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0" r:id="rId6"/>
  </p:sldMasterIdLst>
  <p:notesMasterIdLst>
    <p:notesMasterId r:id="rId81"/>
  </p:notesMasterIdLst>
  <p:sldIdLst>
    <p:sldId id="2643" r:id="rId7"/>
    <p:sldId id="596" r:id="rId8"/>
    <p:sldId id="482" r:id="rId9"/>
    <p:sldId id="585" r:id="rId10"/>
    <p:sldId id="592" r:id="rId11"/>
    <p:sldId id="561" r:id="rId12"/>
    <p:sldId id="2628" r:id="rId13"/>
    <p:sldId id="2640" r:id="rId14"/>
    <p:sldId id="2623" r:id="rId15"/>
    <p:sldId id="2627" r:id="rId16"/>
    <p:sldId id="2641" r:id="rId17"/>
    <p:sldId id="2626" r:id="rId18"/>
    <p:sldId id="2638" r:id="rId19"/>
    <p:sldId id="2597" r:id="rId20"/>
    <p:sldId id="2620" r:id="rId21"/>
    <p:sldId id="2642" r:id="rId22"/>
    <p:sldId id="257" r:id="rId23"/>
    <p:sldId id="265" r:id="rId24"/>
    <p:sldId id="300" r:id="rId25"/>
    <p:sldId id="313" r:id="rId26"/>
    <p:sldId id="263" r:id="rId27"/>
    <p:sldId id="315" r:id="rId28"/>
    <p:sldId id="266" r:id="rId29"/>
    <p:sldId id="269" r:id="rId30"/>
    <p:sldId id="267" r:id="rId31"/>
    <p:sldId id="298" r:id="rId32"/>
    <p:sldId id="299" r:id="rId33"/>
    <p:sldId id="320" r:id="rId34"/>
    <p:sldId id="319" r:id="rId35"/>
    <p:sldId id="268" r:id="rId36"/>
    <p:sldId id="270" r:id="rId37"/>
    <p:sldId id="274" r:id="rId38"/>
    <p:sldId id="271" r:id="rId39"/>
    <p:sldId id="259" r:id="rId40"/>
    <p:sldId id="2619" r:id="rId41"/>
    <p:sldId id="2610" r:id="rId42"/>
    <p:sldId id="2630" r:id="rId43"/>
    <p:sldId id="2612" r:id="rId44"/>
    <p:sldId id="2614" r:id="rId45"/>
    <p:sldId id="2617" r:id="rId46"/>
    <p:sldId id="2613" r:id="rId47"/>
    <p:sldId id="2645" r:id="rId48"/>
    <p:sldId id="275" r:id="rId49"/>
    <p:sldId id="2632" r:id="rId50"/>
    <p:sldId id="276" r:id="rId51"/>
    <p:sldId id="277" r:id="rId52"/>
    <p:sldId id="2647" r:id="rId53"/>
    <p:sldId id="2646" r:id="rId54"/>
    <p:sldId id="2633" r:id="rId55"/>
    <p:sldId id="2618" r:id="rId56"/>
    <p:sldId id="273" r:id="rId57"/>
    <p:sldId id="309" r:id="rId58"/>
    <p:sldId id="2644" r:id="rId59"/>
    <p:sldId id="311" r:id="rId60"/>
    <p:sldId id="261" r:id="rId61"/>
    <p:sldId id="2634" r:id="rId62"/>
    <p:sldId id="322" r:id="rId63"/>
    <p:sldId id="2599" r:id="rId64"/>
    <p:sldId id="258" r:id="rId65"/>
    <p:sldId id="2603" r:id="rId66"/>
    <p:sldId id="2579" r:id="rId67"/>
    <p:sldId id="2636" r:id="rId68"/>
    <p:sldId id="2568" r:id="rId69"/>
    <p:sldId id="2594" r:id="rId70"/>
    <p:sldId id="2567" r:id="rId71"/>
    <p:sldId id="2600" r:id="rId72"/>
    <p:sldId id="2601" r:id="rId73"/>
    <p:sldId id="2571" r:id="rId74"/>
    <p:sldId id="2572" r:id="rId75"/>
    <p:sldId id="2602" r:id="rId76"/>
    <p:sldId id="2576" r:id="rId77"/>
    <p:sldId id="2590" r:id="rId78"/>
    <p:sldId id="2637" r:id="rId79"/>
    <p:sldId id="2563" r:id="rId80"/>
  </p:sldIdLst>
  <p:sldSz cx="12192000" cy="6858000"/>
  <p:notesSz cx="7099300" cy="9385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4787"/>
    <a:srgbClr val="F9F9F9"/>
    <a:srgbClr val="1C9CD6"/>
    <a:srgbClr val="439E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E22D71-A398-9ACE-B13C-81171F69328A}" v="3" dt="2023-08-10T15:02:01.6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5" autoAdjust="0"/>
    <p:restoredTop sz="94571" autoAdjust="0"/>
  </p:normalViewPr>
  <p:slideViewPr>
    <p:cSldViewPr snapToGrid="0">
      <p:cViewPr varScale="1">
        <p:scale>
          <a:sx n="94" d="100"/>
          <a:sy n="94" d="100"/>
        </p:scale>
        <p:origin x="84" y="5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theme" Target="theme/theme1.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2.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notesMaster" Target="notesMasters/notesMaster1.xml"/><Relationship Id="rId86"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61" Type="http://schemas.openxmlformats.org/officeDocument/2006/relationships/slide" Target="slides/slide55.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470895"/>
          </a:xfrm>
          <a:prstGeom prst="rect">
            <a:avLst/>
          </a:prstGeom>
        </p:spPr>
        <p:txBody>
          <a:bodyPr vert="horz" lIns="94192" tIns="47096" rIns="94192" bIns="47096" rtlCol="0"/>
          <a:lstStyle>
            <a:lvl1pPr algn="l">
              <a:defRPr sz="1200"/>
            </a:lvl1pPr>
          </a:lstStyle>
          <a:p>
            <a:endParaRPr lang="en-US"/>
          </a:p>
        </p:txBody>
      </p:sp>
      <p:sp>
        <p:nvSpPr>
          <p:cNvPr id="3" name="Date Placeholder 2"/>
          <p:cNvSpPr>
            <a:spLocks noGrp="1"/>
          </p:cNvSpPr>
          <p:nvPr>
            <p:ph type="dt" idx="1"/>
          </p:nvPr>
        </p:nvSpPr>
        <p:spPr>
          <a:xfrm>
            <a:off x="4021294" y="0"/>
            <a:ext cx="3076363" cy="470895"/>
          </a:xfrm>
          <a:prstGeom prst="rect">
            <a:avLst/>
          </a:prstGeom>
        </p:spPr>
        <p:txBody>
          <a:bodyPr vert="horz" lIns="94192" tIns="47096" rIns="94192" bIns="47096" rtlCol="0"/>
          <a:lstStyle>
            <a:lvl1pPr algn="r">
              <a:defRPr sz="1200"/>
            </a:lvl1pPr>
          </a:lstStyle>
          <a:p>
            <a:fld id="{56934823-212C-409D-91F5-A2AE6B56F07B}" type="datetimeFigureOut">
              <a:rPr lang="en-US" smtClean="0"/>
              <a:t>8/16/2023</a:t>
            </a:fld>
            <a:endParaRPr lang="en-US"/>
          </a:p>
        </p:txBody>
      </p:sp>
      <p:sp>
        <p:nvSpPr>
          <p:cNvPr id="4" name="Slide Image Placeholder 3"/>
          <p:cNvSpPr>
            <a:spLocks noGrp="1" noRot="1" noChangeAspect="1"/>
          </p:cNvSpPr>
          <p:nvPr>
            <p:ph type="sldImg" idx="2"/>
          </p:nvPr>
        </p:nvSpPr>
        <p:spPr>
          <a:xfrm>
            <a:off x="735013" y="1173163"/>
            <a:ext cx="5629275" cy="3167062"/>
          </a:xfrm>
          <a:prstGeom prst="rect">
            <a:avLst/>
          </a:prstGeom>
          <a:noFill/>
          <a:ln w="12700">
            <a:solidFill>
              <a:prstClr val="black"/>
            </a:solidFill>
          </a:ln>
        </p:spPr>
        <p:txBody>
          <a:bodyPr vert="horz" lIns="94192" tIns="47096" rIns="94192" bIns="47096" rtlCol="0" anchor="ctr"/>
          <a:lstStyle/>
          <a:p>
            <a:endParaRPr lang="en-US"/>
          </a:p>
        </p:txBody>
      </p:sp>
      <p:sp>
        <p:nvSpPr>
          <p:cNvPr id="5" name="Notes Placeholder 4"/>
          <p:cNvSpPr>
            <a:spLocks noGrp="1"/>
          </p:cNvSpPr>
          <p:nvPr>
            <p:ph type="body" sz="quarter" idx="3"/>
          </p:nvPr>
        </p:nvSpPr>
        <p:spPr>
          <a:xfrm>
            <a:off x="709930" y="4516676"/>
            <a:ext cx="5679440" cy="3695462"/>
          </a:xfrm>
          <a:prstGeom prst="rect">
            <a:avLst/>
          </a:prstGeom>
        </p:spPr>
        <p:txBody>
          <a:bodyPr vert="horz" lIns="94192" tIns="47096" rIns="94192" bIns="4709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4407"/>
            <a:ext cx="3076363" cy="470894"/>
          </a:xfrm>
          <a:prstGeom prst="rect">
            <a:avLst/>
          </a:prstGeom>
        </p:spPr>
        <p:txBody>
          <a:bodyPr vert="horz" lIns="94192" tIns="47096" rIns="94192" bIns="47096" rtlCol="0" anchor="b"/>
          <a:lstStyle>
            <a:lvl1pPr algn="l">
              <a:defRPr sz="1200"/>
            </a:lvl1pPr>
          </a:lstStyle>
          <a:p>
            <a:endParaRPr lang="en-US"/>
          </a:p>
        </p:txBody>
      </p:sp>
      <p:sp>
        <p:nvSpPr>
          <p:cNvPr id="7" name="Slide Number Placeholder 6"/>
          <p:cNvSpPr>
            <a:spLocks noGrp="1"/>
          </p:cNvSpPr>
          <p:nvPr>
            <p:ph type="sldNum" sz="quarter" idx="5"/>
          </p:nvPr>
        </p:nvSpPr>
        <p:spPr>
          <a:xfrm>
            <a:off x="4021294" y="8914407"/>
            <a:ext cx="3076363" cy="470894"/>
          </a:xfrm>
          <a:prstGeom prst="rect">
            <a:avLst/>
          </a:prstGeom>
        </p:spPr>
        <p:txBody>
          <a:bodyPr vert="horz" lIns="94192" tIns="47096" rIns="94192" bIns="47096" rtlCol="0" anchor="b"/>
          <a:lstStyle>
            <a:lvl1pPr algn="r">
              <a:defRPr sz="1200"/>
            </a:lvl1pPr>
          </a:lstStyle>
          <a:p>
            <a:fld id="{D61FC725-D06A-4BBB-8605-AEF4A954A5AF}" type="slidenum">
              <a:rPr lang="en-US" smtClean="0"/>
              <a:t>‹#›</a:t>
            </a:fld>
            <a:endParaRPr lang="en-US"/>
          </a:p>
        </p:txBody>
      </p:sp>
    </p:spTree>
    <p:extLst>
      <p:ext uri="{BB962C8B-B14F-4D97-AF65-F5344CB8AC3E}">
        <p14:creationId xmlns:p14="http://schemas.microsoft.com/office/powerpoint/2010/main" val="3364962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C73934-D492-4443-9427-018DE5D6DDA5}" type="slidenum">
              <a:rPr lang="en-US" smtClean="0"/>
              <a:t>2</a:t>
            </a:fld>
            <a:endParaRPr lang="en-US"/>
          </a:p>
        </p:txBody>
      </p:sp>
    </p:spTree>
    <p:extLst>
      <p:ext uri="{BB962C8B-B14F-4D97-AF65-F5344CB8AC3E}">
        <p14:creationId xmlns:p14="http://schemas.microsoft.com/office/powerpoint/2010/main" val="8978184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1FC725-D06A-4BBB-8605-AEF4A954A5AF}" type="slidenum">
              <a:rPr lang="en-US" smtClean="0"/>
              <a:t>40</a:t>
            </a:fld>
            <a:endParaRPr lang="en-US"/>
          </a:p>
        </p:txBody>
      </p:sp>
    </p:spTree>
    <p:extLst>
      <p:ext uri="{BB962C8B-B14F-4D97-AF65-F5344CB8AC3E}">
        <p14:creationId xmlns:p14="http://schemas.microsoft.com/office/powerpoint/2010/main" val="28349170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1FC725-D06A-4BBB-8605-AEF4A954A5AF}" type="slidenum">
              <a:rPr lang="en-US" smtClean="0"/>
              <a:t>41</a:t>
            </a:fld>
            <a:endParaRPr lang="en-US"/>
          </a:p>
        </p:txBody>
      </p:sp>
    </p:spTree>
    <p:extLst>
      <p:ext uri="{BB962C8B-B14F-4D97-AF65-F5344CB8AC3E}">
        <p14:creationId xmlns:p14="http://schemas.microsoft.com/office/powerpoint/2010/main" val="16199484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1FC725-D06A-4BBB-8605-AEF4A954A5AF}" type="slidenum">
              <a:rPr lang="en-US" smtClean="0"/>
              <a:t>42</a:t>
            </a:fld>
            <a:endParaRPr lang="en-US"/>
          </a:p>
        </p:txBody>
      </p:sp>
    </p:spTree>
    <p:extLst>
      <p:ext uri="{BB962C8B-B14F-4D97-AF65-F5344CB8AC3E}">
        <p14:creationId xmlns:p14="http://schemas.microsoft.com/office/powerpoint/2010/main" val="35702786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1FC725-D06A-4BBB-8605-AEF4A954A5AF}" type="slidenum">
              <a:rPr lang="en-US" smtClean="0"/>
              <a:t>43</a:t>
            </a:fld>
            <a:endParaRPr lang="en-US"/>
          </a:p>
        </p:txBody>
      </p:sp>
    </p:spTree>
    <p:extLst>
      <p:ext uri="{BB962C8B-B14F-4D97-AF65-F5344CB8AC3E}">
        <p14:creationId xmlns:p14="http://schemas.microsoft.com/office/powerpoint/2010/main" val="4836020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1FC725-D06A-4BBB-8605-AEF4A954A5AF}" type="slidenum">
              <a:rPr lang="en-US" smtClean="0"/>
              <a:t>45</a:t>
            </a:fld>
            <a:endParaRPr lang="en-US"/>
          </a:p>
        </p:txBody>
      </p:sp>
    </p:spTree>
    <p:extLst>
      <p:ext uri="{BB962C8B-B14F-4D97-AF65-F5344CB8AC3E}">
        <p14:creationId xmlns:p14="http://schemas.microsoft.com/office/powerpoint/2010/main" val="33850539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1FC725-D06A-4BBB-8605-AEF4A954A5AF}" type="slidenum">
              <a:rPr lang="en-US" smtClean="0"/>
              <a:t>50</a:t>
            </a:fld>
            <a:endParaRPr lang="en-US"/>
          </a:p>
        </p:txBody>
      </p:sp>
    </p:spTree>
    <p:extLst>
      <p:ext uri="{BB962C8B-B14F-4D97-AF65-F5344CB8AC3E}">
        <p14:creationId xmlns:p14="http://schemas.microsoft.com/office/powerpoint/2010/main" val="2118729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42925" rtl="0" eaLnBrk="0" fontAlgn="base" latinLnBrk="0" hangingPunct="0">
              <a:lnSpc>
                <a:spcPct val="100000"/>
              </a:lnSpc>
              <a:spcBef>
                <a:spcPct val="0"/>
              </a:spcBef>
              <a:spcAft>
                <a:spcPct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Calibri Light"/>
                <a:ea typeface="+mn-ea"/>
                <a:cs typeface="+mn-cs"/>
              </a:rPr>
              <a:pPr marL="0" marR="0" lvl="0" indent="0" algn="r" defTabSz="542925" rtl="0" eaLnBrk="0" fontAlgn="base" latinLnBrk="0" hangingPunct="0">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1143409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42925" rtl="0" eaLnBrk="0" fontAlgn="base" latinLnBrk="0" hangingPunct="0">
              <a:lnSpc>
                <a:spcPct val="100000"/>
              </a:lnSpc>
              <a:spcBef>
                <a:spcPct val="0"/>
              </a:spcBef>
              <a:spcAft>
                <a:spcPct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Calibri Light"/>
                <a:ea typeface="+mn-ea"/>
                <a:cs typeface="+mn-cs"/>
              </a:rPr>
              <a:pPr marL="0" marR="0" lvl="0" indent="0" algn="r" defTabSz="542925"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11261631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542925" rtl="0" eaLnBrk="0" fontAlgn="base" latinLnBrk="0" hangingPunct="0">
              <a:lnSpc>
                <a:spcPct val="100000"/>
              </a:lnSpc>
              <a:spcBef>
                <a:spcPct val="0"/>
              </a:spcBef>
              <a:spcAft>
                <a:spcPct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Calibri Light"/>
                <a:ea typeface="+mn-ea"/>
                <a:cs typeface="+mn-cs"/>
              </a:rPr>
              <a:pPr marL="0" marR="0" lvl="0" indent="0" algn="r" defTabSz="542925" rtl="0" eaLnBrk="0" fontAlgn="base" latinLnBrk="0" hangingPunct="0">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520206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1FC725-D06A-4BBB-8605-AEF4A954A5AF}" type="slidenum">
              <a:rPr lang="en-US" smtClean="0"/>
              <a:t>33</a:t>
            </a:fld>
            <a:endParaRPr lang="en-US"/>
          </a:p>
        </p:txBody>
      </p:sp>
    </p:spTree>
    <p:extLst>
      <p:ext uri="{BB962C8B-B14F-4D97-AF65-F5344CB8AC3E}">
        <p14:creationId xmlns:p14="http://schemas.microsoft.com/office/powerpoint/2010/main" val="1554698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1FC725-D06A-4BBB-8605-AEF4A954A5AF}" type="slidenum">
              <a:rPr lang="en-US" smtClean="0"/>
              <a:t>36</a:t>
            </a:fld>
            <a:endParaRPr lang="en-US"/>
          </a:p>
        </p:txBody>
      </p:sp>
    </p:spTree>
    <p:extLst>
      <p:ext uri="{BB962C8B-B14F-4D97-AF65-F5344CB8AC3E}">
        <p14:creationId xmlns:p14="http://schemas.microsoft.com/office/powerpoint/2010/main" val="13345694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1FC725-D06A-4BBB-8605-AEF4A954A5AF}" type="slidenum">
              <a:rPr lang="en-US" smtClean="0"/>
              <a:t>37</a:t>
            </a:fld>
            <a:endParaRPr lang="en-US"/>
          </a:p>
        </p:txBody>
      </p:sp>
    </p:spTree>
    <p:extLst>
      <p:ext uri="{BB962C8B-B14F-4D97-AF65-F5344CB8AC3E}">
        <p14:creationId xmlns:p14="http://schemas.microsoft.com/office/powerpoint/2010/main" val="20474598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1FC725-D06A-4BBB-8605-AEF4A954A5AF}" type="slidenum">
              <a:rPr lang="en-US" smtClean="0"/>
              <a:t>38</a:t>
            </a:fld>
            <a:endParaRPr lang="en-US"/>
          </a:p>
        </p:txBody>
      </p:sp>
    </p:spTree>
    <p:extLst>
      <p:ext uri="{BB962C8B-B14F-4D97-AF65-F5344CB8AC3E}">
        <p14:creationId xmlns:p14="http://schemas.microsoft.com/office/powerpoint/2010/main" val="15376367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1FC725-D06A-4BBB-8605-AEF4A954A5AF}" type="slidenum">
              <a:rPr lang="en-US" smtClean="0"/>
              <a:t>39</a:t>
            </a:fld>
            <a:endParaRPr lang="en-US"/>
          </a:p>
        </p:txBody>
      </p:sp>
    </p:spTree>
    <p:extLst>
      <p:ext uri="{BB962C8B-B14F-4D97-AF65-F5344CB8AC3E}">
        <p14:creationId xmlns:p14="http://schemas.microsoft.com/office/powerpoint/2010/main" val="36535863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eg"/><Relationship Id="rId1" Type="http://schemas.openxmlformats.org/officeDocument/2006/relationships/slideMaster" Target="../slideMasters/slideMaster3.xml"/><Relationship Id="rId5" Type="http://schemas.openxmlformats.org/officeDocument/2006/relationships/image" Target="../media/image8.png"/><Relationship Id="rId4" Type="http://schemas.openxmlformats.org/officeDocument/2006/relationships/image" Target="../media/image24.jp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5F90C-6E2C-2A9E-BEC2-7F086E25A12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7B6614-ED89-8D27-33B4-AE5BB4630A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415A20-ACB2-A9C8-EF97-86B9633918DC}"/>
              </a:ext>
            </a:extLst>
          </p:cNvPr>
          <p:cNvSpPr>
            <a:spLocks noGrp="1"/>
          </p:cNvSpPr>
          <p:nvPr>
            <p:ph type="dt" sz="half" idx="10"/>
          </p:nvPr>
        </p:nvSpPr>
        <p:spPr/>
        <p:txBody>
          <a:bodyPr/>
          <a:lstStyle/>
          <a:p>
            <a:fld id="{06043F41-99F4-4F03-9330-0E61CC24090E}" type="datetimeFigureOut">
              <a:rPr lang="en-US" smtClean="0"/>
              <a:t>8/16/2023</a:t>
            </a:fld>
            <a:endParaRPr lang="en-US"/>
          </a:p>
        </p:txBody>
      </p:sp>
      <p:sp>
        <p:nvSpPr>
          <p:cNvPr id="5" name="Footer Placeholder 4">
            <a:extLst>
              <a:ext uri="{FF2B5EF4-FFF2-40B4-BE49-F238E27FC236}">
                <a16:creationId xmlns:a16="http://schemas.microsoft.com/office/drawing/2014/main" id="{0930A757-BB02-4C9C-CB3D-C0901C2462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4076A9-BE52-70C5-30FF-8E00ABE15C31}"/>
              </a:ext>
            </a:extLst>
          </p:cNvPr>
          <p:cNvSpPr>
            <a:spLocks noGrp="1"/>
          </p:cNvSpPr>
          <p:nvPr>
            <p:ph type="sldNum" sz="quarter" idx="12"/>
          </p:nvPr>
        </p:nvSpPr>
        <p:spPr/>
        <p:txBody>
          <a:bodyPr/>
          <a:lstStyle/>
          <a:p>
            <a:fld id="{D23E068F-4ABA-4F92-836F-6DEC73F59F92}" type="slidenum">
              <a:rPr lang="en-US" smtClean="0"/>
              <a:t>‹#›</a:t>
            </a:fld>
            <a:endParaRPr lang="en-US"/>
          </a:p>
        </p:txBody>
      </p:sp>
    </p:spTree>
    <p:extLst>
      <p:ext uri="{BB962C8B-B14F-4D97-AF65-F5344CB8AC3E}">
        <p14:creationId xmlns:p14="http://schemas.microsoft.com/office/powerpoint/2010/main" val="3444710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8ACCA-EE99-F907-7B5F-CB5331AA4CC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6B3E28-331D-9143-3D92-2162ECEC1E9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014D17-4912-8740-60C7-BA3F63D7EE75}"/>
              </a:ext>
            </a:extLst>
          </p:cNvPr>
          <p:cNvSpPr>
            <a:spLocks noGrp="1"/>
          </p:cNvSpPr>
          <p:nvPr>
            <p:ph type="dt" sz="half" idx="10"/>
          </p:nvPr>
        </p:nvSpPr>
        <p:spPr/>
        <p:txBody>
          <a:bodyPr/>
          <a:lstStyle/>
          <a:p>
            <a:fld id="{06043F41-99F4-4F03-9330-0E61CC24090E}" type="datetimeFigureOut">
              <a:rPr lang="en-US" smtClean="0"/>
              <a:t>8/16/2023</a:t>
            </a:fld>
            <a:endParaRPr lang="en-US"/>
          </a:p>
        </p:txBody>
      </p:sp>
      <p:sp>
        <p:nvSpPr>
          <p:cNvPr id="5" name="Footer Placeholder 4">
            <a:extLst>
              <a:ext uri="{FF2B5EF4-FFF2-40B4-BE49-F238E27FC236}">
                <a16:creationId xmlns:a16="http://schemas.microsoft.com/office/drawing/2014/main" id="{4A77E0E2-35B7-0718-0EC4-F2C3CEBEEE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0032DA-2C1C-E7B9-9677-4531E88BC9FA}"/>
              </a:ext>
            </a:extLst>
          </p:cNvPr>
          <p:cNvSpPr>
            <a:spLocks noGrp="1"/>
          </p:cNvSpPr>
          <p:nvPr>
            <p:ph type="sldNum" sz="quarter" idx="12"/>
          </p:nvPr>
        </p:nvSpPr>
        <p:spPr/>
        <p:txBody>
          <a:bodyPr/>
          <a:lstStyle/>
          <a:p>
            <a:fld id="{D23E068F-4ABA-4F92-836F-6DEC73F59F92}" type="slidenum">
              <a:rPr lang="en-US" smtClean="0"/>
              <a:t>‹#›</a:t>
            </a:fld>
            <a:endParaRPr lang="en-US"/>
          </a:p>
        </p:txBody>
      </p:sp>
    </p:spTree>
    <p:extLst>
      <p:ext uri="{BB962C8B-B14F-4D97-AF65-F5344CB8AC3E}">
        <p14:creationId xmlns:p14="http://schemas.microsoft.com/office/powerpoint/2010/main" val="368133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DBE9F14-192A-F841-7BDE-2543A2A8E31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8765FAE-B79B-B2D6-CE79-65E5DFB810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DE39E7-5A86-04F2-27D0-65833BBA9119}"/>
              </a:ext>
            </a:extLst>
          </p:cNvPr>
          <p:cNvSpPr>
            <a:spLocks noGrp="1"/>
          </p:cNvSpPr>
          <p:nvPr>
            <p:ph type="dt" sz="half" idx="10"/>
          </p:nvPr>
        </p:nvSpPr>
        <p:spPr/>
        <p:txBody>
          <a:bodyPr/>
          <a:lstStyle/>
          <a:p>
            <a:fld id="{06043F41-99F4-4F03-9330-0E61CC24090E}" type="datetimeFigureOut">
              <a:rPr lang="en-US" smtClean="0"/>
              <a:t>8/16/2023</a:t>
            </a:fld>
            <a:endParaRPr lang="en-US"/>
          </a:p>
        </p:txBody>
      </p:sp>
      <p:sp>
        <p:nvSpPr>
          <p:cNvPr id="5" name="Footer Placeholder 4">
            <a:extLst>
              <a:ext uri="{FF2B5EF4-FFF2-40B4-BE49-F238E27FC236}">
                <a16:creationId xmlns:a16="http://schemas.microsoft.com/office/drawing/2014/main" id="{B4A04F00-D8B3-23FE-59DB-E809F25BCF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4C28EE-1CE7-26A1-3950-7E14E1AD09D5}"/>
              </a:ext>
            </a:extLst>
          </p:cNvPr>
          <p:cNvSpPr>
            <a:spLocks noGrp="1"/>
          </p:cNvSpPr>
          <p:nvPr>
            <p:ph type="sldNum" sz="quarter" idx="12"/>
          </p:nvPr>
        </p:nvSpPr>
        <p:spPr/>
        <p:txBody>
          <a:bodyPr/>
          <a:lstStyle/>
          <a:p>
            <a:fld id="{D23E068F-4ABA-4F92-836F-6DEC73F59F92}" type="slidenum">
              <a:rPr lang="en-US" smtClean="0"/>
              <a:t>‹#›</a:t>
            </a:fld>
            <a:endParaRPr lang="en-US"/>
          </a:p>
        </p:txBody>
      </p:sp>
    </p:spTree>
    <p:extLst>
      <p:ext uri="{BB962C8B-B14F-4D97-AF65-F5344CB8AC3E}">
        <p14:creationId xmlns:p14="http://schemas.microsoft.com/office/powerpoint/2010/main" val="29821957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ig Image Placeholder">
    <p:spTree>
      <p:nvGrpSpPr>
        <p:cNvPr id="1" name=""/>
        <p:cNvGrpSpPr/>
        <p:nvPr/>
      </p:nvGrpSpPr>
      <p:grpSpPr>
        <a:xfrm>
          <a:off x="0" y="0"/>
          <a:ext cx="0" cy="0"/>
          <a:chOff x="0" y="0"/>
          <a:chExt cx="0" cy="0"/>
        </a:xfrm>
      </p:grpSpPr>
      <p:sp>
        <p:nvSpPr>
          <p:cNvPr id="17" name="Picture Placeholder 13"/>
          <p:cNvSpPr>
            <a:spLocks noGrp="1"/>
          </p:cNvSpPr>
          <p:nvPr>
            <p:ph type="pic" sz="quarter" idx="13"/>
          </p:nvPr>
        </p:nvSpPr>
        <p:spPr>
          <a:xfrm>
            <a:off x="-1588" y="0"/>
            <a:ext cx="12216454" cy="6858000"/>
          </a:xfrm>
          <a:effectLst/>
        </p:spPr>
        <p:txBody>
          <a:bodyPr>
            <a:normAutofit/>
          </a:bodyPr>
          <a:lstStyle>
            <a:lvl1pPr marL="0" indent="0">
              <a:buNone/>
              <a:defRPr sz="2100">
                <a:ln>
                  <a:noFill/>
                </a:ln>
                <a:solidFill>
                  <a:schemeClr val="bg1">
                    <a:lumMod val="85000"/>
                  </a:schemeClr>
                </a:solidFill>
              </a:defRPr>
            </a:lvl1pPr>
          </a:lstStyle>
          <a:p>
            <a:endParaRPr lang="en-US"/>
          </a:p>
        </p:txBody>
      </p:sp>
    </p:spTree>
    <p:extLst>
      <p:ext uri="{BB962C8B-B14F-4D97-AF65-F5344CB8AC3E}">
        <p14:creationId xmlns:p14="http://schemas.microsoft.com/office/powerpoint/2010/main" val="6799444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07588-326A-1E61-8249-C35EAC93A017}"/>
              </a:ext>
            </a:extLst>
          </p:cNvPr>
          <p:cNvSpPr>
            <a:spLocks noGrp="1"/>
          </p:cNvSpPr>
          <p:nvPr>
            <p:ph type="title" hasCustomPrompt="1"/>
          </p:nvPr>
        </p:nvSpPr>
        <p:spPr/>
        <p:txBody>
          <a:bodyPr/>
          <a:lstStyle>
            <a:lvl1pPr>
              <a:defRPr sz="2667"/>
            </a:lvl1pPr>
          </a:lstStyle>
          <a:p>
            <a:r>
              <a:rPr lang="en-US" dirty="0"/>
              <a:t>Title Goes Here. Cap Each Word.</a:t>
            </a:r>
          </a:p>
        </p:txBody>
      </p:sp>
      <p:sp>
        <p:nvSpPr>
          <p:cNvPr id="3" name="Slide Number Placeholder 2">
            <a:extLst>
              <a:ext uri="{FF2B5EF4-FFF2-40B4-BE49-F238E27FC236}">
                <a16:creationId xmlns:a16="http://schemas.microsoft.com/office/drawing/2014/main" id="{DD9232AF-DBC2-6113-6878-39DDEF1DE4B0}"/>
              </a:ext>
            </a:extLst>
          </p:cNvPr>
          <p:cNvSpPr>
            <a:spLocks noGrp="1"/>
          </p:cNvSpPr>
          <p:nvPr>
            <p:ph type="sldNum" sz="quarter" idx="10"/>
          </p:nvPr>
        </p:nvSpPr>
        <p:spPr/>
        <p:txBody>
          <a:bodyPr/>
          <a:lstStyle/>
          <a:p>
            <a:fld id="{8AA1389C-34FE-48D6-9D93-95D86D557CC2}" type="slidenum">
              <a:rPr lang="en-US" smtClean="0"/>
              <a:pPr/>
              <a:t>‹#›</a:t>
            </a:fld>
            <a:endParaRPr lang="en-US" dirty="0"/>
          </a:p>
        </p:txBody>
      </p:sp>
      <p:sp>
        <p:nvSpPr>
          <p:cNvPr id="4" name="Text Placeholder 2">
            <a:extLst>
              <a:ext uri="{FF2B5EF4-FFF2-40B4-BE49-F238E27FC236}">
                <a16:creationId xmlns:a16="http://schemas.microsoft.com/office/drawing/2014/main" id="{890AAEAD-B6A0-34CC-3D2E-4431302CDDBF}"/>
              </a:ext>
            </a:extLst>
          </p:cNvPr>
          <p:cNvSpPr>
            <a:spLocks noGrp="1"/>
          </p:cNvSpPr>
          <p:nvPr>
            <p:ph idx="1"/>
          </p:nvPr>
        </p:nvSpPr>
        <p:spPr>
          <a:xfrm>
            <a:off x="451104" y="1135892"/>
            <a:ext cx="11289792" cy="5211121"/>
          </a:xfrm>
          <a:prstGeom prst="rect">
            <a:avLst/>
          </a:prstGeom>
        </p:spPr>
        <p:txBody>
          <a:bodyPr vert="horz" lIns="91440" tIns="45720" rIns="91440" bIns="45720" rtlCol="0">
            <a:noAutofit/>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176378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5" name="Picture 4" descr="Display stock market numbers">
            <a:extLst>
              <a:ext uri="{FF2B5EF4-FFF2-40B4-BE49-F238E27FC236}">
                <a16:creationId xmlns:a16="http://schemas.microsoft.com/office/drawing/2014/main" id="{30E33CE8-347A-537D-D85D-836E20825988}"/>
              </a:ext>
            </a:extLst>
          </p:cNvPr>
          <p:cNvPicPr>
            <a:picLocks noChangeAspect="1"/>
          </p:cNvPicPr>
          <p:nvPr userDrawn="1"/>
        </p:nvPicPr>
        <p:blipFill rotWithShape="1">
          <a:blip r:embed="rId2">
            <a:duotone>
              <a:schemeClr val="accent4">
                <a:shade val="45000"/>
                <a:satMod val="135000"/>
              </a:schemeClr>
              <a:prstClr val="white"/>
            </a:duotone>
            <a:extLst>
              <a:ext uri="{28A0092B-C50C-407E-A947-70E740481C1C}">
                <a14:useLocalDpi xmlns:a14="http://schemas.microsoft.com/office/drawing/2010/main" val="0"/>
              </a:ext>
            </a:extLst>
          </a:blip>
          <a:srcRect l="30783" t="328" r="1944" b="8649"/>
          <a:stretch/>
        </p:blipFill>
        <p:spPr>
          <a:xfrm>
            <a:off x="4343400" y="-57982"/>
            <a:ext cx="7848600" cy="6973964"/>
          </a:xfrm>
          <a:prstGeom prst="rect">
            <a:avLst/>
          </a:prstGeom>
        </p:spPr>
      </p:pic>
      <p:sp>
        <p:nvSpPr>
          <p:cNvPr id="4" name="Triangle 3">
            <a:extLst>
              <a:ext uri="{FF2B5EF4-FFF2-40B4-BE49-F238E27FC236}">
                <a16:creationId xmlns:a16="http://schemas.microsoft.com/office/drawing/2014/main" id="{54650CBF-0545-A0FC-8511-8075FA2C531D}"/>
              </a:ext>
            </a:extLst>
          </p:cNvPr>
          <p:cNvSpPr/>
          <p:nvPr userDrawn="1"/>
        </p:nvSpPr>
        <p:spPr>
          <a:xfrm rot="10800000">
            <a:off x="-381000" y="-64056"/>
            <a:ext cx="9448800" cy="691101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Freeform 8">
            <a:extLst>
              <a:ext uri="{FF2B5EF4-FFF2-40B4-BE49-F238E27FC236}">
                <a16:creationId xmlns:a16="http://schemas.microsoft.com/office/drawing/2014/main" id="{3E281ABA-1809-4D3E-8DCD-F1BF8EB64554}"/>
              </a:ext>
            </a:extLst>
          </p:cNvPr>
          <p:cNvSpPr>
            <a:spLocks/>
          </p:cNvSpPr>
          <p:nvPr userDrawn="1"/>
        </p:nvSpPr>
        <p:spPr bwMode="auto">
          <a:xfrm flipH="1">
            <a:off x="11135285" y="2195515"/>
            <a:ext cx="1056715" cy="1233488"/>
          </a:xfrm>
          <a:custGeom>
            <a:avLst/>
            <a:gdLst>
              <a:gd name="T0" fmla="*/ 2925 w 3030"/>
              <a:gd name="T1" fmla="*/ 3768 h 3883"/>
              <a:gd name="T2" fmla="*/ 2912 w 3030"/>
              <a:gd name="T3" fmla="*/ 3782 h 3883"/>
              <a:gd name="T4" fmla="*/ 2884 w 3030"/>
              <a:gd name="T5" fmla="*/ 3807 h 3883"/>
              <a:gd name="T6" fmla="*/ 2854 w 3030"/>
              <a:gd name="T7" fmla="*/ 3828 h 3883"/>
              <a:gd name="T8" fmla="*/ 2823 w 3030"/>
              <a:gd name="T9" fmla="*/ 3847 h 3883"/>
              <a:gd name="T10" fmla="*/ 2791 w 3030"/>
              <a:gd name="T11" fmla="*/ 3861 h 3883"/>
              <a:gd name="T12" fmla="*/ 2757 w 3030"/>
              <a:gd name="T13" fmla="*/ 3872 h 3883"/>
              <a:gd name="T14" fmla="*/ 2723 w 3030"/>
              <a:gd name="T15" fmla="*/ 3879 h 3883"/>
              <a:gd name="T16" fmla="*/ 2689 w 3030"/>
              <a:gd name="T17" fmla="*/ 3882 h 3883"/>
              <a:gd name="T18" fmla="*/ 2655 w 3030"/>
              <a:gd name="T19" fmla="*/ 3882 h 3883"/>
              <a:gd name="T20" fmla="*/ 2621 w 3030"/>
              <a:gd name="T21" fmla="*/ 3879 h 3883"/>
              <a:gd name="T22" fmla="*/ 2587 w 3030"/>
              <a:gd name="T23" fmla="*/ 3872 h 3883"/>
              <a:gd name="T24" fmla="*/ 2554 w 3030"/>
              <a:gd name="T25" fmla="*/ 3861 h 3883"/>
              <a:gd name="T26" fmla="*/ 2521 w 3030"/>
              <a:gd name="T27" fmla="*/ 3847 h 3883"/>
              <a:gd name="T28" fmla="*/ 2490 w 3030"/>
              <a:gd name="T29" fmla="*/ 3828 h 3883"/>
              <a:gd name="T30" fmla="*/ 2461 w 3030"/>
              <a:gd name="T31" fmla="*/ 3807 h 3883"/>
              <a:gd name="T32" fmla="*/ 2432 w 3030"/>
              <a:gd name="T33" fmla="*/ 3782 h 3883"/>
              <a:gd name="T34" fmla="*/ 0 w 3030"/>
              <a:gd name="T35" fmla="*/ 1112 h 3883"/>
              <a:gd name="T36" fmla="*/ 2925 w 3030"/>
              <a:gd name="T37" fmla="*/ 3211 h 3883"/>
              <a:gd name="T38" fmla="*/ 2938 w 3030"/>
              <a:gd name="T39" fmla="*/ 3226 h 3883"/>
              <a:gd name="T40" fmla="*/ 2961 w 3030"/>
              <a:gd name="T41" fmla="*/ 3256 h 3883"/>
              <a:gd name="T42" fmla="*/ 2980 w 3030"/>
              <a:gd name="T43" fmla="*/ 3289 h 3883"/>
              <a:gd name="T44" fmla="*/ 2997 w 3030"/>
              <a:gd name="T45" fmla="*/ 3324 h 3883"/>
              <a:gd name="T46" fmla="*/ 3010 w 3030"/>
              <a:gd name="T47" fmla="*/ 3360 h 3883"/>
              <a:gd name="T48" fmla="*/ 3020 w 3030"/>
              <a:gd name="T49" fmla="*/ 3396 h 3883"/>
              <a:gd name="T50" fmla="*/ 3026 w 3030"/>
              <a:gd name="T51" fmla="*/ 3433 h 3883"/>
              <a:gd name="T52" fmla="*/ 3030 w 3030"/>
              <a:gd name="T53" fmla="*/ 3471 h 3883"/>
              <a:gd name="T54" fmla="*/ 3030 w 3030"/>
              <a:gd name="T55" fmla="*/ 3508 h 3883"/>
              <a:gd name="T56" fmla="*/ 3026 w 3030"/>
              <a:gd name="T57" fmla="*/ 3546 h 3883"/>
              <a:gd name="T58" fmla="*/ 3020 w 3030"/>
              <a:gd name="T59" fmla="*/ 3583 h 3883"/>
              <a:gd name="T60" fmla="*/ 3010 w 3030"/>
              <a:gd name="T61" fmla="*/ 3619 h 3883"/>
              <a:gd name="T62" fmla="*/ 2997 w 3030"/>
              <a:gd name="T63" fmla="*/ 3655 h 3883"/>
              <a:gd name="T64" fmla="*/ 2980 w 3030"/>
              <a:gd name="T65" fmla="*/ 3690 h 3883"/>
              <a:gd name="T66" fmla="*/ 2961 w 3030"/>
              <a:gd name="T67" fmla="*/ 3723 h 3883"/>
              <a:gd name="T68" fmla="*/ 2938 w 3030"/>
              <a:gd name="T69" fmla="*/ 3753 h 3883"/>
              <a:gd name="T70" fmla="*/ 2925 w 3030"/>
              <a:gd name="T71" fmla="*/ 3768 h 38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30" h="3883">
                <a:moveTo>
                  <a:pt x="2925" y="3768"/>
                </a:moveTo>
                <a:lnTo>
                  <a:pt x="2925" y="3768"/>
                </a:lnTo>
                <a:lnTo>
                  <a:pt x="2925" y="3768"/>
                </a:lnTo>
                <a:lnTo>
                  <a:pt x="2912" y="3782"/>
                </a:lnTo>
                <a:lnTo>
                  <a:pt x="2898" y="3795"/>
                </a:lnTo>
                <a:lnTo>
                  <a:pt x="2884" y="3807"/>
                </a:lnTo>
                <a:lnTo>
                  <a:pt x="2869" y="3818"/>
                </a:lnTo>
                <a:lnTo>
                  <a:pt x="2854" y="3828"/>
                </a:lnTo>
                <a:lnTo>
                  <a:pt x="2839" y="3838"/>
                </a:lnTo>
                <a:lnTo>
                  <a:pt x="2823" y="3847"/>
                </a:lnTo>
                <a:lnTo>
                  <a:pt x="2807" y="3854"/>
                </a:lnTo>
                <a:lnTo>
                  <a:pt x="2791" y="3861"/>
                </a:lnTo>
                <a:lnTo>
                  <a:pt x="2774" y="3867"/>
                </a:lnTo>
                <a:lnTo>
                  <a:pt x="2757" y="3872"/>
                </a:lnTo>
                <a:lnTo>
                  <a:pt x="2740" y="3875"/>
                </a:lnTo>
                <a:lnTo>
                  <a:pt x="2723" y="3879"/>
                </a:lnTo>
                <a:lnTo>
                  <a:pt x="2706" y="3881"/>
                </a:lnTo>
                <a:lnTo>
                  <a:pt x="2689" y="3882"/>
                </a:lnTo>
                <a:lnTo>
                  <a:pt x="2672" y="3883"/>
                </a:lnTo>
                <a:lnTo>
                  <a:pt x="2655" y="3882"/>
                </a:lnTo>
                <a:lnTo>
                  <a:pt x="2638" y="3881"/>
                </a:lnTo>
                <a:lnTo>
                  <a:pt x="2621" y="3879"/>
                </a:lnTo>
                <a:lnTo>
                  <a:pt x="2604" y="3875"/>
                </a:lnTo>
                <a:lnTo>
                  <a:pt x="2587" y="3872"/>
                </a:lnTo>
                <a:lnTo>
                  <a:pt x="2570" y="3867"/>
                </a:lnTo>
                <a:lnTo>
                  <a:pt x="2554" y="3861"/>
                </a:lnTo>
                <a:lnTo>
                  <a:pt x="2537" y="3854"/>
                </a:lnTo>
                <a:lnTo>
                  <a:pt x="2521" y="3847"/>
                </a:lnTo>
                <a:lnTo>
                  <a:pt x="2506" y="3838"/>
                </a:lnTo>
                <a:lnTo>
                  <a:pt x="2490" y="3828"/>
                </a:lnTo>
                <a:lnTo>
                  <a:pt x="2475" y="3818"/>
                </a:lnTo>
                <a:lnTo>
                  <a:pt x="2461" y="3807"/>
                </a:lnTo>
                <a:lnTo>
                  <a:pt x="2446" y="3795"/>
                </a:lnTo>
                <a:lnTo>
                  <a:pt x="2432" y="3782"/>
                </a:lnTo>
                <a:lnTo>
                  <a:pt x="2419" y="3768"/>
                </a:lnTo>
                <a:lnTo>
                  <a:pt x="0" y="1112"/>
                </a:lnTo>
                <a:lnTo>
                  <a:pt x="0" y="0"/>
                </a:lnTo>
                <a:lnTo>
                  <a:pt x="2925" y="3211"/>
                </a:lnTo>
                <a:lnTo>
                  <a:pt x="2925" y="3211"/>
                </a:lnTo>
                <a:lnTo>
                  <a:pt x="2938" y="3226"/>
                </a:lnTo>
                <a:lnTo>
                  <a:pt x="2950" y="3241"/>
                </a:lnTo>
                <a:lnTo>
                  <a:pt x="2961" y="3256"/>
                </a:lnTo>
                <a:lnTo>
                  <a:pt x="2971" y="3273"/>
                </a:lnTo>
                <a:lnTo>
                  <a:pt x="2980" y="3289"/>
                </a:lnTo>
                <a:lnTo>
                  <a:pt x="2989" y="3307"/>
                </a:lnTo>
                <a:lnTo>
                  <a:pt x="2997" y="3324"/>
                </a:lnTo>
                <a:lnTo>
                  <a:pt x="3004" y="3341"/>
                </a:lnTo>
                <a:lnTo>
                  <a:pt x="3010" y="3360"/>
                </a:lnTo>
                <a:lnTo>
                  <a:pt x="3015" y="3377"/>
                </a:lnTo>
                <a:lnTo>
                  <a:pt x="3020" y="3396"/>
                </a:lnTo>
                <a:lnTo>
                  <a:pt x="3023" y="3415"/>
                </a:lnTo>
                <a:lnTo>
                  <a:pt x="3026" y="3433"/>
                </a:lnTo>
                <a:lnTo>
                  <a:pt x="3028" y="3452"/>
                </a:lnTo>
                <a:lnTo>
                  <a:pt x="3030" y="3471"/>
                </a:lnTo>
                <a:lnTo>
                  <a:pt x="3030" y="3490"/>
                </a:lnTo>
                <a:lnTo>
                  <a:pt x="3030" y="3508"/>
                </a:lnTo>
                <a:lnTo>
                  <a:pt x="3028" y="3527"/>
                </a:lnTo>
                <a:lnTo>
                  <a:pt x="3026" y="3546"/>
                </a:lnTo>
                <a:lnTo>
                  <a:pt x="3023" y="3564"/>
                </a:lnTo>
                <a:lnTo>
                  <a:pt x="3020" y="3583"/>
                </a:lnTo>
                <a:lnTo>
                  <a:pt x="3015" y="3602"/>
                </a:lnTo>
                <a:lnTo>
                  <a:pt x="3010" y="3619"/>
                </a:lnTo>
                <a:lnTo>
                  <a:pt x="3004" y="3638"/>
                </a:lnTo>
                <a:lnTo>
                  <a:pt x="2997" y="3655"/>
                </a:lnTo>
                <a:lnTo>
                  <a:pt x="2989" y="3672"/>
                </a:lnTo>
                <a:lnTo>
                  <a:pt x="2980" y="3690"/>
                </a:lnTo>
                <a:lnTo>
                  <a:pt x="2971" y="3706"/>
                </a:lnTo>
                <a:lnTo>
                  <a:pt x="2961" y="3723"/>
                </a:lnTo>
                <a:lnTo>
                  <a:pt x="2950" y="3738"/>
                </a:lnTo>
                <a:lnTo>
                  <a:pt x="2938" y="3753"/>
                </a:lnTo>
                <a:lnTo>
                  <a:pt x="2925" y="3768"/>
                </a:lnTo>
                <a:lnTo>
                  <a:pt x="2925" y="3768"/>
                </a:lnTo>
                <a:close/>
              </a:path>
            </a:pathLst>
          </a:custGeom>
          <a:solidFill>
            <a:srgbClr val="FFFFFF">
              <a:alpha val="69000"/>
            </a:srgbClr>
          </a:solidFill>
          <a:ln>
            <a:noFill/>
          </a:ln>
        </p:spPr>
        <p:txBody>
          <a:bodyPr vert="horz" wrap="square" lIns="91440" tIns="45720" rIns="91440" bIns="45720" numCol="1" anchor="t" anchorCtr="0" compatLnSpc="1">
            <a:prstTxWarp prst="textNoShape">
              <a:avLst/>
            </a:prstTxWarp>
          </a:bodyPr>
          <a:lstStyle/>
          <a:p>
            <a:endParaRPr lang="en-US" sz="1800" dirty="0"/>
          </a:p>
        </p:txBody>
      </p:sp>
      <p:sp>
        <p:nvSpPr>
          <p:cNvPr id="2" name="Title 1">
            <a:extLst>
              <a:ext uri="{FF2B5EF4-FFF2-40B4-BE49-F238E27FC236}">
                <a16:creationId xmlns:a16="http://schemas.microsoft.com/office/drawing/2014/main" id="{65D236FA-065F-56A4-07C0-F1D498E90A63}"/>
              </a:ext>
            </a:extLst>
          </p:cNvPr>
          <p:cNvSpPr>
            <a:spLocks noGrp="1"/>
          </p:cNvSpPr>
          <p:nvPr>
            <p:ph type="title" hasCustomPrompt="1"/>
          </p:nvPr>
        </p:nvSpPr>
        <p:spPr>
          <a:xfrm>
            <a:off x="768853" y="2284984"/>
            <a:ext cx="5591107" cy="1106467"/>
          </a:xfrm>
        </p:spPr>
        <p:txBody>
          <a:bodyPr/>
          <a:lstStyle>
            <a:lvl1pPr marL="0" marR="0" indent="0" algn="l" defTabSz="1219170" rtl="0" eaLnBrk="1" fontAlgn="auto" latinLnBrk="0" hangingPunct="1">
              <a:lnSpc>
                <a:spcPct val="100000"/>
              </a:lnSpc>
              <a:spcBef>
                <a:spcPct val="0"/>
              </a:spcBef>
              <a:spcAft>
                <a:spcPts val="0"/>
              </a:spcAft>
              <a:buClrTx/>
              <a:buSzTx/>
              <a:buFontTx/>
              <a:buNone/>
              <a:tabLst/>
              <a:defRPr sz="3200" cap="all" spc="400" baseline="0"/>
            </a:lvl1pPr>
          </a:lstStyle>
          <a:p>
            <a:r>
              <a:rPr lang="en-US" dirty="0"/>
              <a:t>TITLE GOES HERE</a:t>
            </a:r>
          </a:p>
        </p:txBody>
      </p:sp>
      <p:sp>
        <p:nvSpPr>
          <p:cNvPr id="6" name="Text Placeholder 2">
            <a:extLst>
              <a:ext uri="{FF2B5EF4-FFF2-40B4-BE49-F238E27FC236}">
                <a16:creationId xmlns:a16="http://schemas.microsoft.com/office/drawing/2014/main" id="{A6E13BD9-A75E-3467-1CB8-14701F9A5670}"/>
              </a:ext>
            </a:extLst>
          </p:cNvPr>
          <p:cNvSpPr>
            <a:spLocks noGrp="1"/>
          </p:cNvSpPr>
          <p:nvPr>
            <p:ph idx="1" hasCustomPrompt="1"/>
          </p:nvPr>
        </p:nvSpPr>
        <p:spPr>
          <a:xfrm>
            <a:off x="768853" y="3466551"/>
            <a:ext cx="5591107" cy="2033189"/>
          </a:xfrm>
          <a:prstGeom prst="rect">
            <a:avLst/>
          </a:prstGeom>
        </p:spPr>
        <p:txBody>
          <a:bodyPr vert="horz" lIns="91440" tIns="45720" rIns="91440" bIns="45720" rtlCol="0">
            <a:noAutofit/>
          </a:bodyPr>
          <a:lstStyle>
            <a:lvl1pPr marL="0" indent="0">
              <a:lnSpc>
                <a:spcPct val="100000"/>
              </a:lnSpc>
              <a:buNone/>
              <a:defRPr sz="2133"/>
            </a:lvl1pPr>
            <a:lvl2pPr marL="380990" indent="0">
              <a:lnSpc>
                <a:spcPct val="100000"/>
              </a:lnSpc>
              <a:buNone/>
              <a:defRPr/>
            </a:lvl2pPr>
            <a:lvl3pPr marL="759864" indent="0">
              <a:lnSpc>
                <a:spcPct val="100000"/>
              </a:lnSpc>
              <a:buNone/>
              <a:defRPr/>
            </a:lvl3pPr>
            <a:lvl4pPr marL="1062540" indent="0">
              <a:lnSpc>
                <a:spcPct val="100000"/>
              </a:lnSpc>
              <a:buNone/>
              <a:defRPr/>
            </a:lvl4pPr>
            <a:lvl5pPr marL="1375799" indent="0">
              <a:lnSpc>
                <a:spcPct val="100000"/>
              </a:lnSpc>
              <a:buNone/>
              <a:defRPr/>
            </a:lvl5pPr>
          </a:lstStyle>
          <a:p>
            <a:pPr lvl="0"/>
            <a:r>
              <a:rPr lang="en-US" dirty="0"/>
              <a:t>Sub Title Goes Here</a:t>
            </a:r>
          </a:p>
        </p:txBody>
      </p:sp>
    </p:spTree>
    <p:extLst>
      <p:ext uri="{BB962C8B-B14F-4D97-AF65-F5344CB8AC3E}">
        <p14:creationId xmlns:p14="http://schemas.microsoft.com/office/powerpoint/2010/main" val="2850162379"/>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F2C754B2-C8C1-2E07-5A5C-EF7C121856B3}"/>
              </a:ext>
            </a:extLst>
          </p:cNvPr>
          <p:cNvPicPr>
            <a:picLocks noChangeAspect="1"/>
          </p:cNvPicPr>
          <p:nvPr userDrawn="1"/>
        </p:nvPicPr>
        <p:blipFill rotWithShape="1">
          <a:blip r:embed="rId2">
            <a:duotone>
              <a:schemeClr val="accent4">
                <a:shade val="45000"/>
                <a:satMod val="135000"/>
              </a:schemeClr>
              <a:prstClr val="white"/>
            </a:duotone>
            <a:extLst>
              <a:ext uri="{28A0092B-C50C-407E-A947-70E740481C1C}">
                <a14:useLocalDpi xmlns:a14="http://schemas.microsoft.com/office/drawing/2010/main" val="0"/>
              </a:ext>
            </a:extLst>
          </a:blip>
          <a:srcRect l="-12173" t="8318" r="29432" b="8943"/>
          <a:stretch/>
        </p:blipFill>
        <p:spPr>
          <a:xfrm>
            <a:off x="3045423" y="257"/>
            <a:ext cx="9146577" cy="6882887"/>
          </a:xfrm>
          <a:prstGeom prst="rect">
            <a:avLst/>
          </a:prstGeom>
        </p:spPr>
      </p:pic>
      <p:sp>
        <p:nvSpPr>
          <p:cNvPr id="18" name="Freeform: Shape 17">
            <a:extLst>
              <a:ext uri="{FF2B5EF4-FFF2-40B4-BE49-F238E27FC236}">
                <a16:creationId xmlns:a16="http://schemas.microsoft.com/office/drawing/2014/main" id="{1C90E6BA-84D3-46D7-8FD5-6184B8D96D98}"/>
              </a:ext>
            </a:extLst>
          </p:cNvPr>
          <p:cNvSpPr>
            <a:spLocks/>
          </p:cNvSpPr>
          <p:nvPr userDrawn="1"/>
        </p:nvSpPr>
        <p:spPr bwMode="auto">
          <a:xfrm flipH="1">
            <a:off x="-2" y="22674"/>
            <a:ext cx="8001001" cy="6835327"/>
          </a:xfrm>
          <a:custGeom>
            <a:avLst/>
            <a:gdLst>
              <a:gd name="connsiteX0" fmla="*/ 10789097 w 10789097"/>
              <a:gd name="connsiteY0" fmla="*/ 0 h 6857999"/>
              <a:gd name="connsiteX1" fmla="*/ 708177 w 10789097"/>
              <a:gd name="connsiteY1" fmla="*/ 0 h 6857999"/>
              <a:gd name="connsiteX2" fmla="*/ 683305 w 10789097"/>
              <a:gd name="connsiteY2" fmla="*/ 0 h 6857999"/>
              <a:gd name="connsiteX3" fmla="*/ 329787 w 10789097"/>
              <a:gd name="connsiteY3" fmla="*/ 0 h 6857999"/>
              <a:gd name="connsiteX4" fmla="*/ 240539 w 10789097"/>
              <a:gd name="connsiteY4" fmla="*/ 0 h 6857999"/>
              <a:gd name="connsiteX5" fmla="*/ 0 w 10789097"/>
              <a:gd name="connsiteY5" fmla="*/ 0 h 6857999"/>
              <a:gd name="connsiteX6" fmla="*/ 34549 w 10789097"/>
              <a:gd name="connsiteY6" fmla="*/ 34608 h 6857999"/>
              <a:gd name="connsiteX7" fmla="*/ 2681221 w 10789097"/>
              <a:gd name="connsiteY7" fmla="*/ 2678112 h 6857999"/>
              <a:gd name="connsiteX8" fmla="*/ 2685758 w 10789097"/>
              <a:gd name="connsiteY8" fmla="*/ 2682875 h 6857999"/>
              <a:gd name="connsiteX9" fmla="*/ 2689946 w 10789097"/>
              <a:gd name="connsiteY9" fmla="*/ 2687320 h 6857999"/>
              <a:gd name="connsiteX10" fmla="*/ 2693785 w 10789097"/>
              <a:gd name="connsiteY10" fmla="*/ 2692717 h 6857999"/>
              <a:gd name="connsiteX11" fmla="*/ 2697274 w 10789097"/>
              <a:gd name="connsiteY11" fmla="*/ 2697480 h 6857999"/>
              <a:gd name="connsiteX12" fmla="*/ 2700415 w 10789097"/>
              <a:gd name="connsiteY12" fmla="*/ 2702877 h 6857999"/>
              <a:gd name="connsiteX13" fmla="*/ 2703556 w 10789097"/>
              <a:gd name="connsiteY13" fmla="*/ 2708275 h 6857999"/>
              <a:gd name="connsiteX14" fmla="*/ 2706348 w 10789097"/>
              <a:gd name="connsiteY14" fmla="*/ 2713672 h 6857999"/>
              <a:gd name="connsiteX15" fmla="*/ 2708791 w 10789097"/>
              <a:gd name="connsiteY15" fmla="*/ 2719070 h 6857999"/>
              <a:gd name="connsiteX16" fmla="*/ 2710885 w 10789097"/>
              <a:gd name="connsiteY16" fmla="*/ 2725102 h 6857999"/>
              <a:gd name="connsiteX17" fmla="*/ 2712630 w 10789097"/>
              <a:gd name="connsiteY17" fmla="*/ 2730817 h 6857999"/>
              <a:gd name="connsiteX18" fmla="*/ 2714025 w 10789097"/>
              <a:gd name="connsiteY18" fmla="*/ 2736532 h 6857999"/>
              <a:gd name="connsiteX19" fmla="*/ 2715421 w 10789097"/>
              <a:gd name="connsiteY19" fmla="*/ 2742565 h 6857999"/>
              <a:gd name="connsiteX20" fmla="*/ 2716468 w 10789097"/>
              <a:gd name="connsiteY20" fmla="*/ 2748280 h 6857999"/>
              <a:gd name="connsiteX21" fmla="*/ 2717166 w 10789097"/>
              <a:gd name="connsiteY21" fmla="*/ 2753995 h 6857999"/>
              <a:gd name="connsiteX22" fmla="*/ 2717515 w 10789097"/>
              <a:gd name="connsiteY22" fmla="*/ 2760345 h 6857999"/>
              <a:gd name="connsiteX23" fmla="*/ 2717864 w 10789097"/>
              <a:gd name="connsiteY23" fmla="*/ 2766377 h 6857999"/>
              <a:gd name="connsiteX24" fmla="*/ 2717515 w 10789097"/>
              <a:gd name="connsiteY24" fmla="*/ 2772092 h 6857999"/>
              <a:gd name="connsiteX25" fmla="*/ 2717166 w 10789097"/>
              <a:gd name="connsiteY25" fmla="*/ 2778125 h 6857999"/>
              <a:gd name="connsiteX26" fmla="*/ 2716468 w 10789097"/>
              <a:gd name="connsiteY26" fmla="*/ 2784157 h 6857999"/>
              <a:gd name="connsiteX27" fmla="*/ 2715421 w 10789097"/>
              <a:gd name="connsiteY27" fmla="*/ 2790190 h 6857999"/>
              <a:gd name="connsiteX28" fmla="*/ 2714025 w 10789097"/>
              <a:gd name="connsiteY28" fmla="*/ 2795905 h 6857999"/>
              <a:gd name="connsiteX29" fmla="*/ 2712630 w 10789097"/>
              <a:gd name="connsiteY29" fmla="*/ 2801620 h 6857999"/>
              <a:gd name="connsiteX30" fmla="*/ 2710885 w 10789097"/>
              <a:gd name="connsiteY30" fmla="*/ 2807335 h 6857999"/>
              <a:gd name="connsiteX31" fmla="*/ 2708791 w 10789097"/>
              <a:gd name="connsiteY31" fmla="*/ 2813050 h 6857999"/>
              <a:gd name="connsiteX32" fmla="*/ 2706348 w 10789097"/>
              <a:gd name="connsiteY32" fmla="*/ 2818765 h 6857999"/>
              <a:gd name="connsiteX33" fmla="*/ 2703556 w 10789097"/>
              <a:gd name="connsiteY33" fmla="*/ 2824162 h 6857999"/>
              <a:gd name="connsiteX34" fmla="*/ 2700415 w 10789097"/>
              <a:gd name="connsiteY34" fmla="*/ 2829560 h 6857999"/>
              <a:gd name="connsiteX35" fmla="*/ 2697274 w 10789097"/>
              <a:gd name="connsiteY35" fmla="*/ 2834640 h 6857999"/>
              <a:gd name="connsiteX36" fmla="*/ 2693785 w 10789097"/>
              <a:gd name="connsiteY36" fmla="*/ 2840037 h 6857999"/>
              <a:gd name="connsiteX37" fmla="*/ 2689946 w 10789097"/>
              <a:gd name="connsiteY37" fmla="*/ 2844800 h 6857999"/>
              <a:gd name="connsiteX38" fmla="*/ 2685758 w 10789097"/>
              <a:gd name="connsiteY38" fmla="*/ 2849562 h 6857999"/>
              <a:gd name="connsiteX39" fmla="*/ 2681221 w 10789097"/>
              <a:gd name="connsiteY39" fmla="*/ 2854325 h 6857999"/>
              <a:gd name="connsiteX40" fmla="*/ 2676684 w 10789097"/>
              <a:gd name="connsiteY40" fmla="*/ 2858770 h 6857999"/>
              <a:gd name="connsiteX41" fmla="*/ 2671799 w 10789097"/>
              <a:gd name="connsiteY41" fmla="*/ 2862580 h 6857999"/>
              <a:gd name="connsiteX42" fmla="*/ 2666913 w 10789097"/>
              <a:gd name="connsiteY42" fmla="*/ 2866390 h 6857999"/>
              <a:gd name="connsiteX43" fmla="*/ 2661678 w 10789097"/>
              <a:gd name="connsiteY43" fmla="*/ 2870200 h 6857999"/>
              <a:gd name="connsiteX44" fmla="*/ 2656444 w 10789097"/>
              <a:gd name="connsiteY44" fmla="*/ 2873375 h 6857999"/>
              <a:gd name="connsiteX45" fmla="*/ 2651209 w 10789097"/>
              <a:gd name="connsiteY45" fmla="*/ 2876550 h 6857999"/>
              <a:gd name="connsiteX46" fmla="*/ 2645625 w 10789097"/>
              <a:gd name="connsiteY46" fmla="*/ 2879090 h 6857999"/>
              <a:gd name="connsiteX47" fmla="*/ 2640041 w 10789097"/>
              <a:gd name="connsiteY47" fmla="*/ 2881312 h 6857999"/>
              <a:gd name="connsiteX48" fmla="*/ 2634458 w 10789097"/>
              <a:gd name="connsiteY48" fmla="*/ 2883535 h 6857999"/>
              <a:gd name="connsiteX49" fmla="*/ 2628525 w 10789097"/>
              <a:gd name="connsiteY49" fmla="*/ 2885757 h 6857999"/>
              <a:gd name="connsiteX50" fmla="*/ 2622941 w 10789097"/>
              <a:gd name="connsiteY50" fmla="*/ 2887027 h 6857999"/>
              <a:gd name="connsiteX51" fmla="*/ 2617009 w 10789097"/>
              <a:gd name="connsiteY51" fmla="*/ 2888297 h 6857999"/>
              <a:gd name="connsiteX52" fmla="*/ 2611076 w 10789097"/>
              <a:gd name="connsiteY52" fmla="*/ 2889567 h 6857999"/>
              <a:gd name="connsiteX53" fmla="*/ 2605143 w 10789097"/>
              <a:gd name="connsiteY53" fmla="*/ 2890202 h 6857999"/>
              <a:gd name="connsiteX54" fmla="*/ 2599211 w 10789097"/>
              <a:gd name="connsiteY54" fmla="*/ 2890520 h 6857999"/>
              <a:gd name="connsiteX55" fmla="*/ 2593278 w 10789097"/>
              <a:gd name="connsiteY55" fmla="*/ 2890520 h 6857999"/>
              <a:gd name="connsiteX56" fmla="*/ 2587345 w 10789097"/>
              <a:gd name="connsiteY56" fmla="*/ 2890520 h 6857999"/>
              <a:gd name="connsiteX57" fmla="*/ 2581413 w 10789097"/>
              <a:gd name="connsiteY57" fmla="*/ 2890202 h 6857999"/>
              <a:gd name="connsiteX58" fmla="*/ 2575480 w 10789097"/>
              <a:gd name="connsiteY58" fmla="*/ 2889567 h 6857999"/>
              <a:gd name="connsiteX59" fmla="*/ 2569547 w 10789097"/>
              <a:gd name="connsiteY59" fmla="*/ 2888297 h 6857999"/>
              <a:gd name="connsiteX60" fmla="*/ 2563615 w 10789097"/>
              <a:gd name="connsiteY60" fmla="*/ 2887027 h 6857999"/>
              <a:gd name="connsiteX61" fmla="*/ 2557682 w 10789097"/>
              <a:gd name="connsiteY61" fmla="*/ 2885757 h 6857999"/>
              <a:gd name="connsiteX62" fmla="*/ 2552098 w 10789097"/>
              <a:gd name="connsiteY62" fmla="*/ 2883535 h 6857999"/>
              <a:gd name="connsiteX63" fmla="*/ 2546515 w 10789097"/>
              <a:gd name="connsiteY63" fmla="*/ 2881312 h 6857999"/>
              <a:gd name="connsiteX64" fmla="*/ 2540931 w 10789097"/>
              <a:gd name="connsiteY64" fmla="*/ 2879090 h 6857999"/>
              <a:gd name="connsiteX65" fmla="*/ 2535347 w 10789097"/>
              <a:gd name="connsiteY65" fmla="*/ 2876550 h 6857999"/>
              <a:gd name="connsiteX66" fmla="*/ 2530112 w 10789097"/>
              <a:gd name="connsiteY66" fmla="*/ 2873375 h 6857999"/>
              <a:gd name="connsiteX67" fmla="*/ 2524878 w 10789097"/>
              <a:gd name="connsiteY67" fmla="*/ 2870200 h 6857999"/>
              <a:gd name="connsiteX68" fmla="*/ 2519643 w 10789097"/>
              <a:gd name="connsiteY68" fmla="*/ 2866390 h 6857999"/>
              <a:gd name="connsiteX69" fmla="*/ 2514757 w 10789097"/>
              <a:gd name="connsiteY69" fmla="*/ 2862580 h 6857999"/>
              <a:gd name="connsiteX70" fmla="*/ 2509872 w 10789097"/>
              <a:gd name="connsiteY70" fmla="*/ 2858770 h 6857999"/>
              <a:gd name="connsiteX71" fmla="*/ 2505335 w 10789097"/>
              <a:gd name="connsiteY71" fmla="*/ 2854325 h 6857999"/>
              <a:gd name="connsiteX72" fmla="*/ 2390869 w 10789097"/>
              <a:gd name="connsiteY72" fmla="*/ 2740025 h 6857999"/>
              <a:gd name="connsiteX73" fmla="*/ 2385983 w 10789097"/>
              <a:gd name="connsiteY73" fmla="*/ 2735580 h 6857999"/>
              <a:gd name="connsiteX74" fmla="*/ 2381097 w 10789097"/>
              <a:gd name="connsiteY74" fmla="*/ 2731452 h 6857999"/>
              <a:gd name="connsiteX75" fmla="*/ 2376212 w 10789097"/>
              <a:gd name="connsiteY75" fmla="*/ 2727642 h 6857999"/>
              <a:gd name="connsiteX76" fmla="*/ 2371326 w 10789097"/>
              <a:gd name="connsiteY76" fmla="*/ 2724150 h 6857999"/>
              <a:gd name="connsiteX77" fmla="*/ 2366091 w 10789097"/>
              <a:gd name="connsiteY77" fmla="*/ 2720975 h 6857999"/>
              <a:gd name="connsiteX78" fmla="*/ 2360507 w 10789097"/>
              <a:gd name="connsiteY78" fmla="*/ 2717800 h 6857999"/>
              <a:gd name="connsiteX79" fmla="*/ 2355273 w 10789097"/>
              <a:gd name="connsiteY79" fmla="*/ 2715260 h 6857999"/>
              <a:gd name="connsiteX80" fmla="*/ 2349689 w 10789097"/>
              <a:gd name="connsiteY80" fmla="*/ 2713037 h 6857999"/>
              <a:gd name="connsiteX81" fmla="*/ 2343757 w 10789097"/>
              <a:gd name="connsiteY81" fmla="*/ 2710497 h 6857999"/>
              <a:gd name="connsiteX82" fmla="*/ 2338173 w 10789097"/>
              <a:gd name="connsiteY82" fmla="*/ 2708592 h 6857999"/>
              <a:gd name="connsiteX83" fmla="*/ 2332240 w 10789097"/>
              <a:gd name="connsiteY83" fmla="*/ 2707322 h 6857999"/>
              <a:gd name="connsiteX84" fmla="*/ 2326307 w 10789097"/>
              <a:gd name="connsiteY84" fmla="*/ 2706052 h 6857999"/>
              <a:gd name="connsiteX85" fmla="*/ 2320724 w 10789097"/>
              <a:gd name="connsiteY85" fmla="*/ 2704782 h 6857999"/>
              <a:gd name="connsiteX86" fmla="*/ 2314442 w 10789097"/>
              <a:gd name="connsiteY86" fmla="*/ 2704147 h 6857999"/>
              <a:gd name="connsiteX87" fmla="*/ 2308509 w 10789097"/>
              <a:gd name="connsiteY87" fmla="*/ 2703830 h 6857999"/>
              <a:gd name="connsiteX88" fmla="*/ 2302577 w 10789097"/>
              <a:gd name="connsiteY88" fmla="*/ 2703512 h 6857999"/>
              <a:gd name="connsiteX89" fmla="*/ 2296644 w 10789097"/>
              <a:gd name="connsiteY89" fmla="*/ 2703830 h 6857999"/>
              <a:gd name="connsiteX90" fmla="*/ 2290711 w 10789097"/>
              <a:gd name="connsiteY90" fmla="*/ 2704147 h 6857999"/>
              <a:gd name="connsiteX91" fmla="*/ 2284779 w 10789097"/>
              <a:gd name="connsiteY91" fmla="*/ 2704782 h 6857999"/>
              <a:gd name="connsiteX92" fmla="*/ 2278846 w 10789097"/>
              <a:gd name="connsiteY92" fmla="*/ 2706052 h 6857999"/>
              <a:gd name="connsiteX93" fmla="*/ 2272913 w 10789097"/>
              <a:gd name="connsiteY93" fmla="*/ 2707322 h 6857999"/>
              <a:gd name="connsiteX94" fmla="*/ 2267330 w 10789097"/>
              <a:gd name="connsiteY94" fmla="*/ 2708592 h 6857999"/>
              <a:gd name="connsiteX95" fmla="*/ 2261397 w 10789097"/>
              <a:gd name="connsiteY95" fmla="*/ 2710497 h 6857999"/>
              <a:gd name="connsiteX96" fmla="*/ 2255813 w 10789097"/>
              <a:gd name="connsiteY96" fmla="*/ 2713037 h 6857999"/>
              <a:gd name="connsiteX97" fmla="*/ 2250229 w 10789097"/>
              <a:gd name="connsiteY97" fmla="*/ 2715260 h 6857999"/>
              <a:gd name="connsiteX98" fmla="*/ 2244646 w 10789097"/>
              <a:gd name="connsiteY98" fmla="*/ 2717800 h 6857999"/>
              <a:gd name="connsiteX99" fmla="*/ 2239411 w 10789097"/>
              <a:gd name="connsiteY99" fmla="*/ 2720975 h 6857999"/>
              <a:gd name="connsiteX100" fmla="*/ 2234177 w 10789097"/>
              <a:gd name="connsiteY100" fmla="*/ 2724150 h 6857999"/>
              <a:gd name="connsiteX101" fmla="*/ 2228942 w 10789097"/>
              <a:gd name="connsiteY101" fmla="*/ 2727642 h 6857999"/>
              <a:gd name="connsiteX102" fmla="*/ 2224056 w 10789097"/>
              <a:gd name="connsiteY102" fmla="*/ 2731452 h 6857999"/>
              <a:gd name="connsiteX103" fmla="*/ 2219170 w 10789097"/>
              <a:gd name="connsiteY103" fmla="*/ 2735580 h 6857999"/>
              <a:gd name="connsiteX104" fmla="*/ 2214633 w 10789097"/>
              <a:gd name="connsiteY104" fmla="*/ 2740025 h 6857999"/>
              <a:gd name="connsiteX105" fmla="*/ 2210097 w 10789097"/>
              <a:gd name="connsiteY105" fmla="*/ 2744787 h 6857999"/>
              <a:gd name="connsiteX106" fmla="*/ 2206258 w 10789097"/>
              <a:gd name="connsiteY106" fmla="*/ 2749550 h 6857999"/>
              <a:gd name="connsiteX107" fmla="*/ 2202070 w 10789097"/>
              <a:gd name="connsiteY107" fmla="*/ 2754312 h 6857999"/>
              <a:gd name="connsiteX108" fmla="*/ 2198581 w 10789097"/>
              <a:gd name="connsiteY108" fmla="*/ 2759710 h 6857999"/>
              <a:gd name="connsiteX109" fmla="*/ 2195091 w 10789097"/>
              <a:gd name="connsiteY109" fmla="*/ 2764790 h 6857999"/>
              <a:gd name="connsiteX110" fmla="*/ 2191950 w 10789097"/>
              <a:gd name="connsiteY110" fmla="*/ 2770187 h 6857999"/>
              <a:gd name="connsiteX111" fmla="*/ 2189507 w 10789097"/>
              <a:gd name="connsiteY111" fmla="*/ 2775585 h 6857999"/>
              <a:gd name="connsiteX112" fmla="*/ 2187064 w 10789097"/>
              <a:gd name="connsiteY112" fmla="*/ 2781300 h 6857999"/>
              <a:gd name="connsiteX113" fmla="*/ 2184621 w 10789097"/>
              <a:gd name="connsiteY113" fmla="*/ 2787015 h 6857999"/>
              <a:gd name="connsiteX114" fmla="*/ 2182876 w 10789097"/>
              <a:gd name="connsiteY114" fmla="*/ 2792730 h 6857999"/>
              <a:gd name="connsiteX115" fmla="*/ 2181480 w 10789097"/>
              <a:gd name="connsiteY115" fmla="*/ 2798445 h 6857999"/>
              <a:gd name="connsiteX116" fmla="*/ 2180085 w 10789097"/>
              <a:gd name="connsiteY116" fmla="*/ 2804477 h 6857999"/>
              <a:gd name="connsiteX117" fmla="*/ 2179037 w 10789097"/>
              <a:gd name="connsiteY117" fmla="*/ 2810192 h 6857999"/>
              <a:gd name="connsiteX118" fmla="*/ 2178339 w 10789097"/>
              <a:gd name="connsiteY118" fmla="*/ 2816225 h 6857999"/>
              <a:gd name="connsiteX119" fmla="*/ 2177991 w 10789097"/>
              <a:gd name="connsiteY119" fmla="*/ 2822257 h 6857999"/>
              <a:gd name="connsiteX120" fmla="*/ 2177641 w 10789097"/>
              <a:gd name="connsiteY120" fmla="*/ 2827972 h 6857999"/>
              <a:gd name="connsiteX121" fmla="*/ 2177991 w 10789097"/>
              <a:gd name="connsiteY121" fmla="*/ 2834005 h 6857999"/>
              <a:gd name="connsiteX122" fmla="*/ 2178339 w 10789097"/>
              <a:gd name="connsiteY122" fmla="*/ 2840037 h 6857999"/>
              <a:gd name="connsiteX123" fmla="*/ 2179037 w 10789097"/>
              <a:gd name="connsiteY123" fmla="*/ 2845752 h 6857999"/>
              <a:gd name="connsiteX124" fmla="*/ 2180085 w 10789097"/>
              <a:gd name="connsiteY124" fmla="*/ 2851785 h 6857999"/>
              <a:gd name="connsiteX125" fmla="*/ 2181480 w 10789097"/>
              <a:gd name="connsiteY125" fmla="*/ 2857817 h 6857999"/>
              <a:gd name="connsiteX126" fmla="*/ 2182876 w 10789097"/>
              <a:gd name="connsiteY126" fmla="*/ 2863532 h 6857999"/>
              <a:gd name="connsiteX127" fmla="*/ 2184621 w 10789097"/>
              <a:gd name="connsiteY127" fmla="*/ 2869247 h 6857999"/>
              <a:gd name="connsiteX128" fmla="*/ 2187064 w 10789097"/>
              <a:gd name="connsiteY128" fmla="*/ 2875280 h 6857999"/>
              <a:gd name="connsiteX129" fmla="*/ 2189507 w 10789097"/>
              <a:gd name="connsiteY129" fmla="*/ 2880677 h 6857999"/>
              <a:gd name="connsiteX130" fmla="*/ 2191950 w 10789097"/>
              <a:gd name="connsiteY130" fmla="*/ 2886075 h 6857999"/>
              <a:gd name="connsiteX131" fmla="*/ 2195091 w 10789097"/>
              <a:gd name="connsiteY131" fmla="*/ 2891472 h 6857999"/>
              <a:gd name="connsiteX132" fmla="*/ 2198581 w 10789097"/>
              <a:gd name="connsiteY132" fmla="*/ 2896870 h 6857999"/>
              <a:gd name="connsiteX133" fmla="*/ 2202070 w 10789097"/>
              <a:gd name="connsiteY133" fmla="*/ 2901632 h 6857999"/>
              <a:gd name="connsiteX134" fmla="*/ 2206258 w 10789097"/>
              <a:gd name="connsiteY134" fmla="*/ 2906712 h 6857999"/>
              <a:gd name="connsiteX135" fmla="*/ 2210097 w 10789097"/>
              <a:gd name="connsiteY135" fmla="*/ 2911475 h 6857999"/>
              <a:gd name="connsiteX136" fmla="*/ 2214633 w 10789097"/>
              <a:gd name="connsiteY136" fmla="*/ 2916237 h 6857999"/>
              <a:gd name="connsiteX137" fmla="*/ 2938420 w 10789097"/>
              <a:gd name="connsiteY137" fmla="*/ 3639502 h 6857999"/>
              <a:gd name="connsiteX138" fmla="*/ 2942957 w 10789097"/>
              <a:gd name="connsiteY138" fmla="*/ 3643947 h 6857999"/>
              <a:gd name="connsiteX139" fmla="*/ 2947145 w 10789097"/>
              <a:gd name="connsiteY139" fmla="*/ 3648710 h 6857999"/>
              <a:gd name="connsiteX140" fmla="*/ 2950984 w 10789097"/>
              <a:gd name="connsiteY140" fmla="*/ 3653790 h 6857999"/>
              <a:gd name="connsiteX141" fmla="*/ 2954473 w 10789097"/>
              <a:gd name="connsiteY141" fmla="*/ 3658870 h 6857999"/>
              <a:gd name="connsiteX142" fmla="*/ 2957614 w 10789097"/>
              <a:gd name="connsiteY142" fmla="*/ 3664267 h 6857999"/>
              <a:gd name="connsiteX143" fmla="*/ 2960755 w 10789097"/>
              <a:gd name="connsiteY143" fmla="*/ 3669347 h 6857999"/>
              <a:gd name="connsiteX144" fmla="*/ 2963547 w 10789097"/>
              <a:gd name="connsiteY144" fmla="*/ 3675062 h 6857999"/>
              <a:gd name="connsiteX145" fmla="*/ 2965641 w 10789097"/>
              <a:gd name="connsiteY145" fmla="*/ 3680460 h 6857999"/>
              <a:gd name="connsiteX146" fmla="*/ 2968084 w 10789097"/>
              <a:gd name="connsiteY146" fmla="*/ 3686175 h 6857999"/>
              <a:gd name="connsiteX147" fmla="*/ 2969829 w 10789097"/>
              <a:gd name="connsiteY147" fmla="*/ 3691890 h 6857999"/>
              <a:gd name="connsiteX148" fmla="*/ 2971224 w 10789097"/>
              <a:gd name="connsiteY148" fmla="*/ 3697605 h 6857999"/>
              <a:gd name="connsiteX149" fmla="*/ 2972620 w 10789097"/>
              <a:gd name="connsiteY149" fmla="*/ 3703637 h 6857999"/>
              <a:gd name="connsiteX150" fmla="*/ 2973667 w 10789097"/>
              <a:gd name="connsiteY150" fmla="*/ 3709670 h 6857999"/>
              <a:gd name="connsiteX151" fmla="*/ 2974365 w 10789097"/>
              <a:gd name="connsiteY151" fmla="*/ 3715385 h 6857999"/>
              <a:gd name="connsiteX152" fmla="*/ 2974714 w 10789097"/>
              <a:gd name="connsiteY152" fmla="*/ 3721417 h 6857999"/>
              <a:gd name="connsiteX153" fmla="*/ 2975063 w 10789097"/>
              <a:gd name="connsiteY153" fmla="*/ 3727450 h 6857999"/>
              <a:gd name="connsiteX154" fmla="*/ 2974714 w 10789097"/>
              <a:gd name="connsiteY154" fmla="*/ 3733165 h 6857999"/>
              <a:gd name="connsiteX155" fmla="*/ 2974365 w 10789097"/>
              <a:gd name="connsiteY155" fmla="*/ 3739197 h 6857999"/>
              <a:gd name="connsiteX156" fmla="*/ 2973667 w 10789097"/>
              <a:gd name="connsiteY156" fmla="*/ 3745230 h 6857999"/>
              <a:gd name="connsiteX157" fmla="*/ 2972620 w 10789097"/>
              <a:gd name="connsiteY157" fmla="*/ 3750945 h 6857999"/>
              <a:gd name="connsiteX158" fmla="*/ 2971224 w 10789097"/>
              <a:gd name="connsiteY158" fmla="*/ 3756977 h 6857999"/>
              <a:gd name="connsiteX159" fmla="*/ 2969829 w 10789097"/>
              <a:gd name="connsiteY159" fmla="*/ 3763010 h 6857999"/>
              <a:gd name="connsiteX160" fmla="*/ 2968084 w 10789097"/>
              <a:gd name="connsiteY160" fmla="*/ 3768407 h 6857999"/>
              <a:gd name="connsiteX161" fmla="*/ 2965641 w 10789097"/>
              <a:gd name="connsiteY161" fmla="*/ 3774122 h 6857999"/>
              <a:gd name="connsiteX162" fmla="*/ 2963547 w 10789097"/>
              <a:gd name="connsiteY162" fmla="*/ 3779837 h 6857999"/>
              <a:gd name="connsiteX163" fmla="*/ 2960755 w 10789097"/>
              <a:gd name="connsiteY163" fmla="*/ 3785235 h 6857999"/>
              <a:gd name="connsiteX164" fmla="*/ 2957614 w 10789097"/>
              <a:gd name="connsiteY164" fmla="*/ 3790632 h 6857999"/>
              <a:gd name="connsiteX165" fmla="*/ 2954473 w 10789097"/>
              <a:gd name="connsiteY165" fmla="*/ 3795712 h 6857999"/>
              <a:gd name="connsiteX166" fmla="*/ 2950984 w 10789097"/>
              <a:gd name="connsiteY166" fmla="*/ 3801110 h 6857999"/>
              <a:gd name="connsiteX167" fmla="*/ 2947145 w 10789097"/>
              <a:gd name="connsiteY167" fmla="*/ 3805872 h 6857999"/>
              <a:gd name="connsiteX168" fmla="*/ 2942957 w 10789097"/>
              <a:gd name="connsiteY168" fmla="*/ 3810635 h 6857999"/>
              <a:gd name="connsiteX169" fmla="*/ 2938420 w 10789097"/>
              <a:gd name="connsiteY169" fmla="*/ 3815397 h 6857999"/>
              <a:gd name="connsiteX170" fmla="*/ 2933884 w 10789097"/>
              <a:gd name="connsiteY170" fmla="*/ 3819842 h 6857999"/>
              <a:gd name="connsiteX171" fmla="*/ 2928998 w 10789097"/>
              <a:gd name="connsiteY171" fmla="*/ 3823970 h 6857999"/>
              <a:gd name="connsiteX172" fmla="*/ 2924112 w 10789097"/>
              <a:gd name="connsiteY172" fmla="*/ 3827780 h 6857999"/>
              <a:gd name="connsiteX173" fmla="*/ 2918877 w 10789097"/>
              <a:gd name="connsiteY173" fmla="*/ 3831272 h 6857999"/>
              <a:gd name="connsiteX174" fmla="*/ 2913643 w 10789097"/>
              <a:gd name="connsiteY174" fmla="*/ 3834447 h 6857999"/>
              <a:gd name="connsiteX175" fmla="*/ 2908408 w 10789097"/>
              <a:gd name="connsiteY175" fmla="*/ 3837622 h 6857999"/>
              <a:gd name="connsiteX176" fmla="*/ 2902824 w 10789097"/>
              <a:gd name="connsiteY176" fmla="*/ 3840480 h 6857999"/>
              <a:gd name="connsiteX177" fmla="*/ 2897240 w 10789097"/>
              <a:gd name="connsiteY177" fmla="*/ 3843020 h 6857999"/>
              <a:gd name="connsiteX178" fmla="*/ 2891657 w 10789097"/>
              <a:gd name="connsiteY178" fmla="*/ 3844925 h 6857999"/>
              <a:gd name="connsiteX179" fmla="*/ 2885724 w 10789097"/>
              <a:gd name="connsiteY179" fmla="*/ 3846830 h 6857999"/>
              <a:gd name="connsiteX180" fmla="*/ 2880140 w 10789097"/>
              <a:gd name="connsiteY180" fmla="*/ 3848417 h 6857999"/>
              <a:gd name="connsiteX181" fmla="*/ 2874208 w 10789097"/>
              <a:gd name="connsiteY181" fmla="*/ 3849370 h 6857999"/>
              <a:gd name="connsiteX182" fmla="*/ 2868275 w 10789097"/>
              <a:gd name="connsiteY182" fmla="*/ 3850640 h 6857999"/>
              <a:gd name="connsiteX183" fmla="*/ 2862342 w 10789097"/>
              <a:gd name="connsiteY183" fmla="*/ 3851275 h 6857999"/>
              <a:gd name="connsiteX184" fmla="*/ 2856410 w 10789097"/>
              <a:gd name="connsiteY184" fmla="*/ 3851592 h 6857999"/>
              <a:gd name="connsiteX185" fmla="*/ 2850477 w 10789097"/>
              <a:gd name="connsiteY185" fmla="*/ 3851910 h 6857999"/>
              <a:gd name="connsiteX186" fmla="*/ 2844544 w 10789097"/>
              <a:gd name="connsiteY186" fmla="*/ 3851592 h 6857999"/>
              <a:gd name="connsiteX187" fmla="*/ 2838612 w 10789097"/>
              <a:gd name="connsiteY187" fmla="*/ 3851275 h 6857999"/>
              <a:gd name="connsiteX188" fmla="*/ 2832679 w 10789097"/>
              <a:gd name="connsiteY188" fmla="*/ 3850640 h 6857999"/>
              <a:gd name="connsiteX189" fmla="*/ 2826746 w 10789097"/>
              <a:gd name="connsiteY189" fmla="*/ 3849370 h 6857999"/>
              <a:gd name="connsiteX190" fmla="*/ 2820814 w 10789097"/>
              <a:gd name="connsiteY190" fmla="*/ 3848417 h 6857999"/>
              <a:gd name="connsiteX191" fmla="*/ 2814881 w 10789097"/>
              <a:gd name="connsiteY191" fmla="*/ 3846830 h 6857999"/>
              <a:gd name="connsiteX192" fmla="*/ 2809297 w 10789097"/>
              <a:gd name="connsiteY192" fmla="*/ 3844925 h 6857999"/>
              <a:gd name="connsiteX193" fmla="*/ 2803714 w 10789097"/>
              <a:gd name="connsiteY193" fmla="*/ 3843020 h 6857999"/>
              <a:gd name="connsiteX194" fmla="*/ 2798130 w 10789097"/>
              <a:gd name="connsiteY194" fmla="*/ 3840480 h 6857999"/>
              <a:gd name="connsiteX195" fmla="*/ 2792546 w 10789097"/>
              <a:gd name="connsiteY195" fmla="*/ 3837622 h 6857999"/>
              <a:gd name="connsiteX196" fmla="*/ 2787311 w 10789097"/>
              <a:gd name="connsiteY196" fmla="*/ 3834447 h 6857999"/>
              <a:gd name="connsiteX197" fmla="*/ 2782077 w 10789097"/>
              <a:gd name="connsiteY197" fmla="*/ 3831272 h 6857999"/>
              <a:gd name="connsiteX198" fmla="*/ 2776842 w 10789097"/>
              <a:gd name="connsiteY198" fmla="*/ 3827780 h 6857999"/>
              <a:gd name="connsiteX199" fmla="*/ 2771956 w 10789097"/>
              <a:gd name="connsiteY199" fmla="*/ 3823970 h 6857999"/>
              <a:gd name="connsiteX200" fmla="*/ 2767071 w 10789097"/>
              <a:gd name="connsiteY200" fmla="*/ 3819842 h 6857999"/>
              <a:gd name="connsiteX201" fmla="*/ 2762534 w 10789097"/>
              <a:gd name="connsiteY201" fmla="*/ 3815397 h 6857999"/>
              <a:gd name="connsiteX202" fmla="*/ 2666564 w 10789097"/>
              <a:gd name="connsiteY202" fmla="*/ 3720147 h 6857999"/>
              <a:gd name="connsiteX203" fmla="*/ 2559078 w 10789097"/>
              <a:gd name="connsiteY203" fmla="*/ 3612515 h 6857999"/>
              <a:gd name="connsiteX204" fmla="*/ 2554541 w 10789097"/>
              <a:gd name="connsiteY204" fmla="*/ 3608070 h 6857999"/>
              <a:gd name="connsiteX205" fmla="*/ 2549655 w 10789097"/>
              <a:gd name="connsiteY205" fmla="*/ 3604260 h 6857999"/>
              <a:gd name="connsiteX206" fmla="*/ 2544770 w 10789097"/>
              <a:gd name="connsiteY206" fmla="*/ 3600132 h 6857999"/>
              <a:gd name="connsiteX207" fmla="*/ 2539535 w 10789097"/>
              <a:gd name="connsiteY207" fmla="*/ 3596640 h 6857999"/>
              <a:gd name="connsiteX208" fmla="*/ 2534300 w 10789097"/>
              <a:gd name="connsiteY208" fmla="*/ 3593465 h 6857999"/>
              <a:gd name="connsiteX209" fmla="*/ 2529066 w 10789097"/>
              <a:gd name="connsiteY209" fmla="*/ 3590290 h 6857999"/>
              <a:gd name="connsiteX210" fmla="*/ 2523482 w 10789097"/>
              <a:gd name="connsiteY210" fmla="*/ 3587750 h 6857999"/>
              <a:gd name="connsiteX211" fmla="*/ 2517898 w 10789097"/>
              <a:gd name="connsiteY211" fmla="*/ 3585210 h 6857999"/>
              <a:gd name="connsiteX212" fmla="*/ 2512314 w 10789097"/>
              <a:gd name="connsiteY212" fmla="*/ 3583305 h 6857999"/>
              <a:gd name="connsiteX213" fmla="*/ 2506731 w 10789097"/>
              <a:gd name="connsiteY213" fmla="*/ 3581082 h 6857999"/>
              <a:gd name="connsiteX214" fmla="*/ 2500798 w 10789097"/>
              <a:gd name="connsiteY214" fmla="*/ 3579812 h 6857999"/>
              <a:gd name="connsiteX215" fmla="*/ 2494865 w 10789097"/>
              <a:gd name="connsiteY215" fmla="*/ 3578225 h 6857999"/>
              <a:gd name="connsiteX216" fmla="*/ 2488933 w 10789097"/>
              <a:gd name="connsiteY216" fmla="*/ 3577272 h 6857999"/>
              <a:gd name="connsiteX217" fmla="*/ 2483000 w 10789097"/>
              <a:gd name="connsiteY217" fmla="*/ 3576637 h 6857999"/>
              <a:gd name="connsiteX218" fmla="*/ 2476718 w 10789097"/>
              <a:gd name="connsiteY218" fmla="*/ 3576320 h 6857999"/>
              <a:gd name="connsiteX219" fmla="*/ 2470786 w 10789097"/>
              <a:gd name="connsiteY219" fmla="*/ 3576320 h 6857999"/>
              <a:gd name="connsiteX220" fmla="*/ 2464853 w 10789097"/>
              <a:gd name="connsiteY220" fmla="*/ 3576320 h 6857999"/>
              <a:gd name="connsiteX221" fmla="*/ 2458920 w 10789097"/>
              <a:gd name="connsiteY221" fmla="*/ 3576637 h 6857999"/>
              <a:gd name="connsiteX222" fmla="*/ 2452988 w 10789097"/>
              <a:gd name="connsiteY222" fmla="*/ 3577272 h 6857999"/>
              <a:gd name="connsiteX223" fmla="*/ 2447055 w 10789097"/>
              <a:gd name="connsiteY223" fmla="*/ 3578225 h 6857999"/>
              <a:gd name="connsiteX224" fmla="*/ 2441122 w 10789097"/>
              <a:gd name="connsiteY224" fmla="*/ 3579812 h 6857999"/>
              <a:gd name="connsiteX225" fmla="*/ 2435190 w 10789097"/>
              <a:gd name="connsiteY225" fmla="*/ 3581082 h 6857999"/>
              <a:gd name="connsiteX226" fmla="*/ 2429606 w 10789097"/>
              <a:gd name="connsiteY226" fmla="*/ 3583305 h 6857999"/>
              <a:gd name="connsiteX227" fmla="*/ 2424022 w 10789097"/>
              <a:gd name="connsiteY227" fmla="*/ 3585210 h 6857999"/>
              <a:gd name="connsiteX228" fmla="*/ 2418439 w 10789097"/>
              <a:gd name="connsiteY228" fmla="*/ 3587750 h 6857999"/>
              <a:gd name="connsiteX229" fmla="*/ 2412855 w 10789097"/>
              <a:gd name="connsiteY229" fmla="*/ 3590290 h 6857999"/>
              <a:gd name="connsiteX230" fmla="*/ 2407620 w 10789097"/>
              <a:gd name="connsiteY230" fmla="*/ 3593465 h 6857999"/>
              <a:gd name="connsiteX231" fmla="*/ 2402385 w 10789097"/>
              <a:gd name="connsiteY231" fmla="*/ 3596640 h 6857999"/>
              <a:gd name="connsiteX232" fmla="*/ 2397151 w 10789097"/>
              <a:gd name="connsiteY232" fmla="*/ 3600450 h 6857999"/>
              <a:gd name="connsiteX233" fmla="*/ 2392265 w 10789097"/>
              <a:gd name="connsiteY233" fmla="*/ 3604260 h 6857999"/>
              <a:gd name="connsiteX234" fmla="*/ 2387379 w 10789097"/>
              <a:gd name="connsiteY234" fmla="*/ 3608070 h 6857999"/>
              <a:gd name="connsiteX235" fmla="*/ 2382842 w 10789097"/>
              <a:gd name="connsiteY235" fmla="*/ 3612515 h 6857999"/>
              <a:gd name="connsiteX236" fmla="*/ 2379003 w 10789097"/>
              <a:gd name="connsiteY236" fmla="*/ 3616325 h 6857999"/>
              <a:gd name="connsiteX237" fmla="*/ 2375863 w 10789097"/>
              <a:gd name="connsiteY237" fmla="*/ 3620135 h 6857999"/>
              <a:gd name="connsiteX238" fmla="*/ 2369581 w 10789097"/>
              <a:gd name="connsiteY238" fmla="*/ 3628390 h 6857999"/>
              <a:gd name="connsiteX239" fmla="*/ 2363997 w 10789097"/>
              <a:gd name="connsiteY239" fmla="*/ 3636327 h 6857999"/>
              <a:gd name="connsiteX240" fmla="*/ 2359461 w 10789097"/>
              <a:gd name="connsiteY240" fmla="*/ 3644900 h 6857999"/>
              <a:gd name="connsiteX241" fmla="*/ 2355273 w 10789097"/>
              <a:gd name="connsiteY241" fmla="*/ 3654107 h 6857999"/>
              <a:gd name="connsiteX242" fmla="*/ 2352132 w 10789097"/>
              <a:gd name="connsiteY242" fmla="*/ 3663315 h 6857999"/>
              <a:gd name="connsiteX243" fmla="*/ 2349689 w 10789097"/>
              <a:gd name="connsiteY243" fmla="*/ 3672522 h 6857999"/>
              <a:gd name="connsiteX244" fmla="*/ 2347944 w 10789097"/>
              <a:gd name="connsiteY244" fmla="*/ 3682047 h 6857999"/>
              <a:gd name="connsiteX245" fmla="*/ 2346897 w 10789097"/>
              <a:gd name="connsiteY245" fmla="*/ 3691572 h 6857999"/>
              <a:gd name="connsiteX246" fmla="*/ 2346548 w 10789097"/>
              <a:gd name="connsiteY246" fmla="*/ 3701097 h 6857999"/>
              <a:gd name="connsiteX247" fmla="*/ 2347246 w 10789097"/>
              <a:gd name="connsiteY247" fmla="*/ 3710622 h 6857999"/>
              <a:gd name="connsiteX248" fmla="*/ 2348293 w 10789097"/>
              <a:gd name="connsiteY248" fmla="*/ 3720465 h 6857999"/>
              <a:gd name="connsiteX249" fmla="*/ 2350387 w 10789097"/>
              <a:gd name="connsiteY249" fmla="*/ 3729672 h 6857999"/>
              <a:gd name="connsiteX250" fmla="*/ 2352830 w 10789097"/>
              <a:gd name="connsiteY250" fmla="*/ 3739197 h 6857999"/>
              <a:gd name="connsiteX251" fmla="*/ 2356320 w 10789097"/>
              <a:gd name="connsiteY251" fmla="*/ 3748405 h 6857999"/>
              <a:gd name="connsiteX252" fmla="*/ 2360507 w 10789097"/>
              <a:gd name="connsiteY252" fmla="*/ 3756977 h 6857999"/>
              <a:gd name="connsiteX253" fmla="*/ 2651907 w 10789097"/>
              <a:gd name="connsiteY253" fmla="*/ 4048442 h 6857999"/>
              <a:gd name="connsiteX254" fmla="*/ 2656444 w 10789097"/>
              <a:gd name="connsiteY254" fmla="*/ 4052887 h 6857999"/>
              <a:gd name="connsiteX255" fmla="*/ 2660631 w 10789097"/>
              <a:gd name="connsiteY255" fmla="*/ 4057967 h 6857999"/>
              <a:gd name="connsiteX256" fmla="*/ 2664470 w 10789097"/>
              <a:gd name="connsiteY256" fmla="*/ 4062730 h 6857999"/>
              <a:gd name="connsiteX257" fmla="*/ 2667960 w 10789097"/>
              <a:gd name="connsiteY257" fmla="*/ 4067810 h 6857999"/>
              <a:gd name="connsiteX258" fmla="*/ 2671101 w 10789097"/>
              <a:gd name="connsiteY258" fmla="*/ 4073207 h 6857999"/>
              <a:gd name="connsiteX259" fmla="*/ 2674242 w 10789097"/>
              <a:gd name="connsiteY259" fmla="*/ 4078287 h 6857999"/>
              <a:gd name="connsiteX260" fmla="*/ 2677033 w 10789097"/>
              <a:gd name="connsiteY260" fmla="*/ 4084002 h 6857999"/>
              <a:gd name="connsiteX261" fmla="*/ 2679476 w 10789097"/>
              <a:gd name="connsiteY261" fmla="*/ 4089717 h 6857999"/>
              <a:gd name="connsiteX262" fmla="*/ 2681570 w 10789097"/>
              <a:gd name="connsiteY262" fmla="*/ 4095115 h 6857999"/>
              <a:gd name="connsiteX263" fmla="*/ 2683315 w 10789097"/>
              <a:gd name="connsiteY263" fmla="*/ 4100830 h 6857999"/>
              <a:gd name="connsiteX264" fmla="*/ 2684711 w 10789097"/>
              <a:gd name="connsiteY264" fmla="*/ 4106862 h 6857999"/>
              <a:gd name="connsiteX265" fmla="*/ 2686107 w 10789097"/>
              <a:gd name="connsiteY265" fmla="*/ 4112577 h 6857999"/>
              <a:gd name="connsiteX266" fmla="*/ 2687154 w 10789097"/>
              <a:gd name="connsiteY266" fmla="*/ 4118610 h 6857999"/>
              <a:gd name="connsiteX267" fmla="*/ 2687852 w 10789097"/>
              <a:gd name="connsiteY267" fmla="*/ 4124642 h 6857999"/>
              <a:gd name="connsiteX268" fmla="*/ 2688201 w 10789097"/>
              <a:gd name="connsiteY268" fmla="*/ 4130357 h 6857999"/>
              <a:gd name="connsiteX269" fmla="*/ 2688550 w 10789097"/>
              <a:gd name="connsiteY269" fmla="*/ 4136390 h 6857999"/>
              <a:gd name="connsiteX270" fmla="*/ 2688201 w 10789097"/>
              <a:gd name="connsiteY270" fmla="*/ 4142422 h 6857999"/>
              <a:gd name="connsiteX271" fmla="*/ 2687852 w 10789097"/>
              <a:gd name="connsiteY271" fmla="*/ 4148137 h 6857999"/>
              <a:gd name="connsiteX272" fmla="*/ 2687154 w 10789097"/>
              <a:gd name="connsiteY272" fmla="*/ 4154170 h 6857999"/>
              <a:gd name="connsiteX273" fmla="*/ 2686107 w 10789097"/>
              <a:gd name="connsiteY273" fmla="*/ 4160202 h 6857999"/>
              <a:gd name="connsiteX274" fmla="*/ 2684711 w 10789097"/>
              <a:gd name="connsiteY274" fmla="*/ 4165917 h 6857999"/>
              <a:gd name="connsiteX275" fmla="*/ 2683315 w 10789097"/>
              <a:gd name="connsiteY275" fmla="*/ 4171632 h 6857999"/>
              <a:gd name="connsiteX276" fmla="*/ 2681570 w 10789097"/>
              <a:gd name="connsiteY276" fmla="*/ 4177665 h 6857999"/>
              <a:gd name="connsiteX277" fmla="*/ 2679476 w 10789097"/>
              <a:gd name="connsiteY277" fmla="*/ 4183062 h 6857999"/>
              <a:gd name="connsiteX278" fmla="*/ 2677033 w 10789097"/>
              <a:gd name="connsiteY278" fmla="*/ 4188777 h 6857999"/>
              <a:gd name="connsiteX279" fmla="*/ 2674242 w 10789097"/>
              <a:gd name="connsiteY279" fmla="*/ 4194175 h 6857999"/>
              <a:gd name="connsiteX280" fmla="*/ 2671101 w 10789097"/>
              <a:gd name="connsiteY280" fmla="*/ 4199572 h 6857999"/>
              <a:gd name="connsiteX281" fmla="*/ 2667960 w 10789097"/>
              <a:gd name="connsiteY281" fmla="*/ 4204652 h 6857999"/>
              <a:gd name="connsiteX282" fmla="*/ 2664470 w 10789097"/>
              <a:gd name="connsiteY282" fmla="*/ 4210050 h 6857999"/>
              <a:gd name="connsiteX283" fmla="*/ 2660631 w 10789097"/>
              <a:gd name="connsiteY283" fmla="*/ 4214812 h 6857999"/>
              <a:gd name="connsiteX284" fmla="*/ 2656444 w 10789097"/>
              <a:gd name="connsiteY284" fmla="*/ 4219892 h 6857999"/>
              <a:gd name="connsiteX285" fmla="*/ 2651907 w 10789097"/>
              <a:gd name="connsiteY285" fmla="*/ 4224337 h 6857999"/>
              <a:gd name="connsiteX286" fmla="*/ 2647370 w 10789097"/>
              <a:gd name="connsiteY286" fmla="*/ 4228782 h 6857999"/>
              <a:gd name="connsiteX287" fmla="*/ 2642484 w 10789097"/>
              <a:gd name="connsiteY287" fmla="*/ 4232592 h 6857999"/>
              <a:gd name="connsiteX288" fmla="*/ 2637599 w 10789097"/>
              <a:gd name="connsiteY288" fmla="*/ 4236402 h 6857999"/>
              <a:gd name="connsiteX289" fmla="*/ 2632713 w 10789097"/>
              <a:gd name="connsiteY289" fmla="*/ 4239895 h 6857999"/>
              <a:gd name="connsiteX290" fmla="*/ 2627478 w 10789097"/>
              <a:gd name="connsiteY290" fmla="*/ 4243387 h 6857999"/>
              <a:gd name="connsiteX291" fmla="*/ 2622243 w 10789097"/>
              <a:gd name="connsiteY291" fmla="*/ 4246245 h 6857999"/>
              <a:gd name="connsiteX292" fmla="*/ 2616660 w 10789097"/>
              <a:gd name="connsiteY292" fmla="*/ 4249102 h 6857999"/>
              <a:gd name="connsiteX293" fmla="*/ 2611425 w 10789097"/>
              <a:gd name="connsiteY293" fmla="*/ 4251642 h 6857999"/>
              <a:gd name="connsiteX294" fmla="*/ 2605841 w 10789097"/>
              <a:gd name="connsiteY294" fmla="*/ 4253547 h 6857999"/>
              <a:gd name="connsiteX295" fmla="*/ 2599909 w 10789097"/>
              <a:gd name="connsiteY295" fmla="*/ 4255452 h 6857999"/>
              <a:gd name="connsiteX296" fmla="*/ 2594325 w 10789097"/>
              <a:gd name="connsiteY296" fmla="*/ 4257040 h 6857999"/>
              <a:gd name="connsiteX297" fmla="*/ 2588392 w 10789097"/>
              <a:gd name="connsiteY297" fmla="*/ 4258627 h 6857999"/>
              <a:gd name="connsiteX298" fmla="*/ 2582809 w 10789097"/>
              <a:gd name="connsiteY298" fmla="*/ 4259262 h 6857999"/>
              <a:gd name="connsiteX299" fmla="*/ 2576876 w 10789097"/>
              <a:gd name="connsiteY299" fmla="*/ 4260215 h 6857999"/>
              <a:gd name="connsiteX300" fmla="*/ 2570943 w 10789097"/>
              <a:gd name="connsiteY300" fmla="*/ 4260532 h 6857999"/>
              <a:gd name="connsiteX301" fmla="*/ 2565011 w 10789097"/>
              <a:gd name="connsiteY301" fmla="*/ 4260532 h 6857999"/>
              <a:gd name="connsiteX302" fmla="*/ 5169805 w 10789097"/>
              <a:gd name="connsiteY302" fmla="*/ 6857999 h 6857999"/>
              <a:gd name="connsiteX303" fmla="*/ 10789097 w 10789097"/>
              <a:gd name="connsiteY303" fmla="*/ 6857999 h 6857999"/>
              <a:gd name="connsiteX0" fmla="*/ 10789097 w 10789097"/>
              <a:gd name="connsiteY0" fmla="*/ 0 h 6857999"/>
              <a:gd name="connsiteX1" fmla="*/ 708177 w 10789097"/>
              <a:gd name="connsiteY1" fmla="*/ 0 h 6857999"/>
              <a:gd name="connsiteX2" fmla="*/ 329787 w 10789097"/>
              <a:gd name="connsiteY2" fmla="*/ 0 h 6857999"/>
              <a:gd name="connsiteX3" fmla="*/ 240539 w 10789097"/>
              <a:gd name="connsiteY3" fmla="*/ 0 h 6857999"/>
              <a:gd name="connsiteX4" fmla="*/ 0 w 10789097"/>
              <a:gd name="connsiteY4" fmla="*/ 0 h 6857999"/>
              <a:gd name="connsiteX5" fmla="*/ 34549 w 10789097"/>
              <a:gd name="connsiteY5" fmla="*/ 34608 h 6857999"/>
              <a:gd name="connsiteX6" fmla="*/ 2681221 w 10789097"/>
              <a:gd name="connsiteY6" fmla="*/ 2678112 h 6857999"/>
              <a:gd name="connsiteX7" fmla="*/ 2685758 w 10789097"/>
              <a:gd name="connsiteY7" fmla="*/ 2682875 h 6857999"/>
              <a:gd name="connsiteX8" fmla="*/ 2689946 w 10789097"/>
              <a:gd name="connsiteY8" fmla="*/ 2687320 h 6857999"/>
              <a:gd name="connsiteX9" fmla="*/ 2693785 w 10789097"/>
              <a:gd name="connsiteY9" fmla="*/ 2692717 h 6857999"/>
              <a:gd name="connsiteX10" fmla="*/ 2697274 w 10789097"/>
              <a:gd name="connsiteY10" fmla="*/ 2697480 h 6857999"/>
              <a:gd name="connsiteX11" fmla="*/ 2700415 w 10789097"/>
              <a:gd name="connsiteY11" fmla="*/ 2702877 h 6857999"/>
              <a:gd name="connsiteX12" fmla="*/ 2703556 w 10789097"/>
              <a:gd name="connsiteY12" fmla="*/ 2708275 h 6857999"/>
              <a:gd name="connsiteX13" fmla="*/ 2706348 w 10789097"/>
              <a:gd name="connsiteY13" fmla="*/ 2713672 h 6857999"/>
              <a:gd name="connsiteX14" fmla="*/ 2708791 w 10789097"/>
              <a:gd name="connsiteY14" fmla="*/ 2719070 h 6857999"/>
              <a:gd name="connsiteX15" fmla="*/ 2710885 w 10789097"/>
              <a:gd name="connsiteY15" fmla="*/ 2725102 h 6857999"/>
              <a:gd name="connsiteX16" fmla="*/ 2712630 w 10789097"/>
              <a:gd name="connsiteY16" fmla="*/ 2730817 h 6857999"/>
              <a:gd name="connsiteX17" fmla="*/ 2714025 w 10789097"/>
              <a:gd name="connsiteY17" fmla="*/ 2736532 h 6857999"/>
              <a:gd name="connsiteX18" fmla="*/ 2715421 w 10789097"/>
              <a:gd name="connsiteY18" fmla="*/ 2742565 h 6857999"/>
              <a:gd name="connsiteX19" fmla="*/ 2716468 w 10789097"/>
              <a:gd name="connsiteY19" fmla="*/ 2748280 h 6857999"/>
              <a:gd name="connsiteX20" fmla="*/ 2717166 w 10789097"/>
              <a:gd name="connsiteY20" fmla="*/ 2753995 h 6857999"/>
              <a:gd name="connsiteX21" fmla="*/ 2717515 w 10789097"/>
              <a:gd name="connsiteY21" fmla="*/ 2760345 h 6857999"/>
              <a:gd name="connsiteX22" fmla="*/ 2717864 w 10789097"/>
              <a:gd name="connsiteY22" fmla="*/ 2766377 h 6857999"/>
              <a:gd name="connsiteX23" fmla="*/ 2717515 w 10789097"/>
              <a:gd name="connsiteY23" fmla="*/ 2772092 h 6857999"/>
              <a:gd name="connsiteX24" fmla="*/ 2717166 w 10789097"/>
              <a:gd name="connsiteY24" fmla="*/ 2778125 h 6857999"/>
              <a:gd name="connsiteX25" fmla="*/ 2716468 w 10789097"/>
              <a:gd name="connsiteY25" fmla="*/ 2784157 h 6857999"/>
              <a:gd name="connsiteX26" fmla="*/ 2715421 w 10789097"/>
              <a:gd name="connsiteY26" fmla="*/ 2790190 h 6857999"/>
              <a:gd name="connsiteX27" fmla="*/ 2714025 w 10789097"/>
              <a:gd name="connsiteY27" fmla="*/ 2795905 h 6857999"/>
              <a:gd name="connsiteX28" fmla="*/ 2712630 w 10789097"/>
              <a:gd name="connsiteY28" fmla="*/ 2801620 h 6857999"/>
              <a:gd name="connsiteX29" fmla="*/ 2710885 w 10789097"/>
              <a:gd name="connsiteY29" fmla="*/ 2807335 h 6857999"/>
              <a:gd name="connsiteX30" fmla="*/ 2708791 w 10789097"/>
              <a:gd name="connsiteY30" fmla="*/ 2813050 h 6857999"/>
              <a:gd name="connsiteX31" fmla="*/ 2706348 w 10789097"/>
              <a:gd name="connsiteY31" fmla="*/ 2818765 h 6857999"/>
              <a:gd name="connsiteX32" fmla="*/ 2703556 w 10789097"/>
              <a:gd name="connsiteY32" fmla="*/ 2824162 h 6857999"/>
              <a:gd name="connsiteX33" fmla="*/ 2700415 w 10789097"/>
              <a:gd name="connsiteY33" fmla="*/ 2829560 h 6857999"/>
              <a:gd name="connsiteX34" fmla="*/ 2697274 w 10789097"/>
              <a:gd name="connsiteY34" fmla="*/ 2834640 h 6857999"/>
              <a:gd name="connsiteX35" fmla="*/ 2693785 w 10789097"/>
              <a:gd name="connsiteY35" fmla="*/ 2840037 h 6857999"/>
              <a:gd name="connsiteX36" fmla="*/ 2689946 w 10789097"/>
              <a:gd name="connsiteY36" fmla="*/ 2844800 h 6857999"/>
              <a:gd name="connsiteX37" fmla="*/ 2685758 w 10789097"/>
              <a:gd name="connsiteY37" fmla="*/ 2849562 h 6857999"/>
              <a:gd name="connsiteX38" fmla="*/ 2681221 w 10789097"/>
              <a:gd name="connsiteY38" fmla="*/ 2854325 h 6857999"/>
              <a:gd name="connsiteX39" fmla="*/ 2676684 w 10789097"/>
              <a:gd name="connsiteY39" fmla="*/ 2858770 h 6857999"/>
              <a:gd name="connsiteX40" fmla="*/ 2671799 w 10789097"/>
              <a:gd name="connsiteY40" fmla="*/ 2862580 h 6857999"/>
              <a:gd name="connsiteX41" fmla="*/ 2666913 w 10789097"/>
              <a:gd name="connsiteY41" fmla="*/ 2866390 h 6857999"/>
              <a:gd name="connsiteX42" fmla="*/ 2661678 w 10789097"/>
              <a:gd name="connsiteY42" fmla="*/ 2870200 h 6857999"/>
              <a:gd name="connsiteX43" fmla="*/ 2656444 w 10789097"/>
              <a:gd name="connsiteY43" fmla="*/ 2873375 h 6857999"/>
              <a:gd name="connsiteX44" fmla="*/ 2651209 w 10789097"/>
              <a:gd name="connsiteY44" fmla="*/ 2876550 h 6857999"/>
              <a:gd name="connsiteX45" fmla="*/ 2645625 w 10789097"/>
              <a:gd name="connsiteY45" fmla="*/ 2879090 h 6857999"/>
              <a:gd name="connsiteX46" fmla="*/ 2640041 w 10789097"/>
              <a:gd name="connsiteY46" fmla="*/ 2881312 h 6857999"/>
              <a:gd name="connsiteX47" fmla="*/ 2634458 w 10789097"/>
              <a:gd name="connsiteY47" fmla="*/ 2883535 h 6857999"/>
              <a:gd name="connsiteX48" fmla="*/ 2628525 w 10789097"/>
              <a:gd name="connsiteY48" fmla="*/ 2885757 h 6857999"/>
              <a:gd name="connsiteX49" fmla="*/ 2622941 w 10789097"/>
              <a:gd name="connsiteY49" fmla="*/ 2887027 h 6857999"/>
              <a:gd name="connsiteX50" fmla="*/ 2617009 w 10789097"/>
              <a:gd name="connsiteY50" fmla="*/ 2888297 h 6857999"/>
              <a:gd name="connsiteX51" fmla="*/ 2611076 w 10789097"/>
              <a:gd name="connsiteY51" fmla="*/ 2889567 h 6857999"/>
              <a:gd name="connsiteX52" fmla="*/ 2605143 w 10789097"/>
              <a:gd name="connsiteY52" fmla="*/ 2890202 h 6857999"/>
              <a:gd name="connsiteX53" fmla="*/ 2599211 w 10789097"/>
              <a:gd name="connsiteY53" fmla="*/ 2890520 h 6857999"/>
              <a:gd name="connsiteX54" fmla="*/ 2593278 w 10789097"/>
              <a:gd name="connsiteY54" fmla="*/ 2890520 h 6857999"/>
              <a:gd name="connsiteX55" fmla="*/ 2587345 w 10789097"/>
              <a:gd name="connsiteY55" fmla="*/ 2890520 h 6857999"/>
              <a:gd name="connsiteX56" fmla="*/ 2581413 w 10789097"/>
              <a:gd name="connsiteY56" fmla="*/ 2890202 h 6857999"/>
              <a:gd name="connsiteX57" fmla="*/ 2575480 w 10789097"/>
              <a:gd name="connsiteY57" fmla="*/ 2889567 h 6857999"/>
              <a:gd name="connsiteX58" fmla="*/ 2569547 w 10789097"/>
              <a:gd name="connsiteY58" fmla="*/ 2888297 h 6857999"/>
              <a:gd name="connsiteX59" fmla="*/ 2563615 w 10789097"/>
              <a:gd name="connsiteY59" fmla="*/ 2887027 h 6857999"/>
              <a:gd name="connsiteX60" fmla="*/ 2557682 w 10789097"/>
              <a:gd name="connsiteY60" fmla="*/ 2885757 h 6857999"/>
              <a:gd name="connsiteX61" fmla="*/ 2552098 w 10789097"/>
              <a:gd name="connsiteY61" fmla="*/ 2883535 h 6857999"/>
              <a:gd name="connsiteX62" fmla="*/ 2546515 w 10789097"/>
              <a:gd name="connsiteY62" fmla="*/ 2881312 h 6857999"/>
              <a:gd name="connsiteX63" fmla="*/ 2540931 w 10789097"/>
              <a:gd name="connsiteY63" fmla="*/ 2879090 h 6857999"/>
              <a:gd name="connsiteX64" fmla="*/ 2535347 w 10789097"/>
              <a:gd name="connsiteY64" fmla="*/ 2876550 h 6857999"/>
              <a:gd name="connsiteX65" fmla="*/ 2530112 w 10789097"/>
              <a:gd name="connsiteY65" fmla="*/ 2873375 h 6857999"/>
              <a:gd name="connsiteX66" fmla="*/ 2524878 w 10789097"/>
              <a:gd name="connsiteY66" fmla="*/ 2870200 h 6857999"/>
              <a:gd name="connsiteX67" fmla="*/ 2519643 w 10789097"/>
              <a:gd name="connsiteY67" fmla="*/ 2866390 h 6857999"/>
              <a:gd name="connsiteX68" fmla="*/ 2514757 w 10789097"/>
              <a:gd name="connsiteY68" fmla="*/ 2862580 h 6857999"/>
              <a:gd name="connsiteX69" fmla="*/ 2509872 w 10789097"/>
              <a:gd name="connsiteY69" fmla="*/ 2858770 h 6857999"/>
              <a:gd name="connsiteX70" fmla="*/ 2505335 w 10789097"/>
              <a:gd name="connsiteY70" fmla="*/ 2854325 h 6857999"/>
              <a:gd name="connsiteX71" fmla="*/ 2390869 w 10789097"/>
              <a:gd name="connsiteY71" fmla="*/ 2740025 h 6857999"/>
              <a:gd name="connsiteX72" fmla="*/ 2385983 w 10789097"/>
              <a:gd name="connsiteY72" fmla="*/ 2735580 h 6857999"/>
              <a:gd name="connsiteX73" fmla="*/ 2381097 w 10789097"/>
              <a:gd name="connsiteY73" fmla="*/ 2731452 h 6857999"/>
              <a:gd name="connsiteX74" fmla="*/ 2376212 w 10789097"/>
              <a:gd name="connsiteY74" fmla="*/ 2727642 h 6857999"/>
              <a:gd name="connsiteX75" fmla="*/ 2371326 w 10789097"/>
              <a:gd name="connsiteY75" fmla="*/ 2724150 h 6857999"/>
              <a:gd name="connsiteX76" fmla="*/ 2366091 w 10789097"/>
              <a:gd name="connsiteY76" fmla="*/ 2720975 h 6857999"/>
              <a:gd name="connsiteX77" fmla="*/ 2360507 w 10789097"/>
              <a:gd name="connsiteY77" fmla="*/ 2717800 h 6857999"/>
              <a:gd name="connsiteX78" fmla="*/ 2355273 w 10789097"/>
              <a:gd name="connsiteY78" fmla="*/ 2715260 h 6857999"/>
              <a:gd name="connsiteX79" fmla="*/ 2349689 w 10789097"/>
              <a:gd name="connsiteY79" fmla="*/ 2713037 h 6857999"/>
              <a:gd name="connsiteX80" fmla="*/ 2343757 w 10789097"/>
              <a:gd name="connsiteY80" fmla="*/ 2710497 h 6857999"/>
              <a:gd name="connsiteX81" fmla="*/ 2338173 w 10789097"/>
              <a:gd name="connsiteY81" fmla="*/ 2708592 h 6857999"/>
              <a:gd name="connsiteX82" fmla="*/ 2332240 w 10789097"/>
              <a:gd name="connsiteY82" fmla="*/ 2707322 h 6857999"/>
              <a:gd name="connsiteX83" fmla="*/ 2326307 w 10789097"/>
              <a:gd name="connsiteY83" fmla="*/ 2706052 h 6857999"/>
              <a:gd name="connsiteX84" fmla="*/ 2320724 w 10789097"/>
              <a:gd name="connsiteY84" fmla="*/ 2704782 h 6857999"/>
              <a:gd name="connsiteX85" fmla="*/ 2314442 w 10789097"/>
              <a:gd name="connsiteY85" fmla="*/ 2704147 h 6857999"/>
              <a:gd name="connsiteX86" fmla="*/ 2308509 w 10789097"/>
              <a:gd name="connsiteY86" fmla="*/ 2703830 h 6857999"/>
              <a:gd name="connsiteX87" fmla="*/ 2302577 w 10789097"/>
              <a:gd name="connsiteY87" fmla="*/ 2703512 h 6857999"/>
              <a:gd name="connsiteX88" fmla="*/ 2296644 w 10789097"/>
              <a:gd name="connsiteY88" fmla="*/ 2703830 h 6857999"/>
              <a:gd name="connsiteX89" fmla="*/ 2290711 w 10789097"/>
              <a:gd name="connsiteY89" fmla="*/ 2704147 h 6857999"/>
              <a:gd name="connsiteX90" fmla="*/ 2284779 w 10789097"/>
              <a:gd name="connsiteY90" fmla="*/ 2704782 h 6857999"/>
              <a:gd name="connsiteX91" fmla="*/ 2278846 w 10789097"/>
              <a:gd name="connsiteY91" fmla="*/ 2706052 h 6857999"/>
              <a:gd name="connsiteX92" fmla="*/ 2272913 w 10789097"/>
              <a:gd name="connsiteY92" fmla="*/ 2707322 h 6857999"/>
              <a:gd name="connsiteX93" fmla="*/ 2267330 w 10789097"/>
              <a:gd name="connsiteY93" fmla="*/ 2708592 h 6857999"/>
              <a:gd name="connsiteX94" fmla="*/ 2261397 w 10789097"/>
              <a:gd name="connsiteY94" fmla="*/ 2710497 h 6857999"/>
              <a:gd name="connsiteX95" fmla="*/ 2255813 w 10789097"/>
              <a:gd name="connsiteY95" fmla="*/ 2713037 h 6857999"/>
              <a:gd name="connsiteX96" fmla="*/ 2250229 w 10789097"/>
              <a:gd name="connsiteY96" fmla="*/ 2715260 h 6857999"/>
              <a:gd name="connsiteX97" fmla="*/ 2244646 w 10789097"/>
              <a:gd name="connsiteY97" fmla="*/ 2717800 h 6857999"/>
              <a:gd name="connsiteX98" fmla="*/ 2239411 w 10789097"/>
              <a:gd name="connsiteY98" fmla="*/ 2720975 h 6857999"/>
              <a:gd name="connsiteX99" fmla="*/ 2234177 w 10789097"/>
              <a:gd name="connsiteY99" fmla="*/ 2724150 h 6857999"/>
              <a:gd name="connsiteX100" fmla="*/ 2228942 w 10789097"/>
              <a:gd name="connsiteY100" fmla="*/ 2727642 h 6857999"/>
              <a:gd name="connsiteX101" fmla="*/ 2224056 w 10789097"/>
              <a:gd name="connsiteY101" fmla="*/ 2731452 h 6857999"/>
              <a:gd name="connsiteX102" fmla="*/ 2219170 w 10789097"/>
              <a:gd name="connsiteY102" fmla="*/ 2735580 h 6857999"/>
              <a:gd name="connsiteX103" fmla="*/ 2214633 w 10789097"/>
              <a:gd name="connsiteY103" fmla="*/ 2740025 h 6857999"/>
              <a:gd name="connsiteX104" fmla="*/ 2210097 w 10789097"/>
              <a:gd name="connsiteY104" fmla="*/ 2744787 h 6857999"/>
              <a:gd name="connsiteX105" fmla="*/ 2206258 w 10789097"/>
              <a:gd name="connsiteY105" fmla="*/ 2749550 h 6857999"/>
              <a:gd name="connsiteX106" fmla="*/ 2202070 w 10789097"/>
              <a:gd name="connsiteY106" fmla="*/ 2754312 h 6857999"/>
              <a:gd name="connsiteX107" fmla="*/ 2198581 w 10789097"/>
              <a:gd name="connsiteY107" fmla="*/ 2759710 h 6857999"/>
              <a:gd name="connsiteX108" fmla="*/ 2195091 w 10789097"/>
              <a:gd name="connsiteY108" fmla="*/ 2764790 h 6857999"/>
              <a:gd name="connsiteX109" fmla="*/ 2191950 w 10789097"/>
              <a:gd name="connsiteY109" fmla="*/ 2770187 h 6857999"/>
              <a:gd name="connsiteX110" fmla="*/ 2189507 w 10789097"/>
              <a:gd name="connsiteY110" fmla="*/ 2775585 h 6857999"/>
              <a:gd name="connsiteX111" fmla="*/ 2187064 w 10789097"/>
              <a:gd name="connsiteY111" fmla="*/ 2781300 h 6857999"/>
              <a:gd name="connsiteX112" fmla="*/ 2184621 w 10789097"/>
              <a:gd name="connsiteY112" fmla="*/ 2787015 h 6857999"/>
              <a:gd name="connsiteX113" fmla="*/ 2182876 w 10789097"/>
              <a:gd name="connsiteY113" fmla="*/ 2792730 h 6857999"/>
              <a:gd name="connsiteX114" fmla="*/ 2181480 w 10789097"/>
              <a:gd name="connsiteY114" fmla="*/ 2798445 h 6857999"/>
              <a:gd name="connsiteX115" fmla="*/ 2180085 w 10789097"/>
              <a:gd name="connsiteY115" fmla="*/ 2804477 h 6857999"/>
              <a:gd name="connsiteX116" fmla="*/ 2179037 w 10789097"/>
              <a:gd name="connsiteY116" fmla="*/ 2810192 h 6857999"/>
              <a:gd name="connsiteX117" fmla="*/ 2178339 w 10789097"/>
              <a:gd name="connsiteY117" fmla="*/ 2816225 h 6857999"/>
              <a:gd name="connsiteX118" fmla="*/ 2177991 w 10789097"/>
              <a:gd name="connsiteY118" fmla="*/ 2822257 h 6857999"/>
              <a:gd name="connsiteX119" fmla="*/ 2177641 w 10789097"/>
              <a:gd name="connsiteY119" fmla="*/ 2827972 h 6857999"/>
              <a:gd name="connsiteX120" fmla="*/ 2177991 w 10789097"/>
              <a:gd name="connsiteY120" fmla="*/ 2834005 h 6857999"/>
              <a:gd name="connsiteX121" fmla="*/ 2178339 w 10789097"/>
              <a:gd name="connsiteY121" fmla="*/ 2840037 h 6857999"/>
              <a:gd name="connsiteX122" fmla="*/ 2179037 w 10789097"/>
              <a:gd name="connsiteY122" fmla="*/ 2845752 h 6857999"/>
              <a:gd name="connsiteX123" fmla="*/ 2180085 w 10789097"/>
              <a:gd name="connsiteY123" fmla="*/ 2851785 h 6857999"/>
              <a:gd name="connsiteX124" fmla="*/ 2181480 w 10789097"/>
              <a:gd name="connsiteY124" fmla="*/ 2857817 h 6857999"/>
              <a:gd name="connsiteX125" fmla="*/ 2182876 w 10789097"/>
              <a:gd name="connsiteY125" fmla="*/ 2863532 h 6857999"/>
              <a:gd name="connsiteX126" fmla="*/ 2184621 w 10789097"/>
              <a:gd name="connsiteY126" fmla="*/ 2869247 h 6857999"/>
              <a:gd name="connsiteX127" fmla="*/ 2187064 w 10789097"/>
              <a:gd name="connsiteY127" fmla="*/ 2875280 h 6857999"/>
              <a:gd name="connsiteX128" fmla="*/ 2189507 w 10789097"/>
              <a:gd name="connsiteY128" fmla="*/ 2880677 h 6857999"/>
              <a:gd name="connsiteX129" fmla="*/ 2191950 w 10789097"/>
              <a:gd name="connsiteY129" fmla="*/ 2886075 h 6857999"/>
              <a:gd name="connsiteX130" fmla="*/ 2195091 w 10789097"/>
              <a:gd name="connsiteY130" fmla="*/ 2891472 h 6857999"/>
              <a:gd name="connsiteX131" fmla="*/ 2198581 w 10789097"/>
              <a:gd name="connsiteY131" fmla="*/ 2896870 h 6857999"/>
              <a:gd name="connsiteX132" fmla="*/ 2202070 w 10789097"/>
              <a:gd name="connsiteY132" fmla="*/ 2901632 h 6857999"/>
              <a:gd name="connsiteX133" fmla="*/ 2206258 w 10789097"/>
              <a:gd name="connsiteY133" fmla="*/ 2906712 h 6857999"/>
              <a:gd name="connsiteX134" fmla="*/ 2210097 w 10789097"/>
              <a:gd name="connsiteY134" fmla="*/ 2911475 h 6857999"/>
              <a:gd name="connsiteX135" fmla="*/ 2214633 w 10789097"/>
              <a:gd name="connsiteY135" fmla="*/ 2916237 h 6857999"/>
              <a:gd name="connsiteX136" fmla="*/ 2938420 w 10789097"/>
              <a:gd name="connsiteY136" fmla="*/ 3639502 h 6857999"/>
              <a:gd name="connsiteX137" fmla="*/ 2942957 w 10789097"/>
              <a:gd name="connsiteY137" fmla="*/ 3643947 h 6857999"/>
              <a:gd name="connsiteX138" fmla="*/ 2947145 w 10789097"/>
              <a:gd name="connsiteY138" fmla="*/ 3648710 h 6857999"/>
              <a:gd name="connsiteX139" fmla="*/ 2950984 w 10789097"/>
              <a:gd name="connsiteY139" fmla="*/ 3653790 h 6857999"/>
              <a:gd name="connsiteX140" fmla="*/ 2954473 w 10789097"/>
              <a:gd name="connsiteY140" fmla="*/ 3658870 h 6857999"/>
              <a:gd name="connsiteX141" fmla="*/ 2957614 w 10789097"/>
              <a:gd name="connsiteY141" fmla="*/ 3664267 h 6857999"/>
              <a:gd name="connsiteX142" fmla="*/ 2960755 w 10789097"/>
              <a:gd name="connsiteY142" fmla="*/ 3669347 h 6857999"/>
              <a:gd name="connsiteX143" fmla="*/ 2963547 w 10789097"/>
              <a:gd name="connsiteY143" fmla="*/ 3675062 h 6857999"/>
              <a:gd name="connsiteX144" fmla="*/ 2965641 w 10789097"/>
              <a:gd name="connsiteY144" fmla="*/ 3680460 h 6857999"/>
              <a:gd name="connsiteX145" fmla="*/ 2968084 w 10789097"/>
              <a:gd name="connsiteY145" fmla="*/ 3686175 h 6857999"/>
              <a:gd name="connsiteX146" fmla="*/ 2969829 w 10789097"/>
              <a:gd name="connsiteY146" fmla="*/ 3691890 h 6857999"/>
              <a:gd name="connsiteX147" fmla="*/ 2971224 w 10789097"/>
              <a:gd name="connsiteY147" fmla="*/ 3697605 h 6857999"/>
              <a:gd name="connsiteX148" fmla="*/ 2972620 w 10789097"/>
              <a:gd name="connsiteY148" fmla="*/ 3703637 h 6857999"/>
              <a:gd name="connsiteX149" fmla="*/ 2973667 w 10789097"/>
              <a:gd name="connsiteY149" fmla="*/ 3709670 h 6857999"/>
              <a:gd name="connsiteX150" fmla="*/ 2974365 w 10789097"/>
              <a:gd name="connsiteY150" fmla="*/ 3715385 h 6857999"/>
              <a:gd name="connsiteX151" fmla="*/ 2974714 w 10789097"/>
              <a:gd name="connsiteY151" fmla="*/ 3721417 h 6857999"/>
              <a:gd name="connsiteX152" fmla="*/ 2975063 w 10789097"/>
              <a:gd name="connsiteY152" fmla="*/ 3727450 h 6857999"/>
              <a:gd name="connsiteX153" fmla="*/ 2974714 w 10789097"/>
              <a:gd name="connsiteY153" fmla="*/ 3733165 h 6857999"/>
              <a:gd name="connsiteX154" fmla="*/ 2974365 w 10789097"/>
              <a:gd name="connsiteY154" fmla="*/ 3739197 h 6857999"/>
              <a:gd name="connsiteX155" fmla="*/ 2973667 w 10789097"/>
              <a:gd name="connsiteY155" fmla="*/ 3745230 h 6857999"/>
              <a:gd name="connsiteX156" fmla="*/ 2972620 w 10789097"/>
              <a:gd name="connsiteY156" fmla="*/ 3750945 h 6857999"/>
              <a:gd name="connsiteX157" fmla="*/ 2971224 w 10789097"/>
              <a:gd name="connsiteY157" fmla="*/ 3756977 h 6857999"/>
              <a:gd name="connsiteX158" fmla="*/ 2969829 w 10789097"/>
              <a:gd name="connsiteY158" fmla="*/ 3763010 h 6857999"/>
              <a:gd name="connsiteX159" fmla="*/ 2968084 w 10789097"/>
              <a:gd name="connsiteY159" fmla="*/ 3768407 h 6857999"/>
              <a:gd name="connsiteX160" fmla="*/ 2965641 w 10789097"/>
              <a:gd name="connsiteY160" fmla="*/ 3774122 h 6857999"/>
              <a:gd name="connsiteX161" fmla="*/ 2963547 w 10789097"/>
              <a:gd name="connsiteY161" fmla="*/ 3779837 h 6857999"/>
              <a:gd name="connsiteX162" fmla="*/ 2960755 w 10789097"/>
              <a:gd name="connsiteY162" fmla="*/ 3785235 h 6857999"/>
              <a:gd name="connsiteX163" fmla="*/ 2957614 w 10789097"/>
              <a:gd name="connsiteY163" fmla="*/ 3790632 h 6857999"/>
              <a:gd name="connsiteX164" fmla="*/ 2954473 w 10789097"/>
              <a:gd name="connsiteY164" fmla="*/ 3795712 h 6857999"/>
              <a:gd name="connsiteX165" fmla="*/ 2950984 w 10789097"/>
              <a:gd name="connsiteY165" fmla="*/ 3801110 h 6857999"/>
              <a:gd name="connsiteX166" fmla="*/ 2947145 w 10789097"/>
              <a:gd name="connsiteY166" fmla="*/ 3805872 h 6857999"/>
              <a:gd name="connsiteX167" fmla="*/ 2942957 w 10789097"/>
              <a:gd name="connsiteY167" fmla="*/ 3810635 h 6857999"/>
              <a:gd name="connsiteX168" fmla="*/ 2938420 w 10789097"/>
              <a:gd name="connsiteY168" fmla="*/ 3815397 h 6857999"/>
              <a:gd name="connsiteX169" fmla="*/ 2933884 w 10789097"/>
              <a:gd name="connsiteY169" fmla="*/ 3819842 h 6857999"/>
              <a:gd name="connsiteX170" fmla="*/ 2928998 w 10789097"/>
              <a:gd name="connsiteY170" fmla="*/ 3823970 h 6857999"/>
              <a:gd name="connsiteX171" fmla="*/ 2924112 w 10789097"/>
              <a:gd name="connsiteY171" fmla="*/ 3827780 h 6857999"/>
              <a:gd name="connsiteX172" fmla="*/ 2918877 w 10789097"/>
              <a:gd name="connsiteY172" fmla="*/ 3831272 h 6857999"/>
              <a:gd name="connsiteX173" fmla="*/ 2913643 w 10789097"/>
              <a:gd name="connsiteY173" fmla="*/ 3834447 h 6857999"/>
              <a:gd name="connsiteX174" fmla="*/ 2908408 w 10789097"/>
              <a:gd name="connsiteY174" fmla="*/ 3837622 h 6857999"/>
              <a:gd name="connsiteX175" fmla="*/ 2902824 w 10789097"/>
              <a:gd name="connsiteY175" fmla="*/ 3840480 h 6857999"/>
              <a:gd name="connsiteX176" fmla="*/ 2897240 w 10789097"/>
              <a:gd name="connsiteY176" fmla="*/ 3843020 h 6857999"/>
              <a:gd name="connsiteX177" fmla="*/ 2891657 w 10789097"/>
              <a:gd name="connsiteY177" fmla="*/ 3844925 h 6857999"/>
              <a:gd name="connsiteX178" fmla="*/ 2885724 w 10789097"/>
              <a:gd name="connsiteY178" fmla="*/ 3846830 h 6857999"/>
              <a:gd name="connsiteX179" fmla="*/ 2880140 w 10789097"/>
              <a:gd name="connsiteY179" fmla="*/ 3848417 h 6857999"/>
              <a:gd name="connsiteX180" fmla="*/ 2874208 w 10789097"/>
              <a:gd name="connsiteY180" fmla="*/ 3849370 h 6857999"/>
              <a:gd name="connsiteX181" fmla="*/ 2868275 w 10789097"/>
              <a:gd name="connsiteY181" fmla="*/ 3850640 h 6857999"/>
              <a:gd name="connsiteX182" fmla="*/ 2862342 w 10789097"/>
              <a:gd name="connsiteY182" fmla="*/ 3851275 h 6857999"/>
              <a:gd name="connsiteX183" fmla="*/ 2856410 w 10789097"/>
              <a:gd name="connsiteY183" fmla="*/ 3851592 h 6857999"/>
              <a:gd name="connsiteX184" fmla="*/ 2850477 w 10789097"/>
              <a:gd name="connsiteY184" fmla="*/ 3851910 h 6857999"/>
              <a:gd name="connsiteX185" fmla="*/ 2844544 w 10789097"/>
              <a:gd name="connsiteY185" fmla="*/ 3851592 h 6857999"/>
              <a:gd name="connsiteX186" fmla="*/ 2838612 w 10789097"/>
              <a:gd name="connsiteY186" fmla="*/ 3851275 h 6857999"/>
              <a:gd name="connsiteX187" fmla="*/ 2832679 w 10789097"/>
              <a:gd name="connsiteY187" fmla="*/ 3850640 h 6857999"/>
              <a:gd name="connsiteX188" fmla="*/ 2826746 w 10789097"/>
              <a:gd name="connsiteY188" fmla="*/ 3849370 h 6857999"/>
              <a:gd name="connsiteX189" fmla="*/ 2820814 w 10789097"/>
              <a:gd name="connsiteY189" fmla="*/ 3848417 h 6857999"/>
              <a:gd name="connsiteX190" fmla="*/ 2814881 w 10789097"/>
              <a:gd name="connsiteY190" fmla="*/ 3846830 h 6857999"/>
              <a:gd name="connsiteX191" fmla="*/ 2809297 w 10789097"/>
              <a:gd name="connsiteY191" fmla="*/ 3844925 h 6857999"/>
              <a:gd name="connsiteX192" fmla="*/ 2803714 w 10789097"/>
              <a:gd name="connsiteY192" fmla="*/ 3843020 h 6857999"/>
              <a:gd name="connsiteX193" fmla="*/ 2798130 w 10789097"/>
              <a:gd name="connsiteY193" fmla="*/ 3840480 h 6857999"/>
              <a:gd name="connsiteX194" fmla="*/ 2792546 w 10789097"/>
              <a:gd name="connsiteY194" fmla="*/ 3837622 h 6857999"/>
              <a:gd name="connsiteX195" fmla="*/ 2787311 w 10789097"/>
              <a:gd name="connsiteY195" fmla="*/ 3834447 h 6857999"/>
              <a:gd name="connsiteX196" fmla="*/ 2782077 w 10789097"/>
              <a:gd name="connsiteY196" fmla="*/ 3831272 h 6857999"/>
              <a:gd name="connsiteX197" fmla="*/ 2776842 w 10789097"/>
              <a:gd name="connsiteY197" fmla="*/ 3827780 h 6857999"/>
              <a:gd name="connsiteX198" fmla="*/ 2771956 w 10789097"/>
              <a:gd name="connsiteY198" fmla="*/ 3823970 h 6857999"/>
              <a:gd name="connsiteX199" fmla="*/ 2767071 w 10789097"/>
              <a:gd name="connsiteY199" fmla="*/ 3819842 h 6857999"/>
              <a:gd name="connsiteX200" fmla="*/ 2762534 w 10789097"/>
              <a:gd name="connsiteY200" fmla="*/ 3815397 h 6857999"/>
              <a:gd name="connsiteX201" fmla="*/ 2666564 w 10789097"/>
              <a:gd name="connsiteY201" fmla="*/ 3720147 h 6857999"/>
              <a:gd name="connsiteX202" fmla="*/ 2559078 w 10789097"/>
              <a:gd name="connsiteY202" fmla="*/ 3612515 h 6857999"/>
              <a:gd name="connsiteX203" fmla="*/ 2554541 w 10789097"/>
              <a:gd name="connsiteY203" fmla="*/ 3608070 h 6857999"/>
              <a:gd name="connsiteX204" fmla="*/ 2549655 w 10789097"/>
              <a:gd name="connsiteY204" fmla="*/ 3604260 h 6857999"/>
              <a:gd name="connsiteX205" fmla="*/ 2544770 w 10789097"/>
              <a:gd name="connsiteY205" fmla="*/ 3600132 h 6857999"/>
              <a:gd name="connsiteX206" fmla="*/ 2539535 w 10789097"/>
              <a:gd name="connsiteY206" fmla="*/ 3596640 h 6857999"/>
              <a:gd name="connsiteX207" fmla="*/ 2534300 w 10789097"/>
              <a:gd name="connsiteY207" fmla="*/ 3593465 h 6857999"/>
              <a:gd name="connsiteX208" fmla="*/ 2529066 w 10789097"/>
              <a:gd name="connsiteY208" fmla="*/ 3590290 h 6857999"/>
              <a:gd name="connsiteX209" fmla="*/ 2523482 w 10789097"/>
              <a:gd name="connsiteY209" fmla="*/ 3587750 h 6857999"/>
              <a:gd name="connsiteX210" fmla="*/ 2517898 w 10789097"/>
              <a:gd name="connsiteY210" fmla="*/ 3585210 h 6857999"/>
              <a:gd name="connsiteX211" fmla="*/ 2512314 w 10789097"/>
              <a:gd name="connsiteY211" fmla="*/ 3583305 h 6857999"/>
              <a:gd name="connsiteX212" fmla="*/ 2506731 w 10789097"/>
              <a:gd name="connsiteY212" fmla="*/ 3581082 h 6857999"/>
              <a:gd name="connsiteX213" fmla="*/ 2500798 w 10789097"/>
              <a:gd name="connsiteY213" fmla="*/ 3579812 h 6857999"/>
              <a:gd name="connsiteX214" fmla="*/ 2494865 w 10789097"/>
              <a:gd name="connsiteY214" fmla="*/ 3578225 h 6857999"/>
              <a:gd name="connsiteX215" fmla="*/ 2488933 w 10789097"/>
              <a:gd name="connsiteY215" fmla="*/ 3577272 h 6857999"/>
              <a:gd name="connsiteX216" fmla="*/ 2483000 w 10789097"/>
              <a:gd name="connsiteY216" fmla="*/ 3576637 h 6857999"/>
              <a:gd name="connsiteX217" fmla="*/ 2476718 w 10789097"/>
              <a:gd name="connsiteY217" fmla="*/ 3576320 h 6857999"/>
              <a:gd name="connsiteX218" fmla="*/ 2470786 w 10789097"/>
              <a:gd name="connsiteY218" fmla="*/ 3576320 h 6857999"/>
              <a:gd name="connsiteX219" fmla="*/ 2464853 w 10789097"/>
              <a:gd name="connsiteY219" fmla="*/ 3576320 h 6857999"/>
              <a:gd name="connsiteX220" fmla="*/ 2458920 w 10789097"/>
              <a:gd name="connsiteY220" fmla="*/ 3576637 h 6857999"/>
              <a:gd name="connsiteX221" fmla="*/ 2452988 w 10789097"/>
              <a:gd name="connsiteY221" fmla="*/ 3577272 h 6857999"/>
              <a:gd name="connsiteX222" fmla="*/ 2447055 w 10789097"/>
              <a:gd name="connsiteY222" fmla="*/ 3578225 h 6857999"/>
              <a:gd name="connsiteX223" fmla="*/ 2441122 w 10789097"/>
              <a:gd name="connsiteY223" fmla="*/ 3579812 h 6857999"/>
              <a:gd name="connsiteX224" fmla="*/ 2435190 w 10789097"/>
              <a:gd name="connsiteY224" fmla="*/ 3581082 h 6857999"/>
              <a:gd name="connsiteX225" fmla="*/ 2429606 w 10789097"/>
              <a:gd name="connsiteY225" fmla="*/ 3583305 h 6857999"/>
              <a:gd name="connsiteX226" fmla="*/ 2424022 w 10789097"/>
              <a:gd name="connsiteY226" fmla="*/ 3585210 h 6857999"/>
              <a:gd name="connsiteX227" fmla="*/ 2418439 w 10789097"/>
              <a:gd name="connsiteY227" fmla="*/ 3587750 h 6857999"/>
              <a:gd name="connsiteX228" fmla="*/ 2412855 w 10789097"/>
              <a:gd name="connsiteY228" fmla="*/ 3590290 h 6857999"/>
              <a:gd name="connsiteX229" fmla="*/ 2407620 w 10789097"/>
              <a:gd name="connsiteY229" fmla="*/ 3593465 h 6857999"/>
              <a:gd name="connsiteX230" fmla="*/ 2402385 w 10789097"/>
              <a:gd name="connsiteY230" fmla="*/ 3596640 h 6857999"/>
              <a:gd name="connsiteX231" fmla="*/ 2397151 w 10789097"/>
              <a:gd name="connsiteY231" fmla="*/ 3600450 h 6857999"/>
              <a:gd name="connsiteX232" fmla="*/ 2392265 w 10789097"/>
              <a:gd name="connsiteY232" fmla="*/ 3604260 h 6857999"/>
              <a:gd name="connsiteX233" fmla="*/ 2387379 w 10789097"/>
              <a:gd name="connsiteY233" fmla="*/ 3608070 h 6857999"/>
              <a:gd name="connsiteX234" fmla="*/ 2382842 w 10789097"/>
              <a:gd name="connsiteY234" fmla="*/ 3612515 h 6857999"/>
              <a:gd name="connsiteX235" fmla="*/ 2379003 w 10789097"/>
              <a:gd name="connsiteY235" fmla="*/ 3616325 h 6857999"/>
              <a:gd name="connsiteX236" fmla="*/ 2375863 w 10789097"/>
              <a:gd name="connsiteY236" fmla="*/ 3620135 h 6857999"/>
              <a:gd name="connsiteX237" fmla="*/ 2369581 w 10789097"/>
              <a:gd name="connsiteY237" fmla="*/ 3628390 h 6857999"/>
              <a:gd name="connsiteX238" fmla="*/ 2363997 w 10789097"/>
              <a:gd name="connsiteY238" fmla="*/ 3636327 h 6857999"/>
              <a:gd name="connsiteX239" fmla="*/ 2359461 w 10789097"/>
              <a:gd name="connsiteY239" fmla="*/ 3644900 h 6857999"/>
              <a:gd name="connsiteX240" fmla="*/ 2355273 w 10789097"/>
              <a:gd name="connsiteY240" fmla="*/ 3654107 h 6857999"/>
              <a:gd name="connsiteX241" fmla="*/ 2352132 w 10789097"/>
              <a:gd name="connsiteY241" fmla="*/ 3663315 h 6857999"/>
              <a:gd name="connsiteX242" fmla="*/ 2349689 w 10789097"/>
              <a:gd name="connsiteY242" fmla="*/ 3672522 h 6857999"/>
              <a:gd name="connsiteX243" fmla="*/ 2347944 w 10789097"/>
              <a:gd name="connsiteY243" fmla="*/ 3682047 h 6857999"/>
              <a:gd name="connsiteX244" fmla="*/ 2346897 w 10789097"/>
              <a:gd name="connsiteY244" fmla="*/ 3691572 h 6857999"/>
              <a:gd name="connsiteX245" fmla="*/ 2346548 w 10789097"/>
              <a:gd name="connsiteY245" fmla="*/ 3701097 h 6857999"/>
              <a:gd name="connsiteX246" fmla="*/ 2347246 w 10789097"/>
              <a:gd name="connsiteY246" fmla="*/ 3710622 h 6857999"/>
              <a:gd name="connsiteX247" fmla="*/ 2348293 w 10789097"/>
              <a:gd name="connsiteY247" fmla="*/ 3720465 h 6857999"/>
              <a:gd name="connsiteX248" fmla="*/ 2350387 w 10789097"/>
              <a:gd name="connsiteY248" fmla="*/ 3729672 h 6857999"/>
              <a:gd name="connsiteX249" fmla="*/ 2352830 w 10789097"/>
              <a:gd name="connsiteY249" fmla="*/ 3739197 h 6857999"/>
              <a:gd name="connsiteX250" fmla="*/ 2356320 w 10789097"/>
              <a:gd name="connsiteY250" fmla="*/ 3748405 h 6857999"/>
              <a:gd name="connsiteX251" fmla="*/ 2360507 w 10789097"/>
              <a:gd name="connsiteY251" fmla="*/ 3756977 h 6857999"/>
              <a:gd name="connsiteX252" fmla="*/ 2651907 w 10789097"/>
              <a:gd name="connsiteY252" fmla="*/ 4048442 h 6857999"/>
              <a:gd name="connsiteX253" fmla="*/ 2656444 w 10789097"/>
              <a:gd name="connsiteY253" fmla="*/ 4052887 h 6857999"/>
              <a:gd name="connsiteX254" fmla="*/ 2660631 w 10789097"/>
              <a:gd name="connsiteY254" fmla="*/ 4057967 h 6857999"/>
              <a:gd name="connsiteX255" fmla="*/ 2664470 w 10789097"/>
              <a:gd name="connsiteY255" fmla="*/ 4062730 h 6857999"/>
              <a:gd name="connsiteX256" fmla="*/ 2667960 w 10789097"/>
              <a:gd name="connsiteY256" fmla="*/ 4067810 h 6857999"/>
              <a:gd name="connsiteX257" fmla="*/ 2671101 w 10789097"/>
              <a:gd name="connsiteY257" fmla="*/ 4073207 h 6857999"/>
              <a:gd name="connsiteX258" fmla="*/ 2674242 w 10789097"/>
              <a:gd name="connsiteY258" fmla="*/ 4078287 h 6857999"/>
              <a:gd name="connsiteX259" fmla="*/ 2677033 w 10789097"/>
              <a:gd name="connsiteY259" fmla="*/ 4084002 h 6857999"/>
              <a:gd name="connsiteX260" fmla="*/ 2679476 w 10789097"/>
              <a:gd name="connsiteY260" fmla="*/ 4089717 h 6857999"/>
              <a:gd name="connsiteX261" fmla="*/ 2681570 w 10789097"/>
              <a:gd name="connsiteY261" fmla="*/ 4095115 h 6857999"/>
              <a:gd name="connsiteX262" fmla="*/ 2683315 w 10789097"/>
              <a:gd name="connsiteY262" fmla="*/ 4100830 h 6857999"/>
              <a:gd name="connsiteX263" fmla="*/ 2684711 w 10789097"/>
              <a:gd name="connsiteY263" fmla="*/ 4106862 h 6857999"/>
              <a:gd name="connsiteX264" fmla="*/ 2686107 w 10789097"/>
              <a:gd name="connsiteY264" fmla="*/ 4112577 h 6857999"/>
              <a:gd name="connsiteX265" fmla="*/ 2687154 w 10789097"/>
              <a:gd name="connsiteY265" fmla="*/ 4118610 h 6857999"/>
              <a:gd name="connsiteX266" fmla="*/ 2687852 w 10789097"/>
              <a:gd name="connsiteY266" fmla="*/ 4124642 h 6857999"/>
              <a:gd name="connsiteX267" fmla="*/ 2688201 w 10789097"/>
              <a:gd name="connsiteY267" fmla="*/ 4130357 h 6857999"/>
              <a:gd name="connsiteX268" fmla="*/ 2688550 w 10789097"/>
              <a:gd name="connsiteY268" fmla="*/ 4136390 h 6857999"/>
              <a:gd name="connsiteX269" fmla="*/ 2688201 w 10789097"/>
              <a:gd name="connsiteY269" fmla="*/ 4142422 h 6857999"/>
              <a:gd name="connsiteX270" fmla="*/ 2687852 w 10789097"/>
              <a:gd name="connsiteY270" fmla="*/ 4148137 h 6857999"/>
              <a:gd name="connsiteX271" fmla="*/ 2687154 w 10789097"/>
              <a:gd name="connsiteY271" fmla="*/ 4154170 h 6857999"/>
              <a:gd name="connsiteX272" fmla="*/ 2686107 w 10789097"/>
              <a:gd name="connsiteY272" fmla="*/ 4160202 h 6857999"/>
              <a:gd name="connsiteX273" fmla="*/ 2684711 w 10789097"/>
              <a:gd name="connsiteY273" fmla="*/ 4165917 h 6857999"/>
              <a:gd name="connsiteX274" fmla="*/ 2683315 w 10789097"/>
              <a:gd name="connsiteY274" fmla="*/ 4171632 h 6857999"/>
              <a:gd name="connsiteX275" fmla="*/ 2681570 w 10789097"/>
              <a:gd name="connsiteY275" fmla="*/ 4177665 h 6857999"/>
              <a:gd name="connsiteX276" fmla="*/ 2679476 w 10789097"/>
              <a:gd name="connsiteY276" fmla="*/ 4183062 h 6857999"/>
              <a:gd name="connsiteX277" fmla="*/ 2677033 w 10789097"/>
              <a:gd name="connsiteY277" fmla="*/ 4188777 h 6857999"/>
              <a:gd name="connsiteX278" fmla="*/ 2674242 w 10789097"/>
              <a:gd name="connsiteY278" fmla="*/ 4194175 h 6857999"/>
              <a:gd name="connsiteX279" fmla="*/ 2671101 w 10789097"/>
              <a:gd name="connsiteY279" fmla="*/ 4199572 h 6857999"/>
              <a:gd name="connsiteX280" fmla="*/ 2667960 w 10789097"/>
              <a:gd name="connsiteY280" fmla="*/ 4204652 h 6857999"/>
              <a:gd name="connsiteX281" fmla="*/ 2664470 w 10789097"/>
              <a:gd name="connsiteY281" fmla="*/ 4210050 h 6857999"/>
              <a:gd name="connsiteX282" fmla="*/ 2660631 w 10789097"/>
              <a:gd name="connsiteY282" fmla="*/ 4214812 h 6857999"/>
              <a:gd name="connsiteX283" fmla="*/ 2656444 w 10789097"/>
              <a:gd name="connsiteY283" fmla="*/ 4219892 h 6857999"/>
              <a:gd name="connsiteX284" fmla="*/ 2651907 w 10789097"/>
              <a:gd name="connsiteY284" fmla="*/ 4224337 h 6857999"/>
              <a:gd name="connsiteX285" fmla="*/ 2647370 w 10789097"/>
              <a:gd name="connsiteY285" fmla="*/ 4228782 h 6857999"/>
              <a:gd name="connsiteX286" fmla="*/ 2642484 w 10789097"/>
              <a:gd name="connsiteY286" fmla="*/ 4232592 h 6857999"/>
              <a:gd name="connsiteX287" fmla="*/ 2637599 w 10789097"/>
              <a:gd name="connsiteY287" fmla="*/ 4236402 h 6857999"/>
              <a:gd name="connsiteX288" fmla="*/ 2632713 w 10789097"/>
              <a:gd name="connsiteY288" fmla="*/ 4239895 h 6857999"/>
              <a:gd name="connsiteX289" fmla="*/ 2627478 w 10789097"/>
              <a:gd name="connsiteY289" fmla="*/ 4243387 h 6857999"/>
              <a:gd name="connsiteX290" fmla="*/ 2622243 w 10789097"/>
              <a:gd name="connsiteY290" fmla="*/ 4246245 h 6857999"/>
              <a:gd name="connsiteX291" fmla="*/ 2616660 w 10789097"/>
              <a:gd name="connsiteY291" fmla="*/ 4249102 h 6857999"/>
              <a:gd name="connsiteX292" fmla="*/ 2611425 w 10789097"/>
              <a:gd name="connsiteY292" fmla="*/ 4251642 h 6857999"/>
              <a:gd name="connsiteX293" fmla="*/ 2605841 w 10789097"/>
              <a:gd name="connsiteY293" fmla="*/ 4253547 h 6857999"/>
              <a:gd name="connsiteX294" fmla="*/ 2599909 w 10789097"/>
              <a:gd name="connsiteY294" fmla="*/ 4255452 h 6857999"/>
              <a:gd name="connsiteX295" fmla="*/ 2594325 w 10789097"/>
              <a:gd name="connsiteY295" fmla="*/ 4257040 h 6857999"/>
              <a:gd name="connsiteX296" fmla="*/ 2588392 w 10789097"/>
              <a:gd name="connsiteY296" fmla="*/ 4258627 h 6857999"/>
              <a:gd name="connsiteX297" fmla="*/ 2582809 w 10789097"/>
              <a:gd name="connsiteY297" fmla="*/ 4259262 h 6857999"/>
              <a:gd name="connsiteX298" fmla="*/ 2576876 w 10789097"/>
              <a:gd name="connsiteY298" fmla="*/ 4260215 h 6857999"/>
              <a:gd name="connsiteX299" fmla="*/ 2570943 w 10789097"/>
              <a:gd name="connsiteY299" fmla="*/ 4260532 h 6857999"/>
              <a:gd name="connsiteX300" fmla="*/ 2565011 w 10789097"/>
              <a:gd name="connsiteY300" fmla="*/ 4260532 h 6857999"/>
              <a:gd name="connsiteX301" fmla="*/ 5169805 w 10789097"/>
              <a:gd name="connsiteY301" fmla="*/ 6857999 h 6857999"/>
              <a:gd name="connsiteX302" fmla="*/ 10789097 w 10789097"/>
              <a:gd name="connsiteY302" fmla="*/ 6857999 h 6857999"/>
              <a:gd name="connsiteX303" fmla="*/ 10789097 w 10789097"/>
              <a:gd name="connsiteY303" fmla="*/ 0 h 6857999"/>
              <a:gd name="connsiteX0" fmla="*/ 10789097 w 10789097"/>
              <a:gd name="connsiteY0" fmla="*/ 0 h 6857999"/>
              <a:gd name="connsiteX1" fmla="*/ 329787 w 10789097"/>
              <a:gd name="connsiteY1" fmla="*/ 0 h 6857999"/>
              <a:gd name="connsiteX2" fmla="*/ 240539 w 10789097"/>
              <a:gd name="connsiteY2" fmla="*/ 0 h 6857999"/>
              <a:gd name="connsiteX3" fmla="*/ 0 w 10789097"/>
              <a:gd name="connsiteY3" fmla="*/ 0 h 6857999"/>
              <a:gd name="connsiteX4" fmla="*/ 34549 w 10789097"/>
              <a:gd name="connsiteY4" fmla="*/ 34608 h 6857999"/>
              <a:gd name="connsiteX5" fmla="*/ 2681221 w 10789097"/>
              <a:gd name="connsiteY5" fmla="*/ 2678112 h 6857999"/>
              <a:gd name="connsiteX6" fmla="*/ 2685758 w 10789097"/>
              <a:gd name="connsiteY6" fmla="*/ 2682875 h 6857999"/>
              <a:gd name="connsiteX7" fmla="*/ 2689946 w 10789097"/>
              <a:gd name="connsiteY7" fmla="*/ 2687320 h 6857999"/>
              <a:gd name="connsiteX8" fmla="*/ 2693785 w 10789097"/>
              <a:gd name="connsiteY8" fmla="*/ 2692717 h 6857999"/>
              <a:gd name="connsiteX9" fmla="*/ 2697274 w 10789097"/>
              <a:gd name="connsiteY9" fmla="*/ 2697480 h 6857999"/>
              <a:gd name="connsiteX10" fmla="*/ 2700415 w 10789097"/>
              <a:gd name="connsiteY10" fmla="*/ 2702877 h 6857999"/>
              <a:gd name="connsiteX11" fmla="*/ 2703556 w 10789097"/>
              <a:gd name="connsiteY11" fmla="*/ 2708275 h 6857999"/>
              <a:gd name="connsiteX12" fmla="*/ 2706348 w 10789097"/>
              <a:gd name="connsiteY12" fmla="*/ 2713672 h 6857999"/>
              <a:gd name="connsiteX13" fmla="*/ 2708791 w 10789097"/>
              <a:gd name="connsiteY13" fmla="*/ 2719070 h 6857999"/>
              <a:gd name="connsiteX14" fmla="*/ 2710885 w 10789097"/>
              <a:gd name="connsiteY14" fmla="*/ 2725102 h 6857999"/>
              <a:gd name="connsiteX15" fmla="*/ 2712630 w 10789097"/>
              <a:gd name="connsiteY15" fmla="*/ 2730817 h 6857999"/>
              <a:gd name="connsiteX16" fmla="*/ 2714025 w 10789097"/>
              <a:gd name="connsiteY16" fmla="*/ 2736532 h 6857999"/>
              <a:gd name="connsiteX17" fmla="*/ 2715421 w 10789097"/>
              <a:gd name="connsiteY17" fmla="*/ 2742565 h 6857999"/>
              <a:gd name="connsiteX18" fmla="*/ 2716468 w 10789097"/>
              <a:gd name="connsiteY18" fmla="*/ 2748280 h 6857999"/>
              <a:gd name="connsiteX19" fmla="*/ 2717166 w 10789097"/>
              <a:gd name="connsiteY19" fmla="*/ 2753995 h 6857999"/>
              <a:gd name="connsiteX20" fmla="*/ 2717515 w 10789097"/>
              <a:gd name="connsiteY20" fmla="*/ 2760345 h 6857999"/>
              <a:gd name="connsiteX21" fmla="*/ 2717864 w 10789097"/>
              <a:gd name="connsiteY21" fmla="*/ 2766377 h 6857999"/>
              <a:gd name="connsiteX22" fmla="*/ 2717515 w 10789097"/>
              <a:gd name="connsiteY22" fmla="*/ 2772092 h 6857999"/>
              <a:gd name="connsiteX23" fmla="*/ 2717166 w 10789097"/>
              <a:gd name="connsiteY23" fmla="*/ 2778125 h 6857999"/>
              <a:gd name="connsiteX24" fmla="*/ 2716468 w 10789097"/>
              <a:gd name="connsiteY24" fmla="*/ 2784157 h 6857999"/>
              <a:gd name="connsiteX25" fmla="*/ 2715421 w 10789097"/>
              <a:gd name="connsiteY25" fmla="*/ 2790190 h 6857999"/>
              <a:gd name="connsiteX26" fmla="*/ 2714025 w 10789097"/>
              <a:gd name="connsiteY26" fmla="*/ 2795905 h 6857999"/>
              <a:gd name="connsiteX27" fmla="*/ 2712630 w 10789097"/>
              <a:gd name="connsiteY27" fmla="*/ 2801620 h 6857999"/>
              <a:gd name="connsiteX28" fmla="*/ 2710885 w 10789097"/>
              <a:gd name="connsiteY28" fmla="*/ 2807335 h 6857999"/>
              <a:gd name="connsiteX29" fmla="*/ 2708791 w 10789097"/>
              <a:gd name="connsiteY29" fmla="*/ 2813050 h 6857999"/>
              <a:gd name="connsiteX30" fmla="*/ 2706348 w 10789097"/>
              <a:gd name="connsiteY30" fmla="*/ 2818765 h 6857999"/>
              <a:gd name="connsiteX31" fmla="*/ 2703556 w 10789097"/>
              <a:gd name="connsiteY31" fmla="*/ 2824162 h 6857999"/>
              <a:gd name="connsiteX32" fmla="*/ 2700415 w 10789097"/>
              <a:gd name="connsiteY32" fmla="*/ 2829560 h 6857999"/>
              <a:gd name="connsiteX33" fmla="*/ 2697274 w 10789097"/>
              <a:gd name="connsiteY33" fmla="*/ 2834640 h 6857999"/>
              <a:gd name="connsiteX34" fmla="*/ 2693785 w 10789097"/>
              <a:gd name="connsiteY34" fmla="*/ 2840037 h 6857999"/>
              <a:gd name="connsiteX35" fmla="*/ 2689946 w 10789097"/>
              <a:gd name="connsiteY35" fmla="*/ 2844800 h 6857999"/>
              <a:gd name="connsiteX36" fmla="*/ 2685758 w 10789097"/>
              <a:gd name="connsiteY36" fmla="*/ 2849562 h 6857999"/>
              <a:gd name="connsiteX37" fmla="*/ 2681221 w 10789097"/>
              <a:gd name="connsiteY37" fmla="*/ 2854325 h 6857999"/>
              <a:gd name="connsiteX38" fmla="*/ 2676684 w 10789097"/>
              <a:gd name="connsiteY38" fmla="*/ 2858770 h 6857999"/>
              <a:gd name="connsiteX39" fmla="*/ 2671799 w 10789097"/>
              <a:gd name="connsiteY39" fmla="*/ 2862580 h 6857999"/>
              <a:gd name="connsiteX40" fmla="*/ 2666913 w 10789097"/>
              <a:gd name="connsiteY40" fmla="*/ 2866390 h 6857999"/>
              <a:gd name="connsiteX41" fmla="*/ 2661678 w 10789097"/>
              <a:gd name="connsiteY41" fmla="*/ 2870200 h 6857999"/>
              <a:gd name="connsiteX42" fmla="*/ 2656444 w 10789097"/>
              <a:gd name="connsiteY42" fmla="*/ 2873375 h 6857999"/>
              <a:gd name="connsiteX43" fmla="*/ 2651209 w 10789097"/>
              <a:gd name="connsiteY43" fmla="*/ 2876550 h 6857999"/>
              <a:gd name="connsiteX44" fmla="*/ 2645625 w 10789097"/>
              <a:gd name="connsiteY44" fmla="*/ 2879090 h 6857999"/>
              <a:gd name="connsiteX45" fmla="*/ 2640041 w 10789097"/>
              <a:gd name="connsiteY45" fmla="*/ 2881312 h 6857999"/>
              <a:gd name="connsiteX46" fmla="*/ 2634458 w 10789097"/>
              <a:gd name="connsiteY46" fmla="*/ 2883535 h 6857999"/>
              <a:gd name="connsiteX47" fmla="*/ 2628525 w 10789097"/>
              <a:gd name="connsiteY47" fmla="*/ 2885757 h 6857999"/>
              <a:gd name="connsiteX48" fmla="*/ 2622941 w 10789097"/>
              <a:gd name="connsiteY48" fmla="*/ 2887027 h 6857999"/>
              <a:gd name="connsiteX49" fmla="*/ 2617009 w 10789097"/>
              <a:gd name="connsiteY49" fmla="*/ 2888297 h 6857999"/>
              <a:gd name="connsiteX50" fmla="*/ 2611076 w 10789097"/>
              <a:gd name="connsiteY50" fmla="*/ 2889567 h 6857999"/>
              <a:gd name="connsiteX51" fmla="*/ 2605143 w 10789097"/>
              <a:gd name="connsiteY51" fmla="*/ 2890202 h 6857999"/>
              <a:gd name="connsiteX52" fmla="*/ 2599211 w 10789097"/>
              <a:gd name="connsiteY52" fmla="*/ 2890520 h 6857999"/>
              <a:gd name="connsiteX53" fmla="*/ 2593278 w 10789097"/>
              <a:gd name="connsiteY53" fmla="*/ 2890520 h 6857999"/>
              <a:gd name="connsiteX54" fmla="*/ 2587345 w 10789097"/>
              <a:gd name="connsiteY54" fmla="*/ 2890520 h 6857999"/>
              <a:gd name="connsiteX55" fmla="*/ 2581413 w 10789097"/>
              <a:gd name="connsiteY55" fmla="*/ 2890202 h 6857999"/>
              <a:gd name="connsiteX56" fmla="*/ 2575480 w 10789097"/>
              <a:gd name="connsiteY56" fmla="*/ 2889567 h 6857999"/>
              <a:gd name="connsiteX57" fmla="*/ 2569547 w 10789097"/>
              <a:gd name="connsiteY57" fmla="*/ 2888297 h 6857999"/>
              <a:gd name="connsiteX58" fmla="*/ 2563615 w 10789097"/>
              <a:gd name="connsiteY58" fmla="*/ 2887027 h 6857999"/>
              <a:gd name="connsiteX59" fmla="*/ 2557682 w 10789097"/>
              <a:gd name="connsiteY59" fmla="*/ 2885757 h 6857999"/>
              <a:gd name="connsiteX60" fmla="*/ 2552098 w 10789097"/>
              <a:gd name="connsiteY60" fmla="*/ 2883535 h 6857999"/>
              <a:gd name="connsiteX61" fmla="*/ 2546515 w 10789097"/>
              <a:gd name="connsiteY61" fmla="*/ 2881312 h 6857999"/>
              <a:gd name="connsiteX62" fmla="*/ 2540931 w 10789097"/>
              <a:gd name="connsiteY62" fmla="*/ 2879090 h 6857999"/>
              <a:gd name="connsiteX63" fmla="*/ 2535347 w 10789097"/>
              <a:gd name="connsiteY63" fmla="*/ 2876550 h 6857999"/>
              <a:gd name="connsiteX64" fmla="*/ 2530112 w 10789097"/>
              <a:gd name="connsiteY64" fmla="*/ 2873375 h 6857999"/>
              <a:gd name="connsiteX65" fmla="*/ 2524878 w 10789097"/>
              <a:gd name="connsiteY65" fmla="*/ 2870200 h 6857999"/>
              <a:gd name="connsiteX66" fmla="*/ 2519643 w 10789097"/>
              <a:gd name="connsiteY66" fmla="*/ 2866390 h 6857999"/>
              <a:gd name="connsiteX67" fmla="*/ 2514757 w 10789097"/>
              <a:gd name="connsiteY67" fmla="*/ 2862580 h 6857999"/>
              <a:gd name="connsiteX68" fmla="*/ 2509872 w 10789097"/>
              <a:gd name="connsiteY68" fmla="*/ 2858770 h 6857999"/>
              <a:gd name="connsiteX69" fmla="*/ 2505335 w 10789097"/>
              <a:gd name="connsiteY69" fmla="*/ 2854325 h 6857999"/>
              <a:gd name="connsiteX70" fmla="*/ 2390869 w 10789097"/>
              <a:gd name="connsiteY70" fmla="*/ 2740025 h 6857999"/>
              <a:gd name="connsiteX71" fmla="*/ 2385983 w 10789097"/>
              <a:gd name="connsiteY71" fmla="*/ 2735580 h 6857999"/>
              <a:gd name="connsiteX72" fmla="*/ 2381097 w 10789097"/>
              <a:gd name="connsiteY72" fmla="*/ 2731452 h 6857999"/>
              <a:gd name="connsiteX73" fmla="*/ 2376212 w 10789097"/>
              <a:gd name="connsiteY73" fmla="*/ 2727642 h 6857999"/>
              <a:gd name="connsiteX74" fmla="*/ 2371326 w 10789097"/>
              <a:gd name="connsiteY74" fmla="*/ 2724150 h 6857999"/>
              <a:gd name="connsiteX75" fmla="*/ 2366091 w 10789097"/>
              <a:gd name="connsiteY75" fmla="*/ 2720975 h 6857999"/>
              <a:gd name="connsiteX76" fmla="*/ 2360507 w 10789097"/>
              <a:gd name="connsiteY76" fmla="*/ 2717800 h 6857999"/>
              <a:gd name="connsiteX77" fmla="*/ 2355273 w 10789097"/>
              <a:gd name="connsiteY77" fmla="*/ 2715260 h 6857999"/>
              <a:gd name="connsiteX78" fmla="*/ 2349689 w 10789097"/>
              <a:gd name="connsiteY78" fmla="*/ 2713037 h 6857999"/>
              <a:gd name="connsiteX79" fmla="*/ 2343757 w 10789097"/>
              <a:gd name="connsiteY79" fmla="*/ 2710497 h 6857999"/>
              <a:gd name="connsiteX80" fmla="*/ 2338173 w 10789097"/>
              <a:gd name="connsiteY80" fmla="*/ 2708592 h 6857999"/>
              <a:gd name="connsiteX81" fmla="*/ 2332240 w 10789097"/>
              <a:gd name="connsiteY81" fmla="*/ 2707322 h 6857999"/>
              <a:gd name="connsiteX82" fmla="*/ 2326307 w 10789097"/>
              <a:gd name="connsiteY82" fmla="*/ 2706052 h 6857999"/>
              <a:gd name="connsiteX83" fmla="*/ 2320724 w 10789097"/>
              <a:gd name="connsiteY83" fmla="*/ 2704782 h 6857999"/>
              <a:gd name="connsiteX84" fmla="*/ 2314442 w 10789097"/>
              <a:gd name="connsiteY84" fmla="*/ 2704147 h 6857999"/>
              <a:gd name="connsiteX85" fmla="*/ 2308509 w 10789097"/>
              <a:gd name="connsiteY85" fmla="*/ 2703830 h 6857999"/>
              <a:gd name="connsiteX86" fmla="*/ 2302577 w 10789097"/>
              <a:gd name="connsiteY86" fmla="*/ 2703512 h 6857999"/>
              <a:gd name="connsiteX87" fmla="*/ 2296644 w 10789097"/>
              <a:gd name="connsiteY87" fmla="*/ 2703830 h 6857999"/>
              <a:gd name="connsiteX88" fmla="*/ 2290711 w 10789097"/>
              <a:gd name="connsiteY88" fmla="*/ 2704147 h 6857999"/>
              <a:gd name="connsiteX89" fmla="*/ 2284779 w 10789097"/>
              <a:gd name="connsiteY89" fmla="*/ 2704782 h 6857999"/>
              <a:gd name="connsiteX90" fmla="*/ 2278846 w 10789097"/>
              <a:gd name="connsiteY90" fmla="*/ 2706052 h 6857999"/>
              <a:gd name="connsiteX91" fmla="*/ 2272913 w 10789097"/>
              <a:gd name="connsiteY91" fmla="*/ 2707322 h 6857999"/>
              <a:gd name="connsiteX92" fmla="*/ 2267330 w 10789097"/>
              <a:gd name="connsiteY92" fmla="*/ 2708592 h 6857999"/>
              <a:gd name="connsiteX93" fmla="*/ 2261397 w 10789097"/>
              <a:gd name="connsiteY93" fmla="*/ 2710497 h 6857999"/>
              <a:gd name="connsiteX94" fmla="*/ 2255813 w 10789097"/>
              <a:gd name="connsiteY94" fmla="*/ 2713037 h 6857999"/>
              <a:gd name="connsiteX95" fmla="*/ 2250229 w 10789097"/>
              <a:gd name="connsiteY95" fmla="*/ 2715260 h 6857999"/>
              <a:gd name="connsiteX96" fmla="*/ 2244646 w 10789097"/>
              <a:gd name="connsiteY96" fmla="*/ 2717800 h 6857999"/>
              <a:gd name="connsiteX97" fmla="*/ 2239411 w 10789097"/>
              <a:gd name="connsiteY97" fmla="*/ 2720975 h 6857999"/>
              <a:gd name="connsiteX98" fmla="*/ 2234177 w 10789097"/>
              <a:gd name="connsiteY98" fmla="*/ 2724150 h 6857999"/>
              <a:gd name="connsiteX99" fmla="*/ 2228942 w 10789097"/>
              <a:gd name="connsiteY99" fmla="*/ 2727642 h 6857999"/>
              <a:gd name="connsiteX100" fmla="*/ 2224056 w 10789097"/>
              <a:gd name="connsiteY100" fmla="*/ 2731452 h 6857999"/>
              <a:gd name="connsiteX101" fmla="*/ 2219170 w 10789097"/>
              <a:gd name="connsiteY101" fmla="*/ 2735580 h 6857999"/>
              <a:gd name="connsiteX102" fmla="*/ 2214633 w 10789097"/>
              <a:gd name="connsiteY102" fmla="*/ 2740025 h 6857999"/>
              <a:gd name="connsiteX103" fmla="*/ 2210097 w 10789097"/>
              <a:gd name="connsiteY103" fmla="*/ 2744787 h 6857999"/>
              <a:gd name="connsiteX104" fmla="*/ 2206258 w 10789097"/>
              <a:gd name="connsiteY104" fmla="*/ 2749550 h 6857999"/>
              <a:gd name="connsiteX105" fmla="*/ 2202070 w 10789097"/>
              <a:gd name="connsiteY105" fmla="*/ 2754312 h 6857999"/>
              <a:gd name="connsiteX106" fmla="*/ 2198581 w 10789097"/>
              <a:gd name="connsiteY106" fmla="*/ 2759710 h 6857999"/>
              <a:gd name="connsiteX107" fmla="*/ 2195091 w 10789097"/>
              <a:gd name="connsiteY107" fmla="*/ 2764790 h 6857999"/>
              <a:gd name="connsiteX108" fmla="*/ 2191950 w 10789097"/>
              <a:gd name="connsiteY108" fmla="*/ 2770187 h 6857999"/>
              <a:gd name="connsiteX109" fmla="*/ 2189507 w 10789097"/>
              <a:gd name="connsiteY109" fmla="*/ 2775585 h 6857999"/>
              <a:gd name="connsiteX110" fmla="*/ 2187064 w 10789097"/>
              <a:gd name="connsiteY110" fmla="*/ 2781300 h 6857999"/>
              <a:gd name="connsiteX111" fmla="*/ 2184621 w 10789097"/>
              <a:gd name="connsiteY111" fmla="*/ 2787015 h 6857999"/>
              <a:gd name="connsiteX112" fmla="*/ 2182876 w 10789097"/>
              <a:gd name="connsiteY112" fmla="*/ 2792730 h 6857999"/>
              <a:gd name="connsiteX113" fmla="*/ 2181480 w 10789097"/>
              <a:gd name="connsiteY113" fmla="*/ 2798445 h 6857999"/>
              <a:gd name="connsiteX114" fmla="*/ 2180085 w 10789097"/>
              <a:gd name="connsiteY114" fmla="*/ 2804477 h 6857999"/>
              <a:gd name="connsiteX115" fmla="*/ 2179037 w 10789097"/>
              <a:gd name="connsiteY115" fmla="*/ 2810192 h 6857999"/>
              <a:gd name="connsiteX116" fmla="*/ 2178339 w 10789097"/>
              <a:gd name="connsiteY116" fmla="*/ 2816225 h 6857999"/>
              <a:gd name="connsiteX117" fmla="*/ 2177991 w 10789097"/>
              <a:gd name="connsiteY117" fmla="*/ 2822257 h 6857999"/>
              <a:gd name="connsiteX118" fmla="*/ 2177641 w 10789097"/>
              <a:gd name="connsiteY118" fmla="*/ 2827972 h 6857999"/>
              <a:gd name="connsiteX119" fmla="*/ 2177991 w 10789097"/>
              <a:gd name="connsiteY119" fmla="*/ 2834005 h 6857999"/>
              <a:gd name="connsiteX120" fmla="*/ 2178339 w 10789097"/>
              <a:gd name="connsiteY120" fmla="*/ 2840037 h 6857999"/>
              <a:gd name="connsiteX121" fmla="*/ 2179037 w 10789097"/>
              <a:gd name="connsiteY121" fmla="*/ 2845752 h 6857999"/>
              <a:gd name="connsiteX122" fmla="*/ 2180085 w 10789097"/>
              <a:gd name="connsiteY122" fmla="*/ 2851785 h 6857999"/>
              <a:gd name="connsiteX123" fmla="*/ 2181480 w 10789097"/>
              <a:gd name="connsiteY123" fmla="*/ 2857817 h 6857999"/>
              <a:gd name="connsiteX124" fmla="*/ 2182876 w 10789097"/>
              <a:gd name="connsiteY124" fmla="*/ 2863532 h 6857999"/>
              <a:gd name="connsiteX125" fmla="*/ 2184621 w 10789097"/>
              <a:gd name="connsiteY125" fmla="*/ 2869247 h 6857999"/>
              <a:gd name="connsiteX126" fmla="*/ 2187064 w 10789097"/>
              <a:gd name="connsiteY126" fmla="*/ 2875280 h 6857999"/>
              <a:gd name="connsiteX127" fmla="*/ 2189507 w 10789097"/>
              <a:gd name="connsiteY127" fmla="*/ 2880677 h 6857999"/>
              <a:gd name="connsiteX128" fmla="*/ 2191950 w 10789097"/>
              <a:gd name="connsiteY128" fmla="*/ 2886075 h 6857999"/>
              <a:gd name="connsiteX129" fmla="*/ 2195091 w 10789097"/>
              <a:gd name="connsiteY129" fmla="*/ 2891472 h 6857999"/>
              <a:gd name="connsiteX130" fmla="*/ 2198581 w 10789097"/>
              <a:gd name="connsiteY130" fmla="*/ 2896870 h 6857999"/>
              <a:gd name="connsiteX131" fmla="*/ 2202070 w 10789097"/>
              <a:gd name="connsiteY131" fmla="*/ 2901632 h 6857999"/>
              <a:gd name="connsiteX132" fmla="*/ 2206258 w 10789097"/>
              <a:gd name="connsiteY132" fmla="*/ 2906712 h 6857999"/>
              <a:gd name="connsiteX133" fmla="*/ 2210097 w 10789097"/>
              <a:gd name="connsiteY133" fmla="*/ 2911475 h 6857999"/>
              <a:gd name="connsiteX134" fmla="*/ 2214633 w 10789097"/>
              <a:gd name="connsiteY134" fmla="*/ 2916237 h 6857999"/>
              <a:gd name="connsiteX135" fmla="*/ 2938420 w 10789097"/>
              <a:gd name="connsiteY135" fmla="*/ 3639502 h 6857999"/>
              <a:gd name="connsiteX136" fmla="*/ 2942957 w 10789097"/>
              <a:gd name="connsiteY136" fmla="*/ 3643947 h 6857999"/>
              <a:gd name="connsiteX137" fmla="*/ 2947145 w 10789097"/>
              <a:gd name="connsiteY137" fmla="*/ 3648710 h 6857999"/>
              <a:gd name="connsiteX138" fmla="*/ 2950984 w 10789097"/>
              <a:gd name="connsiteY138" fmla="*/ 3653790 h 6857999"/>
              <a:gd name="connsiteX139" fmla="*/ 2954473 w 10789097"/>
              <a:gd name="connsiteY139" fmla="*/ 3658870 h 6857999"/>
              <a:gd name="connsiteX140" fmla="*/ 2957614 w 10789097"/>
              <a:gd name="connsiteY140" fmla="*/ 3664267 h 6857999"/>
              <a:gd name="connsiteX141" fmla="*/ 2960755 w 10789097"/>
              <a:gd name="connsiteY141" fmla="*/ 3669347 h 6857999"/>
              <a:gd name="connsiteX142" fmla="*/ 2963547 w 10789097"/>
              <a:gd name="connsiteY142" fmla="*/ 3675062 h 6857999"/>
              <a:gd name="connsiteX143" fmla="*/ 2965641 w 10789097"/>
              <a:gd name="connsiteY143" fmla="*/ 3680460 h 6857999"/>
              <a:gd name="connsiteX144" fmla="*/ 2968084 w 10789097"/>
              <a:gd name="connsiteY144" fmla="*/ 3686175 h 6857999"/>
              <a:gd name="connsiteX145" fmla="*/ 2969829 w 10789097"/>
              <a:gd name="connsiteY145" fmla="*/ 3691890 h 6857999"/>
              <a:gd name="connsiteX146" fmla="*/ 2971224 w 10789097"/>
              <a:gd name="connsiteY146" fmla="*/ 3697605 h 6857999"/>
              <a:gd name="connsiteX147" fmla="*/ 2972620 w 10789097"/>
              <a:gd name="connsiteY147" fmla="*/ 3703637 h 6857999"/>
              <a:gd name="connsiteX148" fmla="*/ 2973667 w 10789097"/>
              <a:gd name="connsiteY148" fmla="*/ 3709670 h 6857999"/>
              <a:gd name="connsiteX149" fmla="*/ 2974365 w 10789097"/>
              <a:gd name="connsiteY149" fmla="*/ 3715385 h 6857999"/>
              <a:gd name="connsiteX150" fmla="*/ 2974714 w 10789097"/>
              <a:gd name="connsiteY150" fmla="*/ 3721417 h 6857999"/>
              <a:gd name="connsiteX151" fmla="*/ 2975063 w 10789097"/>
              <a:gd name="connsiteY151" fmla="*/ 3727450 h 6857999"/>
              <a:gd name="connsiteX152" fmla="*/ 2974714 w 10789097"/>
              <a:gd name="connsiteY152" fmla="*/ 3733165 h 6857999"/>
              <a:gd name="connsiteX153" fmla="*/ 2974365 w 10789097"/>
              <a:gd name="connsiteY153" fmla="*/ 3739197 h 6857999"/>
              <a:gd name="connsiteX154" fmla="*/ 2973667 w 10789097"/>
              <a:gd name="connsiteY154" fmla="*/ 3745230 h 6857999"/>
              <a:gd name="connsiteX155" fmla="*/ 2972620 w 10789097"/>
              <a:gd name="connsiteY155" fmla="*/ 3750945 h 6857999"/>
              <a:gd name="connsiteX156" fmla="*/ 2971224 w 10789097"/>
              <a:gd name="connsiteY156" fmla="*/ 3756977 h 6857999"/>
              <a:gd name="connsiteX157" fmla="*/ 2969829 w 10789097"/>
              <a:gd name="connsiteY157" fmla="*/ 3763010 h 6857999"/>
              <a:gd name="connsiteX158" fmla="*/ 2968084 w 10789097"/>
              <a:gd name="connsiteY158" fmla="*/ 3768407 h 6857999"/>
              <a:gd name="connsiteX159" fmla="*/ 2965641 w 10789097"/>
              <a:gd name="connsiteY159" fmla="*/ 3774122 h 6857999"/>
              <a:gd name="connsiteX160" fmla="*/ 2963547 w 10789097"/>
              <a:gd name="connsiteY160" fmla="*/ 3779837 h 6857999"/>
              <a:gd name="connsiteX161" fmla="*/ 2960755 w 10789097"/>
              <a:gd name="connsiteY161" fmla="*/ 3785235 h 6857999"/>
              <a:gd name="connsiteX162" fmla="*/ 2957614 w 10789097"/>
              <a:gd name="connsiteY162" fmla="*/ 3790632 h 6857999"/>
              <a:gd name="connsiteX163" fmla="*/ 2954473 w 10789097"/>
              <a:gd name="connsiteY163" fmla="*/ 3795712 h 6857999"/>
              <a:gd name="connsiteX164" fmla="*/ 2950984 w 10789097"/>
              <a:gd name="connsiteY164" fmla="*/ 3801110 h 6857999"/>
              <a:gd name="connsiteX165" fmla="*/ 2947145 w 10789097"/>
              <a:gd name="connsiteY165" fmla="*/ 3805872 h 6857999"/>
              <a:gd name="connsiteX166" fmla="*/ 2942957 w 10789097"/>
              <a:gd name="connsiteY166" fmla="*/ 3810635 h 6857999"/>
              <a:gd name="connsiteX167" fmla="*/ 2938420 w 10789097"/>
              <a:gd name="connsiteY167" fmla="*/ 3815397 h 6857999"/>
              <a:gd name="connsiteX168" fmla="*/ 2933884 w 10789097"/>
              <a:gd name="connsiteY168" fmla="*/ 3819842 h 6857999"/>
              <a:gd name="connsiteX169" fmla="*/ 2928998 w 10789097"/>
              <a:gd name="connsiteY169" fmla="*/ 3823970 h 6857999"/>
              <a:gd name="connsiteX170" fmla="*/ 2924112 w 10789097"/>
              <a:gd name="connsiteY170" fmla="*/ 3827780 h 6857999"/>
              <a:gd name="connsiteX171" fmla="*/ 2918877 w 10789097"/>
              <a:gd name="connsiteY171" fmla="*/ 3831272 h 6857999"/>
              <a:gd name="connsiteX172" fmla="*/ 2913643 w 10789097"/>
              <a:gd name="connsiteY172" fmla="*/ 3834447 h 6857999"/>
              <a:gd name="connsiteX173" fmla="*/ 2908408 w 10789097"/>
              <a:gd name="connsiteY173" fmla="*/ 3837622 h 6857999"/>
              <a:gd name="connsiteX174" fmla="*/ 2902824 w 10789097"/>
              <a:gd name="connsiteY174" fmla="*/ 3840480 h 6857999"/>
              <a:gd name="connsiteX175" fmla="*/ 2897240 w 10789097"/>
              <a:gd name="connsiteY175" fmla="*/ 3843020 h 6857999"/>
              <a:gd name="connsiteX176" fmla="*/ 2891657 w 10789097"/>
              <a:gd name="connsiteY176" fmla="*/ 3844925 h 6857999"/>
              <a:gd name="connsiteX177" fmla="*/ 2885724 w 10789097"/>
              <a:gd name="connsiteY177" fmla="*/ 3846830 h 6857999"/>
              <a:gd name="connsiteX178" fmla="*/ 2880140 w 10789097"/>
              <a:gd name="connsiteY178" fmla="*/ 3848417 h 6857999"/>
              <a:gd name="connsiteX179" fmla="*/ 2874208 w 10789097"/>
              <a:gd name="connsiteY179" fmla="*/ 3849370 h 6857999"/>
              <a:gd name="connsiteX180" fmla="*/ 2868275 w 10789097"/>
              <a:gd name="connsiteY180" fmla="*/ 3850640 h 6857999"/>
              <a:gd name="connsiteX181" fmla="*/ 2862342 w 10789097"/>
              <a:gd name="connsiteY181" fmla="*/ 3851275 h 6857999"/>
              <a:gd name="connsiteX182" fmla="*/ 2856410 w 10789097"/>
              <a:gd name="connsiteY182" fmla="*/ 3851592 h 6857999"/>
              <a:gd name="connsiteX183" fmla="*/ 2850477 w 10789097"/>
              <a:gd name="connsiteY183" fmla="*/ 3851910 h 6857999"/>
              <a:gd name="connsiteX184" fmla="*/ 2844544 w 10789097"/>
              <a:gd name="connsiteY184" fmla="*/ 3851592 h 6857999"/>
              <a:gd name="connsiteX185" fmla="*/ 2838612 w 10789097"/>
              <a:gd name="connsiteY185" fmla="*/ 3851275 h 6857999"/>
              <a:gd name="connsiteX186" fmla="*/ 2832679 w 10789097"/>
              <a:gd name="connsiteY186" fmla="*/ 3850640 h 6857999"/>
              <a:gd name="connsiteX187" fmla="*/ 2826746 w 10789097"/>
              <a:gd name="connsiteY187" fmla="*/ 3849370 h 6857999"/>
              <a:gd name="connsiteX188" fmla="*/ 2820814 w 10789097"/>
              <a:gd name="connsiteY188" fmla="*/ 3848417 h 6857999"/>
              <a:gd name="connsiteX189" fmla="*/ 2814881 w 10789097"/>
              <a:gd name="connsiteY189" fmla="*/ 3846830 h 6857999"/>
              <a:gd name="connsiteX190" fmla="*/ 2809297 w 10789097"/>
              <a:gd name="connsiteY190" fmla="*/ 3844925 h 6857999"/>
              <a:gd name="connsiteX191" fmla="*/ 2803714 w 10789097"/>
              <a:gd name="connsiteY191" fmla="*/ 3843020 h 6857999"/>
              <a:gd name="connsiteX192" fmla="*/ 2798130 w 10789097"/>
              <a:gd name="connsiteY192" fmla="*/ 3840480 h 6857999"/>
              <a:gd name="connsiteX193" fmla="*/ 2792546 w 10789097"/>
              <a:gd name="connsiteY193" fmla="*/ 3837622 h 6857999"/>
              <a:gd name="connsiteX194" fmla="*/ 2787311 w 10789097"/>
              <a:gd name="connsiteY194" fmla="*/ 3834447 h 6857999"/>
              <a:gd name="connsiteX195" fmla="*/ 2782077 w 10789097"/>
              <a:gd name="connsiteY195" fmla="*/ 3831272 h 6857999"/>
              <a:gd name="connsiteX196" fmla="*/ 2776842 w 10789097"/>
              <a:gd name="connsiteY196" fmla="*/ 3827780 h 6857999"/>
              <a:gd name="connsiteX197" fmla="*/ 2771956 w 10789097"/>
              <a:gd name="connsiteY197" fmla="*/ 3823970 h 6857999"/>
              <a:gd name="connsiteX198" fmla="*/ 2767071 w 10789097"/>
              <a:gd name="connsiteY198" fmla="*/ 3819842 h 6857999"/>
              <a:gd name="connsiteX199" fmla="*/ 2762534 w 10789097"/>
              <a:gd name="connsiteY199" fmla="*/ 3815397 h 6857999"/>
              <a:gd name="connsiteX200" fmla="*/ 2666564 w 10789097"/>
              <a:gd name="connsiteY200" fmla="*/ 3720147 h 6857999"/>
              <a:gd name="connsiteX201" fmla="*/ 2559078 w 10789097"/>
              <a:gd name="connsiteY201" fmla="*/ 3612515 h 6857999"/>
              <a:gd name="connsiteX202" fmla="*/ 2554541 w 10789097"/>
              <a:gd name="connsiteY202" fmla="*/ 3608070 h 6857999"/>
              <a:gd name="connsiteX203" fmla="*/ 2549655 w 10789097"/>
              <a:gd name="connsiteY203" fmla="*/ 3604260 h 6857999"/>
              <a:gd name="connsiteX204" fmla="*/ 2544770 w 10789097"/>
              <a:gd name="connsiteY204" fmla="*/ 3600132 h 6857999"/>
              <a:gd name="connsiteX205" fmla="*/ 2539535 w 10789097"/>
              <a:gd name="connsiteY205" fmla="*/ 3596640 h 6857999"/>
              <a:gd name="connsiteX206" fmla="*/ 2534300 w 10789097"/>
              <a:gd name="connsiteY206" fmla="*/ 3593465 h 6857999"/>
              <a:gd name="connsiteX207" fmla="*/ 2529066 w 10789097"/>
              <a:gd name="connsiteY207" fmla="*/ 3590290 h 6857999"/>
              <a:gd name="connsiteX208" fmla="*/ 2523482 w 10789097"/>
              <a:gd name="connsiteY208" fmla="*/ 3587750 h 6857999"/>
              <a:gd name="connsiteX209" fmla="*/ 2517898 w 10789097"/>
              <a:gd name="connsiteY209" fmla="*/ 3585210 h 6857999"/>
              <a:gd name="connsiteX210" fmla="*/ 2512314 w 10789097"/>
              <a:gd name="connsiteY210" fmla="*/ 3583305 h 6857999"/>
              <a:gd name="connsiteX211" fmla="*/ 2506731 w 10789097"/>
              <a:gd name="connsiteY211" fmla="*/ 3581082 h 6857999"/>
              <a:gd name="connsiteX212" fmla="*/ 2500798 w 10789097"/>
              <a:gd name="connsiteY212" fmla="*/ 3579812 h 6857999"/>
              <a:gd name="connsiteX213" fmla="*/ 2494865 w 10789097"/>
              <a:gd name="connsiteY213" fmla="*/ 3578225 h 6857999"/>
              <a:gd name="connsiteX214" fmla="*/ 2488933 w 10789097"/>
              <a:gd name="connsiteY214" fmla="*/ 3577272 h 6857999"/>
              <a:gd name="connsiteX215" fmla="*/ 2483000 w 10789097"/>
              <a:gd name="connsiteY215" fmla="*/ 3576637 h 6857999"/>
              <a:gd name="connsiteX216" fmla="*/ 2476718 w 10789097"/>
              <a:gd name="connsiteY216" fmla="*/ 3576320 h 6857999"/>
              <a:gd name="connsiteX217" fmla="*/ 2470786 w 10789097"/>
              <a:gd name="connsiteY217" fmla="*/ 3576320 h 6857999"/>
              <a:gd name="connsiteX218" fmla="*/ 2464853 w 10789097"/>
              <a:gd name="connsiteY218" fmla="*/ 3576320 h 6857999"/>
              <a:gd name="connsiteX219" fmla="*/ 2458920 w 10789097"/>
              <a:gd name="connsiteY219" fmla="*/ 3576637 h 6857999"/>
              <a:gd name="connsiteX220" fmla="*/ 2452988 w 10789097"/>
              <a:gd name="connsiteY220" fmla="*/ 3577272 h 6857999"/>
              <a:gd name="connsiteX221" fmla="*/ 2447055 w 10789097"/>
              <a:gd name="connsiteY221" fmla="*/ 3578225 h 6857999"/>
              <a:gd name="connsiteX222" fmla="*/ 2441122 w 10789097"/>
              <a:gd name="connsiteY222" fmla="*/ 3579812 h 6857999"/>
              <a:gd name="connsiteX223" fmla="*/ 2435190 w 10789097"/>
              <a:gd name="connsiteY223" fmla="*/ 3581082 h 6857999"/>
              <a:gd name="connsiteX224" fmla="*/ 2429606 w 10789097"/>
              <a:gd name="connsiteY224" fmla="*/ 3583305 h 6857999"/>
              <a:gd name="connsiteX225" fmla="*/ 2424022 w 10789097"/>
              <a:gd name="connsiteY225" fmla="*/ 3585210 h 6857999"/>
              <a:gd name="connsiteX226" fmla="*/ 2418439 w 10789097"/>
              <a:gd name="connsiteY226" fmla="*/ 3587750 h 6857999"/>
              <a:gd name="connsiteX227" fmla="*/ 2412855 w 10789097"/>
              <a:gd name="connsiteY227" fmla="*/ 3590290 h 6857999"/>
              <a:gd name="connsiteX228" fmla="*/ 2407620 w 10789097"/>
              <a:gd name="connsiteY228" fmla="*/ 3593465 h 6857999"/>
              <a:gd name="connsiteX229" fmla="*/ 2402385 w 10789097"/>
              <a:gd name="connsiteY229" fmla="*/ 3596640 h 6857999"/>
              <a:gd name="connsiteX230" fmla="*/ 2397151 w 10789097"/>
              <a:gd name="connsiteY230" fmla="*/ 3600450 h 6857999"/>
              <a:gd name="connsiteX231" fmla="*/ 2392265 w 10789097"/>
              <a:gd name="connsiteY231" fmla="*/ 3604260 h 6857999"/>
              <a:gd name="connsiteX232" fmla="*/ 2387379 w 10789097"/>
              <a:gd name="connsiteY232" fmla="*/ 3608070 h 6857999"/>
              <a:gd name="connsiteX233" fmla="*/ 2382842 w 10789097"/>
              <a:gd name="connsiteY233" fmla="*/ 3612515 h 6857999"/>
              <a:gd name="connsiteX234" fmla="*/ 2379003 w 10789097"/>
              <a:gd name="connsiteY234" fmla="*/ 3616325 h 6857999"/>
              <a:gd name="connsiteX235" fmla="*/ 2375863 w 10789097"/>
              <a:gd name="connsiteY235" fmla="*/ 3620135 h 6857999"/>
              <a:gd name="connsiteX236" fmla="*/ 2369581 w 10789097"/>
              <a:gd name="connsiteY236" fmla="*/ 3628390 h 6857999"/>
              <a:gd name="connsiteX237" fmla="*/ 2363997 w 10789097"/>
              <a:gd name="connsiteY237" fmla="*/ 3636327 h 6857999"/>
              <a:gd name="connsiteX238" fmla="*/ 2359461 w 10789097"/>
              <a:gd name="connsiteY238" fmla="*/ 3644900 h 6857999"/>
              <a:gd name="connsiteX239" fmla="*/ 2355273 w 10789097"/>
              <a:gd name="connsiteY239" fmla="*/ 3654107 h 6857999"/>
              <a:gd name="connsiteX240" fmla="*/ 2352132 w 10789097"/>
              <a:gd name="connsiteY240" fmla="*/ 3663315 h 6857999"/>
              <a:gd name="connsiteX241" fmla="*/ 2349689 w 10789097"/>
              <a:gd name="connsiteY241" fmla="*/ 3672522 h 6857999"/>
              <a:gd name="connsiteX242" fmla="*/ 2347944 w 10789097"/>
              <a:gd name="connsiteY242" fmla="*/ 3682047 h 6857999"/>
              <a:gd name="connsiteX243" fmla="*/ 2346897 w 10789097"/>
              <a:gd name="connsiteY243" fmla="*/ 3691572 h 6857999"/>
              <a:gd name="connsiteX244" fmla="*/ 2346548 w 10789097"/>
              <a:gd name="connsiteY244" fmla="*/ 3701097 h 6857999"/>
              <a:gd name="connsiteX245" fmla="*/ 2347246 w 10789097"/>
              <a:gd name="connsiteY245" fmla="*/ 3710622 h 6857999"/>
              <a:gd name="connsiteX246" fmla="*/ 2348293 w 10789097"/>
              <a:gd name="connsiteY246" fmla="*/ 3720465 h 6857999"/>
              <a:gd name="connsiteX247" fmla="*/ 2350387 w 10789097"/>
              <a:gd name="connsiteY247" fmla="*/ 3729672 h 6857999"/>
              <a:gd name="connsiteX248" fmla="*/ 2352830 w 10789097"/>
              <a:gd name="connsiteY248" fmla="*/ 3739197 h 6857999"/>
              <a:gd name="connsiteX249" fmla="*/ 2356320 w 10789097"/>
              <a:gd name="connsiteY249" fmla="*/ 3748405 h 6857999"/>
              <a:gd name="connsiteX250" fmla="*/ 2360507 w 10789097"/>
              <a:gd name="connsiteY250" fmla="*/ 3756977 h 6857999"/>
              <a:gd name="connsiteX251" fmla="*/ 2651907 w 10789097"/>
              <a:gd name="connsiteY251" fmla="*/ 4048442 h 6857999"/>
              <a:gd name="connsiteX252" fmla="*/ 2656444 w 10789097"/>
              <a:gd name="connsiteY252" fmla="*/ 4052887 h 6857999"/>
              <a:gd name="connsiteX253" fmla="*/ 2660631 w 10789097"/>
              <a:gd name="connsiteY253" fmla="*/ 4057967 h 6857999"/>
              <a:gd name="connsiteX254" fmla="*/ 2664470 w 10789097"/>
              <a:gd name="connsiteY254" fmla="*/ 4062730 h 6857999"/>
              <a:gd name="connsiteX255" fmla="*/ 2667960 w 10789097"/>
              <a:gd name="connsiteY255" fmla="*/ 4067810 h 6857999"/>
              <a:gd name="connsiteX256" fmla="*/ 2671101 w 10789097"/>
              <a:gd name="connsiteY256" fmla="*/ 4073207 h 6857999"/>
              <a:gd name="connsiteX257" fmla="*/ 2674242 w 10789097"/>
              <a:gd name="connsiteY257" fmla="*/ 4078287 h 6857999"/>
              <a:gd name="connsiteX258" fmla="*/ 2677033 w 10789097"/>
              <a:gd name="connsiteY258" fmla="*/ 4084002 h 6857999"/>
              <a:gd name="connsiteX259" fmla="*/ 2679476 w 10789097"/>
              <a:gd name="connsiteY259" fmla="*/ 4089717 h 6857999"/>
              <a:gd name="connsiteX260" fmla="*/ 2681570 w 10789097"/>
              <a:gd name="connsiteY260" fmla="*/ 4095115 h 6857999"/>
              <a:gd name="connsiteX261" fmla="*/ 2683315 w 10789097"/>
              <a:gd name="connsiteY261" fmla="*/ 4100830 h 6857999"/>
              <a:gd name="connsiteX262" fmla="*/ 2684711 w 10789097"/>
              <a:gd name="connsiteY262" fmla="*/ 4106862 h 6857999"/>
              <a:gd name="connsiteX263" fmla="*/ 2686107 w 10789097"/>
              <a:gd name="connsiteY263" fmla="*/ 4112577 h 6857999"/>
              <a:gd name="connsiteX264" fmla="*/ 2687154 w 10789097"/>
              <a:gd name="connsiteY264" fmla="*/ 4118610 h 6857999"/>
              <a:gd name="connsiteX265" fmla="*/ 2687852 w 10789097"/>
              <a:gd name="connsiteY265" fmla="*/ 4124642 h 6857999"/>
              <a:gd name="connsiteX266" fmla="*/ 2688201 w 10789097"/>
              <a:gd name="connsiteY266" fmla="*/ 4130357 h 6857999"/>
              <a:gd name="connsiteX267" fmla="*/ 2688550 w 10789097"/>
              <a:gd name="connsiteY267" fmla="*/ 4136390 h 6857999"/>
              <a:gd name="connsiteX268" fmla="*/ 2688201 w 10789097"/>
              <a:gd name="connsiteY268" fmla="*/ 4142422 h 6857999"/>
              <a:gd name="connsiteX269" fmla="*/ 2687852 w 10789097"/>
              <a:gd name="connsiteY269" fmla="*/ 4148137 h 6857999"/>
              <a:gd name="connsiteX270" fmla="*/ 2687154 w 10789097"/>
              <a:gd name="connsiteY270" fmla="*/ 4154170 h 6857999"/>
              <a:gd name="connsiteX271" fmla="*/ 2686107 w 10789097"/>
              <a:gd name="connsiteY271" fmla="*/ 4160202 h 6857999"/>
              <a:gd name="connsiteX272" fmla="*/ 2684711 w 10789097"/>
              <a:gd name="connsiteY272" fmla="*/ 4165917 h 6857999"/>
              <a:gd name="connsiteX273" fmla="*/ 2683315 w 10789097"/>
              <a:gd name="connsiteY273" fmla="*/ 4171632 h 6857999"/>
              <a:gd name="connsiteX274" fmla="*/ 2681570 w 10789097"/>
              <a:gd name="connsiteY274" fmla="*/ 4177665 h 6857999"/>
              <a:gd name="connsiteX275" fmla="*/ 2679476 w 10789097"/>
              <a:gd name="connsiteY275" fmla="*/ 4183062 h 6857999"/>
              <a:gd name="connsiteX276" fmla="*/ 2677033 w 10789097"/>
              <a:gd name="connsiteY276" fmla="*/ 4188777 h 6857999"/>
              <a:gd name="connsiteX277" fmla="*/ 2674242 w 10789097"/>
              <a:gd name="connsiteY277" fmla="*/ 4194175 h 6857999"/>
              <a:gd name="connsiteX278" fmla="*/ 2671101 w 10789097"/>
              <a:gd name="connsiteY278" fmla="*/ 4199572 h 6857999"/>
              <a:gd name="connsiteX279" fmla="*/ 2667960 w 10789097"/>
              <a:gd name="connsiteY279" fmla="*/ 4204652 h 6857999"/>
              <a:gd name="connsiteX280" fmla="*/ 2664470 w 10789097"/>
              <a:gd name="connsiteY280" fmla="*/ 4210050 h 6857999"/>
              <a:gd name="connsiteX281" fmla="*/ 2660631 w 10789097"/>
              <a:gd name="connsiteY281" fmla="*/ 4214812 h 6857999"/>
              <a:gd name="connsiteX282" fmla="*/ 2656444 w 10789097"/>
              <a:gd name="connsiteY282" fmla="*/ 4219892 h 6857999"/>
              <a:gd name="connsiteX283" fmla="*/ 2651907 w 10789097"/>
              <a:gd name="connsiteY283" fmla="*/ 4224337 h 6857999"/>
              <a:gd name="connsiteX284" fmla="*/ 2647370 w 10789097"/>
              <a:gd name="connsiteY284" fmla="*/ 4228782 h 6857999"/>
              <a:gd name="connsiteX285" fmla="*/ 2642484 w 10789097"/>
              <a:gd name="connsiteY285" fmla="*/ 4232592 h 6857999"/>
              <a:gd name="connsiteX286" fmla="*/ 2637599 w 10789097"/>
              <a:gd name="connsiteY286" fmla="*/ 4236402 h 6857999"/>
              <a:gd name="connsiteX287" fmla="*/ 2632713 w 10789097"/>
              <a:gd name="connsiteY287" fmla="*/ 4239895 h 6857999"/>
              <a:gd name="connsiteX288" fmla="*/ 2627478 w 10789097"/>
              <a:gd name="connsiteY288" fmla="*/ 4243387 h 6857999"/>
              <a:gd name="connsiteX289" fmla="*/ 2622243 w 10789097"/>
              <a:gd name="connsiteY289" fmla="*/ 4246245 h 6857999"/>
              <a:gd name="connsiteX290" fmla="*/ 2616660 w 10789097"/>
              <a:gd name="connsiteY290" fmla="*/ 4249102 h 6857999"/>
              <a:gd name="connsiteX291" fmla="*/ 2611425 w 10789097"/>
              <a:gd name="connsiteY291" fmla="*/ 4251642 h 6857999"/>
              <a:gd name="connsiteX292" fmla="*/ 2605841 w 10789097"/>
              <a:gd name="connsiteY292" fmla="*/ 4253547 h 6857999"/>
              <a:gd name="connsiteX293" fmla="*/ 2599909 w 10789097"/>
              <a:gd name="connsiteY293" fmla="*/ 4255452 h 6857999"/>
              <a:gd name="connsiteX294" fmla="*/ 2594325 w 10789097"/>
              <a:gd name="connsiteY294" fmla="*/ 4257040 h 6857999"/>
              <a:gd name="connsiteX295" fmla="*/ 2588392 w 10789097"/>
              <a:gd name="connsiteY295" fmla="*/ 4258627 h 6857999"/>
              <a:gd name="connsiteX296" fmla="*/ 2582809 w 10789097"/>
              <a:gd name="connsiteY296" fmla="*/ 4259262 h 6857999"/>
              <a:gd name="connsiteX297" fmla="*/ 2576876 w 10789097"/>
              <a:gd name="connsiteY297" fmla="*/ 4260215 h 6857999"/>
              <a:gd name="connsiteX298" fmla="*/ 2570943 w 10789097"/>
              <a:gd name="connsiteY298" fmla="*/ 4260532 h 6857999"/>
              <a:gd name="connsiteX299" fmla="*/ 2565011 w 10789097"/>
              <a:gd name="connsiteY299" fmla="*/ 4260532 h 6857999"/>
              <a:gd name="connsiteX300" fmla="*/ 5169805 w 10789097"/>
              <a:gd name="connsiteY300" fmla="*/ 6857999 h 6857999"/>
              <a:gd name="connsiteX301" fmla="*/ 10789097 w 10789097"/>
              <a:gd name="connsiteY301" fmla="*/ 6857999 h 6857999"/>
              <a:gd name="connsiteX302" fmla="*/ 10789097 w 10789097"/>
              <a:gd name="connsiteY302" fmla="*/ 0 h 6857999"/>
              <a:gd name="connsiteX0" fmla="*/ 10789097 w 10789097"/>
              <a:gd name="connsiteY0" fmla="*/ 0 h 6857999"/>
              <a:gd name="connsiteX1" fmla="*/ 240539 w 10789097"/>
              <a:gd name="connsiteY1" fmla="*/ 0 h 6857999"/>
              <a:gd name="connsiteX2" fmla="*/ 0 w 10789097"/>
              <a:gd name="connsiteY2" fmla="*/ 0 h 6857999"/>
              <a:gd name="connsiteX3" fmla="*/ 34549 w 10789097"/>
              <a:gd name="connsiteY3" fmla="*/ 34608 h 6857999"/>
              <a:gd name="connsiteX4" fmla="*/ 2681221 w 10789097"/>
              <a:gd name="connsiteY4" fmla="*/ 2678112 h 6857999"/>
              <a:gd name="connsiteX5" fmla="*/ 2685758 w 10789097"/>
              <a:gd name="connsiteY5" fmla="*/ 2682875 h 6857999"/>
              <a:gd name="connsiteX6" fmla="*/ 2689946 w 10789097"/>
              <a:gd name="connsiteY6" fmla="*/ 2687320 h 6857999"/>
              <a:gd name="connsiteX7" fmla="*/ 2693785 w 10789097"/>
              <a:gd name="connsiteY7" fmla="*/ 2692717 h 6857999"/>
              <a:gd name="connsiteX8" fmla="*/ 2697274 w 10789097"/>
              <a:gd name="connsiteY8" fmla="*/ 2697480 h 6857999"/>
              <a:gd name="connsiteX9" fmla="*/ 2700415 w 10789097"/>
              <a:gd name="connsiteY9" fmla="*/ 2702877 h 6857999"/>
              <a:gd name="connsiteX10" fmla="*/ 2703556 w 10789097"/>
              <a:gd name="connsiteY10" fmla="*/ 2708275 h 6857999"/>
              <a:gd name="connsiteX11" fmla="*/ 2706348 w 10789097"/>
              <a:gd name="connsiteY11" fmla="*/ 2713672 h 6857999"/>
              <a:gd name="connsiteX12" fmla="*/ 2708791 w 10789097"/>
              <a:gd name="connsiteY12" fmla="*/ 2719070 h 6857999"/>
              <a:gd name="connsiteX13" fmla="*/ 2710885 w 10789097"/>
              <a:gd name="connsiteY13" fmla="*/ 2725102 h 6857999"/>
              <a:gd name="connsiteX14" fmla="*/ 2712630 w 10789097"/>
              <a:gd name="connsiteY14" fmla="*/ 2730817 h 6857999"/>
              <a:gd name="connsiteX15" fmla="*/ 2714025 w 10789097"/>
              <a:gd name="connsiteY15" fmla="*/ 2736532 h 6857999"/>
              <a:gd name="connsiteX16" fmla="*/ 2715421 w 10789097"/>
              <a:gd name="connsiteY16" fmla="*/ 2742565 h 6857999"/>
              <a:gd name="connsiteX17" fmla="*/ 2716468 w 10789097"/>
              <a:gd name="connsiteY17" fmla="*/ 2748280 h 6857999"/>
              <a:gd name="connsiteX18" fmla="*/ 2717166 w 10789097"/>
              <a:gd name="connsiteY18" fmla="*/ 2753995 h 6857999"/>
              <a:gd name="connsiteX19" fmla="*/ 2717515 w 10789097"/>
              <a:gd name="connsiteY19" fmla="*/ 2760345 h 6857999"/>
              <a:gd name="connsiteX20" fmla="*/ 2717864 w 10789097"/>
              <a:gd name="connsiteY20" fmla="*/ 2766377 h 6857999"/>
              <a:gd name="connsiteX21" fmla="*/ 2717515 w 10789097"/>
              <a:gd name="connsiteY21" fmla="*/ 2772092 h 6857999"/>
              <a:gd name="connsiteX22" fmla="*/ 2717166 w 10789097"/>
              <a:gd name="connsiteY22" fmla="*/ 2778125 h 6857999"/>
              <a:gd name="connsiteX23" fmla="*/ 2716468 w 10789097"/>
              <a:gd name="connsiteY23" fmla="*/ 2784157 h 6857999"/>
              <a:gd name="connsiteX24" fmla="*/ 2715421 w 10789097"/>
              <a:gd name="connsiteY24" fmla="*/ 2790190 h 6857999"/>
              <a:gd name="connsiteX25" fmla="*/ 2714025 w 10789097"/>
              <a:gd name="connsiteY25" fmla="*/ 2795905 h 6857999"/>
              <a:gd name="connsiteX26" fmla="*/ 2712630 w 10789097"/>
              <a:gd name="connsiteY26" fmla="*/ 2801620 h 6857999"/>
              <a:gd name="connsiteX27" fmla="*/ 2710885 w 10789097"/>
              <a:gd name="connsiteY27" fmla="*/ 2807335 h 6857999"/>
              <a:gd name="connsiteX28" fmla="*/ 2708791 w 10789097"/>
              <a:gd name="connsiteY28" fmla="*/ 2813050 h 6857999"/>
              <a:gd name="connsiteX29" fmla="*/ 2706348 w 10789097"/>
              <a:gd name="connsiteY29" fmla="*/ 2818765 h 6857999"/>
              <a:gd name="connsiteX30" fmla="*/ 2703556 w 10789097"/>
              <a:gd name="connsiteY30" fmla="*/ 2824162 h 6857999"/>
              <a:gd name="connsiteX31" fmla="*/ 2700415 w 10789097"/>
              <a:gd name="connsiteY31" fmla="*/ 2829560 h 6857999"/>
              <a:gd name="connsiteX32" fmla="*/ 2697274 w 10789097"/>
              <a:gd name="connsiteY32" fmla="*/ 2834640 h 6857999"/>
              <a:gd name="connsiteX33" fmla="*/ 2693785 w 10789097"/>
              <a:gd name="connsiteY33" fmla="*/ 2840037 h 6857999"/>
              <a:gd name="connsiteX34" fmla="*/ 2689946 w 10789097"/>
              <a:gd name="connsiteY34" fmla="*/ 2844800 h 6857999"/>
              <a:gd name="connsiteX35" fmla="*/ 2685758 w 10789097"/>
              <a:gd name="connsiteY35" fmla="*/ 2849562 h 6857999"/>
              <a:gd name="connsiteX36" fmla="*/ 2681221 w 10789097"/>
              <a:gd name="connsiteY36" fmla="*/ 2854325 h 6857999"/>
              <a:gd name="connsiteX37" fmla="*/ 2676684 w 10789097"/>
              <a:gd name="connsiteY37" fmla="*/ 2858770 h 6857999"/>
              <a:gd name="connsiteX38" fmla="*/ 2671799 w 10789097"/>
              <a:gd name="connsiteY38" fmla="*/ 2862580 h 6857999"/>
              <a:gd name="connsiteX39" fmla="*/ 2666913 w 10789097"/>
              <a:gd name="connsiteY39" fmla="*/ 2866390 h 6857999"/>
              <a:gd name="connsiteX40" fmla="*/ 2661678 w 10789097"/>
              <a:gd name="connsiteY40" fmla="*/ 2870200 h 6857999"/>
              <a:gd name="connsiteX41" fmla="*/ 2656444 w 10789097"/>
              <a:gd name="connsiteY41" fmla="*/ 2873375 h 6857999"/>
              <a:gd name="connsiteX42" fmla="*/ 2651209 w 10789097"/>
              <a:gd name="connsiteY42" fmla="*/ 2876550 h 6857999"/>
              <a:gd name="connsiteX43" fmla="*/ 2645625 w 10789097"/>
              <a:gd name="connsiteY43" fmla="*/ 2879090 h 6857999"/>
              <a:gd name="connsiteX44" fmla="*/ 2640041 w 10789097"/>
              <a:gd name="connsiteY44" fmla="*/ 2881312 h 6857999"/>
              <a:gd name="connsiteX45" fmla="*/ 2634458 w 10789097"/>
              <a:gd name="connsiteY45" fmla="*/ 2883535 h 6857999"/>
              <a:gd name="connsiteX46" fmla="*/ 2628525 w 10789097"/>
              <a:gd name="connsiteY46" fmla="*/ 2885757 h 6857999"/>
              <a:gd name="connsiteX47" fmla="*/ 2622941 w 10789097"/>
              <a:gd name="connsiteY47" fmla="*/ 2887027 h 6857999"/>
              <a:gd name="connsiteX48" fmla="*/ 2617009 w 10789097"/>
              <a:gd name="connsiteY48" fmla="*/ 2888297 h 6857999"/>
              <a:gd name="connsiteX49" fmla="*/ 2611076 w 10789097"/>
              <a:gd name="connsiteY49" fmla="*/ 2889567 h 6857999"/>
              <a:gd name="connsiteX50" fmla="*/ 2605143 w 10789097"/>
              <a:gd name="connsiteY50" fmla="*/ 2890202 h 6857999"/>
              <a:gd name="connsiteX51" fmla="*/ 2599211 w 10789097"/>
              <a:gd name="connsiteY51" fmla="*/ 2890520 h 6857999"/>
              <a:gd name="connsiteX52" fmla="*/ 2593278 w 10789097"/>
              <a:gd name="connsiteY52" fmla="*/ 2890520 h 6857999"/>
              <a:gd name="connsiteX53" fmla="*/ 2587345 w 10789097"/>
              <a:gd name="connsiteY53" fmla="*/ 2890520 h 6857999"/>
              <a:gd name="connsiteX54" fmla="*/ 2581413 w 10789097"/>
              <a:gd name="connsiteY54" fmla="*/ 2890202 h 6857999"/>
              <a:gd name="connsiteX55" fmla="*/ 2575480 w 10789097"/>
              <a:gd name="connsiteY55" fmla="*/ 2889567 h 6857999"/>
              <a:gd name="connsiteX56" fmla="*/ 2569547 w 10789097"/>
              <a:gd name="connsiteY56" fmla="*/ 2888297 h 6857999"/>
              <a:gd name="connsiteX57" fmla="*/ 2563615 w 10789097"/>
              <a:gd name="connsiteY57" fmla="*/ 2887027 h 6857999"/>
              <a:gd name="connsiteX58" fmla="*/ 2557682 w 10789097"/>
              <a:gd name="connsiteY58" fmla="*/ 2885757 h 6857999"/>
              <a:gd name="connsiteX59" fmla="*/ 2552098 w 10789097"/>
              <a:gd name="connsiteY59" fmla="*/ 2883535 h 6857999"/>
              <a:gd name="connsiteX60" fmla="*/ 2546515 w 10789097"/>
              <a:gd name="connsiteY60" fmla="*/ 2881312 h 6857999"/>
              <a:gd name="connsiteX61" fmla="*/ 2540931 w 10789097"/>
              <a:gd name="connsiteY61" fmla="*/ 2879090 h 6857999"/>
              <a:gd name="connsiteX62" fmla="*/ 2535347 w 10789097"/>
              <a:gd name="connsiteY62" fmla="*/ 2876550 h 6857999"/>
              <a:gd name="connsiteX63" fmla="*/ 2530112 w 10789097"/>
              <a:gd name="connsiteY63" fmla="*/ 2873375 h 6857999"/>
              <a:gd name="connsiteX64" fmla="*/ 2524878 w 10789097"/>
              <a:gd name="connsiteY64" fmla="*/ 2870200 h 6857999"/>
              <a:gd name="connsiteX65" fmla="*/ 2519643 w 10789097"/>
              <a:gd name="connsiteY65" fmla="*/ 2866390 h 6857999"/>
              <a:gd name="connsiteX66" fmla="*/ 2514757 w 10789097"/>
              <a:gd name="connsiteY66" fmla="*/ 2862580 h 6857999"/>
              <a:gd name="connsiteX67" fmla="*/ 2509872 w 10789097"/>
              <a:gd name="connsiteY67" fmla="*/ 2858770 h 6857999"/>
              <a:gd name="connsiteX68" fmla="*/ 2505335 w 10789097"/>
              <a:gd name="connsiteY68" fmla="*/ 2854325 h 6857999"/>
              <a:gd name="connsiteX69" fmla="*/ 2390869 w 10789097"/>
              <a:gd name="connsiteY69" fmla="*/ 2740025 h 6857999"/>
              <a:gd name="connsiteX70" fmla="*/ 2385983 w 10789097"/>
              <a:gd name="connsiteY70" fmla="*/ 2735580 h 6857999"/>
              <a:gd name="connsiteX71" fmla="*/ 2381097 w 10789097"/>
              <a:gd name="connsiteY71" fmla="*/ 2731452 h 6857999"/>
              <a:gd name="connsiteX72" fmla="*/ 2376212 w 10789097"/>
              <a:gd name="connsiteY72" fmla="*/ 2727642 h 6857999"/>
              <a:gd name="connsiteX73" fmla="*/ 2371326 w 10789097"/>
              <a:gd name="connsiteY73" fmla="*/ 2724150 h 6857999"/>
              <a:gd name="connsiteX74" fmla="*/ 2366091 w 10789097"/>
              <a:gd name="connsiteY74" fmla="*/ 2720975 h 6857999"/>
              <a:gd name="connsiteX75" fmla="*/ 2360507 w 10789097"/>
              <a:gd name="connsiteY75" fmla="*/ 2717800 h 6857999"/>
              <a:gd name="connsiteX76" fmla="*/ 2355273 w 10789097"/>
              <a:gd name="connsiteY76" fmla="*/ 2715260 h 6857999"/>
              <a:gd name="connsiteX77" fmla="*/ 2349689 w 10789097"/>
              <a:gd name="connsiteY77" fmla="*/ 2713037 h 6857999"/>
              <a:gd name="connsiteX78" fmla="*/ 2343757 w 10789097"/>
              <a:gd name="connsiteY78" fmla="*/ 2710497 h 6857999"/>
              <a:gd name="connsiteX79" fmla="*/ 2338173 w 10789097"/>
              <a:gd name="connsiteY79" fmla="*/ 2708592 h 6857999"/>
              <a:gd name="connsiteX80" fmla="*/ 2332240 w 10789097"/>
              <a:gd name="connsiteY80" fmla="*/ 2707322 h 6857999"/>
              <a:gd name="connsiteX81" fmla="*/ 2326307 w 10789097"/>
              <a:gd name="connsiteY81" fmla="*/ 2706052 h 6857999"/>
              <a:gd name="connsiteX82" fmla="*/ 2320724 w 10789097"/>
              <a:gd name="connsiteY82" fmla="*/ 2704782 h 6857999"/>
              <a:gd name="connsiteX83" fmla="*/ 2314442 w 10789097"/>
              <a:gd name="connsiteY83" fmla="*/ 2704147 h 6857999"/>
              <a:gd name="connsiteX84" fmla="*/ 2308509 w 10789097"/>
              <a:gd name="connsiteY84" fmla="*/ 2703830 h 6857999"/>
              <a:gd name="connsiteX85" fmla="*/ 2302577 w 10789097"/>
              <a:gd name="connsiteY85" fmla="*/ 2703512 h 6857999"/>
              <a:gd name="connsiteX86" fmla="*/ 2296644 w 10789097"/>
              <a:gd name="connsiteY86" fmla="*/ 2703830 h 6857999"/>
              <a:gd name="connsiteX87" fmla="*/ 2290711 w 10789097"/>
              <a:gd name="connsiteY87" fmla="*/ 2704147 h 6857999"/>
              <a:gd name="connsiteX88" fmla="*/ 2284779 w 10789097"/>
              <a:gd name="connsiteY88" fmla="*/ 2704782 h 6857999"/>
              <a:gd name="connsiteX89" fmla="*/ 2278846 w 10789097"/>
              <a:gd name="connsiteY89" fmla="*/ 2706052 h 6857999"/>
              <a:gd name="connsiteX90" fmla="*/ 2272913 w 10789097"/>
              <a:gd name="connsiteY90" fmla="*/ 2707322 h 6857999"/>
              <a:gd name="connsiteX91" fmla="*/ 2267330 w 10789097"/>
              <a:gd name="connsiteY91" fmla="*/ 2708592 h 6857999"/>
              <a:gd name="connsiteX92" fmla="*/ 2261397 w 10789097"/>
              <a:gd name="connsiteY92" fmla="*/ 2710497 h 6857999"/>
              <a:gd name="connsiteX93" fmla="*/ 2255813 w 10789097"/>
              <a:gd name="connsiteY93" fmla="*/ 2713037 h 6857999"/>
              <a:gd name="connsiteX94" fmla="*/ 2250229 w 10789097"/>
              <a:gd name="connsiteY94" fmla="*/ 2715260 h 6857999"/>
              <a:gd name="connsiteX95" fmla="*/ 2244646 w 10789097"/>
              <a:gd name="connsiteY95" fmla="*/ 2717800 h 6857999"/>
              <a:gd name="connsiteX96" fmla="*/ 2239411 w 10789097"/>
              <a:gd name="connsiteY96" fmla="*/ 2720975 h 6857999"/>
              <a:gd name="connsiteX97" fmla="*/ 2234177 w 10789097"/>
              <a:gd name="connsiteY97" fmla="*/ 2724150 h 6857999"/>
              <a:gd name="connsiteX98" fmla="*/ 2228942 w 10789097"/>
              <a:gd name="connsiteY98" fmla="*/ 2727642 h 6857999"/>
              <a:gd name="connsiteX99" fmla="*/ 2224056 w 10789097"/>
              <a:gd name="connsiteY99" fmla="*/ 2731452 h 6857999"/>
              <a:gd name="connsiteX100" fmla="*/ 2219170 w 10789097"/>
              <a:gd name="connsiteY100" fmla="*/ 2735580 h 6857999"/>
              <a:gd name="connsiteX101" fmla="*/ 2214633 w 10789097"/>
              <a:gd name="connsiteY101" fmla="*/ 2740025 h 6857999"/>
              <a:gd name="connsiteX102" fmla="*/ 2210097 w 10789097"/>
              <a:gd name="connsiteY102" fmla="*/ 2744787 h 6857999"/>
              <a:gd name="connsiteX103" fmla="*/ 2206258 w 10789097"/>
              <a:gd name="connsiteY103" fmla="*/ 2749550 h 6857999"/>
              <a:gd name="connsiteX104" fmla="*/ 2202070 w 10789097"/>
              <a:gd name="connsiteY104" fmla="*/ 2754312 h 6857999"/>
              <a:gd name="connsiteX105" fmla="*/ 2198581 w 10789097"/>
              <a:gd name="connsiteY105" fmla="*/ 2759710 h 6857999"/>
              <a:gd name="connsiteX106" fmla="*/ 2195091 w 10789097"/>
              <a:gd name="connsiteY106" fmla="*/ 2764790 h 6857999"/>
              <a:gd name="connsiteX107" fmla="*/ 2191950 w 10789097"/>
              <a:gd name="connsiteY107" fmla="*/ 2770187 h 6857999"/>
              <a:gd name="connsiteX108" fmla="*/ 2189507 w 10789097"/>
              <a:gd name="connsiteY108" fmla="*/ 2775585 h 6857999"/>
              <a:gd name="connsiteX109" fmla="*/ 2187064 w 10789097"/>
              <a:gd name="connsiteY109" fmla="*/ 2781300 h 6857999"/>
              <a:gd name="connsiteX110" fmla="*/ 2184621 w 10789097"/>
              <a:gd name="connsiteY110" fmla="*/ 2787015 h 6857999"/>
              <a:gd name="connsiteX111" fmla="*/ 2182876 w 10789097"/>
              <a:gd name="connsiteY111" fmla="*/ 2792730 h 6857999"/>
              <a:gd name="connsiteX112" fmla="*/ 2181480 w 10789097"/>
              <a:gd name="connsiteY112" fmla="*/ 2798445 h 6857999"/>
              <a:gd name="connsiteX113" fmla="*/ 2180085 w 10789097"/>
              <a:gd name="connsiteY113" fmla="*/ 2804477 h 6857999"/>
              <a:gd name="connsiteX114" fmla="*/ 2179037 w 10789097"/>
              <a:gd name="connsiteY114" fmla="*/ 2810192 h 6857999"/>
              <a:gd name="connsiteX115" fmla="*/ 2178339 w 10789097"/>
              <a:gd name="connsiteY115" fmla="*/ 2816225 h 6857999"/>
              <a:gd name="connsiteX116" fmla="*/ 2177991 w 10789097"/>
              <a:gd name="connsiteY116" fmla="*/ 2822257 h 6857999"/>
              <a:gd name="connsiteX117" fmla="*/ 2177641 w 10789097"/>
              <a:gd name="connsiteY117" fmla="*/ 2827972 h 6857999"/>
              <a:gd name="connsiteX118" fmla="*/ 2177991 w 10789097"/>
              <a:gd name="connsiteY118" fmla="*/ 2834005 h 6857999"/>
              <a:gd name="connsiteX119" fmla="*/ 2178339 w 10789097"/>
              <a:gd name="connsiteY119" fmla="*/ 2840037 h 6857999"/>
              <a:gd name="connsiteX120" fmla="*/ 2179037 w 10789097"/>
              <a:gd name="connsiteY120" fmla="*/ 2845752 h 6857999"/>
              <a:gd name="connsiteX121" fmla="*/ 2180085 w 10789097"/>
              <a:gd name="connsiteY121" fmla="*/ 2851785 h 6857999"/>
              <a:gd name="connsiteX122" fmla="*/ 2181480 w 10789097"/>
              <a:gd name="connsiteY122" fmla="*/ 2857817 h 6857999"/>
              <a:gd name="connsiteX123" fmla="*/ 2182876 w 10789097"/>
              <a:gd name="connsiteY123" fmla="*/ 2863532 h 6857999"/>
              <a:gd name="connsiteX124" fmla="*/ 2184621 w 10789097"/>
              <a:gd name="connsiteY124" fmla="*/ 2869247 h 6857999"/>
              <a:gd name="connsiteX125" fmla="*/ 2187064 w 10789097"/>
              <a:gd name="connsiteY125" fmla="*/ 2875280 h 6857999"/>
              <a:gd name="connsiteX126" fmla="*/ 2189507 w 10789097"/>
              <a:gd name="connsiteY126" fmla="*/ 2880677 h 6857999"/>
              <a:gd name="connsiteX127" fmla="*/ 2191950 w 10789097"/>
              <a:gd name="connsiteY127" fmla="*/ 2886075 h 6857999"/>
              <a:gd name="connsiteX128" fmla="*/ 2195091 w 10789097"/>
              <a:gd name="connsiteY128" fmla="*/ 2891472 h 6857999"/>
              <a:gd name="connsiteX129" fmla="*/ 2198581 w 10789097"/>
              <a:gd name="connsiteY129" fmla="*/ 2896870 h 6857999"/>
              <a:gd name="connsiteX130" fmla="*/ 2202070 w 10789097"/>
              <a:gd name="connsiteY130" fmla="*/ 2901632 h 6857999"/>
              <a:gd name="connsiteX131" fmla="*/ 2206258 w 10789097"/>
              <a:gd name="connsiteY131" fmla="*/ 2906712 h 6857999"/>
              <a:gd name="connsiteX132" fmla="*/ 2210097 w 10789097"/>
              <a:gd name="connsiteY132" fmla="*/ 2911475 h 6857999"/>
              <a:gd name="connsiteX133" fmla="*/ 2214633 w 10789097"/>
              <a:gd name="connsiteY133" fmla="*/ 2916237 h 6857999"/>
              <a:gd name="connsiteX134" fmla="*/ 2938420 w 10789097"/>
              <a:gd name="connsiteY134" fmla="*/ 3639502 h 6857999"/>
              <a:gd name="connsiteX135" fmla="*/ 2942957 w 10789097"/>
              <a:gd name="connsiteY135" fmla="*/ 3643947 h 6857999"/>
              <a:gd name="connsiteX136" fmla="*/ 2947145 w 10789097"/>
              <a:gd name="connsiteY136" fmla="*/ 3648710 h 6857999"/>
              <a:gd name="connsiteX137" fmla="*/ 2950984 w 10789097"/>
              <a:gd name="connsiteY137" fmla="*/ 3653790 h 6857999"/>
              <a:gd name="connsiteX138" fmla="*/ 2954473 w 10789097"/>
              <a:gd name="connsiteY138" fmla="*/ 3658870 h 6857999"/>
              <a:gd name="connsiteX139" fmla="*/ 2957614 w 10789097"/>
              <a:gd name="connsiteY139" fmla="*/ 3664267 h 6857999"/>
              <a:gd name="connsiteX140" fmla="*/ 2960755 w 10789097"/>
              <a:gd name="connsiteY140" fmla="*/ 3669347 h 6857999"/>
              <a:gd name="connsiteX141" fmla="*/ 2963547 w 10789097"/>
              <a:gd name="connsiteY141" fmla="*/ 3675062 h 6857999"/>
              <a:gd name="connsiteX142" fmla="*/ 2965641 w 10789097"/>
              <a:gd name="connsiteY142" fmla="*/ 3680460 h 6857999"/>
              <a:gd name="connsiteX143" fmla="*/ 2968084 w 10789097"/>
              <a:gd name="connsiteY143" fmla="*/ 3686175 h 6857999"/>
              <a:gd name="connsiteX144" fmla="*/ 2969829 w 10789097"/>
              <a:gd name="connsiteY144" fmla="*/ 3691890 h 6857999"/>
              <a:gd name="connsiteX145" fmla="*/ 2971224 w 10789097"/>
              <a:gd name="connsiteY145" fmla="*/ 3697605 h 6857999"/>
              <a:gd name="connsiteX146" fmla="*/ 2972620 w 10789097"/>
              <a:gd name="connsiteY146" fmla="*/ 3703637 h 6857999"/>
              <a:gd name="connsiteX147" fmla="*/ 2973667 w 10789097"/>
              <a:gd name="connsiteY147" fmla="*/ 3709670 h 6857999"/>
              <a:gd name="connsiteX148" fmla="*/ 2974365 w 10789097"/>
              <a:gd name="connsiteY148" fmla="*/ 3715385 h 6857999"/>
              <a:gd name="connsiteX149" fmla="*/ 2974714 w 10789097"/>
              <a:gd name="connsiteY149" fmla="*/ 3721417 h 6857999"/>
              <a:gd name="connsiteX150" fmla="*/ 2975063 w 10789097"/>
              <a:gd name="connsiteY150" fmla="*/ 3727450 h 6857999"/>
              <a:gd name="connsiteX151" fmla="*/ 2974714 w 10789097"/>
              <a:gd name="connsiteY151" fmla="*/ 3733165 h 6857999"/>
              <a:gd name="connsiteX152" fmla="*/ 2974365 w 10789097"/>
              <a:gd name="connsiteY152" fmla="*/ 3739197 h 6857999"/>
              <a:gd name="connsiteX153" fmla="*/ 2973667 w 10789097"/>
              <a:gd name="connsiteY153" fmla="*/ 3745230 h 6857999"/>
              <a:gd name="connsiteX154" fmla="*/ 2972620 w 10789097"/>
              <a:gd name="connsiteY154" fmla="*/ 3750945 h 6857999"/>
              <a:gd name="connsiteX155" fmla="*/ 2971224 w 10789097"/>
              <a:gd name="connsiteY155" fmla="*/ 3756977 h 6857999"/>
              <a:gd name="connsiteX156" fmla="*/ 2969829 w 10789097"/>
              <a:gd name="connsiteY156" fmla="*/ 3763010 h 6857999"/>
              <a:gd name="connsiteX157" fmla="*/ 2968084 w 10789097"/>
              <a:gd name="connsiteY157" fmla="*/ 3768407 h 6857999"/>
              <a:gd name="connsiteX158" fmla="*/ 2965641 w 10789097"/>
              <a:gd name="connsiteY158" fmla="*/ 3774122 h 6857999"/>
              <a:gd name="connsiteX159" fmla="*/ 2963547 w 10789097"/>
              <a:gd name="connsiteY159" fmla="*/ 3779837 h 6857999"/>
              <a:gd name="connsiteX160" fmla="*/ 2960755 w 10789097"/>
              <a:gd name="connsiteY160" fmla="*/ 3785235 h 6857999"/>
              <a:gd name="connsiteX161" fmla="*/ 2957614 w 10789097"/>
              <a:gd name="connsiteY161" fmla="*/ 3790632 h 6857999"/>
              <a:gd name="connsiteX162" fmla="*/ 2954473 w 10789097"/>
              <a:gd name="connsiteY162" fmla="*/ 3795712 h 6857999"/>
              <a:gd name="connsiteX163" fmla="*/ 2950984 w 10789097"/>
              <a:gd name="connsiteY163" fmla="*/ 3801110 h 6857999"/>
              <a:gd name="connsiteX164" fmla="*/ 2947145 w 10789097"/>
              <a:gd name="connsiteY164" fmla="*/ 3805872 h 6857999"/>
              <a:gd name="connsiteX165" fmla="*/ 2942957 w 10789097"/>
              <a:gd name="connsiteY165" fmla="*/ 3810635 h 6857999"/>
              <a:gd name="connsiteX166" fmla="*/ 2938420 w 10789097"/>
              <a:gd name="connsiteY166" fmla="*/ 3815397 h 6857999"/>
              <a:gd name="connsiteX167" fmla="*/ 2933884 w 10789097"/>
              <a:gd name="connsiteY167" fmla="*/ 3819842 h 6857999"/>
              <a:gd name="connsiteX168" fmla="*/ 2928998 w 10789097"/>
              <a:gd name="connsiteY168" fmla="*/ 3823970 h 6857999"/>
              <a:gd name="connsiteX169" fmla="*/ 2924112 w 10789097"/>
              <a:gd name="connsiteY169" fmla="*/ 3827780 h 6857999"/>
              <a:gd name="connsiteX170" fmla="*/ 2918877 w 10789097"/>
              <a:gd name="connsiteY170" fmla="*/ 3831272 h 6857999"/>
              <a:gd name="connsiteX171" fmla="*/ 2913643 w 10789097"/>
              <a:gd name="connsiteY171" fmla="*/ 3834447 h 6857999"/>
              <a:gd name="connsiteX172" fmla="*/ 2908408 w 10789097"/>
              <a:gd name="connsiteY172" fmla="*/ 3837622 h 6857999"/>
              <a:gd name="connsiteX173" fmla="*/ 2902824 w 10789097"/>
              <a:gd name="connsiteY173" fmla="*/ 3840480 h 6857999"/>
              <a:gd name="connsiteX174" fmla="*/ 2897240 w 10789097"/>
              <a:gd name="connsiteY174" fmla="*/ 3843020 h 6857999"/>
              <a:gd name="connsiteX175" fmla="*/ 2891657 w 10789097"/>
              <a:gd name="connsiteY175" fmla="*/ 3844925 h 6857999"/>
              <a:gd name="connsiteX176" fmla="*/ 2885724 w 10789097"/>
              <a:gd name="connsiteY176" fmla="*/ 3846830 h 6857999"/>
              <a:gd name="connsiteX177" fmla="*/ 2880140 w 10789097"/>
              <a:gd name="connsiteY177" fmla="*/ 3848417 h 6857999"/>
              <a:gd name="connsiteX178" fmla="*/ 2874208 w 10789097"/>
              <a:gd name="connsiteY178" fmla="*/ 3849370 h 6857999"/>
              <a:gd name="connsiteX179" fmla="*/ 2868275 w 10789097"/>
              <a:gd name="connsiteY179" fmla="*/ 3850640 h 6857999"/>
              <a:gd name="connsiteX180" fmla="*/ 2862342 w 10789097"/>
              <a:gd name="connsiteY180" fmla="*/ 3851275 h 6857999"/>
              <a:gd name="connsiteX181" fmla="*/ 2856410 w 10789097"/>
              <a:gd name="connsiteY181" fmla="*/ 3851592 h 6857999"/>
              <a:gd name="connsiteX182" fmla="*/ 2850477 w 10789097"/>
              <a:gd name="connsiteY182" fmla="*/ 3851910 h 6857999"/>
              <a:gd name="connsiteX183" fmla="*/ 2844544 w 10789097"/>
              <a:gd name="connsiteY183" fmla="*/ 3851592 h 6857999"/>
              <a:gd name="connsiteX184" fmla="*/ 2838612 w 10789097"/>
              <a:gd name="connsiteY184" fmla="*/ 3851275 h 6857999"/>
              <a:gd name="connsiteX185" fmla="*/ 2832679 w 10789097"/>
              <a:gd name="connsiteY185" fmla="*/ 3850640 h 6857999"/>
              <a:gd name="connsiteX186" fmla="*/ 2826746 w 10789097"/>
              <a:gd name="connsiteY186" fmla="*/ 3849370 h 6857999"/>
              <a:gd name="connsiteX187" fmla="*/ 2820814 w 10789097"/>
              <a:gd name="connsiteY187" fmla="*/ 3848417 h 6857999"/>
              <a:gd name="connsiteX188" fmla="*/ 2814881 w 10789097"/>
              <a:gd name="connsiteY188" fmla="*/ 3846830 h 6857999"/>
              <a:gd name="connsiteX189" fmla="*/ 2809297 w 10789097"/>
              <a:gd name="connsiteY189" fmla="*/ 3844925 h 6857999"/>
              <a:gd name="connsiteX190" fmla="*/ 2803714 w 10789097"/>
              <a:gd name="connsiteY190" fmla="*/ 3843020 h 6857999"/>
              <a:gd name="connsiteX191" fmla="*/ 2798130 w 10789097"/>
              <a:gd name="connsiteY191" fmla="*/ 3840480 h 6857999"/>
              <a:gd name="connsiteX192" fmla="*/ 2792546 w 10789097"/>
              <a:gd name="connsiteY192" fmla="*/ 3837622 h 6857999"/>
              <a:gd name="connsiteX193" fmla="*/ 2787311 w 10789097"/>
              <a:gd name="connsiteY193" fmla="*/ 3834447 h 6857999"/>
              <a:gd name="connsiteX194" fmla="*/ 2782077 w 10789097"/>
              <a:gd name="connsiteY194" fmla="*/ 3831272 h 6857999"/>
              <a:gd name="connsiteX195" fmla="*/ 2776842 w 10789097"/>
              <a:gd name="connsiteY195" fmla="*/ 3827780 h 6857999"/>
              <a:gd name="connsiteX196" fmla="*/ 2771956 w 10789097"/>
              <a:gd name="connsiteY196" fmla="*/ 3823970 h 6857999"/>
              <a:gd name="connsiteX197" fmla="*/ 2767071 w 10789097"/>
              <a:gd name="connsiteY197" fmla="*/ 3819842 h 6857999"/>
              <a:gd name="connsiteX198" fmla="*/ 2762534 w 10789097"/>
              <a:gd name="connsiteY198" fmla="*/ 3815397 h 6857999"/>
              <a:gd name="connsiteX199" fmla="*/ 2666564 w 10789097"/>
              <a:gd name="connsiteY199" fmla="*/ 3720147 h 6857999"/>
              <a:gd name="connsiteX200" fmla="*/ 2559078 w 10789097"/>
              <a:gd name="connsiteY200" fmla="*/ 3612515 h 6857999"/>
              <a:gd name="connsiteX201" fmla="*/ 2554541 w 10789097"/>
              <a:gd name="connsiteY201" fmla="*/ 3608070 h 6857999"/>
              <a:gd name="connsiteX202" fmla="*/ 2549655 w 10789097"/>
              <a:gd name="connsiteY202" fmla="*/ 3604260 h 6857999"/>
              <a:gd name="connsiteX203" fmla="*/ 2544770 w 10789097"/>
              <a:gd name="connsiteY203" fmla="*/ 3600132 h 6857999"/>
              <a:gd name="connsiteX204" fmla="*/ 2539535 w 10789097"/>
              <a:gd name="connsiteY204" fmla="*/ 3596640 h 6857999"/>
              <a:gd name="connsiteX205" fmla="*/ 2534300 w 10789097"/>
              <a:gd name="connsiteY205" fmla="*/ 3593465 h 6857999"/>
              <a:gd name="connsiteX206" fmla="*/ 2529066 w 10789097"/>
              <a:gd name="connsiteY206" fmla="*/ 3590290 h 6857999"/>
              <a:gd name="connsiteX207" fmla="*/ 2523482 w 10789097"/>
              <a:gd name="connsiteY207" fmla="*/ 3587750 h 6857999"/>
              <a:gd name="connsiteX208" fmla="*/ 2517898 w 10789097"/>
              <a:gd name="connsiteY208" fmla="*/ 3585210 h 6857999"/>
              <a:gd name="connsiteX209" fmla="*/ 2512314 w 10789097"/>
              <a:gd name="connsiteY209" fmla="*/ 3583305 h 6857999"/>
              <a:gd name="connsiteX210" fmla="*/ 2506731 w 10789097"/>
              <a:gd name="connsiteY210" fmla="*/ 3581082 h 6857999"/>
              <a:gd name="connsiteX211" fmla="*/ 2500798 w 10789097"/>
              <a:gd name="connsiteY211" fmla="*/ 3579812 h 6857999"/>
              <a:gd name="connsiteX212" fmla="*/ 2494865 w 10789097"/>
              <a:gd name="connsiteY212" fmla="*/ 3578225 h 6857999"/>
              <a:gd name="connsiteX213" fmla="*/ 2488933 w 10789097"/>
              <a:gd name="connsiteY213" fmla="*/ 3577272 h 6857999"/>
              <a:gd name="connsiteX214" fmla="*/ 2483000 w 10789097"/>
              <a:gd name="connsiteY214" fmla="*/ 3576637 h 6857999"/>
              <a:gd name="connsiteX215" fmla="*/ 2476718 w 10789097"/>
              <a:gd name="connsiteY215" fmla="*/ 3576320 h 6857999"/>
              <a:gd name="connsiteX216" fmla="*/ 2470786 w 10789097"/>
              <a:gd name="connsiteY216" fmla="*/ 3576320 h 6857999"/>
              <a:gd name="connsiteX217" fmla="*/ 2464853 w 10789097"/>
              <a:gd name="connsiteY217" fmla="*/ 3576320 h 6857999"/>
              <a:gd name="connsiteX218" fmla="*/ 2458920 w 10789097"/>
              <a:gd name="connsiteY218" fmla="*/ 3576637 h 6857999"/>
              <a:gd name="connsiteX219" fmla="*/ 2452988 w 10789097"/>
              <a:gd name="connsiteY219" fmla="*/ 3577272 h 6857999"/>
              <a:gd name="connsiteX220" fmla="*/ 2447055 w 10789097"/>
              <a:gd name="connsiteY220" fmla="*/ 3578225 h 6857999"/>
              <a:gd name="connsiteX221" fmla="*/ 2441122 w 10789097"/>
              <a:gd name="connsiteY221" fmla="*/ 3579812 h 6857999"/>
              <a:gd name="connsiteX222" fmla="*/ 2435190 w 10789097"/>
              <a:gd name="connsiteY222" fmla="*/ 3581082 h 6857999"/>
              <a:gd name="connsiteX223" fmla="*/ 2429606 w 10789097"/>
              <a:gd name="connsiteY223" fmla="*/ 3583305 h 6857999"/>
              <a:gd name="connsiteX224" fmla="*/ 2424022 w 10789097"/>
              <a:gd name="connsiteY224" fmla="*/ 3585210 h 6857999"/>
              <a:gd name="connsiteX225" fmla="*/ 2418439 w 10789097"/>
              <a:gd name="connsiteY225" fmla="*/ 3587750 h 6857999"/>
              <a:gd name="connsiteX226" fmla="*/ 2412855 w 10789097"/>
              <a:gd name="connsiteY226" fmla="*/ 3590290 h 6857999"/>
              <a:gd name="connsiteX227" fmla="*/ 2407620 w 10789097"/>
              <a:gd name="connsiteY227" fmla="*/ 3593465 h 6857999"/>
              <a:gd name="connsiteX228" fmla="*/ 2402385 w 10789097"/>
              <a:gd name="connsiteY228" fmla="*/ 3596640 h 6857999"/>
              <a:gd name="connsiteX229" fmla="*/ 2397151 w 10789097"/>
              <a:gd name="connsiteY229" fmla="*/ 3600450 h 6857999"/>
              <a:gd name="connsiteX230" fmla="*/ 2392265 w 10789097"/>
              <a:gd name="connsiteY230" fmla="*/ 3604260 h 6857999"/>
              <a:gd name="connsiteX231" fmla="*/ 2387379 w 10789097"/>
              <a:gd name="connsiteY231" fmla="*/ 3608070 h 6857999"/>
              <a:gd name="connsiteX232" fmla="*/ 2382842 w 10789097"/>
              <a:gd name="connsiteY232" fmla="*/ 3612515 h 6857999"/>
              <a:gd name="connsiteX233" fmla="*/ 2379003 w 10789097"/>
              <a:gd name="connsiteY233" fmla="*/ 3616325 h 6857999"/>
              <a:gd name="connsiteX234" fmla="*/ 2375863 w 10789097"/>
              <a:gd name="connsiteY234" fmla="*/ 3620135 h 6857999"/>
              <a:gd name="connsiteX235" fmla="*/ 2369581 w 10789097"/>
              <a:gd name="connsiteY235" fmla="*/ 3628390 h 6857999"/>
              <a:gd name="connsiteX236" fmla="*/ 2363997 w 10789097"/>
              <a:gd name="connsiteY236" fmla="*/ 3636327 h 6857999"/>
              <a:gd name="connsiteX237" fmla="*/ 2359461 w 10789097"/>
              <a:gd name="connsiteY237" fmla="*/ 3644900 h 6857999"/>
              <a:gd name="connsiteX238" fmla="*/ 2355273 w 10789097"/>
              <a:gd name="connsiteY238" fmla="*/ 3654107 h 6857999"/>
              <a:gd name="connsiteX239" fmla="*/ 2352132 w 10789097"/>
              <a:gd name="connsiteY239" fmla="*/ 3663315 h 6857999"/>
              <a:gd name="connsiteX240" fmla="*/ 2349689 w 10789097"/>
              <a:gd name="connsiteY240" fmla="*/ 3672522 h 6857999"/>
              <a:gd name="connsiteX241" fmla="*/ 2347944 w 10789097"/>
              <a:gd name="connsiteY241" fmla="*/ 3682047 h 6857999"/>
              <a:gd name="connsiteX242" fmla="*/ 2346897 w 10789097"/>
              <a:gd name="connsiteY242" fmla="*/ 3691572 h 6857999"/>
              <a:gd name="connsiteX243" fmla="*/ 2346548 w 10789097"/>
              <a:gd name="connsiteY243" fmla="*/ 3701097 h 6857999"/>
              <a:gd name="connsiteX244" fmla="*/ 2347246 w 10789097"/>
              <a:gd name="connsiteY244" fmla="*/ 3710622 h 6857999"/>
              <a:gd name="connsiteX245" fmla="*/ 2348293 w 10789097"/>
              <a:gd name="connsiteY245" fmla="*/ 3720465 h 6857999"/>
              <a:gd name="connsiteX246" fmla="*/ 2350387 w 10789097"/>
              <a:gd name="connsiteY246" fmla="*/ 3729672 h 6857999"/>
              <a:gd name="connsiteX247" fmla="*/ 2352830 w 10789097"/>
              <a:gd name="connsiteY247" fmla="*/ 3739197 h 6857999"/>
              <a:gd name="connsiteX248" fmla="*/ 2356320 w 10789097"/>
              <a:gd name="connsiteY248" fmla="*/ 3748405 h 6857999"/>
              <a:gd name="connsiteX249" fmla="*/ 2360507 w 10789097"/>
              <a:gd name="connsiteY249" fmla="*/ 3756977 h 6857999"/>
              <a:gd name="connsiteX250" fmla="*/ 2651907 w 10789097"/>
              <a:gd name="connsiteY250" fmla="*/ 4048442 h 6857999"/>
              <a:gd name="connsiteX251" fmla="*/ 2656444 w 10789097"/>
              <a:gd name="connsiteY251" fmla="*/ 4052887 h 6857999"/>
              <a:gd name="connsiteX252" fmla="*/ 2660631 w 10789097"/>
              <a:gd name="connsiteY252" fmla="*/ 4057967 h 6857999"/>
              <a:gd name="connsiteX253" fmla="*/ 2664470 w 10789097"/>
              <a:gd name="connsiteY253" fmla="*/ 4062730 h 6857999"/>
              <a:gd name="connsiteX254" fmla="*/ 2667960 w 10789097"/>
              <a:gd name="connsiteY254" fmla="*/ 4067810 h 6857999"/>
              <a:gd name="connsiteX255" fmla="*/ 2671101 w 10789097"/>
              <a:gd name="connsiteY255" fmla="*/ 4073207 h 6857999"/>
              <a:gd name="connsiteX256" fmla="*/ 2674242 w 10789097"/>
              <a:gd name="connsiteY256" fmla="*/ 4078287 h 6857999"/>
              <a:gd name="connsiteX257" fmla="*/ 2677033 w 10789097"/>
              <a:gd name="connsiteY257" fmla="*/ 4084002 h 6857999"/>
              <a:gd name="connsiteX258" fmla="*/ 2679476 w 10789097"/>
              <a:gd name="connsiteY258" fmla="*/ 4089717 h 6857999"/>
              <a:gd name="connsiteX259" fmla="*/ 2681570 w 10789097"/>
              <a:gd name="connsiteY259" fmla="*/ 4095115 h 6857999"/>
              <a:gd name="connsiteX260" fmla="*/ 2683315 w 10789097"/>
              <a:gd name="connsiteY260" fmla="*/ 4100830 h 6857999"/>
              <a:gd name="connsiteX261" fmla="*/ 2684711 w 10789097"/>
              <a:gd name="connsiteY261" fmla="*/ 4106862 h 6857999"/>
              <a:gd name="connsiteX262" fmla="*/ 2686107 w 10789097"/>
              <a:gd name="connsiteY262" fmla="*/ 4112577 h 6857999"/>
              <a:gd name="connsiteX263" fmla="*/ 2687154 w 10789097"/>
              <a:gd name="connsiteY263" fmla="*/ 4118610 h 6857999"/>
              <a:gd name="connsiteX264" fmla="*/ 2687852 w 10789097"/>
              <a:gd name="connsiteY264" fmla="*/ 4124642 h 6857999"/>
              <a:gd name="connsiteX265" fmla="*/ 2688201 w 10789097"/>
              <a:gd name="connsiteY265" fmla="*/ 4130357 h 6857999"/>
              <a:gd name="connsiteX266" fmla="*/ 2688550 w 10789097"/>
              <a:gd name="connsiteY266" fmla="*/ 4136390 h 6857999"/>
              <a:gd name="connsiteX267" fmla="*/ 2688201 w 10789097"/>
              <a:gd name="connsiteY267" fmla="*/ 4142422 h 6857999"/>
              <a:gd name="connsiteX268" fmla="*/ 2687852 w 10789097"/>
              <a:gd name="connsiteY268" fmla="*/ 4148137 h 6857999"/>
              <a:gd name="connsiteX269" fmla="*/ 2687154 w 10789097"/>
              <a:gd name="connsiteY269" fmla="*/ 4154170 h 6857999"/>
              <a:gd name="connsiteX270" fmla="*/ 2686107 w 10789097"/>
              <a:gd name="connsiteY270" fmla="*/ 4160202 h 6857999"/>
              <a:gd name="connsiteX271" fmla="*/ 2684711 w 10789097"/>
              <a:gd name="connsiteY271" fmla="*/ 4165917 h 6857999"/>
              <a:gd name="connsiteX272" fmla="*/ 2683315 w 10789097"/>
              <a:gd name="connsiteY272" fmla="*/ 4171632 h 6857999"/>
              <a:gd name="connsiteX273" fmla="*/ 2681570 w 10789097"/>
              <a:gd name="connsiteY273" fmla="*/ 4177665 h 6857999"/>
              <a:gd name="connsiteX274" fmla="*/ 2679476 w 10789097"/>
              <a:gd name="connsiteY274" fmla="*/ 4183062 h 6857999"/>
              <a:gd name="connsiteX275" fmla="*/ 2677033 w 10789097"/>
              <a:gd name="connsiteY275" fmla="*/ 4188777 h 6857999"/>
              <a:gd name="connsiteX276" fmla="*/ 2674242 w 10789097"/>
              <a:gd name="connsiteY276" fmla="*/ 4194175 h 6857999"/>
              <a:gd name="connsiteX277" fmla="*/ 2671101 w 10789097"/>
              <a:gd name="connsiteY277" fmla="*/ 4199572 h 6857999"/>
              <a:gd name="connsiteX278" fmla="*/ 2667960 w 10789097"/>
              <a:gd name="connsiteY278" fmla="*/ 4204652 h 6857999"/>
              <a:gd name="connsiteX279" fmla="*/ 2664470 w 10789097"/>
              <a:gd name="connsiteY279" fmla="*/ 4210050 h 6857999"/>
              <a:gd name="connsiteX280" fmla="*/ 2660631 w 10789097"/>
              <a:gd name="connsiteY280" fmla="*/ 4214812 h 6857999"/>
              <a:gd name="connsiteX281" fmla="*/ 2656444 w 10789097"/>
              <a:gd name="connsiteY281" fmla="*/ 4219892 h 6857999"/>
              <a:gd name="connsiteX282" fmla="*/ 2651907 w 10789097"/>
              <a:gd name="connsiteY282" fmla="*/ 4224337 h 6857999"/>
              <a:gd name="connsiteX283" fmla="*/ 2647370 w 10789097"/>
              <a:gd name="connsiteY283" fmla="*/ 4228782 h 6857999"/>
              <a:gd name="connsiteX284" fmla="*/ 2642484 w 10789097"/>
              <a:gd name="connsiteY284" fmla="*/ 4232592 h 6857999"/>
              <a:gd name="connsiteX285" fmla="*/ 2637599 w 10789097"/>
              <a:gd name="connsiteY285" fmla="*/ 4236402 h 6857999"/>
              <a:gd name="connsiteX286" fmla="*/ 2632713 w 10789097"/>
              <a:gd name="connsiteY286" fmla="*/ 4239895 h 6857999"/>
              <a:gd name="connsiteX287" fmla="*/ 2627478 w 10789097"/>
              <a:gd name="connsiteY287" fmla="*/ 4243387 h 6857999"/>
              <a:gd name="connsiteX288" fmla="*/ 2622243 w 10789097"/>
              <a:gd name="connsiteY288" fmla="*/ 4246245 h 6857999"/>
              <a:gd name="connsiteX289" fmla="*/ 2616660 w 10789097"/>
              <a:gd name="connsiteY289" fmla="*/ 4249102 h 6857999"/>
              <a:gd name="connsiteX290" fmla="*/ 2611425 w 10789097"/>
              <a:gd name="connsiteY290" fmla="*/ 4251642 h 6857999"/>
              <a:gd name="connsiteX291" fmla="*/ 2605841 w 10789097"/>
              <a:gd name="connsiteY291" fmla="*/ 4253547 h 6857999"/>
              <a:gd name="connsiteX292" fmla="*/ 2599909 w 10789097"/>
              <a:gd name="connsiteY292" fmla="*/ 4255452 h 6857999"/>
              <a:gd name="connsiteX293" fmla="*/ 2594325 w 10789097"/>
              <a:gd name="connsiteY293" fmla="*/ 4257040 h 6857999"/>
              <a:gd name="connsiteX294" fmla="*/ 2588392 w 10789097"/>
              <a:gd name="connsiteY294" fmla="*/ 4258627 h 6857999"/>
              <a:gd name="connsiteX295" fmla="*/ 2582809 w 10789097"/>
              <a:gd name="connsiteY295" fmla="*/ 4259262 h 6857999"/>
              <a:gd name="connsiteX296" fmla="*/ 2576876 w 10789097"/>
              <a:gd name="connsiteY296" fmla="*/ 4260215 h 6857999"/>
              <a:gd name="connsiteX297" fmla="*/ 2570943 w 10789097"/>
              <a:gd name="connsiteY297" fmla="*/ 4260532 h 6857999"/>
              <a:gd name="connsiteX298" fmla="*/ 2565011 w 10789097"/>
              <a:gd name="connsiteY298" fmla="*/ 4260532 h 6857999"/>
              <a:gd name="connsiteX299" fmla="*/ 5169805 w 10789097"/>
              <a:gd name="connsiteY299" fmla="*/ 6857999 h 6857999"/>
              <a:gd name="connsiteX300" fmla="*/ 10789097 w 10789097"/>
              <a:gd name="connsiteY300" fmla="*/ 6857999 h 6857999"/>
              <a:gd name="connsiteX301" fmla="*/ 10789097 w 10789097"/>
              <a:gd name="connsiteY301" fmla="*/ 0 h 6857999"/>
              <a:gd name="connsiteX0" fmla="*/ 10789097 w 10789097"/>
              <a:gd name="connsiteY0" fmla="*/ 0 h 6857999"/>
              <a:gd name="connsiteX1" fmla="*/ 0 w 10789097"/>
              <a:gd name="connsiteY1" fmla="*/ 0 h 6857999"/>
              <a:gd name="connsiteX2" fmla="*/ 34549 w 10789097"/>
              <a:gd name="connsiteY2" fmla="*/ 34608 h 6857999"/>
              <a:gd name="connsiteX3" fmla="*/ 2681221 w 10789097"/>
              <a:gd name="connsiteY3" fmla="*/ 2678112 h 6857999"/>
              <a:gd name="connsiteX4" fmla="*/ 2685758 w 10789097"/>
              <a:gd name="connsiteY4" fmla="*/ 2682875 h 6857999"/>
              <a:gd name="connsiteX5" fmla="*/ 2689946 w 10789097"/>
              <a:gd name="connsiteY5" fmla="*/ 2687320 h 6857999"/>
              <a:gd name="connsiteX6" fmla="*/ 2693785 w 10789097"/>
              <a:gd name="connsiteY6" fmla="*/ 2692717 h 6857999"/>
              <a:gd name="connsiteX7" fmla="*/ 2697274 w 10789097"/>
              <a:gd name="connsiteY7" fmla="*/ 2697480 h 6857999"/>
              <a:gd name="connsiteX8" fmla="*/ 2700415 w 10789097"/>
              <a:gd name="connsiteY8" fmla="*/ 2702877 h 6857999"/>
              <a:gd name="connsiteX9" fmla="*/ 2703556 w 10789097"/>
              <a:gd name="connsiteY9" fmla="*/ 2708275 h 6857999"/>
              <a:gd name="connsiteX10" fmla="*/ 2706348 w 10789097"/>
              <a:gd name="connsiteY10" fmla="*/ 2713672 h 6857999"/>
              <a:gd name="connsiteX11" fmla="*/ 2708791 w 10789097"/>
              <a:gd name="connsiteY11" fmla="*/ 2719070 h 6857999"/>
              <a:gd name="connsiteX12" fmla="*/ 2710885 w 10789097"/>
              <a:gd name="connsiteY12" fmla="*/ 2725102 h 6857999"/>
              <a:gd name="connsiteX13" fmla="*/ 2712630 w 10789097"/>
              <a:gd name="connsiteY13" fmla="*/ 2730817 h 6857999"/>
              <a:gd name="connsiteX14" fmla="*/ 2714025 w 10789097"/>
              <a:gd name="connsiteY14" fmla="*/ 2736532 h 6857999"/>
              <a:gd name="connsiteX15" fmla="*/ 2715421 w 10789097"/>
              <a:gd name="connsiteY15" fmla="*/ 2742565 h 6857999"/>
              <a:gd name="connsiteX16" fmla="*/ 2716468 w 10789097"/>
              <a:gd name="connsiteY16" fmla="*/ 2748280 h 6857999"/>
              <a:gd name="connsiteX17" fmla="*/ 2717166 w 10789097"/>
              <a:gd name="connsiteY17" fmla="*/ 2753995 h 6857999"/>
              <a:gd name="connsiteX18" fmla="*/ 2717515 w 10789097"/>
              <a:gd name="connsiteY18" fmla="*/ 2760345 h 6857999"/>
              <a:gd name="connsiteX19" fmla="*/ 2717864 w 10789097"/>
              <a:gd name="connsiteY19" fmla="*/ 2766377 h 6857999"/>
              <a:gd name="connsiteX20" fmla="*/ 2717515 w 10789097"/>
              <a:gd name="connsiteY20" fmla="*/ 2772092 h 6857999"/>
              <a:gd name="connsiteX21" fmla="*/ 2717166 w 10789097"/>
              <a:gd name="connsiteY21" fmla="*/ 2778125 h 6857999"/>
              <a:gd name="connsiteX22" fmla="*/ 2716468 w 10789097"/>
              <a:gd name="connsiteY22" fmla="*/ 2784157 h 6857999"/>
              <a:gd name="connsiteX23" fmla="*/ 2715421 w 10789097"/>
              <a:gd name="connsiteY23" fmla="*/ 2790190 h 6857999"/>
              <a:gd name="connsiteX24" fmla="*/ 2714025 w 10789097"/>
              <a:gd name="connsiteY24" fmla="*/ 2795905 h 6857999"/>
              <a:gd name="connsiteX25" fmla="*/ 2712630 w 10789097"/>
              <a:gd name="connsiteY25" fmla="*/ 2801620 h 6857999"/>
              <a:gd name="connsiteX26" fmla="*/ 2710885 w 10789097"/>
              <a:gd name="connsiteY26" fmla="*/ 2807335 h 6857999"/>
              <a:gd name="connsiteX27" fmla="*/ 2708791 w 10789097"/>
              <a:gd name="connsiteY27" fmla="*/ 2813050 h 6857999"/>
              <a:gd name="connsiteX28" fmla="*/ 2706348 w 10789097"/>
              <a:gd name="connsiteY28" fmla="*/ 2818765 h 6857999"/>
              <a:gd name="connsiteX29" fmla="*/ 2703556 w 10789097"/>
              <a:gd name="connsiteY29" fmla="*/ 2824162 h 6857999"/>
              <a:gd name="connsiteX30" fmla="*/ 2700415 w 10789097"/>
              <a:gd name="connsiteY30" fmla="*/ 2829560 h 6857999"/>
              <a:gd name="connsiteX31" fmla="*/ 2697274 w 10789097"/>
              <a:gd name="connsiteY31" fmla="*/ 2834640 h 6857999"/>
              <a:gd name="connsiteX32" fmla="*/ 2693785 w 10789097"/>
              <a:gd name="connsiteY32" fmla="*/ 2840037 h 6857999"/>
              <a:gd name="connsiteX33" fmla="*/ 2689946 w 10789097"/>
              <a:gd name="connsiteY33" fmla="*/ 2844800 h 6857999"/>
              <a:gd name="connsiteX34" fmla="*/ 2685758 w 10789097"/>
              <a:gd name="connsiteY34" fmla="*/ 2849562 h 6857999"/>
              <a:gd name="connsiteX35" fmla="*/ 2681221 w 10789097"/>
              <a:gd name="connsiteY35" fmla="*/ 2854325 h 6857999"/>
              <a:gd name="connsiteX36" fmla="*/ 2676684 w 10789097"/>
              <a:gd name="connsiteY36" fmla="*/ 2858770 h 6857999"/>
              <a:gd name="connsiteX37" fmla="*/ 2671799 w 10789097"/>
              <a:gd name="connsiteY37" fmla="*/ 2862580 h 6857999"/>
              <a:gd name="connsiteX38" fmla="*/ 2666913 w 10789097"/>
              <a:gd name="connsiteY38" fmla="*/ 2866390 h 6857999"/>
              <a:gd name="connsiteX39" fmla="*/ 2661678 w 10789097"/>
              <a:gd name="connsiteY39" fmla="*/ 2870200 h 6857999"/>
              <a:gd name="connsiteX40" fmla="*/ 2656444 w 10789097"/>
              <a:gd name="connsiteY40" fmla="*/ 2873375 h 6857999"/>
              <a:gd name="connsiteX41" fmla="*/ 2651209 w 10789097"/>
              <a:gd name="connsiteY41" fmla="*/ 2876550 h 6857999"/>
              <a:gd name="connsiteX42" fmla="*/ 2645625 w 10789097"/>
              <a:gd name="connsiteY42" fmla="*/ 2879090 h 6857999"/>
              <a:gd name="connsiteX43" fmla="*/ 2640041 w 10789097"/>
              <a:gd name="connsiteY43" fmla="*/ 2881312 h 6857999"/>
              <a:gd name="connsiteX44" fmla="*/ 2634458 w 10789097"/>
              <a:gd name="connsiteY44" fmla="*/ 2883535 h 6857999"/>
              <a:gd name="connsiteX45" fmla="*/ 2628525 w 10789097"/>
              <a:gd name="connsiteY45" fmla="*/ 2885757 h 6857999"/>
              <a:gd name="connsiteX46" fmla="*/ 2622941 w 10789097"/>
              <a:gd name="connsiteY46" fmla="*/ 2887027 h 6857999"/>
              <a:gd name="connsiteX47" fmla="*/ 2617009 w 10789097"/>
              <a:gd name="connsiteY47" fmla="*/ 2888297 h 6857999"/>
              <a:gd name="connsiteX48" fmla="*/ 2611076 w 10789097"/>
              <a:gd name="connsiteY48" fmla="*/ 2889567 h 6857999"/>
              <a:gd name="connsiteX49" fmla="*/ 2605143 w 10789097"/>
              <a:gd name="connsiteY49" fmla="*/ 2890202 h 6857999"/>
              <a:gd name="connsiteX50" fmla="*/ 2599211 w 10789097"/>
              <a:gd name="connsiteY50" fmla="*/ 2890520 h 6857999"/>
              <a:gd name="connsiteX51" fmla="*/ 2593278 w 10789097"/>
              <a:gd name="connsiteY51" fmla="*/ 2890520 h 6857999"/>
              <a:gd name="connsiteX52" fmla="*/ 2587345 w 10789097"/>
              <a:gd name="connsiteY52" fmla="*/ 2890520 h 6857999"/>
              <a:gd name="connsiteX53" fmla="*/ 2581413 w 10789097"/>
              <a:gd name="connsiteY53" fmla="*/ 2890202 h 6857999"/>
              <a:gd name="connsiteX54" fmla="*/ 2575480 w 10789097"/>
              <a:gd name="connsiteY54" fmla="*/ 2889567 h 6857999"/>
              <a:gd name="connsiteX55" fmla="*/ 2569547 w 10789097"/>
              <a:gd name="connsiteY55" fmla="*/ 2888297 h 6857999"/>
              <a:gd name="connsiteX56" fmla="*/ 2563615 w 10789097"/>
              <a:gd name="connsiteY56" fmla="*/ 2887027 h 6857999"/>
              <a:gd name="connsiteX57" fmla="*/ 2557682 w 10789097"/>
              <a:gd name="connsiteY57" fmla="*/ 2885757 h 6857999"/>
              <a:gd name="connsiteX58" fmla="*/ 2552098 w 10789097"/>
              <a:gd name="connsiteY58" fmla="*/ 2883535 h 6857999"/>
              <a:gd name="connsiteX59" fmla="*/ 2546515 w 10789097"/>
              <a:gd name="connsiteY59" fmla="*/ 2881312 h 6857999"/>
              <a:gd name="connsiteX60" fmla="*/ 2540931 w 10789097"/>
              <a:gd name="connsiteY60" fmla="*/ 2879090 h 6857999"/>
              <a:gd name="connsiteX61" fmla="*/ 2535347 w 10789097"/>
              <a:gd name="connsiteY61" fmla="*/ 2876550 h 6857999"/>
              <a:gd name="connsiteX62" fmla="*/ 2530112 w 10789097"/>
              <a:gd name="connsiteY62" fmla="*/ 2873375 h 6857999"/>
              <a:gd name="connsiteX63" fmla="*/ 2524878 w 10789097"/>
              <a:gd name="connsiteY63" fmla="*/ 2870200 h 6857999"/>
              <a:gd name="connsiteX64" fmla="*/ 2519643 w 10789097"/>
              <a:gd name="connsiteY64" fmla="*/ 2866390 h 6857999"/>
              <a:gd name="connsiteX65" fmla="*/ 2514757 w 10789097"/>
              <a:gd name="connsiteY65" fmla="*/ 2862580 h 6857999"/>
              <a:gd name="connsiteX66" fmla="*/ 2509872 w 10789097"/>
              <a:gd name="connsiteY66" fmla="*/ 2858770 h 6857999"/>
              <a:gd name="connsiteX67" fmla="*/ 2505335 w 10789097"/>
              <a:gd name="connsiteY67" fmla="*/ 2854325 h 6857999"/>
              <a:gd name="connsiteX68" fmla="*/ 2390869 w 10789097"/>
              <a:gd name="connsiteY68" fmla="*/ 2740025 h 6857999"/>
              <a:gd name="connsiteX69" fmla="*/ 2385983 w 10789097"/>
              <a:gd name="connsiteY69" fmla="*/ 2735580 h 6857999"/>
              <a:gd name="connsiteX70" fmla="*/ 2381097 w 10789097"/>
              <a:gd name="connsiteY70" fmla="*/ 2731452 h 6857999"/>
              <a:gd name="connsiteX71" fmla="*/ 2376212 w 10789097"/>
              <a:gd name="connsiteY71" fmla="*/ 2727642 h 6857999"/>
              <a:gd name="connsiteX72" fmla="*/ 2371326 w 10789097"/>
              <a:gd name="connsiteY72" fmla="*/ 2724150 h 6857999"/>
              <a:gd name="connsiteX73" fmla="*/ 2366091 w 10789097"/>
              <a:gd name="connsiteY73" fmla="*/ 2720975 h 6857999"/>
              <a:gd name="connsiteX74" fmla="*/ 2360507 w 10789097"/>
              <a:gd name="connsiteY74" fmla="*/ 2717800 h 6857999"/>
              <a:gd name="connsiteX75" fmla="*/ 2355273 w 10789097"/>
              <a:gd name="connsiteY75" fmla="*/ 2715260 h 6857999"/>
              <a:gd name="connsiteX76" fmla="*/ 2349689 w 10789097"/>
              <a:gd name="connsiteY76" fmla="*/ 2713037 h 6857999"/>
              <a:gd name="connsiteX77" fmla="*/ 2343757 w 10789097"/>
              <a:gd name="connsiteY77" fmla="*/ 2710497 h 6857999"/>
              <a:gd name="connsiteX78" fmla="*/ 2338173 w 10789097"/>
              <a:gd name="connsiteY78" fmla="*/ 2708592 h 6857999"/>
              <a:gd name="connsiteX79" fmla="*/ 2332240 w 10789097"/>
              <a:gd name="connsiteY79" fmla="*/ 2707322 h 6857999"/>
              <a:gd name="connsiteX80" fmla="*/ 2326307 w 10789097"/>
              <a:gd name="connsiteY80" fmla="*/ 2706052 h 6857999"/>
              <a:gd name="connsiteX81" fmla="*/ 2320724 w 10789097"/>
              <a:gd name="connsiteY81" fmla="*/ 2704782 h 6857999"/>
              <a:gd name="connsiteX82" fmla="*/ 2314442 w 10789097"/>
              <a:gd name="connsiteY82" fmla="*/ 2704147 h 6857999"/>
              <a:gd name="connsiteX83" fmla="*/ 2308509 w 10789097"/>
              <a:gd name="connsiteY83" fmla="*/ 2703830 h 6857999"/>
              <a:gd name="connsiteX84" fmla="*/ 2302577 w 10789097"/>
              <a:gd name="connsiteY84" fmla="*/ 2703512 h 6857999"/>
              <a:gd name="connsiteX85" fmla="*/ 2296644 w 10789097"/>
              <a:gd name="connsiteY85" fmla="*/ 2703830 h 6857999"/>
              <a:gd name="connsiteX86" fmla="*/ 2290711 w 10789097"/>
              <a:gd name="connsiteY86" fmla="*/ 2704147 h 6857999"/>
              <a:gd name="connsiteX87" fmla="*/ 2284779 w 10789097"/>
              <a:gd name="connsiteY87" fmla="*/ 2704782 h 6857999"/>
              <a:gd name="connsiteX88" fmla="*/ 2278846 w 10789097"/>
              <a:gd name="connsiteY88" fmla="*/ 2706052 h 6857999"/>
              <a:gd name="connsiteX89" fmla="*/ 2272913 w 10789097"/>
              <a:gd name="connsiteY89" fmla="*/ 2707322 h 6857999"/>
              <a:gd name="connsiteX90" fmla="*/ 2267330 w 10789097"/>
              <a:gd name="connsiteY90" fmla="*/ 2708592 h 6857999"/>
              <a:gd name="connsiteX91" fmla="*/ 2261397 w 10789097"/>
              <a:gd name="connsiteY91" fmla="*/ 2710497 h 6857999"/>
              <a:gd name="connsiteX92" fmla="*/ 2255813 w 10789097"/>
              <a:gd name="connsiteY92" fmla="*/ 2713037 h 6857999"/>
              <a:gd name="connsiteX93" fmla="*/ 2250229 w 10789097"/>
              <a:gd name="connsiteY93" fmla="*/ 2715260 h 6857999"/>
              <a:gd name="connsiteX94" fmla="*/ 2244646 w 10789097"/>
              <a:gd name="connsiteY94" fmla="*/ 2717800 h 6857999"/>
              <a:gd name="connsiteX95" fmla="*/ 2239411 w 10789097"/>
              <a:gd name="connsiteY95" fmla="*/ 2720975 h 6857999"/>
              <a:gd name="connsiteX96" fmla="*/ 2234177 w 10789097"/>
              <a:gd name="connsiteY96" fmla="*/ 2724150 h 6857999"/>
              <a:gd name="connsiteX97" fmla="*/ 2228942 w 10789097"/>
              <a:gd name="connsiteY97" fmla="*/ 2727642 h 6857999"/>
              <a:gd name="connsiteX98" fmla="*/ 2224056 w 10789097"/>
              <a:gd name="connsiteY98" fmla="*/ 2731452 h 6857999"/>
              <a:gd name="connsiteX99" fmla="*/ 2219170 w 10789097"/>
              <a:gd name="connsiteY99" fmla="*/ 2735580 h 6857999"/>
              <a:gd name="connsiteX100" fmla="*/ 2214633 w 10789097"/>
              <a:gd name="connsiteY100" fmla="*/ 2740025 h 6857999"/>
              <a:gd name="connsiteX101" fmla="*/ 2210097 w 10789097"/>
              <a:gd name="connsiteY101" fmla="*/ 2744787 h 6857999"/>
              <a:gd name="connsiteX102" fmla="*/ 2206258 w 10789097"/>
              <a:gd name="connsiteY102" fmla="*/ 2749550 h 6857999"/>
              <a:gd name="connsiteX103" fmla="*/ 2202070 w 10789097"/>
              <a:gd name="connsiteY103" fmla="*/ 2754312 h 6857999"/>
              <a:gd name="connsiteX104" fmla="*/ 2198581 w 10789097"/>
              <a:gd name="connsiteY104" fmla="*/ 2759710 h 6857999"/>
              <a:gd name="connsiteX105" fmla="*/ 2195091 w 10789097"/>
              <a:gd name="connsiteY105" fmla="*/ 2764790 h 6857999"/>
              <a:gd name="connsiteX106" fmla="*/ 2191950 w 10789097"/>
              <a:gd name="connsiteY106" fmla="*/ 2770187 h 6857999"/>
              <a:gd name="connsiteX107" fmla="*/ 2189507 w 10789097"/>
              <a:gd name="connsiteY107" fmla="*/ 2775585 h 6857999"/>
              <a:gd name="connsiteX108" fmla="*/ 2187064 w 10789097"/>
              <a:gd name="connsiteY108" fmla="*/ 2781300 h 6857999"/>
              <a:gd name="connsiteX109" fmla="*/ 2184621 w 10789097"/>
              <a:gd name="connsiteY109" fmla="*/ 2787015 h 6857999"/>
              <a:gd name="connsiteX110" fmla="*/ 2182876 w 10789097"/>
              <a:gd name="connsiteY110" fmla="*/ 2792730 h 6857999"/>
              <a:gd name="connsiteX111" fmla="*/ 2181480 w 10789097"/>
              <a:gd name="connsiteY111" fmla="*/ 2798445 h 6857999"/>
              <a:gd name="connsiteX112" fmla="*/ 2180085 w 10789097"/>
              <a:gd name="connsiteY112" fmla="*/ 2804477 h 6857999"/>
              <a:gd name="connsiteX113" fmla="*/ 2179037 w 10789097"/>
              <a:gd name="connsiteY113" fmla="*/ 2810192 h 6857999"/>
              <a:gd name="connsiteX114" fmla="*/ 2178339 w 10789097"/>
              <a:gd name="connsiteY114" fmla="*/ 2816225 h 6857999"/>
              <a:gd name="connsiteX115" fmla="*/ 2177991 w 10789097"/>
              <a:gd name="connsiteY115" fmla="*/ 2822257 h 6857999"/>
              <a:gd name="connsiteX116" fmla="*/ 2177641 w 10789097"/>
              <a:gd name="connsiteY116" fmla="*/ 2827972 h 6857999"/>
              <a:gd name="connsiteX117" fmla="*/ 2177991 w 10789097"/>
              <a:gd name="connsiteY117" fmla="*/ 2834005 h 6857999"/>
              <a:gd name="connsiteX118" fmla="*/ 2178339 w 10789097"/>
              <a:gd name="connsiteY118" fmla="*/ 2840037 h 6857999"/>
              <a:gd name="connsiteX119" fmla="*/ 2179037 w 10789097"/>
              <a:gd name="connsiteY119" fmla="*/ 2845752 h 6857999"/>
              <a:gd name="connsiteX120" fmla="*/ 2180085 w 10789097"/>
              <a:gd name="connsiteY120" fmla="*/ 2851785 h 6857999"/>
              <a:gd name="connsiteX121" fmla="*/ 2181480 w 10789097"/>
              <a:gd name="connsiteY121" fmla="*/ 2857817 h 6857999"/>
              <a:gd name="connsiteX122" fmla="*/ 2182876 w 10789097"/>
              <a:gd name="connsiteY122" fmla="*/ 2863532 h 6857999"/>
              <a:gd name="connsiteX123" fmla="*/ 2184621 w 10789097"/>
              <a:gd name="connsiteY123" fmla="*/ 2869247 h 6857999"/>
              <a:gd name="connsiteX124" fmla="*/ 2187064 w 10789097"/>
              <a:gd name="connsiteY124" fmla="*/ 2875280 h 6857999"/>
              <a:gd name="connsiteX125" fmla="*/ 2189507 w 10789097"/>
              <a:gd name="connsiteY125" fmla="*/ 2880677 h 6857999"/>
              <a:gd name="connsiteX126" fmla="*/ 2191950 w 10789097"/>
              <a:gd name="connsiteY126" fmla="*/ 2886075 h 6857999"/>
              <a:gd name="connsiteX127" fmla="*/ 2195091 w 10789097"/>
              <a:gd name="connsiteY127" fmla="*/ 2891472 h 6857999"/>
              <a:gd name="connsiteX128" fmla="*/ 2198581 w 10789097"/>
              <a:gd name="connsiteY128" fmla="*/ 2896870 h 6857999"/>
              <a:gd name="connsiteX129" fmla="*/ 2202070 w 10789097"/>
              <a:gd name="connsiteY129" fmla="*/ 2901632 h 6857999"/>
              <a:gd name="connsiteX130" fmla="*/ 2206258 w 10789097"/>
              <a:gd name="connsiteY130" fmla="*/ 2906712 h 6857999"/>
              <a:gd name="connsiteX131" fmla="*/ 2210097 w 10789097"/>
              <a:gd name="connsiteY131" fmla="*/ 2911475 h 6857999"/>
              <a:gd name="connsiteX132" fmla="*/ 2214633 w 10789097"/>
              <a:gd name="connsiteY132" fmla="*/ 2916237 h 6857999"/>
              <a:gd name="connsiteX133" fmla="*/ 2938420 w 10789097"/>
              <a:gd name="connsiteY133" fmla="*/ 3639502 h 6857999"/>
              <a:gd name="connsiteX134" fmla="*/ 2942957 w 10789097"/>
              <a:gd name="connsiteY134" fmla="*/ 3643947 h 6857999"/>
              <a:gd name="connsiteX135" fmla="*/ 2947145 w 10789097"/>
              <a:gd name="connsiteY135" fmla="*/ 3648710 h 6857999"/>
              <a:gd name="connsiteX136" fmla="*/ 2950984 w 10789097"/>
              <a:gd name="connsiteY136" fmla="*/ 3653790 h 6857999"/>
              <a:gd name="connsiteX137" fmla="*/ 2954473 w 10789097"/>
              <a:gd name="connsiteY137" fmla="*/ 3658870 h 6857999"/>
              <a:gd name="connsiteX138" fmla="*/ 2957614 w 10789097"/>
              <a:gd name="connsiteY138" fmla="*/ 3664267 h 6857999"/>
              <a:gd name="connsiteX139" fmla="*/ 2960755 w 10789097"/>
              <a:gd name="connsiteY139" fmla="*/ 3669347 h 6857999"/>
              <a:gd name="connsiteX140" fmla="*/ 2963547 w 10789097"/>
              <a:gd name="connsiteY140" fmla="*/ 3675062 h 6857999"/>
              <a:gd name="connsiteX141" fmla="*/ 2965641 w 10789097"/>
              <a:gd name="connsiteY141" fmla="*/ 3680460 h 6857999"/>
              <a:gd name="connsiteX142" fmla="*/ 2968084 w 10789097"/>
              <a:gd name="connsiteY142" fmla="*/ 3686175 h 6857999"/>
              <a:gd name="connsiteX143" fmla="*/ 2969829 w 10789097"/>
              <a:gd name="connsiteY143" fmla="*/ 3691890 h 6857999"/>
              <a:gd name="connsiteX144" fmla="*/ 2971224 w 10789097"/>
              <a:gd name="connsiteY144" fmla="*/ 3697605 h 6857999"/>
              <a:gd name="connsiteX145" fmla="*/ 2972620 w 10789097"/>
              <a:gd name="connsiteY145" fmla="*/ 3703637 h 6857999"/>
              <a:gd name="connsiteX146" fmla="*/ 2973667 w 10789097"/>
              <a:gd name="connsiteY146" fmla="*/ 3709670 h 6857999"/>
              <a:gd name="connsiteX147" fmla="*/ 2974365 w 10789097"/>
              <a:gd name="connsiteY147" fmla="*/ 3715385 h 6857999"/>
              <a:gd name="connsiteX148" fmla="*/ 2974714 w 10789097"/>
              <a:gd name="connsiteY148" fmla="*/ 3721417 h 6857999"/>
              <a:gd name="connsiteX149" fmla="*/ 2975063 w 10789097"/>
              <a:gd name="connsiteY149" fmla="*/ 3727450 h 6857999"/>
              <a:gd name="connsiteX150" fmla="*/ 2974714 w 10789097"/>
              <a:gd name="connsiteY150" fmla="*/ 3733165 h 6857999"/>
              <a:gd name="connsiteX151" fmla="*/ 2974365 w 10789097"/>
              <a:gd name="connsiteY151" fmla="*/ 3739197 h 6857999"/>
              <a:gd name="connsiteX152" fmla="*/ 2973667 w 10789097"/>
              <a:gd name="connsiteY152" fmla="*/ 3745230 h 6857999"/>
              <a:gd name="connsiteX153" fmla="*/ 2972620 w 10789097"/>
              <a:gd name="connsiteY153" fmla="*/ 3750945 h 6857999"/>
              <a:gd name="connsiteX154" fmla="*/ 2971224 w 10789097"/>
              <a:gd name="connsiteY154" fmla="*/ 3756977 h 6857999"/>
              <a:gd name="connsiteX155" fmla="*/ 2969829 w 10789097"/>
              <a:gd name="connsiteY155" fmla="*/ 3763010 h 6857999"/>
              <a:gd name="connsiteX156" fmla="*/ 2968084 w 10789097"/>
              <a:gd name="connsiteY156" fmla="*/ 3768407 h 6857999"/>
              <a:gd name="connsiteX157" fmla="*/ 2965641 w 10789097"/>
              <a:gd name="connsiteY157" fmla="*/ 3774122 h 6857999"/>
              <a:gd name="connsiteX158" fmla="*/ 2963547 w 10789097"/>
              <a:gd name="connsiteY158" fmla="*/ 3779837 h 6857999"/>
              <a:gd name="connsiteX159" fmla="*/ 2960755 w 10789097"/>
              <a:gd name="connsiteY159" fmla="*/ 3785235 h 6857999"/>
              <a:gd name="connsiteX160" fmla="*/ 2957614 w 10789097"/>
              <a:gd name="connsiteY160" fmla="*/ 3790632 h 6857999"/>
              <a:gd name="connsiteX161" fmla="*/ 2954473 w 10789097"/>
              <a:gd name="connsiteY161" fmla="*/ 3795712 h 6857999"/>
              <a:gd name="connsiteX162" fmla="*/ 2950984 w 10789097"/>
              <a:gd name="connsiteY162" fmla="*/ 3801110 h 6857999"/>
              <a:gd name="connsiteX163" fmla="*/ 2947145 w 10789097"/>
              <a:gd name="connsiteY163" fmla="*/ 3805872 h 6857999"/>
              <a:gd name="connsiteX164" fmla="*/ 2942957 w 10789097"/>
              <a:gd name="connsiteY164" fmla="*/ 3810635 h 6857999"/>
              <a:gd name="connsiteX165" fmla="*/ 2938420 w 10789097"/>
              <a:gd name="connsiteY165" fmla="*/ 3815397 h 6857999"/>
              <a:gd name="connsiteX166" fmla="*/ 2933884 w 10789097"/>
              <a:gd name="connsiteY166" fmla="*/ 3819842 h 6857999"/>
              <a:gd name="connsiteX167" fmla="*/ 2928998 w 10789097"/>
              <a:gd name="connsiteY167" fmla="*/ 3823970 h 6857999"/>
              <a:gd name="connsiteX168" fmla="*/ 2924112 w 10789097"/>
              <a:gd name="connsiteY168" fmla="*/ 3827780 h 6857999"/>
              <a:gd name="connsiteX169" fmla="*/ 2918877 w 10789097"/>
              <a:gd name="connsiteY169" fmla="*/ 3831272 h 6857999"/>
              <a:gd name="connsiteX170" fmla="*/ 2913643 w 10789097"/>
              <a:gd name="connsiteY170" fmla="*/ 3834447 h 6857999"/>
              <a:gd name="connsiteX171" fmla="*/ 2908408 w 10789097"/>
              <a:gd name="connsiteY171" fmla="*/ 3837622 h 6857999"/>
              <a:gd name="connsiteX172" fmla="*/ 2902824 w 10789097"/>
              <a:gd name="connsiteY172" fmla="*/ 3840480 h 6857999"/>
              <a:gd name="connsiteX173" fmla="*/ 2897240 w 10789097"/>
              <a:gd name="connsiteY173" fmla="*/ 3843020 h 6857999"/>
              <a:gd name="connsiteX174" fmla="*/ 2891657 w 10789097"/>
              <a:gd name="connsiteY174" fmla="*/ 3844925 h 6857999"/>
              <a:gd name="connsiteX175" fmla="*/ 2885724 w 10789097"/>
              <a:gd name="connsiteY175" fmla="*/ 3846830 h 6857999"/>
              <a:gd name="connsiteX176" fmla="*/ 2880140 w 10789097"/>
              <a:gd name="connsiteY176" fmla="*/ 3848417 h 6857999"/>
              <a:gd name="connsiteX177" fmla="*/ 2874208 w 10789097"/>
              <a:gd name="connsiteY177" fmla="*/ 3849370 h 6857999"/>
              <a:gd name="connsiteX178" fmla="*/ 2868275 w 10789097"/>
              <a:gd name="connsiteY178" fmla="*/ 3850640 h 6857999"/>
              <a:gd name="connsiteX179" fmla="*/ 2862342 w 10789097"/>
              <a:gd name="connsiteY179" fmla="*/ 3851275 h 6857999"/>
              <a:gd name="connsiteX180" fmla="*/ 2856410 w 10789097"/>
              <a:gd name="connsiteY180" fmla="*/ 3851592 h 6857999"/>
              <a:gd name="connsiteX181" fmla="*/ 2850477 w 10789097"/>
              <a:gd name="connsiteY181" fmla="*/ 3851910 h 6857999"/>
              <a:gd name="connsiteX182" fmla="*/ 2844544 w 10789097"/>
              <a:gd name="connsiteY182" fmla="*/ 3851592 h 6857999"/>
              <a:gd name="connsiteX183" fmla="*/ 2838612 w 10789097"/>
              <a:gd name="connsiteY183" fmla="*/ 3851275 h 6857999"/>
              <a:gd name="connsiteX184" fmla="*/ 2832679 w 10789097"/>
              <a:gd name="connsiteY184" fmla="*/ 3850640 h 6857999"/>
              <a:gd name="connsiteX185" fmla="*/ 2826746 w 10789097"/>
              <a:gd name="connsiteY185" fmla="*/ 3849370 h 6857999"/>
              <a:gd name="connsiteX186" fmla="*/ 2820814 w 10789097"/>
              <a:gd name="connsiteY186" fmla="*/ 3848417 h 6857999"/>
              <a:gd name="connsiteX187" fmla="*/ 2814881 w 10789097"/>
              <a:gd name="connsiteY187" fmla="*/ 3846830 h 6857999"/>
              <a:gd name="connsiteX188" fmla="*/ 2809297 w 10789097"/>
              <a:gd name="connsiteY188" fmla="*/ 3844925 h 6857999"/>
              <a:gd name="connsiteX189" fmla="*/ 2803714 w 10789097"/>
              <a:gd name="connsiteY189" fmla="*/ 3843020 h 6857999"/>
              <a:gd name="connsiteX190" fmla="*/ 2798130 w 10789097"/>
              <a:gd name="connsiteY190" fmla="*/ 3840480 h 6857999"/>
              <a:gd name="connsiteX191" fmla="*/ 2792546 w 10789097"/>
              <a:gd name="connsiteY191" fmla="*/ 3837622 h 6857999"/>
              <a:gd name="connsiteX192" fmla="*/ 2787311 w 10789097"/>
              <a:gd name="connsiteY192" fmla="*/ 3834447 h 6857999"/>
              <a:gd name="connsiteX193" fmla="*/ 2782077 w 10789097"/>
              <a:gd name="connsiteY193" fmla="*/ 3831272 h 6857999"/>
              <a:gd name="connsiteX194" fmla="*/ 2776842 w 10789097"/>
              <a:gd name="connsiteY194" fmla="*/ 3827780 h 6857999"/>
              <a:gd name="connsiteX195" fmla="*/ 2771956 w 10789097"/>
              <a:gd name="connsiteY195" fmla="*/ 3823970 h 6857999"/>
              <a:gd name="connsiteX196" fmla="*/ 2767071 w 10789097"/>
              <a:gd name="connsiteY196" fmla="*/ 3819842 h 6857999"/>
              <a:gd name="connsiteX197" fmla="*/ 2762534 w 10789097"/>
              <a:gd name="connsiteY197" fmla="*/ 3815397 h 6857999"/>
              <a:gd name="connsiteX198" fmla="*/ 2666564 w 10789097"/>
              <a:gd name="connsiteY198" fmla="*/ 3720147 h 6857999"/>
              <a:gd name="connsiteX199" fmla="*/ 2559078 w 10789097"/>
              <a:gd name="connsiteY199" fmla="*/ 3612515 h 6857999"/>
              <a:gd name="connsiteX200" fmla="*/ 2554541 w 10789097"/>
              <a:gd name="connsiteY200" fmla="*/ 3608070 h 6857999"/>
              <a:gd name="connsiteX201" fmla="*/ 2549655 w 10789097"/>
              <a:gd name="connsiteY201" fmla="*/ 3604260 h 6857999"/>
              <a:gd name="connsiteX202" fmla="*/ 2544770 w 10789097"/>
              <a:gd name="connsiteY202" fmla="*/ 3600132 h 6857999"/>
              <a:gd name="connsiteX203" fmla="*/ 2539535 w 10789097"/>
              <a:gd name="connsiteY203" fmla="*/ 3596640 h 6857999"/>
              <a:gd name="connsiteX204" fmla="*/ 2534300 w 10789097"/>
              <a:gd name="connsiteY204" fmla="*/ 3593465 h 6857999"/>
              <a:gd name="connsiteX205" fmla="*/ 2529066 w 10789097"/>
              <a:gd name="connsiteY205" fmla="*/ 3590290 h 6857999"/>
              <a:gd name="connsiteX206" fmla="*/ 2523482 w 10789097"/>
              <a:gd name="connsiteY206" fmla="*/ 3587750 h 6857999"/>
              <a:gd name="connsiteX207" fmla="*/ 2517898 w 10789097"/>
              <a:gd name="connsiteY207" fmla="*/ 3585210 h 6857999"/>
              <a:gd name="connsiteX208" fmla="*/ 2512314 w 10789097"/>
              <a:gd name="connsiteY208" fmla="*/ 3583305 h 6857999"/>
              <a:gd name="connsiteX209" fmla="*/ 2506731 w 10789097"/>
              <a:gd name="connsiteY209" fmla="*/ 3581082 h 6857999"/>
              <a:gd name="connsiteX210" fmla="*/ 2500798 w 10789097"/>
              <a:gd name="connsiteY210" fmla="*/ 3579812 h 6857999"/>
              <a:gd name="connsiteX211" fmla="*/ 2494865 w 10789097"/>
              <a:gd name="connsiteY211" fmla="*/ 3578225 h 6857999"/>
              <a:gd name="connsiteX212" fmla="*/ 2488933 w 10789097"/>
              <a:gd name="connsiteY212" fmla="*/ 3577272 h 6857999"/>
              <a:gd name="connsiteX213" fmla="*/ 2483000 w 10789097"/>
              <a:gd name="connsiteY213" fmla="*/ 3576637 h 6857999"/>
              <a:gd name="connsiteX214" fmla="*/ 2476718 w 10789097"/>
              <a:gd name="connsiteY214" fmla="*/ 3576320 h 6857999"/>
              <a:gd name="connsiteX215" fmla="*/ 2470786 w 10789097"/>
              <a:gd name="connsiteY215" fmla="*/ 3576320 h 6857999"/>
              <a:gd name="connsiteX216" fmla="*/ 2464853 w 10789097"/>
              <a:gd name="connsiteY216" fmla="*/ 3576320 h 6857999"/>
              <a:gd name="connsiteX217" fmla="*/ 2458920 w 10789097"/>
              <a:gd name="connsiteY217" fmla="*/ 3576637 h 6857999"/>
              <a:gd name="connsiteX218" fmla="*/ 2452988 w 10789097"/>
              <a:gd name="connsiteY218" fmla="*/ 3577272 h 6857999"/>
              <a:gd name="connsiteX219" fmla="*/ 2447055 w 10789097"/>
              <a:gd name="connsiteY219" fmla="*/ 3578225 h 6857999"/>
              <a:gd name="connsiteX220" fmla="*/ 2441122 w 10789097"/>
              <a:gd name="connsiteY220" fmla="*/ 3579812 h 6857999"/>
              <a:gd name="connsiteX221" fmla="*/ 2435190 w 10789097"/>
              <a:gd name="connsiteY221" fmla="*/ 3581082 h 6857999"/>
              <a:gd name="connsiteX222" fmla="*/ 2429606 w 10789097"/>
              <a:gd name="connsiteY222" fmla="*/ 3583305 h 6857999"/>
              <a:gd name="connsiteX223" fmla="*/ 2424022 w 10789097"/>
              <a:gd name="connsiteY223" fmla="*/ 3585210 h 6857999"/>
              <a:gd name="connsiteX224" fmla="*/ 2418439 w 10789097"/>
              <a:gd name="connsiteY224" fmla="*/ 3587750 h 6857999"/>
              <a:gd name="connsiteX225" fmla="*/ 2412855 w 10789097"/>
              <a:gd name="connsiteY225" fmla="*/ 3590290 h 6857999"/>
              <a:gd name="connsiteX226" fmla="*/ 2407620 w 10789097"/>
              <a:gd name="connsiteY226" fmla="*/ 3593465 h 6857999"/>
              <a:gd name="connsiteX227" fmla="*/ 2402385 w 10789097"/>
              <a:gd name="connsiteY227" fmla="*/ 3596640 h 6857999"/>
              <a:gd name="connsiteX228" fmla="*/ 2397151 w 10789097"/>
              <a:gd name="connsiteY228" fmla="*/ 3600450 h 6857999"/>
              <a:gd name="connsiteX229" fmla="*/ 2392265 w 10789097"/>
              <a:gd name="connsiteY229" fmla="*/ 3604260 h 6857999"/>
              <a:gd name="connsiteX230" fmla="*/ 2387379 w 10789097"/>
              <a:gd name="connsiteY230" fmla="*/ 3608070 h 6857999"/>
              <a:gd name="connsiteX231" fmla="*/ 2382842 w 10789097"/>
              <a:gd name="connsiteY231" fmla="*/ 3612515 h 6857999"/>
              <a:gd name="connsiteX232" fmla="*/ 2379003 w 10789097"/>
              <a:gd name="connsiteY232" fmla="*/ 3616325 h 6857999"/>
              <a:gd name="connsiteX233" fmla="*/ 2375863 w 10789097"/>
              <a:gd name="connsiteY233" fmla="*/ 3620135 h 6857999"/>
              <a:gd name="connsiteX234" fmla="*/ 2369581 w 10789097"/>
              <a:gd name="connsiteY234" fmla="*/ 3628390 h 6857999"/>
              <a:gd name="connsiteX235" fmla="*/ 2363997 w 10789097"/>
              <a:gd name="connsiteY235" fmla="*/ 3636327 h 6857999"/>
              <a:gd name="connsiteX236" fmla="*/ 2359461 w 10789097"/>
              <a:gd name="connsiteY236" fmla="*/ 3644900 h 6857999"/>
              <a:gd name="connsiteX237" fmla="*/ 2355273 w 10789097"/>
              <a:gd name="connsiteY237" fmla="*/ 3654107 h 6857999"/>
              <a:gd name="connsiteX238" fmla="*/ 2352132 w 10789097"/>
              <a:gd name="connsiteY238" fmla="*/ 3663315 h 6857999"/>
              <a:gd name="connsiteX239" fmla="*/ 2349689 w 10789097"/>
              <a:gd name="connsiteY239" fmla="*/ 3672522 h 6857999"/>
              <a:gd name="connsiteX240" fmla="*/ 2347944 w 10789097"/>
              <a:gd name="connsiteY240" fmla="*/ 3682047 h 6857999"/>
              <a:gd name="connsiteX241" fmla="*/ 2346897 w 10789097"/>
              <a:gd name="connsiteY241" fmla="*/ 3691572 h 6857999"/>
              <a:gd name="connsiteX242" fmla="*/ 2346548 w 10789097"/>
              <a:gd name="connsiteY242" fmla="*/ 3701097 h 6857999"/>
              <a:gd name="connsiteX243" fmla="*/ 2347246 w 10789097"/>
              <a:gd name="connsiteY243" fmla="*/ 3710622 h 6857999"/>
              <a:gd name="connsiteX244" fmla="*/ 2348293 w 10789097"/>
              <a:gd name="connsiteY244" fmla="*/ 3720465 h 6857999"/>
              <a:gd name="connsiteX245" fmla="*/ 2350387 w 10789097"/>
              <a:gd name="connsiteY245" fmla="*/ 3729672 h 6857999"/>
              <a:gd name="connsiteX246" fmla="*/ 2352830 w 10789097"/>
              <a:gd name="connsiteY246" fmla="*/ 3739197 h 6857999"/>
              <a:gd name="connsiteX247" fmla="*/ 2356320 w 10789097"/>
              <a:gd name="connsiteY247" fmla="*/ 3748405 h 6857999"/>
              <a:gd name="connsiteX248" fmla="*/ 2360507 w 10789097"/>
              <a:gd name="connsiteY248" fmla="*/ 3756977 h 6857999"/>
              <a:gd name="connsiteX249" fmla="*/ 2651907 w 10789097"/>
              <a:gd name="connsiteY249" fmla="*/ 4048442 h 6857999"/>
              <a:gd name="connsiteX250" fmla="*/ 2656444 w 10789097"/>
              <a:gd name="connsiteY250" fmla="*/ 4052887 h 6857999"/>
              <a:gd name="connsiteX251" fmla="*/ 2660631 w 10789097"/>
              <a:gd name="connsiteY251" fmla="*/ 4057967 h 6857999"/>
              <a:gd name="connsiteX252" fmla="*/ 2664470 w 10789097"/>
              <a:gd name="connsiteY252" fmla="*/ 4062730 h 6857999"/>
              <a:gd name="connsiteX253" fmla="*/ 2667960 w 10789097"/>
              <a:gd name="connsiteY253" fmla="*/ 4067810 h 6857999"/>
              <a:gd name="connsiteX254" fmla="*/ 2671101 w 10789097"/>
              <a:gd name="connsiteY254" fmla="*/ 4073207 h 6857999"/>
              <a:gd name="connsiteX255" fmla="*/ 2674242 w 10789097"/>
              <a:gd name="connsiteY255" fmla="*/ 4078287 h 6857999"/>
              <a:gd name="connsiteX256" fmla="*/ 2677033 w 10789097"/>
              <a:gd name="connsiteY256" fmla="*/ 4084002 h 6857999"/>
              <a:gd name="connsiteX257" fmla="*/ 2679476 w 10789097"/>
              <a:gd name="connsiteY257" fmla="*/ 4089717 h 6857999"/>
              <a:gd name="connsiteX258" fmla="*/ 2681570 w 10789097"/>
              <a:gd name="connsiteY258" fmla="*/ 4095115 h 6857999"/>
              <a:gd name="connsiteX259" fmla="*/ 2683315 w 10789097"/>
              <a:gd name="connsiteY259" fmla="*/ 4100830 h 6857999"/>
              <a:gd name="connsiteX260" fmla="*/ 2684711 w 10789097"/>
              <a:gd name="connsiteY260" fmla="*/ 4106862 h 6857999"/>
              <a:gd name="connsiteX261" fmla="*/ 2686107 w 10789097"/>
              <a:gd name="connsiteY261" fmla="*/ 4112577 h 6857999"/>
              <a:gd name="connsiteX262" fmla="*/ 2687154 w 10789097"/>
              <a:gd name="connsiteY262" fmla="*/ 4118610 h 6857999"/>
              <a:gd name="connsiteX263" fmla="*/ 2687852 w 10789097"/>
              <a:gd name="connsiteY263" fmla="*/ 4124642 h 6857999"/>
              <a:gd name="connsiteX264" fmla="*/ 2688201 w 10789097"/>
              <a:gd name="connsiteY264" fmla="*/ 4130357 h 6857999"/>
              <a:gd name="connsiteX265" fmla="*/ 2688550 w 10789097"/>
              <a:gd name="connsiteY265" fmla="*/ 4136390 h 6857999"/>
              <a:gd name="connsiteX266" fmla="*/ 2688201 w 10789097"/>
              <a:gd name="connsiteY266" fmla="*/ 4142422 h 6857999"/>
              <a:gd name="connsiteX267" fmla="*/ 2687852 w 10789097"/>
              <a:gd name="connsiteY267" fmla="*/ 4148137 h 6857999"/>
              <a:gd name="connsiteX268" fmla="*/ 2687154 w 10789097"/>
              <a:gd name="connsiteY268" fmla="*/ 4154170 h 6857999"/>
              <a:gd name="connsiteX269" fmla="*/ 2686107 w 10789097"/>
              <a:gd name="connsiteY269" fmla="*/ 4160202 h 6857999"/>
              <a:gd name="connsiteX270" fmla="*/ 2684711 w 10789097"/>
              <a:gd name="connsiteY270" fmla="*/ 4165917 h 6857999"/>
              <a:gd name="connsiteX271" fmla="*/ 2683315 w 10789097"/>
              <a:gd name="connsiteY271" fmla="*/ 4171632 h 6857999"/>
              <a:gd name="connsiteX272" fmla="*/ 2681570 w 10789097"/>
              <a:gd name="connsiteY272" fmla="*/ 4177665 h 6857999"/>
              <a:gd name="connsiteX273" fmla="*/ 2679476 w 10789097"/>
              <a:gd name="connsiteY273" fmla="*/ 4183062 h 6857999"/>
              <a:gd name="connsiteX274" fmla="*/ 2677033 w 10789097"/>
              <a:gd name="connsiteY274" fmla="*/ 4188777 h 6857999"/>
              <a:gd name="connsiteX275" fmla="*/ 2674242 w 10789097"/>
              <a:gd name="connsiteY275" fmla="*/ 4194175 h 6857999"/>
              <a:gd name="connsiteX276" fmla="*/ 2671101 w 10789097"/>
              <a:gd name="connsiteY276" fmla="*/ 4199572 h 6857999"/>
              <a:gd name="connsiteX277" fmla="*/ 2667960 w 10789097"/>
              <a:gd name="connsiteY277" fmla="*/ 4204652 h 6857999"/>
              <a:gd name="connsiteX278" fmla="*/ 2664470 w 10789097"/>
              <a:gd name="connsiteY278" fmla="*/ 4210050 h 6857999"/>
              <a:gd name="connsiteX279" fmla="*/ 2660631 w 10789097"/>
              <a:gd name="connsiteY279" fmla="*/ 4214812 h 6857999"/>
              <a:gd name="connsiteX280" fmla="*/ 2656444 w 10789097"/>
              <a:gd name="connsiteY280" fmla="*/ 4219892 h 6857999"/>
              <a:gd name="connsiteX281" fmla="*/ 2651907 w 10789097"/>
              <a:gd name="connsiteY281" fmla="*/ 4224337 h 6857999"/>
              <a:gd name="connsiteX282" fmla="*/ 2647370 w 10789097"/>
              <a:gd name="connsiteY282" fmla="*/ 4228782 h 6857999"/>
              <a:gd name="connsiteX283" fmla="*/ 2642484 w 10789097"/>
              <a:gd name="connsiteY283" fmla="*/ 4232592 h 6857999"/>
              <a:gd name="connsiteX284" fmla="*/ 2637599 w 10789097"/>
              <a:gd name="connsiteY284" fmla="*/ 4236402 h 6857999"/>
              <a:gd name="connsiteX285" fmla="*/ 2632713 w 10789097"/>
              <a:gd name="connsiteY285" fmla="*/ 4239895 h 6857999"/>
              <a:gd name="connsiteX286" fmla="*/ 2627478 w 10789097"/>
              <a:gd name="connsiteY286" fmla="*/ 4243387 h 6857999"/>
              <a:gd name="connsiteX287" fmla="*/ 2622243 w 10789097"/>
              <a:gd name="connsiteY287" fmla="*/ 4246245 h 6857999"/>
              <a:gd name="connsiteX288" fmla="*/ 2616660 w 10789097"/>
              <a:gd name="connsiteY288" fmla="*/ 4249102 h 6857999"/>
              <a:gd name="connsiteX289" fmla="*/ 2611425 w 10789097"/>
              <a:gd name="connsiteY289" fmla="*/ 4251642 h 6857999"/>
              <a:gd name="connsiteX290" fmla="*/ 2605841 w 10789097"/>
              <a:gd name="connsiteY290" fmla="*/ 4253547 h 6857999"/>
              <a:gd name="connsiteX291" fmla="*/ 2599909 w 10789097"/>
              <a:gd name="connsiteY291" fmla="*/ 4255452 h 6857999"/>
              <a:gd name="connsiteX292" fmla="*/ 2594325 w 10789097"/>
              <a:gd name="connsiteY292" fmla="*/ 4257040 h 6857999"/>
              <a:gd name="connsiteX293" fmla="*/ 2588392 w 10789097"/>
              <a:gd name="connsiteY293" fmla="*/ 4258627 h 6857999"/>
              <a:gd name="connsiteX294" fmla="*/ 2582809 w 10789097"/>
              <a:gd name="connsiteY294" fmla="*/ 4259262 h 6857999"/>
              <a:gd name="connsiteX295" fmla="*/ 2576876 w 10789097"/>
              <a:gd name="connsiteY295" fmla="*/ 4260215 h 6857999"/>
              <a:gd name="connsiteX296" fmla="*/ 2570943 w 10789097"/>
              <a:gd name="connsiteY296" fmla="*/ 4260532 h 6857999"/>
              <a:gd name="connsiteX297" fmla="*/ 2565011 w 10789097"/>
              <a:gd name="connsiteY297" fmla="*/ 4260532 h 6857999"/>
              <a:gd name="connsiteX298" fmla="*/ 5169805 w 10789097"/>
              <a:gd name="connsiteY298" fmla="*/ 6857999 h 6857999"/>
              <a:gd name="connsiteX299" fmla="*/ 10789097 w 10789097"/>
              <a:gd name="connsiteY299" fmla="*/ 6857999 h 6857999"/>
              <a:gd name="connsiteX300" fmla="*/ 10789097 w 10789097"/>
              <a:gd name="connsiteY300"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Lst>
            <a:rect l="l" t="t" r="r" b="b"/>
            <a:pathLst>
              <a:path w="10789097" h="6857999">
                <a:moveTo>
                  <a:pt x="10789097" y="0"/>
                </a:moveTo>
                <a:lnTo>
                  <a:pt x="0" y="0"/>
                </a:lnTo>
                <a:lnTo>
                  <a:pt x="34549" y="34608"/>
                </a:lnTo>
                <a:lnTo>
                  <a:pt x="2681221" y="2678112"/>
                </a:lnTo>
                <a:lnTo>
                  <a:pt x="2685758" y="2682875"/>
                </a:lnTo>
                <a:lnTo>
                  <a:pt x="2689946" y="2687320"/>
                </a:lnTo>
                <a:lnTo>
                  <a:pt x="2693785" y="2692717"/>
                </a:lnTo>
                <a:lnTo>
                  <a:pt x="2697274" y="2697480"/>
                </a:lnTo>
                <a:lnTo>
                  <a:pt x="2700415" y="2702877"/>
                </a:lnTo>
                <a:lnTo>
                  <a:pt x="2703556" y="2708275"/>
                </a:lnTo>
                <a:lnTo>
                  <a:pt x="2706348" y="2713672"/>
                </a:lnTo>
                <a:lnTo>
                  <a:pt x="2708791" y="2719070"/>
                </a:lnTo>
                <a:lnTo>
                  <a:pt x="2710885" y="2725102"/>
                </a:lnTo>
                <a:lnTo>
                  <a:pt x="2712630" y="2730817"/>
                </a:lnTo>
                <a:lnTo>
                  <a:pt x="2714025" y="2736532"/>
                </a:lnTo>
                <a:lnTo>
                  <a:pt x="2715421" y="2742565"/>
                </a:lnTo>
                <a:lnTo>
                  <a:pt x="2716468" y="2748280"/>
                </a:lnTo>
                <a:cubicBezTo>
                  <a:pt x="2716701" y="2750185"/>
                  <a:pt x="2716933" y="2752090"/>
                  <a:pt x="2717166" y="2753995"/>
                </a:cubicBezTo>
                <a:cubicBezTo>
                  <a:pt x="2717282" y="2756112"/>
                  <a:pt x="2717399" y="2758228"/>
                  <a:pt x="2717515" y="2760345"/>
                </a:cubicBezTo>
                <a:cubicBezTo>
                  <a:pt x="2717631" y="2762356"/>
                  <a:pt x="2717748" y="2764366"/>
                  <a:pt x="2717864" y="2766377"/>
                </a:cubicBezTo>
                <a:cubicBezTo>
                  <a:pt x="2717748" y="2768282"/>
                  <a:pt x="2717631" y="2770187"/>
                  <a:pt x="2717515" y="2772092"/>
                </a:cubicBezTo>
                <a:cubicBezTo>
                  <a:pt x="2717399" y="2774103"/>
                  <a:pt x="2717282" y="2776114"/>
                  <a:pt x="2717166" y="2778125"/>
                </a:cubicBezTo>
                <a:cubicBezTo>
                  <a:pt x="2716933" y="2780136"/>
                  <a:pt x="2716701" y="2782146"/>
                  <a:pt x="2716468" y="2784157"/>
                </a:cubicBezTo>
                <a:lnTo>
                  <a:pt x="2715421" y="2790190"/>
                </a:lnTo>
                <a:lnTo>
                  <a:pt x="2714025" y="2795905"/>
                </a:lnTo>
                <a:lnTo>
                  <a:pt x="2712630" y="2801620"/>
                </a:lnTo>
                <a:lnTo>
                  <a:pt x="2710885" y="2807335"/>
                </a:lnTo>
                <a:lnTo>
                  <a:pt x="2708791" y="2813050"/>
                </a:lnTo>
                <a:lnTo>
                  <a:pt x="2706348" y="2818765"/>
                </a:lnTo>
                <a:lnTo>
                  <a:pt x="2703556" y="2824162"/>
                </a:lnTo>
                <a:lnTo>
                  <a:pt x="2700415" y="2829560"/>
                </a:lnTo>
                <a:lnTo>
                  <a:pt x="2697274" y="2834640"/>
                </a:lnTo>
                <a:lnTo>
                  <a:pt x="2693785" y="2840037"/>
                </a:lnTo>
                <a:lnTo>
                  <a:pt x="2689946" y="2844800"/>
                </a:lnTo>
                <a:lnTo>
                  <a:pt x="2685758" y="2849562"/>
                </a:lnTo>
                <a:lnTo>
                  <a:pt x="2681221" y="2854325"/>
                </a:lnTo>
                <a:lnTo>
                  <a:pt x="2676684" y="2858770"/>
                </a:lnTo>
                <a:lnTo>
                  <a:pt x="2671799" y="2862580"/>
                </a:lnTo>
                <a:lnTo>
                  <a:pt x="2666913" y="2866390"/>
                </a:lnTo>
                <a:lnTo>
                  <a:pt x="2661678" y="2870200"/>
                </a:lnTo>
                <a:lnTo>
                  <a:pt x="2656444" y="2873375"/>
                </a:lnTo>
                <a:lnTo>
                  <a:pt x="2651209" y="2876550"/>
                </a:lnTo>
                <a:lnTo>
                  <a:pt x="2645625" y="2879090"/>
                </a:lnTo>
                <a:lnTo>
                  <a:pt x="2640041" y="2881312"/>
                </a:lnTo>
                <a:lnTo>
                  <a:pt x="2634458" y="2883535"/>
                </a:lnTo>
                <a:lnTo>
                  <a:pt x="2628525" y="2885757"/>
                </a:lnTo>
                <a:lnTo>
                  <a:pt x="2622941" y="2887027"/>
                </a:lnTo>
                <a:lnTo>
                  <a:pt x="2617009" y="2888297"/>
                </a:lnTo>
                <a:lnTo>
                  <a:pt x="2611076" y="2889567"/>
                </a:lnTo>
                <a:lnTo>
                  <a:pt x="2605143" y="2890202"/>
                </a:lnTo>
                <a:lnTo>
                  <a:pt x="2599211" y="2890520"/>
                </a:lnTo>
                <a:lnTo>
                  <a:pt x="2593278" y="2890520"/>
                </a:lnTo>
                <a:lnTo>
                  <a:pt x="2587345" y="2890520"/>
                </a:lnTo>
                <a:lnTo>
                  <a:pt x="2581413" y="2890202"/>
                </a:lnTo>
                <a:lnTo>
                  <a:pt x="2575480" y="2889567"/>
                </a:lnTo>
                <a:lnTo>
                  <a:pt x="2569547" y="2888297"/>
                </a:lnTo>
                <a:lnTo>
                  <a:pt x="2563615" y="2887027"/>
                </a:lnTo>
                <a:lnTo>
                  <a:pt x="2557682" y="2885757"/>
                </a:lnTo>
                <a:lnTo>
                  <a:pt x="2552098" y="2883535"/>
                </a:lnTo>
                <a:lnTo>
                  <a:pt x="2546515" y="2881312"/>
                </a:lnTo>
                <a:lnTo>
                  <a:pt x="2540931" y="2879090"/>
                </a:lnTo>
                <a:lnTo>
                  <a:pt x="2535347" y="2876550"/>
                </a:lnTo>
                <a:lnTo>
                  <a:pt x="2530112" y="2873375"/>
                </a:lnTo>
                <a:lnTo>
                  <a:pt x="2524878" y="2870200"/>
                </a:lnTo>
                <a:lnTo>
                  <a:pt x="2519643" y="2866390"/>
                </a:lnTo>
                <a:lnTo>
                  <a:pt x="2514757" y="2862580"/>
                </a:lnTo>
                <a:lnTo>
                  <a:pt x="2509872" y="2858770"/>
                </a:lnTo>
                <a:lnTo>
                  <a:pt x="2505335" y="2854325"/>
                </a:lnTo>
                <a:lnTo>
                  <a:pt x="2390869" y="2740025"/>
                </a:lnTo>
                <a:lnTo>
                  <a:pt x="2385983" y="2735580"/>
                </a:lnTo>
                <a:lnTo>
                  <a:pt x="2381097" y="2731452"/>
                </a:lnTo>
                <a:lnTo>
                  <a:pt x="2376212" y="2727642"/>
                </a:lnTo>
                <a:lnTo>
                  <a:pt x="2371326" y="2724150"/>
                </a:lnTo>
                <a:lnTo>
                  <a:pt x="2366091" y="2720975"/>
                </a:lnTo>
                <a:lnTo>
                  <a:pt x="2360507" y="2717800"/>
                </a:lnTo>
                <a:lnTo>
                  <a:pt x="2355273" y="2715260"/>
                </a:lnTo>
                <a:lnTo>
                  <a:pt x="2349689" y="2713037"/>
                </a:lnTo>
                <a:lnTo>
                  <a:pt x="2343757" y="2710497"/>
                </a:lnTo>
                <a:lnTo>
                  <a:pt x="2338173" y="2708592"/>
                </a:lnTo>
                <a:lnTo>
                  <a:pt x="2332240" y="2707322"/>
                </a:lnTo>
                <a:lnTo>
                  <a:pt x="2326307" y="2706052"/>
                </a:lnTo>
                <a:lnTo>
                  <a:pt x="2320724" y="2704782"/>
                </a:lnTo>
                <a:lnTo>
                  <a:pt x="2314442" y="2704147"/>
                </a:lnTo>
                <a:lnTo>
                  <a:pt x="2308509" y="2703830"/>
                </a:lnTo>
                <a:lnTo>
                  <a:pt x="2302577" y="2703512"/>
                </a:lnTo>
                <a:lnTo>
                  <a:pt x="2296644" y="2703830"/>
                </a:lnTo>
                <a:lnTo>
                  <a:pt x="2290711" y="2704147"/>
                </a:lnTo>
                <a:lnTo>
                  <a:pt x="2284779" y="2704782"/>
                </a:lnTo>
                <a:lnTo>
                  <a:pt x="2278846" y="2706052"/>
                </a:lnTo>
                <a:lnTo>
                  <a:pt x="2272913" y="2707322"/>
                </a:lnTo>
                <a:lnTo>
                  <a:pt x="2267330" y="2708592"/>
                </a:lnTo>
                <a:lnTo>
                  <a:pt x="2261397" y="2710497"/>
                </a:lnTo>
                <a:lnTo>
                  <a:pt x="2255813" y="2713037"/>
                </a:lnTo>
                <a:lnTo>
                  <a:pt x="2250229" y="2715260"/>
                </a:lnTo>
                <a:lnTo>
                  <a:pt x="2244646" y="2717800"/>
                </a:lnTo>
                <a:lnTo>
                  <a:pt x="2239411" y="2720975"/>
                </a:lnTo>
                <a:lnTo>
                  <a:pt x="2234177" y="2724150"/>
                </a:lnTo>
                <a:lnTo>
                  <a:pt x="2228942" y="2727642"/>
                </a:lnTo>
                <a:lnTo>
                  <a:pt x="2224056" y="2731452"/>
                </a:lnTo>
                <a:lnTo>
                  <a:pt x="2219170" y="2735580"/>
                </a:lnTo>
                <a:lnTo>
                  <a:pt x="2214633" y="2740025"/>
                </a:lnTo>
                <a:lnTo>
                  <a:pt x="2210097" y="2744787"/>
                </a:lnTo>
                <a:lnTo>
                  <a:pt x="2206258" y="2749550"/>
                </a:lnTo>
                <a:lnTo>
                  <a:pt x="2202070" y="2754312"/>
                </a:lnTo>
                <a:lnTo>
                  <a:pt x="2198581" y="2759710"/>
                </a:lnTo>
                <a:lnTo>
                  <a:pt x="2195091" y="2764790"/>
                </a:lnTo>
                <a:lnTo>
                  <a:pt x="2191950" y="2770187"/>
                </a:lnTo>
                <a:lnTo>
                  <a:pt x="2189507" y="2775585"/>
                </a:lnTo>
                <a:lnTo>
                  <a:pt x="2187064" y="2781300"/>
                </a:lnTo>
                <a:lnTo>
                  <a:pt x="2184621" y="2787015"/>
                </a:lnTo>
                <a:lnTo>
                  <a:pt x="2182876" y="2792730"/>
                </a:lnTo>
                <a:lnTo>
                  <a:pt x="2181480" y="2798445"/>
                </a:lnTo>
                <a:lnTo>
                  <a:pt x="2180085" y="2804477"/>
                </a:lnTo>
                <a:lnTo>
                  <a:pt x="2179037" y="2810192"/>
                </a:lnTo>
                <a:cubicBezTo>
                  <a:pt x="2178804" y="2812203"/>
                  <a:pt x="2178572" y="2814214"/>
                  <a:pt x="2178339" y="2816225"/>
                </a:cubicBezTo>
                <a:lnTo>
                  <a:pt x="2177991" y="2822257"/>
                </a:lnTo>
                <a:cubicBezTo>
                  <a:pt x="2177874" y="2824162"/>
                  <a:pt x="2177758" y="2826067"/>
                  <a:pt x="2177641" y="2827972"/>
                </a:cubicBezTo>
                <a:cubicBezTo>
                  <a:pt x="2177758" y="2829983"/>
                  <a:pt x="2177874" y="2831994"/>
                  <a:pt x="2177991" y="2834005"/>
                </a:cubicBezTo>
                <a:lnTo>
                  <a:pt x="2178339" y="2840037"/>
                </a:lnTo>
                <a:cubicBezTo>
                  <a:pt x="2178572" y="2841942"/>
                  <a:pt x="2178804" y="2843847"/>
                  <a:pt x="2179037" y="2845752"/>
                </a:cubicBezTo>
                <a:lnTo>
                  <a:pt x="2180085" y="2851785"/>
                </a:lnTo>
                <a:lnTo>
                  <a:pt x="2181480" y="2857817"/>
                </a:lnTo>
                <a:lnTo>
                  <a:pt x="2182876" y="2863532"/>
                </a:lnTo>
                <a:lnTo>
                  <a:pt x="2184621" y="2869247"/>
                </a:lnTo>
                <a:lnTo>
                  <a:pt x="2187064" y="2875280"/>
                </a:lnTo>
                <a:lnTo>
                  <a:pt x="2189507" y="2880677"/>
                </a:lnTo>
                <a:lnTo>
                  <a:pt x="2191950" y="2886075"/>
                </a:lnTo>
                <a:lnTo>
                  <a:pt x="2195091" y="2891472"/>
                </a:lnTo>
                <a:lnTo>
                  <a:pt x="2198581" y="2896870"/>
                </a:lnTo>
                <a:lnTo>
                  <a:pt x="2202070" y="2901632"/>
                </a:lnTo>
                <a:lnTo>
                  <a:pt x="2206258" y="2906712"/>
                </a:lnTo>
                <a:lnTo>
                  <a:pt x="2210097" y="2911475"/>
                </a:lnTo>
                <a:lnTo>
                  <a:pt x="2214633" y="2916237"/>
                </a:lnTo>
                <a:lnTo>
                  <a:pt x="2938420" y="3639502"/>
                </a:lnTo>
                <a:lnTo>
                  <a:pt x="2942957" y="3643947"/>
                </a:lnTo>
                <a:lnTo>
                  <a:pt x="2947145" y="3648710"/>
                </a:lnTo>
                <a:lnTo>
                  <a:pt x="2950984" y="3653790"/>
                </a:lnTo>
                <a:lnTo>
                  <a:pt x="2954473" y="3658870"/>
                </a:lnTo>
                <a:lnTo>
                  <a:pt x="2957614" y="3664267"/>
                </a:lnTo>
                <a:lnTo>
                  <a:pt x="2960755" y="3669347"/>
                </a:lnTo>
                <a:lnTo>
                  <a:pt x="2963547" y="3675062"/>
                </a:lnTo>
                <a:lnTo>
                  <a:pt x="2965641" y="3680460"/>
                </a:lnTo>
                <a:lnTo>
                  <a:pt x="2968084" y="3686175"/>
                </a:lnTo>
                <a:lnTo>
                  <a:pt x="2969829" y="3691890"/>
                </a:lnTo>
                <a:lnTo>
                  <a:pt x="2971224" y="3697605"/>
                </a:lnTo>
                <a:lnTo>
                  <a:pt x="2972620" y="3703637"/>
                </a:lnTo>
                <a:lnTo>
                  <a:pt x="2973667" y="3709670"/>
                </a:lnTo>
                <a:cubicBezTo>
                  <a:pt x="2973900" y="3711575"/>
                  <a:pt x="2974132" y="3713480"/>
                  <a:pt x="2974365" y="3715385"/>
                </a:cubicBezTo>
                <a:cubicBezTo>
                  <a:pt x="2974481" y="3717396"/>
                  <a:pt x="2974598" y="3719406"/>
                  <a:pt x="2974714" y="3721417"/>
                </a:cubicBezTo>
                <a:cubicBezTo>
                  <a:pt x="2974830" y="3723428"/>
                  <a:pt x="2974947" y="3725439"/>
                  <a:pt x="2975063" y="3727450"/>
                </a:cubicBezTo>
                <a:cubicBezTo>
                  <a:pt x="2974947" y="3729355"/>
                  <a:pt x="2974830" y="3731260"/>
                  <a:pt x="2974714" y="3733165"/>
                </a:cubicBezTo>
                <a:cubicBezTo>
                  <a:pt x="2974598" y="3735176"/>
                  <a:pt x="2974481" y="3737186"/>
                  <a:pt x="2974365" y="3739197"/>
                </a:cubicBezTo>
                <a:cubicBezTo>
                  <a:pt x="2974132" y="3741208"/>
                  <a:pt x="2973900" y="3743219"/>
                  <a:pt x="2973667" y="3745230"/>
                </a:cubicBezTo>
                <a:lnTo>
                  <a:pt x="2972620" y="3750945"/>
                </a:lnTo>
                <a:lnTo>
                  <a:pt x="2971224" y="3756977"/>
                </a:lnTo>
                <a:lnTo>
                  <a:pt x="2969829" y="3763010"/>
                </a:lnTo>
                <a:lnTo>
                  <a:pt x="2968084" y="3768407"/>
                </a:lnTo>
                <a:lnTo>
                  <a:pt x="2965641" y="3774122"/>
                </a:lnTo>
                <a:lnTo>
                  <a:pt x="2963547" y="3779837"/>
                </a:lnTo>
                <a:lnTo>
                  <a:pt x="2960755" y="3785235"/>
                </a:lnTo>
                <a:lnTo>
                  <a:pt x="2957614" y="3790632"/>
                </a:lnTo>
                <a:lnTo>
                  <a:pt x="2954473" y="3795712"/>
                </a:lnTo>
                <a:lnTo>
                  <a:pt x="2950984" y="3801110"/>
                </a:lnTo>
                <a:lnTo>
                  <a:pt x="2947145" y="3805872"/>
                </a:lnTo>
                <a:lnTo>
                  <a:pt x="2942957" y="3810635"/>
                </a:lnTo>
                <a:lnTo>
                  <a:pt x="2938420" y="3815397"/>
                </a:lnTo>
                <a:lnTo>
                  <a:pt x="2933884" y="3819842"/>
                </a:lnTo>
                <a:lnTo>
                  <a:pt x="2928998" y="3823970"/>
                </a:lnTo>
                <a:lnTo>
                  <a:pt x="2924112" y="3827780"/>
                </a:lnTo>
                <a:lnTo>
                  <a:pt x="2918877" y="3831272"/>
                </a:lnTo>
                <a:lnTo>
                  <a:pt x="2913643" y="3834447"/>
                </a:lnTo>
                <a:lnTo>
                  <a:pt x="2908408" y="3837622"/>
                </a:lnTo>
                <a:lnTo>
                  <a:pt x="2902824" y="3840480"/>
                </a:lnTo>
                <a:lnTo>
                  <a:pt x="2897240" y="3843020"/>
                </a:lnTo>
                <a:lnTo>
                  <a:pt x="2891657" y="3844925"/>
                </a:lnTo>
                <a:lnTo>
                  <a:pt x="2885724" y="3846830"/>
                </a:lnTo>
                <a:lnTo>
                  <a:pt x="2880140" y="3848417"/>
                </a:lnTo>
                <a:lnTo>
                  <a:pt x="2874208" y="3849370"/>
                </a:lnTo>
                <a:lnTo>
                  <a:pt x="2868275" y="3850640"/>
                </a:lnTo>
                <a:lnTo>
                  <a:pt x="2862342" y="3851275"/>
                </a:lnTo>
                <a:lnTo>
                  <a:pt x="2856410" y="3851592"/>
                </a:lnTo>
                <a:lnTo>
                  <a:pt x="2850477" y="3851910"/>
                </a:lnTo>
                <a:lnTo>
                  <a:pt x="2844544" y="3851592"/>
                </a:lnTo>
                <a:lnTo>
                  <a:pt x="2838612" y="3851275"/>
                </a:lnTo>
                <a:lnTo>
                  <a:pt x="2832679" y="3850640"/>
                </a:lnTo>
                <a:lnTo>
                  <a:pt x="2826746" y="3849370"/>
                </a:lnTo>
                <a:lnTo>
                  <a:pt x="2820814" y="3848417"/>
                </a:lnTo>
                <a:lnTo>
                  <a:pt x="2814881" y="3846830"/>
                </a:lnTo>
                <a:lnTo>
                  <a:pt x="2809297" y="3844925"/>
                </a:lnTo>
                <a:lnTo>
                  <a:pt x="2803714" y="3843020"/>
                </a:lnTo>
                <a:lnTo>
                  <a:pt x="2798130" y="3840480"/>
                </a:lnTo>
                <a:lnTo>
                  <a:pt x="2792546" y="3837622"/>
                </a:lnTo>
                <a:lnTo>
                  <a:pt x="2787311" y="3834447"/>
                </a:lnTo>
                <a:lnTo>
                  <a:pt x="2782077" y="3831272"/>
                </a:lnTo>
                <a:lnTo>
                  <a:pt x="2776842" y="3827780"/>
                </a:lnTo>
                <a:lnTo>
                  <a:pt x="2771956" y="3823970"/>
                </a:lnTo>
                <a:lnTo>
                  <a:pt x="2767071" y="3819842"/>
                </a:lnTo>
                <a:lnTo>
                  <a:pt x="2762534" y="3815397"/>
                </a:lnTo>
                <a:lnTo>
                  <a:pt x="2666564" y="3720147"/>
                </a:lnTo>
                <a:lnTo>
                  <a:pt x="2559078" y="3612515"/>
                </a:lnTo>
                <a:lnTo>
                  <a:pt x="2554541" y="3608070"/>
                </a:lnTo>
                <a:lnTo>
                  <a:pt x="2549655" y="3604260"/>
                </a:lnTo>
                <a:lnTo>
                  <a:pt x="2544770" y="3600132"/>
                </a:lnTo>
                <a:lnTo>
                  <a:pt x="2539535" y="3596640"/>
                </a:lnTo>
                <a:lnTo>
                  <a:pt x="2534300" y="3593465"/>
                </a:lnTo>
                <a:lnTo>
                  <a:pt x="2529066" y="3590290"/>
                </a:lnTo>
                <a:lnTo>
                  <a:pt x="2523482" y="3587750"/>
                </a:lnTo>
                <a:lnTo>
                  <a:pt x="2517898" y="3585210"/>
                </a:lnTo>
                <a:lnTo>
                  <a:pt x="2512314" y="3583305"/>
                </a:lnTo>
                <a:lnTo>
                  <a:pt x="2506731" y="3581082"/>
                </a:lnTo>
                <a:lnTo>
                  <a:pt x="2500798" y="3579812"/>
                </a:lnTo>
                <a:lnTo>
                  <a:pt x="2494865" y="3578225"/>
                </a:lnTo>
                <a:lnTo>
                  <a:pt x="2488933" y="3577272"/>
                </a:lnTo>
                <a:lnTo>
                  <a:pt x="2483000" y="3576637"/>
                </a:lnTo>
                <a:lnTo>
                  <a:pt x="2476718" y="3576320"/>
                </a:lnTo>
                <a:lnTo>
                  <a:pt x="2470786" y="3576320"/>
                </a:lnTo>
                <a:lnTo>
                  <a:pt x="2464853" y="3576320"/>
                </a:lnTo>
                <a:lnTo>
                  <a:pt x="2458920" y="3576637"/>
                </a:lnTo>
                <a:lnTo>
                  <a:pt x="2452988" y="3577272"/>
                </a:lnTo>
                <a:lnTo>
                  <a:pt x="2447055" y="3578225"/>
                </a:lnTo>
                <a:lnTo>
                  <a:pt x="2441122" y="3579812"/>
                </a:lnTo>
                <a:lnTo>
                  <a:pt x="2435190" y="3581082"/>
                </a:lnTo>
                <a:lnTo>
                  <a:pt x="2429606" y="3583305"/>
                </a:lnTo>
                <a:lnTo>
                  <a:pt x="2424022" y="3585210"/>
                </a:lnTo>
                <a:lnTo>
                  <a:pt x="2418439" y="3587750"/>
                </a:lnTo>
                <a:lnTo>
                  <a:pt x="2412855" y="3590290"/>
                </a:lnTo>
                <a:lnTo>
                  <a:pt x="2407620" y="3593465"/>
                </a:lnTo>
                <a:lnTo>
                  <a:pt x="2402385" y="3596640"/>
                </a:lnTo>
                <a:lnTo>
                  <a:pt x="2397151" y="3600450"/>
                </a:lnTo>
                <a:lnTo>
                  <a:pt x="2392265" y="3604260"/>
                </a:lnTo>
                <a:lnTo>
                  <a:pt x="2387379" y="3608070"/>
                </a:lnTo>
                <a:lnTo>
                  <a:pt x="2382842" y="3612515"/>
                </a:lnTo>
                <a:lnTo>
                  <a:pt x="2379003" y="3616325"/>
                </a:lnTo>
                <a:lnTo>
                  <a:pt x="2375863" y="3620135"/>
                </a:lnTo>
                <a:lnTo>
                  <a:pt x="2369581" y="3628390"/>
                </a:lnTo>
                <a:lnTo>
                  <a:pt x="2363997" y="3636327"/>
                </a:lnTo>
                <a:lnTo>
                  <a:pt x="2359461" y="3644900"/>
                </a:lnTo>
                <a:lnTo>
                  <a:pt x="2355273" y="3654107"/>
                </a:lnTo>
                <a:lnTo>
                  <a:pt x="2352132" y="3663315"/>
                </a:lnTo>
                <a:lnTo>
                  <a:pt x="2349689" y="3672522"/>
                </a:lnTo>
                <a:lnTo>
                  <a:pt x="2347944" y="3682047"/>
                </a:lnTo>
                <a:lnTo>
                  <a:pt x="2346897" y="3691572"/>
                </a:lnTo>
                <a:cubicBezTo>
                  <a:pt x="2346781" y="3694747"/>
                  <a:pt x="2346664" y="3697922"/>
                  <a:pt x="2346548" y="3701097"/>
                </a:cubicBezTo>
                <a:cubicBezTo>
                  <a:pt x="2346781" y="3704272"/>
                  <a:pt x="2347013" y="3707447"/>
                  <a:pt x="2347246" y="3710622"/>
                </a:cubicBezTo>
                <a:lnTo>
                  <a:pt x="2348293" y="3720465"/>
                </a:lnTo>
                <a:lnTo>
                  <a:pt x="2350387" y="3729672"/>
                </a:lnTo>
                <a:lnTo>
                  <a:pt x="2352830" y="3739197"/>
                </a:lnTo>
                <a:lnTo>
                  <a:pt x="2356320" y="3748405"/>
                </a:lnTo>
                <a:lnTo>
                  <a:pt x="2360507" y="3756977"/>
                </a:lnTo>
                <a:lnTo>
                  <a:pt x="2651907" y="4048442"/>
                </a:lnTo>
                <a:lnTo>
                  <a:pt x="2656444" y="4052887"/>
                </a:lnTo>
                <a:lnTo>
                  <a:pt x="2660631" y="4057967"/>
                </a:lnTo>
                <a:lnTo>
                  <a:pt x="2664470" y="4062730"/>
                </a:lnTo>
                <a:lnTo>
                  <a:pt x="2667960" y="4067810"/>
                </a:lnTo>
                <a:lnTo>
                  <a:pt x="2671101" y="4073207"/>
                </a:lnTo>
                <a:lnTo>
                  <a:pt x="2674242" y="4078287"/>
                </a:lnTo>
                <a:lnTo>
                  <a:pt x="2677033" y="4084002"/>
                </a:lnTo>
                <a:lnTo>
                  <a:pt x="2679476" y="4089717"/>
                </a:lnTo>
                <a:lnTo>
                  <a:pt x="2681570" y="4095115"/>
                </a:lnTo>
                <a:lnTo>
                  <a:pt x="2683315" y="4100830"/>
                </a:lnTo>
                <a:lnTo>
                  <a:pt x="2684711" y="4106862"/>
                </a:lnTo>
                <a:lnTo>
                  <a:pt x="2686107" y="4112577"/>
                </a:lnTo>
                <a:lnTo>
                  <a:pt x="2687154" y="4118610"/>
                </a:lnTo>
                <a:cubicBezTo>
                  <a:pt x="2687387" y="4120621"/>
                  <a:pt x="2687619" y="4122631"/>
                  <a:pt x="2687852" y="4124642"/>
                </a:cubicBezTo>
                <a:cubicBezTo>
                  <a:pt x="2687968" y="4126547"/>
                  <a:pt x="2688085" y="4128452"/>
                  <a:pt x="2688201" y="4130357"/>
                </a:cubicBezTo>
                <a:cubicBezTo>
                  <a:pt x="2688317" y="4132368"/>
                  <a:pt x="2688434" y="4134379"/>
                  <a:pt x="2688550" y="4136390"/>
                </a:cubicBezTo>
                <a:cubicBezTo>
                  <a:pt x="2688434" y="4138401"/>
                  <a:pt x="2688317" y="4140411"/>
                  <a:pt x="2688201" y="4142422"/>
                </a:cubicBezTo>
                <a:cubicBezTo>
                  <a:pt x="2688085" y="4144327"/>
                  <a:pt x="2687968" y="4146232"/>
                  <a:pt x="2687852" y="4148137"/>
                </a:cubicBezTo>
                <a:cubicBezTo>
                  <a:pt x="2687619" y="4150148"/>
                  <a:pt x="2687387" y="4152159"/>
                  <a:pt x="2687154" y="4154170"/>
                </a:cubicBezTo>
                <a:lnTo>
                  <a:pt x="2686107" y="4160202"/>
                </a:lnTo>
                <a:lnTo>
                  <a:pt x="2684711" y="4165917"/>
                </a:lnTo>
                <a:lnTo>
                  <a:pt x="2683315" y="4171632"/>
                </a:lnTo>
                <a:lnTo>
                  <a:pt x="2681570" y="4177665"/>
                </a:lnTo>
                <a:lnTo>
                  <a:pt x="2679476" y="4183062"/>
                </a:lnTo>
                <a:lnTo>
                  <a:pt x="2677033" y="4188777"/>
                </a:lnTo>
                <a:lnTo>
                  <a:pt x="2674242" y="4194175"/>
                </a:lnTo>
                <a:lnTo>
                  <a:pt x="2671101" y="4199572"/>
                </a:lnTo>
                <a:lnTo>
                  <a:pt x="2667960" y="4204652"/>
                </a:lnTo>
                <a:lnTo>
                  <a:pt x="2664470" y="4210050"/>
                </a:lnTo>
                <a:lnTo>
                  <a:pt x="2660631" y="4214812"/>
                </a:lnTo>
                <a:lnTo>
                  <a:pt x="2656444" y="4219892"/>
                </a:lnTo>
                <a:lnTo>
                  <a:pt x="2651907" y="4224337"/>
                </a:lnTo>
                <a:lnTo>
                  <a:pt x="2647370" y="4228782"/>
                </a:lnTo>
                <a:lnTo>
                  <a:pt x="2642484" y="4232592"/>
                </a:lnTo>
                <a:lnTo>
                  <a:pt x="2637599" y="4236402"/>
                </a:lnTo>
                <a:lnTo>
                  <a:pt x="2632713" y="4239895"/>
                </a:lnTo>
                <a:lnTo>
                  <a:pt x="2627478" y="4243387"/>
                </a:lnTo>
                <a:lnTo>
                  <a:pt x="2622243" y="4246245"/>
                </a:lnTo>
                <a:lnTo>
                  <a:pt x="2616660" y="4249102"/>
                </a:lnTo>
                <a:lnTo>
                  <a:pt x="2611425" y="4251642"/>
                </a:lnTo>
                <a:lnTo>
                  <a:pt x="2605841" y="4253547"/>
                </a:lnTo>
                <a:lnTo>
                  <a:pt x="2599909" y="4255452"/>
                </a:lnTo>
                <a:lnTo>
                  <a:pt x="2594325" y="4257040"/>
                </a:lnTo>
                <a:lnTo>
                  <a:pt x="2588392" y="4258627"/>
                </a:lnTo>
                <a:lnTo>
                  <a:pt x="2582809" y="4259262"/>
                </a:lnTo>
                <a:lnTo>
                  <a:pt x="2576876" y="4260215"/>
                </a:lnTo>
                <a:lnTo>
                  <a:pt x="2570943" y="4260532"/>
                </a:lnTo>
                <a:lnTo>
                  <a:pt x="2565011" y="4260532"/>
                </a:lnTo>
                <a:lnTo>
                  <a:pt x="5169805" y="6857999"/>
                </a:lnTo>
                <a:lnTo>
                  <a:pt x="10789097" y="6857999"/>
                </a:lnTo>
                <a:lnTo>
                  <a:pt x="10789097" y="0"/>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sz="1800" dirty="0"/>
          </a:p>
        </p:txBody>
      </p:sp>
      <p:sp>
        <p:nvSpPr>
          <p:cNvPr id="20" name="Freeform 9">
            <a:extLst>
              <a:ext uri="{FF2B5EF4-FFF2-40B4-BE49-F238E27FC236}">
                <a16:creationId xmlns:a16="http://schemas.microsoft.com/office/drawing/2014/main" id="{628532B8-829C-416D-A851-C1C1FFE65E94}"/>
              </a:ext>
            </a:extLst>
          </p:cNvPr>
          <p:cNvSpPr>
            <a:spLocks/>
          </p:cNvSpPr>
          <p:nvPr userDrawn="1"/>
        </p:nvSpPr>
        <p:spPr bwMode="auto">
          <a:xfrm rot="21285549" flipH="1">
            <a:off x="6432326" y="57088"/>
            <a:ext cx="1871241" cy="1670121"/>
          </a:xfrm>
          <a:custGeom>
            <a:avLst/>
            <a:gdLst>
              <a:gd name="T0" fmla="*/ 5330 w 5436"/>
              <a:gd name="T1" fmla="*/ 5296 h 5411"/>
              <a:gd name="T2" fmla="*/ 5303 w 5436"/>
              <a:gd name="T3" fmla="*/ 5323 h 5411"/>
              <a:gd name="T4" fmla="*/ 5274 w 5436"/>
              <a:gd name="T5" fmla="*/ 5346 h 5411"/>
              <a:gd name="T6" fmla="*/ 5244 w 5436"/>
              <a:gd name="T7" fmla="*/ 5366 h 5411"/>
              <a:gd name="T8" fmla="*/ 5212 w 5436"/>
              <a:gd name="T9" fmla="*/ 5382 h 5411"/>
              <a:gd name="T10" fmla="*/ 5179 w 5436"/>
              <a:gd name="T11" fmla="*/ 5395 h 5411"/>
              <a:gd name="T12" fmla="*/ 5145 w 5436"/>
              <a:gd name="T13" fmla="*/ 5403 h 5411"/>
              <a:gd name="T14" fmla="*/ 5111 w 5436"/>
              <a:gd name="T15" fmla="*/ 5409 h 5411"/>
              <a:gd name="T16" fmla="*/ 5077 w 5436"/>
              <a:gd name="T17" fmla="*/ 5411 h 5411"/>
              <a:gd name="T18" fmla="*/ 5043 w 5436"/>
              <a:gd name="T19" fmla="*/ 5409 h 5411"/>
              <a:gd name="T20" fmla="*/ 5009 w 5436"/>
              <a:gd name="T21" fmla="*/ 5403 h 5411"/>
              <a:gd name="T22" fmla="*/ 4975 w 5436"/>
              <a:gd name="T23" fmla="*/ 5395 h 5411"/>
              <a:gd name="T24" fmla="*/ 4942 w 5436"/>
              <a:gd name="T25" fmla="*/ 5382 h 5411"/>
              <a:gd name="T26" fmla="*/ 4911 w 5436"/>
              <a:gd name="T27" fmla="*/ 5366 h 5411"/>
              <a:gd name="T28" fmla="*/ 4880 w 5436"/>
              <a:gd name="T29" fmla="*/ 5346 h 5411"/>
              <a:gd name="T30" fmla="*/ 4851 w 5436"/>
              <a:gd name="T31" fmla="*/ 5323 h 5411"/>
              <a:gd name="T32" fmla="*/ 4824 w 5436"/>
              <a:gd name="T33" fmla="*/ 5296 h 5411"/>
              <a:gd name="T34" fmla="*/ 1013 w 5436"/>
              <a:gd name="T35" fmla="*/ 0 h 5411"/>
              <a:gd name="T36" fmla="*/ 5330 w 5436"/>
              <a:gd name="T37" fmla="*/ 4739 h 5411"/>
              <a:gd name="T38" fmla="*/ 5356 w 5436"/>
              <a:gd name="T39" fmla="*/ 4769 h 5411"/>
              <a:gd name="T40" fmla="*/ 5377 w 5436"/>
              <a:gd name="T41" fmla="*/ 4801 h 5411"/>
              <a:gd name="T42" fmla="*/ 5395 w 5436"/>
              <a:gd name="T43" fmla="*/ 4835 h 5411"/>
              <a:gd name="T44" fmla="*/ 5410 w 5436"/>
              <a:gd name="T45" fmla="*/ 4869 h 5411"/>
              <a:gd name="T46" fmla="*/ 5421 w 5436"/>
              <a:gd name="T47" fmla="*/ 4905 h 5411"/>
              <a:gd name="T48" fmla="*/ 5429 w 5436"/>
              <a:gd name="T49" fmla="*/ 4943 h 5411"/>
              <a:gd name="T50" fmla="*/ 5434 w 5436"/>
              <a:gd name="T51" fmla="*/ 4980 h 5411"/>
              <a:gd name="T52" fmla="*/ 5436 w 5436"/>
              <a:gd name="T53" fmla="*/ 5018 h 5411"/>
              <a:gd name="T54" fmla="*/ 5434 w 5436"/>
              <a:gd name="T55" fmla="*/ 5055 h 5411"/>
              <a:gd name="T56" fmla="*/ 5429 w 5436"/>
              <a:gd name="T57" fmla="*/ 5092 h 5411"/>
              <a:gd name="T58" fmla="*/ 5421 w 5436"/>
              <a:gd name="T59" fmla="*/ 5130 h 5411"/>
              <a:gd name="T60" fmla="*/ 5410 w 5436"/>
              <a:gd name="T61" fmla="*/ 5166 h 5411"/>
              <a:gd name="T62" fmla="*/ 5395 w 5436"/>
              <a:gd name="T63" fmla="*/ 5200 h 5411"/>
              <a:gd name="T64" fmla="*/ 5377 w 5436"/>
              <a:gd name="T65" fmla="*/ 5234 h 5411"/>
              <a:gd name="T66" fmla="*/ 5356 w 5436"/>
              <a:gd name="T67" fmla="*/ 5266 h 5411"/>
              <a:gd name="T68" fmla="*/ 5330 w 5436"/>
              <a:gd name="T69" fmla="*/ 5296 h 5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36" h="5411">
                <a:moveTo>
                  <a:pt x="5330" y="5296"/>
                </a:moveTo>
                <a:lnTo>
                  <a:pt x="5330" y="5296"/>
                </a:lnTo>
                <a:lnTo>
                  <a:pt x="5317" y="5310"/>
                </a:lnTo>
                <a:lnTo>
                  <a:pt x="5303" y="5323"/>
                </a:lnTo>
                <a:lnTo>
                  <a:pt x="5289" y="5335"/>
                </a:lnTo>
                <a:lnTo>
                  <a:pt x="5274" y="5346"/>
                </a:lnTo>
                <a:lnTo>
                  <a:pt x="5259" y="5356"/>
                </a:lnTo>
                <a:lnTo>
                  <a:pt x="5244" y="5366"/>
                </a:lnTo>
                <a:lnTo>
                  <a:pt x="5228" y="5375"/>
                </a:lnTo>
                <a:lnTo>
                  <a:pt x="5212" y="5382"/>
                </a:lnTo>
                <a:lnTo>
                  <a:pt x="5196" y="5389"/>
                </a:lnTo>
                <a:lnTo>
                  <a:pt x="5179" y="5395"/>
                </a:lnTo>
                <a:lnTo>
                  <a:pt x="5162" y="5400"/>
                </a:lnTo>
                <a:lnTo>
                  <a:pt x="5145" y="5403"/>
                </a:lnTo>
                <a:lnTo>
                  <a:pt x="5129" y="5407"/>
                </a:lnTo>
                <a:lnTo>
                  <a:pt x="5111" y="5409"/>
                </a:lnTo>
                <a:lnTo>
                  <a:pt x="5094" y="5410"/>
                </a:lnTo>
                <a:lnTo>
                  <a:pt x="5077" y="5411"/>
                </a:lnTo>
                <a:lnTo>
                  <a:pt x="5060" y="5410"/>
                </a:lnTo>
                <a:lnTo>
                  <a:pt x="5043" y="5409"/>
                </a:lnTo>
                <a:lnTo>
                  <a:pt x="5026" y="5407"/>
                </a:lnTo>
                <a:lnTo>
                  <a:pt x="5009" y="5403"/>
                </a:lnTo>
                <a:lnTo>
                  <a:pt x="4992" y="5400"/>
                </a:lnTo>
                <a:lnTo>
                  <a:pt x="4975" y="5395"/>
                </a:lnTo>
                <a:lnTo>
                  <a:pt x="4959" y="5389"/>
                </a:lnTo>
                <a:lnTo>
                  <a:pt x="4942" y="5382"/>
                </a:lnTo>
                <a:lnTo>
                  <a:pt x="4926" y="5375"/>
                </a:lnTo>
                <a:lnTo>
                  <a:pt x="4911" y="5366"/>
                </a:lnTo>
                <a:lnTo>
                  <a:pt x="4895" y="5356"/>
                </a:lnTo>
                <a:lnTo>
                  <a:pt x="4880" y="5346"/>
                </a:lnTo>
                <a:lnTo>
                  <a:pt x="4866" y="5335"/>
                </a:lnTo>
                <a:lnTo>
                  <a:pt x="4851" y="5323"/>
                </a:lnTo>
                <a:lnTo>
                  <a:pt x="4837" y="5310"/>
                </a:lnTo>
                <a:lnTo>
                  <a:pt x="4824" y="5296"/>
                </a:lnTo>
                <a:lnTo>
                  <a:pt x="0" y="0"/>
                </a:lnTo>
                <a:lnTo>
                  <a:pt x="1013" y="0"/>
                </a:lnTo>
                <a:lnTo>
                  <a:pt x="5330" y="4739"/>
                </a:lnTo>
                <a:lnTo>
                  <a:pt x="5330" y="4739"/>
                </a:lnTo>
                <a:lnTo>
                  <a:pt x="5343" y="4754"/>
                </a:lnTo>
                <a:lnTo>
                  <a:pt x="5356" y="4769"/>
                </a:lnTo>
                <a:lnTo>
                  <a:pt x="5367" y="4784"/>
                </a:lnTo>
                <a:lnTo>
                  <a:pt x="5377" y="4801"/>
                </a:lnTo>
                <a:lnTo>
                  <a:pt x="5386" y="4817"/>
                </a:lnTo>
                <a:lnTo>
                  <a:pt x="5395" y="4835"/>
                </a:lnTo>
                <a:lnTo>
                  <a:pt x="5403" y="4852"/>
                </a:lnTo>
                <a:lnTo>
                  <a:pt x="5410" y="4869"/>
                </a:lnTo>
                <a:lnTo>
                  <a:pt x="5416" y="4888"/>
                </a:lnTo>
                <a:lnTo>
                  <a:pt x="5421" y="4905"/>
                </a:lnTo>
                <a:lnTo>
                  <a:pt x="5426" y="4924"/>
                </a:lnTo>
                <a:lnTo>
                  <a:pt x="5429" y="4943"/>
                </a:lnTo>
                <a:lnTo>
                  <a:pt x="5432" y="4961"/>
                </a:lnTo>
                <a:lnTo>
                  <a:pt x="5434" y="4980"/>
                </a:lnTo>
                <a:lnTo>
                  <a:pt x="5436" y="4999"/>
                </a:lnTo>
                <a:lnTo>
                  <a:pt x="5436" y="5018"/>
                </a:lnTo>
                <a:lnTo>
                  <a:pt x="5436" y="5036"/>
                </a:lnTo>
                <a:lnTo>
                  <a:pt x="5434" y="5055"/>
                </a:lnTo>
                <a:lnTo>
                  <a:pt x="5432" y="5074"/>
                </a:lnTo>
                <a:lnTo>
                  <a:pt x="5429" y="5092"/>
                </a:lnTo>
                <a:lnTo>
                  <a:pt x="5426" y="5111"/>
                </a:lnTo>
                <a:lnTo>
                  <a:pt x="5421" y="5130"/>
                </a:lnTo>
                <a:lnTo>
                  <a:pt x="5416" y="5147"/>
                </a:lnTo>
                <a:lnTo>
                  <a:pt x="5410" y="5166"/>
                </a:lnTo>
                <a:lnTo>
                  <a:pt x="5403" y="5183"/>
                </a:lnTo>
                <a:lnTo>
                  <a:pt x="5395" y="5200"/>
                </a:lnTo>
                <a:lnTo>
                  <a:pt x="5386" y="5218"/>
                </a:lnTo>
                <a:lnTo>
                  <a:pt x="5377" y="5234"/>
                </a:lnTo>
                <a:lnTo>
                  <a:pt x="5367" y="5251"/>
                </a:lnTo>
                <a:lnTo>
                  <a:pt x="5356" y="5266"/>
                </a:lnTo>
                <a:lnTo>
                  <a:pt x="5343" y="5281"/>
                </a:lnTo>
                <a:lnTo>
                  <a:pt x="5330" y="5296"/>
                </a:lnTo>
                <a:lnTo>
                  <a:pt x="5330" y="5296"/>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800" dirty="0"/>
          </a:p>
        </p:txBody>
      </p:sp>
      <p:sp>
        <p:nvSpPr>
          <p:cNvPr id="22" name="Freeform 8">
            <a:extLst>
              <a:ext uri="{FF2B5EF4-FFF2-40B4-BE49-F238E27FC236}">
                <a16:creationId xmlns:a16="http://schemas.microsoft.com/office/drawing/2014/main" id="{3E281ABA-1809-4D3E-8DCD-F1BF8EB64554}"/>
              </a:ext>
            </a:extLst>
          </p:cNvPr>
          <p:cNvSpPr>
            <a:spLocks/>
          </p:cNvSpPr>
          <p:nvPr userDrawn="1"/>
        </p:nvSpPr>
        <p:spPr bwMode="auto">
          <a:xfrm flipH="1">
            <a:off x="11135285" y="2195515"/>
            <a:ext cx="1056715" cy="1233488"/>
          </a:xfrm>
          <a:custGeom>
            <a:avLst/>
            <a:gdLst>
              <a:gd name="T0" fmla="*/ 2925 w 3030"/>
              <a:gd name="T1" fmla="*/ 3768 h 3883"/>
              <a:gd name="T2" fmla="*/ 2912 w 3030"/>
              <a:gd name="T3" fmla="*/ 3782 h 3883"/>
              <a:gd name="T4" fmla="*/ 2884 w 3030"/>
              <a:gd name="T5" fmla="*/ 3807 h 3883"/>
              <a:gd name="T6" fmla="*/ 2854 w 3030"/>
              <a:gd name="T7" fmla="*/ 3828 h 3883"/>
              <a:gd name="T8" fmla="*/ 2823 w 3030"/>
              <a:gd name="T9" fmla="*/ 3847 h 3883"/>
              <a:gd name="T10" fmla="*/ 2791 w 3030"/>
              <a:gd name="T11" fmla="*/ 3861 h 3883"/>
              <a:gd name="T12" fmla="*/ 2757 w 3030"/>
              <a:gd name="T13" fmla="*/ 3872 h 3883"/>
              <a:gd name="T14" fmla="*/ 2723 w 3030"/>
              <a:gd name="T15" fmla="*/ 3879 h 3883"/>
              <a:gd name="T16" fmla="*/ 2689 w 3030"/>
              <a:gd name="T17" fmla="*/ 3882 h 3883"/>
              <a:gd name="T18" fmla="*/ 2655 w 3030"/>
              <a:gd name="T19" fmla="*/ 3882 h 3883"/>
              <a:gd name="T20" fmla="*/ 2621 w 3030"/>
              <a:gd name="T21" fmla="*/ 3879 h 3883"/>
              <a:gd name="T22" fmla="*/ 2587 w 3030"/>
              <a:gd name="T23" fmla="*/ 3872 h 3883"/>
              <a:gd name="T24" fmla="*/ 2554 w 3030"/>
              <a:gd name="T25" fmla="*/ 3861 h 3883"/>
              <a:gd name="T26" fmla="*/ 2521 w 3030"/>
              <a:gd name="T27" fmla="*/ 3847 h 3883"/>
              <a:gd name="T28" fmla="*/ 2490 w 3030"/>
              <a:gd name="T29" fmla="*/ 3828 h 3883"/>
              <a:gd name="T30" fmla="*/ 2461 w 3030"/>
              <a:gd name="T31" fmla="*/ 3807 h 3883"/>
              <a:gd name="T32" fmla="*/ 2432 w 3030"/>
              <a:gd name="T33" fmla="*/ 3782 h 3883"/>
              <a:gd name="T34" fmla="*/ 0 w 3030"/>
              <a:gd name="T35" fmla="*/ 1112 h 3883"/>
              <a:gd name="T36" fmla="*/ 2925 w 3030"/>
              <a:gd name="T37" fmla="*/ 3211 h 3883"/>
              <a:gd name="T38" fmla="*/ 2938 w 3030"/>
              <a:gd name="T39" fmla="*/ 3226 h 3883"/>
              <a:gd name="T40" fmla="*/ 2961 w 3030"/>
              <a:gd name="T41" fmla="*/ 3256 h 3883"/>
              <a:gd name="T42" fmla="*/ 2980 w 3030"/>
              <a:gd name="T43" fmla="*/ 3289 h 3883"/>
              <a:gd name="T44" fmla="*/ 2997 w 3030"/>
              <a:gd name="T45" fmla="*/ 3324 h 3883"/>
              <a:gd name="T46" fmla="*/ 3010 w 3030"/>
              <a:gd name="T47" fmla="*/ 3360 h 3883"/>
              <a:gd name="T48" fmla="*/ 3020 w 3030"/>
              <a:gd name="T49" fmla="*/ 3396 h 3883"/>
              <a:gd name="T50" fmla="*/ 3026 w 3030"/>
              <a:gd name="T51" fmla="*/ 3433 h 3883"/>
              <a:gd name="T52" fmla="*/ 3030 w 3030"/>
              <a:gd name="T53" fmla="*/ 3471 h 3883"/>
              <a:gd name="T54" fmla="*/ 3030 w 3030"/>
              <a:gd name="T55" fmla="*/ 3508 h 3883"/>
              <a:gd name="T56" fmla="*/ 3026 w 3030"/>
              <a:gd name="T57" fmla="*/ 3546 h 3883"/>
              <a:gd name="T58" fmla="*/ 3020 w 3030"/>
              <a:gd name="T59" fmla="*/ 3583 h 3883"/>
              <a:gd name="T60" fmla="*/ 3010 w 3030"/>
              <a:gd name="T61" fmla="*/ 3619 h 3883"/>
              <a:gd name="T62" fmla="*/ 2997 w 3030"/>
              <a:gd name="T63" fmla="*/ 3655 h 3883"/>
              <a:gd name="T64" fmla="*/ 2980 w 3030"/>
              <a:gd name="T65" fmla="*/ 3690 h 3883"/>
              <a:gd name="T66" fmla="*/ 2961 w 3030"/>
              <a:gd name="T67" fmla="*/ 3723 h 3883"/>
              <a:gd name="T68" fmla="*/ 2938 w 3030"/>
              <a:gd name="T69" fmla="*/ 3753 h 3883"/>
              <a:gd name="T70" fmla="*/ 2925 w 3030"/>
              <a:gd name="T71" fmla="*/ 3768 h 38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30" h="3883">
                <a:moveTo>
                  <a:pt x="2925" y="3768"/>
                </a:moveTo>
                <a:lnTo>
                  <a:pt x="2925" y="3768"/>
                </a:lnTo>
                <a:lnTo>
                  <a:pt x="2925" y="3768"/>
                </a:lnTo>
                <a:lnTo>
                  <a:pt x="2912" y="3782"/>
                </a:lnTo>
                <a:lnTo>
                  <a:pt x="2898" y="3795"/>
                </a:lnTo>
                <a:lnTo>
                  <a:pt x="2884" y="3807"/>
                </a:lnTo>
                <a:lnTo>
                  <a:pt x="2869" y="3818"/>
                </a:lnTo>
                <a:lnTo>
                  <a:pt x="2854" y="3828"/>
                </a:lnTo>
                <a:lnTo>
                  <a:pt x="2839" y="3838"/>
                </a:lnTo>
                <a:lnTo>
                  <a:pt x="2823" y="3847"/>
                </a:lnTo>
                <a:lnTo>
                  <a:pt x="2807" y="3854"/>
                </a:lnTo>
                <a:lnTo>
                  <a:pt x="2791" y="3861"/>
                </a:lnTo>
                <a:lnTo>
                  <a:pt x="2774" y="3867"/>
                </a:lnTo>
                <a:lnTo>
                  <a:pt x="2757" y="3872"/>
                </a:lnTo>
                <a:lnTo>
                  <a:pt x="2740" y="3875"/>
                </a:lnTo>
                <a:lnTo>
                  <a:pt x="2723" y="3879"/>
                </a:lnTo>
                <a:lnTo>
                  <a:pt x="2706" y="3881"/>
                </a:lnTo>
                <a:lnTo>
                  <a:pt x="2689" y="3882"/>
                </a:lnTo>
                <a:lnTo>
                  <a:pt x="2672" y="3883"/>
                </a:lnTo>
                <a:lnTo>
                  <a:pt x="2655" y="3882"/>
                </a:lnTo>
                <a:lnTo>
                  <a:pt x="2638" y="3881"/>
                </a:lnTo>
                <a:lnTo>
                  <a:pt x="2621" y="3879"/>
                </a:lnTo>
                <a:lnTo>
                  <a:pt x="2604" y="3875"/>
                </a:lnTo>
                <a:lnTo>
                  <a:pt x="2587" y="3872"/>
                </a:lnTo>
                <a:lnTo>
                  <a:pt x="2570" y="3867"/>
                </a:lnTo>
                <a:lnTo>
                  <a:pt x="2554" y="3861"/>
                </a:lnTo>
                <a:lnTo>
                  <a:pt x="2537" y="3854"/>
                </a:lnTo>
                <a:lnTo>
                  <a:pt x="2521" y="3847"/>
                </a:lnTo>
                <a:lnTo>
                  <a:pt x="2506" y="3838"/>
                </a:lnTo>
                <a:lnTo>
                  <a:pt x="2490" y="3828"/>
                </a:lnTo>
                <a:lnTo>
                  <a:pt x="2475" y="3818"/>
                </a:lnTo>
                <a:lnTo>
                  <a:pt x="2461" y="3807"/>
                </a:lnTo>
                <a:lnTo>
                  <a:pt x="2446" y="3795"/>
                </a:lnTo>
                <a:lnTo>
                  <a:pt x="2432" y="3782"/>
                </a:lnTo>
                <a:lnTo>
                  <a:pt x="2419" y="3768"/>
                </a:lnTo>
                <a:lnTo>
                  <a:pt x="0" y="1112"/>
                </a:lnTo>
                <a:lnTo>
                  <a:pt x="0" y="0"/>
                </a:lnTo>
                <a:lnTo>
                  <a:pt x="2925" y="3211"/>
                </a:lnTo>
                <a:lnTo>
                  <a:pt x="2925" y="3211"/>
                </a:lnTo>
                <a:lnTo>
                  <a:pt x="2938" y="3226"/>
                </a:lnTo>
                <a:lnTo>
                  <a:pt x="2950" y="3241"/>
                </a:lnTo>
                <a:lnTo>
                  <a:pt x="2961" y="3256"/>
                </a:lnTo>
                <a:lnTo>
                  <a:pt x="2971" y="3273"/>
                </a:lnTo>
                <a:lnTo>
                  <a:pt x="2980" y="3289"/>
                </a:lnTo>
                <a:lnTo>
                  <a:pt x="2989" y="3307"/>
                </a:lnTo>
                <a:lnTo>
                  <a:pt x="2997" y="3324"/>
                </a:lnTo>
                <a:lnTo>
                  <a:pt x="3004" y="3341"/>
                </a:lnTo>
                <a:lnTo>
                  <a:pt x="3010" y="3360"/>
                </a:lnTo>
                <a:lnTo>
                  <a:pt x="3015" y="3377"/>
                </a:lnTo>
                <a:lnTo>
                  <a:pt x="3020" y="3396"/>
                </a:lnTo>
                <a:lnTo>
                  <a:pt x="3023" y="3415"/>
                </a:lnTo>
                <a:lnTo>
                  <a:pt x="3026" y="3433"/>
                </a:lnTo>
                <a:lnTo>
                  <a:pt x="3028" y="3452"/>
                </a:lnTo>
                <a:lnTo>
                  <a:pt x="3030" y="3471"/>
                </a:lnTo>
                <a:lnTo>
                  <a:pt x="3030" y="3490"/>
                </a:lnTo>
                <a:lnTo>
                  <a:pt x="3030" y="3508"/>
                </a:lnTo>
                <a:lnTo>
                  <a:pt x="3028" y="3527"/>
                </a:lnTo>
                <a:lnTo>
                  <a:pt x="3026" y="3546"/>
                </a:lnTo>
                <a:lnTo>
                  <a:pt x="3023" y="3564"/>
                </a:lnTo>
                <a:lnTo>
                  <a:pt x="3020" y="3583"/>
                </a:lnTo>
                <a:lnTo>
                  <a:pt x="3015" y="3602"/>
                </a:lnTo>
                <a:lnTo>
                  <a:pt x="3010" y="3619"/>
                </a:lnTo>
                <a:lnTo>
                  <a:pt x="3004" y="3638"/>
                </a:lnTo>
                <a:lnTo>
                  <a:pt x="2997" y="3655"/>
                </a:lnTo>
                <a:lnTo>
                  <a:pt x="2989" y="3672"/>
                </a:lnTo>
                <a:lnTo>
                  <a:pt x="2980" y="3690"/>
                </a:lnTo>
                <a:lnTo>
                  <a:pt x="2971" y="3706"/>
                </a:lnTo>
                <a:lnTo>
                  <a:pt x="2961" y="3723"/>
                </a:lnTo>
                <a:lnTo>
                  <a:pt x="2950" y="3738"/>
                </a:lnTo>
                <a:lnTo>
                  <a:pt x="2938" y="3753"/>
                </a:lnTo>
                <a:lnTo>
                  <a:pt x="2925" y="3768"/>
                </a:lnTo>
                <a:lnTo>
                  <a:pt x="2925" y="3768"/>
                </a:lnTo>
                <a:close/>
              </a:path>
            </a:pathLst>
          </a:custGeom>
          <a:solidFill>
            <a:srgbClr val="FFFFFF">
              <a:alpha val="69000"/>
            </a:srgbClr>
          </a:solidFill>
          <a:ln>
            <a:noFill/>
          </a:ln>
        </p:spPr>
        <p:txBody>
          <a:bodyPr vert="horz" wrap="square" lIns="91440" tIns="45720" rIns="91440" bIns="45720" numCol="1" anchor="t" anchorCtr="0" compatLnSpc="1">
            <a:prstTxWarp prst="textNoShape">
              <a:avLst/>
            </a:prstTxWarp>
          </a:bodyPr>
          <a:lstStyle/>
          <a:p>
            <a:endParaRPr lang="en-US" sz="1800" dirty="0"/>
          </a:p>
        </p:txBody>
      </p:sp>
      <p:sp>
        <p:nvSpPr>
          <p:cNvPr id="2" name="Triangle 1">
            <a:extLst>
              <a:ext uri="{FF2B5EF4-FFF2-40B4-BE49-F238E27FC236}">
                <a16:creationId xmlns:a16="http://schemas.microsoft.com/office/drawing/2014/main" id="{81D85F68-B663-45E4-AA61-78104DF371FE}"/>
              </a:ext>
            </a:extLst>
          </p:cNvPr>
          <p:cNvSpPr/>
          <p:nvPr userDrawn="1"/>
        </p:nvSpPr>
        <p:spPr>
          <a:xfrm rot="10800000">
            <a:off x="-381000" y="-1107"/>
            <a:ext cx="9372600" cy="698610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258348028"/>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0" name="Picture 9" descr="Text&#10;&#10;Description automatically generated">
            <a:extLst>
              <a:ext uri="{FF2B5EF4-FFF2-40B4-BE49-F238E27FC236}">
                <a16:creationId xmlns:a16="http://schemas.microsoft.com/office/drawing/2014/main" id="{A656B91A-F559-F5C9-EE0D-1AE7D9030ECE}"/>
              </a:ext>
            </a:extLst>
          </p:cNvPr>
          <p:cNvPicPr>
            <a:picLocks noChangeAspect="1"/>
          </p:cNvPicPr>
          <p:nvPr userDrawn="1"/>
        </p:nvPicPr>
        <p:blipFill rotWithShape="1">
          <a:blip r:embed="rId2">
            <a:alphaModFix amt="24000"/>
            <a:duotone>
              <a:schemeClr val="bg2">
                <a:shade val="45000"/>
                <a:satMod val="135000"/>
              </a:schemeClr>
              <a:prstClr val="white"/>
            </a:duotone>
            <a:extLst>
              <a:ext uri="{28A0092B-C50C-407E-A947-70E740481C1C}">
                <a14:useLocalDpi xmlns:a14="http://schemas.microsoft.com/office/drawing/2010/main" val="0"/>
              </a:ext>
            </a:extLst>
          </a:blip>
          <a:srcRect l="-12173" t="8318" r="29432" b="8943"/>
          <a:stretch/>
        </p:blipFill>
        <p:spPr>
          <a:xfrm>
            <a:off x="3045423" y="0"/>
            <a:ext cx="9146577" cy="6858000"/>
          </a:xfrm>
          <a:prstGeom prst="rect">
            <a:avLst/>
          </a:prstGeom>
        </p:spPr>
      </p:pic>
      <p:sp>
        <p:nvSpPr>
          <p:cNvPr id="9" name="Triangle 8">
            <a:extLst>
              <a:ext uri="{FF2B5EF4-FFF2-40B4-BE49-F238E27FC236}">
                <a16:creationId xmlns:a16="http://schemas.microsoft.com/office/drawing/2014/main" id="{F1DC8971-F1B2-45E3-2A09-DADC558C5218}"/>
              </a:ext>
            </a:extLst>
          </p:cNvPr>
          <p:cNvSpPr/>
          <p:nvPr userDrawn="1"/>
        </p:nvSpPr>
        <p:spPr>
          <a:xfrm rot="10800000">
            <a:off x="-190499" y="-1105"/>
            <a:ext cx="9258300" cy="688050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D3109207-7C5B-ED36-F3B3-3A5B6DF616F9}"/>
              </a:ext>
            </a:extLst>
          </p:cNvPr>
          <p:cNvSpPr>
            <a:spLocks noGrp="1"/>
          </p:cNvSpPr>
          <p:nvPr>
            <p:ph type="title"/>
          </p:nvPr>
        </p:nvSpPr>
        <p:spPr/>
        <p:txBody>
          <a:bodyPr/>
          <a:lstStyle/>
          <a:p>
            <a:r>
              <a:rPr lang="en-US" dirty="0"/>
              <a:t>Click to edit Master title style</a:t>
            </a:r>
          </a:p>
        </p:txBody>
      </p:sp>
      <p:sp>
        <p:nvSpPr>
          <p:cNvPr id="3" name="Slide Number Placeholder 2">
            <a:extLst>
              <a:ext uri="{FF2B5EF4-FFF2-40B4-BE49-F238E27FC236}">
                <a16:creationId xmlns:a16="http://schemas.microsoft.com/office/drawing/2014/main" id="{D07758B7-02B5-06EC-5528-4D757922D117}"/>
              </a:ext>
            </a:extLst>
          </p:cNvPr>
          <p:cNvSpPr>
            <a:spLocks noGrp="1"/>
          </p:cNvSpPr>
          <p:nvPr>
            <p:ph type="sldNum" sz="quarter" idx="10"/>
          </p:nvPr>
        </p:nvSpPr>
        <p:spPr/>
        <p:txBody>
          <a:bodyPr/>
          <a:lstStyle/>
          <a:p>
            <a:fld id="{8AA1389C-34FE-48D6-9D93-95D86D557CC2}" type="slidenum">
              <a:rPr lang="en-US" smtClean="0"/>
              <a:pPr/>
              <a:t>‹#›</a:t>
            </a:fld>
            <a:endParaRPr lang="en-US" dirty="0"/>
          </a:p>
        </p:txBody>
      </p:sp>
      <p:pic>
        <p:nvPicPr>
          <p:cNvPr id="6" name="Picture 26" descr="Shape&#10;&#10;Description automatically generated">
            <a:extLst>
              <a:ext uri="{FF2B5EF4-FFF2-40B4-BE49-F238E27FC236}">
                <a16:creationId xmlns:a16="http://schemas.microsoft.com/office/drawing/2014/main" id="{5A9D14C3-BDD7-0059-7FA4-1881888DCF13}"/>
              </a:ext>
            </a:extLst>
          </p:cNvPr>
          <p:cNvPicPr>
            <a:picLocks noChangeAspect="1" noChangeArrowheads="1"/>
          </p:cNvPicPr>
          <p:nvPr userDrawn="1"/>
        </p:nvPicPr>
        <p:blipFill>
          <a:blip r:embed="rId3" cstate="print">
            <a:extLst>
              <a:ext uri="{BEBA8EAE-BF5A-486C-A8C5-ECC9F3942E4B}">
                <a14:imgProps xmlns:a14="http://schemas.microsoft.com/office/drawing/2010/main">
                  <a14:imgLayer r:embed="rId4">
                    <a14:imgEffect>
                      <a14:saturation sat="9900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577832" y="6514253"/>
            <a:ext cx="762240" cy="198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Shape&#10;&#10;Description automatically generated">
            <a:extLst>
              <a:ext uri="{FF2B5EF4-FFF2-40B4-BE49-F238E27FC236}">
                <a16:creationId xmlns:a16="http://schemas.microsoft.com/office/drawing/2014/main" id="{1461F9DC-F4D7-6BC8-32FE-454A6220B42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382173" y="6515984"/>
            <a:ext cx="755848" cy="196760"/>
          </a:xfrm>
          <a:prstGeom prst="rect">
            <a:avLst/>
          </a:prstGeom>
        </p:spPr>
      </p:pic>
      <p:pic>
        <p:nvPicPr>
          <p:cNvPr id="8" name="Picture 4" descr="Logo&#10;&#10;Description automatically generated with medium confidence">
            <a:extLst>
              <a:ext uri="{FF2B5EF4-FFF2-40B4-BE49-F238E27FC236}">
                <a16:creationId xmlns:a16="http://schemas.microsoft.com/office/drawing/2014/main" id="{A05E0D2E-B825-A39F-842E-5E071B9DE377}"/>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446213" y="6553153"/>
            <a:ext cx="721864" cy="229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0916110"/>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1" name="Picture 10" descr="Text&#10;&#10;Description automatically generated">
            <a:extLst>
              <a:ext uri="{FF2B5EF4-FFF2-40B4-BE49-F238E27FC236}">
                <a16:creationId xmlns:a16="http://schemas.microsoft.com/office/drawing/2014/main" id="{62CA3755-0F90-4E3B-FDA1-EC51C73C4171}"/>
              </a:ext>
            </a:extLst>
          </p:cNvPr>
          <p:cNvPicPr>
            <a:picLocks noChangeAspect="1"/>
          </p:cNvPicPr>
          <p:nvPr userDrawn="1"/>
        </p:nvPicPr>
        <p:blipFill rotWithShape="1">
          <a:blip r:embed="rId2">
            <a:alphaModFix amt="24000"/>
            <a:duotone>
              <a:schemeClr val="bg2">
                <a:shade val="45000"/>
                <a:satMod val="135000"/>
              </a:schemeClr>
              <a:prstClr val="white"/>
            </a:duotone>
            <a:extLst>
              <a:ext uri="{28A0092B-C50C-407E-A947-70E740481C1C}">
                <a14:useLocalDpi xmlns:a14="http://schemas.microsoft.com/office/drawing/2010/main" val="0"/>
              </a:ext>
            </a:extLst>
          </a:blip>
          <a:srcRect l="-12173" t="8318" r="29432" b="8943"/>
          <a:stretch/>
        </p:blipFill>
        <p:spPr>
          <a:xfrm>
            <a:off x="3045423" y="0"/>
            <a:ext cx="9146577" cy="6858000"/>
          </a:xfrm>
          <a:prstGeom prst="rect">
            <a:avLst/>
          </a:prstGeom>
        </p:spPr>
      </p:pic>
      <p:sp>
        <p:nvSpPr>
          <p:cNvPr id="10" name="Triangle 9">
            <a:extLst>
              <a:ext uri="{FF2B5EF4-FFF2-40B4-BE49-F238E27FC236}">
                <a16:creationId xmlns:a16="http://schemas.microsoft.com/office/drawing/2014/main" id="{0D5491A1-BB44-8474-5AF9-FB2894E8DF39}"/>
              </a:ext>
            </a:extLst>
          </p:cNvPr>
          <p:cNvSpPr/>
          <p:nvPr userDrawn="1"/>
        </p:nvSpPr>
        <p:spPr>
          <a:xfrm rot="10800000">
            <a:off x="-190499" y="-1105"/>
            <a:ext cx="9258300" cy="688050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D3109207-7C5B-ED36-F3B3-3A5B6DF616F9}"/>
              </a:ext>
            </a:extLst>
          </p:cNvPr>
          <p:cNvSpPr>
            <a:spLocks noGrp="1"/>
          </p:cNvSpPr>
          <p:nvPr>
            <p:ph type="title"/>
          </p:nvPr>
        </p:nvSpPr>
        <p:spPr/>
        <p:txBody>
          <a:bodyPr/>
          <a:lstStyle/>
          <a:p>
            <a:r>
              <a:rPr lang="en-US" dirty="0"/>
              <a:t>Click to edit Master title style</a:t>
            </a:r>
          </a:p>
        </p:txBody>
      </p:sp>
      <p:sp>
        <p:nvSpPr>
          <p:cNvPr id="3" name="Slide Number Placeholder 2">
            <a:extLst>
              <a:ext uri="{FF2B5EF4-FFF2-40B4-BE49-F238E27FC236}">
                <a16:creationId xmlns:a16="http://schemas.microsoft.com/office/drawing/2014/main" id="{D07758B7-02B5-06EC-5528-4D757922D117}"/>
              </a:ext>
            </a:extLst>
          </p:cNvPr>
          <p:cNvSpPr>
            <a:spLocks noGrp="1"/>
          </p:cNvSpPr>
          <p:nvPr>
            <p:ph type="sldNum" sz="quarter" idx="10"/>
          </p:nvPr>
        </p:nvSpPr>
        <p:spPr/>
        <p:txBody>
          <a:bodyPr/>
          <a:lstStyle/>
          <a:p>
            <a:fld id="{8AA1389C-34FE-48D6-9D93-95D86D557CC2}" type="slidenum">
              <a:rPr lang="en-US" smtClean="0"/>
              <a:pPr/>
              <a:t>‹#›</a:t>
            </a:fld>
            <a:endParaRPr lang="en-US" dirty="0"/>
          </a:p>
        </p:txBody>
      </p:sp>
      <p:pic>
        <p:nvPicPr>
          <p:cNvPr id="6" name="Picture 26" descr="Shape&#10;&#10;Description automatically generated">
            <a:extLst>
              <a:ext uri="{FF2B5EF4-FFF2-40B4-BE49-F238E27FC236}">
                <a16:creationId xmlns:a16="http://schemas.microsoft.com/office/drawing/2014/main" id="{5A9D14C3-BDD7-0059-7FA4-1881888DCF13}"/>
              </a:ext>
            </a:extLst>
          </p:cNvPr>
          <p:cNvPicPr>
            <a:picLocks noChangeAspect="1" noChangeArrowheads="1"/>
          </p:cNvPicPr>
          <p:nvPr userDrawn="1"/>
        </p:nvPicPr>
        <p:blipFill>
          <a:blip r:embed="rId3" cstate="print">
            <a:extLst>
              <a:ext uri="{BEBA8EAE-BF5A-486C-A8C5-ECC9F3942E4B}">
                <a14:imgProps xmlns:a14="http://schemas.microsoft.com/office/drawing/2010/main">
                  <a14:imgLayer r:embed="rId4">
                    <a14:imgEffect>
                      <a14:saturation sat="9900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577832" y="6514253"/>
            <a:ext cx="762240" cy="198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Shape&#10;&#10;Description automatically generated">
            <a:extLst>
              <a:ext uri="{FF2B5EF4-FFF2-40B4-BE49-F238E27FC236}">
                <a16:creationId xmlns:a16="http://schemas.microsoft.com/office/drawing/2014/main" id="{1461F9DC-F4D7-6BC8-32FE-454A6220B42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382173" y="6515984"/>
            <a:ext cx="755848" cy="196760"/>
          </a:xfrm>
          <a:prstGeom prst="rect">
            <a:avLst/>
          </a:prstGeom>
        </p:spPr>
      </p:pic>
      <p:pic>
        <p:nvPicPr>
          <p:cNvPr id="8" name="Picture 4" descr="Logo&#10;&#10;Description automatically generated with medium confidence">
            <a:extLst>
              <a:ext uri="{FF2B5EF4-FFF2-40B4-BE49-F238E27FC236}">
                <a16:creationId xmlns:a16="http://schemas.microsoft.com/office/drawing/2014/main" id="{A05E0D2E-B825-A39F-842E-5E071B9DE377}"/>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446213" y="6553153"/>
            <a:ext cx="721864" cy="229537"/>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2">
            <a:extLst>
              <a:ext uri="{FF2B5EF4-FFF2-40B4-BE49-F238E27FC236}">
                <a16:creationId xmlns:a16="http://schemas.microsoft.com/office/drawing/2014/main" id="{411F338D-D720-7082-560D-4EBC44EA073E}"/>
              </a:ext>
            </a:extLst>
          </p:cNvPr>
          <p:cNvSpPr>
            <a:spLocks noGrp="1"/>
          </p:cNvSpPr>
          <p:nvPr>
            <p:ph idx="1"/>
          </p:nvPr>
        </p:nvSpPr>
        <p:spPr>
          <a:xfrm>
            <a:off x="451104" y="1135892"/>
            <a:ext cx="11289792" cy="5211121"/>
          </a:xfrm>
          <a:prstGeom prst="rect">
            <a:avLst/>
          </a:prstGeom>
        </p:spPr>
        <p:txBody>
          <a:bodyPr vert="horz" lIns="91440" tIns="45720" rIns="91440" bIns="45720" rtlCol="0">
            <a:noAutofit/>
          </a:bodyPr>
          <a:lstStyle>
            <a:lvl1pPr>
              <a:lnSpc>
                <a:spcPct val="100000"/>
              </a:lnSpc>
              <a:buClr>
                <a:schemeClr val="accent2"/>
              </a:buClr>
              <a:defRPr/>
            </a:lvl1pPr>
            <a:lvl2pPr>
              <a:lnSpc>
                <a:spcPct val="100000"/>
              </a:lnSpc>
              <a:buClr>
                <a:schemeClr val="accent2"/>
              </a:buClr>
              <a:defRPr/>
            </a:lvl2pPr>
            <a:lvl3pPr>
              <a:lnSpc>
                <a:spcPct val="100000"/>
              </a:lnSpc>
              <a:buClr>
                <a:schemeClr val="accent2"/>
              </a:buClr>
              <a:defRPr/>
            </a:lvl3pPr>
            <a:lvl4pPr>
              <a:lnSpc>
                <a:spcPct val="100000"/>
              </a:lnSpc>
              <a:buClr>
                <a:schemeClr val="accent2"/>
              </a:buClr>
              <a:defRPr/>
            </a:lvl4pPr>
            <a:lvl5pPr>
              <a:lnSpc>
                <a:spcPct val="100000"/>
              </a:lnSpc>
              <a:buClr>
                <a:schemeClr val="accent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4715070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no swirls">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44183546-AE2C-1D7A-A4B5-4D336969AB4B}"/>
              </a:ext>
            </a:extLst>
          </p:cNvPr>
          <p:cNvSpPr>
            <a:spLocks noGrp="1"/>
          </p:cNvSpPr>
          <p:nvPr>
            <p:ph type="sldNum" sz="quarter" idx="4"/>
          </p:nvPr>
        </p:nvSpPr>
        <p:spPr bwMode="white">
          <a:xfrm>
            <a:off x="11288587" y="6471471"/>
            <a:ext cx="457200" cy="365125"/>
          </a:xfrm>
          <a:prstGeom prst="rect">
            <a:avLst/>
          </a:prstGeom>
        </p:spPr>
        <p:txBody>
          <a:bodyPr vert="horz" lIns="0" tIns="0" rIns="0" bIns="0" rtlCol="0" anchor="ctr"/>
          <a:lstStyle>
            <a:lvl1pPr algn="ctr">
              <a:defRPr sz="933" b="0" i="0">
                <a:solidFill>
                  <a:schemeClr val="bg1"/>
                </a:solidFill>
                <a:latin typeface="Segoe UI" panose="020B0502040204020203" pitchFamily="34" charset="0"/>
                <a:ea typeface="Verdana" panose="020B0604030504040204" pitchFamily="34" charset="0"/>
                <a:cs typeface="Segoe UI" panose="020B0502040204020203" pitchFamily="34" charset="0"/>
              </a:defRPr>
            </a:lvl1pPr>
          </a:lstStyle>
          <a:p>
            <a:fld id="{8AA1389C-34FE-48D6-9D93-95D86D557CC2}" type="slidenum">
              <a:rPr lang="en-US" smtClean="0"/>
              <a:pPr/>
              <a:t>‹#›</a:t>
            </a:fld>
            <a:endParaRPr lang="en-US" dirty="0"/>
          </a:p>
        </p:txBody>
      </p:sp>
    </p:spTree>
    <p:extLst>
      <p:ext uri="{BB962C8B-B14F-4D97-AF65-F5344CB8AC3E}">
        <p14:creationId xmlns:p14="http://schemas.microsoft.com/office/powerpoint/2010/main" val="1970093131"/>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Bulleted text w swir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07588-326A-1E61-8249-C35EAC93A017}"/>
              </a:ext>
            </a:extLst>
          </p:cNvPr>
          <p:cNvSpPr>
            <a:spLocks noGrp="1"/>
          </p:cNvSpPr>
          <p:nvPr>
            <p:ph type="title" hasCustomPrompt="1"/>
          </p:nvPr>
        </p:nvSpPr>
        <p:spPr/>
        <p:txBody>
          <a:bodyPr/>
          <a:lstStyle>
            <a:lvl1pPr>
              <a:defRPr sz="2667"/>
            </a:lvl1pPr>
          </a:lstStyle>
          <a:p>
            <a:r>
              <a:rPr lang="en-US" dirty="0"/>
              <a:t>Title Goes Here. Cap Each Word.</a:t>
            </a:r>
          </a:p>
        </p:txBody>
      </p:sp>
      <p:sp>
        <p:nvSpPr>
          <p:cNvPr id="3" name="Slide Number Placeholder 2">
            <a:extLst>
              <a:ext uri="{FF2B5EF4-FFF2-40B4-BE49-F238E27FC236}">
                <a16:creationId xmlns:a16="http://schemas.microsoft.com/office/drawing/2014/main" id="{DD9232AF-DBC2-6113-6878-39DDEF1DE4B0}"/>
              </a:ext>
            </a:extLst>
          </p:cNvPr>
          <p:cNvSpPr>
            <a:spLocks noGrp="1"/>
          </p:cNvSpPr>
          <p:nvPr>
            <p:ph type="sldNum" sz="quarter" idx="10"/>
          </p:nvPr>
        </p:nvSpPr>
        <p:spPr/>
        <p:txBody>
          <a:bodyPr/>
          <a:lstStyle/>
          <a:p>
            <a:fld id="{8AA1389C-34FE-48D6-9D93-95D86D557CC2}" type="slidenum">
              <a:rPr lang="en-US" smtClean="0"/>
              <a:pPr/>
              <a:t>‹#›</a:t>
            </a:fld>
            <a:endParaRPr lang="en-US" dirty="0"/>
          </a:p>
        </p:txBody>
      </p:sp>
      <p:sp>
        <p:nvSpPr>
          <p:cNvPr id="4" name="Text Placeholder 2">
            <a:extLst>
              <a:ext uri="{FF2B5EF4-FFF2-40B4-BE49-F238E27FC236}">
                <a16:creationId xmlns:a16="http://schemas.microsoft.com/office/drawing/2014/main" id="{890AAEAD-B6A0-34CC-3D2E-4431302CDDBF}"/>
              </a:ext>
            </a:extLst>
          </p:cNvPr>
          <p:cNvSpPr>
            <a:spLocks noGrp="1"/>
          </p:cNvSpPr>
          <p:nvPr>
            <p:ph idx="1"/>
          </p:nvPr>
        </p:nvSpPr>
        <p:spPr>
          <a:xfrm>
            <a:off x="451104" y="1135892"/>
            <a:ext cx="11289792" cy="5211121"/>
          </a:xfrm>
          <a:prstGeom prst="rect">
            <a:avLst/>
          </a:prstGeom>
        </p:spPr>
        <p:txBody>
          <a:bodyPr vert="horz" lIns="91440" tIns="45720" rIns="91440" bIns="45720" rtlCol="0">
            <a:noAutofit/>
          </a:bodyPr>
          <a:lstStyle>
            <a:lvl1pPr>
              <a:lnSpc>
                <a:spcPct val="100000"/>
              </a:lnSpc>
              <a:buClr>
                <a:schemeClr val="accent1"/>
              </a:buClr>
              <a:defRPr/>
            </a:lvl1pPr>
            <a:lvl2pPr>
              <a:lnSpc>
                <a:spcPct val="100000"/>
              </a:lnSpc>
              <a:buClr>
                <a:schemeClr val="accent1"/>
              </a:buClr>
              <a:defRPr/>
            </a:lvl2pPr>
            <a:lvl3pPr>
              <a:lnSpc>
                <a:spcPct val="100000"/>
              </a:lnSpc>
              <a:buClr>
                <a:schemeClr val="accent1"/>
              </a:buClr>
              <a:defRPr/>
            </a:lvl3pPr>
            <a:lvl4pPr>
              <a:lnSpc>
                <a:spcPct val="100000"/>
              </a:lnSpc>
              <a:buClr>
                <a:schemeClr val="accent1"/>
              </a:buClr>
              <a:defRPr/>
            </a:lvl4pPr>
            <a:lvl5pPr>
              <a:lnSpc>
                <a:spcPct val="100000"/>
              </a:lnSpc>
              <a:buClr>
                <a:schemeClr val="accent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3354587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7D6F5-DFA2-D9BC-8896-BF8AED7963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626AD1-9A3A-13EC-9581-FE7CD683284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2A5D2F-F3DE-1BF1-D9AF-F3ED828EDF5A}"/>
              </a:ext>
            </a:extLst>
          </p:cNvPr>
          <p:cNvSpPr>
            <a:spLocks noGrp="1"/>
          </p:cNvSpPr>
          <p:nvPr>
            <p:ph type="dt" sz="half" idx="10"/>
          </p:nvPr>
        </p:nvSpPr>
        <p:spPr/>
        <p:txBody>
          <a:bodyPr/>
          <a:lstStyle/>
          <a:p>
            <a:fld id="{06043F41-99F4-4F03-9330-0E61CC24090E}" type="datetimeFigureOut">
              <a:rPr lang="en-US" smtClean="0"/>
              <a:t>8/16/2023</a:t>
            </a:fld>
            <a:endParaRPr lang="en-US"/>
          </a:p>
        </p:txBody>
      </p:sp>
      <p:sp>
        <p:nvSpPr>
          <p:cNvPr id="5" name="Footer Placeholder 4">
            <a:extLst>
              <a:ext uri="{FF2B5EF4-FFF2-40B4-BE49-F238E27FC236}">
                <a16:creationId xmlns:a16="http://schemas.microsoft.com/office/drawing/2014/main" id="{2069031F-C1EB-2002-16D6-BDC3A7B8A3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5A0D14-A09A-591F-1934-20B5BF4CD138}"/>
              </a:ext>
            </a:extLst>
          </p:cNvPr>
          <p:cNvSpPr>
            <a:spLocks noGrp="1"/>
          </p:cNvSpPr>
          <p:nvPr>
            <p:ph type="sldNum" sz="quarter" idx="12"/>
          </p:nvPr>
        </p:nvSpPr>
        <p:spPr/>
        <p:txBody>
          <a:bodyPr/>
          <a:lstStyle/>
          <a:p>
            <a:fld id="{D23E068F-4ABA-4F92-836F-6DEC73F59F92}" type="slidenum">
              <a:rPr lang="en-US" smtClean="0"/>
              <a:t>‹#›</a:t>
            </a:fld>
            <a:endParaRPr lang="en-US"/>
          </a:p>
        </p:txBody>
      </p:sp>
    </p:spTree>
    <p:extLst>
      <p:ext uri="{BB962C8B-B14F-4D97-AF65-F5344CB8AC3E}">
        <p14:creationId xmlns:p14="http://schemas.microsoft.com/office/powerpoint/2010/main" val="39295831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7D6F5-DFA2-D9BC-8896-BF8AED7963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626AD1-9A3A-13EC-9581-FE7CD683284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2A5D2F-F3DE-1BF1-D9AF-F3ED828EDF5A}"/>
              </a:ext>
            </a:extLst>
          </p:cNvPr>
          <p:cNvSpPr>
            <a:spLocks noGrp="1"/>
          </p:cNvSpPr>
          <p:nvPr>
            <p:ph type="dt" sz="half" idx="10"/>
          </p:nvPr>
        </p:nvSpPr>
        <p:spPr/>
        <p:txBody>
          <a:bodyPr/>
          <a:lstStyle/>
          <a:p>
            <a:fld id="{06043F41-99F4-4F03-9330-0E61CC24090E}" type="datetimeFigureOut">
              <a:rPr lang="en-US" smtClean="0"/>
              <a:t>8/16/2023</a:t>
            </a:fld>
            <a:endParaRPr lang="en-US"/>
          </a:p>
        </p:txBody>
      </p:sp>
      <p:sp>
        <p:nvSpPr>
          <p:cNvPr id="5" name="Footer Placeholder 4">
            <a:extLst>
              <a:ext uri="{FF2B5EF4-FFF2-40B4-BE49-F238E27FC236}">
                <a16:creationId xmlns:a16="http://schemas.microsoft.com/office/drawing/2014/main" id="{2069031F-C1EB-2002-16D6-BDC3A7B8A3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5A0D14-A09A-591F-1934-20B5BF4CD138}"/>
              </a:ext>
            </a:extLst>
          </p:cNvPr>
          <p:cNvSpPr>
            <a:spLocks noGrp="1"/>
          </p:cNvSpPr>
          <p:nvPr>
            <p:ph type="sldNum" sz="quarter" idx="12"/>
          </p:nvPr>
        </p:nvSpPr>
        <p:spPr/>
        <p:txBody>
          <a:bodyPr/>
          <a:lstStyle/>
          <a:p>
            <a:fld id="{D23E068F-4ABA-4F92-836F-6DEC73F59F92}" type="slidenum">
              <a:rPr lang="en-US" smtClean="0"/>
              <a:t>‹#›</a:t>
            </a:fld>
            <a:endParaRPr lang="en-US"/>
          </a:p>
        </p:txBody>
      </p:sp>
    </p:spTree>
    <p:extLst>
      <p:ext uri="{BB962C8B-B14F-4D97-AF65-F5344CB8AC3E}">
        <p14:creationId xmlns:p14="http://schemas.microsoft.com/office/powerpoint/2010/main" val="8504119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Title Slide A">
    <p:bg>
      <p:bgPr>
        <a:solidFill>
          <a:srgbClr val="0032A0"/>
        </a:solidFill>
        <a:effectLst/>
      </p:bgPr>
    </p:bg>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8956C277-D54B-4232-8123-759D23D7A228}"/>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l="10149" r="970" b="25000"/>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ECD3FD9B-8208-4F78-A884-4616D338443B}"/>
              </a:ext>
            </a:extLst>
          </p:cNvPr>
          <p:cNvSpPr/>
          <p:nvPr/>
        </p:nvSpPr>
        <p:spPr>
          <a:xfrm>
            <a:off x="1" y="0"/>
            <a:ext cx="12196763" cy="6858000"/>
          </a:xfrm>
          <a:prstGeom prst="rect">
            <a:avLst/>
          </a:prstGeom>
          <a:solidFill>
            <a:srgbClr val="0032A0">
              <a:alpha val="3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544133" eaLnBrk="1" fontAlgn="auto" hangingPunct="1">
              <a:spcBef>
                <a:spcPts val="0"/>
              </a:spcBef>
              <a:spcAft>
                <a:spcPts val="0"/>
              </a:spcAft>
              <a:defRPr/>
            </a:pPr>
            <a:endParaRPr lang="en-US" sz="1400" dirty="0">
              <a:ea typeface="Verdana" panose="020B0604030504040204" pitchFamily="34" charset="0"/>
            </a:endParaRPr>
          </a:p>
        </p:txBody>
      </p:sp>
      <p:pic>
        <p:nvPicPr>
          <p:cNvPr id="6" name="Picture 5" descr="A picture containing text, clipart&#10;&#10;Description automatically generated">
            <a:extLst>
              <a:ext uri="{FF2B5EF4-FFF2-40B4-BE49-F238E27FC236}">
                <a16:creationId xmlns:a16="http://schemas.microsoft.com/office/drawing/2014/main" id="{3731C039-B1B1-4543-A6C3-67DF98495329}"/>
              </a:ext>
            </a:extLst>
          </p:cNvPr>
          <p:cNvPicPr>
            <a:picLocks noChangeAspect="1"/>
          </p:cNvPicPr>
          <p:nvPr/>
        </p:nvPicPr>
        <p:blipFill>
          <a:blip r:embed="rId3"/>
          <a:stretch>
            <a:fillRect/>
          </a:stretch>
        </p:blipFill>
        <p:spPr>
          <a:xfrm>
            <a:off x="117475" y="103189"/>
            <a:ext cx="2833688" cy="1030287"/>
          </a:xfrm>
          <a:prstGeom prst="rect">
            <a:avLst/>
          </a:prstGeom>
          <a:effectLst>
            <a:outerShdw blurRad="25400" dist="25400" dir="2700000" algn="tl" rotWithShape="0">
              <a:prstClr val="black">
                <a:alpha val="40000"/>
              </a:prstClr>
            </a:outerShdw>
          </a:effectLst>
        </p:spPr>
      </p:pic>
      <p:sp>
        <p:nvSpPr>
          <p:cNvPr id="2" name="Título 1"/>
          <p:cNvSpPr>
            <a:spLocks noGrp="1"/>
          </p:cNvSpPr>
          <p:nvPr>
            <p:ph type="ctrTitle"/>
          </p:nvPr>
        </p:nvSpPr>
        <p:spPr>
          <a:xfrm>
            <a:off x="6667498" y="103384"/>
            <a:ext cx="4765523" cy="1029753"/>
          </a:xfrm>
        </p:spPr>
        <p:txBody>
          <a:bodyPr>
            <a:normAutofit/>
          </a:bodyPr>
          <a:lstStyle>
            <a:lvl1pPr algn="l">
              <a:defRPr sz="2400" b="0" i="0">
                <a:solidFill>
                  <a:schemeClr val="bg1"/>
                </a:solidFill>
                <a:latin typeface="Verdana"/>
                <a:cs typeface="Verdana"/>
              </a:defRPr>
            </a:lvl1pPr>
          </a:lstStyle>
          <a:p>
            <a:r>
              <a:rPr lang="en-US"/>
              <a:t>Click to edit Master title style</a:t>
            </a:r>
            <a:endParaRPr lang="en-GB" noProof="0" dirty="0"/>
          </a:p>
        </p:txBody>
      </p:sp>
      <p:sp>
        <p:nvSpPr>
          <p:cNvPr id="3" name="Subtítulo 2"/>
          <p:cNvSpPr>
            <a:spLocks noGrp="1"/>
          </p:cNvSpPr>
          <p:nvPr>
            <p:ph type="subTitle" idx="1"/>
          </p:nvPr>
        </p:nvSpPr>
        <p:spPr>
          <a:xfrm>
            <a:off x="6669291" y="1133137"/>
            <a:ext cx="4765523" cy="541687"/>
          </a:xfrm>
        </p:spPr>
        <p:txBody>
          <a:bodyPr anchor="ctr">
            <a:normAutofit/>
          </a:bodyPr>
          <a:lstStyle>
            <a:lvl1pPr marL="0" indent="0" algn="l">
              <a:buNone/>
              <a:defRPr sz="1600">
                <a:solidFill>
                  <a:schemeClr val="bg1"/>
                </a:solidFill>
                <a:latin typeface="Verdana"/>
                <a:cs typeface="Verdana"/>
              </a:defRPr>
            </a:lvl1pPr>
            <a:lvl2pPr marL="509469" indent="0" algn="ctr">
              <a:buNone/>
              <a:defRPr>
                <a:solidFill>
                  <a:schemeClr val="tx1">
                    <a:tint val="75000"/>
                  </a:schemeClr>
                </a:solidFill>
              </a:defRPr>
            </a:lvl2pPr>
            <a:lvl3pPr marL="1018937" indent="0" algn="ctr">
              <a:buNone/>
              <a:defRPr>
                <a:solidFill>
                  <a:schemeClr val="tx1">
                    <a:tint val="75000"/>
                  </a:schemeClr>
                </a:solidFill>
              </a:defRPr>
            </a:lvl3pPr>
            <a:lvl4pPr marL="1528406" indent="0" algn="ctr">
              <a:buNone/>
              <a:defRPr>
                <a:solidFill>
                  <a:schemeClr val="tx1">
                    <a:tint val="75000"/>
                  </a:schemeClr>
                </a:solidFill>
              </a:defRPr>
            </a:lvl4pPr>
            <a:lvl5pPr marL="2037875" indent="0" algn="ctr">
              <a:buNone/>
              <a:defRPr>
                <a:solidFill>
                  <a:schemeClr val="tx1">
                    <a:tint val="75000"/>
                  </a:schemeClr>
                </a:solidFill>
              </a:defRPr>
            </a:lvl5pPr>
            <a:lvl6pPr marL="2547343" indent="0" algn="ctr">
              <a:buNone/>
              <a:defRPr>
                <a:solidFill>
                  <a:schemeClr val="tx1">
                    <a:tint val="75000"/>
                  </a:schemeClr>
                </a:solidFill>
              </a:defRPr>
            </a:lvl6pPr>
            <a:lvl7pPr marL="3056812" indent="0" algn="ctr">
              <a:buNone/>
              <a:defRPr>
                <a:solidFill>
                  <a:schemeClr val="tx1">
                    <a:tint val="75000"/>
                  </a:schemeClr>
                </a:solidFill>
              </a:defRPr>
            </a:lvl7pPr>
            <a:lvl8pPr marL="3566280" indent="0" algn="ctr">
              <a:buNone/>
              <a:defRPr>
                <a:solidFill>
                  <a:schemeClr val="tx1">
                    <a:tint val="75000"/>
                  </a:schemeClr>
                </a:solidFill>
              </a:defRPr>
            </a:lvl8pPr>
            <a:lvl9pPr marL="4075749" indent="0" algn="ctr">
              <a:buNone/>
              <a:defRPr>
                <a:solidFill>
                  <a:schemeClr val="tx1">
                    <a:tint val="75000"/>
                  </a:schemeClr>
                </a:solidFill>
              </a:defRPr>
            </a:lvl9pPr>
          </a:lstStyle>
          <a:p>
            <a:r>
              <a:rPr lang="en-US"/>
              <a:t>Click to edit Master subtitle style</a:t>
            </a:r>
            <a:endParaRPr lang="en-GB" dirty="0"/>
          </a:p>
        </p:txBody>
      </p:sp>
      <p:sp>
        <p:nvSpPr>
          <p:cNvPr id="7" name="Date Placeholder 42">
            <a:extLst>
              <a:ext uri="{FF2B5EF4-FFF2-40B4-BE49-F238E27FC236}">
                <a16:creationId xmlns:a16="http://schemas.microsoft.com/office/drawing/2014/main" id="{E5D0C778-6A98-4C10-A2C0-196DB06CE1E5}"/>
              </a:ext>
            </a:extLst>
          </p:cNvPr>
          <p:cNvSpPr>
            <a:spLocks noGrp="1"/>
          </p:cNvSpPr>
          <p:nvPr>
            <p:ph type="dt" sz="half" idx="10"/>
          </p:nvPr>
        </p:nvSpPr>
        <p:spPr>
          <a:xfrm>
            <a:off x="6659563" y="1674814"/>
            <a:ext cx="4773612" cy="244475"/>
          </a:xfrm>
          <a:prstGeom prst="rect">
            <a:avLst/>
          </a:prstGeom>
        </p:spPr>
        <p:txBody>
          <a:bodyPr lIns="0" tIns="0" rIns="0" bIns="0"/>
          <a:lstStyle>
            <a:lvl1pPr defTabSz="544133" eaLnBrk="1" fontAlgn="auto" hangingPunct="1">
              <a:spcBef>
                <a:spcPts val="0"/>
              </a:spcBef>
              <a:spcAft>
                <a:spcPts val="0"/>
              </a:spcAft>
              <a:defRPr sz="1600" b="1" dirty="0">
                <a:solidFill>
                  <a:schemeClr val="bg1"/>
                </a:solidFill>
                <a:latin typeface="+mn-lt"/>
              </a:defRPr>
            </a:lvl1pPr>
          </a:lstStyle>
          <a:p>
            <a:fld id="{C764DE79-268F-4C1A-8933-263129D2AF90}" type="datetimeFigureOut">
              <a:rPr lang="en-US" smtClean="0"/>
              <a:t>8/16/2023</a:t>
            </a:fld>
            <a:endParaRPr lang="en-US" dirty="0"/>
          </a:p>
        </p:txBody>
      </p:sp>
    </p:spTree>
    <p:extLst>
      <p:ext uri="{BB962C8B-B14F-4D97-AF65-F5344CB8AC3E}">
        <p14:creationId xmlns:p14="http://schemas.microsoft.com/office/powerpoint/2010/main" val="3409525561"/>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16089" y="427714"/>
            <a:ext cx="8265600" cy="813992"/>
          </a:xfrm>
        </p:spPr>
        <p:txBody>
          <a:bodyPr/>
          <a:lstStyle/>
          <a:p>
            <a:r>
              <a:rPr lang="en-US"/>
              <a:t>Click to edit Master title style</a:t>
            </a:r>
            <a:endParaRPr lang="en-GB"/>
          </a:p>
        </p:txBody>
      </p:sp>
      <p:sp>
        <p:nvSpPr>
          <p:cNvPr id="3" name="Content Placeholder 2"/>
          <p:cNvSpPr>
            <a:spLocks noGrp="1"/>
          </p:cNvSpPr>
          <p:nvPr>
            <p:ph idx="1"/>
          </p:nvPr>
        </p:nvSpPr>
        <p:spPr/>
        <p:txBody>
          <a:bodyPr/>
          <a:lstStyle>
            <a:lvl2pPr>
              <a:buSzPct val="12000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9"/>
          <p:cNvSpPr>
            <a:spLocks noGrp="1"/>
          </p:cNvSpPr>
          <p:nvPr>
            <p:ph type="body" sz="quarter" idx="12"/>
          </p:nvPr>
        </p:nvSpPr>
        <p:spPr>
          <a:xfrm>
            <a:off x="1316089" y="1364343"/>
            <a:ext cx="8266112" cy="420915"/>
          </a:xfrm>
        </p:spPr>
        <p:txBody>
          <a:bodyPr anchor="ctr">
            <a:normAutofit/>
          </a:bodyPr>
          <a:lstStyle>
            <a:lvl1pPr>
              <a:defRPr sz="1800">
                <a:solidFill>
                  <a:schemeClr val="accent1"/>
                </a:solidFill>
              </a:defRPr>
            </a:lvl1pPr>
          </a:lstStyle>
          <a:p>
            <a:pPr lvl="0"/>
            <a:r>
              <a:rPr lang="en-US"/>
              <a:t>Click to edit Master text styles</a:t>
            </a:r>
          </a:p>
        </p:txBody>
      </p:sp>
      <p:sp>
        <p:nvSpPr>
          <p:cNvPr id="5" name="Slide Number Placeholder 7">
            <a:extLst>
              <a:ext uri="{FF2B5EF4-FFF2-40B4-BE49-F238E27FC236}">
                <a16:creationId xmlns:a16="http://schemas.microsoft.com/office/drawing/2014/main" id="{F171D447-16D7-48E7-A925-EC259ABBD169}"/>
              </a:ext>
            </a:extLst>
          </p:cNvPr>
          <p:cNvSpPr>
            <a:spLocks noGrp="1"/>
          </p:cNvSpPr>
          <p:nvPr>
            <p:ph type="sldNum" sz="quarter" idx="13"/>
          </p:nvPr>
        </p:nvSpPr>
        <p:spPr/>
        <p:txBody>
          <a:bodyPr/>
          <a:lstStyle>
            <a:lvl1pPr>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1712344569"/>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nd Two Objects">
    <p:spTree>
      <p:nvGrpSpPr>
        <p:cNvPr id="1" name=""/>
        <p:cNvGrpSpPr/>
        <p:nvPr/>
      </p:nvGrpSpPr>
      <p:grpSpPr>
        <a:xfrm>
          <a:off x="0" y="0"/>
          <a:ext cx="0" cy="0"/>
          <a:chOff x="0" y="0"/>
          <a:chExt cx="0" cy="0"/>
        </a:xfrm>
      </p:grpSpPr>
      <p:sp>
        <p:nvSpPr>
          <p:cNvPr id="2" name="Title 1"/>
          <p:cNvSpPr>
            <a:spLocks noGrp="1"/>
          </p:cNvSpPr>
          <p:nvPr>
            <p:ph type="title"/>
          </p:nvPr>
        </p:nvSpPr>
        <p:spPr>
          <a:xfrm>
            <a:off x="1316089" y="427714"/>
            <a:ext cx="8265600" cy="813992"/>
          </a:xfrm>
        </p:spPr>
        <p:txBody>
          <a:bodyPr/>
          <a:lstStyle/>
          <a:p>
            <a:r>
              <a:rPr lang="en-US"/>
              <a:t>Click to edit Master title style</a:t>
            </a:r>
            <a:endParaRPr lang="en-GB"/>
          </a:p>
        </p:txBody>
      </p:sp>
      <p:sp>
        <p:nvSpPr>
          <p:cNvPr id="10" name="Text Placeholder 9"/>
          <p:cNvSpPr>
            <a:spLocks noGrp="1"/>
          </p:cNvSpPr>
          <p:nvPr>
            <p:ph type="body" sz="quarter" idx="12"/>
          </p:nvPr>
        </p:nvSpPr>
        <p:spPr>
          <a:xfrm>
            <a:off x="1316089" y="1364343"/>
            <a:ext cx="8266112" cy="420915"/>
          </a:xfrm>
        </p:spPr>
        <p:txBody>
          <a:bodyPr anchor="ctr">
            <a:normAutofit/>
          </a:bodyPr>
          <a:lstStyle>
            <a:lvl1pPr>
              <a:defRPr sz="1800">
                <a:solidFill>
                  <a:schemeClr val="accent1"/>
                </a:solidFill>
              </a:defRPr>
            </a:lvl1pPr>
          </a:lstStyle>
          <a:p>
            <a:pPr lvl="0"/>
            <a:r>
              <a:rPr lang="en-US"/>
              <a:t>Click to edit Master text styles</a:t>
            </a:r>
          </a:p>
        </p:txBody>
      </p:sp>
      <p:sp>
        <p:nvSpPr>
          <p:cNvPr id="7" name="Content Placeholder 2"/>
          <p:cNvSpPr>
            <a:spLocks noGrp="1"/>
          </p:cNvSpPr>
          <p:nvPr>
            <p:ph idx="1"/>
          </p:nvPr>
        </p:nvSpPr>
        <p:spPr>
          <a:xfrm>
            <a:off x="1316088" y="1968771"/>
            <a:ext cx="8265600" cy="1344594"/>
          </a:xfrm>
        </p:spPr>
        <p:txBody>
          <a:bodyPr/>
          <a:lstStyle>
            <a:lvl2pPr>
              <a:buSzPct val="12000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Content Placeholder 4"/>
          <p:cNvSpPr>
            <a:spLocks noGrp="1"/>
          </p:cNvSpPr>
          <p:nvPr>
            <p:ph idx="13"/>
          </p:nvPr>
        </p:nvSpPr>
        <p:spPr>
          <a:xfrm>
            <a:off x="1318350" y="3544636"/>
            <a:ext cx="8265600" cy="2382774"/>
          </a:xfrm>
        </p:spPr>
        <p:txBody>
          <a:bodyPr/>
          <a:lstStyle/>
          <a:p>
            <a:pPr lvl="0"/>
            <a:r>
              <a:rPr lang="en-US"/>
              <a:t>Click to edit Master text styles</a:t>
            </a:r>
          </a:p>
        </p:txBody>
      </p:sp>
      <p:sp>
        <p:nvSpPr>
          <p:cNvPr id="6" name="Slide Number Placeholder 7">
            <a:extLst>
              <a:ext uri="{FF2B5EF4-FFF2-40B4-BE49-F238E27FC236}">
                <a16:creationId xmlns:a16="http://schemas.microsoft.com/office/drawing/2014/main" id="{31749E29-D7DE-49C5-BF0C-48A20701ACA9}"/>
              </a:ext>
            </a:extLst>
          </p:cNvPr>
          <p:cNvSpPr>
            <a:spLocks noGrp="1"/>
          </p:cNvSpPr>
          <p:nvPr>
            <p:ph type="sldNum" sz="quarter" idx="14"/>
          </p:nvPr>
        </p:nvSpPr>
        <p:spPr/>
        <p:txBody>
          <a:bodyPr/>
          <a:lstStyle>
            <a:lvl1pPr>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427568541"/>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Section Header A">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A5AC4AF1-EC86-4B5B-9B69-C223B8C379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466"/>
          <a:stretch>
            <a:fillRect/>
          </a:stretch>
        </p:blipFill>
        <p:spPr bwMode="auto">
          <a:xfrm>
            <a:off x="0" y="3429000"/>
            <a:ext cx="1219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a:extLst>
              <a:ext uri="{FF2B5EF4-FFF2-40B4-BE49-F238E27FC236}">
                <a16:creationId xmlns:a16="http://schemas.microsoft.com/office/drawing/2014/main" id="{758BD742-FD17-41C2-8040-78800B83830B}"/>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p:blipFill>
        <p:spPr bwMode="auto">
          <a:xfrm>
            <a:off x="9726458" y="6338759"/>
            <a:ext cx="2283110" cy="386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10">
            <a:extLst>
              <a:ext uri="{FF2B5EF4-FFF2-40B4-BE49-F238E27FC236}">
                <a16:creationId xmlns:a16="http://schemas.microsoft.com/office/drawing/2014/main" id="{2A16A1F4-24BC-41FB-A063-F825D08F490A}"/>
              </a:ext>
            </a:extLst>
          </p:cNvPr>
          <p:cNvPicPr>
            <a:picLocks noChangeAspect="1"/>
          </p:cNvPicPr>
          <p:nvPr/>
        </p:nvPicPr>
        <p:blipFill>
          <a:blip r:embed="rId4"/>
          <a:srcRect t="16683" b="16683"/>
          <a:stretch/>
        </p:blipFill>
        <p:spPr>
          <a:xfrm>
            <a:off x="8794237" y="-124253"/>
            <a:ext cx="5023800" cy="5023800"/>
          </a:xfrm>
          <a:prstGeom prst="ellipse">
            <a:avLst/>
          </a:prstGeom>
          <a:ln>
            <a:noFill/>
          </a:ln>
        </p:spPr>
      </p:pic>
      <p:sp>
        <p:nvSpPr>
          <p:cNvPr id="14" name="Title 1"/>
          <p:cNvSpPr>
            <a:spLocks noGrp="1"/>
          </p:cNvSpPr>
          <p:nvPr>
            <p:ph type="title"/>
          </p:nvPr>
        </p:nvSpPr>
        <p:spPr>
          <a:xfrm>
            <a:off x="1316090" y="572891"/>
            <a:ext cx="5682612" cy="1051772"/>
          </a:xfrm>
        </p:spPr>
        <p:txBody>
          <a:bodyPr>
            <a:normAutofit/>
          </a:bodyPr>
          <a:lstStyle>
            <a:lvl1pPr>
              <a:defRPr sz="3199"/>
            </a:lvl1pPr>
          </a:lstStyle>
          <a:p>
            <a:r>
              <a:rPr lang="en-US"/>
              <a:t>Click to edit Master title style</a:t>
            </a:r>
            <a:endParaRPr lang="en-GB" dirty="0"/>
          </a:p>
        </p:txBody>
      </p:sp>
      <p:sp>
        <p:nvSpPr>
          <p:cNvPr id="15" name="Text Placeholder 2"/>
          <p:cNvSpPr>
            <a:spLocks noGrp="1"/>
          </p:cNvSpPr>
          <p:nvPr>
            <p:ph type="body" idx="1"/>
          </p:nvPr>
        </p:nvSpPr>
        <p:spPr>
          <a:xfrm>
            <a:off x="1316090" y="1815722"/>
            <a:ext cx="5683936" cy="1051772"/>
          </a:xfrm>
        </p:spPr>
        <p:txBody>
          <a:bodyPr anchor="ctr">
            <a:normAutofit/>
          </a:bodyPr>
          <a:lstStyle>
            <a:lvl1pPr marL="0" indent="0">
              <a:buNone/>
              <a:defRPr sz="1800">
                <a:solidFill>
                  <a:schemeClr val="accent1"/>
                </a:solidFill>
              </a:defRPr>
            </a:lvl1pPr>
            <a:lvl2pPr marL="457086" indent="0">
              <a:buNone/>
              <a:defRPr sz="2000">
                <a:solidFill>
                  <a:schemeClr val="tx1">
                    <a:tint val="75000"/>
                  </a:schemeClr>
                </a:solidFill>
              </a:defRPr>
            </a:lvl2pPr>
            <a:lvl3pPr marL="914172" indent="0">
              <a:buNone/>
              <a:defRPr sz="1800">
                <a:solidFill>
                  <a:schemeClr val="tx1">
                    <a:tint val="75000"/>
                  </a:schemeClr>
                </a:solidFill>
              </a:defRPr>
            </a:lvl3pPr>
            <a:lvl4pPr marL="1371257" indent="0">
              <a:buNone/>
              <a:defRPr sz="1600">
                <a:solidFill>
                  <a:schemeClr val="tx1">
                    <a:tint val="75000"/>
                  </a:schemeClr>
                </a:solidFill>
              </a:defRPr>
            </a:lvl4pPr>
            <a:lvl5pPr marL="1828343" indent="0">
              <a:buNone/>
              <a:defRPr sz="1600">
                <a:solidFill>
                  <a:schemeClr val="tx1">
                    <a:tint val="75000"/>
                  </a:schemeClr>
                </a:solidFill>
              </a:defRPr>
            </a:lvl5pPr>
            <a:lvl6pPr marL="2285429" indent="0">
              <a:buNone/>
              <a:defRPr sz="1600">
                <a:solidFill>
                  <a:schemeClr val="tx1">
                    <a:tint val="75000"/>
                  </a:schemeClr>
                </a:solidFill>
              </a:defRPr>
            </a:lvl6pPr>
            <a:lvl7pPr marL="2742514" indent="0">
              <a:buNone/>
              <a:defRPr sz="1600">
                <a:solidFill>
                  <a:schemeClr val="tx1">
                    <a:tint val="75000"/>
                  </a:schemeClr>
                </a:solidFill>
              </a:defRPr>
            </a:lvl7pPr>
            <a:lvl8pPr marL="3199600" indent="0">
              <a:buNone/>
              <a:defRPr sz="1600">
                <a:solidFill>
                  <a:schemeClr val="tx1">
                    <a:tint val="75000"/>
                  </a:schemeClr>
                </a:solidFill>
              </a:defRPr>
            </a:lvl8pPr>
            <a:lvl9pPr marL="3656686" indent="0">
              <a:buNone/>
              <a:defRPr sz="1600">
                <a:solidFill>
                  <a:schemeClr val="tx1">
                    <a:tint val="75000"/>
                  </a:schemeClr>
                </a:solidFill>
              </a:defRPr>
            </a:lvl9pPr>
          </a:lstStyle>
          <a:p>
            <a:pPr lvl="0"/>
            <a:r>
              <a:rPr lang="en-US"/>
              <a:t>Click to edit Master text styles</a:t>
            </a:r>
          </a:p>
        </p:txBody>
      </p:sp>
      <p:sp>
        <p:nvSpPr>
          <p:cNvPr id="7" name="Slide Number Placeholder 5">
            <a:extLst>
              <a:ext uri="{FF2B5EF4-FFF2-40B4-BE49-F238E27FC236}">
                <a16:creationId xmlns:a16="http://schemas.microsoft.com/office/drawing/2014/main" id="{3D8A0555-1F30-4612-B89F-18536D1CA8C7}"/>
              </a:ext>
            </a:extLst>
          </p:cNvPr>
          <p:cNvSpPr>
            <a:spLocks noGrp="1"/>
          </p:cNvSpPr>
          <p:nvPr>
            <p:ph type="sldNum" sz="quarter" idx="10"/>
          </p:nvPr>
        </p:nvSpPr>
        <p:spPr/>
        <p:txBody>
          <a:bodyPr/>
          <a:lstStyle>
            <a:lvl1pPr>
              <a:defRPr sz="1200" smtClean="0">
                <a:solidFill>
                  <a:schemeClr val="bg1"/>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2660934758"/>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and Content (Banner)">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0" y="4937126"/>
            <a:ext cx="12192000" cy="1920875"/>
          </a:xfrm>
        </p:spPr>
        <p:txBody>
          <a:bodyPr rtlCol="0">
            <a:normAutofit/>
          </a:bodyPr>
          <a:lstStyle/>
          <a:p>
            <a:pPr lvl="0"/>
            <a:r>
              <a:rPr lang="en-US" noProof="0"/>
              <a:t>Click icon to add picture</a:t>
            </a:r>
            <a:endParaRPr lang="en-GB" noProof="0" dirty="0"/>
          </a:p>
        </p:txBody>
      </p:sp>
      <p:sp>
        <p:nvSpPr>
          <p:cNvPr id="2" name="Title 1"/>
          <p:cNvSpPr>
            <a:spLocks noGrp="1"/>
          </p:cNvSpPr>
          <p:nvPr>
            <p:ph type="title"/>
          </p:nvPr>
        </p:nvSpPr>
        <p:spPr>
          <a:xfrm>
            <a:off x="1316089" y="427714"/>
            <a:ext cx="8265600" cy="813992"/>
          </a:xfrm>
        </p:spPr>
        <p:txBody>
          <a:bodyPr/>
          <a:lstStyle/>
          <a:p>
            <a:r>
              <a:rPr lang="en-US"/>
              <a:t>Click to edit Master title style</a:t>
            </a:r>
            <a:endParaRPr lang="en-GB"/>
          </a:p>
        </p:txBody>
      </p:sp>
      <p:sp>
        <p:nvSpPr>
          <p:cNvPr id="10" name="Text Placeholder 9"/>
          <p:cNvSpPr>
            <a:spLocks noGrp="1"/>
          </p:cNvSpPr>
          <p:nvPr>
            <p:ph type="body" sz="quarter" idx="12"/>
          </p:nvPr>
        </p:nvSpPr>
        <p:spPr>
          <a:xfrm>
            <a:off x="1316089" y="1364343"/>
            <a:ext cx="8266112" cy="420915"/>
          </a:xfrm>
        </p:spPr>
        <p:txBody>
          <a:bodyPr anchor="ctr">
            <a:normAutofit/>
          </a:bodyPr>
          <a:lstStyle>
            <a:lvl1pPr>
              <a:defRPr sz="1800">
                <a:solidFill>
                  <a:schemeClr val="accent1"/>
                </a:solidFill>
              </a:defRPr>
            </a:lvl1pPr>
          </a:lstStyle>
          <a:p>
            <a:pPr lvl="0"/>
            <a:r>
              <a:rPr lang="en-US"/>
              <a:t>Click to edit Master text styles</a:t>
            </a:r>
          </a:p>
        </p:txBody>
      </p:sp>
      <p:sp>
        <p:nvSpPr>
          <p:cNvPr id="7" name="Content Placeholder 2"/>
          <p:cNvSpPr>
            <a:spLocks noGrp="1"/>
          </p:cNvSpPr>
          <p:nvPr>
            <p:ph idx="1"/>
          </p:nvPr>
        </p:nvSpPr>
        <p:spPr>
          <a:xfrm>
            <a:off x="1316088" y="1968771"/>
            <a:ext cx="8265600" cy="2390396"/>
          </a:xfrm>
        </p:spPr>
        <p:txBody>
          <a:bodyPr/>
          <a:lstStyle>
            <a:lvl2pPr>
              <a:buSzPct val="12000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7">
            <a:extLst>
              <a:ext uri="{FF2B5EF4-FFF2-40B4-BE49-F238E27FC236}">
                <a16:creationId xmlns:a16="http://schemas.microsoft.com/office/drawing/2014/main" id="{A7504BF2-C522-48F1-93D9-24D307E8384C}"/>
              </a:ext>
            </a:extLst>
          </p:cNvPr>
          <p:cNvSpPr>
            <a:spLocks noGrp="1"/>
          </p:cNvSpPr>
          <p:nvPr>
            <p:ph type="sldNum" sz="quarter" idx="14"/>
          </p:nvPr>
        </p:nvSpPr>
        <p:spPr/>
        <p:txBody>
          <a:bodyPr/>
          <a:lstStyle>
            <a:lvl1pPr>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251578759"/>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and Content A (Circle)">
    <p:spTree>
      <p:nvGrpSpPr>
        <p:cNvPr id="1" name=""/>
        <p:cNvGrpSpPr/>
        <p:nvPr/>
      </p:nvGrpSpPr>
      <p:grpSpPr>
        <a:xfrm>
          <a:off x="0" y="0"/>
          <a:ext cx="0" cy="0"/>
          <a:chOff x="0" y="0"/>
          <a:chExt cx="0" cy="0"/>
        </a:xfrm>
      </p:grpSpPr>
      <p:pic>
        <p:nvPicPr>
          <p:cNvPr id="5" name="Imagen 4" descr="MON_Template_Circulo-03.png">
            <a:extLst>
              <a:ext uri="{FF2B5EF4-FFF2-40B4-BE49-F238E27FC236}">
                <a16:creationId xmlns:a16="http://schemas.microsoft.com/office/drawing/2014/main" id="{D5176700-12AD-4335-91A4-A9B31234D9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F73DBFFC-2EC3-488D-8B37-FBFC58AFB38E}"/>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9700708" y="6358484"/>
            <a:ext cx="2283090" cy="386961"/>
          </a:xfrm>
          <a:prstGeom prst="rect">
            <a:avLst/>
          </a:prstGeom>
          <a:effectLst>
            <a:outerShdw blurRad="25400" dist="25400" dir="5400000" algn="t" rotWithShape="0">
              <a:prstClr val="black">
                <a:alpha val="40000"/>
              </a:prstClr>
            </a:outerShdw>
          </a:effectLst>
        </p:spPr>
      </p:pic>
      <p:sp>
        <p:nvSpPr>
          <p:cNvPr id="2" name="Title 1"/>
          <p:cNvSpPr>
            <a:spLocks noGrp="1"/>
          </p:cNvSpPr>
          <p:nvPr>
            <p:ph type="title"/>
          </p:nvPr>
        </p:nvSpPr>
        <p:spPr>
          <a:xfrm>
            <a:off x="1316089" y="427714"/>
            <a:ext cx="8265600" cy="813992"/>
          </a:xfrm>
        </p:spPr>
        <p:txBody>
          <a:bodyPr/>
          <a:lstStyle/>
          <a:p>
            <a:r>
              <a:rPr lang="en-US"/>
              <a:t>Click to edit Master title style</a:t>
            </a:r>
            <a:endParaRPr lang="en-GB"/>
          </a:p>
        </p:txBody>
      </p:sp>
      <p:sp>
        <p:nvSpPr>
          <p:cNvPr id="3" name="Content Placeholder 2"/>
          <p:cNvSpPr>
            <a:spLocks noGrp="1"/>
          </p:cNvSpPr>
          <p:nvPr>
            <p:ph idx="1"/>
          </p:nvPr>
        </p:nvSpPr>
        <p:spPr/>
        <p:txBody>
          <a:bodyPr/>
          <a:lstStyle>
            <a:lvl2pPr>
              <a:buSzPct val="12000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9"/>
          <p:cNvSpPr>
            <a:spLocks noGrp="1"/>
          </p:cNvSpPr>
          <p:nvPr>
            <p:ph type="body" sz="quarter" idx="12"/>
          </p:nvPr>
        </p:nvSpPr>
        <p:spPr>
          <a:xfrm>
            <a:off x="1316089" y="1364343"/>
            <a:ext cx="8266112" cy="420915"/>
          </a:xfrm>
        </p:spPr>
        <p:txBody>
          <a:bodyPr anchor="ctr">
            <a:normAutofit/>
          </a:bodyPr>
          <a:lstStyle>
            <a:lvl1pPr>
              <a:defRPr sz="1800">
                <a:solidFill>
                  <a:schemeClr val="accent1"/>
                </a:solidFill>
              </a:defRPr>
            </a:lvl1pPr>
          </a:lstStyle>
          <a:p>
            <a:pPr lvl="0"/>
            <a:r>
              <a:rPr lang="en-US"/>
              <a:t>Click to edit Master text styles</a:t>
            </a:r>
          </a:p>
        </p:txBody>
      </p:sp>
      <p:sp>
        <p:nvSpPr>
          <p:cNvPr id="7" name="Slide Number Placeholder 7">
            <a:extLst>
              <a:ext uri="{FF2B5EF4-FFF2-40B4-BE49-F238E27FC236}">
                <a16:creationId xmlns:a16="http://schemas.microsoft.com/office/drawing/2014/main" id="{7B0CCA1F-4A45-47BD-9944-DFF352D8F796}"/>
              </a:ext>
            </a:extLst>
          </p:cNvPr>
          <p:cNvSpPr>
            <a:spLocks noGrp="1"/>
          </p:cNvSpPr>
          <p:nvPr>
            <p:ph type="sldNum" sz="quarter" idx="13"/>
          </p:nvPr>
        </p:nvSpPr>
        <p:spPr/>
        <p:txBody>
          <a:bodyPr/>
          <a:lstStyle>
            <a:lvl1pPr>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3107313299"/>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and Content (Intro) 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D1D1DE2-34AF-45C9-A03C-E24A32C1BC24}"/>
              </a:ext>
            </a:extLst>
          </p:cNvPr>
          <p:cNvSpPr/>
          <p:nvPr/>
        </p:nvSpPr>
        <p:spPr>
          <a:xfrm>
            <a:off x="9683750" y="0"/>
            <a:ext cx="2508250"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544133" eaLnBrk="1" fontAlgn="auto" hangingPunct="1">
              <a:spcBef>
                <a:spcPts val="0"/>
              </a:spcBef>
              <a:spcAft>
                <a:spcPts val="0"/>
              </a:spcAft>
              <a:defRPr/>
            </a:pPr>
            <a:endParaRPr lang="en-GB" sz="1102" dirty="0"/>
          </a:p>
        </p:txBody>
      </p:sp>
      <p:pic>
        <p:nvPicPr>
          <p:cNvPr id="7" name="Picture 9">
            <a:extLst>
              <a:ext uri="{FF2B5EF4-FFF2-40B4-BE49-F238E27FC236}">
                <a16:creationId xmlns:a16="http://schemas.microsoft.com/office/drawing/2014/main" id="{C2391740-29B4-4441-9663-4879431C66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342"/>
          <a:stretch>
            <a:fillRect/>
          </a:stretch>
        </p:blipFill>
        <p:spPr bwMode="auto">
          <a:xfrm>
            <a:off x="8985250" y="1"/>
            <a:ext cx="3206750" cy="277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79F24D97-1C3C-466F-A329-5AC7004E4A99}"/>
              </a:ext>
            </a:extLst>
          </p:cNvPr>
          <p:cNvPicPr>
            <a:picLocks noChangeAspect="1"/>
          </p:cNvPicPr>
          <p:nvPr/>
        </p:nvPicPr>
        <p:blipFill>
          <a:blip r:embed="rId3"/>
          <a:srcRect/>
          <a:stretch/>
        </p:blipFill>
        <p:spPr>
          <a:xfrm>
            <a:off x="9915526" y="6153151"/>
            <a:ext cx="1692275" cy="614363"/>
          </a:xfrm>
          <a:prstGeom prst="rect">
            <a:avLst/>
          </a:prstGeom>
          <a:effectLst>
            <a:outerShdw blurRad="25400" dist="12700" dir="5400000" algn="t" rotWithShape="0">
              <a:prstClr val="black">
                <a:alpha val="40000"/>
              </a:prstClr>
            </a:outerShdw>
          </a:effectLst>
        </p:spPr>
      </p:pic>
      <p:sp>
        <p:nvSpPr>
          <p:cNvPr id="14" name="Text Placeholder 4"/>
          <p:cNvSpPr>
            <a:spLocks noGrp="1"/>
          </p:cNvSpPr>
          <p:nvPr>
            <p:ph type="body" sz="quarter" idx="13"/>
          </p:nvPr>
        </p:nvSpPr>
        <p:spPr>
          <a:xfrm>
            <a:off x="9911075" y="3183783"/>
            <a:ext cx="2027186" cy="2942380"/>
          </a:xfrm>
        </p:spPr>
        <p:txBody>
          <a:bodyPr>
            <a:normAutofit/>
          </a:bodyPr>
          <a:lstStyle>
            <a:lvl1pPr marL="0" algn="l" defTabSz="544133" rtl="0" eaLnBrk="1" latinLnBrk="0" hangingPunct="1">
              <a:defRPr lang="en-US" sz="1600" kern="1200" dirty="0" smtClean="0">
                <a:solidFill>
                  <a:schemeClr val="accent4"/>
                </a:solidFill>
                <a:latin typeface="Verdana" panose="020B0604030504040204" pitchFamily="34" charset="0"/>
                <a:ea typeface="Verdana" panose="020B0604030504040204" pitchFamily="34" charset="0"/>
                <a:cs typeface="+mn-cs"/>
              </a:defRPr>
            </a:lvl1pPr>
          </a:lstStyle>
          <a:p>
            <a:pPr lvl="0"/>
            <a:r>
              <a:rPr lang="en-US"/>
              <a:t>Click to edit Master text styles</a:t>
            </a:r>
          </a:p>
        </p:txBody>
      </p:sp>
      <p:sp>
        <p:nvSpPr>
          <p:cNvPr id="2" name="Title 1"/>
          <p:cNvSpPr>
            <a:spLocks noGrp="1"/>
          </p:cNvSpPr>
          <p:nvPr>
            <p:ph type="title"/>
          </p:nvPr>
        </p:nvSpPr>
        <p:spPr>
          <a:xfrm>
            <a:off x="1316089" y="427714"/>
            <a:ext cx="7568138" cy="813992"/>
          </a:xfrm>
        </p:spPr>
        <p:txBody>
          <a:bodyPr/>
          <a:lstStyle/>
          <a:p>
            <a:r>
              <a:rPr lang="en-US"/>
              <a:t>Click to edit Master title style</a:t>
            </a:r>
            <a:endParaRPr lang="en-GB"/>
          </a:p>
        </p:txBody>
      </p:sp>
      <p:sp>
        <p:nvSpPr>
          <p:cNvPr id="3" name="Content Placeholder 2"/>
          <p:cNvSpPr>
            <a:spLocks noGrp="1"/>
          </p:cNvSpPr>
          <p:nvPr>
            <p:ph idx="1"/>
          </p:nvPr>
        </p:nvSpPr>
        <p:spPr>
          <a:xfrm>
            <a:off x="1316089" y="1968771"/>
            <a:ext cx="7568139" cy="4157393"/>
          </a:xfrm>
        </p:spPr>
        <p:txBody>
          <a:bodyPr/>
          <a:lstStyle>
            <a:lvl2pPr>
              <a:buSzPct val="12000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9"/>
          <p:cNvSpPr>
            <a:spLocks noGrp="1"/>
          </p:cNvSpPr>
          <p:nvPr>
            <p:ph type="body" sz="quarter" idx="12"/>
          </p:nvPr>
        </p:nvSpPr>
        <p:spPr>
          <a:xfrm>
            <a:off x="1316089" y="1364343"/>
            <a:ext cx="7568138" cy="420915"/>
          </a:xfrm>
        </p:spPr>
        <p:txBody>
          <a:bodyPr anchor="ctr">
            <a:normAutofit/>
          </a:bodyPr>
          <a:lstStyle>
            <a:lvl1pPr>
              <a:defRPr sz="1800">
                <a:solidFill>
                  <a:schemeClr val="accent1"/>
                </a:solidFill>
              </a:defRPr>
            </a:lvl1pPr>
          </a:lstStyle>
          <a:p>
            <a:pPr lvl="0"/>
            <a:r>
              <a:rPr lang="en-US"/>
              <a:t>Click to edit Master text styles</a:t>
            </a:r>
          </a:p>
        </p:txBody>
      </p:sp>
      <p:sp>
        <p:nvSpPr>
          <p:cNvPr id="9" name="Slide Number Placeholder 7">
            <a:extLst>
              <a:ext uri="{FF2B5EF4-FFF2-40B4-BE49-F238E27FC236}">
                <a16:creationId xmlns:a16="http://schemas.microsoft.com/office/drawing/2014/main" id="{411AD94E-3272-41B7-AAC9-692568EE07C5}"/>
              </a:ext>
            </a:extLst>
          </p:cNvPr>
          <p:cNvSpPr>
            <a:spLocks noGrp="1"/>
          </p:cNvSpPr>
          <p:nvPr>
            <p:ph type="sldNum" sz="quarter" idx="14"/>
          </p:nvPr>
        </p:nvSpPr>
        <p:spPr/>
        <p:txBody>
          <a:bodyPr/>
          <a:lstStyle>
            <a:lvl1pPr>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3845047383"/>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ontent (2 Images) A">
    <p:spTree>
      <p:nvGrpSpPr>
        <p:cNvPr id="1" name=""/>
        <p:cNvGrpSpPr/>
        <p:nvPr/>
      </p:nvGrpSpPr>
      <p:grpSpPr>
        <a:xfrm>
          <a:off x="0" y="0"/>
          <a:ext cx="0" cy="0"/>
          <a:chOff x="0" y="0"/>
          <a:chExt cx="0" cy="0"/>
        </a:xfrm>
      </p:grpSpPr>
      <p:pic>
        <p:nvPicPr>
          <p:cNvPr id="5" name="Picture 8">
            <a:extLst>
              <a:ext uri="{FF2B5EF4-FFF2-40B4-BE49-F238E27FC236}">
                <a16:creationId xmlns:a16="http://schemas.microsoft.com/office/drawing/2014/main" id="{677F64AF-3F7F-4738-8A80-2F9AB179C3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51800" y="930275"/>
            <a:ext cx="3633788" cy="412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16089" y="427714"/>
            <a:ext cx="8265600" cy="813992"/>
          </a:xfrm>
        </p:spPr>
        <p:txBody>
          <a:bodyPr/>
          <a:lstStyle/>
          <a:p>
            <a:r>
              <a:rPr lang="en-US"/>
              <a:t>Click to edit Master title style</a:t>
            </a:r>
            <a:endParaRPr lang="en-GB"/>
          </a:p>
        </p:txBody>
      </p:sp>
      <p:sp>
        <p:nvSpPr>
          <p:cNvPr id="3" name="Content Placeholder 2"/>
          <p:cNvSpPr>
            <a:spLocks noGrp="1"/>
          </p:cNvSpPr>
          <p:nvPr>
            <p:ph idx="1"/>
          </p:nvPr>
        </p:nvSpPr>
        <p:spPr>
          <a:xfrm>
            <a:off x="1316088" y="1968771"/>
            <a:ext cx="6433200" cy="4157393"/>
          </a:xfrm>
        </p:spPr>
        <p:txBody>
          <a:bodyPr/>
          <a:lstStyle>
            <a:lvl2pPr>
              <a:buSzPct val="12000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9"/>
          <p:cNvSpPr>
            <a:spLocks noGrp="1"/>
          </p:cNvSpPr>
          <p:nvPr>
            <p:ph type="body" sz="quarter" idx="12"/>
          </p:nvPr>
        </p:nvSpPr>
        <p:spPr>
          <a:xfrm>
            <a:off x="1316090" y="1364343"/>
            <a:ext cx="6433199" cy="420915"/>
          </a:xfrm>
        </p:spPr>
        <p:txBody>
          <a:bodyPr anchor="ctr">
            <a:normAutofit/>
          </a:bodyPr>
          <a:lstStyle>
            <a:lvl1pPr>
              <a:defRPr sz="1800">
                <a:solidFill>
                  <a:schemeClr val="accent1"/>
                </a:solidFill>
              </a:defRPr>
            </a:lvl1pPr>
          </a:lstStyle>
          <a:p>
            <a:pPr lvl="0"/>
            <a:r>
              <a:rPr lang="en-US"/>
              <a:t>Click to edit Master text styles</a:t>
            </a:r>
          </a:p>
        </p:txBody>
      </p:sp>
      <p:sp>
        <p:nvSpPr>
          <p:cNvPr id="6" name="Slide Number Placeholder 7">
            <a:extLst>
              <a:ext uri="{FF2B5EF4-FFF2-40B4-BE49-F238E27FC236}">
                <a16:creationId xmlns:a16="http://schemas.microsoft.com/office/drawing/2014/main" id="{76A1CBF1-3F88-492D-8875-E4D1AD0FFD32}"/>
              </a:ext>
            </a:extLst>
          </p:cNvPr>
          <p:cNvSpPr>
            <a:spLocks noGrp="1"/>
          </p:cNvSpPr>
          <p:nvPr>
            <p:ph type="sldNum" sz="quarter" idx="13"/>
          </p:nvPr>
        </p:nvSpPr>
        <p:spPr/>
        <p:txBody>
          <a:bodyPr/>
          <a:lstStyle>
            <a:lvl1pPr>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1690905619"/>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and Content (1 Image)">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2EFDA65F-9069-4A55-9F95-BBB3115CFF7C}"/>
              </a:ext>
            </a:extLst>
          </p:cNvPr>
          <p:cNvSpPr/>
          <p:nvPr/>
        </p:nvSpPr>
        <p:spPr>
          <a:xfrm>
            <a:off x="8456832" y="1421486"/>
            <a:ext cx="3147071" cy="3147071"/>
          </a:xfrm>
          <a:prstGeom prst="ellipse">
            <a:avLst/>
          </a:prstGeom>
          <a:blipFill>
            <a:blip r:embed="rId2" cstate="screen"/>
            <a:stretch>
              <a:fillRect/>
            </a:stretch>
          </a:blipFill>
          <a:ln w="508000">
            <a:gradFill>
              <a:gsLst>
                <a:gs pos="0">
                  <a:srgbClr val="27A0D8"/>
                </a:gs>
                <a:gs pos="100000">
                  <a:srgbClr val="9FD8E9"/>
                </a:gs>
              </a:gsLst>
              <a:lin ang="20400000" scaled="0"/>
            </a:gra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544133" eaLnBrk="1" fontAlgn="auto" hangingPunct="1">
              <a:spcBef>
                <a:spcPts val="0"/>
              </a:spcBef>
              <a:spcAft>
                <a:spcPts val="0"/>
              </a:spcAft>
              <a:defRPr/>
            </a:pPr>
            <a:endParaRPr lang="en-GB" sz="1102" dirty="0"/>
          </a:p>
        </p:txBody>
      </p:sp>
      <p:sp>
        <p:nvSpPr>
          <p:cNvPr id="2" name="Title 1"/>
          <p:cNvSpPr>
            <a:spLocks noGrp="1"/>
          </p:cNvSpPr>
          <p:nvPr>
            <p:ph type="title"/>
          </p:nvPr>
        </p:nvSpPr>
        <p:spPr>
          <a:xfrm>
            <a:off x="1316089" y="427714"/>
            <a:ext cx="8265600" cy="813992"/>
          </a:xfrm>
        </p:spPr>
        <p:txBody>
          <a:bodyPr/>
          <a:lstStyle/>
          <a:p>
            <a:r>
              <a:rPr lang="en-US"/>
              <a:t>Click to edit Master title style</a:t>
            </a:r>
            <a:endParaRPr lang="en-GB"/>
          </a:p>
        </p:txBody>
      </p:sp>
      <p:sp>
        <p:nvSpPr>
          <p:cNvPr id="3" name="Content Placeholder 2"/>
          <p:cNvSpPr>
            <a:spLocks noGrp="1"/>
          </p:cNvSpPr>
          <p:nvPr>
            <p:ph idx="1"/>
          </p:nvPr>
        </p:nvSpPr>
        <p:spPr>
          <a:xfrm>
            <a:off x="1316088" y="1968771"/>
            <a:ext cx="6433200" cy="4157393"/>
          </a:xfrm>
        </p:spPr>
        <p:txBody>
          <a:bodyPr/>
          <a:lstStyle>
            <a:lvl2pPr>
              <a:buSzPct val="12000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9"/>
          <p:cNvSpPr>
            <a:spLocks noGrp="1"/>
          </p:cNvSpPr>
          <p:nvPr>
            <p:ph type="body" sz="quarter" idx="12"/>
          </p:nvPr>
        </p:nvSpPr>
        <p:spPr>
          <a:xfrm>
            <a:off x="1316090" y="1364343"/>
            <a:ext cx="6433199" cy="420915"/>
          </a:xfrm>
        </p:spPr>
        <p:txBody>
          <a:bodyPr anchor="ctr">
            <a:normAutofit/>
          </a:bodyPr>
          <a:lstStyle>
            <a:lvl1pPr>
              <a:defRPr sz="1800">
                <a:solidFill>
                  <a:schemeClr val="accent1"/>
                </a:solidFill>
              </a:defRPr>
            </a:lvl1pPr>
          </a:lstStyle>
          <a:p>
            <a:pPr lvl="0"/>
            <a:r>
              <a:rPr lang="en-US"/>
              <a:t>Click to edit Master text styles</a:t>
            </a:r>
          </a:p>
        </p:txBody>
      </p:sp>
      <p:sp>
        <p:nvSpPr>
          <p:cNvPr id="6" name="Slide Number Placeholder 7">
            <a:extLst>
              <a:ext uri="{FF2B5EF4-FFF2-40B4-BE49-F238E27FC236}">
                <a16:creationId xmlns:a16="http://schemas.microsoft.com/office/drawing/2014/main" id="{6C0050B3-CBAA-4A16-A35A-F97B18AE9B9C}"/>
              </a:ext>
            </a:extLst>
          </p:cNvPr>
          <p:cNvSpPr>
            <a:spLocks noGrp="1"/>
          </p:cNvSpPr>
          <p:nvPr>
            <p:ph type="sldNum" sz="quarter" idx="13"/>
          </p:nvPr>
        </p:nvSpPr>
        <p:spPr/>
        <p:txBody>
          <a:bodyPr/>
          <a:lstStyle>
            <a:lvl1pPr>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2023647075"/>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34DA0-8251-928D-B694-402AC6D3A9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ADB06B5-DE20-03C9-818D-49C9DF1B2E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F6A227-E210-F7F6-EBD7-2FB2B932279A}"/>
              </a:ext>
            </a:extLst>
          </p:cNvPr>
          <p:cNvSpPr>
            <a:spLocks noGrp="1"/>
          </p:cNvSpPr>
          <p:nvPr>
            <p:ph type="dt" sz="half" idx="10"/>
          </p:nvPr>
        </p:nvSpPr>
        <p:spPr/>
        <p:txBody>
          <a:bodyPr/>
          <a:lstStyle/>
          <a:p>
            <a:fld id="{06043F41-99F4-4F03-9330-0E61CC24090E}" type="datetimeFigureOut">
              <a:rPr lang="en-US" smtClean="0"/>
              <a:t>8/16/2023</a:t>
            </a:fld>
            <a:endParaRPr lang="en-US"/>
          </a:p>
        </p:txBody>
      </p:sp>
      <p:sp>
        <p:nvSpPr>
          <p:cNvPr id="5" name="Footer Placeholder 4">
            <a:extLst>
              <a:ext uri="{FF2B5EF4-FFF2-40B4-BE49-F238E27FC236}">
                <a16:creationId xmlns:a16="http://schemas.microsoft.com/office/drawing/2014/main" id="{1D64828D-3304-61F5-9F08-41EE243513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9AB457-510A-7949-AF8B-052E491CAD87}"/>
              </a:ext>
            </a:extLst>
          </p:cNvPr>
          <p:cNvSpPr>
            <a:spLocks noGrp="1"/>
          </p:cNvSpPr>
          <p:nvPr>
            <p:ph type="sldNum" sz="quarter" idx="12"/>
          </p:nvPr>
        </p:nvSpPr>
        <p:spPr/>
        <p:txBody>
          <a:bodyPr/>
          <a:lstStyle/>
          <a:p>
            <a:fld id="{D23E068F-4ABA-4F92-836F-6DEC73F59F92}" type="slidenum">
              <a:rPr lang="en-US" smtClean="0"/>
              <a:t>‹#›</a:t>
            </a:fld>
            <a:endParaRPr lang="en-US"/>
          </a:p>
        </p:txBody>
      </p:sp>
    </p:spTree>
    <p:extLst>
      <p:ext uri="{BB962C8B-B14F-4D97-AF65-F5344CB8AC3E}">
        <p14:creationId xmlns:p14="http://schemas.microsoft.com/office/powerpoint/2010/main" val="42748801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ntent and Banner Image">
    <p:spTree>
      <p:nvGrpSpPr>
        <p:cNvPr id="1" name=""/>
        <p:cNvGrpSpPr/>
        <p:nvPr/>
      </p:nvGrpSpPr>
      <p:grpSpPr>
        <a:xfrm>
          <a:off x="0" y="0"/>
          <a:ext cx="0" cy="0"/>
          <a:chOff x="0" y="0"/>
          <a:chExt cx="0" cy="0"/>
        </a:xfrm>
      </p:grpSpPr>
      <p:pic>
        <p:nvPicPr>
          <p:cNvPr id="5" name="Picture 8">
            <a:extLst>
              <a:ext uri="{FF2B5EF4-FFF2-40B4-BE49-F238E27FC236}">
                <a16:creationId xmlns:a16="http://schemas.microsoft.com/office/drawing/2014/main" id="{D5B0B893-7F69-4B82-A4A3-C4C5B2D002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7288" y="1554164"/>
            <a:ext cx="11034712" cy="530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a:extLst>
              <a:ext uri="{FF2B5EF4-FFF2-40B4-BE49-F238E27FC236}">
                <a16:creationId xmlns:a16="http://schemas.microsoft.com/office/drawing/2014/main" id="{EF43A97B-DE4E-4B15-BEE8-E6275261CF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1558925"/>
            <a:ext cx="5749926" cy="530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16089" y="427714"/>
            <a:ext cx="8265600" cy="813992"/>
          </a:xfrm>
        </p:spPr>
        <p:txBody>
          <a:bodyPr/>
          <a:lstStyle/>
          <a:p>
            <a:r>
              <a:rPr lang="en-US"/>
              <a:t>Click to edit Master title style</a:t>
            </a:r>
            <a:endParaRPr lang="en-GB"/>
          </a:p>
        </p:txBody>
      </p:sp>
      <p:sp>
        <p:nvSpPr>
          <p:cNvPr id="3" name="Content Placeholder 2"/>
          <p:cNvSpPr>
            <a:spLocks noGrp="1"/>
          </p:cNvSpPr>
          <p:nvPr>
            <p:ph idx="1"/>
          </p:nvPr>
        </p:nvSpPr>
        <p:spPr>
          <a:xfrm>
            <a:off x="1316088" y="1968771"/>
            <a:ext cx="5680800" cy="2514020"/>
          </a:xfrm>
        </p:spPr>
        <p:txBody>
          <a:bodyPr/>
          <a:lstStyle>
            <a:lvl2pPr>
              <a:buSzPct val="12000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9"/>
          <p:cNvSpPr>
            <a:spLocks noGrp="1"/>
          </p:cNvSpPr>
          <p:nvPr>
            <p:ph type="body" sz="quarter" idx="12"/>
          </p:nvPr>
        </p:nvSpPr>
        <p:spPr>
          <a:xfrm>
            <a:off x="1316090" y="1364343"/>
            <a:ext cx="6433199" cy="420915"/>
          </a:xfrm>
        </p:spPr>
        <p:txBody>
          <a:bodyPr anchor="ctr">
            <a:normAutofit/>
          </a:bodyPr>
          <a:lstStyle>
            <a:lvl1pPr>
              <a:defRPr sz="1800">
                <a:solidFill>
                  <a:schemeClr val="accent1"/>
                </a:solidFill>
              </a:defRPr>
            </a:lvl1pPr>
          </a:lstStyle>
          <a:p>
            <a:pPr lvl="0"/>
            <a:r>
              <a:rPr lang="en-US"/>
              <a:t>Click to edit Master text styles</a:t>
            </a:r>
          </a:p>
        </p:txBody>
      </p:sp>
      <p:sp>
        <p:nvSpPr>
          <p:cNvPr id="8" name="Slide Number Placeholder 7">
            <a:extLst>
              <a:ext uri="{FF2B5EF4-FFF2-40B4-BE49-F238E27FC236}">
                <a16:creationId xmlns:a16="http://schemas.microsoft.com/office/drawing/2014/main" id="{321C73C4-42E5-4CCB-ADB6-91D82F54FB43}"/>
              </a:ext>
            </a:extLst>
          </p:cNvPr>
          <p:cNvSpPr>
            <a:spLocks noGrp="1"/>
          </p:cNvSpPr>
          <p:nvPr>
            <p:ph type="sldNum" sz="quarter" idx="13"/>
          </p:nvPr>
        </p:nvSpPr>
        <p:spPr/>
        <p:txBody>
          <a:bodyPr/>
          <a:lstStyle>
            <a:lvl1pPr>
              <a:defRPr smtClean="0">
                <a:solidFill>
                  <a:schemeClr val="bg1"/>
                </a:solidFill>
              </a:defRPr>
            </a:lvl1pPr>
          </a:lstStyle>
          <a:p>
            <a:fld id="{48F63A3B-78C7-47BE-AE5E-E10140E04643}" type="slidenum">
              <a:rPr lang="en-US" smtClean="0"/>
              <a:t>‹#›</a:t>
            </a:fld>
            <a:endParaRPr lang="en-US" dirty="0"/>
          </a:p>
        </p:txBody>
      </p:sp>
      <p:pic>
        <p:nvPicPr>
          <p:cNvPr id="9" name="Picture 9">
            <a:extLst>
              <a:ext uri="{FF2B5EF4-FFF2-40B4-BE49-F238E27FC236}">
                <a16:creationId xmlns:a16="http://schemas.microsoft.com/office/drawing/2014/main" id="{E0C6BCB1-94F1-4639-87A3-2197339A2602}"/>
              </a:ext>
            </a:extLst>
          </p:cNvPr>
          <p:cNvPicPr>
            <a:picLocks noChangeAspect="1" noChangeArrowheads="1"/>
          </p:cNvPicPr>
          <p:nvPr userDrawn="1"/>
        </p:nvPicPr>
        <p:blipFill>
          <a:blip r:embed="rId4" cstate="email">
            <a:extLst>
              <a:ext uri="{28A0092B-C50C-407E-A947-70E740481C1C}">
                <a14:useLocalDpi xmlns:a14="http://schemas.microsoft.com/office/drawing/2010/main" val="0"/>
              </a:ext>
            </a:extLst>
          </a:blip>
          <a:srcRect/>
          <a:stretch/>
        </p:blipFill>
        <p:spPr bwMode="auto">
          <a:xfrm>
            <a:off x="9726458" y="6338759"/>
            <a:ext cx="2283110" cy="386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0898804"/>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Only 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8" name="Text Placeholder 9"/>
          <p:cNvSpPr>
            <a:spLocks noGrp="1"/>
          </p:cNvSpPr>
          <p:nvPr>
            <p:ph type="body" sz="quarter" idx="12"/>
          </p:nvPr>
        </p:nvSpPr>
        <p:spPr>
          <a:xfrm>
            <a:off x="1316089" y="1364343"/>
            <a:ext cx="8266112" cy="420915"/>
          </a:xfrm>
        </p:spPr>
        <p:txBody>
          <a:bodyPr anchor="ctr">
            <a:normAutofit/>
          </a:bodyPr>
          <a:lstStyle>
            <a:lvl1pPr>
              <a:defRPr sz="1800">
                <a:solidFill>
                  <a:schemeClr val="accent1"/>
                </a:solidFill>
              </a:defRPr>
            </a:lvl1pPr>
          </a:lstStyle>
          <a:p>
            <a:pPr lvl="0"/>
            <a:r>
              <a:rPr lang="en-US"/>
              <a:t>Click to edit Master text styles</a:t>
            </a:r>
          </a:p>
        </p:txBody>
      </p:sp>
      <p:sp>
        <p:nvSpPr>
          <p:cNvPr id="4" name="Marcador de pie de página 4">
            <a:extLst>
              <a:ext uri="{FF2B5EF4-FFF2-40B4-BE49-F238E27FC236}">
                <a16:creationId xmlns:a16="http://schemas.microsoft.com/office/drawing/2014/main" id="{770B74F3-044D-4D26-AA41-A9263D63AAE6}"/>
              </a:ext>
            </a:extLst>
          </p:cNvPr>
          <p:cNvSpPr>
            <a:spLocks noGrp="1"/>
          </p:cNvSpPr>
          <p:nvPr>
            <p:ph type="ftr" sz="quarter" idx="13"/>
          </p:nvPr>
        </p:nvSpPr>
        <p:spPr/>
        <p:txBody>
          <a:bodyPr/>
          <a:lstStyle>
            <a:lvl1pPr>
              <a:defRPr/>
            </a:lvl1pPr>
          </a:lstStyle>
          <a:p>
            <a:endParaRPr lang="en-US" dirty="0"/>
          </a:p>
        </p:txBody>
      </p:sp>
      <p:sp>
        <p:nvSpPr>
          <p:cNvPr id="5" name="Marcador de número de diapositiva 5">
            <a:extLst>
              <a:ext uri="{FF2B5EF4-FFF2-40B4-BE49-F238E27FC236}">
                <a16:creationId xmlns:a16="http://schemas.microsoft.com/office/drawing/2014/main" id="{2737025C-F2EE-4B0E-B8E5-4241EF175203}"/>
              </a:ext>
            </a:extLst>
          </p:cNvPr>
          <p:cNvSpPr>
            <a:spLocks noGrp="1"/>
          </p:cNvSpPr>
          <p:nvPr>
            <p:ph type="sldNum" sz="quarter" idx="14"/>
          </p:nvPr>
        </p:nvSpPr>
        <p:spPr/>
        <p:txBody>
          <a:bodyPr/>
          <a:lstStyle>
            <a:lvl1pPr>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1339783518"/>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Content Placeholder 3"/>
          <p:cNvSpPr>
            <a:spLocks noGrp="1"/>
          </p:cNvSpPr>
          <p:nvPr>
            <p:ph sz="half" idx="2"/>
          </p:nvPr>
        </p:nvSpPr>
        <p:spPr>
          <a:xfrm>
            <a:off x="6736838" y="1968770"/>
            <a:ext cx="4665894" cy="41629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9"/>
          <p:cNvSpPr>
            <a:spLocks noGrp="1"/>
          </p:cNvSpPr>
          <p:nvPr>
            <p:ph type="body" sz="quarter" idx="12"/>
          </p:nvPr>
        </p:nvSpPr>
        <p:spPr>
          <a:xfrm>
            <a:off x="1316089" y="1364343"/>
            <a:ext cx="8266112" cy="420915"/>
          </a:xfrm>
        </p:spPr>
        <p:txBody>
          <a:bodyPr anchor="ctr">
            <a:normAutofit/>
          </a:bodyPr>
          <a:lstStyle>
            <a:lvl1pPr>
              <a:defRPr sz="1800">
                <a:solidFill>
                  <a:schemeClr val="accent1"/>
                </a:solidFill>
              </a:defRPr>
            </a:lvl1pPr>
          </a:lstStyle>
          <a:p>
            <a:pPr lvl="0"/>
            <a:r>
              <a:rPr lang="en-US"/>
              <a:t>Click to edit Master text styles</a:t>
            </a:r>
          </a:p>
        </p:txBody>
      </p:sp>
      <p:sp>
        <p:nvSpPr>
          <p:cNvPr id="14" name="Content Placeholder 3"/>
          <p:cNvSpPr>
            <a:spLocks noGrp="1"/>
          </p:cNvSpPr>
          <p:nvPr>
            <p:ph sz="half" idx="13"/>
          </p:nvPr>
        </p:nvSpPr>
        <p:spPr>
          <a:xfrm>
            <a:off x="1316089" y="1968770"/>
            <a:ext cx="4665894" cy="41629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4">
            <a:extLst>
              <a:ext uri="{FF2B5EF4-FFF2-40B4-BE49-F238E27FC236}">
                <a16:creationId xmlns:a16="http://schemas.microsoft.com/office/drawing/2014/main" id="{6F18227F-C1F4-4CC8-A705-87987AB50AD8}"/>
              </a:ext>
            </a:extLst>
          </p:cNvPr>
          <p:cNvSpPr>
            <a:spLocks noGrp="1"/>
          </p:cNvSpPr>
          <p:nvPr>
            <p:ph type="sldNum" sz="quarter" idx="14"/>
          </p:nvPr>
        </p:nvSpPr>
        <p:spPr/>
        <p:txBody>
          <a:bodyPr/>
          <a:lstStyle>
            <a:lvl1pPr>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3612687466"/>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Image and Content">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A5AFFA3C-EDD6-42A6-B184-7BDE6ABC8ABE}"/>
              </a:ext>
            </a:extLst>
          </p:cNvPr>
          <p:cNvSpPr/>
          <p:nvPr/>
        </p:nvSpPr>
        <p:spPr>
          <a:xfrm>
            <a:off x="5973763" y="463550"/>
            <a:ext cx="755650" cy="755650"/>
          </a:xfrm>
          <a:prstGeom prst="ellipse">
            <a:avLst/>
          </a:prstGeom>
          <a:solidFill>
            <a:srgbClr val="67D2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544133" eaLnBrk="1" fontAlgn="auto" hangingPunct="1">
              <a:spcBef>
                <a:spcPts val="0"/>
              </a:spcBef>
              <a:spcAft>
                <a:spcPts val="0"/>
              </a:spcAft>
              <a:defRPr/>
            </a:pPr>
            <a:endParaRPr lang="en-GB" sz="1102" dirty="0"/>
          </a:p>
        </p:txBody>
      </p:sp>
      <p:sp>
        <p:nvSpPr>
          <p:cNvPr id="4" name="Content Placeholder 3"/>
          <p:cNvSpPr>
            <a:spLocks noGrp="1"/>
          </p:cNvSpPr>
          <p:nvPr>
            <p:ph sz="half" idx="2"/>
          </p:nvPr>
        </p:nvSpPr>
        <p:spPr>
          <a:xfrm>
            <a:off x="6525763" y="1968770"/>
            <a:ext cx="4910983" cy="41629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9"/>
          <p:cNvSpPr>
            <a:spLocks noGrp="1"/>
          </p:cNvSpPr>
          <p:nvPr>
            <p:ph type="body" sz="quarter" idx="12"/>
          </p:nvPr>
        </p:nvSpPr>
        <p:spPr>
          <a:xfrm>
            <a:off x="6525760" y="1364343"/>
            <a:ext cx="4910985" cy="420915"/>
          </a:xfrm>
        </p:spPr>
        <p:txBody>
          <a:bodyPr anchor="ctr">
            <a:normAutofit/>
          </a:bodyPr>
          <a:lstStyle>
            <a:lvl1pPr>
              <a:defRPr sz="1600">
                <a:solidFill>
                  <a:schemeClr val="accent1"/>
                </a:solidFill>
              </a:defRPr>
            </a:lvl1pPr>
          </a:lstStyle>
          <a:p>
            <a:pPr lvl="0"/>
            <a:r>
              <a:rPr lang="en-US"/>
              <a:t>Click to edit Master text styles</a:t>
            </a:r>
          </a:p>
        </p:txBody>
      </p:sp>
      <p:sp>
        <p:nvSpPr>
          <p:cNvPr id="15" name="Picture Placeholder 4"/>
          <p:cNvSpPr>
            <a:spLocks noGrp="1"/>
          </p:cNvSpPr>
          <p:nvPr>
            <p:ph type="pic" sz="quarter" idx="13"/>
          </p:nvPr>
        </p:nvSpPr>
        <p:spPr>
          <a:xfrm>
            <a:off x="1" y="0"/>
            <a:ext cx="5565775" cy="6858000"/>
          </a:xfrm>
        </p:spPr>
        <p:txBody>
          <a:bodyPr rtlCol="0">
            <a:normAutofit/>
          </a:bodyPr>
          <a:lstStyle/>
          <a:p>
            <a:pPr lvl="0"/>
            <a:r>
              <a:rPr lang="en-US" noProof="0"/>
              <a:t>Click icon to add picture</a:t>
            </a:r>
            <a:endParaRPr lang="en-GB" noProof="0" dirty="0"/>
          </a:p>
        </p:txBody>
      </p:sp>
      <p:sp>
        <p:nvSpPr>
          <p:cNvPr id="2" name="Title 1"/>
          <p:cNvSpPr>
            <a:spLocks noGrp="1"/>
          </p:cNvSpPr>
          <p:nvPr>
            <p:ph type="title"/>
          </p:nvPr>
        </p:nvSpPr>
        <p:spPr>
          <a:xfrm>
            <a:off x="6525763" y="427714"/>
            <a:ext cx="4910983" cy="813992"/>
          </a:xfrm>
        </p:spPr>
        <p:txBody>
          <a:bodyPr/>
          <a:lstStyle/>
          <a:p>
            <a:r>
              <a:rPr lang="en-US"/>
              <a:t>Click to edit Master title style</a:t>
            </a:r>
            <a:endParaRPr lang="en-GB"/>
          </a:p>
        </p:txBody>
      </p:sp>
      <p:sp>
        <p:nvSpPr>
          <p:cNvPr id="7" name="Slide Number Placeholder 4">
            <a:extLst>
              <a:ext uri="{FF2B5EF4-FFF2-40B4-BE49-F238E27FC236}">
                <a16:creationId xmlns:a16="http://schemas.microsoft.com/office/drawing/2014/main" id="{F6DFD0BF-D850-49BC-8721-87D44D9B7F0C}"/>
              </a:ext>
            </a:extLst>
          </p:cNvPr>
          <p:cNvSpPr>
            <a:spLocks noGrp="1"/>
          </p:cNvSpPr>
          <p:nvPr>
            <p:ph type="sldNum" sz="quarter" idx="14"/>
          </p:nvPr>
        </p:nvSpPr>
        <p:spPr/>
        <p:txBody>
          <a:bodyPr/>
          <a:lstStyle>
            <a:lvl1pPr>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3079433916"/>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ntent &amp; Side Image">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1316090" y="1968770"/>
            <a:ext cx="6704038" cy="41629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9"/>
          <p:cNvSpPr>
            <a:spLocks noGrp="1"/>
          </p:cNvSpPr>
          <p:nvPr>
            <p:ph type="body" sz="quarter" idx="12"/>
          </p:nvPr>
        </p:nvSpPr>
        <p:spPr>
          <a:xfrm>
            <a:off x="1316090" y="1364343"/>
            <a:ext cx="6704039" cy="420915"/>
          </a:xfrm>
        </p:spPr>
        <p:txBody>
          <a:bodyPr anchor="ctr">
            <a:normAutofit/>
          </a:bodyPr>
          <a:lstStyle>
            <a:lvl1pPr>
              <a:defRPr sz="1600">
                <a:solidFill>
                  <a:schemeClr val="accent1"/>
                </a:solidFill>
              </a:defRPr>
            </a:lvl1pPr>
          </a:lstStyle>
          <a:p>
            <a:pPr lvl="0"/>
            <a:r>
              <a:rPr lang="en-US"/>
              <a:t>Click to edit Master text styles</a:t>
            </a:r>
          </a:p>
        </p:txBody>
      </p:sp>
      <p:sp>
        <p:nvSpPr>
          <p:cNvPr id="9" name="Picture Placeholder 4"/>
          <p:cNvSpPr>
            <a:spLocks noGrp="1"/>
          </p:cNvSpPr>
          <p:nvPr>
            <p:ph type="pic" sz="quarter" idx="13"/>
          </p:nvPr>
        </p:nvSpPr>
        <p:spPr>
          <a:xfrm>
            <a:off x="8774133" y="0"/>
            <a:ext cx="3417867" cy="6858000"/>
          </a:xfrm>
        </p:spPr>
        <p:txBody>
          <a:bodyPr rtlCol="0">
            <a:normAutofit/>
          </a:bodyPr>
          <a:lstStyle/>
          <a:p>
            <a:pPr lvl="0"/>
            <a:r>
              <a:rPr lang="en-US" noProof="0"/>
              <a:t>Click icon to add picture</a:t>
            </a:r>
            <a:endParaRPr lang="en-GB" noProof="0" dirty="0"/>
          </a:p>
        </p:txBody>
      </p:sp>
      <p:sp>
        <p:nvSpPr>
          <p:cNvPr id="3" name="Title 2"/>
          <p:cNvSpPr>
            <a:spLocks noGrp="1"/>
          </p:cNvSpPr>
          <p:nvPr>
            <p:ph type="title"/>
          </p:nvPr>
        </p:nvSpPr>
        <p:spPr>
          <a:xfrm>
            <a:off x="1316090" y="427714"/>
            <a:ext cx="6704039" cy="813992"/>
          </a:xfrm>
        </p:spPr>
        <p:txBody>
          <a:bodyPr/>
          <a:lstStyle/>
          <a:p>
            <a:r>
              <a:rPr lang="en-US"/>
              <a:t>Click to edit Master title style</a:t>
            </a:r>
            <a:endParaRPr lang="en-GB"/>
          </a:p>
        </p:txBody>
      </p:sp>
      <p:sp>
        <p:nvSpPr>
          <p:cNvPr id="6" name="Slide Number Placeholder 4">
            <a:extLst>
              <a:ext uri="{FF2B5EF4-FFF2-40B4-BE49-F238E27FC236}">
                <a16:creationId xmlns:a16="http://schemas.microsoft.com/office/drawing/2014/main" id="{8D65191A-A49D-4E6C-AEE6-B1A9658AEBC2}"/>
              </a:ext>
            </a:extLst>
          </p:cNvPr>
          <p:cNvSpPr>
            <a:spLocks noGrp="1"/>
          </p:cNvSpPr>
          <p:nvPr>
            <p:ph type="sldNum" sz="quarter" idx="14"/>
          </p:nvPr>
        </p:nvSpPr>
        <p:spPr/>
        <p:txBody>
          <a:bodyPr/>
          <a:lstStyle>
            <a:lvl1pPr>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1173348704"/>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Closing Slide A">
    <p:bg>
      <p:bgPr>
        <a:solidFill>
          <a:srgbClr val="0032A0"/>
        </a:solidFill>
        <a:effectLst/>
      </p:bgPr>
    </p:bg>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C4ABCA51-E507-47D7-9677-68E41CD8205C}"/>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l="10149" r="970" b="25000"/>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3A505785-C922-4E50-B7D1-F9FF3CD11D96}"/>
              </a:ext>
            </a:extLst>
          </p:cNvPr>
          <p:cNvSpPr/>
          <p:nvPr/>
        </p:nvSpPr>
        <p:spPr>
          <a:xfrm>
            <a:off x="-4763" y="0"/>
            <a:ext cx="12196763" cy="6858000"/>
          </a:xfrm>
          <a:prstGeom prst="rect">
            <a:avLst/>
          </a:prstGeom>
          <a:solidFill>
            <a:srgbClr val="0032A0">
              <a:alpha val="3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544133" eaLnBrk="1" fontAlgn="auto" hangingPunct="1">
              <a:spcBef>
                <a:spcPts val="0"/>
              </a:spcBef>
              <a:spcAft>
                <a:spcPts val="0"/>
              </a:spcAft>
              <a:defRPr/>
            </a:pPr>
            <a:endParaRPr lang="en-US" sz="1400" dirty="0">
              <a:ea typeface="Verdana" panose="020B0604030504040204" pitchFamily="34" charset="0"/>
            </a:endParaRPr>
          </a:p>
        </p:txBody>
      </p:sp>
      <p:pic>
        <p:nvPicPr>
          <p:cNvPr id="6" name="Picture 5" descr="A picture containing text, clipart&#10;&#10;Description automatically generated">
            <a:extLst>
              <a:ext uri="{FF2B5EF4-FFF2-40B4-BE49-F238E27FC236}">
                <a16:creationId xmlns:a16="http://schemas.microsoft.com/office/drawing/2014/main" id="{C67FF2F5-5835-4C24-A728-7DEA9666866C}"/>
              </a:ext>
            </a:extLst>
          </p:cNvPr>
          <p:cNvPicPr>
            <a:picLocks noChangeAspect="1"/>
          </p:cNvPicPr>
          <p:nvPr/>
        </p:nvPicPr>
        <p:blipFill>
          <a:blip r:embed="rId3"/>
          <a:stretch>
            <a:fillRect/>
          </a:stretch>
        </p:blipFill>
        <p:spPr>
          <a:xfrm>
            <a:off x="214313" y="239714"/>
            <a:ext cx="2833687" cy="1030287"/>
          </a:xfrm>
          <a:prstGeom prst="rect">
            <a:avLst/>
          </a:prstGeom>
          <a:effectLst>
            <a:outerShdw blurRad="25400" dist="25400" dir="2700000" algn="tl" rotWithShape="0">
              <a:prstClr val="black">
                <a:alpha val="40000"/>
              </a:prstClr>
            </a:outerShdw>
          </a:effectLst>
        </p:spPr>
      </p:pic>
      <p:sp>
        <p:nvSpPr>
          <p:cNvPr id="2" name="Título 1"/>
          <p:cNvSpPr>
            <a:spLocks noGrp="1"/>
          </p:cNvSpPr>
          <p:nvPr>
            <p:ph type="ctrTitle"/>
          </p:nvPr>
        </p:nvSpPr>
        <p:spPr>
          <a:xfrm>
            <a:off x="6385787" y="239861"/>
            <a:ext cx="5345099" cy="1029753"/>
          </a:xfrm>
        </p:spPr>
        <p:txBody>
          <a:bodyPr>
            <a:normAutofit/>
          </a:bodyPr>
          <a:lstStyle>
            <a:lvl1pPr algn="l">
              <a:defRPr sz="2800" b="0" i="0">
                <a:solidFill>
                  <a:schemeClr val="bg1"/>
                </a:solidFill>
                <a:latin typeface="Verdana"/>
                <a:cs typeface="Verdana"/>
              </a:defRPr>
            </a:lvl1pPr>
          </a:lstStyle>
          <a:p>
            <a:r>
              <a:rPr lang="en-US"/>
              <a:t>Click to edit Master title style</a:t>
            </a:r>
            <a:endParaRPr lang="en-GB" noProof="0" dirty="0"/>
          </a:p>
        </p:txBody>
      </p:sp>
      <p:sp>
        <p:nvSpPr>
          <p:cNvPr id="3" name="Subtítulo 2"/>
          <p:cNvSpPr>
            <a:spLocks noGrp="1"/>
          </p:cNvSpPr>
          <p:nvPr>
            <p:ph type="subTitle" idx="1"/>
          </p:nvPr>
        </p:nvSpPr>
        <p:spPr>
          <a:xfrm>
            <a:off x="6385787" y="1180802"/>
            <a:ext cx="4765523" cy="541687"/>
          </a:xfrm>
        </p:spPr>
        <p:txBody>
          <a:bodyPr anchor="ctr">
            <a:normAutofit/>
          </a:bodyPr>
          <a:lstStyle>
            <a:lvl1pPr marL="0" indent="0" algn="l">
              <a:buNone/>
              <a:defRPr sz="1600">
                <a:solidFill>
                  <a:schemeClr val="bg1"/>
                </a:solidFill>
                <a:latin typeface="Verdana"/>
                <a:cs typeface="Verdana"/>
              </a:defRPr>
            </a:lvl1pPr>
            <a:lvl2pPr marL="509469" indent="0" algn="ctr">
              <a:buNone/>
              <a:defRPr>
                <a:solidFill>
                  <a:schemeClr val="tx1">
                    <a:tint val="75000"/>
                  </a:schemeClr>
                </a:solidFill>
              </a:defRPr>
            </a:lvl2pPr>
            <a:lvl3pPr marL="1018937" indent="0" algn="ctr">
              <a:buNone/>
              <a:defRPr>
                <a:solidFill>
                  <a:schemeClr val="tx1">
                    <a:tint val="75000"/>
                  </a:schemeClr>
                </a:solidFill>
              </a:defRPr>
            </a:lvl3pPr>
            <a:lvl4pPr marL="1528406" indent="0" algn="ctr">
              <a:buNone/>
              <a:defRPr>
                <a:solidFill>
                  <a:schemeClr val="tx1">
                    <a:tint val="75000"/>
                  </a:schemeClr>
                </a:solidFill>
              </a:defRPr>
            </a:lvl4pPr>
            <a:lvl5pPr marL="2037875" indent="0" algn="ctr">
              <a:buNone/>
              <a:defRPr>
                <a:solidFill>
                  <a:schemeClr val="tx1">
                    <a:tint val="75000"/>
                  </a:schemeClr>
                </a:solidFill>
              </a:defRPr>
            </a:lvl5pPr>
            <a:lvl6pPr marL="2547343" indent="0" algn="ctr">
              <a:buNone/>
              <a:defRPr>
                <a:solidFill>
                  <a:schemeClr val="tx1">
                    <a:tint val="75000"/>
                  </a:schemeClr>
                </a:solidFill>
              </a:defRPr>
            </a:lvl6pPr>
            <a:lvl7pPr marL="3056812" indent="0" algn="ctr">
              <a:buNone/>
              <a:defRPr>
                <a:solidFill>
                  <a:schemeClr val="tx1">
                    <a:tint val="75000"/>
                  </a:schemeClr>
                </a:solidFill>
              </a:defRPr>
            </a:lvl7pPr>
            <a:lvl8pPr marL="3566280" indent="0" algn="ctr">
              <a:buNone/>
              <a:defRPr>
                <a:solidFill>
                  <a:schemeClr val="tx1">
                    <a:tint val="75000"/>
                  </a:schemeClr>
                </a:solidFill>
              </a:defRPr>
            </a:lvl8pPr>
            <a:lvl9pPr marL="4075749" indent="0" algn="ctr">
              <a:buNone/>
              <a:defRPr>
                <a:solidFill>
                  <a:schemeClr val="tx1">
                    <a:tint val="75000"/>
                  </a:schemeClr>
                </a:solidFill>
              </a:defRPr>
            </a:lvl9pPr>
          </a:lstStyle>
          <a:p>
            <a:r>
              <a:rPr lang="en-US"/>
              <a:t>Click to edit Master subtitle style</a:t>
            </a:r>
            <a:endParaRPr lang="en-GB" dirty="0"/>
          </a:p>
        </p:txBody>
      </p:sp>
    </p:spTree>
    <p:extLst>
      <p:ext uri="{BB962C8B-B14F-4D97-AF65-F5344CB8AC3E}">
        <p14:creationId xmlns:p14="http://schemas.microsoft.com/office/powerpoint/2010/main" val="3456859657"/>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cSld name="Section Header B">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34FA4710-9B1A-45EE-B28E-8C7946905C06}"/>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t="31989" r="16846" b="36066"/>
          <a:stretch>
            <a:fillRect/>
          </a:stretch>
        </p:blipFill>
        <p:spPr bwMode="auto">
          <a:xfrm>
            <a:off x="0" y="3770314"/>
            <a:ext cx="121920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a:extLst>
              <a:ext uri="{FF2B5EF4-FFF2-40B4-BE49-F238E27FC236}">
                <a16:creationId xmlns:a16="http://schemas.microsoft.com/office/drawing/2014/main" id="{9E81727D-3D61-4820-B8CC-DD4B5290BBE8}"/>
              </a:ext>
            </a:extLst>
          </p:cNvPr>
          <p:cNvSpPr/>
          <p:nvPr/>
        </p:nvSpPr>
        <p:spPr>
          <a:xfrm>
            <a:off x="8384503" y="-593187"/>
            <a:ext cx="5682612" cy="5554638"/>
          </a:xfrm>
          <a:prstGeom prst="ellipse">
            <a:avLst/>
          </a:prstGeom>
          <a:blipFill>
            <a:blip r:embed="rId3">
              <a:duotone>
                <a:schemeClr val="accent1">
                  <a:shade val="45000"/>
                  <a:satMod val="135000"/>
                </a:schemeClr>
                <a:prstClr val="white"/>
              </a:duotone>
              <a:alphaModFix/>
            </a:blip>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544133" eaLnBrk="1" fontAlgn="auto" hangingPunct="1">
              <a:spcBef>
                <a:spcPts val="0"/>
              </a:spcBef>
              <a:spcAft>
                <a:spcPts val="0"/>
              </a:spcAft>
              <a:defRPr/>
            </a:pPr>
            <a:endParaRPr lang="en-US" sz="1400" dirty="0">
              <a:ea typeface="Verdana" panose="020B0604030504040204" pitchFamily="34" charset="0"/>
            </a:endParaRPr>
          </a:p>
        </p:txBody>
      </p:sp>
      <p:sp>
        <p:nvSpPr>
          <p:cNvPr id="14" name="Title 1"/>
          <p:cNvSpPr>
            <a:spLocks noGrp="1"/>
          </p:cNvSpPr>
          <p:nvPr>
            <p:ph type="title"/>
          </p:nvPr>
        </p:nvSpPr>
        <p:spPr>
          <a:xfrm>
            <a:off x="1316090" y="572891"/>
            <a:ext cx="5682612" cy="1051772"/>
          </a:xfrm>
        </p:spPr>
        <p:txBody>
          <a:bodyPr>
            <a:normAutofit/>
          </a:bodyPr>
          <a:lstStyle>
            <a:lvl1pPr>
              <a:defRPr sz="3199">
                <a:solidFill>
                  <a:schemeClr val="accent1"/>
                </a:solidFill>
              </a:defRPr>
            </a:lvl1pPr>
          </a:lstStyle>
          <a:p>
            <a:r>
              <a:rPr lang="en-US"/>
              <a:t>Click to edit Master title style</a:t>
            </a:r>
            <a:endParaRPr lang="en-GB" dirty="0"/>
          </a:p>
        </p:txBody>
      </p:sp>
      <p:sp>
        <p:nvSpPr>
          <p:cNvPr id="15" name="Text Placeholder 2"/>
          <p:cNvSpPr>
            <a:spLocks noGrp="1"/>
          </p:cNvSpPr>
          <p:nvPr>
            <p:ph type="body" idx="1"/>
          </p:nvPr>
        </p:nvSpPr>
        <p:spPr>
          <a:xfrm>
            <a:off x="1316090" y="1815722"/>
            <a:ext cx="5683936" cy="1051772"/>
          </a:xfrm>
        </p:spPr>
        <p:txBody>
          <a:bodyPr anchor="ctr">
            <a:normAutofit/>
          </a:bodyPr>
          <a:lstStyle>
            <a:lvl1pPr marL="0" indent="0">
              <a:buNone/>
              <a:defRPr sz="1800">
                <a:solidFill>
                  <a:schemeClr val="tx1"/>
                </a:solidFill>
              </a:defRPr>
            </a:lvl1pPr>
            <a:lvl2pPr marL="457086" indent="0">
              <a:buNone/>
              <a:defRPr sz="2000">
                <a:solidFill>
                  <a:schemeClr val="tx1">
                    <a:tint val="75000"/>
                  </a:schemeClr>
                </a:solidFill>
              </a:defRPr>
            </a:lvl2pPr>
            <a:lvl3pPr marL="914172" indent="0">
              <a:buNone/>
              <a:defRPr sz="1800">
                <a:solidFill>
                  <a:schemeClr val="tx1">
                    <a:tint val="75000"/>
                  </a:schemeClr>
                </a:solidFill>
              </a:defRPr>
            </a:lvl3pPr>
            <a:lvl4pPr marL="1371257" indent="0">
              <a:buNone/>
              <a:defRPr sz="1600">
                <a:solidFill>
                  <a:schemeClr val="tx1">
                    <a:tint val="75000"/>
                  </a:schemeClr>
                </a:solidFill>
              </a:defRPr>
            </a:lvl4pPr>
            <a:lvl5pPr marL="1828343" indent="0">
              <a:buNone/>
              <a:defRPr sz="1600">
                <a:solidFill>
                  <a:schemeClr val="tx1">
                    <a:tint val="75000"/>
                  </a:schemeClr>
                </a:solidFill>
              </a:defRPr>
            </a:lvl5pPr>
            <a:lvl6pPr marL="2285429" indent="0">
              <a:buNone/>
              <a:defRPr sz="1600">
                <a:solidFill>
                  <a:schemeClr val="tx1">
                    <a:tint val="75000"/>
                  </a:schemeClr>
                </a:solidFill>
              </a:defRPr>
            </a:lvl6pPr>
            <a:lvl7pPr marL="2742514" indent="0">
              <a:buNone/>
              <a:defRPr sz="1600">
                <a:solidFill>
                  <a:schemeClr val="tx1">
                    <a:tint val="75000"/>
                  </a:schemeClr>
                </a:solidFill>
              </a:defRPr>
            </a:lvl7pPr>
            <a:lvl8pPr marL="3199600" indent="0">
              <a:buNone/>
              <a:defRPr sz="1600">
                <a:solidFill>
                  <a:schemeClr val="tx1">
                    <a:tint val="75000"/>
                  </a:schemeClr>
                </a:solidFill>
              </a:defRPr>
            </a:lvl8pPr>
            <a:lvl9pPr marL="3656686" indent="0">
              <a:buNone/>
              <a:defRPr sz="1600">
                <a:solidFill>
                  <a:schemeClr val="tx1">
                    <a:tint val="75000"/>
                  </a:schemeClr>
                </a:solidFill>
              </a:defRPr>
            </a:lvl9pPr>
          </a:lstStyle>
          <a:p>
            <a:pPr lvl="0"/>
            <a:r>
              <a:rPr lang="en-US"/>
              <a:t>Click to edit Master text styles</a:t>
            </a:r>
          </a:p>
        </p:txBody>
      </p:sp>
      <p:sp>
        <p:nvSpPr>
          <p:cNvPr id="7" name="Slide Number Placeholder 5">
            <a:extLst>
              <a:ext uri="{FF2B5EF4-FFF2-40B4-BE49-F238E27FC236}">
                <a16:creationId xmlns:a16="http://schemas.microsoft.com/office/drawing/2014/main" id="{C8021B9D-9EE1-4B7A-B7ED-C0F8B9DE6458}"/>
              </a:ext>
            </a:extLst>
          </p:cNvPr>
          <p:cNvSpPr>
            <a:spLocks noGrp="1"/>
          </p:cNvSpPr>
          <p:nvPr>
            <p:ph type="sldNum" sz="quarter" idx="10"/>
          </p:nvPr>
        </p:nvSpPr>
        <p:spPr/>
        <p:txBody>
          <a:bodyPr/>
          <a:lstStyle>
            <a:lvl1pPr>
              <a:defRPr sz="1200" smtClean="0">
                <a:solidFill>
                  <a:schemeClr val="bg1"/>
                </a:solidFill>
              </a:defRPr>
            </a:lvl1pPr>
          </a:lstStyle>
          <a:p>
            <a:fld id="{48F63A3B-78C7-47BE-AE5E-E10140E04643}" type="slidenum">
              <a:rPr lang="en-US" smtClean="0"/>
              <a:t>‹#›</a:t>
            </a:fld>
            <a:endParaRPr lang="en-US" dirty="0"/>
          </a:p>
        </p:txBody>
      </p:sp>
      <p:pic>
        <p:nvPicPr>
          <p:cNvPr id="8" name="Picture 9">
            <a:extLst>
              <a:ext uri="{FF2B5EF4-FFF2-40B4-BE49-F238E27FC236}">
                <a16:creationId xmlns:a16="http://schemas.microsoft.com/office/drawing/2014/main" id="{C6537102-0BB4-4A59-8756-F195C4A6C52F}"/>
              </a:ext>
            </a:extLst>
          </p:cNvPr>
          <p:cNvPicPr>
            <a:picLocks noChangeAspect="1" noChangeArrowheads="1"/>
          </p:cNvPicPr>
          <p:nvPr userDrawn="1"/>
        </p:nvPicPr>
        <p:blipFill>
          <a:blip r:embed="rId4" cstate="email">
            <a:extLst>
              <a:ext uri="{28A0092B-C50C-407E-A947-70E740481C1C}">
                <a14:useLocalDpi xmlns:a14="http://schemas.microsoft.com/office/drawing/2010/main" val="0"/>
              </a:ext>
            </a:extLst>
          </a:blip>
          <a:srcRect/>
          <a:stretch/>
        </p:blipFill>
        <p:spPr bwMode="auto">
          <a:xfrm>
            <a:off x="9704893" y="6354619"/>
            <a:ext cx="2283110" cy="386964"/>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0286341"/>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16089" y="427714"/>
            <a:ext cx="8265600" cy="813992"/>
          </a:xfrm>
        </p:spPr>
        <p:txBody>
          <a:bodyPr/>
          <a:lstStyle/>
          <a:p>
            <a:r>
              <a:rPr lang="en-US"/>
              <a:t>Click to edit Master title style</a:t>
            </a:r>
            <a:endParaRPr lang="en-GB"/>
          </a:p>
        </p:txBody>
      </p:sp>
      <p:sp>
        <p:nvSpPr>
          <p:cNvPr id="3" name="Content Placeholder 2"/>
          <p:cNvSpPr>
            <a:spLocks noGrp="1"/>
          </p:cNvSpPr>
          <p:nvPr>
            <p:ph idx="1"/>
          </p:nvPr>
        </p:nvSpPr>
        <p:spPr/>
        <p:txBody>
          <a:bodyPr/>
          <a:lstStyle>
            <a:lvl1pPr>
              <a:defRPr>
                <a:solidFill>
                  <a:schemeClr val="tx1"/>
                </a:solidFill>
              </a:defRPr>
            </a:lvl1pPr>
            <a:lvl2pPr>
              <a:buSzPct val="120000"/>
              <a:defRPr>
                <a:solidFill>
                  <a:schemeClr val="tx1"/>
                </a:solidFill>
              </a:defRPr>
            </a:lvl2pPr>
            <a:lvl3pPr>
              <a:defRPr>
                <a:solidFill>
                  <a:schemeClr val="tx1"/>
                </a:solidFill>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9"/>
          <p:cNvSpPr>
            <a:spLocks noGrp="1"/>
          </p:cNvSpPr>
          <p:nvPr>
            <p:ph type="body" sz="quarter" idx="12"/>
          </p:nvPr>
        </p:nvSpPr>
        <p:spPr>
          <a:xfrm>
            <a:off x="1316089" y="1364343"/>
            <a:ext cx="8266112" cy="420915"/>
          </a:xfrm>
        </p:spPr>
        <p:txBody>
          <a:bodyPr anchor="ctr">
            <a:normAutofit/>
          </a:bodyPr>
          <a:lstStyle>
            <a:lvl1pPr>
              <a:defRPr sz="1800">
                <a:solidFill>
                  <a:schemeClr val="accent2"/>
                </a:solidFill>
              </a:defRPr>
            </a:lvl1pPr>
          </a:lstStyle>
          <a:p>
            <a:pPr lvl="0"/>
            <a:r>
              <a:rPr lang="en-US"/>
              <a:t>Click to edit Master text styles</a:t>
            </a:r>
          </a:p>
        </p:txBody>
      </p:sp>
      <p:sp>
        <p:nvSpPr>
          <p:cNvPr id="5" name="Marcador de número de diapositiva 5">
            <a:extLst>
              <a:ext uri="{FF2B5EF4-FFF2-40B4-BE49-F238E27FC236}">
                <a16:creationId xmlns:a16="http://schemas.microsoft.com/office/drawing/2014/main" id="{6E9C559B-5979-48D4-A96A-5BFCF5730AFF}"/>
              </a:ext>
            </a:extLst>
          </p:cNvPr>
          <p:cNvSpPr>
            <a:spLocks noGrp="1"/>
          </p:cNvSpPr>
          <p:nvPr>
            <p:ph type="sldNum" sz="quarter" idx="13"/>
          </p:nvPr>
        </p:nvSpPr>
        <p:spPr/>
        <p:txBody>
          <a:bodyPr/>
          <a:lstStyle>
            <a:lvl1pPr>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3079948142"/>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16089" y="427714"/>
            <a:ext cx="8265600" cy="813992"/>
          </a:xfrm>
        </p:spPr>
        <p:txBody>
          <a:bodyPr/>
          <a:lstStyle/>
          <a:p>
            <a:r>
              <a:rPr lang="en-US"/>
              <a:t>Click to edit Master title style</a:t>
            </a:r>
            <a:endParaRPr lang="en-GB"/>
          </a:p>
        </p:txBody>
      </p:sp>
      <p:sp>
        <p:nvSpPr>
          <p:cNvPr id="3" name="Content Placeholder 2"/>
          <p:cNvSpPr>
            <a:spLocks noGrp="1"/>
          </p:cNvSpPr>
          <p:nvPr>
            <p:ph idx="1"/>
          </p:nvPr>
        </p:nvSpPr>
        <p:spPr/>
        <p:txBody>
          <a:bodyPr/>
          <a:lstStyle>
            <a:lvl1pPr>
              <a:defRPr>
                <a:solidFill>
                  <a:schemeClr val="tx1"/>
                </a:solidFill>
              </a:defRPr>
            </a:lvl1pPr>
            <a:lvl2pPr>
              <a:buSzPct val="120000"/>
              <a:defRPr>
                <a:solidFill>
                  <a:schemeClr val="tx1"/>
                </a:solidFill>
              </a:defRPr>
            </a:lvl2pPr>
            <a:lvl3pPr>
              <a:defRPr>
                <a:solidFill>
                  <a:schemeClr val="tx1"/>
                </a:solidFill>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9"/>
          <p:cNvSpPr>
            <a:spLocks noGrp="1"/>
          </p:cNvSpPr>
          <p:nvPr>
            <p:ph type="body" sz="quarter" idx="12"/>
          </p:nvPr>
        </p:nvSpPr>
        <p:spPr>
          <a:xfrm>
            <a:off x="1316089" y="1364343"/>
            <a:ext cx="8266112" cy="420915"/>
          </a:xfrm>
        </p:spPr>
        <p:txBody>
          <a:bodyPr anchor="ctr">
            <a:normAutofit/>
          </a:bodyPr>
          <a:lstStyle>
            <a:lvl1pPr>
              <a:defRPr sz="1800">
                <a:solidFill>
                  <a:schemeClr val="accent2"/>
                </a:solidFill>
              </a:defRPr>
            </a:lvl1pPr>
          </a:lstStyle>
          <a:p>
            <a:pPr lvl="0"/>
            <a:r>
              <a:rPr lang="en-US"/>
              <a:t>Click to edit Master text styles</a:t>
            </a:r>
          </a:p>
        </p:txBody>
      </p:sp>
      <p:sp>
        <p:nvSpPr>
          <p:cNvPr id="5" name="Marcador de número de diapositiva 5">
            <a:extLst>
              <a:ext uri="{FF2B5EF4-FFF2-40B4-BE49-F238E27FC236}">
                <a16:creationId xmlns:a16="http://schemas.microsoft.com/office/drawing/2014/main" id="{6E9C559B-5979-48D4-A96A-5BFCF5730AFF}"/>
              </a:ext>
            </a:extLst>
          </p:cNvPr>
          <p:cNvSpPr>
            <a:spLocks noGrp="1"/>
          </p:cNvSpPr>
          <p:nvPr>
            <p:ph type="sldNum" sz="quarter" idx="13"/>
          </p:nvPr>
        </p:nvSpPr>
        <p:spPr/>
        <p:txBody>
          <a:bodyPr/>
          <a:lstStyle>
            <a:lvl1pPr>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2387879382"/>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Content Placeholder 3"/>
          <p:cNvSpPr>
            <a:spLocks noGrp="1"/>
          </p:cNvSpPr>
          <p:nvPr>
            <p:ph sz="half" idx="2"/>
          </p:nvPr>
        </p:nvSpPr>
        <p:spPr>
          <a:xfrm>
            <a:off x="6736838" y="1968770"/>
            <a:ext cx="4665894" cy="41629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9"/>
          <p:cNvSpPr>
            <a:spLocks noGrp="1"/>
          </p:cNvSpPr>
          <p:nvPr>
            <p:ph type="body" sz="quarter" idx="12"/>
          </p:nvPr>
        </p:nvSpPr>
        <p:spPr>
          <a:xfrm>
            <a:off x="1316089" y="1364343"/>
            <a:ext cx="8266112" cy="420915"/>
          </a:xfrm>
        </p:spPr>
        <p:txBody>
          <a:bodyPr anchor="ctr">
            <a:normAutofit/>
          </a:bodyPr>
          <a:lstStyle>
            <a:lvl1pPr>
              <a:defRPr sz="1800">
                <a:solidFill>
                  <a:schemeClr val="accent2"/>
                </a:solidFill>
              </a:defRPr>
            </a:lvl1pPr>
          </a:lstStyle>
          <a:p>
            <a:pPr lvl="0"/>
            <a:r>
              <a:rPr lang="en-US"/>
              <a:t>Click to edit Master text styles</a:t>
            </a:r>
          </a:p>
        </p:txBody>
      </p:sp>
      <p:sp>
        <p:nvSpPr>
          <p:cNvPr id="14" name="Content Placeholder 3"/>
          <p:cNvSpPr>
            <a:spLocks noGrp="1"/>
          </p:cNvSpPr>
          <p:nvPr>
            <p:ph sz="half" idx="13"/>
          </p:nvPr>
        </p:nvSpPr>
        <p:spPr>
          <a:xfrm>
            <a:off x="1316089" y="1968770"/>
            <a:ext cx="4665894" cy="41629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Marcador de número de diapositiva 5">
            <a:extLst>
              <a:ext uri="{FF2B5EF4-FFF2-40B4-BE49-F238E27FC236}">
                <a16:creationId xmlns:a16="http://schemas.microsoft.com/office/drawing/2014/main" id="{C8DCAC76-2300-4F9D-9DB8-9F5E9E562A67}"/>
              </a:ext>
            </a:extLst>
          </p:cNvPr>
          <p:cNvSpPr>
            <a:spLocks noGrp="1"/>
          </p:cNvSpPr>
          <p:nvPr>
            <p:ph type="sldNum" sz="quarter" idx="14"/>
          </p:nvPr>
        </p:nvSpPr>
        <p:spPr/>
        <p:txBody>
          <a:bodyPr/>
          <a:lstStyle>
            <a:lvl1pPr>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3544592682"/>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E7681-64A7-C75E-9F39-E312F2E984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AF882A-1B35-3012-A9CC-581519FE84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878EA2-2282-4E0A-66B8-598B4A60F17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69678B3-6DBD-98B2-956D-9AE0B2F15A4E}"/>
              </a:ext>
            </a:extLst>
          </p:cNvPr>
          <p:cNvSpPr>
            <a:spLocks noGrp="1"/>
          </p:cNvSpPr>
          <p:nvPr>
            <p:ph type="dt" sz="half" idx="10"/>
          </p:nvPr>
        </p:nvSpPr>
        <p:spPr/>
        <p:txBody>
          <a:bodyPr/>
          <a:lstStyle/>
          <a:p>
            <a:fld id="{06043F41-99F4-4F03-9330-0E61CC24090E}" type="datetimeFigureOut">
              <a:rPr lang="en-US" smtClean="0"/>
              <a:t>8/16/2023</a:t>
            </a:fld>
            <a:endParaRPr lang="en-US"/>
          </a:p>
        </p:txBody>
      </p:sp>
      <p:sp>
        <p:nvSpPr>
          <p:cNvPr id="6" name="Footer Placeholder 5">
            <a:extLst>
              <a:ext uri="{FF2B5EF4-FFF2-40B4-BE49-F238E27FC236}">
                <a16:creationId xmlns:a16="http://schemas.microsoft.com/office/drawing/2014/main" id="{EBC42101-CE7A-6605-24C8-DA39DB965A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465C10-1A9B-D950-739D-340212974ECA}"/>
              </a:ext>
            </a:extLst>
          </p:cNvPr>
          <p:cNvSpPr>
            <a:spLocks noGrp="1"/>
          </p:cNvSpPr>
          <p:nvPr>
            <p:ph type="sldNum" sz="quarter" idx="12"/>
          </p:nvPr>
        </p:nvSpPr>
        <p:spPr/>
        <p:txBody>
          <a:bodyPr/>
          <a:lstStyle/>
          <a:p>
            <a:fld id="{D23E068F-4ABA-4F92-836F-6DEC73F59F92}" type="slidenum">
              <a:rPr lang="en-US" smtClean="0"/>
              <a:t>‹#›</a:t>
            </a:fld>
            <a:endParaRPr lang="en-US"/>
          </a:p>
        </p:txBody>
      </p:sp>
    </p:spTree>
    <p:extLst>
      <p:ext uri="{BB962C8B-B14F-4D97-AF65-F5344CB8AC3E}">
        <p14:creationId xmlns:p14="http://schemas.microsoft.com/office/powerpoint/2010/main" val="5688604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Content Placeholder 3"/>
          <p:cNvSpPr>
            <a:spLocks noGrp="1"/>
          </p:cNvSpPr>
          <p:nvPr>
            <p:ph sz="half" idx="2"/>
          </p:nvPr>
        </p:nvSpPr>
        <p:spPr>
          <a:xfrm>
            <a:off x="6736838" y="1968770"/>
            <a:ext cx="4665894" cy="41629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9"/>
          <p:cNvSpPr>
            <a:spLocks noGrp="1"/>
          </p:cNvSpPr>
          <p:nvPr>
            <p:ph type="body" sz="quarter" idx="12"/>
          </p:nvPr>
        </p:nvSpPr>
        <p:spPr>
          <a:xfrm>
            <a:off x="1316089" y="1364343"/>
            <a:ext cx="8266112" cy="420915"/>
          </a:xfrm>
        </p:spPr>
        <p:txBody>
          <a:bodyPr anchor="ctr">
            <a:normAutofit/>
          </a:bodyPr>
          <a:lstStyle>
            <a:lvl1pPr>
              <a:defRPr sz="1800">
                <a:solidFill>
                  <a:schemeClr val="accent2"/>
                </a:solidFill>
              </a:defRPr>
            </a:lvl1pPr>
          </a:lstStyle>
          <a:p>
            <a:pPr lvl="0"/>
            <a:r>
              <a:rPr lang="en-US"/>
              <a:t>Click to edit Master text styles</a:t>
            </a:r>
          </a:p>
        </p:txBody>
      </p:sp>
      <p:sp>
        <p:nvSpPr>
          <p:cNvPr id="14" name="Content Placeholder 3"/>
          <p:cNvSpPr>
            <a:spLocks noGrp="1"/>
          </p:cNvSpPr>
          <p:nvPr>
            <p:ph sz="half" idx="13"/>
          </p:nvPr>
        </p:nvSpPr>
        <p:spPr>
          <a:xfrm>
            <a:off x="1316089" y="1968770"/>
            <a:ext cx="4665894" cy="41629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Marcador de número de diapositiva 5">
            <a:extLst>
              <a:ext uri="{FF2B5EF4-FFF2-40B4-BE49-F238E27FC236}">
                <a16:creationId xmlns:a16="http://schemas.microsoft.com/office/drawing/2014/main" id="{C8DCAC76-2300-4F9D-9DB8-9F5E9E562A67}"/>
              </a:ext>
            </a:extLst>
          </p:cNvPr>
          <p:cNvSpPr>
            <a:spLocks noGrp="1"/>
          </p:cNvSpPr>
          <p:nvPr>
            <p:ph type="sldNum" sz="quarter" idx="14"/>
          </p:nvPr>
        </p:nvSpPr>
        <p:spPr/>
        <p:txBody>
          <a:bodyPr/>
          <a:lstStyle>
            <a:lvl1pPr>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2839962121"/>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Content Placeholder 3"/>
          <p:cNvSpPr>
            <a:spLocks noGrp="1"/>
          </p:cNvSpPr>
          <p:nvPr>
            <p:ph sz="half" idx="2"/>
          </p:nvPr>
        </p:nvSpPr>
        <p:spPr>
          <a:xfrm>
            <a:off x="6736838" y="1968770"/>
            <a:ext cx="4665894" cy="41629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9"/>
          <p:cNvSpPr>
            <a:spLocks noGrp="1"/>
          </p:cNvSpPr>
          <p:nvPr>
            <p:ph type="body" sz="quarter" idx="12"/>
          </p:nvPr>
        </p:nvSpPr>
        <p:spPr>
          <a:xfrm>
            <a:off x="1316089" y="1364343"/>
            <a:ext cx="8266112" cy="420915"/>
          </a:xfrm>
        </p:spPr>
        <p:txBody>
          <a:bodyPr anchor="ctr">
            <a:normAutofit/>
          </a:bodyPr>
          <a:lstStyle>
            <a:lvl1pPr>
              <a:defRPr sz="1800">
                <a:solidFill>
                  <a:schemeClr val="accent2"/>
                </a:solidFill>
              </a:defRPr>
            </a:lvl1pPr>
          </a:lstStyle>
          <a:p>
            <a:pPr lvl="0"/>
            <a:r>
              <a:rPr lang="en-US"/>
              <a:t>Click to edit Master text styles</a:t>
            </a:r>
          </a:p>
        </p:txBody>
      </p:sp>
      <p:sp>
        <p:nvSpPr>
          <p:cNvPr id="14" name="Content Placeholder 3"/>
          <p:cNvSpPr>
            <a:spLocks noGrp="1"/>
          </p:cNvSpPr>
          <p:nvPr>
            <p:ph sz="half" idx="13"/>
          </p:nvPr>
        </p:nvSpPr>
        <p:spPr>
          <a:xfrm>
            <a:off x="1316089" y="1968770"/>
            <a:ext cx="4665894" cy="41629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Marcador de número de diapositiva 5">
            <a:extLst>
              <a:ext uri="{FF2B5EF4-FFF2-40B4-BE49-F238E27FC236}">
                <a16:creationId xmlns:a16="http://schemas.microsoft.com/office/drawing/2014/main" id="{C8DCAC76-2300-4F9D-9DB8-9F5E9E562A67}"/>
              </a:ext>
            </a:extLst>
          </p:cNvPr>
          <p:cNvSpPr>
            <a:spLocks noGrp="1"/>
          </p:cNvSpPr>
          <p:nvPr>
            <p:ph type="sldNum" sz="quarter" idx="14"/>
          </p:nvPr>
        </p:nvSpPr>
        <p:spPr/>
        <p:txBody>
          <a:bodyPr/>
          <a:lstStyle>
            <a:lvl1pPr>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4025530230"/>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Content Placeholder 3"/>
          <p:cNvSpPr>
            <a:spLocks noGrp="1"/>
          </p:cNvSpPr>
          <p:nvPr>
            <p:ph sz="half" idx="2"/>
          </p:nvPr>
        </p:nvSpPr>
        <p:spPr>
          <a:xfrm>
            <a:off x="6736838" y="1968770"/>
            <a:ext cx="4665894" cy="41629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9"/>
          <p:cNvSpPr>
            <a:spLocks noGrp="1"/>
          </p:cNvSpPr>
          <p:nvPr>
            <p:ph type="body" sz="quarter" idx="12"/>
          </p:nvPr>
        </p:nvSpPr>
        <p:spPr>
          <a:xfrm>
            <a:off x="1316089" y="1364343"/>
            <a:ext cx="8266112" cy="420915"/>
          </a:xfrm>
        </p:spPr>
        <p:txBody>
          <a:bodyPr anchor="ctr">
            <a:normAutofit/>
          </a:bodyPr>
          <a:lstStyle>
            <a:lvl1pPr>
              <a:defRPr sz="1800">
                <a:solidFill>
                  <a:schemeClr val="accent2"/>
                </a:solidFill>
              </a:defRPr>
            </a:lvl1pPr>
          </a:lstStyle>
          <a:p>
            <a:pPr lvl="0"/>
            <a:r>
              <a:rPr lang="en-US"/>
              <a:t>Click to edit Master text styles</a:t>
            </a:r>
          </a:p>
        </p:txBody>
      </p:sp>
      <p:sp>
        <p:nvSpPr>
          <p:cNvPr id="14" name="Content Placeholder 3"/>
          <p:cNvSpPr>
            <a:spLocks noGrp="1"/>
          </p:cNvSpPr>
          <p:nvPr>
            <p:ph sz="half" idx="13"/>
          </p:nvPr>
        </p:nvSpPr>
        <p:spPr>
          <a:xfrm>
            <a:off x="1316089" y="1968770"/>
            <a:ext cx="4665894" cy="41629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Marcador de número de diapositiva 5">
            <a:extLst>
              <a:ext uri="{FF2B5EF4-FFF2-40B4-BE49-F238E27FC236}">
                <a16:creationId xmlns:a16="http://schemas.microsoft.com/office/drawing/2014/main" id="{C8DCAC76-2300-4F9D-9DB8-9F5E9E562A67}"/>
              </a:ext>
            </a:extLst>
          </p:cNvPr>
          <p:cNvSpPr>
            <a:spLocks noGrp="1"/>
          </p:cNvSpPr>
          <p:nvPr>
            <p:ph type="sldNum" sz="quarter" idx="14"/>
          </p:nvPr>
        </p:nvSpPr>
        <p:spPr/>
        <p:txBody>
          <a:bodyPr/>
          <a:lstStyle>
            <a:lvl1pPr>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1043182328"/>
      </p:ext>
    </p:extLst>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5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Content Placeholder 3"/>
          <p:cNvSpPr>
            <a:spLocks noGrp="1"/>
          </p:cNvSpPr>
          <p:nvPr>
            <p:ph sz="half" idx="2"/>
          </p:nvPr>
        </p:nvSpPr>
        <p:spPr>
          <a:xfrm>
            <a:off x="6736838" y="1968770"/>
            <a:ext cx="4665894" cy="41629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9"/>
          <p:cNvSpPr>
            <a:spLocks noGrp="1"/>
          </p:cNvSpPr>
          <p:nvPr>
            <p:ph type="body" sz="quarter" idx="12"/>
          </p:nvPr>
        </p:nvSpPr>
        <p:spPr>
          <a:xfrm>
            <a:off x="1316089" y="1364343"/>
            <a:ext cx="8266112" cy="420915"/>
          </a:xfrm>
        </p:spPr>
        <p:txBody>
          <a:bodyPr anchor="ctr">
            <a:normAutofit/>
          </a:bodyPr>
          <a:lstStyle>
            <a:lvl1pPr>
              <a:defRPr sz="1800">
                <a:solidFill>
                  <a:schemeClr val="accent2"/>
                </a:solidFill>
              </a:defRPr>
            </a:lvl1pPr>
          </a:lstStyle>
          <a:p>
            <a:pPr lvl="0"/>
            <a:r>
              <a:rPr lang="en-US"/>
              <a:t>Click to edit Master text styles</a:t>
            </a:r>
          </a:p>
        </p:txBody>
      </p:sp>
      <p:sp>
        <p:nvSpPr>
          <p:cNvPr id="14" name="Content Placeholder 3"/>
          <p:cNvSpPr>
            <a:spLocks noGrp="1"/>
          </p:cNvSpPr>
          <p:nvPr>
            <p:ph sz="half" idx="13"/>
          </p:nvPr>
        </p:nvSpPr>
        <p:spPr>
          <a:xfrm>
            <a:off x="1316089" y="1968770"/>
            <a:ext cx="4665894" cy="41629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Marcador de número de diapositiva 5">
            <a:extLst>
              <a:ext uri="{FF2B5EF4-FFF2-40B4-BE49-F238E27FC236}">
                <a16:creationId xmlns:a16="http://schemas.microsoft.com/office/drawing/2014/main" id="{C8DCAC76-2300-4F9D-9DB8-9F5E9E562A67}"/>
              </a:ext>
            </a:extLst>
          </p:cNvPr>
          <p:cNvSpPr>
            <a:spLocks noGrp="1"/>
          </p:cNvSpPr>
          <p:nvPr>
            <p:ph type="sldNum" sz="quarter" idx="14"/>
          </p:nvPr>
        </p:nvSpPr>
        <p:spPr/>
        <p:txBody>
          <a:bodyPr/>
          <a:lstStyle>
            <a:lvl1pPr>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2648988594"/>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6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Content Placeholder 3"/>
          <p:cNvSpPr>
            <a:spLocks noGrp="1"/>
          </p:cNvSpPr>
          <p:nvPr>
            <p:ph sz="half" idx="2"/>
          </p:nvPr>
        </p:nvSpPr>
        <p:spPr>
          <a:xfrm>
            <a:off x="6736838" y="1968770"/>
            <a:ext cx="4665894" cy="41629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9"/>
          <p:cNvSpPr>
            <a:spLocks noGrp="1"/>
          </p:cNvSpPr>
          <p:nvPr>
            <p:ph type="body" sz="quarter" idx="12"/>
          </p:nvPr>
        </p:nvSpPr>
        <p:spPr>
          <a:xfrm>
            <a:off x="1316089" y="1364343"/>
            <a:ext cx="8266112" cy="420915"/>
          </a:xfrm>
        </p:spPr>
        <p:txBody>
          <a:bodyPr anchor="ctr">
            <a:normAutofit/>
          </a:bodyPr>
          <a:lstStyle>
            <a:lvl1pPr>
              <a:defRPr sz="1800">
                <a:solidFill>
                  <a:schemeClr val="accent2"/>
                </a:solidFill>
              </a:defRPr>
            </a:lvl1pPr>
          </a:lstStyle>
          <a:p>
            <a:pPr lvl="0"/>
            <a:r>
              <a:rPr lang="en-US"/>
              <a:t>Click to edit Master text styles</a:t>
            </a:r>
          </a:p>
        </p:txBody>
      </p:sp>
      <p:sp>
        <p:nvSpPr>
          <p:cNvPr id="14" name="Content Placeholder 3"/>
          <p:cNvSpPr>
            <a:spLocks noGrp="1"/>
          </p:cNvSpPr>
          <p:nvPr>
            <p:ph sz="half" idx="13"/>
          </p:nvPr>
        </p:nvSpPr>
        <p:spPr>
          <a:xfrm>
            <a:off x="1316089" y="1968770"/>
            <a:ext cx="4665894" cy="41629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Marcador de número de diapositiva 5">
            <a:extLst>
              <a:ext uri="{FF2B5EF4-FFF2-40B4-BE49-F238E27FC236}">
                <a16:creationId xmlns:a16="http://schemas.microsoft.com/office/drawing/2014/main" id="{C8DCAC76-2300-4F9D-9DB8-9F5E9E562A67}"/>
              </a:ext>
            </a:extLst>
          </p:cNvPr>
          <p:cNvSpPr>
            <a:spLocks noGrp="1"/>
          </p:cNvSpPr>
          <p:nvPr>
            <p:ph type="sldNum" sz="quarter" idx="14"/>
          </p:nvPr>
        </p:nvSpPr>
        <p:spPr/>
        <p:txBody>
          <a:bodyPr/>
          <a:lstStyle>
            <a:lvl1pPr>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3038469763"/>
      </p:ext>
    </p:extLst>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cSld name="Closing Slide B">
    <p:spTree>
      <p:nvGrpSpPr>
        <p:cNvPr id="1" name=""/>
        <p:cNvGrpSpPr/>
        <p:nvPr/>
      </p:nvGrpSpPr>
      <p:grpSpPr>
        <a:xfrm>
          <a:off x="0" y="0"/>
          <a:ext cx="0" cy="0"/>
          <a:chOff x="0" y="0"/>
          <a:chExt cx="0" cy="0"/>
        </a:xfrm>
      </p:grpSpPr>
      <p:grpSp>
        <p:nvGrpSpPr>
          <p:cNvPr id="4" name="Group 7">
            <a:extLst>
              <a:ext uri="{FF2B5EF4-FFF2-40B4-BE49-F238E27FC236}">
                <a16:creationId xmlns:a16="http://schemas.microsoft.com/office/drawing/2014/main" id="{1B86BCB7-A3D9-4F02-9074-3CD67188C711}"/>
              </a:ext>
            </a:extLst>
          </p:cNvPr>
          <p:cNvGrpSpPr>
            <a:grpSpLocks/>
          </p:cNvGrpSpPr>
          <p:nvPr/>
        </p:nvGrpSpPr>
        <p:grpSpPr bwMode="auto">
          <a:xfrm>
            <a:off x="1073150" y="736601"/>
            <a:ext cx="4779963" cy="4379913"/>
            <a:chOff x="677295" y="721576"/>
            <a:chExt cx="4779313" cy="4378829"/>
          </a:xfrm>
        </p:grpSpPr>
        <p:pic>
          <p:nvPicPr>
            <p:cNvPr id="5" name="Imagen 8" descr="iStock-1096223640.jpg">
              <a:extLst>
                <a:ext uri="{FF2B5EF4-FFF2-40B4-BE49-F238E27FC236}">
                  <a16:creationId xmlns:a16="http://schemas.microsoft.com/office/drawing/2014/main" id="{9C24220F-C6E4-4E40-B192-B15B525FC3D0}"/>
                </a:ext>
              </a:extLst>
            </p:cNvPr>
            <p:cNvPicPr>
              <a:picLocks noChangeAspect="1"/>
            </p:cNvPicPr>
            <p:nvPr/>
          </p:nvPicPr>
          <p:blipFill rotWithShape="1">
            <a:blip r:embed="rId2" cstate="screen"/>
            <a:srcRect/>
            <a:stretch/>
          </p:blipFill>
          <p:spPr>
            <a:xfrm>
              <a:off x="677295" y="1713706"/>
              <a:ext cx="3386911" cy="3386699"/>
            </a:xfrm>
            <a:prstGeom prst="ellipse">
              <a:avLst/>
            </a:prstGeom>
            <a:ln>
              <a:noFill/>
            </a:ln>
          </p:spPr>
        </p:pic>
        <p:pic>
          <p:nvPicPr>
            <p:cNvPr id="6" name="Imagen 10">
              <a:extLst>
                <a:ext uri="{FF2B5EF4-FFF2-40B4-BE49-F238E27FC236}">
                  <a16:creationId xmlns:a16="http://schemas.microsoft.com/office/drawing/2014/main" id="{07AFB93B-D309-46E9-ADFB-B571064F8BD7}"/>
                </a:ext>
              </a:extLst>
            </p:cNvPr>
            <p:cNvPicPr>
              <a:picLocks noChangeAspect="1"/>
            </p:cNvPicPr>
            <p:nvPr/>
          </p:nvPicPr>
          <p:blipFill>
            <a:blip r:embed="rId3">
              <a:duotone>
                <a:prstClr val="black"/>
                <a:schemeClr val="accent1">
                  <a:tint val="45000"/>
                  <a:satMod val="400000"/>
                </a:schemeClr>
              </a:duotone>
            </a:blip>
            <a:srcRect l="16667" r="16667"/>
            <a:stretch/>
          </p:blipFill>
          <p:spPr>
            <a:xfrm>
              <a:off x="1397366" y="2423521"/>
              <a:ext cx="2079559" cy="2079559"/>
            </a:xfrm>
            <a:prstGeom prst="ellipse">
              <a:avLst/>
            </a:prstGeom>
            <a:ln>
              <a:noFill/>
            </a:ln>
          </p:spPr>
        </p:pic>
        <p:pic>
          <p:nvPicPr>
            <p:cNvPr id="7" name="Imagen 14">
              <a:extLst>
                <a:ext uri="{FF2B5EF4-FFF2-40B4-BE49-F238E27FC236}">
                  <a16:creationId xmlns:a16="http://schemas.microsoft.com/office/drawing/2014/main" id="{91DEA307-890F-4FCB-A2AC-45091B3A2C73}"/>
                </a:ext>
              </a:extLst>
            </p:cNvPr>
            <p:cNvPicPr>
              <a:picLocks noChangeAspect="1"/>
            </p:cNvPicPr>
            <p:nvPr/>
          </p:nvPicPr>
          <p:blipFill>
            <a:blip r:embed="rId4"/>
            <a:srcRect/>
            <a:stretch/>
          </p:blipFill>
          <p:spPr>
            <a:xfrm>
              <a:off x="3268202" y="721576"/>
              <a:ext cx="2188406" cy="2188406"/>
            </a:xfrm>
            <a:prstGeom prst="ellipse">
              <a:avLst/>
            </a:prstGeom>
            <a:ln>
              <a:noFill/>
            </a:ln>
          </p:spPr>
        </p:pic>
      </p:grpSp>
      <p:pic>
        <p:nvPicPr>
          <p:cNvPr id="8" name="Picture 7" descr="A picture containing text, clipart&#10;&#10;Description automatically generated">
            <a:extLst>
              <a:ext uri="{FF2B5EF4-FFF2-40B4-BE49-F238E27FC236}">
                <a16:creationId xmlns:a16="http://schemas.microsoft.com/office/drawing/2014/main" id="{8AE4A10A-255C-4558-AFD5-CA608DB0A0BC}"/>
              </a:ext>
            </a:extLst>
          </p:cNvPr>
          <p:cNvPicPr>
            <a:picLocks noChangeAspect="1"/>
          </p:cNvPicPr>
          <p:nvPr/>
        </p:nvPicPr>
        <p:blipFill>
          <a:blip r:embed="rId5"/>
          <a:stretch>
            <a:fillRect/>
          </a:stretch>
        </p:blipFill>
        <p:spPr>
          <a:xfrm>
            <a:off x="6183314" y="2817813"/>
            <a:ext cx="2617787" cy="950912"/>
          </a:xfrm>
          <a:prstGeom prst="rect">
            <a:avLst/>
          </a:prstGeom>
          <a:effectLst>
            <a:outerShdw blurRad="25400" dist="12700" dir="5400000" algn="t" rotWithShape="0">
              <a:prstClr val="black">
                <a:alpha val="40000"/>
              </a:prstClr>
            </a:outerShdw>
          </a:effectLst>
        </p:spPr>
      </p:pic>
      <p:sp>
        <p:nvSpPr>
          <p:cNvPr id="2" name="Título 1"/>
          <p:cNvSpPr>
            <a:spLocks noGrp="1"/>
          </p:cNvSpPr>
          <p:nvPr>
            <p:ph type="ctrTitle"/>
          </p:nvPr>
        </p:nvSpPr>
        <p:spPr>
          <a:xfrm>
            <a:off x="7120687" y="3773336"/>
            <a:ext cx="4765523" cy="1029753"/>
          </a:xfrm>
        </p:spPr>
        <p:txBody>
          <a:bodyPr>
            <a:normAutofit/>
          </a:bodyPr>
          <a:lstStyle>
            <a:lvl1pPr algn="l">
              <a:defRPr sz="2800" b="0" i="0">
                <a:solidFill>
                  <a:srgbClr val="009CDE"/>
                </a:solidFill>
                <a:latin typeface="Verdana"/>
                <a:cs typeface="Verdana"/>
              </a:defRPr>
            </a:lvl1pPr>
          </a:lstStyle>
          <a:p>
            <a:r>
              <a:rPr lang="en-US"/>
              <a:t>Click to edit Master title style</a:t>
            </a:r>
            <a:endParaRPr lang="en-GB" noProof="0" dirty="0"/>
          </a:p>
        </p:txBody>
      </p:sp>
      <p:sp>
        <p:nvSpPr>
          <p:cNvPr id="3" name="Subtítulo 2"/>
          <p:cNvSpPr>
            <a:spLocks noGrp="1"/>
          </p:cNvSpPr>
          <p:nvPr>
            <p:ph type="subTitle" idx="1"/>
          </p:nvPr>
        </p:nvSpPr>
        <p:spPr>
          <a:xfrm>
            <a:off x="7120688" y="5140205"/>
            <a:ext cx="4765523" cy="541687"/>
          </a:xfrm>
        </p:spPr>
        <p:txBody>
          <a:bodyPr anchor="ctr">
            <a:normAutofit/>
          </a:bodyPr>
          <a:lstStyle>
            <a:lvl1pPr marL="0" indent="0" algn="l">
              <a:buNone/>
              <a:defRPr sz="1600">
                <a:solidFill>
                  <a:schemeClr val="tx2"/>
                </a:solidFill>
                <a:latin typeface="Verdana"/>
                <a:cs typeface="Verdana"/>
              </a:defRPr>
            </a:lvl1pPr>
            <a:lvl2pPr marL="509469" indent="0" algn="ctr">
              <a:buNone/>
              <a:defRPr>
                <a:solidFill>
                  <a:schemeClr val="tx1">
                    <a:tint val="75000"/>
                  </a:schemeClr>
                </a:solidFill>
              </a:defRPr>
            </a:lvl2pPr>
            <a:lvl3pPr marL="1018937" indent="0" algn="ctr">
              <a:buNone/>
              <a:defRPr>
                <a:solidFill>
                  <a:schemeClr val="tx1">
                    <a:tint val="75000"/>
                  </a:schemeClr>
                </a:solidFill>
              </a:defRPr>
            </a:lvl3pPr>
            <a:lvl4pPr marL="1528406" indent="0" algn="ctr">
              <a:buNone/>
              <a:defRPr>
                <a:solidFill>
                  <a:schemeClr val="tx1">
                    <a:tint val="75000"/>
                  </a:schemeClr>
                </a:solidFill>
              </a:defRPr>
            </a:lvl4pPr>
            <a:lvl5pPr marL="2037875" indent="0" algn="ctr">
              <a:buNone/>
              <a:defRPr>
                <a:solidFill>
                  <a:schemeClr val="tx1">
                    <a:tint val="75000"/>
                  </a:schemeClr>
                </a:solidFill>
              </a:defRPr>
            </a:lvl5pPr>
            <a:lvl6pPr marL="2547343" indent="0" algn="ctr">
              <a:buNone/>
              <a:defRPr>
                <a:solidFill>
                  <a:schemeClr val="tx1">
                    <a:tint val="75000"/>
                  </a:schemeClr>
                </a:solidFill>
              </a:defRPr>
            </a:lvl6pPr>
            <a:lvl7pPr marL="3056812" indent="0" algn="ctr">
              <a:buNone/>
              <a:defRPr>
                <a:solidFill>
                  <a:schemeClr val="tx1">
                    <a:tint val="75000"/>
                  </a:schemeClr>
                </a:solidFill>
              </a:defRPr>
            </a:lvl7pPr>
            <a:lvl8pPr marL="3566280" indent="0" algn="ctr">
              <a:buNone/>
              <a:defRPr>
                <a:solidFill>
                  <a:schemeClr val="tx1">
                    <a:tint val="75000"/>
                  </a:schemeClr>
                </a:solidFill>
              </a:defRPr>
            </a:lvl8pPr>
            <a:lvl9pPr marL="4075749" indent="0" algn="ctr">
              <a:buNone/>
              <a:defRPr>
                <a:solidFill>
                  <a:schemeClr val="tx1">
                    <a:tint val="75000"/>
                  </a:schemeClr>
                </a:solidFill>
              </a:defRPr>
            </a:lvl9pPr>
          </a:lstStyle>
          <a:p>
            <a:r>
              <a:rPr lang="en-US"/>
              <a:t>Click to edit Master subtitle style</a:t>
            </a:r>
            <a:endParaRPr lang="en-GB" dirty="0"/>
          </a:p>
        </p:txBody>
      </p:sp>
      <p:sp>
        <p:nvSpPr>
          <p:cNvPr id="9" name="Date Placeholder 42">
            <a:extLst>
              <a:ext uri="{FF2B5EF4-FFF2-40B4-BE49-F238E27FC236}">
                <a16:creationId xmlns:a16="http://schemas.microsoft.com/office/drawing/2014/main" id="{4BDD78BB-AE0C-4BA6-B7D1-DDC050D121C8}"/>
              </a:ext>
            </a:extLst>
          </p:cNvPr>
          <p:cNvSpPr>
            <a:spLocks noGrp="1"/>
          </p:cNvSpPr>
          <p:nvPr>
            <p:ph type="dt" sz="half" idx="10"/>
          </p:nvPr>
        </p:nvSpPr>
        <p:spPr>
          <a:xfrm>
            <a:off x="7113588" y="6005514"/>
            <a:ext cx="4773612" cy="244475"/>
          </a:xfrm>
          <a:prstGeom prst="rect">
            <a:avLst/>
          </a:prstGeom>
        </p:spPr>
        <p:txBody>
          <a:bodyPr lIns="0" tIns="0" rIns="0" bIns="0"/>
          <a:lstStyle>
            <a:lvl1pPr defTabSz="544133" eaLnBrk="1" fontAlgn="auto" hangingPunct="1">
              <a:spcBef>
                <a:spcPts val="0"/>
              </a:spcBef>
              <a:spcAft>
                <a:spcPts val="0"/>
              </a:spcAft>
              <a:defRPr sz="1600" b="1" dirty="0">
                <a:solidFill>
                  <a:schemeClr val="tx2"/>
                </a:solidFill>
                <a:latin typeface="+mn-lt"/>
              </a:defRPr>
            </a:lvl1pPr>
          </a:lstStyle>
          <a:p>
            <a:fld id="{C764DE79-268F-4C1A-8933-263129D2AF90}" type="datetimeFigureOut">
              <a:rPr lang="en-US" smtClean="0"/>
              <a:t>8/16/2023</a:t>
            </a:fld>
            <a:endParaRPr lang="en-US" dirty="0"/>
          </a:p>
        </p:txBody>
      </p:sp>
    </p:spTree>
    <p:extLst>
      <p:ext uri="{BB962C8B-B14F-4D97-AF65-F5344CB8AC3E}">
        <p14:creationId xmlns:p14="http://schemas.microsoft.com/office/powerpoint/2010/main" val="2885621207"/>
      </p:ext>
    </p:extLst>
  </p:cSld>
  <p:clrMapOvr>
    <a:masterClrMapping/>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16089" y="427714"/>
            <a:ext cx="8265600" cy="813992"/>
          </a:xfrm>
        </p:spPr>
        <p:txBody>
          <a:bodyPr/>
          <a:lstStyle/>
          <a:p>
            <a:r>
              <a:rPr lang="en-US"/>
              <a:t>Click to edit Master title style</a:t>
            </a:r>
            <a:endParaRPr lang="en-GB"/>
          </a:p>
        </p:txBody>
      </p:sp>
      <p:sp>
        <p:nvSpPr>
          <p:cNvPr id="3" name="Content Placeholder 2"/>
          <p:cNvSpPr>
            <a:spLocks noGrp="1"/>
          </p:cNvSpPr>
          <p:nvPr>
            <p:ph idx="1"/>
          </p:nvPr>
        </p:nvSpPr>
        <p:spPr/>
        <p:txBody>
          <a:bodyPr/>
          <a:lstStyle>
            <a:lvl1pPr>
              <a:defRPr>
                <a:solidFill>
                  <a:schemeClr val="tx1"/>
                </a:solidFill>
              </a:defRPr>
            </a:lvl1pPr>
            <a:lvl2pPr>
              <a:buSzPct val="120000"/>
              <a:defRPr>
                <a:solidFill>
                  <a:schemeClr val="tx1"/>
                </a:solidFill>
              </a:defRPr>
            </a:lvl2pPr>
            <a:lvl3pPr>
              <a:defRPr>
                <a:solidFill>
                  <a:schemeClr val="tx1"/>
                </a:solidFill>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9"/>
          <p:cNvSpPr>
            <a:spLocks noGrp="1"/>
          </p:cNvSpPr>
          <p:nvPr>
            <p:ph type="body" sz="quarter" idx="12"/>
          </p:nvPr>
        </p:nvSpPr>
        <p:spPr>
          <a:xfrm>
            <a:off x="1316089" y="1364343"/>
            <a:ext cx="8266112" cy="420915"/>
          </a:xfrm>
        </p:spPr>
        <p:txBody>
          <a:bodyPr anchor="ctr">
            <a:normAutofit/>
          </a:bodyPr>
          <a:lstStyle>
            <a:lvl1pPr>
              <a:defRPr sz="1800">
                <a:solidFill>
                  <a:schemeClr val="accent2"/>
                </a:solidFill>
              </a:defRPr>
            </a:lvl1pPr>
          </a:lstStyle>
          <a:p>
            <a:pPr lvl="0"/>
            <a:r>
              <a:rPr lang="en-US"/>
              <a:t>Click to edit Master text styles</a:t>
            </a:r>
          </a:p>
        </p:txBody>
      </p:sp>
      <p:sp>
        <p:nvSpPr>
          <p:cNvPr id="5" name="Marcador de número de diapositiva 5">
            <a:extLst>
              <a:ext uri="{FF2B5EF4-FFF2-40B4-BE49-F238E27FC236}">
                <a16:creationId xmlns:a16="http://schemas.microsoft.com/office/drawing/2014/main" id="{6E9C559B-5979-48D4-A96A-5BFCF5730AFF}"/>
              </a:ext>
            </a:extLst>
          </p:cNvPr>
          <p:cNvSpPr>
            <a:spLocks noGrp="1"/>
          </p:cNvSpPr>
          <p:nvPr>
            <p:ph type="sldNum" sz="quarter" idx="13"/>
          </p:nvPr>
        </p:nvSpPr>
        <p:spPr/>
        <p:txBody>
          <a:bodyPr/>
          <a:lstStyle>
            <a:lvl1pPr>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858614271"/>
      </p:ext>
    </p:extLst>
  </p:cSld>
  <p:clrMapOvr>
    <a:masterClrMapping/>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16089" y="427714"/>
            <a:ext cx="8265600" cy="813992"/>
          </a:xfrm>
        </p:spPr>
        <p:txBody>
          <a:bodyPr/>
          <a:lstStyle/>
          <a:p>
            <a:r>
              <a:rPr lang="en-US"/>
              <a:t>Click to edit Master title style</a:t>
            </a:r>
            <a:endParaRPr lang="en-GB"/>
          </a:p>
        </p:txBody>
      </p:sp>
      <p:sp>
        <p:nvSpPr>
          <p:cNvPr id="3" name="Content Placeholder 2"/>
          <p:cNvSpPr>
            <a:spLocks noGrp="1"/>
          </p:cNvSpPr>
          <p:nvPr>
            <p:ph idx="1"/>
          </p:nvPr>
        </p:nvSpPr>
        <p:spPr/>
        <p:txBody>
          <a:bodyPr/>
          <a:lstStyle>
            <a:lvl1pPr>
              <a:defRPr>
                <a:solidFill>
                  <a:schemeClr val="tx1"/>
                </a:solidFill>
              </a:defRPr>
            </a:lvl1pPr>
            <a:lvl2pPr>
              <a:buSzPct val="120000"/>
              <a:defRPr>
                <a:solidFill>
                  <a:schemeClr val="tx1"/>
                </a:solidFill>
              </a:defRPr>
            </a:lvl2pPr>
            <a:lvl3pPr>
              <a:defRPr>
                <a:solidFill>
                  <a:schemeClr val="tx1"/>
                </a:solidFill>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9"/>
          <p:cNvSpPr>
            <a:spLocks noGrp="1"/>
          </p:cNvSpPr>
          <p:nvPr>
            <p:ph type="body" sz="quarter" idx="12"/>
          </p:nvPr>
        </p:nvSpPr>
        <p:spPr>
          <a:xfrm>
            <a:off x="1316089" y="1364343"/>
            <a:ext cx="8266112" cy="420915"/>
          </a:xfrm>
        </p:spPr>
        <p:txBody>
          <a:bodyPr anchor="ctr">
            <a:normAutofit/>
          </a:bodyPr>
          <a:lstStyle>
            <a:lvl1pPr>
              <a:defRPr sz="1800">
                <a:solidFill>
                  <a:schemeClr val="accent2"/>
                </a:solidFill>
              </a:defRPr>
            </a:lvl1pPr>
          </a:lstStyle>
          <a:p>
            <a:pPr lvl="0"/>
            <a:r>
              <a:rPr lang="en-US"/>
              <a:t>Click to edit Master text styles</a:t>
            </a:r>
          </a:p>
        </p:txBody>
      </p:sp>
      <p:sp>
        <p:nvSpPr>
          <p:cNvPr id="5" name="Marcador de número de diapositiva 5">
            <a:extLst>
              <a:ext uri="{FF2B5EF4-FFF2-40B4-BE49-F238E27FC236}">
                <a16:creationId xmlns:a16="http://schemas.microsoft.com/office/drawing/2014/main" id="{6E9C559B-5979-48D4-A96A-5BFCF5730AFF}"/>
              </a:ext>
            </a:extLst>
          </p:cNvPr>
          <p:cNvSpPr>
            <a:spLocks noGrp="1"/>
          </p:cNvSpPr>
          <p:nvPr>
            <p:ph type="sldNum" sz="quarter" idx="13"/>
          </p:nvPr>
        </p:nvSpPr>
        <p:spPr/>
        <p:txBody>
          <a:bodyPr/>
          <a:lstStyle>
            <a:lvl1pPr>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1926019854"/>
      </p:ext>
    </p:extLst>
  </p:cSld>
  <p:clrMapOvr>
    <a:masterClrMapping/>
  </p:clrMapOvr>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16089" y="427714"/>
            <a:ext cx="8265600" cy="813992"/>
          </a:xfrm>
        </p:spPr>
        <p:txBody>
          <a:bodyPr/>
          <a:lstStyle/>
          <a:p>
            <a:r>
              <a:rPr lang="en-US"/>
              <a:t>Click to edit Master title style</a:t>
            </a:r>
            <a:endParaRPr lang="en-GB"/>
          </a:p>
        </p:txBody>
      </p:sp>
      <p:sp>
        <p:nvSpPr>
          <p:cNvPr id="3" name="Content Placeholder 2"/>
          <p:cNvSpPr>
            <a:spLocks noGrp="1"/>
          </p:cNvSpPr>
          <p:nvPr>
            <p:ph idx="1"/>
          </p:nvPr>
        </p:nvSpPr>
        <p:spPr/>
        <p:txBody>
          <a:bodyPr/>
          <a:lstStyle>
            <a:lvl1pPr>
              <a:defRPr>
                <a:solidFill>
                  <a:schemeClr val="tx1"/>
                </a:solidFill>
              </a:defRPr>
            </a:lvl1pPr>
            <a:lvl2pPr>
              <a:buSzPct val="120000"/>
              <a:defRPr>
                <a:solidFill>
                  <a:schemeClr val="tx1"/>
                </a:solidFill>
              </a:defRPr>
            </a:lvl2pPr>
            <a:lvl3pPr>
              <a:defRPr>
                <a:solidFill>
                  <a:schemeClr val="tx1"/>
                </a:solidFill>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9"/>
          <p:cNvSpPr>
            <a:spLocks noGrp="1"/>
          </p:cNvSpPr>
          <p:nvPr>
            <p:ph type="body" sz="quarter" idx="12"/>
          </p:nvPr>
        </p:nvSpPr>
        <p:spPr>
          <a:xfrm>
            <a:off x="1316089" y="1364343"/>
            <a:ext cx="8266112" cy="420915"/>
          </a:xfrm>
        </p:spPr>
        <p:txBody>
          <a:bodyPr anchor="ctr">
            <a:normAutofit/>
          </a:bodyPr>
          <a:lstStyle>
            <a:lvl1pPr>
              <a:defRPr sz="1800">
                <a:solidFill>
                  <a:schemeClr val="accent2"/>
                </a:solidFill>
              </a:defRPr>
            </a:lvl1pPr>
          </a:lstStyle>
          <a:p>
            <a:pPr lvl="0"/>
            <a:r>
              <a:rPr lang="en-US"/>
              <a:t>Click to edit Master text styles</a:t>
            </a:r>
          </a:p>
        </p:txBody>
      </p:sp>
      <p:sp>
        <p:nvSpPr>
          <p:cNvPr id="5" name="Marcador de número de diapositiva 5">
            <a:extLst>
              <a:ext uri="{FF2B5EF4-FFF2-40B4-BE49-F238E27FC236}">
                <a16:creationId xmlns:a16="http://schemas.microsoft.com/office/drawing/2014/main" id="{6E9C559B-5979-48D4-A96A-5BFCF5730AFF}"/>
              </a:ext>
            </a:extLst>
          </p:cNvPr>
          <p:cNvSpPr>
            <a:spLocks noGrp="1"/>
          </p:cNvSpPr>
          <p:nvPr>
            <p:ph type="sldNum" sz="quarter" idx="13"/>
          </p:nvPr>
        </p:nvSpPr>
        <p:spPr/>
        <p:txBody>
          <a:bodyPr/>
          <a:lstStyle>
            <a:lvl1pPr>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192996547"/>
      </p:ext>
    </p:extLst>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7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Content Placeholder 3"/>
          <p:cNvSpPr>
            <a:spLocks noGrp="1"/>
          </p:cNvSpPr>
          <p:nvPr>
            <p:ph sz="half" idx="2"/>
          </p:nvPr>
        </p:nvSpPr>
        <p:spPr>
          <a:xfrm>
            <a:off x="6736838" y="1968770"/>
            <a:ext cx="4665894" cy="41629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9"/>
          <p:cNvSpPr>
            <a:spLocks noGrp="1"/>
          </p:cNvSpPr>
          <p:nvPr>
            <p:ph type="body" sz="quarter" idx="12"/>
          </p:nvPr>
        </p:nvSpPr>
        <p:spPr>
          <a:xfrm>
            <a:off x="1316089" y="1364343"/>
            <a:ext cx="8266112" cy="420915"/>
          </a:xfrm>
        </p:spPr>
        <p:txBody>
          <a:bodyPr anchor="ctr">
            <a:normAutofit/>
          </a:bodyPr>
          <a:lstStyle>
            <a:lvl1pPr>
              <a:defRPr sz="1800">
                <a:solidFill>
                  <a:schemeClr val="accent2"/>
                </a:solidFill>
              </a:defRPr>
            </a:lvl1pPr>
          </a:lstStyle>
          <a:p>
            <a:pPr lvl="0"/>
            <a:r>
              <a:rPr lang="en-US"/>
              <a:t>Click to edit Master text styles</a:t>
            </a:r>
          </a:p>
        </p:txBody>
      </p:sp>
      <p:sp>
        <p:nvSpPr>
          <p:cNvPr id="14" name="Content Placeholder 3"/>
          <p:cNvSpPr>
            <a:spLocks noGrp="1"/>
          </p:cNvSpPr>
          <p:nvPr>
            <p:ph sz="half" idx="13"/>
          </p:nvPr>
        </p:nvSpPr>
        <p:spPr>
          <a:xfrm>
            <a:off x="1316089" y="1968770"/>
            <a:ext cx="4665894" cy="41629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Marcador de número de diapositiva 5">
            <a:extLst>
              <a:ext uri="{FF2B5EF4-FFF2-40B4-BE49-F238E27FC236}">
                <a16:creationId xmlns:a16="http://schemas.microsoft.com/office/drawing/2014/main" id="{C8DCAC76-2300-4F9D-9DB8-9F5E9E562A67}"/>
              </a:ext>
            </a:extLst>
          </p:cNvPr>
          <p:cNvSpPr>
            <a:spLocks noGrp="1"/>
          </p:cNvSpPr>
          <p:nvPr>
            <p:ph type="sldNum" sz="quarter" idx="14"/>
          </p:nvPr>
        </p:nvSpPr>
        <p:spPr/>
        <p:txBody>
          <a:bodyPr/>
          <a:lstStyle>
            <a:lvl1pPr>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1202440721"/>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5D51B-FE37-4FBC-C3F4-1F226357E96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45EF60-7166-CA9C-8514-31950FCFD5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9B97C6-0381-24ED-5112-8D19F1CDB5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7A0C480-1446-151F-62F6-15996FD950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83202C2-D446-C9B4-38A0-C53180AB0B8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E3A11D4-DCF8-9F41-E6AB-FED296373780}"/>
              </a:ext>
            </a:extLst>
          </p:cNvPr>
          <p:cNvSpPr>
            <a:spLocks noGrp="1"/>
          </p:cNvSpPr>
          <p:nvPr>
            <p:ph type="dt" sz="half" idx="10"/>
          </p:nvPr>
        </p:nvSpPr>
        <p:spPr/>
        <p:txBody>
          <a:bodyPr/>
          <a:lstStyle/>
          <a:p>
            <a:fld id="{06043F41-99F4-4F03-9330-0E61CC24090E}" type="datetimeFigureOut">
              <a:rPr lang="en-US" smtClean="0"/>
              <a:t>8/16/2023</a:t>
            </a:fld>
            <a:endParaRPr lang="en-US"/>
          </a:p>
        </p:txBody>
      </p:sp>
      <p:sp>
        <p:nvSpPr>
          <p:cNvPr id="8" name="Footer Placeholder 7">
            <a:extLst>
              <a:ext uri="{FF2B5EF4-FFF2-40B4-BE49-F238E27FC236}">
                <a16:creationId xmlns:a16="http://schemas.microsoft.com/office/drawing/2014/main" id="{38D5C29E-19DE-61C5-376C-5D88E0E8A0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4F174E2-EAF5-8D11-36C3-734108C01A23}"/>
              </a:ext>
            </a:extLst>
          </p:cNvPr>
          <p:cNvSpPr>
            <a:spLocks noGrp="1"/>
          </p:cNvSpPr>
          <p:nvPr>
            <p:ph type="sldNum" sz="quarter" idx="12"/>
          </p:nvPr>
        </p:nvSpPr>
        <p:spPr/>
        <p:txBody>
          <a:bodyPr/>
          <a:lstStyle/>
          <a:p>
            <a:fld id="{D23E068F-4ABA-4F92-836F-6DEC73F59F92}" type="slidenum">
              <a:rPr lang="en-US" smtClean="0"/>
              <a:t>‹#›</a:t>
            </a:fld>
            <a:endParaRPr lang="en-US"/>
          </a:p>
        </p:txBody>
      </p:sp>
    </p:spTree>
    <p:extLst>
      <p:ext uri="{BB962C8B-B14F-4D97-AF65-F5344CB8AC3E}">
        <p14:creationId xmlns:p14="http://schemas.microsoft.com/office/powerpoint/2010/main" val="12993387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cSld name="1_Section Header A">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A5AC4AF1-EC86-4B5B-9B69-C223B8C379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466"/>
          <a:stretch>
            <a:fillRect/>
          </a:stretch>
        </p:blipFill>
        <p:spPr bwMode="auto">
          <a:xfrm>
            <a:off x="0" y="3429000"/>
            <a:ext cx="1219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10">
            <a:extLst>
              <a:ext uri="{FF2B5EF4-FFF2-40B4-BE49-F238E27FC236}">
                <a16:creationId xmlns:a16="http://schemas.microsoft.com/office/drawing/2014/main" id="{2A16A1F4-24BC-41FB-A063-F825D08F490A}"/>
              </a:ext>
            </a:extLst>
          </p:cNvPr>
          <p:cNvPicPr>
            <a:picLocks noChangeAspect="1"/>
          </p:cNvPicPr>
          <p:nvPr/>
        </p:nvPicPr>
        <p:blipFill>
          <a:blip r:embed="rId3"/>
          <a:srcRect t="16683" b="16683"/>
          <a:stretch/>
        </p:blipFill>
        <p:spPr>
          <a:xfrm>
            <a:off x="8794237" y="-124253"/>
            <a:ext cx="5023800" cy="5023800"/>
          </a:xfrm>
          <a:prstGeom prst="ellipse">
            <a:avLst/>
          </a:prstGeom>
          <a:ln>
            <a:noFill/>
          </a:ln>
        </p:spPr>
      </p:pic>
      <p:sp>
        <p:nvSpPr>
          <p:cNvPr id="14" name="Title 1"/>
          <p:cNvSpPr>
            <a:spLocks noGrp="1"/>
          </p:cNvSpPr>
          <p:nvPr>
            <p:ph type="title"/>
          </p:nvPr>
        </p:nvSpPr>
        <p:spPr>
          <a:xfrm>
            <a:off x="1316090" y="572891"/>
            <a:ext cx="5682612" cy="1051772"/>
          </a:xfrm>
        </p:spPr>
        <p:txBody>
          <a:bodyPr>
            <a:normAutofit/>
          </a:bodyPr>
          <a:lstStyle>
            <a:lvl1pPr>
              <a:defRPr sz="3199"/>
            </a:lvl1pPr>
          </a:lstStyle>
          <a:p>
            <a:r>
              <a:rPr lang="en-US"/>
              <a:t>Click to edit Master title style</a:t>
            </a:r>
            <a:endParaRPr lang="en-GB" dirty="0"/>
          </a:p>
        </p:txBody>
      </p:sp>
      <p:sp>
        <p:nvSpPr>
          <p:cNvPr id="15" name="Text Placeholder 2"/>
          <p:cNvSpPr>
            <a:spLocks noGrp="1"/>
          </p:cNvSpPr>
          <p:nvPr>
            <p:ph type="body" idx="1"/>
          </p:nvPr>
        </p:nvSpPr>
        <p:spPr>
          <a:xfrm>
            <a:off x="1316090" y="1815722"/>
            <a:ext cx="5683936" cy="1051772"/>
          </a:xfrm>
        </p:spPr>
        <p:txBody>
          <a:bodyPr anchor="ctr">
            <a:normAutofit/>
          </a:bodyPr>
          <a:lstStyle>
            <a:lvl1pPr marL="0" indent="0">
              <a:buNone/>
              <a:defRPr sz="1800">
                <a:solidFill>
                  <a:schemeClr val="accent1"/>
                </a:solidFill>
              </a:defRPr>
            </a:lvl1pPr>
            <a:lvl2pPr marL="457086" indent="0">
              <a:buNone/>
              <a:defRPr sz="2000">
                <a:solidFill>
                  <a:schemeClr val="tx1">
                    <a:tint val="75000"/>
                  </a:schemeClr>
                </a:solidFill>
              </a:defRPr>
            </a:lvl2pPr>
            <a:lvl3pPr marL="914172" indent="0">
              <a:buNone/>
              <a:defRPr sz="1800">
                <a:solidFill>
                  <a:schemeClr val="tx1">
                    <a:tint val="75000"/>
                  </a:schemeClr>
                </a:solidFill>
              </a:defRPr>
            </a:lvl3pPr>
            <a:lvl4pPr marL="1371257" indent="0">
              <a:buNone/>
              <a:defRPr sz="1600">
                <a:solidFill>
                  <a:schemeClr val="tx1">
                    <a:tint val="75000"/>
                  </a:schemeClr>
                </a:solidFill>
              </a:defRPr>
            </a:lvl4pPr>
            <a:lvl5pPr marL="1828343" indent="0">
              <a:buNone/>
              <a:defRPr sz="1600">
                <a:solidFill>
                  <a:schemeClr val="tx1">
                    <a:tint val="75000"/>
                  </a:schemeClr>
                </a:solidFill>
              </a:defRPr>
            </a:lvl5pPr>
            <a:lvl6pPr marL="2285429" indent="0">
              <a:buNone/>
              <a:defRPr sz="1600">
                <a:solidFill>
                  <a:schemeClr val="tx1">
                    <a:tint val="75000"/>
                  </a:schemeClr>
                </a:solidFill>
              </a:defRPr>
            </a:lvl6pPr>
            <a:lvl7pPr marL="2742514" indent="0">
              <a:buNone/>
              <a:defRPr sz="1600">
                <a:solidFill>
                  <a:schemeClr val="tx1">
                    <a:tint val="75000"/>
                  </a:schemeClr>
                </a:solidFill>
              </a:defRPr>
            </a:lvl7pPr>
            <a:lvl8pPr marL="3199600" indent="0">
              <a:buNone/>
              <a:defRPr sz="1600">
                <a:solidFill>
                  <a:schemeClr val="tx1">
                    <a:tint val="75000"/>
                  </a:schemeClr>
                </a:solidFill>
              </a:defRPr>
            </a:lvl8pPr>
            <a:lvl9pPr marL="3656686" indent="0">
              <a:buNone/>
              <a:defRPr sz="1600">
                <a:solidFill>
                  <a:schemeClr val="tx1">
                    <a:tint val="75000"/>
                  </a:schemeClr>
                </a:solidFill>
              </a:defRPr>
            </a:lvl9pPr>
          </a:lstStyle>
          <a:p>
            <a:pPr lvl="0"/>
            <a:r>
              <a:rPr lang="en-US"/>
              <a:t>Click to edit Master text styles</a:t>
            </a:r>
          </a:p>
        </p:txBody>
      </p:sp>
      <p:sp>
        <p:nvSpPr>
          <p:cNvPr id="7" name="Slide Number Placeholder 5">
            <a:extLst>
              <a:ext uri="{FF2B5EF4-FFF2-40B4-BE49-F238E27FC236}">
                <a16:creationId xmlns:a16="http://schemas.microsoft.com/office/drawing/2014/main" id="{3D8A0555-1F30-4612-B89F-18536D1CA8C7}"/>
              </a:ext>
            </a:extLst>
          </p:cNvPr>
          <p:cNvSpPr>
            <a:spLocks noGrp="1"/>
          </p:cNvSpPr>
          <p:nvPr>
            <p:ph type="sldNum" sz="quarter" idx="10"/>
          </p:nvPr>
        </p:nvSpPr>
        <p:spPr/>
        <p:txBody>
          <a:bodyPr/>
          <a:lstStyle>
            <a:lvl1pPr>
              <a:defRPr sz="1200" smtClean="0">
                <a:solidFill>
                  <a:schemeClr val="bg1"/>
                </a:solidFill>
              </a:defRPr>
            </a:lvl1pPr>
          </a:lstStyle>
          <a:p>
            <a:fld id="{48F63A3B-78C7-47BE-AE5E-E10140E04643}" type="slidenum">
              <a:rPr lang="en-US" smtClean="0"/>
              <a:t>‹#›</a:t>
            </a:fld>
            <a:endParaRPr lang="en-US" dirty="0"/>
          </a:p>
        </p:txBody>
      </p:sp>
      <p:pic>
        <p:nvPicPr>
          <p:cNvPr id="8" name="Picture 9">
            <a:extLst>
              <a:ext uri="{FF2B5EF4-FFF2-40B4-BE49-F238E27FC236}">
                <a16:creationId xmlns:a16="http://schemas.microsoft.com/office/drawing/2014/main" id="{B747B74E-601D-4E69-952E-F42B4D7B0D6A}"/>
              </a:ext>
            </a:extLst>
          </p:cNvPr>
          <p:cNvPicPr>
            <a:picLocks noChangeAspect="1" noChangeArrowheads="1"/>
          </p:cNvPicPr>
          <p:nvPr userDrawn="1"/>
        </p:nvPicPr>
        <p:blipFill>
          <a:blip r:embed="rId4" cstate="email">
            <a:extLst>
              <a:ext uri="{28A0092B-C50C-407E-A947-70E740481C1C}">
                <a14:useLocalDpi xmlns:a14="http://schemas.microsoft.com/office/drawing/2010/main" val="0"/>
              </a:ext>
            </a:extLst>
          </a:blip>
          <a:srcRect/>
          <a:stretch/>
        </p:blipFill>
        <p:spPr bwMode="auto">
          <a:xfrm>
            <a:off x="9726458" y="6338759"/>
            <a:ext cx="2283110" cy="386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2199207"/>
      </p:ext>
    </p:extLst>
  </p:cSld>
  <p:clrMapOvr>
    <a:masterClrMapping/>
  </p:clrMapOvr>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1_Title and Two Objects">
    <p:spTree>
      <p:nvGrpSpPr>
        <p:cNvPr id="1" name=""/>
        <p:cNvGrpSpPr/>
        <p:nvPr/>
      </p:nvGrpSpPr>
      <p:grpSpPr>
        <a:xfrm>
          <a:off x="0" y="0"/>
          <a:ext cx="0" cy="0"/>
          <a:chOff x="0" y="0"/>
          <a:chExt cx="0" cy="0"/>
        </a:xfrm>
      </p:grpSpPr>
      <p:sp>
        <p:nvSpPr>
          <p:cNvPr id="2" name="Title 1"/>
          <p:cNvSpPr>
            <a:spLocks noGrp="1"/>
          </p:cNvSpPr>
          <p:nvPr>
            <p:ph type="title"/>
          </p:nvPr>
        </p:nvSpPr>
        <p:spPr>
          <a:xfrm>
            <a:off x="1316089" y="427714"/>
            <a:ext cx="8265600" cy="813992"/>
          </a:xfrm>
        </p:spPr>
        <p:txBody>
          <a:bodyPr/>
          <a:lstStyle/>
          <a:p>
            <a:r>
              <a:rPr lang="en-US"/>
              <a:t>Click to edit Master title style</a:t>
            </a:r>
            <a:endParaRPr lang="en-GB"/>
          </a:p>
        </p:txBody>
      </p:sp>
      <p:sp>
        <p:nvSpPr>
          <p:cNvPr id="10" name="Text Placeholder 9"/>
          <p:cNvSpPr>
            <a:spLocks noGrp="1"/>
          </p:cNvSpPr>
          <p:nvPr>
            <p:ph type="body" sz="quarter" idx="12"/>
          </p:nvPr>
        </p:nvSpPr>
        <p:spPr>
          <a:xfrm>
            <a:off x="1316089" y="1364343"/>
            <a:ext cx="8266112" cy="420915"/>
          </a:xfrm>
        </p:spPr>
        <p:txBody>
          <a:bodyPr anchor="ctr">
            <a:normAutofit/>
          </a:bodyPr>
          <a:lstStyle>
            <a:lvl1pPr>
              <a:defRPr sz="1800">
                <a:solidFill>
                  <a:schemeClr val="accent2"/>
                </a:solidFill>
              </a:defRPr>
            </a:lvl1pPr>
          </a:lstStyle>
          <a:p>
            <a:pPr lvl="0"/>
            <a:r>
              <a:rPr lang="en-US"/>
              <a:t>Click to edit Master text styles</a:t>
            </a:r>
          </a:p>
        </p:txBody>
      </p:sp>
      <p:sp>
        <p:nvSpPr>
          <p:cNvPr id="7" name="Content Placeholder 2"/>
          <p:cNvSpPr>
            <a:spLocks noGrp="1"/>
          </p:cNvSpPr>
          <p:nvPr>
            <p:ph idx="1"/>
          </p:nvPr>
        </p:nvSpPr>
        <p:spPr>
          <a:xfrm>
            <a:off x="1316088" y="1968771"/>
            <a:ext cx="8265600" cy="1344594"/>
          </a:xfrm>
        </p:spPr>
        <p:txBody>
          <a:bodyPr/>
          <a:lstStyle>
            <a:lvl2pPr>
              <a:buSzPct val="120000"/>
              <a:defRPr/>
            </a:lvl2pPr>
            <a:lvl4pPr>
              <a:defRPr>
                <a:solidFill>
                  <a:schemeClr val="accent2"/>
                </a:solidFill>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Content Placeholder 4"/>
          <p:cNvSpPr>
            <a:spLocks noGrp="1"/>
          </p:cNvSpPr>
          <p:nvPr>
            <p:ph idx="13"/>
          </p:nvPr>
        </p:nvSpPr>
        <p:spPr>
          <a:xfrm>
            <a:off x="1318350" y="3544636"/>
            <a:ext cx="8265600" cy="2382774"/>
          </a:xfrm>
        </p:spPr>
        <p:txBody>
          <a:bodyPr/>
          <a:lstStyle/>
          <a:p>
            <a:pPr lvl="0"/>
            <a:r>
              <a:rPr lang="en-US"/>
              <a:t>Click to edit Master text styles</a:t>
            </a:r>
          </a:p>
        </p:txBody>
      </p:sp>
      <p:sp>
        <p:nvSpPr>
          <p:cNvPr id="6" name="Marcador de número de diapositiva 5">
            <a:extLst>
              <a:ext uri="{FF2B5EF4-FFF2-40B4-BE49-F238E27FC236}">
                <a16:creationId xmlns:a16="http://schemas.microsoft.com/office/drawing/2014/main" id="{360A9F31-B7A6-4F2D-9436-F2BE67AA213C}"/>
              </a:ext>
            </a:extLst>
          </p:cNvPr>
          <p:cNvSpPr>
            <a:spLocks noGrp="1"/>
          </p:cNvSpPr>
          <p:nvPr>
            <p:ph type="sldNum" sz="quarter" idx="14"/>
          </p:nvPr>
        </p:nvSpPr>
        <p:spPr/>
        <p:txBody>
          <a:bodyPr/>
          <a:lstStyle>
            <a:lvl1pPr>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3230265049"/>
      </p:ext>
    </p:extLst>
  </p:cSld>
  <p:clrMapOvr>
    <a:masterClrMapping/>
  </p:clrMapOvr>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1_Title Only 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8" name="Text Placeholder 9"/>
          <p:cNvSpPr>
            <a:spLocks noGrp="1"/>
          </p:cNvSpPr>
          <p:nvPr>
            <p:ph type="body" sz="quarter" idx="12"/>
          </p:nvPr>
        </p:nvSpPr>
        <p:spPr>
          <a:xfrm>
            <a:off x="1316089" y="1364343"/>
            <a:ext cx="8266112" cy="420915"/>
          </a:xfrm>
        </p:spPr>
        <p:txBody>
          <a:bodyPr anchor="ctr">
            <a:normAutofit/>
          </a:bodyPr>
          <a:lstStyle>
            <a:lvl1pPr>
              <a:defRPr sz="1800">
                <a:solidFill>
                  <a:schemeClr val="accent2"/>
                </a:solidFill>
              </a:defRPr>
            </a:lvl1pPr>
          </a:lstStyle>
          <a:p>
            <a:pPr lvl="0"/>
            <a:r>
              <a:rPr lang="en-US"/>
              <a:t>Click to edit Master text styles</a:t>
            </a:r>
          </a:p>
        </p:txBody>
      </p:sp>
      <p:sp>
        <p:nvSpPr>
          <p:cNvPr id="4" name="Footer Placeholder 5">
            <a:extLst>
              <a:ext uri="{FF2B5EF4-FFF2-40B4-BE49-F238E27FC236}">
                <a16:creationId xmlns:a16="http://schemas.microsoft.com/office/drawing/2014/main" id="{16BB86B1-6CFF-4497-82C3-A3F8381B02BE}"/>
              </a:ext>
            </a:extLst>
          </p:cNvPr>
          <p:cNvSpPr>
            <a:spLocks noGrp="1"/>
          </p:cNvSpPr>
          <p:nvPr>
            <p:ph type="ftr" sz="quarter" idx="13"/>
          </p:nvPr>
        </p:nvSpPr>
        <p:spPr>
          <a:xfrm>
            <a:off x="4165601" y="6356351"/>
            <a:ext cx="3860800" cy="365125"/>
          </a:xfrm>
          <a:prstGeom prst="rect">
            <a:avLst/>
          </a:prstGeom>
        </p:spPr>
        <p:txBody>
          <a:bodyPr/>
          <a:lstStyle>
            <a:lvl1pPr defTabSz="544133" eaLnBrk="1" fontAlgn="auto" hangingPunct="1">
              <a:spcBef>
                <a:spcPts val="0"/>
              </a:spcBef>
              <a:spcAft>
                <a:spcPts val="0"/>
              </a:spcAft>
              <a:defRPr sz="2143" dirty="0">
                <a:latin typeface="+mn-lt"/>
              </a:defRPr>
            </a:lvl1pPr>
          </a:lstStyle>
          <a:p>
            <a:endParaRPr lang="en-US" dirty="0"/>
          </a:p>
        </p:txBody>
      </p:sp>
      <p:sp>
        <p:nvSpPr>
          <p:cNvPr id="5" name="Slide Number Placeholder 6">
            <a:extLst>
              <a:ext uri="{FF2B5EF4-FFF2-40B4-BE49-F238E27FC236}">
                <a16:creationId xmlns:a16="http://schemas.microsoft.com/office/drawing/2014/main" id="{A7D9E496-165C-4E7F-9E7E-B3E2CA90CDAC}"/>
              </a:ext>
            </a:extLst>
          </p:cNvPr>
          <p:cNvSpPr>
            <a:spLocks noGrp="1"/>
          </p:cNvSpPr>
          <p:nvPr>
            <p:ph type="sldNum" sz="quarter" idx="14"/>
          </p:nvPr>
        </p:nvSpPr>
        <p:spPr/>
        <p:txBody>
          <a:bodyPr/>
          <a:lstStyle>
            <a:lvl1pPr>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754554350"/>
      </p:ext>
    </p:extLst>
  </p:cSld>
  <p:clrMapOvr>
    <a:masterClrMapping/>
  </p:clrMapOvr>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1_Title and Content A (Circle)">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3AF90A7-3EB7-4C48-880E-1A06B8C2FA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16089" y="427714"/>
            <a:ext cx="8265600" cy="813992"/>
          </a:xfrm>
        </p:spPr>
        <p:txBody>
          <a:bodyPr/>
          <a:lstStyle/>
          <a:p>
            <a:r>
              <a:rPr lang="en-US"/>
              <a:t>Click to edit Master title style</a:t>
            </a:r>
            <a:endParaRPr lang="en-GB"/>
          </a:p>
        </p:txBody>
      </p:sp>
      <p:sp>
        <p:nvSpPr>
          <p:cNvPr id="3" name="Content Placeholder 2"/>
          <p:cNvSpPr>
            <a:spLocks noGrp="1"/>
          </p:cNvSpPr>
          <p:nvPr>
            <p:ph idx="1"/>
          </p:nvPr>
        </p:nvSpPr>
        <p:spPr/>
        <p:txBody>
          <a:bodyPr/>
          <a:lstStyle>
            <a:lvl2pPr>
              <a:buSzPct val="12000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9"/>
          <p:cNvSpPr>
            <a:spLocks noGrp="1"/>
          </p:cNvSpPr>
          <p:nvPr>
            <p:ph type="body" sz="quarter" idx="12"/>
          </p:nvPr>
        </p:nvSpPr>
        <p:spPr>
          <a:xfrm>
            <a:off x="1316089" y="1364343"/>
            <a:ext cx="8266112" cy="420915"/>
          </a:xfrm>
        </p:spPr>
        <p:txBody>
          <a:bodyPr anchor="ctr">
            <a:normAutofit/>
          </a:bodyPr>
          <a:lstStyle>
            <a:lvl1pPr>
              <a:defRPr sz="1800">
                <a:solidFill>
                  <a:schemeClr val="accent2"/>
                </a:solidFill>
              </a:defRPr>
            </a:lvl1pPr>
          </a:lstStyle>
          <a:p>
            <a:pPr lvl="0"/>
            <a:r>
              <a:rPr lang="en-US"/>
              <a:t>Click to edit Master text styles</a:t>
            </a:r>
          </a:p>
        </p:txBody>
      </p:sp>
      <p:sp>
        <p:nvSpPr>
          <p:cNvPr id="7" name="Slide Number Placeholder 7">
            <a:extLst>
              <a:ext uri="{FF2B5EF4-FFF2-40B4-BE49-F238E27FC236}">
                <a16:creationId xmlns:a16="http://schemas.microsoft.com/office/drawing/2014/main" id="{008ACE50-02A9-4A5E-BE6D-2B6A9357BE32}"/>
              </a:ext>
            </a:extLst>
          </p:cNvPr>
          <p:cNvSpPr>
            <a:spLocks noGrp="1"/>
          </p:cNvSpPr>
          <p:nvPr>
            <p:ph type="sldNum" sz="quarter" idx="13"/>
          </p:nvPr>
        </p:nvSpPr>
        <p:spPr/>
        <p:txBody>
          <a:bodyPr/>
          <a:lstStyle>
            <a:lvl1pPr>
              <a:defRPr/>
            </a:lvl1pPr>
          </a:lstStyle>
          <a:p>
            <a:fld id="{48F63A3B-78C7-47BE-AE5E-E10140E04643}" type="slidenum">
              <a:rPr lang="en-US" smtClean="0"/>
              <a:t>‹#›</a:t>
            </a:fld>
            <a:endParaRPr lang="en-US" dirty="0"/>
          </a:p>
        </p:txBody>
      </p:sp>
      <p:pic>
        <p:nvPicPr>
          <p:cNvPr id="8" name="Picture 9">
            <a:extLst>
              <a:ext uri="{FF2B5EF4-FFF2-40B4-BE49-F238E27FC236}">
                <a16:creationId xmlns:a16="http://schemas.microsoft.com/office/drawing/2014/main" id="{2C3A4967-131A-4036-B3B6-34A7A181C488}"/>
              </a:ext>
            </a:extLst>
          </p:cNvPr>
          <p:cNvPicPr>
            <a:picLocks noChangeAspect="1" noChangeArrowheads="1"/>
          </p:cNvPicPr>
          <p:nvPr userDrawn="1"/>
        </p:nvPicPr>
        <p:blipFill>
          <a:blip r:embed="rId3" cstate="email">
            <a:extLst>
              <a:ext uri="{28A0092B-C50C-407E-A947-70E740481C1C}">
                <a14:useLocalDpi xmlns:a14="http://schemas.microsoft.com/office/drawing/2010/main" val="0"/>
              </a:ext>
            </a:extLst>
          </a:blip>
          <a:srcRect/>
          <a:stretch/>
        </p:blipFill>
        <p:spPr bwMode="auto">
          <a:xfrm>
            <a:off x="9726458" y="6338759"/>
            <a:ext cx="2283110" cy="386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5632360"/>
      </p:ext>
    </p:extLst>
  </p:cSld>
  <p:clrMapOvr>
    <a:masterClrMapping/>
  </p:clrMapOvr>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1_Title and Content (Intro) 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51D51CA-D308-4081-AE53-18F7900AC957}"/>
              </a:ext>
            </a:extLst>
          </p:cNvPr>
          <p:cNvSpPr/>
          <p:nvPr/>
        </p:nvSpPr>
        <p:spPr>
          <a:xfrm>
            <a:off x="9683750" y="0"/>
            <a:ext cx="2508250"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544133" eaLnBrk="1" fontAlgn="auto" hangingPunct="1">
              <a:spcBef>
                <a:spcPts val="0"/>
              </a:spcBef>
              <a:spcAft>
                <a:spcPts val="0"/>
              </a:spcAft>
              <a:defRPr/>
            </a:pPr>
            <a:endParaRPr lang="en-GB" sz="1102" dirty="0"/>
          </a:p>
        </p:txBody>
      </p:sp>
      <p:pic>
        <p:nvPicPr>
          <p:cNvPr id="7" name="Picture 9">
            <a:extLst>
              <a:ext uri="{FF2B5EF4-FFF2-40B4-BE49-F238E27FC236}">
                <a16:creationId xmlns:a16="http://schemas.microsoft.com/office/drawing/2014/main" id="{28E31B80-55F9-4E70-B66E-8B922081F1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342"/>
          <a:stretch>
            <a:fillRect/>
          </a:stretch>
        </p:blipFill>
        <p:spPr bwMode="auto">
          <a:xfrm>
            <a:off x="8985250" y="1"/>
            <a:ext cx="3206750" cy="277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a:extLst>
              <a:ext uri="{FF2B5EF4-FFF2-40B4-BE49-F238E27FC236}">
                <a16:creationId xmlns:a16="http://schemas.microsoft.com/office/drawing/2014/main" id="{1DA88D43-F6DF-4210-8F6B-560A400E0EA1}"/>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915526" y="6153151"/>
            <a:ext cx="1692275"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16089" y="427714"/>
            <a:ext cx="8265600" cy="813992"/>
          </a:xfrm>
        </p:spPr>
        <p:txBody>
          <a:bodyPr/>
          <a:lstStyle/>
          <a:p>
            <a:r>
              <a:rPr lang="en-US"/>
              <a:t>Click to edit Master title style</a:t>
            </a:r>
            <a:endParaRPr lang="en-GB"/>
          </a:p>
        </p:txBody>
      </p:sp>
      <p:sp>
        <p:nvSpPr>
          <p:cNvPr id="3" name="Content Placeholder 2"/>
          <p:cNvSpPr>
            <a:spLocks noGrp="1"/>
          </p:cNvSpPr>
          <p:nvPr>
            <p:ph idx="1"/>
          </p:nvPr>
        </p:nvSpPr>
        <p:spPr/>
        <p:txBody>
          <a:bodyPr/>
          <a:lstStyle>
            <a:lvl2pPr>
              <a:buSzPct val="12000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9"/>
          <p:cNvSpPr>
            <a:spLocks noGrp="1"/>
          </p:cNvSpPr>
          <p:nvPr>
            <p:ph type="body" sz="quarter" idx="12"/>
          </p:nvPr>
        </p:nvSpPr>
        <p:spPr>
          <a:xfrm>
            <a:off x="1316089" y="1364343"/>
            <a:ext cx="8266112" cy="420915"/>
          </a:xfrm>
        </p:spPr>
        <p:txBody>
          <a:bodyPr anchor="ctr">
            <a:normAutofit/>
          </a:bodyPr>
          <a:lstStyle>
            <a:lvl1pPr>
              <a:defRPr sz="1800">
                <a:solidFill>
                  <a:schemeClr val="accent2"/>
                </a:solidFill>
              </a:defRPr>
            </a:lvl1pPr>
          </a:lstStyle>
          <a:p>
            <a:pPr lvl="0"/>
            <a:r>
              <a:rPr lang="en-US"/>
              <a:t>Click to edit Master text styles</a:t>
            </a:r>
          </a:p>
        </p:txBody>
      </p:sp>
      <p:sp>
        <p:nvSpPr>
          <p:cNvPr id="5" name="Text Placeholder 4"/>
          <p:cNvSpPr>
            <a:spLocks noGrp="1"/>
          </p:cNvSpPr>
          <p:nvPr>
            <p:ph type="body" sz="quarter" idx="13"/>
          </p:nvPr>
        </p:nvSpPr>
        <p:spPr>
          <a:xfrm>
            <a:off x="9911075" y="3183783"/>
            <a:ext cx="2027186" cy="2942380"/>
          </a:xfrm>
        </p:spPr>
        <p:txBody>
          <a:bodyPr>
            <a:normAutofit/>
          </a:bodyPr>
          <a:lstStyle>
            <a:lvl1pPr marL="0" algn="l" defTabSz="544133" rtl="0" eaLnBrk="1" latinLnBrk="0" hangingPunct="1">
              <a:defRPr lang="en-US" sz="1600" kern="1200" dirty="0" smtClean="0">
                <a:solidFill>
                  <a:schemeClr val="tx1"/>
                </a:solidFill>
                <a:latin typeface="Verdana" panose="020B0604030504040204" pitchFamily="34" charset="0"/>
                <a:ea typeface="Verdana" panose="020B0604030504040204" pitchFamily="34" charset="0"/>
                <a:cs typeface="+mn-cs"/>
              </a:defRPr>
            </a:lvl1pPr>
          </a:lstStyle>
          <a:p>
            <a:pPr lvl="0"/>
            <a:r>
              <a:rPr lang="en-US"/>
              <a:t>Click to edit Master text styles</a:t>
            </a:r>
          </a:p>
        </p:txBody>
      </p:sp>
      <p:sp>
        <p:nvSpPr>
          <p:cNvPr id="9" name="Slide Number Placeholder 7">
            <a:extLst>
              <a:ext uri="{FF2B5EF4-FFF2-40B4-BE49-F238E27FC236}">
                <a16:creationId xmlns:a16="http://schemas.microsoft.com/office/drawing/2014/main" id="{72D1109C-83B3-4273-92CB-6D22C8598CD3}"/>
              </a:ext>
            </a:extLst>
          </p:cNvPr>
          <p:cNvSpPr>
            <a:spLocks noGrp="1"/>
          </p:cNvSpPr>
          <p:nvPr>
            <p:ph type="sldNum" sz="quarter" idx="14"/>
          </p:nvPr>
        </p:nvSpPr>
        <p:spPr/>
        <p:txBody>
          <a:bodyPr/>
          <a:lstStyle>
            <a:lvl1pPr>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1768387554"/>
      </p:ext>
    </p:extLst>
  </p:cSld>
  <p:clrMapOvr>
    <a:masterClrMapping/>
  </p:clrMapOvr>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1_Title and Content (Banner)">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0" y="4937126"/>
            <a:ext cx="12192000" cy="1920875"/>
          </a:xfrm>
        </p:spPr>
        <p:txBody>
          <a:bodyPr rtlCol="0">
            <a:normAutofit/>
          </a:bodyPr>
          <a:lstStyle/>
          <a:p>
            <a:pPr lvl="0"/>
            <a:r>
              <a:rPr lang="en-US" noProof="0"/>
              <a:t>Click icon to add picture</a:t>
            </a:r>
            <a:endParaRPr lang="en-GB" noProof="0" dirty="0"/>
          </a:p>
        </p:txBody>
      </p:sp>
      <p:sp>
        <p:nvSpPr>
          <p:cNvPr id="2" name="Title 1"/>
          <p:cNvSpPr>
            <a:spLocks noGrp="1"/>
          </p:cNvSpPr>
          <p:nvPr>
            <p:ph type="title"/>
          </p:nvPr>
        </p:nvSpPr>
        <p:spPr>
          <a:xfrm>
            <a:off x="1316089" y="427714"/>
            <a:ext cx="8265600" cy="813992"/>
          </a:xfrm>
        </p:spPr>
        <p:txBody>
          <a:bodyPr/>
          <a:lstStyle/>
          <a:p>
            <a:r>
              <a:rPr lang="en-US"/>
              <a:t>Click to edit Master title style</a:t>
            </a:r>
            <a:endParaRPr lang="en-GB"/>
          </a:p>
        </p:txBody>
      </p:sp>
      <p:sp>
        <p:nvSpPr>
          <p:cNvPr id="10" name="Text Placeholder 9"/>
          <p:cNvSpPr>
            <a:spLocks noGrp="1"/>
          </p:cNvSpPr>
          <p:nvPr>
            <p:ph type="body" sz="quarter" idx="12"/>
          </p:nvPr>
        </p:nvSpPr>
        <p:spPr>
          <a:xfrm>
            <a:off x="1316089" y="1364343"/>
            <a:ext cx="8266112" cy="420915"/>
          </a:xfrm>
        </p:spPr>
        <p:txBody>
          <a:bodyPr anchor="ctr">
            <a:normAutofit/>
          </a:bodyPr>
          <a:lstStyle>
            <a:lvl1pPr>
              <a:defRPr sz="1800">
                <a:solidFill>
                  <a:schemeClr val="accent2"/>
                </a:solidFill>
              </a:defRPr>
            </a:lvl1pPr>
          </a:lstStyle>
          <a:p>
            <a:pPr lvl="0"/>
            <a:r>
              <a:rPr lang="en-US"/>
              <a:t>Click to edit Master text styles</a:t>
            </a:r>
          </a:p>
        </p:txBody>
      </p:sp>
      <p:sp>
        <p:nvSpPr>
          <p:cNvPr id="7" name="Content Placeholder 2"/>
          <p:cNvSpPr>
            <a:spLocks noGrp="1"/>
          </p:cNvSpPr>
          <p:nvPr>
            <p:ph idx="1"/>
          </p:nvPr>
        </p:nvSpPr>
        <p:spPr>
          <a:xfrm>
            <a:off x="1316088" y="1968771"/>
            <a:ext cx="8265600" cy="2390396"/>
          </a:xfrm>
        </p:spPr>
        <p:txBody>
          <a:bodyPr/>
          <a:lstStyle>
            <a:lvl2pPr>
              <a:buSzPct val="12000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Marcador de número de diapositiva 5">
            <a:extLst>
              <a:ext uri="{FF2B5EF4-FFF2-40B4-BE49-F238E27FC236}">
                <a16:creationId xmlns:a16="http://schemas.microsoft.com/office/drawing/2014/main" id="{F1376B4E-882B-4284-8682-AC2323149034}"/>
              </a:ext>
            </a:extLst>
          </p:cNvPr>
          <p:cNvSpPr>
            <a:spLocks noGrp="1"/>
          </p:cNvSpPr>
          <p:nvPr>
            <p:ph type="sldNum" sz="quarter" idx="14"/>
          </p:nvPr>
        </p:nvSpPr>
        <p:spPr/>
        <p:txBody>
          <a:bodyPr/>
          <a:lstStyle>
            <a:lvl1pPr>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670014799"/>
      </p:ext>
    </p:extLst>
  </p:cSld>
  <p:clrMapOvr>
    <a:masterClrMapping/>
  </p:clrMapOvr>
  <p:hf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1_Title and Content (1 Image)">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31958129-14D8-49AA-83F7-15ECB2FEA846}"/>
              </a:ext>
            </a:extLst>
          </p:cNvPr>
          <p:cNvSpPr/>
          <p:nvPr/>
        </p:nvSpPr>
        <p:spPr>
          <a:xfrm>
            <a:off x="8456832" y="1421486"/>
            <a:ext cx="3147071" cy="3147071"/>
          </a:xfrm>
          <a:prstGeom prst="ellipse">
            <a:avLst/>
          </a:prstGeom>
          <a:blipFill>
            <a:blip r:embed="rId2" cstate="screen"/>
            <a:stretch>
              <a:fillRect/>
            </a:stretch>
          </a:blipFill>
          <a:ln w="508000">
            <a:gradFill>
              <a:gsLst>
                <a:gs pos="0">
                  <a:srgbClr val="27A0D8"/>
                </a:gs>
                <a:gs pos="100000">
                  <a:srgbClr val="9FD8E9"/>
                </a:gs>
              </a:gsLst>
              <a:lin ang="20400000" scaled="0"/>
            </a:gra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544133" eaLnBrk="1" fontAlgn="auto" hangingPunct="1">
              <a:spcBef>
                <a:spcPts val="0"/>
              </a:spcBef>
              <a:spcAft>
                <a:spcPts val="0"/>
              </a:spcAft>
              <a:defRPr/>
            </a:pPr>
            <a:endParaRPr lang="en-GB" sz="1102" dirty="0"/>
          </a:p>
        </p:txBody>
      </p:sp>
      <p:sp>
        <p:nvSpPr>
          <p:cNvPr id="2" name="Title 1"/>
          <p:cNvSpPr>
            <a:spLocks noGrp="1"/>
          </p:cNvSpPr>
          <p:nvPr>
            <p:ph type="title"/>
          </p:nvPr>
        </p:nvSpPr>
        <p:spPr>
          <a:xfrm>
            <a:off x="1316089" y="427714"/>
            <a:ext cx="8265600" cy="813992"/>
          </a:xfrm>
        </p:spPr>
        <p:txBody>
          <a:bodyPr/>
          <a:lstStyle/>
          <a:p>
            <a:r>
              <a:rPr lang="en-US"/>
              <a:t>Click to edit Master title style</a:t>
            </a:r>
            <a:endParaRPr lang="en-GB"/>
          </a:p>
        </p:txBody>
      </p:sp>
      <p:sp>
        <p:nvSpPr>
          <p:cNvPr id="3" name="Content Placeholder 2"/>
          <p:cNvSpPr>
            <a:spLocks noGrp="1"/>
          </p:cNvSpPr>
          <p:nvPr>
            <p:ph idx="1"/>
          </p:nvPr>
        </p:nvSpPr>
        <p:spPr>
          <a:xfrm>
            <a:off x="1316088" y="1968771"/>
            <a:ext cx="6433200" cy="4157393"/>
          </a:xfrm>
        </p:spPr>
        <p:txBody>
          <a:bodyPr/>
          <a:lstStyle>
            <a:lvl2pPr>
              <a:buSzPct val="12000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9"/>
          <p:cNvSpPr>
            <a:spLocks noGrp="1"/>
          </p:cNvSpPr>
          <p:nvPr>
            <p:ph type="body" sz="quarter" idx="12"/>
          </p:nvPr>
        </p:nvSpPr>
        <p:spPr>
          <a:xfrm>
            <a:off x="1316090" y="1364343"/>
            <a:ext cx="6433199" cy="420915"/>
          </a:xfrm>
        </p:spPr>
        <p:txBody>
          <a:bodyPr anchor="ctr">
            <a:normAutofit/>
          </a:bodyPr>
          <a:lstStyle>
            <a:lvl1pPr>
              <a:defRPr sz="1800">
                <a:solidFill>
                  <a:schemeClr val="accent2"/>
                </a:solidFill>
              </a:defRPr>
            </a:lvl1pPr>
          </a:lstStyle>
          <a:p>
            <a:pPr lvl="0"/>
            <a:r>
              <a:rPr lang="en-US"/>
              <a:t>Click to edit Master text styles</a:t>
            </a:r>
          </a:p>
        </p:txBody>
      </p:sp>
      <p:sp>
        <p:nvSpPr>
          <p:cNvPr id="6" name="Slide Number Placeholder 7">
            <a:extLst>
              <a:ext uri="{FF2B5EF4-FFF2-40B4-BE49-F238E27FC236}">
                <a16:creationId xmlns:a16="http://schemas.microsoft.com/office/drawing/2014/main" id="{7E39BA41-CB6B-4E63-8E2B-BCAA3C7CE9BC}"/>
              </a:ext>
            </a:extLst>
          </p:cNvPr>
          <p:cNvSpPr>
            <a:spLocks noGrp="1"/>
          </p:cNvSpPr>
          <p:nvPr>
            <p:ph type="sldNum" sz="quarter" idx="13"/>
          </p:nvPr>
        </p:nvSpPr>
        <p:spPr/>
        <p:txBody>
          <a:bodyPr/>
          <a:lstStyle>
            <a:lvl1pPr>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2449897571"/>
      </p:ext>
    </p:extLst>
  </p:cSld>
  <p:clrMapOvr>
    <a:masterClrMapping/>
  </p:clrMapOvr>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1_Title and Content (2 Images) A">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53A418FE-6658-4849-A2EB-9AE717294F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51800" y="930275"/>
            <a:ext cx="3633788" cy="412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16089" y="427714"/>
            <a:ext cx="8265600" cy="813992"/>
          </a:xfrm>
        </p:spPr>
        <p:txBody>
          <a:bodyPr/>
          <a:lstStyle/>
          <a:p>
            <a:r>
              <a:rPr lang="en-US"/>
              <a:t>Click to edit Master title style</a:t>
            </a:r>
            <a:endParaRPr lang="en-GB"/>
          </a:p>
        </p:txBody>
      </p:sp>
      <p:sp>
        <p:nvSpPr>
          <p:cNvPr id="3" name="Content Placeholder 2"/>
          <p:cNvSpPr>
            <a:spLocks noGrp="1"/>
          </p:cNvSpPr>
          <p:nvPr>
            <p:ph idx="1"/>
          </p:nvPr>
        </p:nvSpPr>
        <p:spPr>
          <a:xfrm>
            <a:off x="1316088" y="1968771"/>
            <a:ext cx="6433200" cy="4157393"/>
          </a:xfrm>
        </p:spPr>
        <p:txBody>
          <a:bodyPr/>
          <a:lstStyle>
            <a:lvl2pPr>
              <a:buSzPct val="12000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9"/>
          <p:cNvSpPr>
            <a:spLocks noGrp="1"/>
          </p:cNvSpPr>
          <p:nvPr>
            <p:ph type="body" sz="quarter" idx="12"/>
          </p:nvPr>
        </p:nvSpPr>
        <p:spPr>
          <a:xfrm>
            <a:off x="1316090" y="1364343"/>
            <a:ext cx="6433199" cy="420915"/>
          </a:xfrm>
        </p:spPr>
        <p:txBody>
          <a:bodyPr anchor="ctr">
            <a:normAutofit/>
          </a:bodyPr>
          <a:lstStyle>
            <a:lvl1pPr>
              <a:defRPr sz="1800">
                <a:solidFill>
                  <a:schemeClr val="accent2"/>
                </a:solidFill>
              </a:defRPr>
            </a:lvl1pPr>
          </a:lstStyle>
          <a:p>
            <a:pPr lvl="0"/>
            <a:r>
              <a:rPr lang="en-US"/>
              <a:t>Click to edit Master text styles</a:t>
            </a:r>
          </a:p>
        </p:txBody>
      </p:sp>
      <p:sp>
        <p:nvSpPr>
          <p:cNvPr id="6" name="Slide Number Placeholder 7">
            <a:extLst>
              <a:ext uri="{FF2B5EF4-FFF2-40B4-BE49-F238E27FC236}">
                <a16:creationId xmlns:a16="http://schemas.microsoft.com/office/drawing/2014/main" id="{188E910E-E0DA-4654-956E-CF628901ABF6}"/>
              </a:ext>
            </a:extLst>
          </p:cNvPr>
          <p:cNvSpPr>
            <a:spLocks noGrp="1"/>
          </p:cNvSpPr>
          <p:nvPr>
            <p:ph type="sldNum" sz="quarter" idx="13"/>
          </p:nvPr>
        </p:nvSpPr>
        <p:spPr/>
        <p:txBody>
          <a:bodyPr/>
          <a:lstStyle>
            <a:lvl1pPr>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4186630926"/>
      </p:ext>
    </p:extLst>
  </p:cSld>
  <p:clrMapOvr>
    <a:masterClrMapping/>
  </p:clrMapOvr>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1_Image and Content">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3C148E59-744B-470A-BFC7-886F9BF1D574}"/>
              </a:ext>
            </a:extLst>
          </p:cNvPr>
          <p:cNvSpPr/>
          <p:nvPr/>
        </p:nvSpPr>
        <p:spPr>
          <a:xfrm>
            <a:off x="5973763" y="463550"/>
            <a:ext cx="755650" cy="755650"/>
          </a:xfrm>
          <a:prstGeom prst="ellipse">
            <a:avLst/>
          </a:prstGeom>
          <a:solidFill>
            <a:srgbClr val="01216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544133" eaLnBrk="1" fontAlgn="auto" hangingPunct="1">
              <a:spcBef>
                <a:spcPts val="0"/>
              </a:spcBef>
              <a:spcAft>
                <a:spcPts val="0"/>
              </a:spcAft>
              <a:defRPr/>
            </a:pPr>
            <a:endParaRPr lang="en-GB" sz="1102" dirty="0"/>
          </a:p>
        </p:txBody>
      </p:sp>
      <p:sp>
        <p:nvSpPr>
          <p:cNvPr id="15" name="Picture Placeholder 4"/>
          <p:cNvSpPr>
            <a:spLocks noGrp="1"/>
          </p:cNvSpPr>
          <p:nvPr>
            <p:ph type="pic" sz="quarter" idx="13"/>
          </p:nvPr>
        </p:nvSpPr>
        <p:spPr>
          <a:xfrm>
            <a:off x="1" y="0"/>
            <a:ext cx="5565775" cy="6858000"/>
          </a:xfrm>
        </p:spPr>
        <p:txBody>
          <a:bodyPr rtlCol="0">
            <a:normAutofit/>
          </a:bodyPr>
          <a:lstStyle/>
          <a:p>
            <a:pPr lvl="0"/>
            <a:r>
              <a:rPr lang="en-US" noProof="0"/>
              <a:t>Click icon to add picture</a:t>
            </a:r>
            <a:endParaRPr lang="en-GB" noProof="0" dirty="0"/>
          </a:p>
        </p:txBody>
      </p:sp>
      <p:sp>
        <p:nvSpPr>
          <p:cNvPr id="4" name="Content Placeholder 3"/>
          <p:cNvSpPr>
            <a:spLocks noGrp="1"/>
          </p:cNvSpPr>
          <p:nvPr>
            <p:ph sz="half" idx="2"/>
          </p:nvPr>
        </p:nvSpPr>
        <p:spPr>
          <a:xfrm>
            <a:off x="6525763" y="1968770"/>
            <a:ext cx="4910983" cy="41629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9"/>
          <p:cNvSpPr>
            <a:spLocks noGrp="1"/>
          </p:cNvSpPr>
          <p:nvPr>
            <p:ph type="body" sz="quarter" idx="12"/>
          </p:nvPr>
        </p:nvSpPr>
        <p:spPr>
          <a:xfrm>
            <a:off x="6525760" y="1364343"/>
            <a:ext cx="4910985" cy="420915"/>
          </a:xfrm>
        </p:spPr>
        <p:txBody>
          <a:bodyPr anchor="ctr">
            <a:normAutofit/>
          </a:bodyPr>
          <a:lstStyle>
            <a:lvl1pPr>
              <a:defRPr sz="1600">
                <a:solidFill>
                  <a:schemeClr val="accent2"/>
                </a:solidFill>
              </a:defRPr>
            </a:lvl1pPr>
          </a:lstStyle>
          <a:p>
            <a:pPr lvl="0"/>
            <a:r>
              <a:rPr lang="en-US"/>
              <a:t>Click to edit Master text styles</a:t>
            </a:r>
          </a:p>
        </p:txBody>
      </p:sp>
      <p:sp>
        <p:nvSpPr>
          <p:cNvPr id="2" name="Title 1"/>
          <p:cNvSpPr>
            <a:spLocks noGrp="1"/>
          </p:cNvSpPr>
          <p:nvPr>
            <p:ph type="title"/>
          </p:nvPr>
        </p:nvSpPr>
        <p:spPr>
          <a:xfrm>
            <a:off x="6525763" y="427714"/>
            <a:ext cx="4910983" cy="813992"/>
          </a:xfrm>
        </p:spPr>
        <p:txBody>
          <a:bodyPr/>
          <a:lstStyle/>
          <a:p>
            <a:r>
              <a:rPr lang="en-US"/>
              <a:t>Click to edit Master title style</a:t>
            </a:r>
            <a:endParaRPr lang="en-GB"/>
          </a:p>
        </p:txBody>
      </p:sp>
      <p:sp>
        <p:nvSpPr>
          <p:cNvPr id="7" name="Slide Number Placeholder 4">
            <a:extLst>
              <a:ext uri="{FF2B5EF4-FFF2-40B4-BE49-F238E27FC236}">
                <a16:creationId xmlns:a16="http://schemas.microsoft.com/office/drawing/2014/main" id="{C3DADAE9-9BF3-4873-8C74-6986701ADED0}"/>
              </a:ext>
            </a:extLst>
          </p:cNvPr>
          <p:cNvSpPr>
            <a:spLocks noGrp="1"/>
          </p:cNvSpPr>
          <p:nvPr>
            <p:ph type="sldNum" sz="quarter" idx="14"/>
          </p:nvPr>
        </p:nvSpPr>
        <p:spPr/>
        <p:txBody>
          <a:bodyPr/>
          <a:lstStyle>
            <a:lvl1pPr>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798061154"/>
      </p:ext>
    </p:extLst>
  </p:cSld>
  <p:clrMapOvr>
    <a:masterClrMapping/>
  </p:clrMapOvr>
  <p:hf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1_Content &amp; Side Image">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1316090" y="1968770"/>
            <a:ext cx="6704038" cy="41629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9"/>
          <p:cNvSpPr>
            <a:spLocks noGrp="1"/>
          </p:cNvSpPr>
          <p:nvPr>
            <p:ph type="body" sz="quarter" idx="12"/>
          </p:nvPr>
        </p:nvSpPr>
        <p:spPr>
          <a:xfrm>
            <a:off x="1316090" y="1364343"/>
            <a:ext cx="6704039" cy="420915"/>
          </a:xfrm>
        </p:spPr>
        <p:txBody>
          <a:bodyPr anchor="ctr">
            <a:normAutofit/>
          </a:bodyPr>
          <a:lstStyle>
            <a:lvl1pPr>
              <a:defRPr sz="1600">
                <a:solidFill>
                  <a:schemeClr val="accent2"/>
                </a:solidFill>
              </a:defRPr>
            </a:lvl1pPr>
          </a:lstStyle>
          <a:p>
            <a:pPr lvl="0"/>
            <a:r>
              <a:rPr lang="en-US"/>
              <a:t>Click to edit Master text styles</a:t>
            </a:r>
          </a:p>
        </p:txBody>
      </p:sp>
      <p:sp>
        <p:nvSpPr>
          <p:cNvPr id="9" name="Picture Placeholder 4"/>
          <p:cNvSpPr>
            <a:spLocks noGrp="1"/>
          </p:cNvSpPr>
          <p:nvPr>
            <p:ph type="pic" sz="quarter" idx="13"/>
          </p:nvPr>
        </p:nvSpPr>
        <p:spPr>
          <a:xfrm>
            <a:off x="8774133" y="0"/>
            <a:ext cx="3417867" cy="6858000"/>
          </a:xfrm>
        </p:spPr>
        <p:txBody>
          <a:bodyPr rtlCol="0">
            <a:normAutofit/>
          </a:bodyPr>
          <a:lstStyle/>
          <a:p>
            <a:pPr lvl="0"/>
            <a:r>
              <a:rPr lang="en-US" noProof="0"/>
              <a:t>Click icon to add picture</a:t>
            </a:r>
            <a:endParaRPr lang="en-GB" noProof="0" dirty="0"/>
          </a:p>
        </p:txBody>
      </p:sp>
      <p:sp>
        <p:nvSpPr>
          <p:cNvPr id="3" name="Title 2"/>
          <p:cNvSpPr>
            <a:spLocks noGrp="1"/>
          </p:cNvSpPr>
          <p:nvPr>
            <p:ph type="title"/>
          </p:nvPr>
        </p:nvSpPr>
        <p:spPr>
          <a:xfrm>
            <a:off x="1316090" y="427714"/>
            <a:ext cx="6704039" cy="813992"/>
          </a:xfrm>
        </p:spPr>
        <p:txBody>
          <a:bodyPr/>
          <a:lstStyle/>
          <a:p>
            <a:r>
              <a:rPr lang="en-US"/>
              <a:t>Click to edit Master title style</a:t>
            </a:r>
            <a:endParaRPr lang="en-GB"/>
          </a:p>
        </p:txBody>
      </p:sp>
      <p:sp>
        <p:nvSpPr>
          <p:cNvPr id="6" name="Marcador de número de diapositiva 5">
            <a:extLst>
              <a:ext uri="{FF2B5EF4-FFF2-40B4-BE49-F238E27FC236}">
                <a16:creationId xmlns:a16="http://schemas.microsoft.com/office/drawing/2014/main" id="{6971A531-2E44-4CBF-A132-926C12EE252A}"/>
              </a:ext>
            </a:extLst>
          </p:cNvPr>
          <p:cNvSpPr>
            <a:spLocks noGrp="1"/>
          </p:cNvSpPr>
          <p:nvPr>
            <p:ph type="sldNum" sz="quarter" idx="14"/>
          </p:nvPr>
        </p:nvSpPr>
        <p:spPr/>
        <p:txBody>
          <a:bodyPr/>
          <a:lstStyle>
            <a:lvl1pPr>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2193439094"/>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B393E-93D7-9032-A53C-4C2018573B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BBEB7E4-EE38-A318-5472-20895A7BB874}"/>
              </a:ext>
            </a:extLst>
          </p:cNvPr>
          <p:cNvSpPr>
            <a:spLocks noGrp="1"/>
          </p:cNvSpPr>
          <p:nvPr>
            <p:ph type="dt" sz="half" idx="10"/>
          </p:nvPr>
        </p:nvSpPr>
        <p:spPr/>
        <p:txBody>
          <a:bodyPr/>
          <a:lstStyle/>
          <a:p>
            <a:fld id="{06043F41-99F4-4F03-9330-0E61CC24090E}" type="datetimeFigureOut">
              <a:rPr lang="en-US" smtClean="0"/>
              <a:t>8/16/2023</a:t>
            </a:fld>
            <a:endParaRPr lang="en-US"/>
          </a:p>
        </p:txBody>
      </p:sp>
      <p:sp>
        <p:nvSpPr>
          <p:cNvPr id="4" name="Footer Placeholder 3">
            <a:extLst>
              <a:ext uri="{FF2B5EF4-FFF2-40B4-BE49-F238E27FC236}">
                <a16:creationId xmlns:a16="http://schemas.microsoft.com/office/drawing/2014/main" id="{7DD09283-78DB-4AEC-F445-F773BBBEF1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EEE21B6-78F9-11D6-4D84-F5B87B4164B8}"/>
              </a:ext>
            </a:extLst>
          </p:cNvPr>
          <p:cNvSpPr>
            <a:spLocks noGrp="1"/>
          </p:cNvSpPr>
          <p:nvPr>
            <p:ph type="sldNum" sz="quarter" idx="12"/>
          </p:nvPr>
        </p:nvSpPr>
        <p:spPr/>
        <p:txBody>
          <a:bodyPr/>
          <a:lstStyle/>
          <a:p>
            <a:fld id="{D23E068F-4ABA-4F92-836F-6DEC73F59F92}" type="slidenum">
              <a:rPr lang="en-US" smtClean="0"/>
              <a:t>‹#›</a:t>
            </a:fld>
            <a:endParaRPr lang="en-US"/>
          </a:p>
        </p:txBody>
      </p:sp>
    </p:spTree>
    <p:extLst>
      <p:ext uri="{BB962C8B-B14F-4D97-AF65-F5344CB8AC3E}">
        <p14:creationId xmlns:p14="http://schemas.microsoft.com/office/powerpoint/2010/main" val="386808686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1_Content and Banner Image">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62EA4933-5E32-4167-962B-50D504272D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7288" y="1554164"/>
            <a:ext cx="11034712" cy="530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a:extLst>
              <a:ext uri="{FF2B5EF4-FFF2-40B4-BE49-F238E27FC236}">
                <a16:creationId xmlns:a16="http://schemas.microsoft.com/office/drawing/2014/main" id="{0C13E6F5-8C93-45B0-AE5C-F30E774223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1558925"/>
            <a:ext cx="5749926" cy="530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16089" y="427714"/>
            <a:ext cx="8265600" cy="813992"/>
          </a:xfrm>
        </p:spPr>
        <p:txBody>
          <a:bodyPr/>
          <a:lstStyle/>
          <a:p>
            <a:r>
              <a:rPr lang="en-US"/>
              <a:t>Click to edit Master title style</a:t>
            </a:r>
            <a:endParaRPr lang="en-GB"/>
          </a:p>
        </p:txBody>
      </p:sp>
      <p:sp>
        <p:nvSpPr>
          <p:cNvPr id="3" name="Content Placeholder 2"/>
          <p:cNvSpPr>
            <a:spLocks noGrp="1"/>
          </p:cNvSpPr>
          <p:nvPr>
            <p:ph idx="1"/>
          </p:nvPr>
        </p:nvSpPr>
        <p:spPr>
          <a:xfrm>
            <a:off x="1316088" y="1968771"/>
            <a:ext cx="5680800" cy="2514020"/>
          </a:xfrm>
        </p:spPr>
        <p:txBody>
          <a:bodyPr/>
          <a:lstStyle>
            <a:lvl2pPr>
              <a:buSzPct val="12000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9"/>
          <p:cNvSpPr>
            <a:spLocks noGrp="1"/>
          </p:cNvSpPr>
          <p:nvPr>
            <p:ph type="body" sz="quarter" idx="12"/>
          </p:nvPr>
        </p:nvSpPr>
        <p:spPr>
          <a:xfrm>
            <a:off x="1316090" y="1364343"/>
            <a:ext cx="6433199" cy="420915"/>
          </a:xfrm>
        </p:spPr>
        <p:txBody>
          <a:bodyPr anchor="ctr">
            <a:normAutofit/>
          </a:bodyPr>
          <a:lstStyle>
            <a:lvl1pPr>
              <a:defRPr sz="1800">
                <a:solidFill>
                  <a:schemeClr val="accent2"/>
                </a:solidFill>
              </a:defRPr>
            </a:lvl1pPr>
          </a:lstStyle>
          <a:p>
            <a:pPr lvl="0"/>
            <a:r>
              <a:rPr lang="en-US"/>
              <a:t>Click to edit Master text styles</a:t>
            </a:r>
          </a:p>
        </p:txBody>
      </p:sp>
      <p:sp>
        <p:nvSpPr>
          <p:cNvPr id="8" name="Slide Number Placeholder 7">
            <a:extLst>
              <a:ext uri="{FF2B5EF4-FFF2-40B4-BE49-F238E27FC236}">
                <a16:creationId xmlns:a16="http://schemas.microsoft.com/office/drawing/2014/main" id="{DD13BC01-B2EF-4501-B084-21E684F48D43}"/>
              </a:ext>
            </a:extLst>
          </p:cNvPr>
          <p:cNvSpPr>
            <a:spLocks noGrp="1"/>
          </p:cNvSpPr>
          <p:nvPr>
            <p:ph type="sldNum" sz="quarter" idx="13"/>
          </p:nvPr>
        </p:nvSpPr>
        <p:spPr/>
        <p:txBody>
          <a:bodyPr/>
          <a:lstStyle>
            <a:lvl1pPr>
              <a:defRPr smtClean="0">
                <a:solidFill>
                  <a:schemeClr val="tx1"/>
                </a:solidFill>
              </a:defRPr>
            </a:lvl1pPr>
          </a:lstStyle>
          <a:p>
            <a:fld id="{48F63A3B-78C7-47BE-AE5E-E10140E04643}" type="slidenum">
              <a:rPr lang="en-US" smtClean="0"/>
              <a:t>‹#›</a:t>
            </a:fld>
            <a:endParaRPr lang="en-US" dirty="0"/>
          </a:p>
        </p:txBody>
      </p:sp>
      <p:pic>
        <p:nvPicPr>
          <p:cNvPr id="9" name="Picture 9">
            <a:extLst>
              <a:ext uri="{FF2B5EF4-FFF2-40B4-BE49-F238E27FC236}">
                <a16:creationId xmlns:a16="http://schemas.microsoft.com/office/drawing/2014/main" id="{DE3ABF35-5A8C-40D7-AC7E-5DB74F246D17}"/>
              </a:ext>
            </a:extLst>
          </p:cNvPr>
          <p:cNvPicPr>
            <a:picLocks noChangeAspect="1" noChangeArrowheads="1"/>
          </p:cNvPicPr>
          <p:nvPr userDrawn="1"/>
        </p:nvPicPr>
        <p:blipFill>
          <a:blip r:embed="rId4" cstate="email">
            <a:extLst>
              <a:ext uri="{28A0092B-C50C-407E-A947-70E740481C1C}">
                <a14:useLocalDpi xmlns:a14="http://schemas.microsoft.com/office/drawing/2010/main" val="0"/>
              </a:ext>
            </a:extLst>
          </a:blip>
          <a:srcRect/>
          <a:stretch/>
        </p:blipFill>
        <p:spPr bwMode="auto">
          <a:xfrm>
            <a:off x="9726458" y="6338759"/>
            <a:ext cx="2283110" cy="386964"/>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6640643"/>
      </p:ext>
    </p:extLst>
  </p:cSld>
  <p:clrMapOvr>
    <a:masterClrMapping/>
  </p:clrMapOvr>
  <p:hf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Big Image Placeholder">
    <p:spTree>
      <p:nvGrpSpPr>
        <p:cNvPr id="1" name=""/>
        <p:cNvGrpSpPr/>
        <p:nvPr/>
      </p:nvGrpSpPr>
      <p:grpSpPr>
        <a:xfrm>
          <a:off x="0" y="0"/>
          <a:ext cx="0" cy="0"/>
          <a:chOff x="0" y="0"/>
          <a:chExt cx="0" cy="0"/>
        </a:xfrm>
      </p:grpSpPr>
      <p:sp>
        <p:nvSpPr>
          <p:cNvPr id="17" name="Picture Placeholder 13"/>
          <p:cNvSpPr>
            <a:spLocks noGrp="1"/>
          </p:cNvSpPr>
          <p:nvPr>
            <p:ph type="pic" sz="quarter" idx="13"/>
          </p:nvPr>
        </p:nvSpPr>
        <p:spPr>
          <a:xfrm>
            <a:off x="-1588" y="0"/>
            <a:ext cx="12216454" cy="6858000"/>
          </a:xfrm>
          <a:effectLst/>
        </p:spPr>
        <p:txBody>
          <a:bodyPr>
            <a:normAutofit/>
          </a:bodyPr>
          <a:lstStyle>
            <a:lvl1pPr marL="0" indent="0">
              <a:buNone/>
              <a:defRPr sz="2100">
                <a:ln>
                  <a:noFill/>
                </a:ln>
                <a:solidFill>
                  <a:schemeClr val="bg1">
                    <a:lumMod val="85000"/>
                  </a:schemeClr>
                </a:solidFill>
              </a:defRPr>
            </a:lvl1pPr>
          </a:lstStyle>
          <a:p>
            <a:endParaRPr lang="en-US"/>
          </a:p>
        </p:txBody>
      </p:sp>
    </p:spTree>
    <p:extLst>
      <p:ext uri="{BB962C8B-B14F-4D97-AF65-F5344CB8AC3E}">
        <p14:creationId xmlns:p14="http://schemas.microsoft.com/office/powerpoint/2010/main" val="25205645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 Image v2">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1" y="-14111"/>
            <a:ext cx="5266315" cy="6956778"/>
          </a:xfrm>
          <a:effectLst/>
        </p:spPr>
        <p:txBody>
          <a:bodyPr>
            <a:normAutofit/>
          </a:bodyPr>
          <a:lstStyle>
            <a:lvl1pPr marL="0" indent="0">
              <a:buNone/>
              <a:defRPr sz="2100">
                <a:ln>
                  <a:noFill/>
                </a:ln>
                <a:solidFill>
                  <a:schemeClr val="bg1">
                    <a:lumMod val="85000"/>
                  </a:schemeClr>
                </a:solidFill>
              </a:defRPr>
            </a:lvl1pPr>
          </a:lstStyle>
          <a:p>
            <a:endParaRPr lang="en-US"/>
          </a:p>
        </p:txBody>
      </p:sp>
    </p:spTree>
    <p:extLst>
      <p:ext uri="{BB962C8B-B14F-4D97-AF65-F5344CB8AC3E}">
        <p14:creationId xmlns:p14="http://schemas.microsoft.com/office/powerpoint/2010/main" val="41981899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8/16/2023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6857316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3_Big Image Placeholder">
    <p:spTree>
      <p:nvGrpSpPr>
        <p:cNvPr id="1" name=""/>
        <p:cNvGrpSpPr/>
        <p:nvPr/>
      </p:nvGrpSpPr>
      <p:grpSpPr>
        <a:xfrm>
          <a:off x="0" y="0"/>
          <a:ext cx="0" cy="0"/>
          <a:chOff x="0" y="0"/>
          <a:chExt cx="0" cy="0"/>
        </a:xfrm>
      </p:grpSpPr>
      <p:sp>
        <p:nvSpPr>
          <p:cNvPr id="6" name="Picture Placeholder 13"/>
          <p:cNvSpPr>
            <a:spLocks noGrp="1" noChangeAspect="1"/>
          </p:cNvSpPr>
          <p:nvPr>
            <p:ph type="pic" sz="quarter" idx="14"/>
          </p:nvPr>
        </p:nvSpPr>
        <p:spPr>
          <a:xfrm>
            <a:off x="5131080" y="1437706"/>
            <a:ext cx="1957326" cy="1956816"/>
          </a:xfrm>
          <a:prstGeom prst="ellipse">
            <a:avLst/>
          </a:prstGeom>
          <a:effectLst/>
        </p:spPr>
        <p:txBody>
          <a:bodyPr>
            <a:normAutofit/>
          </a:bodyPr>
          <a:lstStyle>
            <a:lvl1pPr marL="0" indent="0">
              <a:buNone/>
              <a:defRPr sz="1250">
                <a:ln>
                  <a:noFill/>
                </a:ln>
                <a:solidFill>
                  <a:schemeClr val="bg1">
                    <a:lumMod val="85000"/>
                  </a:schemeClr>
                </a:solidFill>
              </a:defRPr>
            </a:lvl1pPr>
          </a:lstStyle>
          <a:p>
            <a:endParaRPr lang="en-US"/>
          </a:p>
        </p:txBody>
      </p:sp>
    </p:spTree>
    <p:extLst>
      <p:ext uri="{BB962C8B-B14F-4D97-AF65-F5344CB8AC3E}">
        <p14:creationId xmlns:p14="http://schemas.microsoft.com/office/powerpoint/2010/main" val="8887016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portfolio-6">
    <p:spTree>
      <p:nvGrpSpPr>
        <p:cNvPr id="1" name=""/>
        <p:cNvGrpSpPr/>
        <p:nvPr/>
      </p:nvGrpSpPr>
      <p:grpSpPr>
        <a:xfrm>
          <a:off x="0" y="0"/>
          <a:ext cx="0" cy="0"/>
          <a:chOff x="0" y="0"/>
          <a:chExt cx="0" cy="0"/>
        </a:xfrm>
      </p:grpSpPr>
      <p:sp>
        <p:nvSpPr>
          <p:cNvPr id="14" name="Picture Placeholder 12"/>
          <p:cNvSpPr>
            <a:spLocks noGrp="1"/>
          </p:cNvSpPr>
          <p:nvPr>
            <p:ph type="pic" sz="quarter" idx="11"/>
          </p:nvPr>
        </p:nvSpPr>
        <p:spPr>
          <a:xfrm>
            <a:off x="6826317" y="1893450"/>
            <a:ext cx="2147420" cy="3579115"/>
          </a:xfrm>
        </p:spPr>
        <p:txBody>
          <a:bodyPr>
            <a:normAutofit/>
          </a:bodyPr>
          <a:lstStyle>
            <a:lvl1pPr marL="0" indent="0">
              <a:buNone/>
              <a:defRPr sz="1400"/>
            </a:lvl1pPr>
          </a:lstStyle>
          <a:p>
            <a:endParaRPr lang="en-US"/>
          </a:p>
        </p:txBody>
      </p:sp>
      <p:sp>
        <p:nvSpPr>
          <p:cNvPr id="17" name="Picture Placeholder 12"/>
          <p:cNvSpPr>
            <a:spLocks noGrp="1"/>
          </p:cNvSpPr>
          <p:nvPr>
            <p:ph type="pic" sz="quarter" idx="14"/>
          </p:nvPr>
        </p:nvSpPr>
        <p:spPr>
          <a:xfrm>
            <a:off x="4586537" y="1893450"/>
            <a:ext cx="2147420" cy="3579115"/>
          </a:xfrm>
        </p:spPr>
        <p:txBody>
          <a:bodyPr>
            <a:normAutofit/>
          </a:bodyPr>
          <a:lstStyle>
            <a:lvl1pPr marL="0" indent="0">
              <a:buNone/>
              <a:defRPr sz="1400"/>
            </a:lvl1pPr>
          </a:lstStyle>
          <a:p>
            <a:endParaRPr lang="en-US"/>
          </a:p>
        </p:txBody>
      </p:sp>
      <p:sp>
        <p:nvSpPr>
          <p:cNvPr id="19" name="Picture Placeholder 12"/>
          <p:cNvSpPr>
            <a:spLocks noGrp="1"/>
          </p:cNvSpPr>
          <p:nvPr>
            <p:ph type="pic" sz="quarter" idx="16"/>
          </p:nvPr>
        </p:nvSpPr>
        <p:spPr>
          <a:xfrm>
            <a:off x="9066097" y="1893450"/>
            <a:ext cx="2147420" cy="3579115"/>
          </a:xfrm>
        </p:spPr>
        <p:txBody>
          <a:bodyPr>
            <a:normAutofit/>
          </a:bodyPr>
          <a:lstStyle>
            <a:lvl1pPr marL="0" indent="0">
              <a:buNone/>
              <a:defRPr sz="1400"/>
            </a:lvl1pPr>
          </a:lstStyle>
          <a:p>
            <a:endParaRPr lang="en-US"/>
          </a:p>
        </p:txBody>
      </p:sp>
    </p:spTree>
    <p:extLst>
      <p:ext uri="{BB962C8B-B14F-4D97-AF65-F5344CB8AC3E}">
        <p14:creationId xmlns:p14="http://schemas.microsoft.com/office/powerpoint/2010/main" val="24013713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Meet the Team">
    <p:spTree>
      <p:nvGrpSpPr>
        <p:cNvPr id="1" name=""/>
        <p:cNvGrpSpPr/>
        <p:nvPr/>
      </p:nvGrpSpPr>
      <p:grpSpPr>
        <a:xfrm>
          <a:off x="0" y="0"/>
          <a:ext cx="0" cy="0"/>
          <a:chOff x="0" y="0"/>
          <a:chExt cx="0" cy="0"/>
        </a:xfrm>
      </p:grpSpPr>
      <p:sp>
        <p:nvSpPr>
          <p:cNvPr id="23" name="Picture Placeholder 22"/>
          <p:cNvSpPr>
            <a:spLocks noGrp="1"/>
          </p:cNvSpPr>
          <p:nvPr>
            <p:ph type="pic" sz="quarter" idx="15"/>
          </p:nvPr>
        </p:nvSpPr>
        <p:spPr>
          <a:xfrm>
            <a:off x="1109428" y="1803400"/>
            <a:ext cx="2133600" cy="2133600"/>
          </a:xfrm>
          <a:prstGeom prst="ellipse">
            <a:avLst/>
          </a:prstGeom>
        </p:spPr>
        <p:txBody>
          <a:bodyPr>
            <a:normAutofit/>
          </a:bodyPr>
          <a:lstStyle>
            <a:lvl1pPr>
              <a:defRPr sz="1600"/>
            </a:lvl1pPr>
          </a:lstStyle>
          <a:p>
            <a:endParaRPr lang="en-US"/>
          </a:p>
        </p:txBody>
      </p:sp>
      <p:sp>
        <p:nvSpPr>
          <p:cNvPr id="18" name="Picture Placeholder 22"/>
          <p:cNvSpPr>
            <a:spLocks noGrp="1"/>
          </p:cNvSpPr>
          <p:nvPr>
            <p:ph type="pic" sz="quarter" idx="16"/>
          </p:nvPr>
        </p:nvSpPr>
        <p:spPr>
          <a:xfrm>
            <a:off x="3657600" y="1803400"/>
            <a:ext cx="2133600" cy="2133600"/>
          </a:xfrm>
          <a:prstGeom prst="ellipse">
            <a:avLst/>
          </a:prstGeom>
        </p:spPr>
        <p:txBody>
          <a:bodyPr>
            <a:normAutofit/>
          </a:bodyPr>
          <a:lstStyle>
            <a:lvl1pPr>
              <a:defRPr sz="1600"/>
            </a:lvl1pPr>
          </a:lstStyle>
          <a:p>
            <a:endParaRPr lang="en-US"/>
          </a:p>
        </p:txBody>
      </p:sp>
      <p:sp>
        <p:nvSpPr>
          <p:cNvPr id="19" name="Picture Placeholder 22"/>
          <p:cNvSpPr>
            <a:spLocks noGrp="1"/>
          </p:cNvSpPr>
          <p:nvPr>
            <p:ph type="pic" sz="quarter" idx="17"/>
          </p:nvPr>
        </p:nvSpPr>
        <p:spPr>
          <a:xfrm>
            <a:off x="6096000" y="1803400"/>
            <a:ext cx="2133600" cy="2133600"/>
          </a:xfrm>
          <a:prstGeom prst="ellipse">
            <a:avLst/>
          </a:prstGeom>
        </p:spPr>
        <p:txBody>
          <a:bodyPr>
            <a:normAutofit/>
          </a:bodyPr>
          <a:lstStyle>
            <a:lvl1pPr>
              <a:defRPr sz="1600"/>
            </a:lvl1pPr>
          </a:lstStyle>
          <a:p>
            <a:endParaRPr lang="en-US"/>
          </a:p>
        </p:txBody>
      </p:sp>
      <p:sp>
        <p:nvSpPr>
          <p:cNvPr id="20" name="Picture Placeholder 22"/>
          <p:cNvSpPr>
            <a:spLocks noGrp="1"/>
          </p:cNvSpPr>
          <p:nvPr>
            <p:ph type="pic" sz="quarter" idx="18"/>
          </p:nvPr>
        </p:nvSpPr>
        <p:spPr>
          <a:xfrm>
            <a:off x="8534400" y="1803400"/>
            <a:ext cx="2133600" cy="2133600"/>
          </a:xfrm>
          <a:prstGeom prst="ellipse">
            <a:avLst/>
          </a:prstGeom>
        </p:spPr>
        <p:txBody>
          <a:bodyPr>
            <a:normAutofit/>
          </a:bodyPr>
          <a:lstStyle>
            <a:lvl1pPr>
              <a:defRPr sz="1600"/>
            </a:lvl1pPr>
          </a:lstStyle>
          <a:p>
            <a:endParaRPr lang="en-US"/>
          </a:p>
        </p:txBody>
      </p:sp>
    </p:spTree>
    <p:extLst>
      <p:ext uri="{BB962C8B-B14F-4D97-AF65-F5344CB8AC3E}">
        <p14:creationId xmlns:p14="http://schemas.microsoft.com/office/powerpoint/2010/main" val="24278390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6_Big Image Placeholder">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0" y="0"/>
            <a:ext cx="6784407" cy="6858000"/>
          </a:xfrm>
          <a:ln>
            <a:noFill/>
          </a:ln>
          <a:effectLst/>
        </p:spPr>
        <p:txBody>
          <a:bodyPr>
            <a:normAutofit/>
          </a:bodyPr>
          <a:lstStyle>
            <a:lvl1pPr marL="0" indent="0">
              <a:buNone/>
              <a:defRPr sz="2100">
                <a:ln>
                  <a:noFill/>
                </a:ln>
                <a:solidFill>
                  <a:schemeClr val="bg1">
                    <a:lumMod val="85000"/>
                  </a:schemeClr>
                </a:solidFill>
              </a:defRPr>
            </a:lvl1pPr>
          </a:lstStyle>
          <a:p>
            <a:endParaRPr lang="en-US"/>
          </a:p>
        </p:txBody>
      </p:sp>
    </p:spTree>
    <p:extLst>
      <p:ext uri="{BB962C8B-B14F-4D97-AF65-F5344CB8AC3E}">
        <p14:creationId xmlns:p14="http://schemas.microsoft.com/office/powerpoint/2010/main" val="33789430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939636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10" name="Picture Placeholder 13"/>
          <p:cNvSpPr>
            <a:spLocks noGrp="1"/>
          </p:cNvSpPr>
          <p:nvPr>
            <p:ph type="pic" sz="quarter" idx="13"/>
          </p:nvPr>
        </p:nvSpPr>
        <p:spPr>
          <a:xfrm>
            <a:off x="0" y="1622780"/>
            <a:ext cx="3048000" cy="2356556"/>
          </a:xfrm>
          <a:effectLst/>
        </p:spPr>
        <p:txBody>
          <a:bodyPr>
            <a:normAutofit/>
          </a:bodyPr>
          <a:lstStyle>
            <a:lvl1pPr marL="0" indent="0">
              <a:buNone/>
              <a:defRPr sz="1800">
                <a:ln>
                  <a:noFill/>
                </a:ln>
                <a:solidFill>
                  <a:schemeClr val="bg1">
                    <a:lumMod val="85000"/>
                  </a:schemeClr>
                </a:solidFill>
              </a:defRPr>
            </a:lvl1pPr>
          </a:lstStyle>
          <a:p>
            <a:endParaRPr lang="en-US"/>
          </a:p>
        </p:txBody>
      </p:sp>
      <p:sp>
        <p:nvSpPr>
          <p:cNvPr id="11" name="Picture Placeholder 13"/>
          <p:cNvSpPr>
            <a:spLocks noGrp="1"/>
          </p:cNvSpPr>
          <p:nvPr>
            <p:ph type="pic" sz="quarter" idx="14"/>
          </p:nvPr>
        </p:nvSpPr>
        <p:spPr>
          <a:xfrm>
            <a:off x="3048001" y="1622780"/>
            <a:ext cx="3048000" cy="2356556"/>
          </a:xfrm>
          <a:effectLst/>
        </p:spPr>
        <p:txBody>
          <a:bodyPr>
            <a:normAutofit/>
          </a:bodyPr>
          <a:lstStyle>
            <a:lvl1pPr marL="0" indent="0">
              <a:buNone/>
              <a:defRPr sz="1800">
                <a:ln>
                  <a:noFill/>
                </a:ln>
                <a:solidFill>
                  <a:schemeClr val="bg1">
                    <a:lumMod val="85000"/>
                  </a:schemeClr>
                </a:solidFill>
              </a:defRPr>
            </a:lvl1pPr>
          </a:lstStyle>
          <a:p>
            <a:endParaRPr lang="en-US"/>
          </a:p>
        </p:txBody>
      </p:sp>
      <p:sp>
        <p:nvSpPr>
          <p:cNvPr id="12" name="Picture Placeholder 13"/>
          <p:cNvSpPr>
            <a:spLocks noGrp="1"/>
          </p:cNvSpPr>
          <p:nvPr>
            <p:ph type="pic" sz="quarter" idx="15"/>
          </p:nvPr>
        </p:nvSpPr>
        <p:spPr>
          <a:xfrm>
            <a:off x="6096000" y="1622780"/>
            <a:ext cx="3048000" cy="2356556"/>
          </a:xfrm>
          <a:effectLst/>
        </p:spPr>
        <p:txBody>
          <a:bodyPr>
            <a:normAutofit/>
          </a:bodyPr>
          <a:lstStyle>
            <a:lvl1pPr marL="0" indent="0">
              <a:buNone/>
              <a:defRPr sz="1800">
                <a:ln>
                  <a:noFill/>
                </a:ln>
                <a:solidFill>
                  <a:schemeClr val="bg1">
                    <a:lumMod val="85000"/>
                  </a:schemeClr>
                </a:solidFill>
              </a:defRPr>
            </a:lvl1pPr>
          </a:lstStyle>
          <a:p>
            <a:endParaRPr lang="en-US"/>
          </a:p>
        </p:txBody>
      </p:sp>
      <p:sp>
        <p:nvSpPr>
          <p:cNvPr id="13" name="Picture Placeholder 13"/>
          <p:cNvSpPr>
            <a:spLocks noGrp="1"/>
          </p:cNvSpPr>
          <p:nvPr>
            <p:ph type="pic" sz="quarter" idx="16"/>
          </p:nvPr>
        </p:nvSpPr>
        <p:spPr>
          <a:xfrm>
            <a:off x="9144000" y="1622780"/>
            <a:ext cx="3048000" cy="2356556"/>
          </a:xfrm>
          <a:effectLst/>
        </p:spPr>
        <p:txBody>
          <a:bodyPr>
            <a:normAutofit/>
          </a:bodyPr>
          <a:lstStyle>
            <a:lvl1pPr marL="0" indent="0">
              <a:buNone/>
              <a:defRPr sz="1800">
                <a:ln>
                  <a:noFill/>
                </a:ln>
                <a:solidFill>
                  <a:schemeClr val="bg1">
                    <a:lumMod val="85000"/>
                  </a:schemeClr>
                </a:solidFill>
              </a:defRPr>
            </a:lvl1pPr>
          </a:lstStyle>
          <a:p>
            <a:endParaRPr lang="en-US"/>
          </a:p>
        </p:txBody>
      </p:sp>
    </p:spTree>
    <p:extLst>
      <p:ext uri="{BB962C8B-B14F-4D97-AF65-F5344CB8AC3E}">
        <p14:creationId xmlns:p14="http://schemas.microsoft.com/office/powerpoint/2010/main" val="13990231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A1C7C4-49F9-840A-62E8-08F730550F95}"/>
              </a:ext>
            </a:extLst>
          </p:cNvPr>
          <p:cNvSpPr>
            <a:spLocks noGrp="1"/>
          </p:cNvSpPr>
          <p:nvPr>
            <p:ph type="dt" sz="half" idx="10"/>
          </p:nvPr>
        </p:nvSpPr>
        <p:spPr/>
        <p:txBody>
          <a:bodyPr/>
          <a:lstStyle/>
          <a:p>
            <a:fld id="{06043F41-99F4-4F03-9330-0E61CC24090E}" type="datetimeFigureOut">
              <a:rPr lang="en-US" smtClean="0"/>
              <a:t>8/16/2023</a:t>
            </a:fld>
            <a:endParaRPr lang="en-US"/>
          </a:p>
        </p:txBody>
      </p:sp>
      <p:sp>
        <p:nvSpPr>
          <p:cNvPr id="3" name="Footer Placeholder 2">
            <a:extLst>
              <a:ext uri="{FF2B5EF4-FFF2-40B4-BE49-F238E27FC236}">
                <a16:creationId xmlns:a16="http://schemas.microsoft.com/office/drawing/2014/main" id="{EADDB839-9DB5-218E-3672-5CE0D1517F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2D484AF-20CC-FFE3-CEEC-9B5161A83F4C}"/>
              </a:ext>
            </a:extLst>
          </p:cNvPr>
          <p:cNvSpPr>
            <a:spLocks noGrp="1"/>
          </p:cNvSpPr>
          <p:nvPr>
            <p:ph type="sldNum" sz="quarter" idx="12"/>
          </p:nvPr>
        </p:nvSpPr>
        <p:spPr/>
        <p:txBody>
          <a:bodyPr/>
          <a:lstStyle/>
          <a:p>
            <a:fld id="{D23E068F-4ABA-4F92-836F-6DEC73F59F92}" type="slidenum">
              <a:rPr lang="en-US" smtClean="0"/>
              <a:t>‹#›</a:t>
            </a:fld>
            <a:endParaRPr lang="en-US"/>
          </a:p>
        </p:txBody>
      </p:sp>
    </p:spTree>
    <p:extLst>
      <p:ext uri="{BB962C8B-B14F-4D97-AF65-F5344CB8AC3E}">
        <p14:creationId xmlns:p14="http://schemas.microsoft.com/office/powerpoint/2010/main" val="393238064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4 Images">
    <p:spTree>
      <p:nvGrpSpPr>
        <p:cNvPr id="1" name=""/>
        <p:cNvGrpSpPr/>
        <p:nvPr/>
      </p:nvGrpSpPr>
      <p:grpSpPr>
        <a:xfrm>
          <a:off x="0" y="0"/>
          <a:ext cx="0" cy="0"/>
          <a:chOff x="0" y="0"/>
          <a:chExt cx="0" cy="0"/>
        </a:xfrm>
      </p:grpSpPr>
      <p:sp>
        <p:nvSpPr>
          <p:cNvPr id="46" name="Picture Placeholder 13"/>
          <p:cNvSpPr>
            <a:spLocks noGrp="1"/>
          </p:cNvSpPr>
          <p:nvPr>
            <p:ph type="pic" sz="quarter" idx="13"/>
          </p:nvPr>
        </p:nvSpPr>
        <p:spPr>
          <a:xfrm>
            <a:off x="0" y="3383406"/>
            <a:ext cx="1705800" cy="1714500"/>
          </a:xfrm>
          <a:effectLst/>
        </p:spPr>
        <p:txBody>
          <a:bodyPr>
            <a:normAutofit/>
          </a:bodyPr>
          <a:lstStyle>
            <a:lvl1pPr marL="0" indent="0">
              <a:buNone/>
              <a:defRPr sz="1800">
                <a:ln>
                  <a:noFill/>
                </a:ln>
                <a:solidFill>
                  <a:schemeClr val="bg1">
                    <a:lumMod val="85000"/>
                  </a:schemeClr>
                </a:solidFill>
              </a:defRPr>
            </a:lvl1pPr>
          </a:lstStyle>
          <a:p>
            <a:endParaRPr lang="en-US"/>
          </a:p>
        </p:txBody>
      </p:sp>
      <p:sp>
        <p:nvSpPr>
          <p:cNvPr id="47" name="Picture Placeholder 13"/>
          <p:cNvSpPr>
            <a:spLocks noGrp="1"/>
          </p:cNvSpPr>
          <p:nvPr>
            <p:ph type="pic" sz="quarter" idx="14"/>
          </p:nvPr>
        </p:nvSpPr>
        <p:spPr>
          <a:xfrm>
            <a:off x="1741409" y="3383406"/>
            <a:ext cx="1705800" cy="1714500"/>
          </a:xfrm>
          <a:effectLst/>
        </p:spPr>
        <p:txBody>
          <a:bodyPr>
            <a:normAutofit/>
          </a:bodyPr>
          <a:lstStyle>
            <a:lvl1pPr marL="0" indent="0">
              <a:buNone/>
              <a:defRPr sz="1800">
                <a:ln>
                  <a:noFill/>
                </a:ln>
                <a:solidFill>
                  <a:schemeClr val="bg1">
                    <a:lumMod val="85000"/>
                  </a:schemeClr>
                </a:solidFill>
              </a:defRPr>
            </a:lvl1pPr>
          </a:lstStyle>
          <a:p>
            <a:endParaRPr lang="en-US"/>
          </a:p>
        </p:txBody>
      </p:sp>
      <p:sp>
        <p:nvSpPr>
          <p:cNvPr id="48" name="Picture Placeholder 13"/>
          <p:cNvSpPr>
            <a:spLocks noGrp="1"/>
          </p:cNvSpPr>
          <p:nvPr>
            <p:ph type="pic" sz="quarter" idx="15"/>
          </p:nvPr>
        </p:nvSpPr>
        <p:spPr>
          <a:xfrm>
            <a:off x="3490621" y="3383406"/>
            <a:ext cx="1705800" cy="1714500"/>
          </a:xfrm>
          <a:effectLst/>
        </p:spPr>
        <p:txBody>
          <a:bodyPr>
            <a:normAutofit/>
          </a:bodyPr>
          <a:lstStyle>
            <a:lvl1pPr marL="0" indent="0">
              <a:buNone/>
              <a:defRPr sz="1800">
                <a:ln>
                  <a:noFill/>
                </a:ln>
                <a:solidFill>
                  <a:schemeClr val="bg1">
                    <a:lumMod val="85000"/>
                  </a:schemeClr>
                </a:solidFill>
              </a:defRPr>
            </a:lvl1pPr>
          </a:lstStyle>
          <a:p>
            <a:endParaRPr lang="en-US"/>
          </a:p>
        </p:txBody>
      </p:sp>
      <p:sp>
        <p:nvSpPr>
          <p:cNvPr id="49" name="Picture Placeholder 13"/>
          <p:cNvSpPr>
            <a:spLocks noGrp="1"/>
          </p:cNvSpPr>
          <p:nvPr>
            <p:ph type="pic" sz="quarter" idx="16"/>
          </p:nvPr>
        </p:nvSpPr>
        <p:spPr>
          <a:xfrm>
            <a:off x="5232030" y="3383406"/>
            <a:ext cx="1705800" cy="1714500"/>
          </a:xfrm>
          <a:effectLst/>
        </p:spPr>
        <p:txBody>
          <a:bodyPr>
            <a:normAutofit/>
          </a:bodyPr>
          <a:lstStyle>
            <a:lvl1pPr marL="0" indent="0">
              <a:buNone/>
              <a:defRPr sz="1800">
                <a:ln>
                  <a:noFill/>
                </a:ln>
                <a:solidFill>
                  <a:schemeClr val="bg1">
                    <a:lumMod val="85000"/>
                  </a:schemeClr>
                </a:solidFill>
              </a:defRPr>
            </a:lvl1pPr>
          </a:lstStyle>
          <a:p>
            <a:endParaRPr lang="en-US"/>
          </a:p>
        </p:txBody>
      </p:sp>
      <p:sp>
        <p:nvSpPr>
          <p:cNvPr id="50" name="Picture Placeholder 13"/>
          <p:cNvSpPr>
            <a:spLocks noGrp="1"/>
          </p:cNvSpPr>
          <p:nvPr>
            <p:ph type="pic" sz="quarter" idx="17"/>
          </p:nvPr>
        </p:nvSpPr>
        <p:spPr>
          <a:xfrm>
            <a:off x="6994082" y="3383406"/>
            <a:ext cx="1705800" cy="1714500"/>
          </a:xfrm>
          <a:effectLst/>
        </p:spPr>
        <p:txBody>
          <a:bodyPr>
            <a:normAutofit/>
          </a:bodyPr>
          <a:lstStyle>
            <a:lvl1pPr marL="0" indent="0">
              <a:buNone/>
              <a:defRPr sz="1800">
                <a:ln>
                  <a:noFill/>
                </a:ln>
                <a:solidFill>
                  <a:schemeClr val="bg1">
                    <a:lumMod val="85000"/>
                  </a:schemeClr>
                </a:solidFill>
              </a:defRPr>
            </a:lvl1pPr>
          </a:lstStyle>
          <a:p>
            <a:endParaRPr lang="en-US"/>
          </a:p>
        </p:txBody>
      </p:sp>
      <p:sp>
        <p:nvSpPr>
          <p:cNvPr id="51" name="Picture Placeholder 13"/>
          <p:cNvSpPr>
            <a:spLocks noGrp="1"/>
          </p:cNvSpPr>
          <p:nvPr>
            <p:ph type="pic" sz="quarter" idx="18"/>
          </p:nvPr>
        </p:nvSpPr>
        <p:spPr>
          <a:xfrm>
            <a:off x="8743294" y="3383406"/>
            <a:ext cx="1705800" cy="1714500"/>
          </a:xfrm>
          <a:effectLst/>
        </p:spPr>
        <p:txBody>
          <a:bodyPr>
            <a:normAutofit/>
          </a:bodyPr>
          <a:lstStyle>
            <a:lvl1pPr marL="0" indent="0">
              <a:buNone/>
              <a:defRPr sz="1800">
                <a:ln>
                  <a:noFill/>
                </a:ln>
                <a:solidFill>
                  <a:schemeClr val="bg1">
                    <a:lumMod val="85000"/>
                  </a:schemeClr>
                </a:solidFill>
              </a:defRPr>
            </a:lvl1pPr>
          </a:lstStyle>
          <a:p>
            <a:endParaRPr lang="en-US"/>
          </a:p>
        </p:txBody>
      </p:sp>
      <p:sp>
        <p:nvSpPr>
          <p:cNvPr id="52" name="Picture Placeholder 13"/>
          <p:cNvSpPr>
            <a:spLocks noGrp="1"/>
          </p:cNvSpPr>
          <p:nvPr>
            <p:ph type="pic" sz="quarter" idx="19"/>
          </p:nvPr>
        </p:nvSpPr>
        <p:spPr>
          <a:xfrm>
            <a:off x="10484703" y="3383406"/>
            <a:ext cx="1705800" cy="1714500"/>
          </a:xfrm>
          <a:effectLst/>
        </p:spPr>
        <p:txBody>
          <a:bodyPr>
            <a:normAutofit/>
          </a:bodyPr>
          <a:lstStyle>
            <a:lvl1pPr marL="0" indent="0">
              <a:buNone/>
              <a:defRPr sz="1800">
                <a:ln>
                  <a:noFill/>
                </a:ln>
                <a:solidFill>
                  <a:schemeClr val="bg1">
                    <a:lumMod val="85000"/>
                  </a:schemeClr>
                </a:solidFill>
              </a:defRPr>
            </a:lvl1pPr>
          </a:lstStyle>
          <a:p>
            <a:endParaRPr lang="en-US"/>
          </a:p>
        </p:txBody>
      </p:sp>
      <p:sp>
        <p:nvSpPr>
          <p:cNvPr id="53" name="Picture Placeholder 13"/>
          <p:cNvSpPr>
            <a:spLocks noGrp="1"/>
          </p:cNvSpPr>
          <p:nvPr>
            <p:ph type="pic" sz="quarter" idx="20"/>
          </p:nvPr>
        </p:nvSpPr>
        <p:spPr>
          <a:xfrm>
            <a:off x="0" y="5150617"/>
            <a:ext cx="1705800" cy="1714500"/>
          </a:xfrm>
          <a:effectLst/>
        </p:spPr>
        <p:txBody>
          <a:bodyPr>
            <a:normAutofit/>
          </a:bodyPr>
          <a:lstStyle>
            <a:lvl1pPr marL="0" indent="0">
              <a:buNone/>
              <a:defRPr sz="1800">
                <a:ln>
                  <a:noFill/>
                </a:ln>
                <a:solidFill>
                  <a:schemeClr val="bg1">
                    <a:lumMod val="85000"/>
                  </a:schemeClr>
                </a:solidFill>
              </a:defRPr>
            </a:lvl1pPr>
          </a:lstStyle>
          <a:p>
            <a:endParaRPr lang="en-US"/>
          </a:p>
        </p:txBody>
      </p:sp>
      <p:sp>
        <p:nvSpPr>
          <p:cNvPr id="54" name="Picture Placeholder 13"/>
          <p:cNvSpPr>
            <a:spLocks noGrp="1"/>
          </p:cNvSpPr>
          <p:nvPr>
            <p:ph type="pic" sz="quarter" idx="21"/>
          </p:nvPr>
        </p:nvSpPr>
        <p:spPr>
          <a:xfrm>
            <a:off x="1741409" y="5150617"/>
            <a:ext cx="1705800" cy="1714500"/>
          </a:xfrm>
          <a:effectLst/>
        </p:spPr>
        <p:txBody>
          <a:bodyPr>
            <a:normAutofit/>
          </a:bodyPr>
          <a:lstStyle>
            <a:lvl1pPr marL="0" indent="0">
              <a:buNone/>
              <a:defRPr sz="1800">
                <a:ln>
                  <a:noFill/>
                </a:ln>
                <a:solidFill>
                  <a:schemeClr val="bg1">
                    <a:lumMod val="85000"/>
                  </a:schemeClr>
                </a:solidFill>
              </a:defRPr>
            </a:lvl1pPr>
          </a:lstStyle>
          <a:p>
            <a:endParaRPr lang="en-US"/>
          </a:p>
        </p:txBody>
      </p:sp>
      <p:sp>
        <p:nvSpPr>
          <p:cNvPr id="55" name="Picture Placeholder 13"/>
          <p:cNvSpPr>
            <a:spLocks noGrp="1"/>
          </p:cNvSpPr>
          <p:nvPr>
            <p:ph type="pic" sz="quarter" idx="22"/>
          </p:nvPr>
        </p:nvSpPr>
        <p:spPr>
          <a:xfrm>
            <a:off x="3490621" y="5150617"/>
            <a:ext cx="1705800" cy="1714500"/>
          </a:xfrm>
          <a:effectLst/>
        </p:spPr>
        <p:txBody>
          <a:bodyPr>
            <a:normAutofit/>
          </a:bodyPr>
          <a:lstStyle>
            <a:lvl1pPr marL="0" indent="0">
              <a:buNone/>
              <a:defRPr sz="1800">
                <a:ln>
                  <a:noFill/>
                </a:ln>
                <a:solidFill>
                  <a:schemeClr val="bg1">
                    <a:lumMod val="85000"/>
                  </a:schemeClr>
                </a:solidFill>
              </a:defRPr>
            </a:lvl1pPr>
          </a:lstStyle>
          <a:p>
            <a:endParaRPr lang="en-US"/>
          </a:p>
        </p:txBody>
      </p:sp>
      <p:sp>
        <p:nvSpPr>
          <p:cNvPr id="56" name="Picture Placeholder 13"/>
          <p:cNvSpPr>
            <a:spLocks noGrp="1"/>
          </p:cNvSpPr>
          <p:nvPr>
            <p:ph type="pic" sz="quarter" idx="23"/>
          </p:nvPr>
        </p:nvSpPr>
        <p:spPr>
          <a:xfrm>
            <a:off x="5232030" y="5150617"/>
            <a:ext cx="1705800" cy="1714500"/>
          </a:xfrm>
          <a:effectLst/>
        </p:spPr>
        <p:txBody>
          <a:bodyPr>
            <a:normAutofit/>
          </a:bodyPr>
          <a:lstStyle>
            <a:lvl1pPr marL="0" indent="0">
              <a:buNone/>
              <a:defRPr sz="1800">
                <a:ln>
                  <a:noFill/>
                </a:ln>
                <a:solidFill>
                  <a:schemeClr val="bg1">
                    <a:lumMod val="85000"/>
                  </a:schemeClr>
                </a:solidFill>
              </a:defRPr>
            </a:lvl1pPr>
          </a:lstStyle>
          <a:p>
            <a:endParaRPr lang="en-US"/>
          </a:p>
        </p:txBody>
      </p:sp>
      <p:sp>
        <p:nvSpPr>
          <p:cNvPr id="57" name="Picture Placeholder 13"/>
          <p:cNvSpPr>
            <a:spLocks noGrp="1"/>
          </p:cNvSpPr>
          <p:nvPr>
            <p:ph type="pic" sz="quarter" idx="24"/>
          </p:nvPr>
        </p:nvSpPr>
        <p:spPr>
          <a:xfrm>
            <a:off x="6994082" y="5150617"/>
            <a:ext cx="1705800" cy="1714500"/>
          </a:xfrm>
          <a:effectLst/>
        </p:spPr>
        <p:txBody>
          <a:bodyPr>
            <a:normAutofit/>
          </a:bodyPr>
          <a:lstStyle>
            <a:lvl1pPr marL="0" indent="0">
              <a:buNone/>
              <a:defRPr sz="1800">
                <a:ln>
                  <a:noFill/>
                </a:ln>
                <a:solidFill>
                  <a:schemeClr val="bg1">
                    <a:lumMod val="85000"/>
                  </a:schemeClr>
                </a:solidFill>
              </a:defRPr>
            </a:lvl1pPr>
          </a:lstStyle>
          <a:p>
            <a:endParaRPr lang="en-US"/>
          </a:p>
        </p:txBody>
      </p:sp>
      <p:sp>
        <p:nvSpPr>
          <p:cNvPr id="58" name="Picture Placeholder 13"/>
          <p:cNvSpPr>
            <a:spLocks noGrp="1"/>
          </p:cNvSpPr>
          <p:nvPr>
            <p:ph type="pic" sz="quarter" idx="25"/>
          </p:nvPr>
        </p:nvSpPr>
        <p:spPr>
          <a:xfrm>
            <a:off x="8743294" y="5150617"/>
            <a:ext cx="1705800" cy="1714500"/>
          </a:xfrm>
          <a:effectLst/>
        </p:spPr>
        <p:txBody>
          <a:bodyPr>
            <a:normAutofit/>
          </a:bodyPr>
          <a:lstStyle>
            <a:lvl1pPr marL="0" indent="0">
              <a:buNone/>
              <a:defRPr sz="1800">
                <a:ln>
                  <a:noFill/>
                </a:ln>
                <a:solidFill>
                  <a:schemeClr val="bg1">
                    <a:lumMod val="85000"/>
                  </a:schemeClr>
                </a:solidFill>
              </a:defRPr>
            </a:lvl1pPr>
          </a:lstStyle>
          <a:p>
            <a:endParaRPr lang="en-US"/>
          </a:p>
        </p:txBody>
      </p:sp>
      <p:sp>
        <p:nvSpPr>
          <p:cNvPr id="59" name="Picture Placeholder 13"/>
          <p:cNvSpPr>
            <a:spLocks noGrp="1"/>
          </p:cNvSpPr>
          <p:nvPr>
            <p:ph type="pic" sz="quarter" idx="26"/>
          </p:nvPr>
        </p:nvSpPr>
        <p:spPr>
          <a:xfrm>
            <a:off x="10484703" y="5150617"/>
            <a:ext cx="1705800" cy="1714500"/>
          </a:xfrm>
          <a:effectLst/>
        </p:spPr>
        <p:txBody>
          <a:bodyPr>
            <a:normAutofit/>
          </a:bodyPr>
          <a:lstStyle>
            <a:lvl1pPr marL="0" indent="0">
              <a:buNone/>
              <a:defRPr sz="1800">
                <a:ln>
                  <a:noFill/>
                </a:ln>
                <a:solidFill>
                  <a:schemeClr val="bg1">
                    <a:lumMod val="85000"/>
                  </a:schemeClr>
                </a:solidFill>
              </a:defRPr>
            </a:lvl1pPr>
          </a:lstStyle>
          <a:p>
            <a:endParaRPr lang="en-US"/>
          </a:p>
        </p:txBody>
      </p:sp>
    </p:spTree>
    <p:extLst>
      <p:ext uri="{BB962C8B-B14F-4D97-AF65-F5344CB8AC3E}">
        <p14:creationId xmlns:p14="http://schemas.microsoft.com/office/powerpoint/2010/main" val="37637821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 Image">
    <p:spTree>
      <p:nvGrpSpPr>
        <p:cNvPr id="1" name=""/>
        <p:cNvGrpSpPr/>
        <p:nvPr/>
      </p:nvGrpSpPr>
      <p:grpSpPr>
        <a:xfrm>
          <a:off x="0" y="0"/>
          <a:ext cx="0" cy="0"/>
          <a:chOff x="0" y="0"/>
          <a:chExt cx="0" cy="0"/>
        </a:xfrm>
      </p:grpSpPr>
      <p:sp>
        <p:nvSpPr>
          <p:cNvPr id="5" name="Picture Placeholder 13"/>
          <p:cNvSpPr>
            <a:spLocks noGrp="1"/>
          </p:cNvSpPr>
          <p:nvPr>
            <p:ph type="pic" sz="quarter" idx="13"/>
          </p:nvPr>
        </p:nvSpPr>
        <p:spPr>
          <a:xfrm>
            <a:off x="6335581" y="1542257"/>
            <a:ext cx="5027335" cy="4231382"/>
          </a:xfrm>
          <a:effectLst/>
        </p:spPr>
        <p:txBody>
          <a:bodyPr>
            <a:normAutofit/>
          </a:bodyPr>
          <a:lstStyle>
            <a:lvl1pPr marL="0" indent="0">
              <a:buNone/>
              <a:defRPr sz="2100">
                <a:ln>
                  <a:noFill/>
                </a:ln>
                <a:solidFill>
                  <a:schemeClr val="bg1">
                    <a:lumMod val="85000"/>
                  </a:schemeClr>
                </a:solidFill>
              </a:defRPr>
            </a:lvl1pPr>
          </a:lstStyle>
          <a:p>
            <a:endParaRPr lang="en-US"/>
          </a:p>
        </p:txBody>
      </p:sp>
    </p:spTree>
    <p:extLst>
      <p:ext uri="{BB962C8B-B14F-4D97-AF65-F5344CB8AC3E}">
        <p14:creationId xmlns:p14="http://schemas.microsoft.com/office/powerpoint/2010/main" val="94065391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5_Big Image Placeholder">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1" y="0"/>
            <a:ext cx="7891930" cy="6858000"/>
          </a:xfrm>
          <a:effectLst/>
        </p:spPr>
        <p:txBody>
          <a:bodyPr>
            <a:normAutofit/>
          </a:bodyPr>
          <a:lstStyle>
            <a:lvl1pPr marL="0" indent="0">
              <a:buNone/>
              <a:defRPr sz="2100">
                <a:ln>
                  <a:noFill/>
                </a:ln>
                <a:solidFill>
                  <a:schemeClr val="bg1">
                    <a:lumMod val="85000"/>
                  </a:schemeClr>
                </a:solidFill>
              </a:defRPr>
            </a:lvl1pPr>
          </a:lstStyle>
          <a:p>
            <a:endParaRPr lang="en-US"/>
          </a:p>
        </p:txBody>
      </p:sp>
    </p:spTree>
    <p:extLst>
      <p:ext uri="{BB962C8B-B14F-4D97-AF65-F5344CB8AC3E}">
        <p14:creationId xmlns:p14="http://schemas.microsoft.com/office/powerpoint/2010/main" val="229155912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5_Big Image Placeholder">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0" y="0"/>
            <a:ext cx="6096794" cy="6858000"/>
          </a:xfrm>
          <a:effectLst/>
        </p:spPr>
        <p:txBody>
          <a:bodyPr>
            <a:normAutofit/>
          </a:bodyPr>
          <a:lstStyle>
            <a:lvl1pPr marL="0" indent="0">
              <a:buNone/>
              <a:defRPr sz="2100">
                <a:ln>
                  <a:noFill/>
                </a:ln>
                <a:solidFill>
                  <a:schemeClr val="bg1">
                    <a:lumMod val="85000"/>
                  </a:schemeClr>
                </a:solidFill>
              </a:defRPr>
            </a:lvl1pPr>
          </a:lstStyle>
          <a:p>
            <a:endParaRPr lang="en-US"/>
          </a:p>
        </p:txBody>
      </p:sp>
    </p:spTree>
    <p:extLst>
      <p:ext uri="{BB962C8B-B14F-4D97-AF65-F5344CB8AC3E}">
        <p14:creationId xmlns:p14="http://schemas.microsoft.com/office/powerpoint/2010/main" val="23912861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2_Big Image Placeholder">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1" y="0"/>
            <a:ext cx="12191999" cy="4270199"/>
          </a:xfrm>
          <a:effectLst/>
        </p:spPr>
        <p:txBody>
          <a:bodyPr>
            <a:normAutofit/>
          </a:bodyPr>
          <a:lstStyle>
            <a:lvl1pPr marL="0" indent="0">
              <a:buNone/>
              <a:defRPr sz="2100">
                <a:ln>
                  <a:noFill/>
                </a:ln>
                <a:solidFill>
                  <a:schemeClr val="bg1">
                    <a:lumMod val="85000"/>
                  </a:schemeClr>
                </a:solidFill>
              </a:defRPr>
            </a:lvl1pPr>
          </a:lstStyle>
          <a:p>
            <a:endParaRPr lang="en-US"/>
          </a:p>
        </p:txBody>
      </p:sp>
      <p:sp>
        <p:nvSpPr>
          <p:cNvPr id="6" name="Picture Placeholder 13"/>
          <p:cNvSpPr>
            <a:spLocks noGrp="1"/>
          </p:cNvSpPr>
          <p:nvPr>
            <p:ph type="pic" sz="quarter" idx="14"/>
          </p:nvPr>
        </p:nvSpPr>
        <p:spPr>
          <a:xfrm>
            <a:off x="4563186" y="2310041"/>
            <a:ext cx="2984585" cy="4547960"/>
          </a:xfrm>
          <a:effectLst/>
        </p:spPr>
        <p:txBody>
          <a:bodyPr>
            <a:normAutofit/>
          </a:bodyPr>
          <a:lstStyle>
            <a:lvl1pPr marL="0" indent="0">
              <a:buNone/>
              <a:defRPr sz="2100">
                <a:ln>
                  <a:noFill/>
                </a:ln>
                <a:solidFill>
                  <a:schemeClr val="bg1">
                    <a:lumMod val="85000"/>
                  </a:schemeClr>
                </a:solidFill>
              </a:defRPr>
            </a:lvl1pPr>
          </a:lstStyle>
          <a:p>
            <a:endParaRPr lang="en-US"/>
          </a:p>
        </p:txBody>
      </p:sp>
    </p:spTree>
    <p:extLst>
      <p:ext uri="{BB962C8B-B14F-4D97-AF65-F5344CB8AC3E}">
        <p14:creationId xmlns:p14="http://schemas.microsoft.com/office/powerpoint/2010/main" val="168155046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AppleWatch">
    <p:spTree>
      <p:nvGrpSpPr>
        <p:cNvPr id="1" name=""/>
        <p:cNvGrpSpPr/>
        <p:nvPr/>
      </p:nvGrpSpPr>
      <p:grpSpPr>
        <a:xfrm>
          <a:off x="0" y="0"/>
          <a:ext cx="0" cy="0"/>
          <a:chOff x="0" y="0"/>
          <a:chExt cx="0" cy="0"/>
        </a:xfrm>
      </p:grpSpPr>
      <p:sp>
        <p:nvSpPr>
          <p:cNvPr id="12" name="Picture Placeholder 13"/>
          <p:cNvSpPr>
            <a:spLocks noGrp="1"/>
          </p:cNvSpPr>
          <p:nvPr>
            <p:ph type="pic" sz="quarter" idx="14"/>
          </p:nvPr>
        </p:nvSpPr>
        <p:spPr>
          <a:xfrm>
            <a:off x="5218399" y="2814419"/>
            <a:ext cx="1613584" cy="2093653"/>
          </a:xfrm>
          <a:effectLst/>
        </p:spPr>
        <p:txBody>
          <a:bodyPr>
            <a:normAutofit/>
          </a:bodyPr>
          <a:lstStyle>
            <a:lvl1pPr marL="0" indent="0">
              <a:buNone/>
              <a:defRPr sz="1600">
                <a:ln>
                  <a:noFill/>
                </a:ln>
                <a:solidFill>
                  <a:schemeClr val="bg1">
                    <a:lumMod val="85000"/>
                  </a:schemeClr>
                </a:solidFill>
              </a:defRPr>
            </a:lvl1pPr>
          </a:lstStyle>
          <a:p>
            <a:endParaRPr lang="en-US"/>
          </a:p>
        </p:txBody>
      </p:sp>
      <p:sp>
        <p:nvSpPr>
          <p:cNvPr id="13" name="Picture Placeholder 13"/>
          <p:cNvSpPr>
            <a:spLocks noGrp="1"/>
          </p:cNvSpPr>
          <p:nvPr>
            <p:ph type="pic" sz="quarter" idx="15"/>
          </p:nvPr>
        </p:nvSpPr>
        <p:spPr>
          <a:xfrm>
            <a:off x="3604815" y="2814419"/>
            <a:ext cx="1613584" cy="2093653"/>
          </a:xfrm>
          <a:effectLst/>
        </p:spPr>
        <p:txBody>
          <a:bodyPr>
            <a:normAutofit/>
          </a:bodyPr>
          <a:lstStyle>
            <a:lvl1pPr marL="0" indent="0">
              <a:buNone/>
              <a:defRPr sz="1600">
                <a:ln>
                  <a:noFill/>
                </a:ln>
                <a:solidFill>
                  <a:schemeClr val="bg1">
                    <a:lumMod val="85000"/>
                  </a:schemeClr>
                </a:solidFill>
              </a:defRPr>
            </a:lvl1pPr>
          </a:lstStyle>
          <a:p>
            <a:endParaRPr lang="en-US"/>
          </a:p>
        </p:txBody>
      </p:sp>
      <p:sp>
        <p:nvSpPr>
          <p:cNvPr id="14" name="Picture Placeholder 13"/>
          <p:cNvSpPr>
            <a:spLocks noGrp="1"/>
          </p:cNvSpPr>
          <p:nvPr>
            <p:ph type="pic" sz="quarter" idx="16"/>
          </p:nvPr>
        </p:nvSpPr>
        <p:spPr>
          <a:xfrm>
            <a:off x="6831983" y="2814419"/>
            <a:ext cx="1613584" cy="2093653"/>
          </a:xfrm>
          <a:effectLst/>
        </p:spPr>
        <p:txBody>
          <a:bodyPr>
            <a:normAutofit/>
          </a:bodyPr>
          <a:lstStyle>
            <a:lvl1pPr marL="0" indent="0">
              <a:buNone/>
              <a:defRPr sz="1600">
                <a:ln>
                  <a:noFill/>
                </a:ln>
                <a:solidFill>
                  <a:schemeClr val="bg1">
                    <a:lumMod val="85000"/>
                  </a:schemeClr>
                </a:solidFill>
              </a:defRPr>
            </a:lvl1pPr>
          </a:lstStyle>
          <a:p>
            <a:endParaRPr lang="en-US"/>
          </a:p>
        </p:txBody>
      </p:sp>
    </p:spTree>
    <p:extLst>
      <p:ext uri="{BB962C8B-B14F-4D97-AF65-F5344CB8AC3E}">
        <p14:creationId xmlns:p14="http://schemas.microsoft.com/office/powerpoint/2010/main" val="76438414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Our Services">
    <p:spTree>
      <p:nvGrpSpPr>
        <p:cNvPr id="1" name=""/>
        <p:cNvGrpSpPr/>
        <p:nvPr/>
      </p:nvGrpSpPr>
      <p:grpSpPr>
        <a:xfrm>
          <a:off x="0" y="0"/>
          <a:ext cx="0" cy="0"/>
          <a:chOff x="0" y="0"/>
          <a:chExt cx="0" cy="0"/>
        </a:xfrm>
      </p:grpSpPr>
      <p:sp>
        <p:nvSpPr>
          <p:cNvPr id="17" name="Picture Placeholder 13"/>
          <p:cNvSpPr>
            <a:spLocks noGrp="1"/>
          </p:cNvSpPr>
          <p:nvPr>
            <p:ph type="pic" sz="quarter" idx="14"/>
          </p:nvPr>
        </p:nvSpPr>
        <p:spPr>
          <a:xfrm>
            <a:off x="4539310" y="1458831"/>
            <a:ext cx="3113381" cy="1631227"/>
          </a:xfrm>
          <a:effectLst/>
        </p:spPr>
        <p:txBody>
          <a:bodyPr>
            <a:normAutofit/>
          </a:bodyPr>
          <a:lstStyle>
            <a:lvl1pPr marL="0" indent="0">
              <a:buNone/>
              <a:defRPr sz="2100">
                <a:ln>
                  <a:noFill/>
                </a:ln>
                <a:solidFill>
                  <a:schemeClr val="bg1">
                    <a:lumMod val="85000"/>
                  </a:schemeClr>
                </a:solidFill>
              </a:defRPr>
            </a:lvl1pPr>
          </a:lstStyle>
          <a:p>
            <a:endParaRPr lang="en-US"/>
          </a:p>
        </p:txBody>
      </p:sp>
      <p:sp>
        <p:nvSpPr>
          <p:cNvPr id="18" name="Picture Placeholder 13"/>
          <p:cNvSpPr>
            <a:spLocks noGrp="1"/>
          </p:cNvSpPr>
          <p:nvPr>
            <p:ph type="pic" sz="quarter" idx="15"/>
          </p:nvPr>
        </p:nvSpPr>
        <p:spPr>
          <a:xfrm>
            <a:off x="7964439" y="1458831"/>
            <a:ext cx="3113381" cy="1631227"/>
          </a:xfrm>
          <a:effectLst/>
        </p:spPr>
        <p:txBody>
          <a:bodyPr>
            <a:normAutofit/>
          </a:bodyPr>
          <a:lstStyle>
            <a:lvl1pPr marL="0" indent="0">
              <a:buNone/>
              <a:defRPr sz="2100">
                <a:ln>
                  <a:noFill/>
                </a:ln>
                <a:solidFill>
                  <a:schemeClr val="bg1">
                    <a:lumMod val="85000"/>
                  </a:schemeClr>
                </a:solidFill>
              </a:defRPr>
            </a:lvl1pPr>
          </a:lstStyle>
          <a:p>
            <a:endParaRPr lang="en-US"/>
          </a:p>
        </p:txBody>
      </p:sp>
      <p:sp>
        <p:nvSpPr>
          <p:cNvPr id="19" name="Picture Placeholder 13"/>
          <p:cNvSpPr>
            <a:spLocks noGrp="1"/>
          </p:cNvSpPr>
          <p:nvPr>
            <p:ph type="pic" sz="quarter" idx="16"/>
          </p:nvPr>
        </p:nvSpPr>
        <p:spPr>
          <a:xfrm>
            <a:off x="1114180" y="4002572"/>
            <a:ext cx="3113381" cy="1631227"/>
          </a:xfrm>
          <a:effectLst/>
        </p:spPr>
        <p:txBody>
          <a:bodyPr>
            <a:normAutofit/>
          </a:bodyPr>
          <a:lstStyle>
            <a:lvl1pPr marL="0" indent="0">
              <a:buNone/>
              <a:defRPr sz="2100">
                <a:ln>
                  <a:noFill/>
                </a:ln>
                <a:solidFill>
                  <a:schemeClr val="bg1">
                    <a:lumMod val="85000"/>
                  </a:schemeClr>
                </a:solidFill>
              </a:defRPr>
            </a:lvl1pPr>
          </a:lstStyle>
          <a:p>
            <a:endParaRPr lang="en-US"/>
          </a:p>
        </p:txBody>
      </p:sp>
      <p:sp>
        <p:nvSpPr>
          <p:cNvPr id="20" name="Picture Placeholder 13"/>
          <p:cNvSpPr>
            <a:spLocks noGrp="1"/>
          </p:cNvSpPr>
          <p:nvPr>
            <p:ph type="pic" sz="quarter" idx="17"/>
          </p:nvPr>
        </p:nvSpPr>
        <p:spPr>
          <a:xfrm>
            <a:off x="4539310" y="4002571"/>
            <a:ext cx="3113381" cy="1631227"/>
          </a:xfrm>
          <a:effectLst/>
        </p:spPr>
        <p:txBody>
          <a:bodyPr>
            <a:normAutofit/>
          </a:bodyPr>
          <a:lstStyle>
            <a:lvl1pPr marL="0" indent="0">
              <a:buNone/>
              <a:defRPr sz="2100">
                <a:ln>
                  <a:noFill/>
                </a:ln>
                <a:solidFill>
                  <a:schemeClr val="bg1">
                    <a:lumMod val="85000"/>
                  </a:schemeClr>
                </a:solidFill>
              </a:defRPr>
            </a:lvl1pPr>
          </a:lstStyle>
          <a:p>
            <a:endParaRPr lang="en-US"/>
          </a:p>
        </p:txBody>
      </p:sp>
      <p:sp>
        <p:nvSpPr>
          <p:cNvPr id="21" name="Picture Placeholder 13"/>
          <p:cNvSpPr>
            <a:spLocks noGrp="1"/>
          </p:cNvSpPr>
          <p:nvPr>
            <p:ph type="pic" sz="quarter" idx="18"/>
          </p:nvPr>
        </p:nvSpPr>
        <p:spPr>
          <a:xfrm>
            <a:off x="7964439" y="4002571"/>
            <a:ext cx="3113381" cy="1631227"/>
          </a:xfrm>
          <a:effectLst/>
        </p:spPr>
        <p:txBody>
          <a:bodyPr>
            <a:normAutofit/>
          </a:bodyPr>
          <a:lstStyle>
            <a:lvl1pPr marL="0" indent="0">
              <a:buNone/>
              <a:defRPr sz="2100">
                <a:ln>
                  <a:noFill/>
                </a:ln>
                <a:solidFill>
                  <a:schemeClr val="bg1">
                    <a:lumMod val="85000"/>
                  </a:schemeClr>
                </a:solidFill>
              </a:defRPr>
            </a:lvl1pPr>
          </a:lstStyle>
          <a:p>
            <a:endParaRPr lang="en-US"/>
          </a:p>
        </p:txBody>
      </p:sp>
      <p:sp>
        <p:nvSpPr>
          <p:cNvPr id="22" name="Picture Placeholder 13"/>
          <p:cNvSpPr>
            <a:spLocks noGrp="1"/>
          </p:cNvSpPr>
          <p:nvPr>
            <p:ph type="pic" sz="quarter" idx="19" hasCustomPrompt="1"/>
          </p:nvPr>
        </p:nvSpPr>
        <p:spPr>
          <a:xfrm>
            <a:off x="1114180" y="1458831"/>
            <a:ext cx="3113381" cy="1631227"/>
          </a:xfrm>
          <a:effectLst/>
        </p:spPr>
        <p:txBody>
          <a:bodyPr>
            <a:normAutofit/>
          </a:bodyPr>
          <a:lstStyle>
            <a:lvl1pPr marL="0" indent="0">
              <a:buNone/>
              <a:defRPr sz="2200">
                <a:ln>
                  <a:noFill/>
                </a:ln>
                <a:solidFill>
                  <a:schemeClr val="bg1">
                    <a:lumMod val="85000"/>
                  </a:schemeClr>
                </a:solidFill>
              </a:defRPr>
            </a:lvl1pPr>
          </a:lstStyle>
          <a:p>
            <a:r>
              <a:rPr lang="en-US" sz="1300" b="0" i="0">
                <a:solidFill>
                  <a:srgbClr val="000000"/>
                </a:solidFill>
                <a:latin typeface="Lucida Grande"/>
                <a:ea typeface="Lucida Grande"/>
                <a:cs typeface="Lucida Grande"/>
              </a:rPr>
              <a:t>12_Big Image Placeholder</a:t>
            </a:r>
            <a:endParaRPr lang="en-US"/>
          </a:p>
        </p:txBody>
      </p:sp>
    </p:spTree>
    <p:extLst>
      <p:ext uri="{BB962C8B-B14F-4D97-AF65-F5344CB8AC3E}">
        <p14:creationId xmlns:p14="http://schemas.microsoft.com/office/powerpoint/2010/main" val="420606923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7_Big Image Placeholder">
    <p:spTree>
      <p:nvGrpSpPr>
        <p:cNvPr id="1" name=""/>
        <p:cNvGrpSpPr/>
        <p:nvPr/>
      </p:nvGrpSpPr>
      <p:grpSpPr>
        <a:xfrm>
          <a:off x="0" y="0"/>
          <a:ext cx="0" cy="0"/>
          <a:chOff x="0" y="0"/>
          <a:chExt cx="0" cy="0"/>
        </a:xfrm>
      </p:grpSpPr>
      <p:sp>
        <p:nvSpPr>
          <p:cNvPr id="16" name="Picture Placeholder 13"/>
          <p:cNvSpPr>
            <a:spLocks noGrp="1" noChangeAspect="1"/>
          </p:cNvSpPr>
          <p:nvPr>
            <p:ph type="pic" sz="quarter" idx="14"/>
          </p:nvPr>
        </p:nvSpPr>
        <p:spPr>
          <a:xfrm>
            <a:off x="5596566" y="1479737"/>
            <a:ext cx="914638" cy="914400"/>
          </a:xfrm>
          <a:prstGeom prst="ellipse">
            <a:avLst/>
          </a:prstGeom>
          <a:effectLst/>
        </p:spPr>
        <p:txBody>
          <a:bodyPr>
            <a:normAutofit/>
          </a:bodyPr>
          <a:lstStyle>
            <a:lvl1pPr marL="0" indent="0">
              <a:buNone/>
              <a:defRPr sz="1250">
                <a:ln>
                  <a:noFill/>
                </a:ln>
                <a:solidFill>
                  <a:schemeClr val="bg1">
                    <a:lumMod val="85000"/>
                  </a:schemeClr>
                </a:solidFill>
              </a:defRPr>
            </a:lvl1pPr>
          </a:lstStyle>
          <a:p>
            <a:endParaRPr lang="en-US"/>
          </a:p>
        </p:txBody>
      </p:sp>
      <p:sp>
        <p:nvSpPr>
          <p:cNvPr id="17" name="Picture Placeholder 13"/>
          <p:cNvSpPr>
            <a:spLocks noGrp="1" noChangeAspect="1"/>
          </p:cNvSpPr>
          <p:nvPr>
            <p:ph type="pic" sz="quarter" idx="15"/>
          </p:nvPr>
        </p:nvSpPr>
        <p:spPr>
          <a:xfrm>
            <a:off x="1782245" y="1479737"/>
            <a:ext cx="914638" cy="914400"/>
          </a:xfrm>
          <a:prstGeom prst="ellipse">
            <a:avLst/>
          </a:prstGeom>
          <a:effectLst/>
        </p:spPr>
        <p:txBody>
          <a:bodyPr>
            <a:normAutofit/>
          </a:bodyPr>
          <a:lstStyle>
            <a:lvl1pPr marL="0" indent="0">
              <a:buNone/>
              <a:defRPr sz="1250">
                <a:ln>
                  <a:noFill/>
                </a:ln>
                <a:solidFill>
                  <a:schemeClr val="bg1">
                    <a:lumMod val="85000"/>
                  </a:schemeClr>
                </a:solidFill>
              </a:defRPr>
            </a:lvl1pPr>
          </a:lstStyle>
          <a:p>
            <a:endParaRPr lang="en-US"/>
          </a:p>
        </p:txBody>
      </p:sp>
      <p:sp>
        <p:nvSpPr>
          <p:cNvPr id="18" name="Picture Placeholder 13"/>
          <p:cNvSpPr>
            <a:spLocks noGrp="1" noChangeAspect="1"/>
          </p:cNvSpPr>
          <p:nvPr>
            <p:ph type="pic" sz="quarter" idx="16"/>
          </p:nvPr>
        </p:nvSpPr>
        <p:spPr>
          <a:xfrm>
            <a:off x="9573673" y="1479737"/>
            <a:ext cx="914638" cy="914400"/>
          </a:xfrm>
          <a:prstGeom prst="ellipse">
            <a:avLst/>
          </a:prstGeom>
          <a:effectLst/>
        </p:spPr>
        <p:txBody>
          <a:bodyPr>
            <a:normAutofit/>
          </a:bodyPr>
          <a:lstStyle>
            <a:lvl1pPr marL="0" indent="0">
              <a:buNone/>
              <a:defRPr sz="1250">
                <a:ln>
                  <a:noFill/>
                </a:ln>
                <a:solidFill>
                  <a:schemeClr val="bg1">
                    <a:lumMod val="85000"/>
                  </a:schemeClr>
                </a:solidFill>
              </a:defRPr>
            </a:lvl1pPr>
          </a:lstStyle>
          <a:p>
            <a:endParaRPr lang="en-US"/>
          </a:p>
        </p:txBody>
      </p:sp>
    </p:spTree>
    <p:extLst>
      <p:ext uri="{BB962C8B-B14F-4D97-AF65-F5344CB8AC3E}">
        <p14:creationId xmlns:p14="http://schemas.microsoft.com/office/powerpoint/2010/main" val="130838975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4_Big Image Placeholder">
    <p:spTree>
      <p:nvGrpSpPr>
        <p:cNvPr id="1" name=""/>
        <p:cNvGrpSpPr/>
        <p:nvPr/>
      </p:nvGrpSpPr>
      <p:grpSpPr>
        <a:xfrm>
          <a:off x="0" y="0"/>
          <a:ext cx="0" cy="0"/>
          <a:chOff x="0" y="0"/>
          <a:chExt cx="0" cy="0"/>
        </a:xfrm>
      </p:grpSpPr>
      <p:sp>
        <p:nvSpPr>
          <p:cNvPr id="6" name="Picture Placeholder 13"/>
          <p:cNvSpPr>
            <a:spLocks noGrp="1" noChangeAspect="1"/>
          </p:cNvSpPr>
          <p:nvPr>
            <p:ph type="pic" sz="quarter" idx="14"/>
          </p:nvPr>
        </p:nvSpPr>
        <p:spPr>
          <a:xfrm>
            <a:off x="2065653" y="887373"/>
            <a:ext cx="1957326" cy="1956816"/>
          </a:xfrm>
          <a:prstGeom prst="ellipse">
            <a:avLst/>
          </a:prstGeom>
          <a:effectLst/>
        </p:spPr>
        <p:txBody>
          <a:bodyPr>
            <a:normAutofit/>
          </a:bodyPr>
          <a:lstStyle>
            <a:lvl1pPr marL="0" indent="0">
              <a:buNone/>
              <a:defRPr sz="1250">
                <a:ln>
                  <a:noFill/>
                </a:ln>
                <a:solidFill>
                  <a:schemeClr val="bg1">
                    <a:lumMod val="85000"/>
                  </a:schemeClr>
                </a:solidFill>
              </a:defRPr>
            </a:lvl1pPr>
          </a:lstStyle>
          <a:p>
            <a:endParaRPr lang="en-US"/>
          </a:p>
        </p:txBody>
      </p:sp>
      <p:sp>
        <p:nvSpPr>
          <p:cNvPr id="7" name="Picture Placeholder 13"/>
          <p:cNvSpPr>
            <a:spLocks noGrp="1" noChangeAspect="1"/>
          </p:cNvSpPr>
          <p:nvPr>
            <p:ph type="pic" sz="quarter" idx="15"/>
          </p:nvPr>
        </p:nvSpPr>
        <p:spPr>
          <a:xfrm>
            <a:off x="8172483" y="887373"/>
            <a:ext cx="1957326" cy="1956816"/>
          </a:xfrm>
          <a:prstGeom prst="ellipse">
            <a:avLst/>
          </a:prstGeom>
          <a:effectLst/>
        </p:spPr>
        <p:txBody>
          <a:bodyPr>
            <a:normAutofit/>
          </a:bodyPr>
          <a:lstStyle>
            <a:lvl1pPr marL="0" indent="0">
              <a:buNone/>
              <a:defRPr sz="1250">
                <a:ln>
                  <a:noFill/>
                </a:ln>
                <a:solidFill>
                  <a:schemeClr val="bg1">
                    <a:lumMod val="85000"/>
                  </a:schemeClr>
                </a:solidFill>
              </a:defRPr>
            </a:lvl1pPr>
          </a:lstStyle>
          <a:p>
            <a:endParaRPr lang="en-US"/>
          </a:p>
        </p:txBody>
      </p:sp>
    </p:spTree>
    <p:extLst>
      <p:ext uri="{BB962C8B-B14F-4D97-AF65-F5344CB8AC3E}">
        <p14:creationId xmlns:p14="http://schemas.microsoft.com/office/powerpoint/2010/main" val="106684983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Title and Foot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09600" y="8333734"/>
            <a:ext cx="2844800" cy="365126"/>
          </a:xfrm>
          <a:prstGeom prst="rect">
            <a:avLst/>
          </a:prstGeom>
        </p:spPr>
        <p:txBody>
          <a:bodyPr lIns="243797" tIns="121899" rIns="243797" bIns="121899"/>
          <a:lstStyle/>
          <a:p>
            <a:r>
              <a:rPr lang="en-US"/>
              <a:t>www.bestppt.com</a:t>
            </a:r>
          </a:p>
        </p:txBody>
      </p:sp>
      <p:sp>
        <p:nvSpPr>
          <p:cNvPr id="9" name="Picture Placeholder 2"/>
          <p:cNvSpPr>
            <a:spLocks noGrp="1"/>
          </p:cNvSpPr>
          <p:nvPr>
            <p:ph type="pic" sz="quarter" idx="11"/>
          </p:nvPr>
        </p:nvSpPr>
        <p:spPr>
          <a:xfrm>
            <a:off x="0" y="0"/>
            <a:ext cx="12210292" cy="6858000"/>
          </a:xfrm>
          <a:noFill/>
        </p:spPr>
        <p:txBody>
          <a:bodyPr>
            <a:normAutofit/>
          </a:bodyPr>
          <a:lstStyle>
            <a:lvl1pPr marL="0" indent="0">
              <a:buNone/>
              <a:defRPr sz="1400">
                <a:latin typeface="Lato Light"/>
                <a:cs typeface="Lato Light"/>
              </a:defRPr>
            </a:lvl1pPr>
          </a:lstStyle>
          <a:p>
            <a:endParaRPr lang="en-US"/>
          </a:p>
        </p:txBody>
      </p:sp>
    </p:spTree>
    <p:extLst>
      <p:ext uri="{BB962C8B-B14F-4D97-AF65-F5344CB8AC3E}">
        <p14:creationId xmlns:p14="http://schemas.microsoft.com/office/powerpoint/2010/main" val="584072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3245F-C264-71A7-B7EF-FA0DB747AA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0E5583-CB18-9EBF-C504-0F0A426545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C89656-CE99-2B54-5BFB-B229C0E133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272B40-2472-C51A-5B7B-ACA4E0005F69}"/>
              </a:ext>
            </a:extLst>
          </p:cNvPr>
          <p:cNvSpPr>
            <a:spLocks noGrp="1"/>
          </p:cNvSpPr>
          <p:nvPr>
            <p:ph type="dt" sz="half" idx="10"/>
          </p:nvPr>
        </p:nvSpPr>
        <p:spPr/>
        <p:txBody>
          <a:bodyPr/>
          <a:lstStyle/>
          <a:p>
            <a:fld id="{06043F41-99F4-4F03-9330-0E61CC24090E}" type="datetimeFigureOut">
              <a:rPr lang="en-US" smtClean="0"/>
              <a:t>8/16/2023</a:t>
            </a:fld>
            <a:endParaRPr lang="en-US"/>
          </a:p>
        </p:txBody>
      </p:sp>
      <p:sp>
        <p:nvSpPr>
          <p:cNvPr id="6" name="Footer Placeholder 5">
            <a:extLst>
              <a:ext uri="{FF2B5EF4-FFF2-40B4-BE49-F238E27FC236}">
                <a16:creationId xmlns:a16="http://schemas.microsoft.com/office/drawing/2014/main" id="{AADAEAB6-0848-B4C0-0264-6391BEDC34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6A5763-571D-54C5-B248-65D482BA2ED3}"/>
              </a:ext>
            </a:extLst>
          </p:cNvPr>
          <p:cNvSpPr>
            <a:spLocks noGrp="1"/>
          </p:cNvSpPr>
          <p:nvPr>
            <p:ph type="sldNum" sz="quarter" idx="12"/>
          </p:nvPr>
        </p:nvSpPr>
        <p:spPr/>
        <p:txBody>
          <a:bodyPr/>
          <a:lstStyle/>
          <a:p>
            <a:fld id="{D23E068F-4ABA-4F92-836F-6DEC73F59F92}" type="slidenum">
              <a:rPr lang="en-US" smtClean="0"/>
              <a:t>‹#›</a:t>
            </a:fld>
            <a:endParaRPr lang="en-US"/>
          </a:p>
        </p:txBody>
      </p:sp>
    </p:spTree>
    <p:extLst>
      <p:ext uri="{BB962C8B-B14F-4D97-AF65-F5344CB8AC3E}">
        <p14:creationId xmlns:p14="http://schemas.microsoft.com/office/powerpoint/2010/main" val="244199133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wo Bar Text Subtitle">
    <p:spTree>
      <p:nvGrpSpPr>
        <p:cNvPr id="1" name=""/>
        <p:cNvGrpSpPr/>
        <p:nvPr/>
      </p:nvGrpSpPr>
      <p:grpSpPr>
        <a:xfrm>
          <a:off x="0" y="0"/>
          <a:ext cx="0" cy="0"/>
          <a:chOff x="0" y="0"/>
          <a:chExt cx="0" cy="0"/>
        </a:xfrm>
      </p:grpSpPr>
      <p:sp>
        <p:nvSpPr>
          <p:cNvPr id="14" name="Picture Placeholder 9"/>
          <p:cNvSpPr>
            <a:spLocks noGrp="1"/>
          </p:cNvSpPr>
          <p:nvPr>
            <p:ph type="pic" sz="quarter" idx="11"/>
          </p:nvPr>
        </p:nvSpPr>
        <p:spPr>
          <a:xfrm>
            <a:off x="0" y="0"/>
            <a:ext cx="12192000" cy="4836958"/>
          </a:xfrm>
          <a:noFill/>
        </p:spPr>
        <p:txBody>
          <a:bodyPr>
            <a:normAutofit/>
          </a:bodyPr>
          <a:lstStyle>
            <a:lvl1pPr marL="0" indent="0">
              <a:buNone/>
              <a:defRPr sz="1050">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294940065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imeline">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1235163" y="429027"/>
            <a:ext cx="4075403" cy="2117606"/>
          </a:xfrm>
          <a:noFill/>
        </p:spPr>
        <p:txBody>
          <a:bodyPr>
            <a:normAutofit/>
          </a:bodyPr>
          <a:lstStyle>
            <a:lvl1pPr marL="0" indent="0">
              <a:buNone/>
              <a:defRPr sz="1400">
                <a:latin typeface="Lato Light"/>
                <a:cs typeface="Lato Light"/>
              </a:defRPr>
            </a:lvl1pPr>
          </a:lstStyle>
          <a:p>
            <a:endParaRPr lang="en-US"/>
          </a:p>
        </p:txBody>
      </p:sp>
      <p:sp>
        <p:nvSpPr>
          <p:cNvPr id="7" name="Picture Placeholder 2"/>
          <p:cNvSpPr>
            <a:spLocks noGrp="1"/>
          </p:cNvSpPr>
          <p:nvPr>
            <p:ph type="pic" sz="quarter" idx="12"/>
          </p:nvPr>
        </p:nvSpPr>
        <p:spPr>
          <a:xfrm>
            <a:off x="6646751" y="3074201"/>
            <a:ext cx="4075403" cy="2117606"/>
          </a:xfrm>
          <a:noFill/>
        </p:spPr>
        <p:txBody>
          <a:bodyPr>
            <a:normAutofit/>
          </a:bodyPr>
          <a:lstStyle>
            <a:lvl1pPr marL="0" indent="0">
              <a:buNone/>
              <a:defRPr sz="1400">
                <a:latin typeface="Lato Light"/>
                <a:cs typeface="Lato Light"/>
              </a:defRPr>
            </a:lvl1pPr>
          </a:lstStyle>
          <a:p>
            <a:endParaRPr lang="en-US"/>
          </a:p>
        </p:txBody>
      </p:sp>
    </p:spTree>
    <p:extLst>
      <p:ext uri="{BB962C8B-B14F-4D97-AF65-F5344CB8AC3E}">
        <p14:creationId xmlns:p14="http://schemas.microsoft.com/office/powerpoint/2010/main" val="215237198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Apps iPhone 6">
    <p:spTree>
      <p:nvGrpSpPr>
        <p:cNvPr id="1" name=""/>
        <p:cNvGrpSpPr/>
        <p:nvPr/>
      </p:nvGrpSpPr>
      <p:grpSpPr>
        <a:xfrm>
          <a:off x="0" y="0"/>
          <a:ext cx="0" cy="0"/>
          <a:chOff x="0" y="0"/>
          <a:chExt cx="0" cy="0"/>
        </a:xfrm>
      </p:grpSpPr>
      <p:sp>
        <p:nvSpPr>
          <p:cNvPr id="3" name="Picture Placeholder 2"/>
          <p:cNvSpPr>
            <a:spLocks noGrp="1"/>
          </p:cNvSpPr>
          <p:nvPr>
            <p:ph type="pic" sz="quarter" idx="15"/>
          </p:nvPr>
        </p:nvSpPr>
        <p:spPr>
          <a:xfrm>
            <a:off x="-263359" y="2917904"/>
            <a:ext cx="4411573" cy="7859900"/>
          </a:xfrm>
        </p:spPr>
        <p:txBody>
          <a:bodyPr>
            <a:normAutofit/>
          </a:bodyPr>
          <a:lstStyle>
            <a:lvl1pPr>
              <a:defRPr sz="1600"/>
            </a:lvl1pPr>
          </a:lstStyle>
          <a:p>
            <a:endParaRPr lang="en-US"/>
          </a:p>
        </p:txBody>
      </p:sp>
    </p:spTree>
    <p:extLst>
      <p:ext uri="{BB962C8B-B14F-4D97-AF65-F5344CB8AC3E}">
        <p14:creationId xmlns:p14="http://schemas.microsoft.com/office/powerpoint/2010/main" val="140752286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Tablet Horizontal">
    <p:spTree>
      <p:nvGrpSpPr>
        <p:cNvPr id="1" name=""/>
        <p:cNvGrpSpPr/>
        <p:nvPr/>
      </p:nvGrpSpPr>
      <p:grpSpPr>
        <a:xfrm>
          <a:off x="0" y="0"/>
          <a:ext cx="0" cy="0"/>
          <a:chOff x="0" y="0"/>
          <a:chExt cx="0" cy="0"/>
        </a:xfrm>
      </p:grpSpPr>
      <p:sp>
        <p:nvSpPr>
          <p:cNvPr id="34" name="Picture Placeholder 2"/>
          <p:cNvSpPr>
            <a:spLocks noGrp="1" noChangeAspect="1"/>
          </p:cNvSpPr>
          <p:nvPr>
            <p:ph type="pic" sz="quarter" idx="11"/>
          </p:nvPr>
        </p:nvSpPr>
        <p:spPr>
          <a:xfrm>
            <a:off x="-545579" y="1004830"/>
            <a:ext cx="6502370" cy="4844440"/>
          </a:xfrm>
          <a:noFill/>
        </p:spPr>
        <p:txBody>
          <a:bodyPr>
            <a:normAutofit/>
          </a:bodyPr>
          <a:lstStyle>
            <a:lvl1pPr marL="0" indent="0">
              <a:buNone/>
              <a:defRPr sz="1000">
                <a:latin typeface="Calibri Light"/>
                <a:cs typeface="Calibri Light"/>
              </a:defRPr>
            </a:lvl1pPr>
          </a:lstStyle>
          <a:p>
            <a:endParaRPr lang="en-US"/>
          </a:p>
        </p:txBody>
      </p:sp>
    </p:spTree>
    <p:extLst>
      <p:ext uri="{BB962C8B-B14F-4D97-AF65-F5344CB8AC3E}">
        <p14:creationId xmlns:p14="http://schemas.microsoft.com/office/powerpoint/2010/main" val="2805457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07966-CF15-BB1E-286D-9DBFE5FDCB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6861597-D53F-6524-E02E-E2C78D9C4F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D9D9D8E-A754-0AAF-1CA6-EDD6CEAAA2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3D6032-EE84-8A7F-153F-927512ADF371}"/>
              </a:ext>
            </a:extLst>
          </p:cNvPr>
          <p:cNvSpPr>
            <a:spLocks noGrp="1"/>
          </p:cNvSpPr>
          <p:nvPr>
            <p:ph type="dt" sz="half" idx="10"/>
          </p:nvPr>
        </p:nvSpPr>
        <p:spPr/>
        <p:txBody>
          <a:bodyPr/>
          <a:lstStyle/>
          <a:p>
            <a:fld id="{06043F41-99F4-4F03-9330-0E61CC24090E}" type="datetimeFigureOut">
              <a:rPr lang="en-US" smtClean="0"/>
              <a:t>8/16/2023</a:t>
            </a:fld>
            <a:endParaRPr lang="en-US"/>
          </a:p>
        </p:txBody>
      </p:sp>
      <p:sp>
        <p:nvSpPr>
          <p:cNvPr id="6" name="Footer Placeholder 5">
            <a:extLst>
              <a:ext uri="{FF2B5EF4-FFF2-40B4-BE49-F238E27FC236}">
                <a16:creationId xmlns:a16="http://schemas.microsoft.com/office/drawing/2014/main" id="{074C1CC1-B5C3-A28B-4636-71476BC4B4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D10169-3733-7087-6782-BE64C23AED4C}"/>
              </a:ext>
            </a:extLst>
          </p:cNvPr>
          <p:cNvSpPr>
            <a:spLocks noGrp="1"/>
          </p:cNvSpPr>
          <p:nvPr>
            <p:ph type="sldNum" sz="quarter" idx="12"/>
          </p:nvPr>
        </p:nvSpPr>
        <p:spPr/>
        <p:txBody>
          <a:bodyPr/>
          <a:lstStyle/>
          <a:p>
            <a:fld id="{D23E068F-4ABA-4F92-836F-6DEC73F59F92}" type="slidenum">
              <a:rPr lang="en-US" smtClean="0"/>
              <a:t>‹#›</a:t>
            </a:fld>
            <a:endParaRPr lang="en-US"/>
          </a:p>
        </p:txBody>
      </p:sp>
    </p:spTree>
    <p:extLst>
      <p:ext uri="{BB962C8B-B14F-4D97-AF65-F5344CB8AC3E}">
        <p14:creationId xmlns:p14="http://schemas.microsoft.com/office/powerpoint/2010/main" val="17499057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3.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image" Target="../media/image2.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microsoft.com/office/2007/relationships/hdphoto" Target="../media/hdphoto1.wdp"/><Relationship Id="rId5" Type="http://schemas.openxmlformats.org/officeDocument/2006/relationships/slideLayout" Target="../slideLayouts/slideLayout17.xml"/><Relationship Id="rId10" Type="http://schemas.openxmlformats.org/officeDocument/2006/relationships/image" Target="../media/image1.png"/><Relationship Id="rId4" Type="http://schemas.openxmlformats.org/officeDocument/2006/relationships/slideLayout" Target="../slideLayouts/slideLayout16.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46.xml"/><Relationship Id="rId21" Type="http://schemas.openxmlformats.org/officeDocument/2006/relationships/slideLayout" Target="../slideLayouts/slideLayout41.xml"/><Relationship Id="rId34" Type="http://schemas.openxmlformats.org/officeDocument/2006/relationships/slideLayout" Target="../slideLayouts/slideLayout54.xml"/><Relationship Id="rId42" Type="http://schemas.openxmlformats.org/officeDocument/2006/relationships/slideLayout" Target="../slideLayouts/slideLayout62.xml"/><Relationship Id="rId47" Type="http://schemas.openxmlformats.org/officeDocument/2006/relationships/slideLayout" Target="../slideLayouts/slideLayout67.xml"/><Relationship Id="rId50" Type="http://schemas.openxmlformats.org/officeDocument/2006/relationships/slideLayout" Target="../slideLayouts/slideLayout70.xml"/><Relationship Id="rId55" Type="http://schemas.openxmlformats.org/officeDocument/2006/relationships/slideLayout" Target="../slideLayouts/slideLayout75.xml"/><Relationship Id="rId63" Type="http://schemas.openxmlformats.org/officeDocument/2006/relationships/slideLayout" Target="../slideLayouts/slideLayout8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9" Type="http://schemas.openxmlformats.org/officeDocument/2006/relationships/slideLayout" Target="../slideLayouts/slideLayout49.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32" Type="http://schemas.openxmlformats.org/officeDocument/2006/relationships/slideLayout" Target="../slideLayouts/slideLayout52.xml"/><Relationship Id="rId37" Type="http://schemas.openxmlformats.org/officeDocument/2006/relationships/slideLayout" Target="../slideLayouts/slideLayout57.xml"/><Relationship Id="rId40" Type="http://schemas.openxmlformats.org/officeDocument/2006/relationships/slideLayout" Target="../slideLayouts/slideLayout60.xml"/><Relationship Id="rId45" Type="http://schemas.openxmlformats.org/officeDocument/2006/relationships/slideLayout" Target="../slideLayouts/slideLayout65.xml"/><Relationship Id="rId53" Type="http://schemas.openxmlformats.org/officeDocument/2006/relationships/slideLayout" Target="../slideLayouts/slideLayout73.xml"/><Relationship Id="rId58" Type="http://schemas.openxmlformats.org/officeDocument/2006/relationships/slideLayout" Target="../slideLayouts/slideLayout78.xml"/><Relationship Id="rId66" Type="http://schemas.openxmlformats.org/officeDocument/2006/relationships/image" Target="../media/image6.png"/><Relationship Id="rId5" Type="http://schemas.openxmlformats.org/officeDocument/2006/relationships/slideLayout" Target="../slideLayouts/slideLayout25.xml"/><Relationship Id="rId61" Type="http://schemas.openxmlformats.org/officeDocument/2006/relationships/slideLayout" Target="../slideLayouts/slideLayout81.xml"/><Relationship Id="rId19" Type="http://schemas.openxmlformats.org/officeDocument/2006/relationships/slideLayout" Target="../slideLayouts/slideLayout39.xml"/><Relationship Id="rId14" Type="http://schemas.openxmlformats.org/officeDocument/2006/relationships/slideLayout" Target="../slideLayouts/slideLayout34.xml"/><Relationship Id="rId22" Type="http://schemas.openxmlformats.org/officeDocument/2006/relationships/slideLayout" Target="../slideLayouts/slideLayout42.xml"/><Relationship Id="rId27" Type="http://schemas.openxmlformats.org/officeDocument/2006/relationships/slideLayout" Target="../slideLayouts/slideLayout47.xml"/><Relationship Id="rId30" Type="http://schemas.openxmlformats.org/officeDocument/2006/relationships/slideLayout" Target="../slideLayouts/slideLayout50.xml"/><Relationship Id="rId35" Type="http://schemas.openxmlformats.org/officeDocument/2006/relationships/slideLayout" Target="../slideLayouts/slideLayout55.xml"/><Relationship Id="rId43" Type="http://schemas.openxmlformats.org/officeDocument/2006/relationships/slideLayout" Target="../slideLayouts/slideLayout63.xml"/><Relationship Id="rId48" Type="http://schemas.openxmlformats.org/officeDocument/2006/relationships/slideLayout" Target="../slideLayouts/slideLayout68.xml"/><Relationship Id="rId56" Type="http://schemas.openxmlformats.org/officeDocument/2006/relationships/slideLayout" Target="../slideLayouts/slideLayout76.xml"/><Relationship Id="rId64" Type="http://schemas.openxmlformats.org/officeDocument/2006/relationships/theme" Target="../theme/theme3.xml"/><Relationship Id="rId8" Type="http://schemas.openxmlformats.org/officeDocument/2006/relationships/slideLayout" Target="../slideLayouts/slideLayout28.xml"/><Relationship Id="rId51" Type="http://schemas.openxmlformats.org/officeDocument/2006/relationships/slideLayout" Target="../slideLayouts/slideLayout71.xml"/><Relationship Id="rId3" Type="http://schemas.openxmlformats.org/officeDocument/2006/relationships/slideLayout" Target="../slideLayouts/slideLayout23.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33" Type="http://schemas.openxmlformats.org/officeDocument/2006/relationships/slideLayout" Target="../slideLayouts/slideLayout53.xml"/><Relationship Id="rId38" Type="http://schemas.openxmlformats.org/officeDocument/2006/relationships/slideLayout" Target="../slideLayouts/slideLayout58.xml"/><Relationship Id="rId46" Type="http://schemas.openxmlformats.org/officeDocument/2006/relationships/slideLayout" Target="../slideLayouts/slideLayout66.xml"/><Relationship Id="rId59" Type="http://schemas.openxmlformats.org/officeDocument/2006/relationships/slideLayout" Target="../slideLayouts/slideLayout79.xml"/><Relationship Id="rId20" Type="http://schemas.openxmlformats.org/officeDocument/2006/relationships/slideLayout" Target="../slideLayouts/slideLayout40.xml"/><Relationship Id="rId41" Type="http://schemas.openxmlformats.org/officeDocument/2006/relationships/slideLayout" Target="../slideLayouts/slideLayout61.xml"/><Relationship Id="rId54" Type="http://schemas.openxmlformats.org/officeDocument/2006/relationships/slideLayout" Target="../slideLayouts/slideLayout74.xml"/><Relationship Id="rId62" Type="http://schemas.openxmlformats.org/officeDocument/2006/relationships/slideLayout" Target="../slideLayouts/slideLayout8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28" Type="http://schemas.openxmlformats.org/officeDocument/2006/relationships/slideLayout" Target="../slideLayouts/slideLayout48.xml"/><Relationship Id="rId36" Type="http://schemas.openxmlformats.org/officeDocument/2006/relationships/slideLayout" Target="../slideLayouts/slideLayout56.xml"/><Relationship Id="rId49" Type="http://schemas.openxmlformats.org/officeDocument/2006/relationships/slideLayout" Target="../slideLayouts/slideLayout69.xml"/><Relationship Id="rId57" Type="http://schemas.openxmlformats.org/officeDocument/2006/relationships/slideLayout" Target="../slideLayouts/slideLayout77.xml"/><Relationship Id="rId10" Type="http://schemas.openxmlformats.org/officeDocument/2006/relationships/slideLayout" Target="../slideLayouts/slideLayout30.xml"/><Relationship Id="rId31" Type="http://schemas.openxmlformats.org/officeDocument/2006/relationships/slideLayout" Target="../slideLayouts/slideLayout51.xml"/><Relationship Id="rId44" Type="http://schemas.openxmlformats.org/officeDocument/2006/relationships/slideLayout" Target="../slideLayouts/slideLayout64.xml"/><Relationship Id="rId52" Type="http://schemas.openxmlformats.org/officeDocument/2006/relationships/slideLayout" Target="../slideLayouts/slideLayout72.xml"/><Relationship Id="rId60" Type="http://schemas.openxmlformats.org/officeDocument/2006/relationships/slideLayout" Target="../slideLayouts/slideLayout80.xml"/><Relationship Id="rId65" Type="http://schemas.openxmlformats.org/officeDocument/2006/relationships/hyperlink" Target="https://www.monexusa.com/?utm_source=mktg&amp;utm_medium=decks&amp;utm_campaign=2022" TargetMode="External"/><Relationship Id="rId4" Type="http://schemas.openxmlformats.org/officeDocument/2006/relationships/slideLayout" Target="../slideLayouts/slideLayout24.xml"/><Relationship Id="rId9" Type="http://schemas.openxmlformats.org/officeDocument/2006/relationships/slideLayout" Target="../slideLayouts/slideLayout29.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71B83E-D630-BABB-AF90-BA2D973850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F9AFCCB-4D8B-5FB0-B6CE-CF55584259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D59E00-1793-FCD1-A80A-D8D780A6E5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043F41-99F4-4F03-9330-0E61CC24090E}" type="datetimeFigureOut">
              <a:rPr lang="en-US" smtClean="0"/>
              <a:t>8/16/2023</a:t>
            </a:fld>
            <a:endParaRPr lang="en-US"/>
          </a:p>
        </p:txBody>
      </p:sp>
      <p:sp>
        <p:nvSpPr>
          <p:cNvPr id="5" name="Footer Placeholder 4">
            <a:extLst>
              <a:ext uri="{FF2B5EF4-FFF2-40B4-BE49-F238E27FC236}">
                <a16:creationId xmlns:a16="http://schemas.microsoft.com/office/drawing/2014/main" id="{891239A6-2C6E-8A45-B132-367FE3D44E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C16E83-BD77-8056-7DF6-792DA870CA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3E068F-4ABA-4F92-836F-6DEC73F59F92}" type="slidenum">
              <a:rPr lang="en-US" smtClean="0"/>
              <a:t>‹#›</a:t>
            </a:fld>
            <a:endParaRPr lang="en-US"/>
          </a:p>
        </p:txBody>
      </p:sp>
    </p:spTree>
    <p:extLst>
      <p:ext uri="{BB962C8B-B14F-4D97-AF65-F5344CB8AC3E}">
        <p14:creationId xmlns:p14="http://schemas.microsoft.com/office/powerpoint/2010/main" val="13014921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451105" y="374220"/>
            <a:ext cx="11346449" cy="450533"/>
          </a:xfrm>
          <a:prstGeom prst="rect">
            <a:avLst/>
          </a:prstGeom>
        </p:spPr>
        <p:txBody>
          <a:bodyPr vert="horz" lIns="91440" tIns="45720" rIns="91440" bIns="45720" rtlCol="0" anchor="t" anchorCtr="0">
            <a:noAutofit/>
          </a:bodyPr>
          <a:lstStyle/>
          <a:p>
            <a:r>
              <a:rPr lang="en-US" dirty="0"/>
              <a:t>Title Goes Here. Cap each word</a:t>
            </a:r>
          </a:p>
        </p:txBody>
      </p:sp>
      <p:sp>
        <p:nvSpPr>
          <p:cNvPr id="3" name="Text Placeholder 2"/>
          <p:cNvSpPr>
            <a:spLocks noGrp="1"/>
          </p:cNvSpPr>
          <p:nvPr userDrawn="1">
            <p:ph type="body" idx="1"/>
          </p:nvPr>
        </p:nvSpPr>
        <p:spPr>
          <a:xfrm>
            <a:off x="451104" y="1135892"/>
            <a:ext cx="11289792" cy="5211121"/>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bwMode="white">
          <a:xfrm>
            <a:off x="11288587" y="6471471"/>
            <a:ext cx="457200" cy="365125"/>
          </a:xfrm>
          <a:prstGeom prst="rect">
            <a:avLst/>
          </a:prstGeom>
        </p:spPr>
        <p:txBody>
          <a:bodyPr vert="horz" lIns="0" tIns="0" rIns="0" bIns="0" rtlCol="0" anchor="ctr"/>
          <a:lstStyle>
            <a:lvl1pPr algn="ctr">
              <a:defRPr sz="933" b="0" i="0">
                <a:solidFill>
                  <a:schemeClr val="accent2"/>
                </a:solidFill>
                <a:latin typeface="Roboto" panose="02000000000000000000" pitchFamily="2" charset="0"/>
                <a:ea typeface="Roboto" panose="02000000000000000000" pitchFamily="2" charset="0"/>
                <a:cs typeface="Roboto" panose="02000000000000000000" pitchFamily="2" charset="0"/>
              </a:defRPr>
            </a:lvl1pPr>
          </a:lstStyle>
          <a:p>
            <a:fld id="{8AA1389C-34FE-48D6-9D93-95D86D557CC2}" type="slidenum">
              <a:rPr lang="en-US" smtClean="0"/>
              <a:pPr/>
              <a:t>‹#›</a:t>
            </a:fld>
            <a:endParaRPr lang="en-US" dirty="0"/>
          </a:p>
        </p:txBody>
      </p:sp>
      <p:pic>
        <p:nvPicPr>
          <p:cNvPr id="4" name="Picture 26" descr="Shape&#10;&#10;Description automatically generated">
            <a:extLst>
              <a:ext uri="{FF2B5EF4-FFF2-40B4-BE49-F238E27FC236}">
                <a16:creationId xmlns:a16="http://schemas.microsoft.com/office/drawing/2014/main" id="{29A6C836-AE18-3C23-08E4-3B7AE3A9539A}"/>
              </a:ext>
            </a:extLst>
          </p:cNvPr>
          <p:cNvPicPr>
            <a:picLocks noChangeAspect="1" noChangeArrowheads="1"/>
          </p:cNvPicPr>
          <p:nvPr userDrawn="1"/>
        </p:nvPicPr>
        <p:blipFill>
          <a:blip r:embed="rId10" cstate="print">
            <a:extLst>
              <a:ext uri="{BEBA8EAE-BF5A-486C-A8C5-ECC9F3942E4B}">
                <a14:imgProps xmlns:a14="http://schemas.microsoft.com/office/drawing/2010/main">
                  <a14:imgLayer r:embed="rId11">
                    <a14:imgEffect>
                      <a14:saturation sat="9900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577832" y="6514253"/>
            <a:ext cx="762240" cy="198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userDrawn="1"/>
        </p:nvSpPr>
        <p:spPr bwMode="white">
          <a:xfrm>
            <a:off x="2277472" y="6597295"/>
            <a:ext cx="7637057" cy="123111"/>
          </a:xfrm>
          <a:prstGeom prst="rect">
            <a:avLst/>
          </a:prstGeom>
        </p:spPr>
        <p:txBody>
          <a:bodyPr wrap="square" lIns="0" tIns="0" rIns="0" bIns="0" anchor="ctr" anchorCtr="0">
            <a:spAutoFit/>
          </a:bodyPr>
          <a:lstStyle/>
          <a:p>
            <a:pPr marL="0" marR="0" indent="0" algn="ctr" defTabSz="1219170" rtl="0" eaLnBrk="1" fontAlgn="auto" latinLnBrk="0" hangingPunct="1">
              <a:lnSpc>
                <a:spcPct val="100000"/>
              </a:lnSpc>
              <a:spcBef>
                <a:spcPts val="0"/>
              </a:spcBef>
              <a:spcAft>
                <a:spcPts val="0"/>
              </a:spcAft>
              <a:buClrTx/>
              <a:buSzTx/>
              <a:buFontTx/>
              <a:buNone/>
              <a:tabLst/>
              <a:defRPr/>
            </a:pPr>
            <a:r>
              <a:rPr lang="en-US" sz="800" b="0" i="0" dirty="0">
                <a:solidFill>
                  <a:schemeClr val="tx2"/>
                </a:solidFill>
                <a:latin typeface="Roboto" panose="02000000000000000000" pitchFamily="2" charset="0"/>
                <a:ea typeface="Roboto" panose="02000000000000000000" pitchFamily="2" charset="0"/>
                <a:cs typeface="Roboto" panose="02000000000000000000" pitchFamily="2" charset="0"/>
              </a:rPr>
              <a:t>PROPRIETARY AND CONFIDENTIAL</a:t>
            </a:r>
          </a:p>
        </p:txBody>
      </p:sp>
      <p:pic>
        <p:nvPicPr>
          <p:cNvPr id="9" name="Picture 8" descr="Shape&#10;&#10;Description automatically generated">
            <a:extLst>
              <a:ext uri="{FF2B5EF4-FFF2-40B4-BE49-F238E27FC236}">
                <a16:creationId xmlns:a16="http://schemas.microsoft.com/office/drawing/2014/main" id="{F8E51446-0F55-3210-CFC7-2F19E7EBF162}"/>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382173" y="6515984"/>
            <a:ext cx="755848" cy="196760"/>
          </a:xfrm>
          <a:prstGeom prst="rect">
            <a:avLst/>
          </a:prstGeom>
        </p:spPr>
      </p:pic>
      <p:pic>
        <p:nvPicPr>
          <p:cNvPr id="1028" name="Picture 4" descr="Logo&#10;&#10;Description automatically generated with medium confidence">
            <a:extLst>
              <a:ext uri="{FF2B5EF4-FFF2-40B4-BE49-F238E27FC236}">
                <a16:creationId xmlns:a16="http://schemas.microsoft.com/office/drawing/2014/main" id="{97809738-AE3B-6FDE-C12E-EE40B77CC36C}"/>
              </a:ext>
            </a:extLst>
          </p:cNvPr>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446213" y="6553153"/>
            <a:ext cx="721864" cy="229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86804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ransition>
    <p:fade/>
  </p:transition>
  <p:hf hdr="0" ftr="0" dt="0"/>
  <p:txStyles>
    <p:titleStyle>
      <a:lvl1pPr algn="l" defTabSz="1219170" rtl="0" eaLnBrk="1" latinLnBrk="0" hangingPunct="1">
        <a:spcBef>
          <a:spcPct val="0"/>
        </a:spcBef>
        <a:buNone/>
        <a:defRPr sz="2667" b="1" i="0" kern="1200">
          <a:solidFill>
            <a:schemeClr val="accent4"/>
          </a:solidFill>
          <a:latin typeface="Roboto" panose="02000000000000000000" pitchFamily="2" charset="0"/>
          <a:ea typeface="Roboto" panose="02000000000000000000" pitchFamily="2" charset="0"/>
          <a:cs typeface="Roboto" panose="02000000000000000000" pitchFamily="2" charset="0"/>
        </a:defRPr>
      </a:lvl1pPr>
    </p:titleStyle>
    <p:bodyStyle>
      <a:lvl1pPr marL="232828" indent="-232828" algn="l" defTabSz="1219170" rtl="0" eaLnBrk="1" latinLnBrk="0" hangingPunct="1">
        <a:lnSpc>
          <a:spcPct val="80000"/>
        </a:lnSpc>
        <a:spcBef>
          <a:spcPts val="800"/>
        </a:spcBef>
        <a:buClr>
          <a:schemeClr val="accent2"/>
        </a:buClr>
        <a:buSzPct val="100000"/>
        <a:buFont typeface="Arial" panose="020B0604020202020204" pitchFamily="34" charset="0"/>
        <a:buChar char="•"/>
        <a:defRPr sz="2400" b="0" i="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3667" indent="-302676" algn="l" defTabSz="1219170" rtl="0" eaLnBrk="1" latinLnBrk="0" hangingPunct="1">
        <a:lnSpc>
          <a:spcPct val="80000"/>
        </a:lnSpc>
        <a:spcBef>
          <a:spcPts val="800"/>
        </a:spcBef>
        <a:buClr>
          <a:schemeClr val="accent2"/>
        </a:buClr>
        <a:buSzPct val="100000"/>
        <a:buFont typeface="Arial" panose="020B0604020202020204" pitchFamily="34" charset="0"/>
        <a:buChar char="–"/>
        <a:defRPr sz="2133" b="0" i="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994808" indent="-234945" algn="l" defTabSz="1219170" rtl="0" eaLnBrk="1" latinLnBrk="0" hangingPunct="1">
        <a:lnSpc>
          <a:spcPct val="80000"/>
        </a:lnSpc>
        <a:spcBef>
          <a:spcPts val="800"/>
        </a:spcBef>
        <a:buClr>
          <a:schemeClr val="accent2"/>
        </a:buClr>
        <a:buSzPct val="100000"/>
        <a:buFont typeface="Arial" panose="020B0604020202020204" pitchFamily="34" charset="0"/>
        <a:buChar char="•"/>
        <a:defRPr sz="1867" b="0" i="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297485" indent="-234945" algn="l" defTabSz="1219170" rtl="0" eaLnBrk="1" latinLnBrk="0" hangingPunct="1">
        <a:lnSpc>
          <a:spcPct val="80000"/>
        </a:lnSpc>
        <a:spcBef>
          <a:spcPts val="800"/>
        </a:spcBef>
        <a:buClr>
          <a:schemeClr val="accent2"/>
        </a:buClr>
        <a:buSzPct val="100000"/>
        <a:buFont typeface="Arial" panose="020B0604020202020204" pitchFamily="34" charset="0"/>
        <a:buChar char="–"/>
        <a:defRPr sz="1600" b="0" i="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1600160" indent="-224361" algn="l" defTabSz="1219170" rtl="0" eaLnBrk="1" latinLnBrk="0" hangingPunct="1">
        <a:lnSpc>
          <a:spcPct val="80000"/>
        </a:lnSpc>
        <a:spcBef>
          <a:spcPts val="800"/>
        </a:spcBef>
        <a:buClr>
          <a:schemeClr val="accent2"/>
        </a:buClr>
        <a:buSzPct val="100000"/>
        <a:buFont typeface="Arial" panose="020B0604020202020204" pitchFamily="34" charset="0"/>
        <a:buChar char="»"/>
        <a:defRPr sz="1600" b="0" i="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7">
            <a:hlinkClick r:id="rId65"/>
            <a:extLst>
              <a:ext uri="{FF2B5EF4-FFF2-40B4-BE49-F238E27FC236}">
                <a16:creationId xmlns:a16="http://schemas.microsoft.com/office/drawing/2014/main" id="{C12973CF-8839-4E93-A13E-A4B46BC4D9E7}"/>
              </a:ext>
            </a:extLst>
          </p:cNvPr>
          <p:cNvPicPr>
            <a:picLocks noChangeAspect="1" noChangeArrowheads="1"/>
          </p:cNvPicPr>
          <p:nvPr/>
        </p:nvPicPr>
        <p:blipFill>
          <a:blip r:embed="rId66" cstate="email">
            <a:extLst>
              <a:ext uri="{28A0092B-C50C-407E-A947-70E740481C1C}">
                <a14:useLocalDpi xmlns:a14="http://schemas.microsoft.com/office/drawing/2010/main" val="0"/>
              </a:ext>
            </a:extLst>
          </a:blip>
          <a:srcRect/>
          <a:stretch/>
        </p:blipFill>
        <p:spPr bwMode="auto">
          <a:xfrm>
            <a:off x="9582150" y="6316920"/>
            <a:ext cx="2386901" cy="404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Marcador de texto 2">
            <a:extLst>
              <a:ext uri="{FF2B5EF4-FFF2-40B4-BE49-F238E27FC236}">
                <a16:creationId xmlns:a16="http://schemas.microsoft.com/office/drawing/2014/main" id="{09FE52D6-A2B4-4A4C-B801-E44938188966}"/>
              </a:ext>
            </a:extLst>
          </p:cNvPr>
          <p:cNvSpPr>
            <a:spLocks noGrp="1" noChangeArrowheads="1"/>
          </p:cNvSpPr>
          <p:nvPr>
            <p:ph type="body" idx="1"/>
          </p:nvPr>
        </p:nvSpPr>
        <p:spPr bwMode="auto">
          <a:xfrm>
            <a:off x="1316038" y="1968501"/>
            <a:ext cx="8266112" cy="415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5" name="Marcador de pie de página 4">
            <a:extLst>
              <a:ext uri="{FF2B5EF4-FFF2-40B4-BE49-F238E27FC236}">
                <a16:creationId xmlns:a16="http://schemas.microsoft.com/office/drawing/2014/main" id="{9C7DCEA7-A3CF-416B-976C-9742DB439E0E}"/>
              </a:ext>
            </a:extLst>
          </p:cNvPr>
          <p:cNvSpPr>
            <a:spLocks noGrp="1"/>
          </p:cNvSpPr>
          <p:nvPr>
            <p:ph type="ftr" sz="quarter" idx="3"/>
          </p:nvPr>
        </p:nvSpPr>
        <p:spPr>
          <a:xfrm>
            <a:off x="4165601" y="6356351"/>
            <a:ext cx="3860800" cy="365125"/>
          </a:xfrm>
          <a:prstGeom prst="rect">
            <a:avLst/>
          </a:prstGeom>
        </p:spPr>
        <p:txBody>
          <a:bodyPr vert="horz" lIns="198132" tIns="99066" rIns="198132" bIns="99066" rtlCol="0" anchor="ctr"/>
          <a:lstStyle>
            <a:lvl1pPr algn="ctr" defTabSz="544133" eaLnBrk="1" fontAlgn="auto" hangingPunct="1">
              <a:spcBef>
                <a:spcPts val="0"/>
              </a:spcBef>
              <a:spcAft>
                <a:spcPts val="0"/>
              </a:spcAft>
              <a:defRPr sz="1337" dirty="0">
                <a:solidFill>
                  <a:schemeClr val="tx1">
                    <a:tint val="75000"/>
                  </a:schemeClr>
                </a:solidFill>
                <a:latin typeface="+mn-lt"/>
              </a:defRPr>
            </a:lvl1pPr>
          </a:lstStyle>
          <a:p>
            <a:endParaRPr lang="en-US" dirty="0"/>
          </a:p>
        </p:txBody>
      </p:sp>
      <p:sp>
        <p:nvSpPr>
          <p:cNvPr id="1030" name="Marcador de título 1">
            <a:extLst>
              <a:ext uri="{FF2B5EF4-FFF2-40B4-BE49-F238E27FC236}">
                <a16:creationId xmlns:a16="http://schemas.microsoft.com/office/drawing/2014/main" id="{1A91C9DB-F31A-432E-898C-2CD0D46D97B0}"/>
              </a:ext>
            </a:extLst>
          </p:cNvPr>
          <p:cNvSpPr>
            <a:spLocks noGrp="1" noChangeArrowheads="1"/>
          </p:cNvSpPr>
          <p:nvPr>
            <p:ph type="title"/>
          </p:nvPr>
        </p:nvSpPr>
        <p:spPr bwMode="auto">
          <a:xfrm>
            <a:off x="1316038" y="427039"/>
            <a:ext cx="8266112" cy="81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a:t>Click to edit Master title style</a:t>
            </a:r>
            <a:endParaRPr lang="es-ES" altLang="en-US"/>
          </a:p>
        </p:txBody>
      </p:sp>
      <p:sp>
        <p:nvSpPr>
          <p:cNvPr id="14" name="Marcador de número de diapositiva 5">
            <a:extLst>
              <a:ext uri="{FF2B5EF4-FFF2-40B4-BE49-F238E27FC236}">
                <a16:creationId xmlns:a16="http://schemas.microsoft.com/office/drawing/2014/main" id="{112B615F-48D5-4E44-A5FC-756DF2C3F583}"/>
              </a:ext>
            </a:extLst>
          </p:cNvPr>
          <p:cNvSpPr>
            <a:spLocks noGrp="1"/>
          </p:cNvSpPr>
          <p:nvPr>
            <p:ph type="sldNum" sz="quarter" idx="4"/>
          </p:nvPr>
        </p:nvSpPr>
        <p:spPr>
          <a:xfrm>
            <a:off x="561975" y="6299201"/>
            <a:ext cx="457200" cy="365125"/>
          </a:xfrm>
          <a:prstGeom prst="rect">
            <a:avLst/>
          </a:prstGeom>
        </p:spPr>
        <p:txBody>
          <a:bodyPr vert="horz" lIns="0" tIns="0" rIns="0" bIns="0" rtlCol="0" anchor="ctr"/>
          <a:lstStyle>
            <a:lvl1pPr algn="r" defTabSz="544133" eaLnBrk="1" fontAlgn="auto" hangingPunct="1">
              <a:spcBef>
                <a:spcPts val="0"/>
              </a:spcBef>
              <a:spcAft>
                <a:spcPts val="0"/>
              </a:spcAft>
              <a:defRPr sz="1200" smtClean="0">
                <a:solidFill>
                  <a:schemeClr val="accent6"/>
                </a:solidFill>
                <a:latin typeface="+mn-lt"/>
              </a:defRPr>
            </a:lvl1pPr>
          </a:lstStyle>
          <a:p>
            <a:fld id="{48F63A3B-78C7-47BE-AE5E-E10140E04643}" type="slidenum">
              <a:rPr lang="en-US" smtClean="0"/>
              <a:t>‹#›</a:t>
            </a:fld>
            <a:endParaRPr lang="en-US" dirty="0"/>
          </a:p>
        </p:txBody>
      </p:sp>
      <p:sp>
        <p:nvSpPr>
          <p:cNvPr id="8" name="TextBox 7">
            <a:extLst>
              <a:ext uri="{FF2B5EF4-FFF2-40B4-BE49-F238E27FC236}">
                <a16:creationId xmlns:a16="http://schemas.microsoft.com/office/drawing/2014/main" id="{68F4C369-6DA4-430F-B9D5-D341CAD5B9F5}"/>
              </a:ext>
            </a:extLst>
          </p:cNvPr>
          <p:cNvSpPr txBox="1"/>
          <p:nvPr userDrawn="1"/>
        </p:nvSpPr>
        <p:spPr>
          <a:xfrm>
            <a:off x="11350715" y="409326"/>
            <a:ext cx="352945" cy="276981"/>
          </a:xfrm>
          <a:prstGeom prst="rect">
            <a:avLst/>
          </a:prstGeom>
          <a:noFill/>
        </p:spPr>
        <p:txBody>
          <a:bodyPr wrap="none" lIns="91422" tIns="45711" rIns="91422" bIns="45711" rtlCol="0">
            <a:spAutoFit/>
          </a:bodyPr>
          <a:lstStyle/>
          <a:p>
            <a:pPr algn="ctr"/>
            <a:fld id="{260E2A6B-A809-4840-BF14-8648BC0BDF87}" type="slidenum">
              <a:rPr lang="id-ID" sz="1200" b="1" smtClean="0">
                <a:solidFill>
                  <a:schemeClr val="tx1"/>
                </a:solidFill>
                <a:latin typeface="Lato Light"/>
                <a:cs typeface="Lato Light"/>
              </a:rPr>
              <a:pPr algn="ctr"/>
              <a:t>‹#›</a:t>
            </a:fld>
            <a:endParaRPr lang="id-ID" sz="1200">
              <a:solidFill>
                <a:schemeClr val="tx1"/>
              </a:solidFill>
              <a:latin typeface="Lato Light"/>
              <a:cs typeface="Lato Light"/>
            </a:endParaRPr>
          </a:p>
        </p:txBody>
      </p:sp>
      <p:sp>
        <p:nvSpPr>
          <p:cNvPr id="9" name="Oval 8">
            <a:extLst>
              <a:ext uri="{FF2B5EF4-FFF2-40B4-BE49-F238E27FC236}">
                <a16:creationId xmlns:a16="http://schemas.microsoft.com/office/drawing/2014/main" id="{0EA12614-F8BA-4447-8057-A1866DF7642E}"/>
              </a:ext>
            </a:extLst>
          </p:cNvPr>
          <p:cNvSpPr/>
          <p:nvPr userDrawn="1"/>
        </p:nvSpPr>
        <p:spPr>
          <a:xfrm>
            <a:off x="11357276" y="375507"/>
            <a:ext cx="343856" cy="343767"/>
          </a:xfrm>
          <a:prstGeom prst="ellipse">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solidFill>
                <a:schemeClr val="tx1"/>
              </a:solidFill>
              <a:latin typeface="Lato Light"/>
              <a:cs typeface="Lato Light"/>
            </a:endParaRPr>
          </a:p>
        </p:txBody>
      </p:sp>
    </p:spTree>
    <p:extLst>
      <p:ext uri="{BB962C8B-B14F-4D97-AF65-F5344CB8AC3E}">
        <p14:creationId xmlns:p14="http://schemas.microsoft.com/office/powerpoint/2010/main" val="960773538"/>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 id="2147483692" r:id="rId22"/>
    <p:sldLayoutId id="2147483693" r:id="rId23"/>
    <p:sldLayoutId id="2147483694" r:id="rId24"/>
    <p:sldLayoutId id="2147483695" r:id="rId25"/>
    <p:sldLayoutId id="2147483696" r:id="rId26"/>
    <p:sldLayoutId id="2147483697" r:id="rId27"/>
    <p:sldLayoutId id="2147483698" r:id="rId28"/>
    <p:sldLayoutId id="2147483699" r:id="rId29"/>
    <p:sldLayoutId id="2147483700" r:id="rId30"/>
    <p:sldLayoutId id="2147483701" r:id="rId31"/>
    <p:sldLayoutId id="2147483702" r:id="rId32"/>
    <p:sldLayoutId id="2147483703" r:id="rId33"/>
    <p:sldLayoutId id="2147483704" r:id="rId34"/>
    <p:sldLayoutId id="2147483705" r:id="rId35"/>
    <p:sldLayoutId id="2147483706" r:id="rId36"/>
    <p:sldLayoutId id="2147483707" r:id="rId37"/>
    <p:sldLayoutId id="2147483708" r:id="rId38"/>
    <p:sldLayoutId id="2147483709" r:id="rId39"/>
    <p:sldLayoutId id="2147483710" r:id="rId40"/>
    <p:sldLayoutId id="2147483711" r:id="rId41"/>
    <p:sldLayoutId id="2147483712" r:id="rId42"/>
    <p:sldLayoutId id="2147483713" r:id="rId43"/>
    <p:sldLayoutId id="2147483714" r:id="rId44"/>
    <p:sldLayoutId id="2147483715" r:id="rId45"/>
    <p:sldLayoutId id="2147483716" r:id="rId46"/>
    <p:sldLayoutId id="2147483717" r:id="rId47"/>
    <p:sldLayoutId id="2147483718" r:id="rId48"/>
    <p:sldLayoutId id="2147483719" r:id="rId49"/>
    <p:sldLayoutId id="2147483720" r:id="rId50"/>
    <p:sldLayoutId id="2147483721" r:id="rId51"/>
    <p:sldLayoutId id="2147483722" r:id="rId52"/>
    <p:sldLayoutId id="2147483723" r:id="rId53"/>
    <p:sldLayoutId id="2147483724" r:id="rId54"/>
    <p:sldLayoutId id="2147483725" r:id="rId55"/>
    <p:sldLayoutId id="2147483726" r:id="rId56"/>
    <p:sldLayoutId id="2147483727" r:id="rId57"/>
    <p:sldLayoutId id="2147483728" r:id="rId58"/>
    <p:sldLayoutId id="2147483729" r:id="rId59"/>
    <p:sldLayoutId id="2147483730" r:id="rId60"/>
    <p:sldLayoutId id="2147483731" r:id="rId61"/>
    <p:sldLayoutId id="2147483732" r:id="rId62"/>
    <p:sldLayoutId id="2147483733" r:id="rId63"/>
  </p:sldLayoutIdLst>
  <p:hf hdr="0" ftr="0" dt="0"/>
  <p:txStyles>
    <p:titleStyle>
      <a:lvl1pPr algn="l" defTabSz="509461" rtl="0" eaLnBrk="1" fontAlgn="base" hangingPunct="1">
        <a:spcBef>
          <a:spcPct val="0"/>
        </a:spcBef>
        <a:spcAft>
          <a:spcPct val="0"/>
        </a:spcAft>
        <a:defRPr sz="2600" kern="1200">
          <a:solidFill>
            <a:srgbClr val="0032A0"/>
          </a:solidFill>
          <a:latin typeface="+mj-lt"/>
          <a:ea typeface="+mj-ea"/>
          <a:cs typeface="+mj-cs"/>
        </a:defRPr>
      </a:lvl1pPr>
      <a:lvl2pPr algn="l" defTabSz="509461" rtl="0" eaLnBrk="1" fontAlgn="base" hangingPunct="1">
        <a:spcBef>
          <a:spcPct val="0"/>
        </a:spcBef>
        <a:spcAft>
          <a:spcPct val="0"/>
        </a:spcAft>
        <a:defRPr sz="2600">
          <a:solidFill>
            <a:srgbClr val="0032A0"/>
          </a:solidFill>
          <a:latin typeface="Verdana" panose="020B0604030504040204" pitchFamily="34" charset="0"/>
        </a:defRPr>
      </a:lvl2pPr>
      <a:lvl3pPr algn="l" defTabSz="509461" rtl="0" eaLnBrk="1" fontAlgn="base" hangingPunct="1">
        <a:spcBef>
          <a:spcPct val="0"/>
        </a:spcBef>
        <a:spcAft>
          <a:spcPct val="0"/>
        </a:spcAft>
        <a:defRPr sz="2600">
          <a:solidFill>
            <a:srgbClr val="0032A0"/>
          </a:solidFill>
          <a:latin typeface="Verdana" panose="020B0604030504040204" pitchFamily="34" charset="0"/>
        </a:defRPr>
      </a:lvl3pPr>
      <a:lvl4pPr algn="l" defTabSz="509461" rtl="0" eaLnBrk="1" fontAlgn="base" hangingPunct="1">
        <a:spcBef>
          <a:spcPct val="0"/>
        </a:spcBef>
        <a:spcAft>
          <a:spcPct val="0"/>
        </a:spcAft>
        <a:defRPr sz="2600">
          <a:solidFill>
            <a:srgbClr val="0032A0"/>
          </a:solidFill>
          <a:latin typeface="Verdana" panose="020B0604030504040204" pitchFamily="34" charset="0"/>
        </a:defRPr>
      </a:lvl4pPr>
      <a:lvl5pPr algn="l" defTabSz="509461" rtl="0" eaLnBrk="1" fontAlgn="base" hangingPunct="1">
        <a:spcBef>
          <a:spcPct val="0"/>
        </a:spcBef>
        <a:spcAft>
          <a:spcPct val="0"/>
        </a:spcAft>
        <a:defRPr sz="2600">
          <a:solidFill>
            <a:srgbClr val="0032A0"/>
          </a:solidFill>
          <a:latin typeface="Verdana" panose="020B0604030504040204" pitchFamily="34" charset="0"/>
        </a:defRPr>
      </a:lvl5pPr>
      <a:lvl6pPr marL="457086" algn="l" defTabSz="509461" rtl="0" eaLnBrk="1" fontAlgn="base" hangingPunct="1">
        <a:spcBef>
          <a:spcPct val="0"/>
        </a:spcBef>
        <a:spcAft>
          <a:spcPct val="0"/>
        </a:spcAft>
        <a:defRPr sz="2600">
          <a:solidFill>
            <a:srgbClr val="0032A0"/>
          </a:solidFill>
          <a:latin typeface="Verdana" panose="020B0604030504040204" pitchFamily="34" charset="0"/>
        </a:defRPr>
      </a:lvl6pPr>
      <a:lvl7pPr marL="914172" algn="l" defTabSz="509461" rtl="0" eaLnBrk="1" fontAlgn="base" hangingPunct="1">
        <a:spcBef>
          <a:spcPct val="0"/>
        </a:spcBef>
        <a:spcAft>
          <a:spcPct val="0"/>
        </a:spcAft>
        <a:defRPr sz="2600">
          <a:solidFill>
            <a:srgbClr val="0032A0"/>
          </a:solidFill>
          <a:latin typeface="Verdana" panose="020B0604030504040204" pitchFamily="34" charset="0"/>
        </a:defRPr>
      </a:lvl7pPr>
      <a:lvl8pPr marL="1371257" algn="l" defTabSz="509461" rtl="0" eaLnBrk="1" fontAlgn="base" hangingPunct="1">
        <a:spcBef>
          <a:spcPct val="0"/>
        </a:spcBef>
        <a:spcAft>
          <a:spcPct val="0"/>
        </a:spcAft>
        <a:defRPr sz="2600">
          <a:solidFill>
            <a:srgbClr val="0032A0"/>
          </a:solidFill>
          <a:latin typeface="Verdana" panose="020B0604030504040204" pitchFamily="34" charset="0"/>
        </a:defRPr>
      </a:lvl8pPr>
      <a:lvl9pPr marL="1828343" algn="l" defTabSz="509461" rtl="0" eaLnBrk="1" fontAlgn="base" hangingPunct="1">
        <a:spcBef>
          <a:spcPct val="0"/>
        </a:spcBef>
        <a:spcAft>
          <a:spcPct val="0"/>
        </a:spcAft>
        <a:defRPr sz="2600">
          <a:solidFill>
            <a:srgbClr val="0032A0"/>
          </a:solidFill>
          <a:latin typeface="Verdana" panose="020B0604030504040204" pitchFamily="34" charset="0"/>
        </a:defRPr>
      </a:lvl9pPr>
    </p:titleStyle>
    <p:bodyStyle>
      <a:lvl1pPr algn="l" defTabSz="509461" rtl="0" eaLnBrk="1" fontAlgn="base" hangingPunct="1">
        <a:spcBef>
          <a:spcPct val="0"/>
        </a:spcBef>
        <a:spcAft>
          <a:spcPts val="1200"/>
        </a:spcAft>
        <a:buFont typeface="Arial" panose="020B0604020202020204" pitchFamily="34" charset="0"/>
        <a:defRPr sz="1400" kern="1200">
          <a:solidFill>
            <a:srgbClr val="3F3F3F"/>
          </a:solidFill>
          <a:latin typeface="+mn-lt"/>
          <a:ea typeface="+mn-ea"/>
          <a:cs typeface="+mn-cs"/>
        </a:defRPr>
      </a:lvl1pPr>
      <a:lvl2pPr marL="215846" indent="-215846" algn="l" defTabSz="509461" rtl="0" eaLnBrk="1" fontAlgn="base" hangingPunct="1">
        <a:spcBef>
          <a:spcPct val="0"/>
        </a:spcBef>
        <a:spcAft>
          <a:spcPts val="1200"/>
        </a:spcAft>
        <a:buClr>
          <a:schemeClr val="accent1"/>
        </a:buClr>
        <a:buSzPct val="120000"/>
        <a:buFont typeface="Arial" panose="020B0604020202020204" pitchFamily="34" charset="0"/>
        <a:buChar char="●"/>
        <a:defRPr sz="1400" kern="1200">
          <a:solidFill>
            <a:srgbClr val="3F3F3F"/>
          </a:solidFill>
          <a:latin typeface="+mn-lt"/>
          <a:ea typeface="+mn-ea"/>
          <a:cs typeface="+mn-cs"/>
        </a:defRPr>
      </a:lvl2pPr>
      <a:lvl3pPr marL="215846" indent="179343" algn="l" defTabSz="509461" rtl="0" eaLnBrk="1" fontAlgn="base" hangingPunct="1">
        <a:spcBef>
          <a:spcPct val="0"/>
        </a:spcBef>
        <a:spcAft>
          <a:spcPts val="1200"/>
        </a:spcAft>
        <a:buClr>
          <a:schemeClr val="accent1"/>
        </a:buClr>
        <a:buFont typeface="Verdana" panose="020B0604030504040204" pitchFamily="34" charset="0"/>
        <a:buChar char="–"/>
        <a:defRPr sz="1400" kern="1200">
          <a:solidFill>
            <a:srgbClr val="3F3F3F"/>
          </a:solidFill>
          <a:latin typeface="+mn-lt"/>
          <a:ea typeface="+mn-ea"/>
          <a:cs typeface="+mn-cs"/>
        </a:defRPr>
      </a:lvl3pPr>
      <a:lvl4pPr algn="l" defTabSz="509461" rtl="0" eaLnBrk="1" fontAlgn="base" hangingPunct="1">
        <a:spcBef>
          <a:spcPct val="20000"/>
        </a:spcBef>
        <a:spcAft>
          <a:spcPct val="0"/>
        </a:spcAft>
        <a:buFont typeface="Arial" panose="020B0604020202020204" pitchFamily="34" charset="0"/>
        <a:defRPr sz="1600" kern="1200">
          <a:solidFill>
            <a:schemeClr val="accent1"/>
          </a:solidFill>
          <a:latin typeface="+mn-lt"/>
          <a:ea typeface="+mn-ea"/>
          <a:cs typeface="+mn-cs"/>
        </a:defRPr>
      </a:lvl4pPr>
      <a:lvl5pPr algn="l" defTabSz="509461" rtl="0" eaLnBrk="1" fontAlgn="base" hangingPunct="1">
        <a:spcBef>
          <a:spcPct val="20000"/>
        </a:spcBef>
        <a:spcAft>
          <a:spcPct val="0"/>
        </a:spcAft>
        <a:buFont typeface="Arial" panose="020B0604020202020204" pitchFamily="34" charset="0"/>
        <a:defRPr lang="es-ES" sz="1200" kern="1200" dirty="0">
          <a:solidFill>
            <a:srgbClr val="012169"/>
          </a:solidFill>
          <a:latin typeface="Verdana" panose="020B0604030504040204" pitchFamily="34" charset="0"/>
          <a:ea typeface="Verdana" panose="020B0604030504040204" pitchFamily="34" charset="0"/>
          <a:cs typeface="Verdana" panose="020B0604030504040204" pitchFamily="34" charset="0"/>
        </a:defRPr>
      </a:lvl5pPr>
      <a:lvl6pPr marL="2802078" indent="-254735" algn="l" defTabSz="509469" rtl="0" eaLnBrk="1" latinLnBrk="0" hangingPunct="1">
        <a:spcBef>
          <a:spcPct val="20000"/>
        </a:spcBef>
        <a:buFont typeface="Arial"/>
        <a:buChar char="•"/>
        <a:defRPr sz="2212" kern="1200">
          <a:solidFill>
            <a:schemeClr val="tx1"/>
          </a:solidFill>
          <a:latin typeface="+mn-lt"/>
          <a:ea typeface="+mn-ea"/>
          <a:cs typeface="+mn-cs"/>
        </a:defRPr>
      </a:lvl6pPr>
      <a:lvl7pPr marL="3311546" indent="-254735" algn="l" defTabSz="509469" rtl="0" eaLnBrk="1" latinLnBrk="0" hangingPunct="1">
        <a:spcBef>
          <a:spcPct val="20000"/>
        </a:spcBef>
        <a:buFont typeface="Arial"/>
        <a:buChar char="•"/>
        <a:defRPr sz="2212" kern="1200">
          <a:solidFill>
            <a:schemeClr val="tx1"/>
          </a:solidFill>
          <a:latin typeface="+mn-lt"/>
          <a:ea typeface="+mn-ea"/>
          <a:cs typeface="+mn-cs"/>
        </a:defRPr>
      </a:lvl7pPr>
      <a:lvl8pPr marL="3821015" indent="-254735" algn="l" defTabSz="509469" rtl="0" eaLnBrk="1" latinLnBrk="0" hangingPunct="1">
        <a:spcBef>
          <a:spcPct val="20000"/>
        </a:spcBef>
        <a:buFont typeface="Arial"/>
        <a:buChar char="•"/>
        <a:defRPr sz="2212" kern="1200">
          <a:solidFill>
            <a:schemeClr val="tx1"/>
          </a:solidFill>
          <a:latin typeface="+mn-lt"/>
          <a:ea typeface="+mn-ea"/>
          <a:cs typeface="+mn-cs"/>
        </a:defRPr>
      </a:lvl8pPr>
      <a:lvl9pPr marL="4330483" indent="-254735" algn="l" defTabSz="509469" rtl="0" eaLnBrk="1" latinLnBrk="0" hangingPunct="1">
        <a:spcBef>
          <a:spcPct val="20000"/>
        </a:spcBef>
        <a:buFont typeface="Arial"/>
        <a:buChar char="•"/>
        <a:defRPr sz="2212" kern="1200">
          <a:solidFill>
            <a:schemeClr val="tx1"/>
          </a:solidFill>
          <a:latin typeface="+mn-lt"/>
          <a:ea typeface="+mn-ea"/>
          <a:cs typeface="+mn-cs"/>
        </a:defRPr>
      </a:lvl9pPr>
    </p:bodyStyle>
    <p:otherStyle>
      <a:defPPr>
        <a:defRPr lang="es-ES"/>
      </a:defPPr>
      <a:lvl1pPr marL="0" algn="l" defTabSz="509469" rtl="0" eaLnBrk="1" latinLnBrk="0" hangingPunct="1">
        <a:defRPr sz="2006" kern="1200">
          <a:solidFill>
            <a:schemeClr val="tx1"/>
          </a:solidFill>
          <a:latin typeface="+mn-lt"/>
          <a:ea typeface="+mn-ea"/>
          <a:cs typeface="+mn-cs"/>
        </a:defRPr>
      </a:lvl1pPr>
      <a:lvl2pPr marL="509469" algn="l" defTabSz="509469" rtl="0" eaLnBrk="1" latinLnBrk="0" hangingPunct="1">
        <a:defRPr sz="2006" kern="1200">
          <a:solidFill>
            <a:schemeClr val="tx1"/>
          </a:solidFill>
          <a:latin typeface="+mn-lt"/>
          <a:ea typeface="+mn-ea"/>
          <a:cs typeface="+mn-cs"/>
        </a:defRPr>
      </a:lvl2pPr>
      <a:lvl3pPr marL="1018937" algn="l" defTabSz="509469" rtl="0" eaLnBrk="1" latinLnBrk="0" hangingPunct="1">
        <a:defRPr sz="2006" kern="1200">
          <a:solidFill>
            <a:schemeClr val="tx1"/>
          </a:solidFill>
          <a:latin typeface="+mn-lt"/>
          <a:ea typeface="+mn-ea"/>
          <a:cs typeface="+mn-cs"/>
        </a:defRPr>
      </a:lvl3pPr>
      <a:lvl4pPr marL="1528406" algn="l" defTabSz="509469" rtl="0" eaLnBrk="1" latinLnBrk="0" hangingPunct="1">
        <a:defRPr sz="2006" kern="1200">
          <a:solidFill>
            <a:schemeClr val="tx1"/>
          </a:solidFill>
          <a:latin typeface="+mn-lt"/>
          <a:ea typeface="+mn-ea"/>
          <a:cs typeface="+mn-cs"/>
        </a:defRPr>
      </a:lvl4pPr>
      <a:lvl5pPr marL="2037875" algn="l" defTabSz="509469" rtl="0" eaLnBrk="1" latinLnBrk="0" hangingPunct="1">
        <a:defRPr sz="2006" kern="1200">
          <a:solidFill>
            <a:schemeClr val="tx1"/>
          </a:solidFill>
          <a:latin typeface="+mn-lt"/>
          <a:ea typeface="+mn-ea"/>
          <a:cs typeface="+mn-cs"/>
        </a:defRPr>
      </a:lvl5pPr>
      <a:lvl6pPr marL="2547343" algn="l" defTabSz="509469" rtl="0" eaLnBrk="1" latinLnBrk="0" hangingPunct="1">
        <a:defRPr sz="2006" kern="1200">
          <a:solidFill>
            <a:schemeClr val="tx1"/>
          </a:solidFill>
          <a:latin typeface="+mn-lt"/>
          <a:ea typeface="+mn-ea"/>
          <a:cs typeface="+mn-cs"/>
        </a:defRPr>
      </a:lvl6pPr>
      <a:lvl7pPr marL="3056812" algn="l" defTabSz="509469" rtl="0" eaLnBrk="1" latinLnBrk="0" hangingPunct="1">
        <a:defRPr sz="2006" kern="1200">
          <a:solidFill>
            <a:schemeClr val="tx1"/>
          </a:solidFill>
          <a:latin typeface="+mn-lt"/>
          <a:ea typeface="+mn-ea"/>
          <a:cs typeface="+mn-cs"/>
        </a:defRPr>
      </a:lvl7pPr>
      <a:lvl8pPr marL="3566280" algn="l" defTabSz="509469" rtl="0" eaLnBrk="1" latinLnBrk="0" hangingPunct="1">
        <a:defRPr sz="2006" kern="1200">
          <a:solidFill>
            <a:schemeClr val="tx1"/>
          </a:solidFill>
          <a:latin typeface="+mn-lt"/>
          <a:ea typeface="+mn-ea"/>
          <a:cs typeface="+mn-cs"/>
        </a:defRPr>
      </a:lvl8pPr>
      <a:lvl9pPr marL="4075749" algn="l" defTabSz="509469" rtl="0" eaLnBrk="1" latinLnBrk="0" hangingPunct="1">
        <a:defRPr sz="200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1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1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73.jpeg"/></Relationships>
</file>

<file path=ppt/slides/_rels/slide1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1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2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94.png"/></Relationships>
</file>

<file path=ppt/slides/_rels/slide3.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6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104.png"/></Relationships>
</file>

<file path=ppt/slides/_rels/slide3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106.png"/></Relationships>
</file>

<file path=ppt/slides/_rels/slide3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109.jpeg"/><Relationship Id="rId4" Type="http://schemas.openxmlformats.org/officeDocument/2006/relationships/image" Target="../media/image108.jpeg"/></Relationships>
</file>

<file path=ppt/slides/_rels/slide3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112.jpeg"/><Relationship Id="rId4" Type="http://schemas.openxmlformats.org/officeDocument/2006/relationships/image" Target="../media/image111.png"/></Relationships>
</file>

<file path=ppt/slides/_rels/slide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3.xml"/></Relationships>
</file>

<file path=ppt/slides/_rels/slide4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114.jpeg"/></Relationships>
</file>

<file path=ppt/slides/_rels/slide4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116.png"/></Relationships>
</file>

<file path=ppt/slides/_rels/slide4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118.jpeg"/></Relationships>
</file>

<file path=ppt/slides/_rels/slide43.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124.png"/></Relationships>
</file>

<file path=ppt/slides/_rels/slide4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127.png"/><Relationship Id="rId4" Type="http://schemas.openxmlformats.org/officeDocument/2006/relationships/image" Target="../media/image120.png"/></Relationships>
</file>

<file path=ppt/slides/_rels/slide4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8.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gif"/><Relationship Id="rId2" Type="http://schemas.openxmlformats.org/officeDocument/2006/relationships/notesSlide" Target="../notesSlides/notesSlide3.xml"/><Relationship Id="rId1" Type="http://schemas.openxmlformats.org/officeDocument/2006/relationships/slideLayout" Target="../slideLayouts/slideLayout63.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s>
</file>

<file path=ppt/slides/_rels/slide5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1.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134.jpeg"/></Relationships>
</file>

<file path=ppt/slides/_rels/slide53.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5.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137.jpeg"/><Relationship Id="rId4" Type="http://schemas.openxmlformats.org/officeDocument/2006/relationships/image" Target="../media/image136.png"/></Relationships>
</file>

<file path=ppt/slides/_rels/slide54.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7.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44.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jpe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notesSlide" Target="../notesSlides/notesSlide4.xml"/><Relationship Id="rId1" Type="http://schemas.openxmlformats.org/officeDocument/2006/relationships/slideLayout" Target="../slideLayouts/slideLayout64.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6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61.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151.jpg"/><Relationship Id="rId4" Type="http://schemas.openxmlformats.org/officeDocument/2006/relationships/image" Target="../media/image150.png"/></Relationships>
</file>

<file path=ppt/slides/_rels/slide6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54.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66.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67.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68.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jpe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6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72.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7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mailto:jmin@monexusa.com" TargetMode="External"/><Relationship Id="rId7" Type="http://schemas.openxmlformats.org/officeDocument/2006/relationships/image" Target="../media/image171.jpg"/><Relationship Id="rId2" Type="http://schemas.openxmlformats.org/officeDocument/2006/relationships/image" Target="../media/image170.jpeg"/><Relationship Id="rId1" Type="http://schemas.openxmlformats.org/officeDocument/2006/relationships/slideLayout" Target="../slideLayouts/slideLayout67.xml"/><Relationship Id="rId6" Type="http://schemas.openxmlformats.org/officeDocument/2006/relationships/hyperlink" Target="https://twitter.com/Monex_USA" TargetMode="External"/><Relationship Id="rId5" Type="http://schemas.openxmlformats.org/officeDocument/2006/relationships/hyperlink" Target="https://www.linkedin.com/company/monexusa/" TargetMode="External"/><Relationship Id="rId4" Type="http://schemas.openxmlformats.org/officeDocument/2006/relationships/hyperlink" Target="https://monexusa.com/jmin/?utm_source=mktg&amp;utm_medium=decks&amp;utm_campaign=serrala"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g Garner Photography 'Approaching Storm' Canvas Print - Historic Downtown  Sanford">
            <a:extLst>
              <a:ext uri="{FF2B5EF4-FFF2-40B4-BE49-F238E27FC236}">
                <a16:creationId xmlns:a16="http://schemas.microsoft.com/office/drawing/2014/main" id="{3F83AE3B-13E4-329C-372E-FDF65AB5D04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9" r="1434" b="16573"/>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392FB62E-55BA-B712-B5AF-997D8B50852E}"/>
              </a:ext>
            </a:extLst>
          </p:cNvPr>
          <p:cNvSpPr>
            <a:spLocks noGrp="1"/>
          </p:cNvSpPr>
          <p:nvPr>
            <p:ph idx="1"/>
          </p:nvPr>
        </p:nvSpPr>
        <p:spPr>
          <a:xfrm>
            <a:off x="838200" y="406110"/>
            <a:ext cx="10515600" cy="1532717"/>
          </a:xfrm>
        </p:spPr>
        <p:txBody>
          <a:bodyPr>
            <a:normAutofit/>
          </a:bodyPr>
          <a:lstStyle/>
          <a:p>
            <a:pPr marL="0" indent="0" algn="ctr">
              <a:buNone/>
            </a:pPr>
            <a:endParaRPr lang="en-US" sz="4400" dirty="0">
              <a:effectLst>
                <a:outerShdw blurRad="38100" dist="38100" dir="2700000" algn="tl">
                  <a:srgbClr val="000000">
                    <a:alpha val="43137"/>
                  </a:srgbClr>
                </a:outerShdw>
              </a:effectLst>
            </a:endParaRPr>
          </a:p>
          <a:p>
            <a:pPr marL="0" indent="0" algn="ctr">
              <a:buNone/>
            </a:pPr>
            <a:r>
              <a:rPr lang="en-US" sz="5000" b="1" dirty="0">
                <a:solidFill>
                  <a:schemeClr val="bg1"/>
                </a:solidFill>
                <a:effectLst>
                  <a:outerShdw blurRad="38100" dist="38100" dir="2700000" algn="tl">
                    <a:srgbClr val="000000">
                      <a:alpha val="43137"/>
                    </a:srgbClr>
                  </a:outerShdw>
                </a:effectLst>
                <a:latin typeface="Raleway SemiBold" panose="020B0703030101060003" pitchFamily="34" charset="0"/>
              </a:rPr>
              <a:t>Is Recession Coming?</a:t>
            </a:r>
          </a:p>
          <a:p>
            <a:pPr marL="0" indent="0" algn="ctr">
              <a:buNone/>
            </a:pPr>
            <a:endParaRPr lang="en-US" sz="5000" dirty="0">
              <a:solidFill>
                <a:schemeClr val="bg1"/>
              </a:solidFill>
              <a:effectLst>
                <a:outerShdw blurRad="38100" dist="38100" dir="2700000" algn="tl">
                  <a:srgbClr val="000000">
                    <a:alpha val="43137"/>
                  </a:srgbClr>
                </a:outerShdw>
              </a:effectLst>
            </a:endParaRPr>
          </a:p>
          <a:p>
            <a:pPr marL="0" indent="0" algn="ctr">
              <a:buNone/>
            </a:pPr>
            <a:endParaRPr lang="en-US" dirty="0">
              <a:solidFill>
                <a:schemeClr val="bg1"/>
              </a:solidFill>
              <a:effectLst>
                <a:outerShdw blurRad="38100" dist="38100" dir="2700000" algn="tl">
                  <a:srgbClr val="000000">
                    <a:alpha val="43137"/>
                  </a:srgbClr>
                </a:outerShdw>
              </a:effectLst>
            </a:endParaRPr>
          </a:p>
          <a:p>
            <a:pPr marL="0" indent="0" algn="ctr">
              <a:buNone/>
            </a:pPr>
            <a:endParaRPr lang="en-US" dirty="0">
              <a:solidFill>
                <a:schemeClr val="bg1"/>
              </a:solidFill>
              <a:effectLst>
                <a:outerShdw blurRad="38100" dist="38100" dir="2700000" algn="tl">
                  <a:srgbClr val="000000">
                    <a:alpha val="43137"/>
                  </a:srgbClr>
                </a:outerShdw>
              </a:effectLst>
            </a:endParaRPr>
          </a:p>
          <a:p>
            <a:pPr marL="0" indent="0" algn="ctr">
              <a:buNone/>
            </a:pPr>
            <a:endParaRPr lang="en-US" sz="1600" dirty="0">
              <a:solidFill>
                <a:schemeClr val="bg1"/>
              </a:solidFill>
              <a:effectLst>
                <a:outerShdw blurRad="38100" dist="38100" dir="2700000" algn="tl">
                  <a:srgbClr val="000000">
                    <a:alpha val="43137"/>
                  </a:srgbClr>
                </a:outerShdw>
              </a:effectLst>
            </a:endParaRPr>
          </a:p>
        </p:txBody>
      </p:sp>
      <p:sp>
        <p:nvSpPr>
          <p:cNvPr id="4" name="Content Placeholder 2">
            <a:extLst>
              <a:ext uri="{FF2B5EF4-FFF2-40B4-BE49-F238E27FC236}">
                <a16:creationId xmlns:a16="http://schemas.microsoft.com/office/drawing/2014/main" id="{4CA26058-8038-4940-D497-AD114C6B231F}"/>
              </a:ext>
            </a:extLst>
          </p:cNvPr>
          <p:cNvSpPr txBox="1">
            <a:spLocks/>
          </p:cNvSpPr>
          <p:nvPr/>
        </p:nvSpPr>
        <p:spPr>
          <a:xfrm>
            <a:off x="624840" y="2735848"/>
            <a:ext cx="10515600" cy="23113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dirty="0">
                <a:solidFill>
                  <a:schemeClr val="bg1"/>
                </a:solidFill>
                <a:latin typeface="Raleway" panose="020B0503030101060003" pitchFamily="34" charset="0"/>
              </a:rPr>
              <a:t>Presented by</a:t>
            </a:r>
          </a:p>
          <a:p>
            <a:pPr marL="0" indent="0" algn="ctr">
              <a:buFont typeface="Arial" panose="020B0604020202020204" pitchFamily="34" charset="0"/>
              <a:buNone/>
            </a:pPr>
            <a:r>
              <a:rPr lang="en-US" dirty="0">
                <a:solidFill>
                  <a:schemeClr val="bg1"/>
                </a:solidFill>
                <a:latin typeface="Raleway SemiBold" panose="020B0703030101060003" pitchFamily="34" charset="0"/>
              </a:rPr>
              <a:t>Dr. John Min</a:t>
            </a:r>
            <a:br>
              <a:rPr lang="en-US" dirty="0">
                <a:solidFill>
                  <a:schemeClr val="bg1"/>
                </a:solidFill>
                <a:latin typeface="Raleway SemiBold" panose="020B0703030101060003" pitchFamily="34" charset="0"/>
              </a:rPr>
            </a:br>
            <a:r>
              <a:rPr lang="en-US" dirty="0">
                <a:solidFill>
                  <a:schemeClr val="bg1"/>
                </a:solidFill>
                <a:latin typeface="Raleway SemiBold" panose="020B0703030101060003" pitchFamily="34" charset="0"/>
              </a:rPr>
              <a:t>Chief Economist, Monex USA</a:t>
            </a:r>
          </a:p>
          <a:p>
            <a:pPr marL="0" indent="0" algn="ctr">
              <a:buFont typeface="Arial" panose="020B0604020202020204" pitchFamily="34" charset="0"/>
              <a:buNone/>
            </a:pPr>
            <a:endParaRPr lang="en-US" sz="1800" dirty="0">
              <a:solidFill>
                <a:schemeClr val="bg1"/>
              </a:solidFill>
              <a:latin typeface="Raleway SemiBold" panose="020B0703030101060003" pitchFamily="34" charset="0"/>
            </a:endParaRPr>
          </a:p>
          <a:p>
            <a:pPr marL="0" indent="0" algn="ctr">
              <a:buFont typeface="Arial" panose="020B0604020202020204" pitchFamily="34" charset="0"/>
              <a:buNone/>
            </a:pPr>
            <a:r>
              <a:rPr lang="en-US" sz="1800" dirty="0">
                <a:solidFill>
                  <a:schemeClr val="bg1"/>
                </a:solidFill>
                <a:latin typeface="Raleway SemiBold" panose="020B0703030101060003" pitchFamily="34" charset="0"/>
              </a:rPr>
              <a:t>August 10, 2023</a:t>
            </a:r>
          </a:p>
        </p:txBody>
      </p:sp>
      <p:pic>
        <p:nvPicPr>
          <p:cNvPr id="6" name="Picture 5">
            <a:extLst>
              <a:ext uri="{FF2B5EF4-FFF2-40B4-BE49-F238E27FC236}">
                <a16:creationId xmlns:a16="http://schemas.microsoft.com/office/drawing/2014/main" id="{0B047858-F077-3AB0-46D9-EBFB19C7CC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6830"/>
            <a:ext cx="2693325" cy="985757"/>
          </a:xfrm>
          <a:prstGeom prst="rect">
            <a:avLst/>
          </a:prstGeom>
        </p:spPr>
      </p:pic>
    </p:spTree>
    <p:extLst>
      <p:ext uri="{BB962C8B-B14F-4D97-AF65-F5344CB8AC3E}">
        <p14:creationId xmlns:p14="http://schemas.microsoft.com/office/powerpoint/2010/main" val="27335976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What Are Your Regrets? Most People Regret Not Becoming 'Ideal Self,' Study  Finds">
            <a:extLst>
              <a:ext uri="{FF2B5EF4-FFF2-40B4-BE49-F238E27FC236}">
                <a16:creationId xmlns:a16="http://schemas.microsoft.com/office/drawing/2014/main" id="{37C11076-3A2E-70C6-8CF1-DA18F050AD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1597" y="2215071"/>
            <a:ext cx="5652770" cy="378252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9C86D26-B5B6-92EE-AA5C-DA9C24408936}"/>
              </a:ext>
            </a:extLst>
          </p:cNvPr>
          <p:cNvSpPr>
            <a:spLocks noGrp="1"/>
          </p:cNvSpPr>
          <p:nvPr>
            <p:ph type="title"/>
          </p:nvPr>
        </p:nvSpPr>
        <p:spPr>
          <a:xfrm>
            <a:off x="861225" y="364931"/>
            <a:ext cx="10515600" cy="1325563"/>
          </a:xfrm>
        </p:spPr>
        <p:txBody>
          <a:bodyPr/>
          <a:lstStyle/>
          <a:p>
            <a:r>
              <a:rPr lang="en-US" sz="3800" dirty="0">
                <a:latin typeface="Raleway SemiBold" panose="020B0703030101060003" pitchFamily="34" charset="0"/>
              </a:rPr>
              <a:t>Not</a:t>
            </a:r>
            <a:r>
              <a:rPr lang="en-US" dirty="0"/>
              <a:t> </a:t>
            </a:r>
            <a:r>
              <a:rPr lang="en-US" sz="3800" dirty="0">
                <a:latin typeface="Raleway SemiBold" panose="020B0703030101060003" pitchFamily="34" charset="0"/>
              </a:rPr>
              <a:t>Prescient</a:t>
            </a:r>
          </a:p>
        </p:txBody>
      </p:sp>
      <p:pic>
        <p:nvPicPr>
          <p:cNvPr id="7" name="Picture 6">
            <a:extLst>
              <a:ext uri="{FF2B5EF4-FFF2-40B4-BE49-F238E27FC236}">
                <a16:creationId xmlns:a16="http://schemas.microsoft.com/office/drawing/2014/main" id="{B14B0179-F527-2DA3-3C12-B7701EF575A0}"/>
              </a:ext>
            </a:extLst>
          </p:cNvPr>
          <p:cNvPicPr>
            <a:picLocks noChangeAspect="1"/>
          </p:cNvPicPr>
          <p:nvPr/>
        </p:nvPicPr>
        <p:blipFill>
          <a:blip r:embed="rId3"/>
          <a:stretch>
            <a:fillRect/>
          </a:stretch>
        </p:blipFill>
        <p:spPr>
          <a:xfrm>
            <a:off x="967633" y="1690494"/>
            <a:ext cx="6829425" cy="4467225"/>
          </a:xfrm>
          <a:prstGeom prst="rect">
            <a:avLst/>
          </a:prstGeom>
        </p:spPr>
      </p:pic>
      <p:sp>
        <p:nvSpPr>
          <p:cNvPr id="8" name="Oval 7">
            <a:extLst>
              <a:ext uri="{FF2B5EF4-FFF2-40B4-BE49-F238E27FC236}">
                <a16:creationId xmlns:a16="http://schemas.microsoft.com/office/drawing/2014/main" id="{CDD6E3B0-202B-D6AD-CDFD-E423893F98CF}"/>
              </a:ext>
            </a:extLst>
          </p:cNvPr>
          <p:cNvSpPr/>
          <p:nvPr/>
        </p:nvSpPr>
        <p:spPr>
          <a:xfrm>
            <a:off x="1835573" y="3086315"/>
            <a:ext cx="1631687" cy="68537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1A4F12E-F1EC-94DC-3966-E15F10A23D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46080" y="6304451"/>
            <a:ext cx="1650049" cy="614643"/>
          </a:xfrm>
          <a:prstGeom prst="rect">
            <a:avLst/>
          </a:prstGeom>
        </p:spPr>
      </p:pic>
    </p:spTree>
    <p:extLst>
      <p:ext uri="{BB962C8B-B14F-4D97-AF65-F5344CB8AC3E}">
        <p14:creationId xmlns:p14="http://schemas.microsoft.com/office/powerpoint/2010/main" val="25682336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86D26-B5B6-92EE-AA5C-DA9C24408936}"/>
              </a:ext>
            </a:extLst>
          </p:cNvPr>
          <p:cNvSpPr>
            <a:spLocks noGrp="1"/>
          </p:cNvSpPr>
          <p:nvPr>
            <p:ph type="title"/>
          </p:nvPr>
        </p:nvSpPr>
        <p:spPr>
          <a:xfrm>
            <a:off x="861225" y="364931"/>
            <a:ext cx="10515600" cy="1325563"/>
          </a:xfrm>
        </p:spPr>
        <p:txBody>
          <a:bodyPr/>
          <a:lstStyle/>
          <a:p>
            <a:r>
              <a:rPr lang="en-US" sz="3800" dirty="0">
                <a:latin typeface="Raleway SemiBold" panose="020B0703030101060003" pitchFamily="34" charset="0"/>
              </a:rPr>
              <a:t>What Recession?</a:t>
            </a:r>
          </a:p>
        </p:txBody>
      </p:sp>
      <p:pic>
        <p:nvPicPr>
          <p:cNvPr id="7" name="Picture 6">
            <a:extLst>
              <a:ext uri="{FF2B5EF4-FFF2-40B4-BE49-F238E27FC236}">
                <a16:creationId xmlns:a16="http://schemas.microsoft.com/office/drawing/2014/main" id="{D9F789FD-AB04-FA80-52F7-A9A18691F6D1}"/>
              </a:ext>
            </a:extLst>
          </p:cNvPr>
          <p:cNvPicPr>
            <a:picLocks noChangeAspect="1"/>
          </p:cNvPicPr>
          <p:nvPr/>
        </p:nvPicPr>
        <p:blipFill>
          <a:blip r:embed="rId2"/>
          <a:stretch>
            <a:fillRect/>
          </a:stretch>
        </p:blipFill>
        <p:spPr>
          <a:xfrm>
            <a:off x="752851" y="2099142"/>
            <a:ext cx="11131796" cy="4116313"/>
          </a:xfrm>
          <a:prstGeom prst="rect">
            <a:avLst/>
          </a:prstGeom>
        </p:spPr>
      </p:pic>
      <p:sp>
        <p:nvSpPr>
          <p:cNvPr id="5" name="Oval 4">
            <a:extLst>
              <a:ext uri="{FF2B5EF4-FFF2-40B4-BE49-F238E27FC236}">
                <a16:creationId xmlns:a16="http://schemas.microsoft.com/office/drawing/2014/main" id="{B16D49AA-08EB-5874-460B-75914641B22F}"/>
              </a:ext>
            </a:extLst>
          </p:cNvPr>
          <p:cNvSpPr/>
          <p:nvPr/>
        </p:nvSpPr>
        <p:spPr>
          <a:xfrm>
            <a:off x="11376825" y="3757354"/>
            <a:ext cx="602826" cy="56896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EB61E04-CCE8-C0C3-4A04-64A164535464}"/>
              </a:ext>
            </a:extLst>
          </p:cNvPr>
          <p:cNvPicPr>
            <a:picLocks noChangeAspect="1"/>
          </p:cNvPicPr>
          <p:nvPr/>
        </p:nvPicPr>
        <p:blipFill>
          <a:blip r:embed="rId3"/>
          <a:stretch>
            <a:fillRect/>
          </a:stretch>
        </p:blipFill>
        <p:spPr>
          <a:xfrm>
            <a:off x="5905592" y="968858"/>
            <a:ext cx="4710868" cy="2788496"/>
          </a:xfrm>
          <a:prstGeom prst="rect">
            <a:avLst/>
          </a:prstGeom>
        </p:spPr>
      </p:pic>
      <p:sp>
        <p:nvSpPr>
          <p:cNvPr id="6" name="Oval 5">
            <a:extLst>
              <a:ext uri="{FF2B5EF4-FFF2-40B4-BE49-F238E27FC236}">
                <a16:creationId xmlns:a16="http://schemas.microsoft.com/office/drawing/2014/main" id="{F93E93D2-5534-3CFA-4263-E04E5FE02338}"/>
              </a:ext>
            </a:extLst>
          </p:cNvPr>
          <p:cNvSpPr/>
          <p:nvPr/>
        </p:nvSpPr>
        <p:spPr>
          <a:xfrm>
            <a:off x="9957814" y="1877758"/>
            <a:ext cx="658645" cy="56896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199AA19-5103-B4F6-EA83-E3422575B8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46080" y="6304451"/>
            <a:ext cx="1650049" cy="614643"/>
          </a:xfrm>
          <a:prstGeom prst="rect">
            <a:avLst/>
          </a:prstGeom>
        </p:spPr>
      </p:pic>
    </p:spTree>
    <p:extLst>
      <p:ext uri="{BB962C8B-B14F-4D97-AF65-F5344CB8AC3E}">
        <p14:creationId xmlns:p14="http://schemas.microsoft.com/office/powerpoint/2010/main" val="1639572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8813D-4FA8-675C-6383-F61AC3A8DD36}"/>
              </a:ext>
            </a:extLst>
          </p:cNvPr>
          <p:cNvSpPr>
            <a:spLocks noGrp="1"/>
          </p:cNvSpPr>
          <p:nvPr>
            <p:ph type="title"/>
          </p:nvPr>
        </p:nvSpPr>
        <p:spPr/>
        <p:txBody>
          <a:bodyPr>
            <a:normAutofit/>
          </a:bodyPr>
          <a:lstStyle/>
          <a:p>
            <a:r>
              <a:rPr lang="en-US" sz="3800" dirty="0">
                <a:latin typeface="Raleway SemiBold" panose="020B0703030101060003" pitchFamily="34" charset="0"/>
              </a:rPr>
              <a:t>Hogwarts</a:t>
            </a:r>
          </a:p>
        </p:txBody>
      </p:sp>
      <p:pic>
        <p:nvPicPr>
          <p:cNvPr id="4" name="Picture 3">
            <a:extLst>
              <a:ext uri="{FF2B5EF4-FFF2-40B4-BE49-F238E27FC236}">
                <a16:creationId xmlns:a16="http://schemas.microsoft.com/office/drawing/2014/main" id="{49B2822A-5E26-76AE-4DD4-DB92FA33FF17}"/>
              </a:ext>
            </a:extLst>
          </p:cNvPr>
          <p:cNvPicPr>
            <a:picLocks noChangeAspect="1"/>
          </p:cNvPicPr>
          <p:nvPr/>
        </p:nvPicPr>
        <p:blipFill>
          <a:blip r:embed="rId2"/>
          <a:stretch>
            <a:fillRect/>
          </a:stretch>
        </p:blipFill>
        <p:spPr>
          <a:xfrm>
            <a:off x="2384213" y="1516627"/>
            <a:ext cx="7108613" cy="5162937"/>
          </a:xfrm>
          <a:prstGeom prst="rect">
            <a:avLst/>
          </a:prstGeom>
        </p:spPr>
      </p:pic>
      <p:sp>
        <p:nvSpPr>
          <p:cNvPr id="5" name="Oval 4">
            <a:extLst>
              <a:ext uri="{FF2B5EF4-FFF2-40B4-BE49-F238E27FC236}">
                <a16:creationId xmlns:a16="http://schemas.microsoft.com/office/drawing/2014/main" id="{503A285C-0CDA-42F4-BE2F-426834191822}"/>
              </a:ext>
            </a:extLst>
          </p:cNvPr>
          <p:cNvSpPr/>
          <p:nvPr/>
        </p:nvSpPr>
        <p:spPr>
          <a:xfrm>
            <a:off x="4517813" y="6312744"/>
            <a:ext cx="2485814" cy="4142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B6C435B-5F83-4EC2-A7E0-E630829F4B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6080" y="6304451"/>
            <a:ext cx="1650049" cy="614643"/>
          </a:xfrm>
          <a:prstGeom prst="rect">
            <a:avLst/>
          </a:prstGeom>
        </p:spPr>
      </p:pic>
    </p:spTree>
    <p:extLst>
      <p:ext uri="{BB962C8B-B14F-4D97-AF65-F5344CB8AC3E}">
        <p14:creationId xmlns:p14="http://schemas.microsoft.com/office/powerpoint/2010/main" val="4384937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8813D-4FA8-675C-6383-F61AC3A8DD36}"/>
              </a:ext>
            </a:extLst>
          </p:cNvPr>
          <p:cNvSpPr>
            <a:spLocks noGrp="1"/>
          </p:cNvSpPr>
          <p:nvPr>
            <p:ph type="title"/>
          </p:nvPr>
        </p:nvSpPr>
        <p:spPr/>
        <p:txBody>
          <a:bodyPr/>
          <a:lstStyle/>
          <a:p>
            <a:r>
              <a:rPr lang="en-US" sz="3800" dirty="0">
                <a:latin typeface="Raleway SemiBold" panose="020B0703030101060003" pitchFamily="34" charset="0"/>
              </a:rPr>
              <a:t>Postmortem</a:t>
            </a:r>
            <a:r>
              <a:rPr lang="en-US" dirty="0"/>
              <a:t> </a:t>
            </a:r>
          </a:p>
        </p:txBody>
      </p:sp>
      <p:pic>
        <p:nvPicPr>
          <p:cNvPr id="6146" name="Picture 2" descr="American Economic Association">
            <a:extLst>
              <a:ext uri="{FF2B5EF4-FFF2-40B4-BE49-F238E27FC236}">
                <a16:creationId xmlns:a16="http://schemas.microsoft.com/office/drawing/2014/main" id="{C8F78743-E174-96B0-831E-3E15719757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4026" y="1520275"/>
            <a:ext cx="7459444" cy="47696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merican Economic Association">
            <a:extLst>
              <a:ext uri="{FF2B5EF4-FFF2-40B4-BE49-F238E27FC236}">
                <a16:creationId xmlns:a16="http://schemas.microsoft.com/office/drawing/2014/main" id="{45894085-8B50-A13F-A6A8-1015C67178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796" y="1520274"/>
            <a:ext cx="4192016" cy="279467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merican Economic Association">
            <a:extLst>
              <a:ext uri="{FF2B5EF4-FFF2-40B4-BE49-F238E27FC236}">
                <a16:creationId xmlns:a16="http://schemas.microsoft.com/office/drawing/2014/main" id="{F2BBD309-E431-410B-782F-6E93398B97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8796" y="3495287"/>
            <a:ext cx="4193957" cy="279467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D066805-DF09-67C5-610D-43AB4B8E97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46080" y="6304451"/>
            <a:ext cx="1650049" cy="614643"/>
          </a:xfrm>
          <a:prstGeom prst="rect">
            <a:avLst/>
          </a:prstGeom>
        </p:spPr>
      </p:pic>
    </p:spTree>
    <p:extLst>
      <p:ext uri="{BB962C8B-B14F-4D97-AF65-F5344CB8AC3E}">
        <p14:creationId xmlns:p14="http://schemas.microsoft.com/office/powerpoint/2010/main" val="25740016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e Man Behind the Curtain">
            <a:extLst>
              <a:ext uri="{FF2B5EF4-FFF2-40B4-BE49-F238E27FC236}">
                <a16:creationId xmlns:a16="http://schemas.microsoft.com/office/drawing/2014/main" id="{F9A12CD4-3DC3-42FD-A6FF-3810A506ED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974" y="1690494"/>
            <a:ext cx="6096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9C86D26-B5B6-92EE-AA5C-DA9C24408936}"/>
              </a:ext>
            </a:extLst>
          </p:cNvPr>
          <p:cNvSpPr>
            <a:spLocks noGrp="1"/>
          </p:cNvSpPr>
          <p:nvPr>
            <p:ph type="title"/>
          </p:nvPr>
        </p:nvSpPr>
        <p:spPr>
          <a:xfrm>
            <a:off x="861225" y="364931"/>
            <a:ext cx="10515600" cy="1325563"/>
          </a:xfrm>
        </p:spPr>
        <p:txBody>
          <a:bodyPr/>
          <a:lstStyle/>
          <a:p>
            <a:r>
              <a:rPr lang="en-US" sz="3800" dirty="0">
                <a:latin typeface="Raleway SemiBold" panose="020B0703030101060003" pitchFamily="34" charset="0"/>
              </a:rPr>
              <a:t>Market</a:t>
            </a:r>
            <a:r>
              <a:rPr lang="en-US" dirty="0"/>
              <a:t> </a:t>
            </a:r>
            <a:r>
              <a:rPr lang="en-US" sz="3800" dirty="0">
                <a:latin typeface="Raleway SemiBold" panose="020B0703030101060003" pitchFamily="34" charset="0"/>
              </a:rPr>
              <a:t>Wizards</a:t>
            </a:r>
          </a:p>
        </p:txBody>
      </p:sp>
      <p:pic>
        <p:nvPicPr>
          <p:cNvPr id="8" name="Picture 7">
            <a:extLst>
              <a:ext uri="{FF2B5EF4-FFF2-40B4-BE49-F238E27FC236}">
                <a16:creationId xmlns:a16="http://schemas.microsoft.com/office/drawing/2014/main" id="{6DB9B7E2-2AAF-4ADC-D62C-B33A31035FA9}"/>
              </a:ext>
            </a:extLst>
          </p:cNvPr>
          <p:cNvPicPr>
            <a:picLocks noChangeAspect="1"/>
          </p:cNvPicPr>
          <p:nvPr/>
        </p:nvPicPr>
        <p:blipFill>
          <a:blip r:embed="rId3"/>
          <a:stretch>
            <a:fillRect/>
          </a:stretch>
        </p:blipFill>
        <p:spPr>
          <a:xfrm>
            <a:off x="6465673" y="421277"/>
            <a:ext cx="5056275" cy="6136547"/>
          </a:xfrm>
          <a:prstGeom prst="rect">
            <a:avLst/>
          </a:prstGeom>
        </p:spPr>
      </p:pic>
      <p:sp>
        <p:nvSpPr>
          <p:cNvPr id="5" name="Oval 4">
            <a:extLst>
              <a:ext uri="{FF2B5EF4-FFF2-40B4-BE49-F238E27FC236}">
                <a16:creationId xmlns:a16="http://schemas.microsoft.com/office/drawing/2014/main" id="{B16D49AA-08EB-5874-460B-75914641B22F}"/>
              </a:ext>
            </a:extLst>
          </p:cNvPr>
          <p:cNvSpPr/>
          <p:nvPr/>
        </p:nvSpPr>
        <p:spPr>
          <a:xfrm>
            <a:off x="7451350" y="1490987"/>
            <a:ext cx="738232" cy="65434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8BE912B-6FDA-0D7F-9570-15351EF62C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46080" y="6304451"/>
            <a:ext cx="1650049" cy="614643"/>
          </a:xfrm>
          <a:prstGeom prst="rect">
            <a:avLst/>
          </a:prstGeom>
        </p:spPr>
      </p:pic>
    </p:spTree>
    <p:extLst>
      <p:ext uri="{BB962C8B-B14F-4D97-AF65-F5344CB8AC3E}">
        <p14:creationId xmlns:p14="http://schemas.microsoft.com/office/powerpoint/2010/main" val="21057896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25D5DE-A536-BB5B-BCBF-BF92FA4B6488}"/>
              </a:ext>
            </a:extLst>
          </p:cNvPr>
          <p:cNvSpPr>
            <a:spLocks noGrp="1"/>
          </p:cNvSpPr>
          <p:nvPr>
            <p:ph type="title"/>
          </p:nvPr>
        </p:nvSpPr>
        <p:spPr/>
        <p:txBody>
          <a:bodyPr/>
          <a:lstStyle/>
          <a:p>
            <a:r>
              <a:rPr lang="en-US" sz="3800" dirty="0">
                <a:latin typeface="Raleway SemiBold" panose="020B0703030101060003" pitchFamily="34" charset="0"/>
              </a:rPr>
              <a:t>Did</a:t>
            </a:r>
            <a:r>
              <a:rPr lang="en-US" dirty="0"/>
              <a:t> </a:t>
            </a:r>
            <a:r>
              <a:rPr lang="en-US" sz="3800" dirty="0">
                <a:latin typeface="Raleway SemiBold" panose="020B0703030101060003" pitchFamily="34" charset="0"/>
              </a:rPr>
              <a:t>It</a:t>
            </a:r>
            <a:r>
              <a:rPr lang="en-US" dirty="0"/>
              <a:t> </a:t>
            </a:r>
            <a:r>
              <a:rPr lang="en-US" sz="3800" dirty="0">
                <a:latin typeface="Raleway SemiBold" panose="020B0703030101060003" pitchFamily="34" charset="0"/>
              </a:rPr>
              <a:t>Again!</a:t>
            </a:r>
          </a:p>
        </p:txBody>
      </p:sp>
      <p:pic>
        <p:nvPicPr>
          <p:cNvPr id="1030" name="Picture 6" descr="Criminal Minds: The Man Behind the Curtain">
            <a:extLst>
              <a:ext uri="{FF2B5EF4-FFF2-40B4-BE49-F238E27FC236}">
                <a16:creationId xmlns:a16="http://schemas.microsoft.com/office/drawing/2014/main" id="{457E73BF-9CF6-F21E-B871-A338DB0E2B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4674" y="1405107"/>
            <a:ext cx="5065171" cy="496030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779B401-2C57-0B81-95DC-ED79277F3773}"/>
              </a:ext>
            </a:extLst>
          </p:cNvPr>
          <p:cNvPicPr>
            <a:picLocks noChangeAspect="1"/>
          </p:cNvPicPr>
          <p:nvPr/>
        </p:nvPicPr>
        <p:blipFill>
          <a:blip r:embed="rId3"/>
          <a:stretch>
            <a:fillRect/>
          </a:stretch>
        </p:blipFill>
        <p:spPr>
          <a:xfrm>
            <a:off x="5706466" y="761753"/>
            <a:ext cx="6085166" cy="5642451"/>
          </a:xfrm>
          <a:prstGeom prst="rect">
            <a:avLst/>
          </a:prstGeom>
        </p:spPr>
      </p:pic>
      <p:sp>
        <p:nvSpPr>
          <p:cNvPr id="8" name="Oval 7">
            <a:extLst>
              <a:ext uri="{FF2B5EF4-FFF2-40B4-BE49-F238E27FC236}">
                <a16:creationId xmlns:a16="http://schemas.microsoft.com/office/drawing/2014/main" id="{8BD5F40C-ECB3-9662-674C-8E8BCC5D60AC}"/>
              </a:ext>
            </a:extLst>
          </p:cNvPr>
          <p:cNvSpPr/>
          <p:nvPr/>
        </p:nvSpPr>
        <p:spPr>
          <a:xfrm>
            <a:off x="5113856" y="5267031"/>
            <a:ext cx="5195158" cy="68537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77711731-AD34-A89A-3267-C304751CE8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46080" y="6304451"/>
            <a:ext cx="1650049" cy="614643"/>
          </a:xfrm>
          <a:prstGeom prst="rect">
            <a:avLst/>
          </a:prstGeom>
        </p:spPr>
      </p:pic>
    </p:spTree>
    <p:extLst>
      <p:ext uri="{BB962C8B-B14F-4D97-AF65-F5344CB8AC3E}">
        <p14:creationId xmlns:p14="http://schemas.microsoft.com/office/powerpoint/2010/main" val="26737704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topping Deactivation of Records in Dynamics 365 – ReadyXRM">
            <a:extLst>
              <a:ext uri="{FF2B5EF4-FFF2-40B4-BE49-F238E27FC236}">
                <a16:creationId xmlns:a16="http://schemas.microsoft.com/office/drawing/2014/main" id="{E3530D5F-67CD-FDDE-5788-E1DEA9BA3C4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55" t="5158" b="3062"/>
          <a:stretch/>
        </p:blipFill>
        <p:spPr bwMode="auto">
          <a:xfrm>
            <a:off x="2083724" y="627610"/>
            <a:ext cx="7856450" cy="560277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171D4FE-1AAF-9478-2292-543A93F20B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6080" y="6304451"/>
            <a:ext cx="1650049" cy="614643"/>
          </a:xfrm>
          <a:prstGeom prst="rect">
            <a:avLst/>
          </a:prstGeom>
        </p:spPr>
      </p:pic>
    </p:spTree>
    <p:extLst>
      <p:ext uri="{BB962C8B-B14F-4D97-AF65-F5344CB8AC3E}">
        <p14:creationId xmlns:p14="http://schemas.microsoft.com/office/powerpoint/2010/main" val="31980482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8813D-4FA8-675C-6383-F61AC3A8DD36}"/>
              </a:ext>
            </a:extLst>
          </p:cNvPr>
          <p:cNvSpPr>
            <a:spLocks noGrp="1"/>
          </p:cNvSpPr>
          <p:nvPr>
            <p:ph type="title"/>
          </p:nvPr>
        </p:nvSpPr>
        <p:spPr/>
        <p:txBody>
          <a:bodyPr>
            <a:normAutofit/>
          </a:bodyPr>
          <a:lstStyle/>
          <a:p>
            <a:r>
              <a:rPr lang="en-US" sz="3800" dirty="0">
                <a:latin typeface="Raleway SemiBold" panose="020B0703030101060003" pitchFamily="34" charset="0"/>
              </a:rPr>
              <a:t>No Free-Lunch</a:t>
            </a:r>
          </a:p>
        </p:txBody>
      </p:sp>
      <p:pic>
        <p:nvPicPr>
          <p:cNvPr id="1026" name="Picture 2">
            <a:extLst>
              <a:ext uri="{FF2B5EF4-FFF2-40B4-BE49-F238E27FC236}">
                <a16:creationId xmlns:a16="http://schemas.microsoft.com/office/drawing/2014/main" id="{30209A0A-C5BD-CFEA-C7D8-F0B14A2D28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3298" y="1477243"/>
            <a:ext cx="9105404" cy="4838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8E00CE0F-9775-8661-BCF4-84EF9EC246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6080" y="6304451"/>
            <a:ext cx="1650049" cy="614643"/>
          </a:xfrm>
          <a:prstGeom prst="rect">
            <a:avLst/>
          </a:prstGeom>
        </p:spPr>
      </p:pic>
    </p:spTree>
    <p:extLst>
      <p:ext uri="{BB962C8B-B14F-4D97-AF65-F5344CB8AC3E}">
        <p14:creationId xmlns:p14="http://schemas.microsoft.com/office/powerpoint/2010/main" val="2427242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8813D-4FA8-675C-6383-F61AC3A8DD36}"/>
              </a:ext>
            </a:extLst>
          </p:cNvPr>
          <p:cNvSpPr>
            <a:spLocks noGrp="1"/>
          </p:cNvSpPr>
          <p:nvPr>
            <p:ph type="title"/>
          </p:nvPr>
        </p:nvSpPr>
        <p:spPr/>
        <p:txBody>
          <a:bodyPr>
            <a:normAutofit/>
          </a:bodyPr>
          <a:lstStyle/>
          <a:p>
            <a:r>
              <a:rPr lang="en-US" sz="3800" dirty="0">
                <a:latin typeface="Raleway SemiBold" panose="020B0703030101060003" pitchFamily="34" charset="0"/>
              </a:rPr>
              <a:t>Fuel</a:t>
            </a:r>
          </a:p>
        </p:txBody>
      </p:sp>
      <p:pic>
        <p:nvPicPr>
          <p:cNvPr id="4" name="Picture 2" descr="Here's Everything the Federal Government Has Done to Respond to the  Coronavirus So Far">
            <a:extLst>
              <a:ext uri="{FF2B5EF4-FFF2-40B4-BE49-F238E27FC236}">
                <a16:creationId xmlns:a16="http://schemas.microsoft.com/office/drawing/2014/main" id="{070B7561-7F53-EC08-767C-6911331BBD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5672" y="1546601"/>
            <a:ext cx="9160655" cy="4802187"/>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94C65D92-0094-AAAF-21EF-738B414A8E5A}"/>
              </a:ext>
            </a:extLst>
          </p:cNvPr>
          <p:cNvSpPr/>
          <p:nvPr/>
        </p:nvSpPr>
        <p:spPr>
          <a:xfrm>
            <a:off x="8559797" y="5462844"/>
            <a:ext cx="1530927"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3B0936B-5E68-037F-C67B-92E1F98B7F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6080" y="6304451"/>
            <a:ext cx="1650049" cy="614643"/>
          </a:xfrm>
          <a:prstGeom prst="rect">
            <a:avLst/>
          </a:prstGeom>
        </p:spPr>
      </p:pic>
    </p:spTree>
    <p:extLst>
      <p:ext uri="{BB962C8B-B14F-4D97-AF65-F5344CB8AC3E}">
        <p14:creationId xmlns:p14="http://schemas.microsoft.com/office/powerpoint/2010/main" val="26108410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8813D-4FA8-675C-6383-F61AC3A8DD36}"/>
              </a:ext>
            </a:extLst>
          </p:cNvPr>
          <p:cNvSpPr>
            <a:spLocks noGrp="1"/>
          </p:cNvSpPr>
          <p:nvPr>
            <p:ph type="title"/>
          </p:nvPr>
        </p:nvSpPr>
        <p:spPr/>
        <p:txBody>
          <a:bodyPr>
            <a:normAutofit/>
          </a:bodyPr>
          <a:lstStyle/>
          <a:p>
            <a:r>
              <a:rPr lang="en-US" sz="3800" dirty="0">
                <a:latin typeface="Raleway SemiBold" panose="020B0703030101060003" pitchFamily="34" charset="0"/>
              </a:rPr>
              <a:t>Balances</a:t>
            </a:r>
          </a:p>
        </p:txBody>
      </p:sp>
      <p:pic>
        <p:nvPicPr>
          <p:cNvPr id="6" name="Picture 5">
            <a:extLst>
              <a:ext uri="{FF2B5EF4-FFF2-40B4-BE49-F238E27FC236}">
                <a16:creationId xmlns:a16="http://schemas.microsoft.com/office/drawing/2014/main" id="{707CE470-C77B-D899-2DA5-82A54B9A67C5}"/>
              </a:ext>
            </a:extLst>
          </p:cNvPr>
          <p:cNvPicPr>
            <a:picLocks noChangeAspect="1"/>
          </p:cNvPicPr>
          <p:nvPr/>
        </p:nvPicPr>
        <p:blipFill>
          <a:blip r:embed="rId2"/>
          <a:stretch>
            <a:fillRect/>
          </a:stretch>
        </p:blipFill>
        <p:spPr>
          <a:xfrm>
            <a:off x="1821820" y="1315397"/>
            <a:ext cx="7521378" cy="5259907"/>
          </a:xfrm>
          <a:prstGeom prst="rect">
            <a:avLst/>
          </a:prstGeom>
        </p:spPr>
      </p:pic>
      <p:pic>
        <p:nvPicPr>
          <p:cNvPr id="3" name="Picture 2">
            <a:extLst>
              <a:ext uri="{FF2B5EF4-FFF2-40B4-BE49-F238E27FC236}">
                <a16:creationId xmlns:a16="http://schemas.microsoft.com/office/drawing/2014/main" id="{2E9974FB-54A3-C301-100D-96FD41EA64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6080" y="6304451"/>
            <a:ext cx="1650049" cy="614643"/>
          </a:xfrm>
          <a:prstGeom prst="rect">
            <a:avLst/>
          </a:prstGeom>
        </p:spPr>
      </p:pic>
    </p:spTree>
    <p:extLst>
      <p:ext uri="{BB962C8B-B14F-4D97-AF65-F5344CB8AC3E}">
        <p14:creationId xmlns:p14="http://schemas.microsoft.com/office/powerpoint/2010/main" val="34451533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picture containing man, table, cutting, cake&#10;&#10;Description automatically generated">
            <a:extLst>
              <a:ext uri="{FF2B5EF4-FFF2-40B4-BE49-F238E27FC236}">
                <a16:creationId xmlns:a16="http://schemas.microsoft.com/office/drawing/2014/main" id="{00DA19CE-C048-4B1C-ACF9-21AD37CED8C3}"/>
              </a:ext>
            </a:extLst>
          </p:cNvPr>
          <p:cNvPicPr>
            <a:picLocks noGrp="1" noChangeAspect="1"/>
          </p:cNvPicPr>
          <p:nvPr>
            <p:ph type="pic" sz="quarter" idx="13"/>
          </p:nvPr>
        </p:nvPicPr>
        <p:blipFill rotWithShape="1">
          <a:blip r:embed="rId3" cstate="email">
            <a:extLst>
              <a:ext uri="{28A0092B-C50C-407E-A947-70E740481C1C}">
                <a14:useLocalDpi xmlns:a14="http://schemas.microsoft.com/office/drawing/2010/main" val="0"/>
              </a:ext>
            </a:extLst>
          </a:blip>
          <a:srcRect t="8756" r="17002" b="21265"/>
          <a:stretch/>
        </p:blipFill>
        <p:spPr>
          <a:xfrm>
            <a:off x="-6227" y="2339"/>
            <a:ext cx="12196640" cy="6855662"/>
          </a:xfrm>
        </p:spPr>
      </p:pic>
      <p:pic>
        <p:nvPicPr>
          <p:cNvPr id="3" name="Picture 2" descr="Logo&#10;&#10;Description automatically generated">
            <a:extLst>
              <a:ext uri="{FF2B5EF4-FFF2-40B4-BE49-F238E27FC236}">
                <a16:creationId xmlns:a16="http://schemas.microsoft.com/office/drawing/2014/main" id="{7B2A176D-31DC-445D-BEE1-351D15C103C2}"/>
              </a:ext>
            </a:extLst>
          </p:cNvPr>
          <p:cNvPicPr>
            <a:picLocks noChangeAspect="1"/>
          </p:cNvPicPr>
          <p:nvPr/>
        </p:nvPicPr>
        <p:blipFill>
          <a:blip r:embed="rId4">
            <a:alphaModFix amt="85000"/>
            <a:extLst>
              <a:ext uri="{28A0092B-C50C-407E-A947-70E740481C1C}">
                <a14:useLocalDpi xmlns:a14="http://schemas.microsoft.com/office/drawing/2010/main" val="0"/>
              </a:ext>
            </a:extLst>
          </a:blip>
          <a:stretch>
            <a:fillRect/>
          </a:stretch>
        </p:blipFill>
        <p:spPr>
          <a:xfrm>
            <a:off x="-13161" y="-18288"/>
            <a:ext cx="12219667" cy="6887389"/>
          </a:xfrm>
          <a:prstGeom prst="rect">
            <a:avLst/>
          </a:prstGeom>
        </p:spPr>
      </p:pic>
      <p:sp>
        <p:nvSpPr>
          <p:cNvPr id="12" name="TextBox 11">
            <a:extLst>
              <a:ext uri="{FF2B5EF4-FFF2-40B4-BE49-F238E27FC236}">
                <a16:creationId xmlns:a16="http://schemas.microsoft.com/office/drawing/2014/main" id="{F780D692-3FD7-4780-8180-BC4862BD5AC9}"/>
              </a:ext>
            </a:extLst>
          </p:cNvPr>
          <p:cNvSpPr txBox="1"/>
          <p:nvPr/>
        </p:nvSpPr>
        <p:spPr>
          <a:xfrm>
            <a:off x="4708048" y="3933092"/>
            <a:ext cx="8658734" cy="584775"/>
          </a:xfrm>
          <a:prstGeom prst="rect">
            <a:avLst/>
          </a:prstGeom>
          <a:noFill/>
        </p:spPr>
        <p:txBody>
          <a:bodyPr wrap="square" rtlCol="0">
            <a:spAutoFit/>
          </a:bodyPr>
          <a:lstStyle/>
          <a:p>
            <a:pPr algn="ctr">
              <a:lnSpc>
                <a:spcPct val="80000"/>
              </a:lnSpc>
            </a:pPr>
            <a:r>
              <a:rPr lang="en-US" sz="2000" dirty="0">
                <a:solidFill>
                  <a:schemeClr val="bg1"/>
                </a:solidFill>
                <a:latin typeface="Lato Light" panose="020F0502020204030203" pitchFamily="34" charset="0"/>
                <a:ea typeface="Lato Light" panose="020F0502020204030203" pitchFamily="34" charset="0"/>
                <a:cs typeface="Lato Light" panose="020F0502020204030203" pitchFamily="34" charset="0"/>
              </a:rPr>
              <a:t>Your Partner for Global Payments </a:t>
            </a:r>
          </a:p>
          <a:p>
            <a:pPr algn="ctr">
              <a:lnSpc>
                <a:spcPct val="80000"/>
              </a:lnSpc>
            </a:pPr>
            <a:r>
              <a:rPr lang="en-US" sz="2000" dirty="0">
                <a:solidFill>
                  <a:schemeClr val="bg1"/>
                </a:solidFill>
                <a:latin typeface="Lato Light" panose="020F0502020204030203" pitchFamily="34" charset="0"/>
                <a:ea typeface="Lato Light" panose="020F0502020204030203" pitchFamily="34" charset="0"/>
                <a:cs typeface="Lato Light" panose="020F0502020204030203" pitchFamily="34" charset="0"/>
              </a:rPr>
              <a:t>&amp; Risk Management</a:t>
            </a:r>
          </a:p>
        </p:txBody>
      </p:sp>
      <p:sp>
        <p:nvSpPr>
          <p:cNvPr id="6" name="TextBox 5">
            <a:extLst>
              <a:ext uri="{FF2B5EF4-FFF2-40B4-BE49-F238E27FC236}">
                <a16:creationId xmlns:a16="http://schemas.microsoft.com/office/drawing/2014/main" id="{85EF28B7-6522-A902-CCFC-1D79744F3C92}"/>
              </a:ext>
            </a:extLst>
          </p:cNvPr>
          <p:cNvSpPr txBox="1"/>
          <p:nvPr/>
        </p:nvSpPr>
        <p:spPr>
          <a:xfrm>
            <a:off x="-312796" y="6461903"/>
            <a:ext cx="1685983" cy="313932"/>
          </a:xfrm>
          <a:prstGeom prst="rect">
            <a:avLst/>
          </a:prstGeom>
          <a:noFill/>
        </p:spPr>
        <p:txBody>
          <a:bodyPr wrap="square" rtlCol="0">
            <a:spAutoFit/>
          </a:bodyPr>
          <a:lstStyle/>
          <a:p>
            <a:pPr algn="ctr">
              <a:lnSpc>
                <a:spcPct val="80000"/>
              </a:lnSpc>
            </a:pPr>
            <a:r>
              <a:rPr lang="en-US" dirty="0">
                <a:solidFill>
                  <a:schemeClr val="bg1"/>
                </a:solidFill>
                <a:latin typeface="Lato Light" panose="020F0502020204030203" pitchFamily="34" charset="0"/>
                <a:ea typeface="Lato Light" panose="020F0502020204030203" pitchFamily="34" charset="0"/>
                <a:cs typeface="Lato Light" panose="020F0502020204030203" pitchFamily="34" charset="0"/>
              </a:rPr>
              <a:t>2023</a:t>
            </a:r>
          </a:p>
        </p:txBody>
      </p:sp>
      <p:sp>
        <p:nvSpPr>
          <p:cNvPr id="2" name="Title 1">
            <a:extLst>
              <a:ext uri="{FF2B5EF4-FFF2-40B4-BE49-F238E27FC236}">
                <a16:creationId xmlns:a16="http://schemas.microsoft.com/office/drawing/2014/main" id="{689B0566-EB52-6761-AF7D-1B946CEBB3CC}"/>
              </a:ext>
            </a:extLst>
          </p:cNvPr>
          <p:cNvSpPr txBox="1">
            <a:spLocks/>
          </p:cNvSpPr>
          <p:nvPr/>
        </p:nvSpPr>
        <p:spPr>
          <a:xfrm>
            <a:off x="240543" y="1652833"/>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Raleway SemiBold" panose="020B0703030101060003" pitchFamily="34" charset="0"/>
              </a:rPr>
              <a:t>Introduction</a:t>
            </a:r>
          </a:p>
        </p:txBody>
      </p:sp>
    </p:spTree>
    <p:extLst>
      <p:ext uri="{BB962C8B-B14F-4D97-AF65-F5344CB8AC3E}">
        <p14:creationId xmlns:p14="http://schemas.microsoft.com/office/powerpoint/2010/main" val="35889568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8813D-4FA8-675C-6383-F61AC3A8DD36}"/>
              </a:ext>
            </a:extLst>
          </p:cNvPr>
          <p:cNvSpPr>
            <a:spLocks noGrp="1"/>
          </p:cNvSpPr>
          <p:nvPr>
            <p:ph type="title"/>
          </p:nvPr>
        </p:nvSpPr>
        <p:spPr/>
        <p:txBody>
          <a:bodyPr>
            <a:normAutofit/>
          </a:bodyPr>
          <a:lstStyle/>
          <a:p>
            <a:r>
              <a:rPr lang="en-US" sz="3800" dirty="0">
                <a:latin typeface="Raleway SemiBold" panose="020B0703030101060003" pitchFamily="34" charset="0"/>
              </a:rPr>
              <a:t>Money Supply</a:t>
            </a:r>
          </a:p>
        </p:txBody>
      </p:sp>
      <p:pic>
        <p:nvPicPr>
          <p:cNvPr id="8" name="Picture 7">
            <a:extLst>
              <a:ext uri="{FF2B5EF4-FFF2-40B4-BE49-F238E27FC236}">
                <a16:creationId xmlns:a16="http://schemas.microsoft.com/office/drawing/2014/main" id="{F235B28C-69BA-2E68-4E09-150718C5336D}"/>
              </a:ext>
            </a:extLst>
          </p:cNvPr>
          <p:cNvPicPr>
            <a:picLocks noChangeAspect="1"/>
          </p:cNvPicPr>
          <p:nvPr/>
        </p:nvPicPr>
        <p:blipFill>
          <a:blip r:embed="rId2"/>
          <a:stretch>
            <a:fillRect/>
          </a:stretch>
        </p:blipFill>
        <p:spPr>
          <a:xfrm>
            <a:off x="838200" y="1875623"/>
            <a:ext cx="10745410" cy="3508036"/>
          </a:xfrm>
          <a:prstGeom prst="rect">
            <a:avLst/>
          </a:prstGeom>
        </p:spPr>
      </p:pic>
      <p:sp>
        <p:nvSpPr>
          <p:cNvPr id="5" name="Oval 4">
            <a:extLst>
              <a:ext uri="{FF2B5EF4-FFF2-40B4-BE49-F238E27FC236}">
                <a16:creationId xmlns:a16="http://schemas.microsoft.com/office/drawing/2014/main" id="{94C65D92-0094-AAAF-21EF-738B414A8E5A}"/>
              </a:ext>
            </a:extLst>
          </p:cNvPr>
          <p:cNvSpPr/>
          <p:nvPr/>
        </p:nvSpPr>
        <p:spPr>
          <a:xfrm>
            <a:off x="10357775" y="2013735"/>
            <a:ext cx="1530927" cy="169437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Reconsidering Milton Friedman's Legacy - The New York Times">
            <a:extLst>
              <a:ext uri="{FF2B5EF4-FFF2-40B4-BE49-F238E27FC236}">
                <a16:creationId xmlns:a16="http://schemas.microsoft.com/office/drawing/2014/main" id="{75C4A20F-7CBE-65BA-990F-EF346DEF03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5550" y="1314449"/>
            <a:ext cx="3216729" cy="18764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05EEDEF-3BA3-D777-2F36-C3C4AF0E45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46080" y="6304451"/>
            <a:ext cx="1650049" cy="614643"/>
          </a:xfrm>
          <a:prstGeom prst="rect">
            <a:avLst/>
          </a:prstGeom>
        </p:spPr>
      </p:pic>
    </p:spTree>
    <p:extLst>
      <p:ext uri="{BB962C8B-B14F-4D97-AF65-F5344CB8AC3E}">
        <p14:creationId xmlns:p14="http://schemas.microsoft.com/office/powerpoint/2010/main" val="11367481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8813D-4FA8-675C-6383-F61AC3A8DD36}"/>
              </a:ext>
            </a:extLst>
          </p:cNvPr>
          <p:cNvSpPr>
            <a:spLocks noGrp="1"/>
          </p:cNvSpPr>
          <p:nvPr>
            <p:ph type="title"/>
          </p:nvPr>
        </p:nvSpPr>
        <p:spPr/>
        <p:txBody>
          <a:bodyPr>
            <a:normAutofit/>
          </a:bodyPr>
          <a:lstStyle/>
          <a:p>
            <a:r>
              <a:rPr lang="en-US" sz="3800" dirty="0">
                <a:latin typeface="Raleway SemiBold" panose="020B0703030101060003" pitchFamily="34" charset="0"/>
              </a:rPr>
              <a:t>Shock</a:t>
            </a:r>
          </a:p>
        </p:txBody>
      </p:sp>
      <p:pic>
        <p:nvPicPr>
          <p:cNvPr id="6" name="Picture 2" descr="Minnesota and Vermont will classify grocery store employees as emergency  workers - CNN">
            <a:extLst>
              <a:ext uri="{FF2B5EF4-FFF2-40B4-BE49-F238E27FC236}">
                <a16:creationId xmlns:a16="http://schemas.microsoft.com/office/drawing/2014/main" id="{47987E44-7236-08CA-64C1-DADBC90488E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
          <a:stretch/>
        </p:blipFill>
        <p:spPr bwMode="auto">
          <a:xfrm>
            <a:off x="1568442" y="1469015"/>
            <a:ext cx="8806965" cy="4953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F7B44F2-C671-2E98-4B0F-6ABDA59230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6080" y="6304451"/>
            <a:ext cx="1650049" cy="614643"/>
          </a:xfrm>
          <a:prstGeom prst="rect">
            <a:avLst/>
          </a:prstGeom>
        </p:spPr>
      </p:pic>
    </p:spTree>
    <p:extLst>
      <p:ext uri="{BB962C8B-B14F-4D97-AF65-F5344CB8AC3E}">
        <p14:creationId xmlns:p14="http://schemas.microsoft.com/office/powerpoint/2010/main" val="35490166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8813D-4FA8-675C-6383-F61AC3A8DD36}"/>
              </a:ext>
            </a:extLst>
          </p:cNvPr>
          <p:cNvSpPr>
            <a:spLocks noGrp="1"/>
          </p:cNvSpPr>
          <p:nvPr>
            <p:ph type="title"/>
          </p:nvPr>
        </p:nvSpPr>
        <p:spPr/>
        <p:txBody>
          <a:bodyPr>
            <a:normAutofit/>
          </a:bodyPr>
          <a:lstStyle/>
          <a:p>
            <a:r>
              <a:rPr lang="en-US" sz="3800" dirty="0">
                <a:latin typeface="Raleway SemiBold" panose="020B0703030101060003" pitchFamily="34" charset="0"/>
              </a:rPr>
              <a:t>Stress</a:t>
            </a:r>
          </a:p>
        </p:txBody>
      </p:sp>
      <p:pic>
        <p:nvPicPr>
          <p:cNvPr id="4" name="Picture 2" descr="Shipping disruption: Why are so many queuing to get to the US? - BBC News">
            <a:extLst>
              <a:ext uri="{FF2B5EF4-FFF2-40B4-BE49-F238E27FC236}">
                <a16:creationId xmlns:a16="http://schemas.microsoft.com/office/drawing/2014/main" id="{6DBE0859-294E-7584-4373-5387A6BD51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5015" y="1469015"/>
            <a:ext cx="8263467" cy="46482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1CEF5D3-08AC-AA1D-DDFA-66DCC3EA45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6080" y="6304451"/>
            <a:ext cx="1650049" cy="614643"/>
          </a:xfrm>
          <a:prstGeom prst="rect">
            <a:avLst/>
          </a:prstGeom>
        </p:spPr>
      </p:pic>
    </p:spTree>
    <p:extLst>
      <p:ext uri="{BB962C8B-B14F-4D97-AF65-F5344CB8AC3E}">
        <p14:creationId xmlns:p14="http://schemas.microsoft.com/office/powerpoint/2010/main" val="12907520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B18004F-B32D-4F47-E9D6-2E382EA2257F}"/>
              </a:ext>
            </a:extLst>
          </p:cNvPr>
          <p:cNvPicPr>
            <a:picLocks noChangeAspect="1"/>
          </p:cNvPicPr>
          <p:nvPr/>
        </p:nvPicPr>
        <p:blipFill>
          <a:blip r:embed="rId2"/>
          <a:stretch>
            <a:fillRect/>
          </a:stretch>
        </p:blipFill>
        <p:spPr>
          <a:xfrm>
            <a:off x="3055107" y="249326"/>
            <a:ext cx="6081786" cy="6608674"/>
          </a:xfrm>
          <a:prstGeom prst="rect">
            <a:avLst/>
          </a:prstGeom>
        </p:spPr>
      </p:pic>
      <p:pic>
        <p:nvPicPr>
          <p:cNvPr id="2" name="Picture 1">
            <a:extLst>
              <a:ext uri="{FF2B5EF4-FFF2-40B4-BE49-F238E27FC236}">
                <a16:creationId xmlns:a16="http://schemas.microsoft.com/office/drawing/2014/main" id="{0C049BCD-E3E5-9291-06BE-4DC033DF85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6080" y="6304451"/>
            <a:ext cx="1650049" cy="614643"/>
          </a:xfrm>
          <a:prstGeom prst="rect">
            <a:avLst/>
          </a:prstGeom>
        </p:spPr>
      </p:pic>
    </p:spTree>
    <p:extLst>
      <p:ext uri="{BB962C8B-B14F-4D97-AF65-F5344CB8AC3E}">
        <p14:creationId xmlns:p14="http://schemas.microsoft.com/office/powerpoint/2010/main" val="12599962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8813D-4FA8-675C-6383-F61AC3A8DD36}"/>
              </a:ext>
            </a:extLst>
          </p:cNvPr>
          <p:cNvSpPr>
            <a:spLocks noGrp="1"/>
          </p:cNvSpPr>
          <p:nvPr>
            <p:ph type="title"/>
          </p:nvPr>
        </p:nvSpPr>
        <p:spPr/>
        <p:txBody>
          <a:bodyPr>
            <a:normAutofit/>
          </a:bodyPr>
          <a:lstStyle/>
          <a:p>
            <a:r>
              <a:rPr lang="en-US" sz="3800" dirty="0">
                <a:latin typeface="Raleway SemiBold" panose="020B0703030101060003" pitchFamily="34" charset="0"/>
              </a:rPr>
              <a:t>Inflation</a:t>
            </a:r>
          </a:p>
        </p:txBody>
      </p:sp>
      <p:pic>
        <p:nvPicPr>
          <p:cNvPr id="4" name="Picture 3">
            <a:extLst>
              <a:ext uri="{FF2B5EF4-FFF2-40B4-BE49-F238E27FC236}">
                <a16:creationId xmlns:a16="http://schemas.microsoft.com/office/drawing/2014/main" id="{C17CF287-FC26-B519-6FFB-261FF236303E}"/>
              </a:ext>
            </a:extLst>
          </p:cNvPr>
          <p:cNvPicPr>
            <a:picLocks noChangeAspect="1"/>
          </p:cNvPicPr>
          <p:nvPr/>
        </p:nvPicPr>
        <p:blipFill>
          <a:blip r:embed="rId2"/>
          <a:stretch>
            <a:fillRect/>
          </a:stretch>
        </p:blipFill>
        <p:spPr>
          <a:xfrm>
            <a:off x="1269727" y="1419138"/>
            <a:ext cx="10084073" cy="4947179"/>
          </a:xfrm>
          <a:prstGeom prst="rect">
            <a:avLst/>
          </a:prstGeom>
        </p:spPr>
      </p:pic>
      <p:sp>
        <p:nvSpPr>
          <p:cNvPr id="3" name="Oval 2">
            <a:extLst>
              <a:ext uri="{FF2B5EF4-FFF2-40B4-BE49-F238E27FC236}">
                <a16:creationId xmlns:a16="http://schemas.microsoft.com/office/drawing/2014/main" id="{E0A10DA8-3F16-F694-E934-D433E6D97316}"/>
              </a:ext>
            </a:extLst>
          </p:cNvPr>
          <p:cNvSpPr/>
          <p:nvPr/>
        </p:nvSpPr>
        <p:spPr>
          <a:xfrm>
            <a:off x="10225253" y="5401590"/>
            <a:ext cx="962063" cy="63489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64B7422-8FD1-40ED-5AE1-36DB8F7129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6080" y="6304451"/>
            <a:ext cx="1650049" cy="614643"/>
          </a:xfrm>
          <a:prstGeom prst="rect">
            <a:avLst/>
          </a:prstGeom>
        </p:spPr>
      </p:pic>
    </p:spTree>
    <p:extLst>
      <p:ext uri="{BB962C8B-B14F-4D97-AF65-F5344CB8AC3E}">
        <p14:creationId xmlns:p14="http://schemas.microsoft.com/office/powerpoint/2010/main" val="18219360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8813D-4FA8-675C-6383-F61AC3A8DD36}"/>
              </a:ext>
            </a:extLst>
          </p:cNvPr>
          <p:cNvSpPr>
            <a:spLocks noGrp="1"/>
          </p:cNvSpPr>
          <p:nvPr>
            <p:ph type="title"/>
          </p:nvPr>
        </p:nvSpPr>
        <p:spPr/>
        <p:txBody>
          <a:bodyPr>
            <a:normAutofit/>
          </a:bodyPr>
          <a:lstStyle/>
          <a:p>
            <a:r>
              <a:rPr lang="en-US" sz="3800" dirty="0">
                <a:latin typeface="Raleway SemiBold" panose="020B0703030101060003" pitchFamily="34" charset="0"/>
              </a:rPr>
              <a:t>Transitory</a:t>
            </a:r>
          </a:p>
        </p:txBody>
      </p:sp>
      <p:pic>
        <p:nvPicPr>
          <p:cNvPr id="3" name="Picture 2" descr="Federal Reserve calls inflation &quot;transitory&quot; as it keeps interest rates  near zero - CBS News">
            <a:extLst>
              <a:ext uri="{FF2B5EF4-FFF2-40B4-BE49-F238E27FC236}">
                <a16:creationId xmlns:a16="http://schemas.microsoft.com/office/drawing/2014/main" id="{ECC3E8EA-C1F9-2F75-F3F0-0A638FA86D5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649"/>
          <a:stretch/>
        </p:blipFill>
        <p:spPr bwMode="auto">
          <a:xfrm>
            <a:off x="1866900" y="1518890"/>
            <a:ext cx="8458200" cy="475685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8A44302-0815-71F8-0038-FA2AFF9697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6080" y="6304451"/>
            <a:ext cx="1650049" cy="614643"/>
          </a:xfrm>
          <a:prstGeom prst="rect">
            <a:avLst/>
          </a:prstGeom>
        </p:spPr>
      </p:pic>
    </p:spTree>
    <p:extLst>
      <p:ext uri="{BB962C8B-B14F-4D97-AF65-F5344CB8AC3E}">
        <p14:creationId xmlns:p14="http://schemas.microsoft.com/office/powerpoint/2010/main" val="31706191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8813D-4FA8-675C-6383-F61AC3A8DD36}"/>
              </a:ext>
            </a:extLst>
          </p:cNvPr>
          <p:cNvSpPr>
            <a:spLocks noGrp="1"/>
          </p:cNvSpPr>
          <p:nvPr>
            <p:ph type="title"/>
          </p:nvPr>
        </p:nvSpPr>
        <p:spPr/>
        <p:txBody>
          <a:bodyPr>
            <a:normAutofit/>
          </a:bodyPr>
          <a:lstStyle/>
          <a:p>
            <a:r>
              <a:rPr lang="en-US" sz="3800" dirty="0">
                <a:latin typeface="Raleway SemiBold" panose="020B0703030101060003" pitchFamily="34" charset="0"/>
              </a:rPr>
              <a:t>Conflict</a:t>
            </a:r>
          </a:p>
        </p:txBody>
      </p:sp>
      <p:pic>
        <p:nvPicPr>
          <p:cNvPr id="5" name="Picture 4">
            <a:extLst>
              <a:ext uri="{FF2B5EF4-FFF2-40B4-BE49-F238E27FC236}">
                <a16:creationId xmlns:a16="http://schemas.microsoft.com/office/drawing/2014/main" id="{08B89306-4F88-84AD-7F04-ACA3EACD5CC1}"/>
              </a:ext>
            </a:extLst>
          </p:cNvPr>
          <p:cNvPicPr>
            <a:picLocks noChangeAspect="1"/>
          </p:cNvPicPr>
          <p:nvPr/>
        </p:nvPicPr>
        <p:blipFill>
          <a:blip r:embed="rId2"/>
          <a:stretch>
            <a:fillRect/>
          </a:stretch>
        </p:blipFill>
        <p:spPr>
          <a:xfrm>
            <a:off x="1820173" y="1512346"/>
            <a:ext cx="8682936" cy="4815926"/>
          </a:xfrm>
          <a:prstGeom prst="rect">
            <a:avLst/>
          </a:prstGeom>
        </p:spPr>
      </p:pic>
      <p:pic>
        <p:nvPicPr>
          <p:cNvPr id="3" name="Picture 2">
            <a:extLst>
              <a:ext uri="{FF2B5EF4-FFF2-40B4-BE49-F238E27FC236}">
                <a16:creationId xmlns:a16="http://schemas.microsoft.com/office/drawing/2014/main" id="{ADBF6D90-7716-F5F7-C68C-7D372C2CD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6080" y="6304451"/>
            <a:ext cx="1650049" cy="614643"/>
          </a:xfrm>
          <a:prstGeom prst="rect">
            <a:avLst/>
          </a:prstGeom>
        </p:spPr>
      </p:pic>
    </p:spTree>
    <p:extLst>
      <p:ext uri="{BB962C8B-B14F-4D97-AF65-F5344CB8AC3E}">
        <p14:creationId xmlns:p14="http://schemas.microsoft.com/office/powerpoint/2010/main" val="9798958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8813D-4FA8-675C-6383-F61AC3A8DD36}"/>
              </a:ext>
            </a:extLst>
          </p:cNvPr>
          <p:cNvSpPr>
            <a:spLocks noGrp="1"/>
          </p:cNvSpPr>
          <p:nvPr>
            <p:ph type="title"/>
          </p:nvPr>
        </p:nvSpPr>
        <p:spPr/>
        <p:txBody>
          <a:bodyPr>
            <a:normAutofit/>
          </a:bodyPr>
          <a:lstStyle/>
          <a:p>
            <a:r>
              <a:rPr lang="en-US" sz="3800" dirty="0">
                <a:latin typeface="Raleway SemiBold" panose="020B0703030101060003" pitchFamily="34" charset="0"/>
              </a:rPr>
              <a:t>Spillover</a:t>
            </a:r>
          </a:p>
        </p:txBody>
      </p:sp>
      <p:pic>
        <p:nvPicPr>
          <p:cNvPr id="4" name="Picture 3">
            <a:extLst>
              <a:ext uri="{FF2B5EF4-FFF2-40B4-BE49-F238E27FC236}">
                <a16:creationId xmlns:a16="http://schemas.microsoft.com/office/drawing/2014/main" id="{29F9066E-1666-FB84-7ACE-CB565E91FA1A}"/>
              </a:ext>
            </a:extLst>
          </p:cNvPr>
          <p:cNvPicPr>
            <a:picLocks noChangeAspect="1"/>
          </p:cNvPicPr>
          <p:nvPr/>
        </p:nvPicPr>
        <p:blipFill>
          <a:blip r:embed="rId2"/>
          <a:stretch>
            <a:fillRect/>
          </a:stretch>
        </p:blipFill>
        <p:spPr>
          <a:xfrm>
            <a:off x="5822205" y="1140576"/>
            <a:ext cx="6038491" cy="5352299"/>
          </a:xfrm>
          <a:prstGeom prst="rect">
            <a:avLst/>
          </a:prstGeom>
        </p:spPr>
      </p:pic>
      <p:pic>
        <p:nvPicPr>
          <p:cNvPr id="7" name="Picture 6">
            <a:extLst>
              <a:ext uri="{FF2B5EF4-FFF2-40B4-BE49-F238E27FC236}">
                <a16:creationId xmlns:a16="http://schemas.microsoft.com/office/drawing/2014/main" id="{E3BFF278-BCA3-9554-914C-015D5AB5B348}"/>
              </a:ext>
            </a:extLst>
          </p:cNvPr>
          <p:cNvPicPr>
            <a:picLocks noChangeAspect="1"/>
          </p:cNvPicPr>
          <p:nvPr/>
        </p:nvPicPr>
        <p:blipFill>
          <a:blip r:embed="rId3"/>
          <a:stretch>
            <a:fillRect/>
          </a:stretch>
        </p:blipFill>
        <p:spPr>
          <a:xfrm>
            <a:off x="928687" y="1879830"/>
            <a:ext cx="5381625" cy="3667125"/>
          </a:xfrm>
          <a:prstGeom prst="rect">
            <a:avLst/>
          </a:prstGeom>
        </p:spPr>
      </p:pic>
      <p:pic>
        <p:nvPicPr>
          <p:cNvPr id="3" name="Picture 2">
            <a:extLst>
              <a:ext uri="{FF2B5EF4-FFF2-40B4-BE49-F238E27FC236}">
                <a16:creationId xmlns:a16="http://schemas.microsoft.com/office/drawing/2014/main" id="{0147DC2C-3119-A057-2A67-2811C2BAD4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46080" y="6304451"/>
            <a:ext cx="1650049" cy="614643"/>
          </a:xfrm>
          <a:prstGeom prst="rect">
            <a:avLst/>
          </a:prstGeom>
        </p:spPr>
      </p:pic>
    </p:spTree>
    <p:extLst>
      <p:ext uri="{BB962C8B-B14F-4D97-AF65-F5344CB8AC3E}">
        <p14:creationId xmlns:p14="http://schemas.microsoft.com/office/powerpoint/2010/main" val="14767866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8813D-4FA8-675C-6383-F61AC3A8DD36}"/>
              </a:ext>
            </a:extLst>
          </p:cNvPr>
          <p:cNvSpPr>
            <a:spLocks noGrp="1"/>
          </p:cNvSpPr>
          <p:nvPr>
            <p:ph type="title"/>
          </p:nvPr>
        </p:nvSpPr>
        <p:spPr/>
        <p:txBody>
          <a:bodyPr>
            <a:normAutofit/>
          </a:bodyPr>
          <a:lstStyle/>
          <a:p>
            <a:r>
              <a:rPr lang="en-US" sz="3800" dirty="0">
                <a:latin typeface="Raleway SemiBold" panose="020B0703030101060003" pitchFamily="34" charset="0"/>
              </a:rPr>
              <a:t>Labor</a:t>
            </a:r>
          </a:p>
        </p:txBody>
      </p:sp>
      <p:pic>
        <p:nvPicPr>
          <p:cNvPr id="4" name="Picture 6" descr="An Overview of Economic Stagflation in the 1970s">
            <a:extLst>
              <a:ext uri="{FF2B5EF4-FFF2-40B4-BE49-F238E27FC236}">
                <a16:creationId xmlns:a16="http://schemas.microsoft.com/office/drawing/2014/main" id="{2FE4F6E5-0246-372C-5E5E-285EE1D9B3A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17694" y="1275415"/>
            <a:ext cx="6956612" cy="521746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C5CF3E8-263B-6DFB-8469-5FA0515C87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6080" y="6304451"/>
            <a:ext cx="1650049" cy="614643"/>
          </a:xfrm>
          <a:prstGeom prst="rect">
            <a:avLst/>
          </a:prstGeom>
        </p:spPr>
      </p:pic>
    </p:spTree>
    <p:extLst>
      <p:ext uri="{BB962C8B-B14F-4D97-AF65-F5344CB8AC3E}">
        <p14:creationId xmlns:p14="http://schemas.microsoft.com/office/powerpoint/2010/main" val="27313148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83C5D29-7A1B-46A5-ABE5-1795A3B2C246}"/>
              </a:ext>
            </a:extLst>
          </p:cNvPr>
          <p:cNvPicPr>
            <a:picLocks noChangeAspect="1"/>
          </p:cNvPicPr>
          <p:nvPr/>
        </p:nvPicPr>
        <p:blipFill>
          <a:blip r:embed="rId2"/>
          <a:stretch>
            <a:fillRect/>
          </a:stretch>
        </p:blipFill>
        <p:spPr>
          <a:xfrm>
            <a:off x="1050009" y="3603967"/>
            <a:ext cx="5688542" cy="2756517"/>
          </a:xfrm>
          <a:prstGeom prst="rect">
            <a:avLst/>
          </a:prstGeom>
        </p:spPr>
      </p:pic>
      <p:sp>
        <p:nvSpPr>
          <p:cNvPr id="2" name="Title 1">
            <a:extLst>
              <a:ext uri="{FF2B5EF4-FFF2-40B4-BE49-F238E27FC236}">
                <a16:creationId xmlns:a16="http://schemas.microsoft.com/office/drawing/2014/main" id="{24A8813D-4FA8-675C-6383-F61AC3A8DD36}"/>
              </a:ext>
            </a:extLst>
          </p:cNvPr>
          <p:cNvSpPr>
            <a:spLocks noGrp="1"/>
          </p:cNvSpPr>
          <p:nvPr>
            <p:ph type="title"/>
          </p:nvPr>
        </p:nvSpPr>
        <p:spPr/>
        <p:txBody>
          <a:bodyPr>
            <a:normAutofit/>
          </a:bodyPr>
          <a:lstStyle/>
          <a:p>
            <a:r>
              <a:rPr lang="en-US" sz="3800" dirty="0">
                <a:latin typeface="Raleway SemiBold" panose="020B0703030101060003" pitchFamily="34" charset="0"/>
              </a:rPr>
              <a:t>Wage</a:t>
            </a:r>
          </a:p>
        </p:txBody>
      </p:sp>
      <p:pic>
        <p:nvPicPr>
          <p:cNvPr id="4" name="Picture 3">
            <a:extLst>
              <a:ext uri="{FF2B5EF4-FFF2-40B4-BE49-F238E27FC236}">
                <a16:creationId xmlns:a16="http://schemas.microsoft.com/office/drawing/2014/main" id="{E80713BC-B69F-56CC-D467-165AC2F0B652}"/>
              </a:ext>
            </a:extLst>
          </p:cNvPr>
          <p:cNvPicPr>
            <a:picLocks noChangeAspect="1"/>
          </p:cNvPicPr>
          <p:nvPr/>
        </p:nvPicPr>
        <p:blipFill>
          <a:blip r:embed="rId3"/>
          <a:stretch>
            <a:fillRect/>
          </a:stretch>
        </p:blipFill>
        <p:spPr>
          <a:xfrm>
            <a:off x="6375840" y="760404"/>
            <a:ext cx="5050631" cy="5561280"/>
          </a:xfrm>
          <a:prstGeom prst="rect">
            <a:avLst/>
          </a:prstGeom>
        </p:spPr>
      </p:pic>
      <p:pic>
        <p:nvPicPr>
          <p:cNvPr id="5" name="Picture 4">
            <a:extLst>
              <a:ext uri="{FF2B5EF4-FFF2-40B4-BE49-F238E27FC236}">
                <a16:creationId xmlns:a16="http://schemas.microsoft.com/office/drawing/2014/main" id="{4AC348FC-6879-3286-4FDD-2C3A72343B48}"/>
              </a:ext>
            </a:extLst>
          </p:cNvPr>
          <p:cNvPicPr>
            <a:picLocks noChangeAspect="1"/>
          </p:cNvPicPr>
          <p:nvPr/>
        </p:nvPicPr>
        <p:blipFill>
          <a:blip r:embed="rId4"/>
          <a:stretch>
            <a:fillRect/>
          </a:stretch>
        </p:blipFill>
        <p:spPr>
          <a:xfrm>
            <a:off x="1158382" y="1903744"/>
            <a:ext cx="6705600" cy="1509053"/>
          </a:xfrm>
          <a:prstGeom prst="rect">
            <a:avLst/>
          </a:prstGeom>
        </p:spPr>
      </p:pic>
      <p:pic>
        <p:nvPicPr>
          <p:cNvPr id="3" name="Picture 2">
            <a:extLst>
              <a:ext uri="{FF2B5EF4-FFF2-40B4-BE49-F238E27FC236}">
                <a16:creationId xmlns:a16="http://schemas.microsoft.com/office/drawing/2014/main" id="{48643C6A-BDD9-378D-2256-1372FA8944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46080" y="6304451"/>
            <a:ext cx="1650049" cy="614643"/>
          </a:xfrm>
          <a:prstGeom prst="rect">
            <a:avLst/>
          </a:prstGeom>
        </p:spPr>
      </p:pic>
    </p:spTree>
    <p:extLst>
      <p:ext uri="{BB962C8B-B14F-4D97-AF65-F5344CB8AC3E}">
        <p14:creationId xmlns:p14="http://schemas.microsoft.com/office/powerpoint/2010/main" val="36412792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Diamond 30"/>
          <p:cNvSpPr>
            <a:spLocks noChangeAspect="1"/>
          </p:cNvSpPr>
          <p:nvPr/>
        </p:nvSpPr>
        <p:spPr>
          <a:xfrm>
            <a:off x="2623922" y="1480482"/>
            <a:ext cx="2917073" cy="2917833"/>
          </a:xfrm>
          <a:prstGeom prst="diamond">
            <a:avLst/>
          </a:prstGeom>
          <a:solidFill>
            <a:schemeClr val="accent2">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lIns="121899" tIns="60950" rIns="121899" bIns="60950" rtlCol="0" anchor="ctr"/>
          <a:lstStyle/>
          <a:p>
            <a:pPr algn="ctr" defTabSz="271463" eaLnBrk="0" fontAlgn="base" hangingPunct="0">
              <a:spcBef>
                <a:spcPct val="0"/>
              </a:spcBef>
              <a:spcAft>
                <a:spcPct val="0"/>
              </a:spcAft>
            </a:pPr>
            <a:endParaRPr lang="en-US" sz="1050">
              <a:solidFill>
                <a:srgbClr val="FFFFFF"/>
              </a:solidFill>
              <a:latin typeface="Verdana"/>
            </a:endParaRPr>
          </a:p>
        </p:txBody>
      </p:sp>
      <p:sp>
        <p:nvSpPr>
          <p:cNvPr id="32" name="Diamond 31"/>
          <p:cNvSpPr>
            <a:spLocks noChangeAspect="1"/>
          </p:cNvSpPr>
          <p:nvPr/>
        </p:nvSpPr>
        <p:spPr>
          <a:xfrm>
            <a:off x="4643209" y="1481354"/>
            <a:ext cx="2917073" cy="2917833"/>
          </a:xfrm>
          <a:prstGeom prst="diamond">
            <a:avLst/>
          </a:prstGeom>
          <a:solidFill>
            <a:schemeClr val="accent3">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lIns="121899" tIns="60950" rIns="121899" bIns="60950" rtlCol="0" anchor="ctr"/>
          <a:lstStyle/>
          <a:p>
            <a:pPr algn="ctr" defTabSz="271463" eaLnBrk="0" fontAlgn="base" hangingPunct="0">
              <a:spcBef>
                <a:spcPct val="0"/>
              </a:spcBef>
              <a:spcAft>
                <a:spcPct val="0"/>
              </a:spcAft>
            </a:pPr>
            <a:endParaRPr lang="en-US" sz="1050">
              <a:solidFill>
                <a:srgbClr val="FFFFFF"/>
              </a:solidFill>
              <a:latin typeface="Verdana"/>
            </a:endParaRPr>
          </a:p>
        </p:txBody>
      </p:sp>
      <p:sp>
        <p:nvSpPr>
          <p:cNvPr id="33" name="Diamond 32"/>
          <p:cNvSpPr>
            <a:spLocks noChangeAspect="1"/>
          </p:cNvSpPr>
          <p:nvPr/>
        </p:nvSpPr>
        <p:spPr>
          <a:xfrm>
            <a:off x="6662494" y="1481354"/>
            <a:ext cx="2917073" cy="2917833"/>
          </a:xfrm>
          <a:prstGeom prst="diamond">
            <a:avLst/>
          </a:prstGeom>
          <a:solidFill>
            <a:schemeClr val="accent4">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lIns="121899" tIns="60950" rIns="121899" bIns="60950" rtlCol="0" anchor="ctr"/>
          <a:lstStyle/>
          <a:p>
            <a:pPr algn="ctr" defTabSz="271463" eaLnBrk="0" fontAlgn="base" hangingPunct="0">
              <a:spcBef>
                <a:spcPct val="0"/>
              </a:spcBef>
              <a:spcAft>
                <a:spcPct val="0"/>
              </a:spcAft>
            </a:pPr>
            <a:endParaRPr lang="en-US" sz="1050">
              <a:solidFill>
                <a:srgbClr val="FFFFFF"/>
              </a:solidFill>
              <a:latin typeface="Verdana"/>
            </a:endParaRPr>
          </a:p>
        </p:txBody>
      </p:sp>
      <p:sp>
        <p:nvSpPr>
          <p:cNvPr id="34" name="Diamond 33"/>
          <p:cNvSpPr>
            <a:spLocks noChangeAspect="1"/>
          </p:cNvSpPr>
          <p:nvPr/>
        </p:nvSpPr>
        <p:spPr>
          <a:xfrm>
            <a:off x="8681778" y="1481354"/>
            <a:ext cx="2917073" cy="2917833"/>
          </a:xfrm>
          <a:prstGeom prst="diamond">
            <a:avLst/>
          </a:prstGeom>
          <a:solidFill>
            <a:schemeClr val="accent5">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lIns="121899" tIns="60950" rIns="121899" bIns="60950" rtlCol="0" anchor="ctr"/>
          <a:lstStyle/>
          <a:p>
            <a:pPr algn="ctr" defTabSz="271463" eaLnBrk="0" fontAlgn="base" hangingPunct="0">
              <a:spcBef>
                <a:spcPct val="0"/>
              </a:spcBef>
              <a:spcAft>
                <a:spcPct val="0"/>
              </a:spcAft>
            </a:pPr>
            <a:endParaRPr lang="en-US" sz="1050">
              <a:solidFill>
                <a:srgbClr val="FFFFFF"/>
              </a:solidFill>
              <a:latin typeface="Verdana"/>
            </a:endParaRPr>
          </a:p>
        </p:txBody>
      </p:sp>
      <p:sp>
        <p:nvSpPr>
          <p:cNvPr id="4" name="Diamond 3"/>
          <p:cNvSpPr>
            <a:spLocks noChangeAspect="1"/>
          </p:cNvSpPr>
          <p:nvPr/>
        </p:nvSpPr>
        <p:spPr>
          <a:xfrm>
            <a:off x="615789" y="1480536"/>
            <a:ext cx="2917073" cy="2917833"/>
          </a:xfrm>
          <a:prstGeom prst="diamond">
            <a:avLst/>
          </a:prstGeom>
          <a:solidFill>
            <a:schemeClr val="accent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lIns="121899" tIns="60950" rIns="121899" bIns="60950" rtlCol="0" anchor="ctr"/>
          <a:lstStyle/>
          <a:p>
            <a:pPr algn="ctr" defTabSz="271463" eaLnBrk="0" fontAlgn="base" hangingPunct="0">
              <a:spcBef>
                <a:spcPct val="0"/>
              </a:spcBef>
              <a:spcAft>
                <a:spcPct val="0"/>
              </a:spcAft>
            </a:pPr>
            <a:endParaRPr lang="en-US" sz="1050">
              <a:solidFill>
                <a:srgbClr val="FFFFFF"/>
              </a:solidFill>
              <a:latin typeface="Verdana"/>
            </a:endParaRPr>
          </a:p>
        </p:txBody>
      </p:sp>
      <p:sp>
        <p:nvSpPr>
          <p:cNvPr id="38" name="TextBox 37"/>
          <p:cNvSpPr txBox="1"/>
          <p:nvPr/>
        </p:nvSpPr>
        <p:spPr>
          <a:xfrm>
            <a:off x="978965" y="4546364"/>
            <a:ext cx="2055477" cy="584757"/>
          </a:xfrm>
          <a:prstGeom prst="rect">
            <a:avLst/>
          </a:prstGeom>
          <a:noFill/>
        </p:spPr>
        <p:txBody>
          <a:bodyPr wrap="square" lIns="91422" tIns="45711" rIns="91422" bIns="45711" rtlCol="0">
            <a:spAutoFit/>
          </a:bodyPr>
          <a:lstStyle/>
          <a:p>
            <a:pPr algn="ctr" defTabSz="271463" eaLnBrk="0" fontAlgn="base" hangingPunct="0">
              <a:spcBef>
                <a:spcPct val="0"/>
              </a:spcBef>
              <a:spcAft>
                <a:spcPct val="0"/>
              </a:spcAft>
            </a:pPr>
            <a:r>
              <a:rPr lang="en-US" sz="1600" b="1" dirty="0">
                <a:solidFill>
                  <a:srgbClr val="19A6E1"/>
                </a:solidFill>
                <a:latin typeface="Lato Medium" panose="020B0604020202020204" pitchFamily="34" charset="0"/>
                <a:ea typeface="Lato Medium" panose="020B0604020202020204" pitchFamily="34" charset="0"/>
                <a:cs typeface="Lato Medium" panose="020B0604020202020204" pitchFamily="34" charset="0"/>
              </a:rPr>
              <a:t>38+ Years of Collective Expertise</a:t>
            </a:r>
          </a:p>
        </p:txBody>
      </p:sp>
      <p:sp>
        <p:nvSpPr>
          <p:cNvPr id="39" name="Rectangle 38"/>
          <p:cNvSpPr/>
          <p:nvPr/>
        </p:nvSpPr>
        <p:spPr>
          <a:xfrm>
            <a:off x="939907" y="5191865"/>
            <a:ext cx="2191618" cy="1089960"/>
          </a:xfrm>
          <a:prstGeom prst="rect">
            <a:avLst/>
          </a:prstGeom>
        </p:spPr>
        <p:txBody>
          <a:bodyPr wrap="square" lIns="91422" tIns="45711" rIns="91422" bIns="45711">
            <a:spAutoFit/>
          </a:bodyPr>
          <a:lstStyle/>
          <a:p>
            <a:pPr algn="ctr" defTabSz="271463" eaLnBrk="0" fontAlgn="base" hangingPunct="0">
              <a:lnSpc>
                <a:spcPct val="110000"/>
              </a:lnSpc>
              <a:spcBef>
                <a:spcPct val="0"/>
              </a:spcBef>
              <a:spcAft>
                <a:spcPct val="0"/>
              </a:spcAft>
            </a:pPr>
            <a:r>
              <a:rPr lang="en-US" sz="1200" dirty="0">
                <a:solidFill>
                  <a:srgbClr val="0032A0">
                    <a:lumMod val="50000"/>
                  </a:srgbClr>
                </a:solidFill>
                <a:latin typeface="Lato Light"/>
                <a:cs typeface="Lato Light"/>
              </a:rPr>
              <a:t>Monex USA is headquartered in Washington, DC, since 1999; The global Monex financial group was founded in 1985</a:t>
            </a:r>
          </a:p>
        </p:txBody>
      </p:sp>
      <p:sp>
        <p:nvSpPr>
          <p:cNvPr id="40" name="TextBox 39"/>
          <p:cNvSpPr txBox="1"/>
          <p:nvPr/>
        </p:nvSpPr>
        <p:spPr>
          <a:xfrm>
            <a:off x="3282952" y="4546364"/>
            <a:ext cx="1602588" cy="584757"/>
          </a:xfrm>
          <a:prstGeom prst="rect">
            <a:avLst/>
          </a:prstGeom>
          <a:noFill/>
        </p:spPr>
        <p:txBody>
          <a:bodyPr wrap="square" lIns="91422" tIns="45711" rIns="91422" bIns="45711" rtlCol="0">
            <a:spAutoFit/>
          </a:bodyPr>
          <a:lstStyle/>
          <a:p>
            <a:pPr algn="ctr" defTabSz="271463" eaLnBrk="0" fontAlgn="base" hangingPunct="0">
              <a:spcBef>
                <a:spcPct val="0"/>
              </a:spcBef>
              <a:spcAft>
                <a:spcPct val="0"/>
              </a:spcAft>
            </a:pPr>
            <a:r>
              <a:rPr lang="en-US" sz="1600" b="1" dirty="0">
                <a:solidFill>
                  <a:srgbClr val="76D6EB"/>
                </a:solidFill>
                <a:latin typeface="Lato Medium" panose="020F0502020204030203" pitchFamily="34" charset="0"/>
                <a:ea typeface="Lato Medium" panose="020F0502020204030203" pitchFamily="34" charset="0"/>
                <a:cs typeface="Lato Medium" panose="020F0502020204030203" pitchFamily="34" charset="0"/>
              </a:rPr>
              <a:t>$11.1B in Total Global Assets</a:t>
            </a:r>
          </a:p>
        </p:txBody>
      </p:sp>
      <p:sp>
        <p:nvSpPr>
          <p:cNvPr id="41" name="Rectangle 40"/>
          <p:cNvSpPr/>
          <p:nvPr/>
        </p:nvSpPr>
        <p:spPr>
          <a:xfrm>
            <a:off x="3127996" y="5192273"/>
            <a:ext cx="1801183" cy="886828"/>
          </a:xfrm>
          <a:prstGeom prst="rect">
            <a:avLst/>
          </a:prstGeom>
        </p:spPr>
        <p:txBody>
          <a:bodyPr wrap="square" lIns="91422" tIns="45711" rIns="91422" bIns="45711">
            <a:spAutoFit/>
          </a:bodyPr>
          <a:lstStyle/>
          <a:p>
            <a:pPr algn="ctr" defTabSz="271463" eaLnBrk="0" fontAlgn="base" hangingPunct="0">
              <a:lnSpc>
                <a:spcPct val="110000"/>
              </a:lnSpc>
              <a:spcBef>
                <a:spcPct val="0"/>
              </a:spcBef>
              <a:spcAft>
                <a:spcPct val="0"/>
              </a:spcAft>
            </a:pPr>
            <a:r>
              <a:rPr lang="en-US" sz="1200" dirty="0">
                <a:solidFill>
                  <a:srgbClr val="0032A0">
                    <a:lumMod val="50000"/>
                  </a:srgbClr>
                </a:solidFill>
                <a:latin typeface="Lato Light"/>
                <a:cs typeface="Lato Light"/>
              </a:rPr>
              <a:t>Sound financial foundation to support all your global operations.</a:t>
            </a:r>
          </a:p>
        </p:txBody>
      </p:sp>
      <p:sp>
        <p:nvSpPr>
          <p:cNvPr id="42" name="TextBox 41"/>
          <p:cNvSpPr txBox="1"/>
          <p:nvPr/>
        </p:nvSpPr>
        <p:spPr>
          <a:xfrm>
            <a:off x="5283558" y="4546364"/>
            <a:ext cx="1602588" cy="584757"/>
          </a:xfrm>
          <a:prstGeom prst="rect">
            <a:avLst/>
          </a:prstGeom>
          <a:noFill/>
        </p:spPr>
        <p:txBody>
          <a:bodyPr wrap="square" lIns="91422" tIns="45711" rIns="91422" bIns="45711" rtlCol="0">
            <a:spAutoFit/>
          </a:bodyPr>
          <a:lstStyle/>
          <a:p>
            <a:pPr algn="ctr" defTabSz="271463" eaLnBrk="0" fontAlgn="base" hangingPunct="0">
              <a:spcBef>
                <a:spcPct val="0"/>
              </a:spcBef>
              <a:spcAft>
                <a:spcPct val="0"/>
              </a:spcAft>
            </a:pPr>
            <a:r>
              <a:rPr lang="en-US" sz="1600" b="1" dirty="0">
                <a:solidFill>
                  <a:srgbClr val="1A3778"/>
                </a:solidFill>
                <a:latin typeface="Lato Medium" panose="020F0502020204030203" pitchFamily="34" charset="0"/>
                <a:ea typeface="Lato Medium" panose="020F0502020204030203" pitchFamily="34" charset="0"/>
                <a:cs typeface="Lato Medium" panose="020F0502020204030203" pitchFamily="34" charset="0"/>
              </a:rPr>
              <a:t>$303 Billion FX Turnover</a:t>
            </a:r>
          </a:p>
        </p:txBody>
      </p:sp>
      <p:sp>
        <p:nvSpPr>
          <p:cNvPr id="43" name="Rectangle 42"/>
          <p:cNvSpPr/>
          <p:nvPr/>
        </p:nvSpPr>
        <p:spPr>
          <a:xfrm>
            <a:off x="5049525" y="5214167"/>
            <a:ext cx="2009045" cy="886828"/>
          </a:xfrm>
          <a:prstGeom prst="rect">
            <a:avLst/>
          </a:prstGeom>
        </p:spPr>
        <p:txBody>
          <a:bodyPr wrap="square" lIns="91422" tIns="45711" rIns="91422" bIns="45711">
            <a:spAutoFit/>
          </a:bodyPr>
          <a:lstStyle/>
          <a:p>
            <a:pPr algn="ctr" defTabSz="271463" eaLnBrk="0" fontAlgn="base" hangingPunct="0">
              <a:lnSpc>
                <a:spcPct val="110000"/>
              </a:lnSpc>
              <a:spcBef>
                <a:spcPct val="0"/>
              </a:spcBef>
              <a:spcAft>
                <a:spcPct val="0"/>
              </a:spcAft>
            </a:pPr>
            <a:r>
              <a:rPr lang="en-US" sz="1200" dirty="0">
                <a:solidFill>
                  <a:srgbClr val="0032A0">
                    <a:lumMod val="50000"/>
                  </a:srgbClr>
                </a:solidFill>
                <a:latin typeface="Lato Light"/>
                <a:cs typeface="Lato Light"/>
              </a:rPr>
              <a:t>Global market buying power leveraged to provide leading competitive exchange rates group-wide.</a:t>
            </a:r>
          </a:p>
        </p:txBody>
      </p:sp>
      <p:sp>
        <p:nvSpPr>
          <p:cNvPr id="49" name="TextBox 48"/>
          <p:cNvSpPr txBox="1"/>
          <p:nvPr/>
        </p:nvSpPr>
        <p:spPr>
          <a:xfrm>
            <a:off x="7283635" y="4546364"/>
            <a:ext cx="1602588" cy="584757"/>
          </a:xfrm>
          <a:prstGeom prst="rect">
            <a:avLst/>
          </a:prstGeom>
          <a:noFill/>
        </p:spPr>
        <p:txBody>
          <a:bodyPr wrap="square" lIns="91422" tIns="45711" rIns="91422" bIns="45711" rtlCol="0">
            <a:spAutoFit/>
          </a:bodyPr>
          <a:lstStyle/>
          <a:p>
            <a:pPr algn="ctr" defTabSz="271463" eaLnBrk="0" fontAlgn="base" hangingPunct="0">
              <a:spcBef>
                <a:spcPct val="0"/>
              </a:spcBef>
              <a:spcAft>
                <a:spcPct val="0"/>
              </a:spcAft>
            </a:pPr>
            <a:r>
              <a:rPr lang="en-US" sz="1600" b="1" dirty="0">
                <a:solidFill>
                  <a:srgbClr val="1946A9"/>
                </a:solidFill>
                <a:latin typeface="Lato Medium" panose="020F0502020204030203" pitchFamily="34" charset="0"/>
                <a:ea typeface="Lato Medium" panose="020F0502020204030203" pitchFamily="34" charset="0"/>
                <a:cs typeface="Lato Medium" panose="020F0502020204030203" pitchFamily="34" charset="0"/>
              </a:rPr>
              <a:t>7.6M FX Transactions</a:t>
            </a:r>
          </a:p>
        </p:txBody>
      </p:sp>
      <p:sp>
        <p:nvSpPr>
          <p:cNvPr id="50" name="Rectangle 49"/>
          <p:cNvSpPr/>
          <p:nvPr/>
        </p:nvSpPr>
        <p:spPr>
          <a:xfrm>
            <a:off x="7305246" y="5214167"/>
            <a:ext cx="1601795" cy="886828"/>
          </a:xfrm>
          <a:prstGeom prst="rect">
            <a:avLst/>
          </a:prstGeom>
        </p:spPr>
        <p:txBody>
          <a:bodyPr wrap="square" lIns="91422" tIns="45711" rIns="91422" bIns="45711">
            <a:spAutoFit/>
          </a:bodyPr>
          <a:lstStyle/>
          <a:p>
            <a:pPr algn="ctr" defTabSz="271463" eaLnBrk="0" fontAlgn="base" hangingPunct="0">
              <a:lnSpc>
                <a:spcPct val="110000"/>
              </a:lnSpc>
              <a:spcBef>
                <a:spcPct val="0"/>
              </a:spcBef>
              <a:spcAft>
                <a:spcPct val="0"/>
              </a:spcAft>
            </a:pPr>
            <a:r>
              <a:rPr lang="en-US" sz="1200" dirty="0">
                <a:solidFill>
                  <a:srgbClr val="0032A0">
                    <a:lumMod val="50000"/>
                  </a:srgbClr>
                </a:solidFill>
                <a:latin typeface="Lato Light"/>
                <a:cs typeface="Lato Light"/>
              </a:rPr>
              <a:t>Efficient, secure, and intuitive payment processing around the world.</a:t>
            </a:r>
          </a:p>
        </p:txBody>
      </p:sp>
      <p:sp>
        <p:nvSpPr>
          <p:cNvPr id="51" name="TextBox 50"/>
          <p:cNvSpPr txBox="1"/>
          <p:nvPr/>
        </p:nvSpPr>
        <p:spPr>
          <a:xfrm>
            <a:off x="9327553" y="4546364"/>
            <a:ext cx="1602588" cy="584757"/>
          </a:xfrm>
          <a:prstGeom prst="rect">
            <a:avLst/>
          </a:prstGeom>
          <a:noFill/>
        </p:spPr>
        <p:txBody>
          <a:bodyPr wrap="square" lIns="91422" tIns="45711" rIns="91422" bIns="45711" rtlCol="0">
            <a:spAutoFit/>
          </a:bodyPr>
          <a:lstStyle/>
          <a:p>
            <a:pPr algn="ctr" defTabSz="271463" eaLnBrk="0" fontAlgn="base" hangingPunct="0">
              <a:spcBef>
                <a:spcPct val="0"/>
              </a:spcBef>
              <a:spcAft>
                <a:spcPct val="0"/>
              </a:spcAft>
            </a:pPr>
            <a:r>
              <a:rPr lang="en-US" sz="1600" b="1" dirty="0">
                <a:solidFill>
                  <a:srgbClr val="384558"/>
                </a:solidFill>
                <a:latin typeface="Lato Medium" panose="020F0502020204030203" pitchFamily="34" charset="0"/>
                <a:ea typeface="Lato Medium" panose="020F0502020204030203" pitchFamily="34" charset="0"/>
                <a:cs typeface="Lato Medium" panose="020F0502020204030203" pitchFamily="34" charset="0"/>
              </a:rPr>
              <a:t>2,800+ FX Experts</a:t>
            </a:r>
          </a:p>
        </p:txBody>
      </p:sp>
      <p:sp>
        <p:nvSpPr>
          <p:cNvPr id="52" name="Rectangle 51"/>
          <p:cNvSpPr/>
          <p:nvPr/>
        </p:nvSpPr>
        <p:spPr>
          <a:xfrm>
            <a:off x="9067569" y="5191865"/>
            <a:ext cx="2191617" cy="886828"/>
          </a:xfrm>
          <a:prstGeom prst="rect">
            <a:avLst/>
          </a:prstGeom>
        </p:spPr>
        <p:txBody>
          <a:bodyPr wrap="square" lIns="91422" tIns="45711" rIns="91422" bIns="45711">
            <a:spAutoFit/>
          </a:bodyPr>
          <a:lstStyle/>
          <a:p>
            <a:pPr algn="ctr" defTabSz="271463" eaLnBrk="0" fontAlgn="base" hangingPunct="0">
              <a:lnSpc>
                <a:spcPct val="110000"/>
              </a:lnSpc>
              <a:spcBef>
                <a:spcPct val="0"/>
              </a:spcBef>
              <a:spcAft>
                <a:spcPct val="0"/>
              </a:spcAft>
            </a:pPr>
            <a:r>
              <a:rPr lang="en-US" sz="1200" dirty="0">
                <a:solidFill>
                  <a:srgbClr val="0032A0">
                    <a:lumMod val="50000"/>
                  </a:srgbClr>
                </a:solidFill>
                <a:latin typeface="Lato Light"/>
                <a:cs typeface="Lato Light"/>
              </a:rPr>
              <a:t>Personalized, dedicated service across a broad range of industries, global reach with local expertise.</a:t>
            </a:r>
          </a:p>
        </p:txBody>
      </p:sp>
      <p:sp>
        <p:nvSpPr>
          <p:cNvPr id="85" name="TextBox 84"/>
          <p:cNvSpPr txBox="1"/>
          <p:nvPr/>
        </p:nvSpPr>
        <p:spPr>
          <a:xfrm>
            <a:off x="4263622" y="478303"/>
            <a:ext cx="3664786" cy="387798"/>
          </a:xfrm>
          <a:prstGeom prst="rect">
            <a:avLst/>
          </a:prstGeom>
          <a:noFill/>
        </p:spPr>
        <p:txBody>
          <a:bodyPr wrap="none" rtlCol="0">
            <a:spAutoFit/>
          </a:bodyPr>
          <a:lstStyle/>
          <a:p>
            <a:pPr algn="ctr" defTabSz="271463" eaLnBrk="0" fontAlgn="base" hangingPunct="0">
              <a:lnSpc>
                <a:spcPct val="80000"/>
              </a:lnSpc>
              <a:spcBef>
                <a:spcPct val="0"/>
              </a:spcBef>
              <a:spcAft>
                <a:spcPct val="0"/>
              </a:spcAft>
            </a:pPr>
            <a:r>
              <a:rPr lang="en-US" sz="2400" dirty="0">
                <a:solidFill>
                  <a:srgbClr val="0032A0">
                    <a:lumMod val="50000"/>
                  </a:srgbClr>
                </a:solidFill>
                <a:latin typeface="Lato Medium" panose="020F0502020204030203" pitchFamily="34" charset="0"/>
                <a:ea typeface="Lato Medium" panose="020F0502020204030203" pitchFamily="34" charset="0"/>
                <a:cs typeface="Lato Medium" panose="020F0502020204030203" pitchFamily="34" charset="0"/>
              </a:rPr>
              <a:t>Key Global Group Figures</a:t>
            </a:r>
          </a:p>
        </p:txBody>
      </p:sp>
      <p:sp>
        <p:nvSpPr>
          <p:cNvPr id="86" name="Rectangle 85"/>
          <p:cNvSpPr/>
          <p:nvPr/>
        </p:nvSpPr>
        <p:spPr>
          <a:xfrm>
            <a:off x="5772296" y="1152174"/>
            <a:ext cx="665048" cy="35907"/>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271463" eaLnBrk="0" fontAlgn="base" hangingPunct="0">
              <a:spcBef>
                <a:spcPct val="0"/>
              </a:spcBef>
              <a:spcAft>
                <a:spcPct val="0"/>
              </a:spcAft>
            </a:pPr>
            <a:endParaRPr lang="en-US" sz="1050">
              <a:solidFill>
                <a:srgbClr val="FFFFFF"/>
              </a:solidFill>
              <a:latin typeface="Verdana"/>
            </a:endParaRPr>
          </a:p>
        </p:txBody>
      </p:sp>
      <p:sp>
        <p:nvSpPr>
          <p:cNvPr id="87" name="TextBox 86"/>
          <p:cNvSpPr txBox="1"/>
          <p:nvPr/>
        </p:nvSpPr>
        <p:spPr>
          <a:xfrm>
            <a:off x="4772563" y="831109"/>
            <a:ext cx="2646879" cy="264688"/>
          </a:xfrm>
          <a:prstGeom prst="rect">
            <a:avLst/>
          </a:prstGeom>
          <a:noFill/>
        </p:spPr>
        <p:txBody>
          <a:bodyPr wrap="none" rtlCol="0">
            <a:spAutoFit/>
          </a:bodyPr>
          <a:lstStyle/>
          <a:p>
            <a:pPr algn="ctr" defTabSz="271463" eaLnBrk="0" fontAlgn="base" hangingPunct="0">
              <a:lnSpc>
                <a:spcPct val="80000"/>
              </a:lnSpc>
              <a:spcBef>
                <a:spcPct val="0"/>
              </a:spcBef>
              <a:spcAft>
                <a:spcPct val="0"/>
              </a:spcAft>
            </a:pPr>
            <a:r>
              <a:rPr lang="en-US" sz="1400" dirty="0">
                <a:solidFill>
                  <a:srgbClr val="0032A0">
                    <a:lumMod val="50000"/>
                  </a:srgbClr>
                </a:solidFill>
                <a:latin typeface="Lato Light"/>
                <a:cs typeface="Lato Light"/>
              </a:rPr>
              <a:t>Numbers Stacked in Your Favor</a:t>
            </a:r>
          </a:p>
        </p:txBody>
      </p:sp>
      <p:sp>
        <p:nvSpPr>
          <p:cNvPr id="90" name="TextBox 89">
            <a:extLst>
              <a:ext uri="{FF2B5EF4-FFF2-40B4-BE49-F238E27FC236}">
                <a16:creationId xmlns:a16="http://schemas.microsoft.com/office/drawing/2014/main" id="{53BE9B54-80D1-4C39-90C3-1F41FA61BBB3}"/>
              </a:ext>
            </a:extLst>
          </p:cNvPr>
          <p:cNvSpPr txBox="1"/>
          <p:nvPr/>
        </p:nvSpPr>
        <p:spPr>
          <a:xfrm>
            <a:off x="1648398" y="2007875"/>
            <a:ext cx="988258" cy="761729"/>
          </a:xfrm>
          <a:prstGeom prst="rect">
            <a:avLst/>
          </a:prstGeom>
          <a:noFill/>
        </p:spPr>
        <p:txBody>
          <a:bodyPr wrap="square" lIns="91422" tIns="45711" rIns="91422" bIns="45711" rtlCol="0">
            <a:spAutoFit/>
          </a:bodyPr>
          <a:lstStyle/>
          <a:p>
            <a:pPr algn="ctr" defTabSz="271463" eaLnBrk="0" fontAlgn="base" hangingPunct="0">
              <a:spcBef>
                <a:spcPct val="0"/>
              </a:spcBef>
              <a:spcAft>
                <a:spcPct val="0"/>
              </a:spcAft>
            </a:pPr>
            <a:r>
              <a:rPr lang="en-US" sz="3300" dirty="0">
                <a:solidFill>
                  <a:srgbClr val="FFFFFF"/>
                </a:solidFill>
                <a:latin typeface="Lato Bold" panose="020F0802020204030203" pitchFamily="34" charset="0"/>
                <a:cs typeface="Lato Light"/>
              </a:rPr>
              <a:t>38+</a:t>
            </a:r>
          </a:p>
          <a:p>
            <a:pPr algn="ctr" defTabSz="271463" eaLnBrk="0" fontAlgn="base" hangingPunct="0">
              <a:spcBef>
                <a:spcPct val="0"/>
              </a:spcBef>
              <a:spcAft>
                <a:spcPct val="0"/>
              </a:spcAft>
            </a:pPr>
            <a:r>
              <a:rPr lang="en-US" sz="1050" dirty="0">
                <a:solidFill>
                  <a:srgbClr val="FFFFFF"/>
                </a:solidFill>
                <a:latin typeface="Lato Bold" panose="020F0802020204030203" pitchFamily="34" charset="0"/>
                <a:cs typeface="Lato Light"/>
              </a:rPr>
              <a:t>YEARS  </a:t>
            </a:r>
          </a:p>
        </p:txBody>
      </p:sp>
      <p:sp>
        <p:nvSpPr>
          <p:cNvPr id="91" name="TextBox 90">
            <a:extLst>
              <a:ext uri="{FF2B5EF4-FFF2-40B4-BE49-F238E27FC236}">
                <a16:creationId xmlns:a16="http://schemas.microsoft.com/office/drawing/2014/main" id="{9CE78B54-BD54-4BA5-9811-9A1FFCCA69DE}"/>
              </a:ext>
            </a:extLst>
          </p:cNvPr>
          <p:cNvSpPr txBox="1"/>
          <p:nvPr/>
        </p:nvSpPr>
        <p:spPr>
          <a:xfrm>
            <a:off x="3034442" y="2031278"/>
            <a:ext cx="1978684" cy="761729"/>
          </a:xfrm>
          <a:prstGeom prst="rect">
            <a:avLst/>
          </a:prstGeom>
          <a:noFill/>
        </p:spPr>
        <p:txBody>
          <a:bodyPr wrap="square" lIns="91422" tIns="45711" rIns="91422" bIns="45711" rtlCol="0">
            <a:spAutoFit/>
          </a:bodyPr>
          <a:lstStyle/>
          <a:p>
            <a:pPr algn="ctr" defTabSz="271463" eaLnBrk="0" fontAlgn="base" hangingPunct="0">
              <a:spcBef>
                <a:spcPct val="0"/>
              </a:spcBef>
              <a:spcAft>
                <a:spcPct val="0"/>
              </a:spcAft>
            </a:pPr>
            <a:r>
              <a:rPr lang="en-US" sz="3300" dirty="0">
                <a:solidFill>
                  <a:srgbClr val="FFFFFF"/>
                </a:solidFill>
                <a:latin typeface="Lato Bold" panose="020F0802020204030203" pitchFamily="34" charset="0"/>
                <a:cs typeface="Lato Light"/>
              </a:rPr>
              <a:t>$11.1</a:t>
            </a:r>
          </a:p>
          <a:p>
            <a:pPr algn="ctr" defTabSz="271463" eaLnBrk="0" fontAlgn="base" hangingPunct="0">
              <a:spcBef>
                <a:spcPct val="0"/>
              </a:spcBef>
              <a:spcAft>
                <a:spcPct val="0"/>
              </a:spcAft>
            </a:pPr>
            <a:r>
              <a:rPr lang="en-US" sz="1050" dirty="0">
                <a:solidFill>
                  <a:srgbClr val="FFFFFF"/>
                </a:solidFill>
                <a:latin typeface="Lato Bold" panose="020F0802020204030203" pitchFamily="34" charset="0"/>
                <a:cs typeface="Lato Light"/>
              </a:rPr>
              <a:t>BILLION</a:t>
            </a:r>
          </a:p>
        </p:txBody>
      </p:sp>
      <p:sp>
        <p:nvSpPr>
          <p:cNvPr id="92" name="TextBox 91">
            <a:extLst>
              <a:ext uri="{FF2B5EF4-FFF2-40B4-BE49-F238E27FC236}">
                <a16:creationId xmlns:a16="http://schemas.microsoft.com/office/drawing/2014/main" id="{79F97740-E4F8-44B7-948F-F1618BB2105A}"/>
              </a:ext>
            </a:extLst>
          </p:cNvPr>
          <p:cNvSpPr txBox="1"/>
          <p:nvPr/>
        </p:nvSpPr>
        <p:spPr>
          <a:xfrm>
            <a:off x="5079887" y="1976279"/>
            <a:ext cx="1978684" cy="761729"/>
          </a:xfrm>
          <a:prstGeom prst="rect">
            <a:avLst/>
          </a:prstGeom>
          <a:noFill/>
        </p:spPr>
        <p:txBody>
          <a:bodyPr wrap="square" lIns="91422" tIns="45711" rIns="91422" bIns="45711" rtlCol="0">
            <a:spAutoFit/>
          </a:bodyPr>
          <a:lstStyle/>
          <a:p>
            <a:pPr algn="ctr" defTabSz="271463" eaLnBrk="0" fontAlgn="base" hangingPunct="0">
              <a:spcBef>
                <a:spcPct val="0"/>
              </a:spcBef>
              <a:spcAft>
                <a:spcPct val="0"/>
              </a:spcAft>
            </a:pPr>
            <a:r>
              <a:rPr lang="en-US" sz="3300" dirty="0">
                <a:solidFill>
                  <a:srgbClr val="FFFFFF"/>
                </a:solidFill>
                <a:latin typeface="Lato Bold" panose="020F0802020204030203" pitchFamily="34" charset="0"/>
                <a:cs typeface="Lato Light"/>
              </a:rPr>
              <a:t>$303</a:t>
            </a:r>
          </a:p>
          <a:p>
            <a:pPr algn="ctr" defTabSz="271463" eaLnBrk="0" fontAlgn="base" hangingPunct="0">
              <a:spcBef>
                <a:spcPct val="0"/>
              </a:spcBef>
              <a:spcAft>
                <a:spcPct val="0"/>
              </a:spcAft>
            </a:pPr>
            <a:r>
              <a:rPr lang="en-US" sz="1050" dirty="0">
                <a:solidFill>
                  <a:srgbClr val="FFFFFF"/>
                </a:solidFill>
                <a:latin typeface="Lato Bold" panose="020F0802020204030203" pitchFamily="34" charset="0"/>
                <a:cs typeface="Lato Light"/>
              </a:rPr>
              <a:t>BILLION</a:t>
            </a:r>
          </a:p>
        </p:txBody>
      </p:sp>
      <p:sp>
        <p:nvSpPr>
          <p:cNvPr id="93" name="TextBox 92">
            <a:extLst>
              <a:ext uri="{FF2B5EF4-FFF2-40B4-BE49-F238E27FC236}">
                <a16:creationId xmlns:a16="http://schemas.microsoft.com/office/drawing/2014/main" id="{2747FBBE-19CD-4CC5-9510-2BC600C3891F}"/>
              </a:ext>
            </a:extLst>
          </p:cNvPr>
          <p:cNvSpPr txBox="1"/>
          <p:nvPr/>
        </p:nvSpPr>
        <p:spPr>
          <a:xfrm>
            <a:off x="7116801" y="2007078"/>
            <a:ext cx="1978684" cy="761729"/>
          </a:xfrm>
          <a:prstGeom prst="rect">
            <a:avLst/>
          </a:prstGeom>
          <a:noFill/>
        </p:spPr>
        <p:txBody>
          <a:bodyPr wrap="square" lIns="91422" tIns="45711" rIns="91422" bIns="45711" rtlCol="0">
            <a:spAutoFit/>
          </a:bodyPr>
          <a:lstStyle/>
          <a:p>
            <a:pPr algn="ctr" defTabSz="271463" eaLnBrk="0" fontAlgn="base" hangingPunct="0">
              <a:spcBef>
                <a:spcPct val="0"/>
              </a:spcBef>
              <a:spcAft>
                <a:spcPct val="0"/>
              </a:spcAft>
            </a:pPr>
            <a:r>
              <a:rPr lang="en-US" sz="3300" dirty="0">
                <a:solidFill>
                  <a:srgbClr val="FFFFFF"/>
                </a:solidFill>
                <a:latin typeface="Lato Bold" panose="020F0802020204030203" pitchFamily="34" charset="0"/>
                <a:cs typeface="Lato Light"/>
              </a:rPr>
              <a:t>7.6</a:t>
            </a:r>
          </a:p>
          <a:p>
            <a:pPr algn="ctr" defTabSz="271463" eaLnBrk="0" fontAlgn="base" hangingPunct="0">
              <a:spcBef>
                <a:spcPct val="0"/>
              </a:spcBef>
              <a:spcAft>
                <a:spcPct val="0"/>
              </a:spcAft>
            </a:pPr>
            <a:r>
              <a:rPr lang="en-US" sz="1050" dirty="0">
                <a:solidFill>
                  <a:srgbClr val="FFFFFF"/>
                </a:solidFill>
                <a:latin typeface="Lato Bold" panose="020F0802020204030203" pitchFamily="34" charset="0"/>
                <a:cs typeface="Lato Light"/>
              </a:rPr>
              <a:t>MILLION</a:t>
            </a:r>
          </a:p>
        </p:txBody>
      </p:sp>
      <p:sp>
        <p:nvSpPr>
          <p:cNvPr id="94" name="TextBox 93">
            <a:extLst>
              <a:ext uri="{FF2B5EF4-FFF2-40B4-BE49-F238E27FC236}">
                <a16:creationId xmlns:a16="http://schemas.microsoft.com/office/drawing/2014/main" id="{6F425615-91B5-4E3D-9AB5-B0EEAA3329BE}"/>
              </a:ext>
            </a:extLst>
          </p:cNvPr>
          <p:cNvSpPr txBox="1"/>
          <p:nvPr/>
        </p:nvSpPr>
        <p:spPr>
          <a:xfrm>
            <a:off x="9176350" y="2039839"/>
            <a:ext cx="1978684" cy="761729"/>
          </a:xfrm>
          <a:prstGeom prst="rect">
            <a:avLst/>
          </a:prstGeom>
          <a:noFill/>
        </p:spPr>
        <p:txBody>
          <a:bodyPr wrap="square" lIns="91422" tIns="45711" rIns="91422" bIns="45711" rtlCol="0">
            <a:spAutoFit/>
          </a:bodyPr>
          <a:lstStyle/>
          <a:p>
            <a:pPr algn="ctr" defTabSz="271463" eaLnBrk="0" fontAlgn="base" hangingPunct="0">
              <a:spcBef>
                <a:spcPct val="0"/>
              </a:spcBef>
              <a:spcAft>
                <a:spcPct val="0"/>
              </a:spcAft>
            </a:pPr>
            <a:r>
              <a:rPr lang="en-US" sz="3300" dirty="0">
                <a:solidFill>
                  <a:srgbClr val="FFFFFF"/>
                </a:solidFill>
                <a:latin typeface="Lato Bold" panose="020F0802020204030203" pitchFamily="34" charset="0"/>
                <a:cs typeface="Lato Light"/>
              </a:rPr>
              <a:t>2.8+</a:t>
            </a:r>
          </a:p>
          <a:p>
            <a:pPr algn="ctr" defTabSz="271463" eaLnBrk="0" fontAlgn="base" hangingPunct="0">
              <a:spcBef>
                <a:spcPct val="0"/>
              </a:spcBef>
              <a:spcAft>
                <a:spcPct val="0"/>
              </a:spcAft>
            </a:pPr>
            <a:r>
              <a:rPr lang="en-US" sz="1050" dirty="0">
                <a:solidFill>
                  <a:srgbClr val="FFFFFF"/>
                </a:solidFill>
                <a:latin typeface="Lato Bold" panose="020F0802020204030203" pitchFamily="34" charset="0"/>
                <a:cs typeface="Lato Light"/>
              </a:rPr>
              <a:t>THOUSAND</a:t>
            </a:r>
          </a:p>
        </p:txBody>
      </p:sp>
      <p:pic>
        <p:nvPicPr>
          <p:cNvPr id="95" name="Picture 94">
            <a:extLst>
              <a:ext uri="{FF2B5EF4-FFF2-40B4-BE49-F238E27FC236}">
                <a16:creationId xmlns:a16="http://schemas.microsoft.com/office/drawing/2014/main" id="{F2AC62EA-D352-40AC-90EC-E7DF612386C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590639" y="2822059"/>
            <a:ext cx="992552" cy="992552"/>
          </a:xfrm>
          <a:prstGeom prst="rect">
            <a:avLst/>
          </a:prstGeom>
          <a:effectLst>
            <a:outerShdw blurRad="63500" sx="102000" sy="102000" algn="ctr" rotWithShape="0">
              <a:prstClr val="black">
                <a:alpha val="40000"/>
              </a:prstClr>
            </a:outerShdw>
          </a:effectLst>
        </p:spPr>
      </p:pic>
      <p:pic>
        <p:nvPicPr>
          <p:cNvPr id="96" name="Picture 95">
            <a:extLst>
              <a:ext uri="{FF2B5EF4-FFF2-40B4-BE49-F238E27FC236}">
                <a16:creationId xmlns:a16="http://schemas.microsoft.com/office/drawing/2014/main" id="{14E174AF-4D1D-4029-91B6-A2D82D8B73BD}"/>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656690" y="2860159"/>
            <a:ext cx="1013375" cy="1013375"/>
          </a:xfrm>
          <a:prstGeom prst="rect">
            <a:avLst/>
          </a:prstGeom>
          <a:effectLst>
            <a:outerShdw blurRad="63500" sx="102000" sy="102000" algn="ctr" rotWithShape="0">
              <a:prstClr val="black">
                <a:alpha val="40000"/>
              </a:prstClr>
            </a:outerShdw>
          </a:effectLst>
        </p:spPr>
      </p:pic>
      <p:pic>
        <p:nvPicPr>
          <p:cNvPr id="97" name="Picture 96">
            <a:extLst>
              <a:ext uri="{FF2B5EF4-FFF2-40B4-BE49-F238E27FC236}">
                <a16:creationId xmlns:a16="http://schemas.microsoft.com/office/drawing/2014/main" id="{82E10CB5-FA2C-4CAE-AFF7-34B72E55F472}"/>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588574" y="2818486"/>
            <a:ext cx="974561" cy="974561"/>
          </a:xfrm>
          <a:prstGeom prst="rect">
            <a:avLst/>
          </a:prstGeom>
          <a:effectLst>
            <a:outerShdw blurRad="63500" sx="102000" sy="102000" algn="ctr" rotWithShape="0">
              <a:prstClr val="black">
                <a:alpha val="40000"/>
              </a:prstClr>
            </a:outerShdw>
          </a:effectLst>
        </p:spPr>
      </p:pic>
      <p:pic>
        <p:nvPicPr>
          <p:cNvPr id="98" name="Picture 97">
            <a:extLst>
              <a:ext uri="{FF2B5EF4-FFF2-40B4-BE49-F238E27FC236}">
                <a16:creationId xmlns:a16="http://schemas.microsoft.com/office/drawing/2014/main" id="{C1E8DCE2-8648-4A9F-90CF-A132E3D8F874}"/>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572076" y="2809095"/>
            <a:ext cx="961255" cy="961255"/>
          </a:xfrm>
          <a:prstGeom prst="rect">
            <a:avLst/>
          </a:prstGeom>
          <a:effectLst>
            <a:outerShdw blurRad="63500" sx="102000" sy="102000" algn="ctr" rotWithShape="0">
              <a:prstClr val="black">
                <a:alpha val="40000"/>
              </a:prstClr>
            </a:outerShdw>
          </a:effectLst>
        </p:spPr>
      </p:pic>
      <p:pic>
        <p:nvPicPr>
          <p:cNvPr id="99" name="Picture 98">
            <a:extLst>
              <a:ext uri="{FF2B5EF4-FFF2-40B4-BE49-F238E27FC236}">
                <a16:creationId xmlns:a16="http://schemas.microsoft.com/office/drawing/2014/main" id="{4F750C6E-CDEB-4D21-9DD9-EBD3F3A28EAE}"/>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495822" y="2765872"/>
            <a:ext cx="1079789" cy="107978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2412729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8813D-4FA8-675C-6383-F61AC3A8DD36}"/>
              </a:ext>
            </a:extLst>
          </p:cNvPr>
          <p:cNvSpPr>
            <a:spLocks noGrp="1"/>
          </p:cNvSpPr>
          <p:nvPr>
            <p:ph type="title"/>
          </p:nvPr>
        </p:nvSpPr>
        <p:spPr/>
        <p:txBody>
          <a:bodyPr>
            <a:normAutofit/>
          </a:bodyPr>
          <a:lstStyle/>
          <a:p>
            <a:r>
              <a:rPr lang="en-US" sz="3800" dirty="0">
                <a:latin typeface="Raleway SemiBold" panose="020B0703030101060003" pitchFamily="34" charset="0"/>
              </a:rPr>
              <a:t>Resolve</a:t>
            </a:r>
          </a:p>
        </p:txBody>
      </p:sp>
      <p:pic>
        <p:nvPicPr>
          <p:cNvPr id="6" name="Picture 5">
            <a:extLst>
              <a:ext uri="{FF2B5EF4-FFF2-40B4-BE49-F238E27FC236}">
                <a16:creationId xmlns:a16="http://schemas.microsoft.com/office/drawing/2014/main" id="{DC2EC578-690C-0E97-2917-4326F787697B}"/>
              </a:ext>
            </a:extLst>
          </p:cNvPr>
          <p:cNvPicPr>
            <a:picLocks noChangeAspect="1"/>
          </p:cNvPicPr>
          <p:nvPr/>
        </p:nvPicPr>
        <p:blipFill>
          <a:blip r:embed="rId2"/>
          <a:stretch>
            <a:fillRect/>
          </a:stretch>
        </p:blipFill>
        <p:spPr>
          <a:xfrm>
            <a:off x="2839465" y="1434032"/>
            <a:ext cx="6202727" cy="4925975"/>
          </a:xfrm>
          <a:prstGeom prst="rect">
            <a:avLst/>
          </a:prstGeom>
        </p:spPr>
      </p:pic>
      <p:pic>
        <p:nvPicPr>
          <p:cNvPr id="3" name="Picture 2">
            <a:extLst>
              <a:ext uri="{FF2B5EF4-FFF2-40B4-BE49-F238E27FC236}">
                <a16:creationId xmlns:a16="http://schemas.microsoft.com/office/drawing/2014/main" id="{CD68566A-5BE0-81CA-65FE-0BC88E7686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6080" y="6304451"/>
            <a:ext cx="1650049" cy="614643"/>
          </a:xfrm>
          <a:prstGeom prst="rect">
            <a:avLst/>
          </a:prstGeom>
        </p:spPr>
      </p:pic>
    </p:spTree>
    <p:extLst>
      <p:ext uri="{BB962C8B-B14F-4D97-AF65-F5344CB8AC3E}">
        <p14:creationId xmlns:p14="http://schemas.microsoft.com/office/powerpoint/2010/main" val="20816983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B0F613-02B8-D5A7-7F0D-8418ADD483AD}"/>
              </a:ext>
            </a:extLst>
          </p:cNvPr>
          <p:cNvPicPr>
            <a:picLocks noChangeAspect="1"/>
          </p:cNvPicPr>
          <p:nvPr/>
        </p:nvPicPr>
        <p:blipFill>
          <a:blip r:embed="rId2"/>
          <a:stretch>
            <a:fillRect/>
          </a:stretch>
        </p:blipFill>
        <p:spPr>
          <a:xfrm>
            <a:off x="467359" y="2067234"/>
            <a:ext cx="11453707" cy="3779985"/>
          </a:xfrm>
          <a:prstGeom prst="rect">
            <a:avLst/>
          </a:prstGeom>
        </p:spPr>
      </p:pic>
      <p:sp>
        <p:nvSpPr>
          <p:cNvPr id="6" name="Oval 5">
            <a:extLst>
              <a:ext uri="{FF2B5EF4-FFF2-40B4-BE49-F238E27FC236}">
                <a16:creationId xmlns:a16="http://schemas.microsoft.com/office/drawing/2014/main" id="{2AA75E3D-2117-E57B-450F-C9B365B7399A}"/>
              </a:ext>
            </a:extLst>
          </p:cNvPr>
          <p:cNvSpPr/>
          <p:nvPr/>
        </p:nvSpPr>
        <p:spPr>
          <a:xfrm>
            <a:off x="10020015" y="2289386"/>
            <a:ext cx="2171986" cy="304732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30E952C-A486-936F-785F-21614C300F7B}"/>
              </a:ext>
            </a:extLst>
          </p:cNvPr>
          <p:cNvSpPr>
            <a:spLocks noGrp="1"/>
          </p:cNvSpPr>
          <p:nvPr>
            <p:ph type="title"/>
          </p:nvPr>
        </p:nvSpPr>
        <p:spPr>
          <a:xfrm>
            <a:off x="838200" y="365125"/>
            <a:ext cx="10515600" cy="1325563"/>
          </a:xfrm>
        </p:spPr>
        <p:txBody>
          <a:bodyPr/>
          <a:lstStyle/>
          <a:p>
            <a:r>
              <a:rPr lang="en-US" sz="3800" dirty="0">
                <a:latin typeface="Raleway SemiBold" panose="020B0703030101060003" pitchFamily="34" charset="0"/>
              </a:rPr>
              <a:t>Fed</a:t>
            </a:r>
            <a:r>
              <a:rPr lang="en-US" dirty="0"/>
              <a:t> </a:t>
            </a:r>
            <a:r>
              <a:rPr lang="en-US" sz="3800" dirty="0">
                <a:latin typeface="Raleway SemiBold" panose="020B0703030101060003" pitchFamily="34" charset="0"/>
              </a:rPr>
              <a:t>Funds</a:t>
            </a:r>
          </a:p>
        </p:txBody>
      </p:sp>
      <p:pic>
        <p:nvPicPr>
          <p:cNvPr id="8" name="Picture 2">
            <a:extLst>
              <a:ext uri="{FF2B5EF4-FFF2-40B4-BE49-F238E27FC236}">
                <a16:creationId xmlns:a16="http://schemas.microsoft.com/office/drawing/2014/main" id="{0B3A3992-22E7-E60A-1F9B-8771C89715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5995" y="1690688"/>
            <a:ext cx="3590698" cy="1907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EABD5E87-F1D1-CC49-A5E3-0A697937FF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46080" y="6304451"/>
            <a:ext cx="1650049" cy="614643"/>
          </a:xfrm>
          <a:prstGeom prst="rect">
            <a:avLst/>
          </a:prstGeom>
        </p:spPr>
      </p:pic>
    </p:spTree>
    <p:extLst>
      <p:ext uri="{BB962C8B-B14F-4D97-AF65-F5344CB8AC3E}">
        <p14:creationId xmlns:p14="http://schemas.microsoft.com/office/powerpoint/2010/main" val="15693888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8813D-4FA8-675C-6383-F61AC3A8DD36}"/>
              </a:ext>
            </a:extLst>
          </p:cNvPr>
          <p:cNvSpPr>
            <a:spLocks noGrp="1"/>
          </p:cNvSpPr>
          <p:nvPr>
            <p:ph type="title"/>
          </p:nvPr>
        </p:nvSpPr>
        <p:spPr/>
        <p:txBody>
          <a:bodyPr>
            <a:normAutofit/>
          </a:bodyPr>
          <a:lstStyle/>
          <a:p>
            <a:r>
              <a:rPr lang="en-US" sz="3800" dirty="0">
                <a:latin typeface="Raleway SemiBold" panose="020B0703030101060003" pitchFamily="34" charset="0"/>
              </a:rPr>
              <a:t>Lags</a:t>
            </a:r>
          </a:p>
        </p:txBody>
      </p:sp>
      <p:sp>
        <p:nvSpPr>
          <p:cNvPr id="4" name="AutoShape 2">
            <a:extLst>
              <a:ext uri="{FF2B5EF4-FFF2-40B4-BE49-F238E27FC236}">
                <a16:creationId xmlns:a16="http://schemas.microsoft.com/office/drawing/2014/main" id="{F9BA90EF-A12B-2379-4BEF-37CB56B31DF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AF667524-AA80-38D6-49AD-DBF6764C834B}"/>
              </a:ext>
            </a:extLst>
          </p:cNvPr>
          <p:cNvPicPr>
            <a:picLocks noChangeAspect="1"/>
          </p:cNvPicPr>
          <p:nvPr/>
        </p:nvPicPr>
        <p:blipFill>
          <a:blip r:embed="rId2"/>
          <a:stretch>
            <a:fillRect/>
          </a:stretch>
        </p:blipFill>
        <p:spPr>
          <a:xfrm>
            <a:off x="7339751" y="1029416"/>
            <a:ext cx="4650731" cy="5167312"/>
          </a:xfrm>
          <a:prstGeom prst="rect">
            <a:avLst/>
          </a:prstGeom>
        </p:spPr>
      </p:pic>
      <p:pic>
        <p:nvPicPr>
          <p:cNvPr id="9" name="Picture 8">
            <a:extLst>
              <a:ext uri="{FF2B5EF4-FFF2-40B4-BE49-F238E27FC236}">
                <a16:creationId xmlns:a16="http://schemas.microsoft.com/office/drawing/2014/main" id="{0586D4C5-AA63-2275-8A0F-7731C63CC532}"/>
              </a:ext>
            </a:extLst>
          </p:cNvPr>
          <p:cNvPicPr>
            <a:picLocks noChangeAspect="1"/>
          </p:cNvPicPr>
          <p:nvPr/>
        </p:nvPicPr>
        <p:blipFill>
          <a:blip r:embed="rId3"/>
          <a:stretch>
            <a:fillRect/>
          </a:stretch>
        </p:blipFill>
        <p:spPr>
          <a:xfrm>
            <a:off x="1292869" y="1977646"/>
            <a:ext cx="6046882" cy="3651436"/>
          </a:xfrm>
          <a:prstGeom prst="rect">
            <a:avLst/>
          </a:prstGeom>
        </p:spPr>
      </p:pic>
      <p:sp>
        <p:nvSpPr>
          <p:cNvPr id="10" name="TextBox 9">
            <a:extLst>
              <a:ext uri="{FF2B5EF4-FFF2-40B4-BE49-F238E27FC236}">
                <a16:creationId xmlns:a16="http://schemas.microsoft.com/office/drawing/2014/main" id="{1CB3F8A7-A85B-1CDE-DBDA-D295833F5474}"/>
              </a:ext>
            </a:extLst>
          </p:cNvPr>
          <p:cNvSpPr txBox="1"/>
          <p:nvPr/>
        </p:nvSpPr>
        <p:spPr>
          <a:xfrm>
            <a:off x="1192106" y="5253716"/>
            <a:ext cx="1703294" cy="609600"/>
          </a:xfrm>
          <a:prstGeom prst="rect">
            <a:avLst/>
          </a:prstGeom>
          <a:solidFill>
            <a:schemeClr val="bg1"/>
          </a:solidFill>
        </p:spPr>
        <p:txBody>
          <a:bodyPr wrap="square" rtlCol="0">
            <a:spAutoFit/>
          </a:bodyPr>
          <a:lstStyle/>
          <a:p>
            <a:endParaRPr lang="en-US" dirty="0"/>
          </a:p>
        </p:txBody>
      </p:sp>
      <p:sp>
        <p:nvSpPr>
          <p:cNvPr id="3" name="Oval 2">
            <a:extLst>
              <a:ext uri="{FF2B5EF4-FFF2-40B4-BE49-F238E27FC236}">
                <a16:creationId xmlns:a16="http://schemas.microsoft.com/office/drawing/2014/main" id="{4D2F1221-CC22-4724-CD62-C1DF74C0EE51}"/>
              </a:ext>
            </a:extLst>
          </p:cNvPr>
          <p:cNvSpPr/>
          <p:nvPr/>
        </p:nvSpPr>
        <p:spPr>
          <a:xfrm>
            <a:off x="1246324" y="2736427"/>
            <a:ext cx="2614506" cy="35898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F9C2D76-9E27-FCBF-6D7C-BF61637E4C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46080" y="6304451"/>
            <a:ext cx="1650049" cy="614643"/>
          </a:xfrm>
          <a:prstGeom prst="rect">
            <a:avLst/>
          </a:prstGeom>
        </p:spPr>
      </p:pic>
    </p:spTree>
    <p:extLst>
      <p:ext uri="{BB962C8B-B14F-4D97-AF65-F5344CB8AC3E}">
        <p14:creationId xmlns:p14="http://schemas.microsoft.com/office/powerpoint/2010/main" val="14434820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18D19-E11E-CC41-3AE9-98C60EE912BE}"/>
              </a:ext>
            </a:extLst>
          </p:cNvPr>
          <p:cNvPicPr>
            <a:picLocks noChangeAspect="1"/>
          </p:cNvPicPr>
          <p:nvPr/>
        </p:nvPicPr>
        <p:blipFill>
          <a:blip r:embed="rId3"/>
          <a:stretch>
            <a:fillRect/>
          </a:stretch>
        </p:blipFill>
        <p:spPr>
          <a:xfrm>
            <a:off x="1415634" y="1456582"/>
            <a:ext cx="9638446" cy="4796219"/>
          </a:xfrm>
          <a:prstGeom prst="rect">
            <a:avLst/>
          </a:prstGeom>
        </p:spPr>
      </p:pic>
      <p:sp>
        <p:nvSpPr>
          <p:cNvPr id="2" name="Title 1">
            <a:extLst>
              <a:ext uri="{FF2B5EF4-FFF2-40B4-BE49-F238E27FC236}">
                <a16:creationId xmlns:a16="http://schemas.microsoft.com/office/drawing/2014/main" id="{24A8813D-4FA8-675C-6383-F61AC3A8DD36}"/>
              </a:ext>
            </a:extLst>
          </p:cNvPr>
          <p:cNvSpPr>
            <a:spLocks noGrp="1"/>
          </p:cNvSpPr>
          <p:nvPr>
            <p:ph type="title"/>
          </p:nvPr>
        </p:nvSpPr>
        <p:spPr/>
        <p:txBody>
          <a:bodyPr>
            <a:normAutofit/>
          </a:bodyPr>
          <a:lstStyle/>
          <a:p>
            <a:r>
              <a:rPr lang="en-US" sz="3800" dirty="0">
                <a:latin typeface="Raleway SemiBold" panose="020B0703030101060003" pitchFamily="34" charset="0"/>
              </a:rPr>
              <a:t>Inflation</a:t>
            </a:r>
          </a:p>
        </p:txBody>
      </p:sp>
      <p:sp>
        <p:nvSpPr>
          <p:cNvPr id="6" name="Oval 5">
            <a:extLst>
              <a:ext uri="{FF2B5EF4-FFF2-40B4-BE49-F238E27FC236}">
                <a16:creationId xmlns:a16="http://schemas.microsoft.com/office/drawing/2014/main" id="{571E0721-B5E7-78B4-9F92-93ADA0C05D89}"/>
              </a:ext>
            </a:extLst>
          </p:cNvPr>
          <p:cNvSpPr/>
          <p:nvPr/>
        </p:nvSpPr>
        <p:spPr>
          <a:xfrm>
            <a:off x="9659831" y="3887894"/>
            <a:ext cx="940435" cy="137802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32D5C77-D73F-972E-9C01-F94D98E825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46080" y="6304451"/>
            <a:ext cx="1650049" cy="614643"/>
          </a:xfrm>
          <a:prstGeom prst="rect">
            <a:avLst/>
          </a:prstGeom>
        </p:spPr>
      </p:pic>
    </p:spTree>
    <p:extLst>
      <p:ext uri="{BB962C8B-B14F-4D97-AF65-F5344CB8AC3E}">
        <p14:creationId xmlns:p14="http://schemas.microsoft.com/office/powerpoint/2010/main" val="8084623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DDECE1-7B27-DCA4-BF87-E96A3113BA17}"/>
              </a:ext>
            </a:extLst>
          </p:cNvPr>
          <p:cNvPicPr>
            <a:picLocks noChangeAspect="1"/>
          </p:cNvPicPr>
          <p:nvPr/>
        </p:nvPicPr>
        <p:blipFill>
          <a:blip r:embed="rId2"/>
          <a:stretch>
            <a:fillRect/>
          </a:stretch>
        </p:blipFill>
        <p:spPr>
          <a:xfrm>
            <a:off x="619125" y="1886420"/>
            <a:ext cx="11353800" cy="4164788"/>
          </a:xfrm>
          <a:prstGeom prst="rect">
            <a:avLst/>
          </a:prstGeom>
        </p:spPr>
      </p:pic>
      <p:sp>
        <p:nvSpPr>
          <p:cNvPr id="2" name="Title 1">
            <a:extLst>
              <a:ext uri="{FF2B5EF4-FFF2-40B4-BE49-F238E27FC236}">
                <a16:creationId xmlns:a16="http://schemas.microsoft.com/office/drawing/2014/main" id="{24A8813D-4FA8-675C-6383-F61AC3A8DD36}"/>
              </a:ext>
            </a:extLst>
          </p:cNvPr>
          <p:cNvSpPr>
            <a:spLocks noGrp="1"/>
          </p:cNvSpPr>
          <p:nvPr>
            <p:ph type="title"/>
          </p:nvPr>
        </p:nvSpPr>
        <p:spPr/>
        <p:txBody>
          <a:bodyPr>
            <a:normAutofit/>
          </a:bodyPr>
          <a:lstStyle/>
          <a:p>
            <a:r>
              <a:rPr lang="en-US" sz="3800" dirty="0">
                <a:latin typeface="Raleway SemiBold" panose="020B0703030101060003" pitchFamily="34" charset="0"/>
              </a:rPr>
              <a:t>Wages</a:t>
            </a:r>
          </a:p>
        </p:txBody>
      </p:sp>
      <p:sp>
        <p:nvSpPr>
          <p:cNvPr id="6" name="Oval 5">
            <a:extLst>
              <a:ext uri="{FF2B5EF4-FFF2-40B4-BE49-F238E27FC236}">
                <a16:creationId xmlns:a16="http://schemas.microsoft.com/office/drawing/2014/main" id="{50CB4F91-3C53-62CE-C5E1-2536F84875F1}"/>
              </a:ext>
            </a:extLst>
          </p:cNvPr>
          <p:cNvSpPr/>
          <p:nvPr/>
        </p:nvSpPr>
        <p:spPr>
          <a:xfrm>
            <a:off x="10485120" y="1886420"/>
            <a:ext cx="1625600" cy="175804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393CB28-EB07-ED9D-9919-3A02779AAC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6080" y="6304451"/>
            <a:ext cx="1650049" cy="614643"/>
          </a:xfrm>
          <a:prstGeom prst="rect">
            <a:avLst/>
          </a:prstGeom>
        </p:spPr>
      </p:pic>
    </p:spTree>
    <p:extLst>
      <p:ext uri="{BB962C8B-B14F-4D97-AF65-F5344CB8AC3E}">
        <p14:creationId xmlns:p14="http://schemas.microsoft.com/office/powerpoint/2010/main" val="10265179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70EBEB-7AA9-38F7-851B-7E7AE2F8F10D}"/>
              </a:ext>
            </a:extLst>
          </p:cNvPr>
          <p:cNvPicPr>
            <a:picLocks noChangeAspect="1"/>
          </p:cNvPicPr>
          <p:nvPr/>
        </p:nvPicPr>
        <p:blipFill>
          <a:blip r:embed="rId2"/>
          <a:stretch>
            <a:fillRect/>
          </a:stretch>
        </p:blipFill>
        <p:spPr>
          <a:xfrm>
            <a:off x="3671711" y="1600377"/>
            <a:ext cx="8029575" cy="4267200"/>
          </a:xfrm>
          <a:prstGeom prst="rect">
            <a:avLst/>
          </a:prstGeom>
        </p:spPr>
      </p:pic>
      <p:sp>
        <p:nvSpPr>
          <p:cNvPr id="2" name="Title 1">
            <a:extLst>
              <a:ext uri="{FF2B5EF4-FFF2-40B4-BE49-F238E27FC236}">
                <a16:creationId xmlns:a16="http://schemas.microsoft.com/office/drawing/2014/main" id="{24A8813D-4FA8-675C-6383-F61AC3A8DD36}"/>
              </a:ext>
            </a:extLst>
          </p:cNvPr>
          <p:cNvSpPr>
            <a:spLocks noGrp="1"/>
          </p:cNvSpPr>
          <p:nvPr>
            <p:ph type="title"/>
          </p:nvPr>
        </p:nvSpPr>
        <p:spPr/>
        <p:txBody>
          <a:bodyPr>
            <a:normAutofit/>
          </a:bodyPr>
          <a:lstStyle/>
          <a:p>
            <a:r>
              <a:rPr lang="en-US" sz="3800" dirty="0">
                <a:latin typeface="Raleway SemiBold" panose="020B0703030101060003" pitchFamily="34" charset="0"/>
              </a:rPr>
              <a:t>Driver</a:t>
            </a:r>
          </a:p>
        </p:txBody>
      </p:sp>
      <p:sp>
        <p:nvSpPr>
          <p:cNvPr id="6" name="Oval 5">
            <a:extLst>
              <a:ext uri="{FF2B5EF4-FFF2-40B4-BE49-F238E27FC236}">
                <a16:creationId xmlns:a16="http://schemas.microsoft.com/office/drawing/2014/main" id="{5BFB36AC-4152-FCD4-75FA-8EC6FA5FAFDC}"/>
              </a:ext>
            </a:extLst>
          </p:cNvPr>
          <p:cNvSpPr/>
          <p:nvPr/>
        </p:nvSpPr>
        <p:spPr>
          <a:xfrm>
            <a:off x="9155289" y="3441791"/>
            <a:ext cx="2545997" cy="80433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What Are Real Wages? Definition &amp; Calculation - TheStreet">
            <a:extLst>
              <a:ext uri="{FF2B5EF4-FFF2-40B4-BE49-F238E27FC236}">
                <a16:creationId xmlns:a16="http://schemas.microsoft.com/office/drawing/2014/main" id="{7B8D62F2-E39F-57DB-9CB3-35BFD9F490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429000"/>
            <a:ext cx="2979295" cy="15144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7397E96-FCB6-4A28-7D24-CE1C1B53DE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46080" y="6304451"/>
            <a:ext cx="1650049" cy="614643"/>
          </a:xfrm>
          <a:prstGeom prst="rect">
            <a:avLst/>
          </a:prstGeom>
        </p:spPr>
      </p:pic>
    </p:spTree>
    <p:extLst>
      <p:ext uri="{BB962C8B-B14F-4D97-AF65-F5344CB8AC3E}">
        <p14:creationId xmlns:p14="http://schemas.microsoft.com/office/powerpoint/2010/main" val="21146989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8813D-4FA8-675C-6383-F61AC3A8DD36}"/>
              </a:ext>
            </a:extLst>
          </p:cNvPr>
          <p:cNvSpPr>
            <a:spLocks noGrp="1"/>
          </p:cNvSpPr>
          <p:nvPr>
            <p:ph type="title"/>
          </p:nvPr>
        </p:nvSpPr>
        <p:spPr/>
        <p:txBody>
          <a:bodyPr>
            <a:normAutofit/>
          </a:bodyPr>
          <a:lstStyle/>
          <a:p>
            <a:r>
              <a:rPr lang="en-US" sz="3800" dirty="0">
                <a:latin typeface="Raleway SemiBold" panose="020B0703030101060003" pitchFamily="34" charset="0"/>
              </a:rPr>
              <a:t>Growth</a:t>
            </a:r>
          </a:p>
        </p:txBody>
      </p:sp>
      <p:sp>
        <p:nvSpPr>
          <p:cNvPr id="6" name="Oval 5">
            <a:extLst>
              <a:ext uri="{FF2B5EF4-FFF2-40B4-BE49-F238E27FC236}">
                <a16:creationId xmlns:a16="http://schemas.microsoft.com/office/drawing/2014/main" id="{25704CC7-0AF4-724D-2A74-34465F6BA05D}"/>
              </a:ext>
            </a:extLst>
          </p:cNvPr>
          <p:cNvSpPr/>
          <p:nvPr/>
        </p:nvSpPr>
        <p:spPr>
          <a:xfrm>
            <a:off x="9938707" y="5573174"/>
            <a:ext cx="557842" cy="56943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D044F02-7A9F-C9E2-DFC0-5934F7F72B47}"/>
              </a:ext>
            </a:extLst>
          </p:cNvPr>
          <p:cNvPicPr>
            <a:picLocks noChangeAspect="1"/>
          </p:cNvPicPr>
          <p:nvPr/>
        </p:nvPicPr>
        <p:blipFill>
          <a:blip r:embed="rId3"/>
          <a:stretch>
            <a:fillRect/>
          </a:stretch>
        </p:blipFill>
        <p:spPr>
          <a:xfrm>
            <a:off x="6543675" y="881239"/>
            <a:ext cx="4601343" cy="5403093"/>
          </a:xfrm>
          <a:prstGeom prst="rect">
            <a:avLst/>
          </a:prstGeom>
        </p:spPr>
      </p:pic>
      <p:pic>
        <p:nvPicPr>
          <p:cNvPr id="8" name="Picture 7">
            <a:extLst>
              <a:ext uri="{FF2B5EF4-FFF2-40B4-BE49-F238E27FC236}">
                <a16:creationId xmlns:a16="http://schemas.microsoft.com/office/drawing/2014/main" id="{4404500C-DB2B-AC00-630A-C019C2406899}"/>
              </a:ext>
            </a:extLst>
          </p:cNvPr>
          <p:cNvPicPr>
            <a:picLocks noChangeAspect="1"/>
          </p:cNvPicPr>
          <p:nvPr/>
        </p:nvPicPr>
        <p:blipFill>
          <a:blip r:embed="rId4"/>
          <a:stretch>
            <a:fillRect/>
          </a:stretch>
        </p:blipFill>
        <p:spPr>
          <a:xfrm>
            <a:off x="1046982" y="1789490"/>
            <a:ext cx="5381625" cy="3733800"/>
          </a:xfrm>
          <a:prstGeom prst="rect">
            <a:avLst/>
          </a:prstGeom>
        </p:spPr>
      </p:pic>
      <p:sp>
        <p:nvSpPr>
          <p:cNvPr id="9" name="Oval 8">
            <a:extLst>
              <a:ext uri="{FF2B5EF4-FFF2-40B4-BE49-F238E27FC236}">
                <a16:creationId xmlns:a16="http://schemas.microsoft.com/office/drawing/2014/main" id="{8AAF3153-77AF-1897-32B3-607F3B178CCC}"/>
              </a:ext>
            </a:extLst>
          </p:cNvPr>
          <p:cNvSpPr/>
          <p:nvPr/>
        </p:nvSpPr>
        <p:spPr>
          <a:xfrm>
            <a:off x="4199466" y="2012243"/>
            <a:ext cx="1220964" cy="145909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B482D76-348E-0B8F-4CBD-0BF04DD9B7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46080" y="6304451"/>
            <a:ext cx="1650049" cy="614643"/>
          </a:xfrm>
          <a:prstGeom prst="rect">
            <a:avLst/>
          </a:prstGeom>
        </p:spPr>
      </p:pic>
    </p:spTree>
    <p:extLst>
      <p:ext uri="{BB962C8B-B14F-4D97-AF65-F5344CB8AC3E}">
        <p14:creationId xmlns:p14="http://schemas.microsoft.com/office/powerpoint/2010/main" val="6068485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4249FAA-A66A-E721-18AE-DF5128B89BB4}"/>
              </a:ext>
            </a:extLst>
          </p:cNvPr>
          <p:cNvPicPr>
            <a:picLocks noChangeAspect="1"/>
          </p:cNvPicPr>
          <p:nvPr/>
        </p:nvPicPr>
        <p:blipFill>
          <a:blip r:embed="rId3"/>
          <a:stretch>
            <a:fillRect/>
          </a:stretch>
        </p:blipFill>
        <p:spPr>
          <a:xfrm>
            <a:off x="6332536" y="1751191"/>
            <a:ext cx="5419725" cy="3514725"/>
          </a:xfrm>
          <a:prstGeom prst="rect">
            <a:avLst/>
          </a:prstGeom>
        </p:spPr>
      </p:pic>
      <p:sp>
        <p:nvSpPr>
          <p:cNvPr id="2" name="Title 1">
            <a:extLst>
              <a:ext uri="{FF2B5EF4-FFF2-40B4-BE49-F238E27FC236}">
                <a16:creationId xmlns:a16="http://schemas.microsoft.com/office/drawing/2014/main" id="{24A8813D-4FA8-675C-6383-F61AC3A8DD36}"/>
              </a:ext>
            </a:extLst>
          </p:cNvPr>
          <p:cNvSpPr>
            <a:spLocks noGrp="1"/>
          </p:cNvSpPr>
          <p:nvPr>
            <p:ph type="title"/>
          </p:nvPr>
        </p:nvSpPr>
        <p:spPr/>
        <p:txBody>
          <a:bodyPr>
            <a:normAutofit/>
          </a:bodyPr>
          <a:lstStyle/>
          <a:p>
            <a:r>
              <a:rPr lang="en-US" sz="3800" dirty="0">
                <a:latin typeface="Raleway SemiBold" panose="020B0703030101060003" pitchFamily="34" charset="0"/>
              </a:rPr>
              <a:t>Employment</a:t>
            </a:r>
          </a:p>
        </p:txBody>
      </p:sp>
      <p:sp>
        <p:nvSpPr>
          <p:cNvPr id="6" name="Oval 5">
            <a:extLst>
              <a:ext uri="{FF2B5EF4-FFF2-40B4-BE49-F238E27FC236}">
                <a16:creationId xmlns:a16="http://schemas.microsoft.com/office/drawing/2014/main" id="{571E0721-B5E7-78B4-9F92-93ADA0C05D89}"/>
              </a:ext>
            </a:extLst>
          </p:cNvPr>
          <p:cNvSpPr/>
          <p:nvPr/>
        </p:nvSpPr>
        <p:spPr>
          <a:xfrm>
            <a:off x="10811826" y="1751191"/>
            <a:ext cx="940435" cy="64650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E8088F2-96CE-D6A5-7568-3BC617E04FB1}"/>
              </a:ext>
            </a:extLst>
          </p:cNvPr>
          <p:cNvPicPr>
            <a:picLocks noChangeAspect="1"/>
          </p:cNvPicPr>
          <p:nvPr/>
        </p:nvPicPr>
        <p:blipFill>
          <a:blip r:embed="rId4"/>
          <a:stretch>
            <a:fillRect/>
          </a:stretch>
        </p:blipFill>
        <p:spPr>
          <a:xfrm>
            <a:off x="507537" y="1751191"/>
            <a:ext cx="5588463" cy="3761845"/>
          </a:xfrm>
          <a:prstGeom prst="rect">
            <a:avLst/>
          </a:prstGeom>
        </p:spPr>
      </p:pic>
      <p:sp>
        <p:nvSpPr>
          <p:cNvPr id="9" name="Oval 8">
            <a:extLst>
              <a:ext uri="{FF2B5EF4-FFF2-40B4-BE49-F238E27FC236}">
                <a16:creationId xmlns:a16="http://schemas.microsoft.com/office/drawing/2014/main" id="{7194FB3B-A198-709C-F9A1-2EE0FEFA95B4}"/>
              </a:ext>
            </a:extLst>
          </p:cNvPr>
          <p:cNvSpPr/>
          <p:nvPr/>
        </p:nvSpPr>
        <p:spPr>
          <a:xfrm>
            <a:off x="4624413" y="1822027"/>
            <a:ext cx="1471587" cy="72806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9ED86BA-0A2C-44B3-9FB9-F0C5BFFFDE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46080" y="6304451"/>
            <a:ext cx="1650049" cy="614643"/>
          </a:xfrm>
          <a:prstGeom prst="rect">
            <a:avLst/>
          </a:prstGeom>
        </p:spPr>
      </p:pic>
    </p:spTree>
    <p:extLst>
      <p:ext uri="{BB962C8B-B14F-4D97-AF65-F5344CB8AC3E}">
        <p14:creationId xmlns:p14="http://schemas.microsoft.com/office/powerpoint/2010/main" val="42703647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8813D-4FA8-675C-6383-F61AC3A8DD36}"/>
              </a:ext>
            </a:extLst>
          </p:cNvPr>
          <p:cNvSpPr>
            <a:spLocks noGrp="1"/>
          </p:cNvSpPr>
          <p:nvPr>
            <p:ph type="title"/>
          </p:nvPr>
        </p:nvSpPr>
        <p:spPr/>
        <p:txBody>
          <a:bodyPr/>
          <a:lstStyle/>
          <a:p>
            <a:r>
              <a:rPr lang="en-US" sz="3800" dirty="0">
                <a:latin typeface="Raleway SemiBold" panose="020B0703030101060003" pitchFamily="34" charset="0"/>
              </a:rPr>
              <a:t>Circular</a:t>
            </a:r>
            <a:r>
              <a:rPr lang="en-US" dirty="0"/>
              <a:t> </a:t>
            </a:r>
            <a:r>
              <a:rPr lang="en-US" sz="3800" dirty="0">
                <a:latin typeface="Raleway SemiBold" panose="020B0703030101060003" pitchFamily="34" charset="0"/>
              </a:rPr>
              <a:t>Flow</a:t>
            </a:r>
          </a:p>
        </p:txBody>
      </p:sp>
      <p:sp>
        <p:nvSpPr>
          <p:cNvPr id="9" name="Oval 8">
            <a:extLst>
              <a:ext uri="{FF2B5EF4-FFF2-40B4-BE49-F238E27FC236}">
                <a16:creationId xmlns:a16="http://schemas.microsoft.com/office/drawing/2014/main" id="{8AAF3153-77AF-1897-32B3-607F3B178CCC}"/>
              </a:ext>
            </a:extLst>
          </p:cNvPr>
          <p:cNvSpPr/>
          <p:nvPr/>
        </p:nvSpPr>
        <p:spPr>
          <a:xfrm>
            <a:off x="4199466" y="2012243"/>
            <a:ext cx="1220964" cy="145909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2945A32-2711-7F63-B418-68F8D92E738A}"/>
              </a:ext>
            </a:extLst>
          </p:cNvPr>
          <p:cNvPicPr>
            <a:picLocks noChangeAspect="1"/>
          </p:cNvPicPr>
          <p:nvPr/>
        </p:nvPicPr>
        <p:blipFill>
          <a:blip r:embed="rId3"/>
          <a:stretch>
            <a:fillRect/>
          </a:stretch>
        </p:blipFill>
        <p:spPr>
          <a:xfrm>
            <a:off x="821266" y="1690688"/>
            <a:ext cx="6016547" cy="3976334"/>
          </a:xfrm>
          <a:prstGeom prst="rect">
            <a:avLst/>
          </a:prstGeom>
        </p:spPr>
      </p:pic>
      <p:pic>
        <p:nvPicPr>
          <p:cNvPr id="7" name="Picture 4" descr="Weakest U.S. retail sales since 2009 cast pall over economy | Reuters">
            <a:extLst>
              <a:ext uri="{FF2B5EF4-FFF2-40B4-BE49-F238E27FC236}">
                <a16:creationId xmlns:a16="http://schemas.microsoft.com/office/drawing/2014/main" id="{8D4901CB-0588-0D80-7CC1-CA8F2B6DB95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714" b="5692"/>
          <a:stretch/>
        </p:blipFill>
        <p:spPr bwMode="auto">
          <a:xfrm>
            <a:off x="6096000" y="3194242"/>
            <a:ext cx="4968012" cy="283311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Building infrastructure that lasts - Christensen Institute : Christensen  Institute">
            <a:extLst>
              <a:ext uri="{FF2B5EF4-FFF2-40B4-BE49-F238E27FC236}">
                <a16:creationId xmlns:a16="http://schemas.microsoft.com/office/drawing/2014/main" id="{FD4AF0AA-72E9-85D3-EE65-C40868B4E2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9398" y="1690688"/>
            <a:ext cx="3028950" cy="1514475"/>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61517130-F382-143D-B38D-8303D8766DCC}"/>
              </a:ext>
            </a:extLst>
          </p:cNvPr>
          <p:cNvSpPr/>
          <p:nvPr/>
        </p:nvSpPr>
        <p:spPr>
          <a:xfrm>
            <a:off x="616382" y="2092960"/>
            <a:ext cx="2220030" cy="102954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F8EFD82-BA9E-699C-E90C-D2ABEE2A46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46080" y="6304451"/>
            <a:ext cx="1650049" cy="614643"/>
          </a:xfrm>
          <a:prstGeom prst="rect">
            <a:avLst/>
          </a:prstGeom>
        </p:spPr>
      </p:pic>
    </p:spTree>
    <p:extLst>
      <p:ext uri="{BB962C8B-B14F-4D97-AF65-F5344CB8AC3E}">
        <p14:creationId xmlns:p14="http://schemas.microsoft.com/office/powerpoint/2010/main" val="28533615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8813D-4FA8-675C-6383-F61AC3A8DD36}"/>
              </a:ext>
            </a:extLst>
          </p:cNvPr>
          <p:cNvSpPr>
            <a:spLocks noGrp="1"/>
          </p:cNvSpPr>
          <p:nvPr>
            <p:ph type="title"/>
          </p:nvPr>
        </p:nvSpPr>
        <p:spPr/>
        <p:txBody>
          <a:bodyPr/>
          <a:lstStyle/>
          <a:p>
            <a:r>
              <a:rPr lang="en-US" sz="3800" dirty="0">
                <a:latin typeface="Raleway SemiBold" panose="020B0703030101060003" pitchFamily="34" charset="0"/>
              </a:rPr>
              <a:t>What</a:t>
            </a:r>
            <a:r>
              <a:rPr lang="en-US" dirty="0"/>
              <a:t> </a:t>
            </a:r>
            <a:r>
              <a:rPr lang="en-US" sz="3800" dirty="0">
                <a:latin typeface="Raleway SemiBold" panose="020B0703030101060003" pitchFamily="34" charset="0"/>
              </a:rPr>
              <a:t>Hikes</a:t>
            </a:r>
            <a:r>
              <a:rPr lang="en-US" dirty="0"/>
              <a:t>?</a:t>
            </a:r>
          </a:p>
        </p:txBody>
      </p:sp>
      <p:pic>
        <p:nvPicPr>
          <p:cNvPr id="5" name="Picture 4">
            <a:extLst>
              <a:ext uri="{FF2B5EF4-FFF2-40B4-BE49-F238E27FC236}">
                <a16:creationId xmlns:a16="http://schemas.microsoft.com/office/drawing/2014/main" id="{0E1141B5-F15E-B8DA-3896-2AEDC81326BB}"/>
              </a:ext>
            </a:extLst>
          </p:cNvPr>
          <p:cNvPicPr>
            <a:picLocks noChangeAspect="1"/>
          </p:cNvPicPr>
          <p:nvPr/>
        </p:nvPicPr>
        <p:blipFill>
          <a:blip r:embed="rId3"/>
          <a:stretch>
            <a:fillRect/>
          </a:stretch>
        </p:blipFill>
        <p:spPr>
          <a:xfrm>
            <a:off x="935833" y="1376815"/>
            <a:ext cx="4233863" cy="5184077"/>
          </a:xfrm>
          <a:prstGeom prst="rect">
            <a:avLst/>
          </a:prstGeom>
        </p:spPr>
      </p:pic>
      <p:pic>
        <p:nvPicPr>
          <p:cNvPr id="7" name="Picture 6">
            <a:extLst>
              <a:ext uri="{FF2B5EF4-FFF2-40B4-BE49-F238E27FC236}">
                <a16:creationId xmlns:a16="http://schemas.microsoft.com/office/drawing/2014/main" id="{9CB927F2-6B1C-4B39-3AA5-079889AAD772}"/>
              </a:ext>
            </a:extLst>
          </p:cNvPr>
          <p:cNvPicPr>
            <a:picLocks noChangeAspect="1"/>
          </p:cNvPicPr>
          <p:nvPr/>
        </p:nvPicPr>
        <p:blipFill>
          <a:blip r:embed="rId4"/>
          <a:stretch>
            <a:fillRect/>
          </a:stretch>
        </p:blipFill>
        <p:spPr>
          <a:xfrm>
            <a:off x="5169696" y="1376815"/>
            <a:ext cx="3867148" cy="4938224"/>
          </a:xfrm>
          <a:prstGeom prst="rect">
            <a:avLst/>
          </a:prstGeom>
        </p:spPr>
      </p:pic>
      <p:sp>
        <p:nvSpPr>
          <p:cNvPr id="9" name="Oval 8">
            <a:extLst>
              <a:ext uri="{FF2B5EF4-FFF2-40B4-BE49-F238E27FC236}">
                <a16:creationId xmlns:a16="http://schemas.microsoft.com/office/drawing/2014/main" id="{E8A09B93-77CE-B81D-6677-98F044E114A0}"/>
              </a:ext>
            </a:extLst>
          </p:cNvPr>
          <p:cNvSpPr/>
          <p:nvPr/>
        </p:nvSpPr>
        <p:spPr>
          <a:xfrm>
            <a:off x="4544075" y="5114924"/>
            <a:ext cx="567451" cy="3886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F59D23-A80E-E476-3C09-C58A46172EFD}"/>
              </a:ext>
            </a:extLst>
          </p:cNvPr>
          <p:cNvSpPr/>
          <p:nvPr/>
        </p:nvSpPr>
        <p:spPr>
          <a:xfrm>
            <a:off x="8480346" y="4424356"/>
            <a:ext cx="567451" cy="3886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The Shrinking of U.S. Household Size May Be Coming to an End - Bloomberg">
            <a:extLst>
              <a:ext uri="{FF2B5EF4-FFF2-40B4-BE49-F238E27FC236}">
                <a16:creationId xmlns:a16="http://schemas.microsoft.com/office/drawing/2014/main" id="{6A7472D1-69E6-85A3-40D9-B1E21CC3FF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36844" y="2823584"/>
            <a:ext cx="2677750" cy="140581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6CA7FFD-A4FA-E0EE-3EDC-831DE70184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46080" y="6304451"/>
            <a:ext cx="1650049" cy="614643"/>
          </a:xfrm>
          <a:prstGeom prst="rect">
            <a:avLst/>
          </a:prstGeom>
        </p:spPr>
      </p:pic>
    </p:spTree>
    <p:extLst>
      <p:ext uri="{BB962C8B-B14F-4D97-AF65-F5344CB8AC3E}">
        <p14:creationId xmlns:p14="http://schemas.microsoft.com/office/powerpoint/2010/main" val="2317910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33" name="Straight Connector 1232"/>
          <p:cNvCxnSpPr/>
          <p:nvPr/>
        </p:nvCxnSpPr>
        <p:spPr>
          <a:xfrm>
            <a:off x="4325633" y="1600049"/>
            <a:ext cx="0" cy="4584140"/>
          </a:xfrm>
          <a:prstGeom prst="line">
            <a:avLst/>
          </a:prstGeom>
          <a:ln w="19050" cmpd="sng">
            <a:solidFill>
              <a:schemeClr val="tx1"/>
            </a:solidFill>
            <a:prstDash val="dashDot"/>
          </a:ln>
        </p:spPr>
        <p:style>
          <a:lnRef idx="1">
            <a:schemeClr val="dk1"/>
          </a:lnRef>
          <a:fillRef idx="0">
            <a:schemeClr val="dk1"/>
          </a:fillRef>
          <a:effectRef idx="0">
            <a:schemeClr val="dk1"/>
          </a:effectRef>
          <a:fontRef idx="minor">
            <a:schemeClr val="tx1"/>
          </a:fontRef>
        </p:style>
      </p:cxnSp>
      <p:cxnSp>
        <p:nvCxnSpPr>
          <p:cNvPr id="1234" name="Straight Connector 1233"/>
          <p:cNvCxnSpPr/>
          <p:nvPr/>
        </p:nvCxnSpPr>
        <p:spPr>
          <a:xfrm>
            <a:off x="7863469" y="1600049"/>
            <a:ext cx="0" cy="4584140"/>
          </a:xfrm>
          <a:prstGeom prst="line">
            <a:avLst/>
          </a:prstGeom>
          <a:ln w="19050" cmpd="sng">
            <a:solidFill>
              <a:schemeClr val="tx1"/>
            </a:solidFill>
            <a:prstDash val="dashDot"/>
          </a:ln>
        </p:spPr>
        <p:style>
          <a:lnRef idx="1">
            <a:schemeClr val="dk1"/>
          </a:lnRef>
          <a:fillRef idx="0">
            <a:schemeClr val="dk1"/>
          </a:fillRef>
          <a:effectRef idx="0">
            <a:schemeClr val="dk1"/>
          </a:effectRef>
          <a:fontRef idx="minor">
            <a:schemeClr val="tx1"/>
          </a:fontRef>
        </p:style>
      </p:cxnSp>
      <p:grpSp>
        <p:nvGrpSpPr>
          <p:cNvPr id="5" name="Group 4"/>
          <p:cNvGrpSpPr/>
          <p:nvPr/>
        </p:nvGrpSpPr>
        <p:grpSpPr>
          <a:xfrm>
            <a:off x="787797" y="4918850"/>
            <a:ext cx="3319322" cy="1109128"/>
            <a:chOff x="1502922" y="5814020"/>
            <a:chExt cx="6638644" cy="2218254"/>
          </a:xfrm>
        </p:grpSpPr>
        <p:sp>
          <p:nvSpPr>
            <p:cNvPr id="1626" name="TextBox 1625"/>
            <p:cNvSpPr txBox="1"/>
            <p:nvPr/>
          </p:nvSpPr>
          <p:spPr>
            <a:xfrm>
              <a:off x="2552744" y="5814020"/>
              <a:ext cx="4832332" cy="800231"/>
            </a:xfrm>
            <a:prstGeom prst="rect">
              <a:avLst/>
            </a:prstGeom>
            <a:noFill/>
          </p:spPr>
          <p:txBody>
            <a:bodyPr wrap="square" lIns="91445" tIns="45723" rIns="91445" bIns="45723" rtlCol="0">
              <a:spAutoFit/>
            </a:bodyPr>
            <a:lstStyle/>
            <a:p>
              <a:pPr algn="ctr" defTabSz="271463" eaLnBrk="0" fontAlgn="base" hangingPunct="0">
                <a:spcBef>
                  <a:spcPct val="0"/>
                </a:spcBef>
                <a:spcAft>
                  <a:spcPct val="0"/>
                </a:spcAft>
              </a:pPr>
              <a:r>
                <a:rPr lang="id-ID" sz="2000" b="1" dirty="0">
                  <a:solidFill>
                    <a:srgbClr val="0032A0">
                      <a:lumMod val="50000"/>
                    </a:srgbClr>
                  </a:solidFill>
                  <a:latin typeface="Lato Light"/>
                  <a:cs typeface="Lato Light"/>
                </a:rPr>
                <a:t>North-America</a:t>
              </a:r>
            </a:p>
          </p:txBody>
        </p:sp>
        <p:sp>
          <p:nvSpPr>
            <p:cNvPr id="476" name="TextBox 475"/>
            <p:cNvSpPr txBox="1"/>
            <p:nvPr/>
          </p:nvSpPr>
          <p:spPr>
            <a:xfrm>
              <a:off x="1502922" y="6539599"/>
              <a:ext cx="6638644" cy="1492675"/>
            </a:xfrm>
            <a:prstGeom prst="rect">
              <a:avLst/>
            </a:prstGeom>
            <a:noFill/>
          </p:spPr>
          <p:txBody>
            <a:bodyPr wrap="square" lIns="121899" tIns="60950" rIns="121899" bIns="60950" rtlCol="0">
              <a:spAutoFit/>
            </a:bodyPr>
            <a:lstStyle/>
            <a:p>
              <a:pPr algn="ctr" defTabSz="271463" eaLnBrk="0" fontAlgn="base" hangingPunct="0">
                <a:spcBef>
                  <a:spcPct val="0"/>
                </a:spcBef>
                <a:spcAft>
                  <a:spcPct val="0"/>
                </a:spcAft>
              </a:pPr>
              <a:r>
                <a:rPr lang="en-US" sz="1350" dirty="0">
                  <a:solidFill>
                    <a:srgbClr val="1946A9"/>
                  </a:solidFill>
                  <a:latin typeface="Lato Light" panose="020F0502020204030203" pitchFamily="34" charset="0"/>
                  <a:ea typeface="Lato Light" panose="020F0502020204030203" pitchFamily="34" charset="0"/>
                  <a:cs typeface="Lato Light" panose="020F0502020204030203" pitchFamily="34" charset="0"/>
                </a:rPr>
                <a:t>Local presence in Canada, Mexico, and United States; Washington, DC, NY &amp; LA</a:t>
              </a:r>
            </a:p>
            <a:p>
              <a:pPr algn="ctr" defTabSz="271463" eaLnBrk="0" fontAlgn="base" hangingPunct="0">
                <a:spcBef>
                  <a:spcPct val="0"/>
                </a:spcBef>
                <a:spcAft>
                  <a:spcPct val="0"/>
                </a:spcAft>
              </a:pPr>
              <a:endParaRPr lang="en-US" sz="1350" dirty="0">
                <a:solidFill>
                  <a:srgbClr val="0032A0">
                    <a:lumMod val="50000"/>
                  </a:srgbClr>
                </a:solidFill>
                <a:latin typeface="Verdana" panose="020B0604030504040204" pitchFamily="34" charset="0"/>
                <a:ea typeface="Lato Light" charset="0"/>
                <a:cs typeface="Lato Light"/>
              </a:endParaRPr>
            </a:p>
          </p:txBody>
        </p:sp>
      </p:grpSp>
      <p:grpSp>
        <p:nvGrpSpPr>
          <p:cNvPr id="482" name="Group 481"/>
          <p:cNvGrpSpPr/>
          <p:nvPr/>
        </p:nvGrpSpPr>
        <p:grpSpPr>
          <a:xfrm>
            <a:off x="4503677" y="4918849"/>
            <a:ext cx="3359792" cy="901379"/>
            <a:chOff x="1774638" y="5814020"/>
            <a:chExt cx="6366928" cy="1802758"/>
          </a:xfrm>
        </p:grpSpPr>
        <p:sp>
          <p:nvSpPr>
            <p:cNvPr id="483" name="TextBox 482"/>
            <p:cNvSpPr txBox="1"/>
            <p:nvPr/>
          </p:nvSpPr>
          <p:spPr>
            <a:xfrm>
              <a:off x="2552744" y="5814020"/>
              <a:ext cx="4832331" cy="800232"/>
            </a:xfrm>
            <a:prstGeom prst="rect">
              <a:avLst/>
            </a:prstGeom>
            <a:noFill/>
          </p:spPr>
          <p:txBody>
            <a:bodyPr wrap="square" lIns="91445" tIns="45723" rIns="91445" bIns="45723" rtlCol="0">
              <a:spAutoFit/>
            </a:bodyPr>
            <a:lstStyle/>
            <a:p>
              <a:pPr algn="ctr" defTabSz="271463" eaLnBrk="0" fontAlgn="base" hangingPunct="0">
                <a:spcBef>
                  <a:spcPct val="0"/>
                </a:spcBef>
                <a:spcAft>
                  <a:spcPct val="0"/>
                </a:spcAft>
              </a:pPr>
              <a:r>
                <a:rPr lang="en-US" sz="2000" b="1">
                  <a:solidFill>
                    <a:srgbClr val="0032A0">
                      <a:lumMod val="50000"/>
                    </a:srgbClr>
                  </a:solidFill>
                  <a:latin typeface="Lato Light"/>
                  <a:cs typeface="Lato Light"/>
                </a:rPr>
                <a:t>Europe</a:t>
              </a:r>
              <a:endParaRPr lang="id-ID" sz="2000" b="1">
                <a:solidFill>
                  <a:srgbClr val="0032A0">
                    <a:lumMod val="50000"/>
                  </a:srgbClr>
                </a:solidFill>
                <a:latin typeface="Lato Light"/>
                <a:cs typeface="Lato Light"/>
              </a:endParaRPr>
            </a:p>
          </p:txBody>
        </p:sp>
        <p:sp>
          <p:nvSpPr>
            <p:cNvPr id="496" name="TextBox 495"/>
            <p:cNvSpPr txBox="1"/>
            <p:nvPr/>
          </p:nvSpPr>
          <p:spPr>
            <a:xfrm>
              <a:off x="1774638" y="6539600"/>
              <a:ext cx="6366928" cy="1077178"/>
            </a:xfrm>
            <a:prstGeom prst="rect">
              <a:avLst/>
            </a:prstGeom>
            <a:noFill/>
          </p:spPr>
          <p:txBody>
            <a:bodyPr wrap="square" lIns="121899" tIns="60950" rIns="121899" bIns="60950" rtlCol="0">
              <a:spAutoFit/>
            </a:bodyPr>
            <a:lstStyle/>
            <a:p>
              <a:pPr algn="ctr" defTabSz="271463" eaLnBrk="0" fontAlgn="base" hangingPunct="0">
                <a:spcBef>
                  <a:spcPct val="0"/>
                </a:spcBef>
                <a:spcAft>
                  <a:spcPct val="0"/>
                </a:spcAft>
              </a:pPr>
              <a:r>
                <a:rPr lang="en-US" sz="1350" dirty="0">
                  <a:solidFill>
                    <a:srgbClr val="1946A9"/>
                  </a:solidFill>
                  <a:latin typeface="Lato Light" panose="020F0502020204030203" pitchFamily="34" charset="0"/>
                  <a:ea typeface="Lato Light" panose="020F0502020204030203" pitchFamily="34" charset="0"/>
                  <a:cs typeface="Lato Light" panose="020F0502020204030203" pitchFamily="34" charset="0"/>
                </a:rPr>
                <a:t>Local presence in the UK, Spain, Luxembourg, and the Netherlands</a:t>
              </a:r>
            </a:p>
          </p:txBody>
        </p:sp>
      </p:grpSp>
      <p:grpSp>
        <p:nvGrpSpPr>
          <p:cNvPr id="507" name="Group 506"/>
          <p:cNvGrpSpPr/>
          <p:nvPr/>
        </p:nvGrpSpPr>
        <p:grpSpPr>
          <a:xfrm>
            <a:off x="8095899" y="4927814"/>
            <a:ext cx="3183464" cy="693630"/>
            <a:chOff x="1774638" y="5814020"/>
            <a:chExt cx="6366928" cy="1387260"/>
          </a:xfrm>
        </p:grpSpPr>
        <p:sp>
          <p:nvSpPr>
            <p:cNvPr id="508" name="TextBox 507"/>
            <p:cNvSpPr txBox="1"/>
            <p:nvPr/>
          </p:nvSpPr>
          <p:spPr>
            <a:xfrm>
              <a:off x="2552744" y="5814020"/>
              <a:ext cx="4832332" cy="800232"/>
            </a:xfrm>
            <a:prstGeom prst="rect">
              <a:avLst/>
            </a:prstGeom>
            <a:noFill/>
          </p:spPr>
          <p:txBody>
            <a:bodyPr wrap="square" lIns="91445" tIns="45723" rIns="91445" bIns="45723" rtlCol="0">
              <a:spAutoFit/>
            </a:bodyPr>
            <a:lstStyle/>
            <a:p>
              <a:pPr algn="ctr" defTabSz="271463" eaLnBrk="0" fontAlgn="base" hangingPunct="0">
                <a:spcBef>
                  <a:spcPct val="0"/>
                </a:spcBef>
                <a:spcAft>
                  <a:spcPct val="0"/>
                </a:spcAft>
              </a:pPr>
              <a:r>
                <a:rPr lang="en-US" sz="2000" b="1">
                  <a:solidFill>
                    <a:srgbClr val="0032A0">
                      <a:lumMod val="50000"/>
                    </a:srgbClr>
                  </a:solidFill>
                  <a:latin typeface="Lato Light"/>
                  <a:cs typeface="Lato Light"/>
                </a:rPr>
                <a:t>Asia</a:t>
              </a:r>
              <a:endParaRPr lang="id-ID" sz="2000" b="1">
                <a:solidFill>
                  <a:srgbClr val="0032A0">
                    <a:lumMod val="50000"/>
                  </a:srgbClr>
                </a:solidFill>
                <a:latin typeface="Lato Light"/>
                <a:cs typeface="Lato Light"/>
              </a:endParaRPr>
            </a:p>
          </p:txBody>
        </p:sp>
        <p:sp>
          <p:nvSpPr>
            <p:cNvPr id="521" name="TextBox 520"/>
            <p:cNvSpPr txBox="1"/>
            <p:nvPr/>
          </p:nvSpPr>
          <p:spPr>
            <a:xfrm>
              <a:off x="1774638" y="6539600"/>
              <a:ext cx="6366928" cy="661680"/>
            </a:xfrm>
            <a:prstGeom prst="rect">
              <a:avLst/>
            </a:prstGeom>
            <a:noFill/>
          </p:spPr>
          <p:txBody>
            <a:bodyPr wrap="square" lIns="121899" tIns="60950" rIns="121899" bIns="60950" rtlCol="0">
              <a:spAutoFit/>
            </a:bodyPr>
            <a:lstStyle/>
            <a:p>
              <a:pPr algn="ctr" defTabSz="271463" eaLnBrk="0" fontAlgn="base" hangingPunct="0">
                <a:spcBef>
                  <a:spcPct val="0"/>
                </a:spcBef>
                <a:spcAft>
                  <a:spcPct val="0"/>
                </a:spcAft>
              </a:pPr>
              <a:r>
                <a:rPr lang="en-US" sz="1350" dirty="0">
                  <a:solidFill>
                    <a:srgbClr val="1946A9"/>
                  </a:solidFill>
                  <a:latin typeface="Lato Light" panose="020F0502020204030203" pitchFamily="34" charset="0"/>
                  <a:ea typeface="Lato Light" panose="020F0502020204030203" pitchFamily="34" charset="0"/>
                  <a:cs typeface="Lato Light" panose="020F0502020204030203" pitchFamily="34" charset="0"/>
                </a:rPr>
                <a:t>Local presence in Singapore</a:t>
              </a:r>
            </a:p>
          </p:txBody>
        </p:sp>
      </p:grpSp>
      <p:grpSp>
        <p:nvGrpSpPr>
          <p:cNvPr id="532" name="Group 531"/>
          <p:cNvGrpSpPr/>
          <p:nvPr/>
        </p:nvGrpSpPr>
        <p:grpSpPr>
          <a:xfrm>
            <a:off x="4532023" y="2105135"/>
            <a:ext cx="3149118" cy="2210338"/>
            <a:chOff x="2979926" y="-33603"/>
            <a:chExt cx="6221676" cy="4549336"/>
          </a:xfrm>
          <a:solidFill>
            <a:schemeClr val="bg1">
              <a:lumMod val="75000"/>
            </a:schemeClr>
          </a:solidFill>
        </p:grpSpPr>
        <p:sp>
          <p:nvSpPr>
            <p:cNvPr id="533" name="Freeform 100"/>
            <p:cNvSpPr>
              <a:spLocks noEditPoints="1"/>
            </p:cNvSpPr>
            <p:nvPr/>
          </p:nvSpPr>
          <p:spPr bwMode="auto">
            <a:xfrm>
              <a:off x="5709811" y="2172878"/>
              <a:ext cx="237477" cy="119327"/>
            </a:xfrm>
            <a:custGeom>
              <a:avLst/>
              <a:gdLst>
                <a:gd name="T0" fmla="*/ 44 w 104"/>
                <a:gd name="T1" fmla="*/ 1 h 54"/>
                <a:gd name="T2" fmla="*/ 48 w 104"/>
                <a:gd name="T3" fmla="*/ 4 h 54"/>
                <a:gd name="T4" fmla="*/ 51 w 104"/>
                <a:gd name="T5" fmla="*/ 5 h 54"/>
                <a:gd name="T6" fmla="*/ 57 w 104"/>
                <a:gd name="T7" fmla="*/ 8 h 54"/>
                <a:gd name="T8" fmla="*/ 69 w 104"/>
                <a:gd name="T9" fmla="*/ 9 h 54"/>
                <a:gd name="T10" fmla="*/ 71 w 104"/>
                <a:gd name="T11" fmla="*/ 7 h 54"/>
                <a:gd name="T12" fmla="*/ 75 w 104"/>
                <a:gd name="T13" fmla="*/ 6 h 54"/>
                <a:gd name="T14" fmla="*/ 82 w 104"/>
                <a:gd name="T15" fmla="*/ 4 h 54"/>
                <a:gd name="T16" fmla="*/ 85 w 104"/>
                <a:gd name="T17" fmla="*/ 8 h 54"/>
                <a:gd name="T18" fmla="*/ 87 w 104"/>
                <a:gd name="T19" fmla="*/ 8 h 54"/>
                <a:gd name="T20" fmla="*/ 91 w 104"/>
                <a:gd name="T21" fmla="*/ 12 h 54"/>
                <a:gd name="T22" fmla="*/ 94 w 104"/>
                <a:gd name="T23" fmla="*/ 15 h 54"/>
                <a:gd name="T24" fmla="*/ 92 w 104"/>
                <a:gd name="T25" fmla="*/ 22 h 54"/>
                <a:gd name="T26" fmla="*/ 92 w 104"/>
                <a:gd name="T27" fmla="*/ 25 h 54"/>
                <a:gd name="T28" fmla="*/ 92 w 104"/>
                <a:gd name="T29" fmla="*/ 35 h 54"/>
                <a:gd name="T30" fmla="*/ 95 w 104"/>
                <a:gd name="T31" fmla="*/ 39 h 54"/>
                <a:gd name="T32" fmla="*/ 95 w 104"/>
                <a:gd name="T33" fmla="*/ 40 h 54"/>
                <a:gd name="T34" fmla="*/ 99 w 104"/>
                <a:gd name="T35" fmla="*/ 39 h 54"/>
                <a:gd name="T36" fmla="*/ 100 w 104"/>
                <a:gd name="T37" fmla="*/ 38 h 54"/>
                <a:gd name="T38" fmla="*/ 99 w 104"/>
                <a:gd name="T39" fmla="*/ 39 h 54"/>
                <a:gd name="T40" fmla="*/ 90 w 104"/>
                <a:gd name="T41" fmla="*/ 41 h 54"/>
                <a:gd name="T42" fmla="*/ 82 w 104"/>
                <a:gd name="T43" fmla="*/ 46 h 54"/>
                <a:gd name="T44" fmla="*/ 61 w 104"/>
                <a:gd name="T45" fmla="*/ 48 h 54"/>
                <a:gd name="T46" fmla="*/ 46 w 104"/>
                <a:gd name="T47" fmla="*/ 49 h 54"/>
                <a:gd name="T48" fmla="*/ 37 w 104"/>
                <a:gd name="T49" fmla="*/ 51 h 54"/>
                <a:gd name="T50" fmla="*/ 24 w 104"/>
                <a:gd name="T51" fmla="*/ 52 h 54"/>
                <a:gd name="T52" fmla="*/ 17 w 104"/>
                <a:gd name="T53" fmla="*/ 52 h 54"/>
                <a:gd name="T54" fmla="*/ 4 w 104"/>
                <a:gd name="T55" fmla="*/ 53 h 54"/>
                <a:gd name="T56" fmla="*/ 5 w 104"/>
                <a:gd name="T57" fmla="*/ 49 h 54"/>
                <a:gd name="T58" fmla="*/ 13 w 104"/>
                <a:gd name="T59" fmla="*/ 40 h 54"/>
                <a:gd name="T60" fmla="*/ 8 w 104"/>
                <a:gd name="T61" fmla="*/ 38 h 54"/>
                <a:gd name="T62" fmla="*/ 4 w 104"/>
                <a:gd name="T63" fmla="*/ 35 h 54"/>
                <a:gd name="T64" fmla="*/ 9 w 104"/>
                <a:gd name="T65" fmla="*/ 22 h 54"/>
                <a:gd name="T66" fmla="*/ 25 w 104"/>
                <a:gd name="T67" fmla="*/ 25 h 54"/>
                <a:gd name="T68" fmla="*/ 38 w 104"/>
                <a:gd name="T69" fmla="*/ 8 h 54"/>
                <a:gd name="T70" fmla="*/ 40 w 104"/>
                <a:gd name="T71" fmla="*/ 1 h 54"/>
                <a:gd name="T72" fmla="*/ 44 w 104"/>
                <a:gd name="T73" fmla="*/ 1 h 54"/>
                <a:gd name="T74" fmla="*/ 102 w 104"/>
                <a:gd name="T75" fmla="*/ 37 h 54"/>
                <a:gd name="T76" fmla="*/ 102 w 104"/>
                <a:gd name="T77" fmla="*/ 37 h 54"/>
                <a:gd name="T78" fmla="*/ 102 w 104"/>
                <a:gd name="T79" fmla="*/ 37 h 54"/>
                <a:gd name="T80" fmla="*/ 102 w 104"/>
                <a:gd name="T81" fmla="*/ 38 h 54"/>
                <a:gd name="T82" fmla="*/ 102 w 104"/>
                <a:gd name="T83" fmla="*/ 37 h 54"/>
                <a:gd name="T84" fmla="*/ 102 w 104"/>
                <a:gd name="T85" fmla="*/ 37 h 54"/>
                <a:gd name="T86" fmla="*/ 102 w 104"/>
                <a:gd name="T87" fmla="*/ 38 h 54"/>
                <a:gd name="T88" fmla="*/ 102 w 104"/>
                <a:gd name="T89" fmla="*/ 38 h 54"/>
                <a:gd name="T90" fmla="*/ 104 w 104"/>
                <a:gd name="T91" fmla="*/ 42 h 54"/>
                <a:gd name="T92" fmla="*/ 104 w 104"/>
                <a:gd name="T93" fmla="*/ 42 h 54"/>
                <a:gd name="T94" fmla="*/ 102 w 104"/>
                <a:gd name="T95" fmla="*/ 3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4" h="54">
                  <a:moveTo>
                    <a:pt x="44" y="1"/>
                  </a:moveTo>
                  <a:cubicBezTo>
                    <a:pt x="48" y="4"/>
                    <a:pt x="48" y="4"/>
                    <a:pt x="48" y="4"/>
                  </a:cubicBezTo>
                  <a:cubicBezTo>
                    <a:pt x="51" y="5"/>
                    <a:pt x="51" y="5"/>
                    <a:pt x="51" y="5"/>
                  </a:cubicBezTo>
                  <a:cubicBezTo>
                    <a:pt x="57" y="8"/>
                    <a:pt x="57" y="8"/>
                    <a:pt x="57" y="8"/>
                  </a:cubicBezTo>
                  <a:cubicBezTo>
                    <a:pt x="69" y="9"/>
                    <a:pt x="69" y="9"/>
                    <a:pt x="69" y="9"/>
                  </a:cubicBezTo>
                  <a:cubicBezTo>
                    <a:pt x="71" y="7"/>
                    <a:pt x="71" y="7"/>
                    <a:pt x="71" y="7"/>
                  </a:cubicBezTo>
                  <a:cubicBezTo>
                    <a:pt x="75" y="6"/>
                    <a:pt x="75" y="6"/>
                    <a:pt x="75" y="6"/>
                  </a:cubicBezTo>
                  <a:cubicBezTo>
                    <a:pt x="82" y="4"/>
                    <a:pt x="82" y="4"/>
                    <a:pt x="82" y="4"/>
                  </a:cubicBezTo>
                  <a:cubicBezTo>
                    <a:pt x="85" y="8"/>
                    <a:pt x="85" y="8"/>
                    <a:pt x="85" y="8"/>
                  </a:cubicBezTo>
                  <a:cubicBezTo>
                    <a:pt x="87" y="8"/>
                    <a:pt x="87" y="8"/>
                    <a:pt x="87" y="8"/>
                  </a:cubicBezTo>
                  <a:cubicBezTo>
                    <a:pt x="87" y="8"/>
                    <a:pt x="89" y="10"/>
                    <a:pt x="91" y="12"/>
                  </a:cubicBezTo>
                  <a:cubicBezTo>
                    <a:pt x="92" y="14"/>
                    <a:pt x="94" y="15"/>
                    <a:pt x="94" y="15"/>
                  </a:cubicBezTo>
                  <a:cubicBezTo>
                    <a:pt x="92" y="22"/>
                    <a:pt x="92" y="22"/>
                    <a:pt x="92" y="22"/>
                  </a:cubicBezTo>
                  <a:cubicBezTo>
                    <a:pt x="92" y="25"/>
                    <a:pt x="92" y="25"/>
                    <a:pt x="92" y="25"/>
                  </a:cubicBezTo>
                  <a:cubicBezTo>
                    <a:pt x="92" y="35"/>
                    <a:pt x="92" y="35"/>
                    <a:pt x="92" y="35"/>
                  </a:cubicBezTo>
                  <a:cubicBezTo>
                    <a:pt x="95" y="39"/>
                    <a:pt x="95" y="39"/>
                    <a:pt x="95" y="39"/>
                  </a:cubicBezTo>
                  <a:cubicBezTo>
                    <a:pt x="95" y="40"/>
                    <a:pt x="95" y="40"/>
                    <a:pt x="95" y="40"/>
                  </a:cubicBezTo>
                  <a:cubicBezTo>
                    <a:pt x="99" y="39"/>
                    <a:pt x="99" y="39"/>
                    <a:pt x="99" y="39"/>
                  </a:cubicBezTo>
                  <a:cubicBezTo>
                    <a:pt x="99" y="39"/>
                    <a:pt x="100" y="39"/>
                    <a:pt x="100" y="38"/>
                  </a:cubicBezTo>
                  <a:cubicBezTo>
                    <a:pt x="100" y="39"/>
                    <a:pt x="99" y="39"/>
                    <a:pt x="99" y="39"/>
                  </a:cubicBezTo>
                  <a:cubicBezTo>
                    <a:pt x="90" y="41"/>
                    <a:pt x="90" y="41"/>
                    <a:pt x="90" y="41"/>
                  </a:cubicBezTo>
                  <a:cubicBezTo>
                    <a:pt x="82" y="46"/>
                    <a:pt x="82" y="46"/>
                    <a:pt x="82" y="46"/>
                  </a:cubicBezTo>
                  <a:cubicBezTo>
                    <a:pt x="82" y="46"/>
                    <a:pt x="63" y="48"/>
                    <a:pt x="61" y="48"/>
                  </a:cubicBezTo>
                  <a:cubicBezTo>
                    <a:pt x="60" y="48"/>
                    <a:pt x="48" y="49"/>
                    <a:pt x="46" y="49"/>
                  </a:cubicBezTo>
                  <a:cubicBezTo>
                    <a:pt x="45" y="50"/>
                    <a:pt x="39" y="51"/>
                    <a:pt x="37" y="51"/>
                  </a:cubicBezTo>
                  <a:cubicBezTo>
                    <a:pt x="35" y="51"/>
                    <a:pt x="26" y="52"/>
                    <a:pt x="24" y="52"/>
                  </a:cubicBezTo>
                  <a:cubicBezTo>
                    <a:pt x="22" y="52"/>
                    <a:pt x="17" y="52"/>
                    <a:pt x="17" y="52"/>
                  </a:cubicBezTo>
                  <a:cubicBezTo>
                    <a:pt x="17" y="52"/>
                    <a:pt x="7" y="53"/>
                    <a:pt x="4" y="53"/>
                  </a:cubicBezTo>
                  <a:cubicBezTo>
                    <a:pt x="1" y="54"/>
                    <a:pt x="5" y="49"/>
                    <a:pt x="5" y="49"/>
                  </a:cubicBezTo>
                  <a:cubicBezTo>
                    <a:pt x="5" y="49"/>
                    <a:pt x="17" y="39"/>
                    <a:pt x="13" y="40"/>
                  </a:cubicBezTo>
                  <a:cubicBezTo>
                    <a:pt x="8" y="38"/>
                    <a:pt x="8" y="38"/>
                    <a:pt x="8" y="38"/>
                  </a:cubicBezTo>
                  <a:cubicBezTo>
                    <a:pt x="4" y="35"/>
                    <a:pt x="4" y="35"/>
                    <a:pt x="4" y="35"/>
                  </a:cubicBezTo>
                  <a:cubicBezTo>
                    <a:pt x="0" y="26"/>
                    <a:pt x="5" y="22"/>
                    <a:pt x="9" y="22"/>
                  </a:cubicBezTo>
                  <a:cubicBezTo>
                    <a:pt x="12" y="22"/>
                    <a:pt x="20" y="25"/>
                    <a:pt x="25" y="25"/>
                  </a:cubicBezTo>
                  <a:cubicBezTo>
                    <a:pt x="43" y="25"/>
                    <a:pt x="39" y="19"/>
                    <a:pt x="38" y="8"/>
                  </a:cubicBezTo>
                  <a:cubicBezTo>
                    <a:pt x="38" y="5"/>
                    <a:pt x="39" y="2"/>
                    <a:pt x="40" y="1"/>
                  </a:cubicBezTo>
                  <a:cubicBezTo>
                    <a:pt x="41" y="0"/>
                    <a:pt x="43" y="2"/>
                    <a:pt x="44" y="1"/>
                  </a:cubicBezTo>
                  <a:close/>
                  <a:moveTo>
                    <a:pt x="102" y="37"/>
                  </a:moveTo>
                  <a:cubicBezTo>
                    <a:pt x="102" y="37"/>
                    <a:pt x="102" y="37"/>
                    <a:pt x="102" y="37"/>
                  </a:cubicBezTo>
                  <a:cubicBezTo>
                    <a:pt x="102" y="37"/>
                    <a:pt x="102" y="37"/>
                    <a:pt x="102" y="37"/>
                  </a:cubicBezTo>
                  <a:cubicBezTo>
                    <a:pt x="102" y="38"/>
                    <a:pt x="102" y="38"/>
                    <a:pt x="102" y="38"/>
                  </a:cubicBezTo>
                  <a:cubicBezTo>
                    <a:pt x="102" y="37"/>
                    <a:pt x="102" y="37"/>
                    <a:pt x="102" y="37"/>
                  </a:cubicBezTo>
                  <a:cubicBezTo>
                    <a:pt x="102" y="37"/>
                    <a:pt x="102" y="37"/>
                    <a:pt x="102" y="37"/>
                  </a:cubicBezTo>
                  <a:close/>
                  <a:moveTo>
                    <a:pt x="102" y="38"/>
                  </a:moveTo>
                  <a:cubicBezTo>
                    <a:pt x="102" y="38"/>
                    <a:pt x="102" y="38"/>
                    <a:pt x="102" y="38"/>
                  </a:cubicBezTo>
                  <a:cubicBezTo>
                    <a:pt x="103" y="39"/>
                    <a:pt x="104" y="41"/>
                    <a:pt x="104" y="42"/>
                  </a:cubicBezTo>
                  <a:cubicBezTo>
                    <a:pt x="104" y="42"/>
                    <a:pt x="104" y="42"/>
                    <a:pt x="104" y="42"/>
                  </a:cubicBezTo>
                  <a:cubicBezTo>
                    <a:pt x="104" y="41"/>
                    <a:pt x="103" y="39"/>
                    <a:pt x="102" y="38"/>
                  </a:cubicBezTo>
                  <a:close/>
                </a:path>
              </a:pathLst>
            </a:custGeom>
            <a:grpFill/>
            <a:ln w="38100" cap="rnd" cmpd="sng">
              <a:solidFill>
                <a:schemeClr val="bg2"/>
              </a:solidFill>
              <a:prstDash val="solid"/>
              <a:round/>
              <a:headEnd/>
              <a:tailEnd/>
            </a:ln>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en-US" sz="1050">
                <a:solidFill>
                  <a:srgbClr val="0032A0">
                    <a:lumMod val="50000"/>
                  </a:srgbClr>
                </a:solidFill>
                <a:latin typeface="Calibri Light"/>
              </a:endParaRPr>
            </a:p>
          </p:txBody>
        </p:sp>
        <p:sp>
          <p:nvSpPr>
            <p:cNvPr id="534" name="Freeform 23"/>
            <p:cNvSpPr>
              <a:spLocks/>
            </p:cNvSpPr>
            <p:nvPr/>
          </p:nvSpPr>
          <p:spPr bwMode="auto">
            <a:xfrm>
              <a:off x="5951686" y="3592015"/>
              <a:ext cx="171511" cy="172598"/>
            </a:xfrm>
            <a:custGeom>
              <a:avLst/>
              <a:gdLst>
                <a:gd name="T0" fmla="*/ 70 w 75"/>
                <a:gd name="T1" fmla="*/ 49 h 78"/>
                <a:gd name="T2" fmla="*/ 52 w 75"/>
                <a:gd name="T3" fmla="*/ 56 h 78"/>
                <a:gd name="T4" fmla="*/ 40 w 75"/>
                <a:gd name="T5" fmla="*/ 65 h 78"/>
                <a:gd name="T6" fmla="*/ 38 w 75"/>
                <a:gd name="T7" fmla="*/ 77 h 78"/>
                <a:gd name="T8" fmla="*/ 32 w 75"/>
                <a:gd name="T9" fmla="*/ 76 h 78"/>
                <a:gd name="T10" fmla="*/ 31 w 75"/>
                <a:gd name="T11" fmla="*/ 70 h 78"/>
                <a:gd name="T12" fmla="*/ 30 w 75"/>
                <a:gd name="T13" fmla="*/ 66 h 78"/>
                <a:gd name="T14" fmla="*/ 26 w 75"/>
                <a:gd name="T15" fmla="*/ 60 h 78"/>
                <a:gd name="T16" fmla="*/ 21 w 75"/>
                <a:gd name="T17" fmla="*/ 57 h 78"/>
                <a:gd name="T18" fmla="*/ 19 w 75"/>
                <a:gd name="T19" fmla="*/ 57 h 78"/>
                <a:gd name="T20" fmla="*/ 15 w 75"/>
                <a:gd name="T21" fmla="*/ 55 h 78"/>
                <a:gd name="T22" fmla="*/ 13 w 75"/>
                <a:gd name="T23" fmla="*/ 49 h 78"/>
                <a:gd name="T24" fmla="*/ 9 w 75"/>
                <a:gd name="T25" fmla="*/ 46 h 78"/>
                <a:gd name="T26" fmla="*/ 6 w 75"/>
                <a:gd name="T27" fmla="*/ 44 h 78"/>
                <a:gd name="T28" fmla="*/ 1 w 75"/>
                <a:gd name="T29" fmla="*/ 34 h 78"/>
                <a:gd name="T30" fmla="*/ 10 w 75"/>
                <a:gd name="T31" fmla="*/ 29 h 78"/>
                <a:gd name="T32" fmla="*/ 16 w 75"/>
                <a:gd name="T33" fmla="*/ 27 h 78"/>
                <a:gd name="T34" fmla="*/ 20 w 75"/>
                <a:gd name="T35" fmla="*/ 24 h 78"/>
                <a:gd name="T36" fmla="*/ 25 w 75"/>
                <a:gd name="T37" fmla="*/ 15 h 78"/>
                <a:gd name="T38" fmla="*/ 24 w 75"/>
                <a:gd name="T39" fmla="*/ 8 h 78"/>
                <a:gd name="T40" fmla="*/ 25 w 75"/>
                <a:gd name="T41" fmla="*/ 4 h 78"/>
                <a:gd name="T42" fmla="*/ 32 w 75"/>
                <a:gd name="T43" fmla="*/ 2 h 78"/>
                <a:gd name="T44" fmla="*/ 39 w 75"/>
                <a:gd name="T45" fmla="*/ 7 h 78"/>
                <a:gd name="T46" fmla="*/ 47 w 75"/>
                <a:gd name="T47" fmla="*/ 11 h 78"/>
                <a:gd name="T48" fmla="*/ 50 w 75"/>
                <a:gd name="T49" fmla="*/ 17 h 78"/>
                <a:gd name="T50" fmla="*/ 59 w 75"/>
                <a:gd name="T51" fmla="*/ 23 h 78"/>
                <a:gd name="T52" fmla="*/ 67 w 75"/>
                <a:gd name="T53" fmla="*/ 26 h 78"/>
                <a:gd name="T54" fmla="*/ 75 w 75"/>
                <a:gd name="T55" fmla="*/ 26 h 78"/>
                <a:gd name="T56" fmla="*/ 73 w 75"/>
                <a:gd name="T57" fmla="*/ 31 h 78"/>
                <a:gd name="T58" fmla="*/ 70 w 75"/>
                <a:gd name="T59" fmla="*/ 37 h 78"/>
                <a:gd name="T60" fmla="*/ 70 w 75"/>
                <a:gd name="T61" fmla="*/ 43 h 78"/>
                <a:gd name="T62" fmla="*/ 70 w 75"/>
                <a:gd name="T63" fmla="*/ 4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5" h="78">
                  <a:moveTo>
                    <a:pt x="71" y="48"/>
                  </a:moveTo>
                  <a:cubicBezTo>
                    <a:pt x="70" y="49"/>
                    <a:pt x="70" y="49"/>
                    <a:pt x="70" y="49"/>
                  </a:cubicBezTo>
                  <a:cubicBezTo>
                    <a:pt x="66" y="51"/>
                    <a:pt x="61" y="49"/>
                    <a:pt x="60" y="56"/>
                  </a:cubicBezTo>
                  <a:cubicBezTo>
                    <a:pt x="60" y="68"/>
                    <a:pt x="56" y="56"/>
                    <a:pt x="52" y="56"/>
                  </a:cubicBezTo>
                  <a:cubicBezTo>
                    <a:pt x="49" y="56"/>
                    <a:pt x="49" y="58"/>
                    <a:pt x="47" y="60"/>
                  </a:cubicBezTo>
                  <a:cubicBezTo>
                    <a:pt x="44" y="62"/>
                    <a:pt x="41" y="63"/>
                    <a:pt x="40" y="65"/>
                  </a:cubicBezTo>
                  <a:cubicBezTo>
                    <a:pt x="40" y="67"/>
                    <a:pt x="39" y="69"/>
                    <a:pt x="39" y="71"/>
                  </a:cubicBezTo>
                  <a:cubicBezTo>
                    <a:pt x="40" y="74"/>
                    <a:pt x="40" y="77"/>
                    <a:pt x="38" y="77"/>
                  </a:cubicBezTo>
                  <a:cubicBezTo>
                    <a:pt x="37" y="77"/>
                    <a:pt x="34" y="78"/>
                    <a:pt x="32" y="77"/>
                  </a:cubicBezTo>
                  <a:cubicBezTo>
                    <a:pt x="32" y="76"/>
                    <a:pt x="32" y="76"/>
                    <a:pt x="32" y="76"/>
                  </a:cubicBezTo>
                  <a:cubicBezTo>
                    <a:pt x="33" y="73"/>
                    <a:pt x="33" y="73"/>
                    <a:pt x="33" y="73"/>
                  </a:cubicBezTo>
                  <a:cubicBezTo>
                    <a:pt x="31" y="70"/>
                    <a:pt x="31" y="70"/>
                    <a:pt x="31" y="70"/>
                  </a:cubicBezTo>
                  <a:cubicBezTo>
                    <a:pt x="31" y="70"/>
                    <a:pt x="31" y="70"/>
                    <a:pt x="31" y="69"/>
                  </a:cubicBezTo>
                  <a:cubicBezTo>
                    <a:pt x="30" y="68"/>
                    <a:pt x="30" y="66"/>
                    <a:pt x="30" y="66"/>
                  </a:cubicBezTo>
                  <a:cubicBezTo>
                    <a:pt x="29" y="63"/>
                    <a:pt x="29" y="63"/>
                    <a:pt x="29" y="63"/>
                  </a:cubicBezTo>
                  <a:cubicBezTo>
                    <a:pt x="29" y="63"/>
                    <a:pt x="27" y="61"/>
                    <a:pt x="26" y="60"/>
                  </a:cubicBezTo>
                  <a:cubicBezTo>
                    <a:pt x="26" y="60"/>
                    <a:pt x="26" y="59"/>
                    <a:pt x="24" y="58"/>
                  </a:cubicBezTo>
                  <a:cubicBezTo>
                    <a:pt x="23" y="58"/>
                    <a:pt x="21" y="57"/>
                    <a:pt x="21" y="57"/>
                  </a:cubicBezTo>
                  <a:cubicBezTo>
                    <a:pt x="20" y="57"/>
                    <a:pt x="20" y="57"/>
                    <a:pt x="20" y="57"/>
                  </a:cubicBezTo>
                  <a:cubicBezTo>
                    <a:pt x="20" y="57"/>
                    <a:pt x="19" y="57"/>
                    <a:pt x="19" y="57"/>
                  </a:cubicBezTo>
                  <a:cubicBezTo>
                    <a:pt x="17" y="55"/>
                    <a:pt x="17" y="55"/>
                    <a:pt x="17" y="55"/>
                  </a:cubicBezTo>
                  <a:cubicBezTo>
                    <a:pt x="15" y="55"/>
                    <a:pt x="15" y="55"/>
                    <a:pt x="15" y="55"/>
                  </a:cubicBezTo>
                  <a:cubicBezTo>
                    <a:pt x="14" y="52"/>
                    <a:pt x="14" y="52"/>
                    <a:pt x="14" y="52"/>
                  </a:cubicBezTo>
                  <a:cubicBezTo>
                    <a:pt x="13" y="49"/>
                    <a:pt x="13" y="49"/>
                    <a:pt x="13" y="49"/>
                  </a:cubicBezTo>
                  <a:cubicBezTo>
                    <a:pt x="11" y="47"/>
                    <a:pt x="11" y="47"/>
                    <a:pt x="11" y="47"/>
                  </a:cubicBezTo>
                  <a:cubicBezTo>
                    <a:pt x="9" y="46"/>
                    <a:pt x="9" y="46"/>
                    <a:pt x="9" y="46"/>
                  </a:cubicBezTo>
                  <a:cubicBezTo>
                    <a:pt x="8" y="45"/>
                    <a:pt x="8" y="45"/>
                    <a:pt x="8" y="45"/>
                  </a:cubicBezTo>
                  <a:cubicBezTo>
                    <a:pt x="6" y="44"/>
                    <a:pt x="6" y="44"/>
                    <a:pt x="6" y="44"/>
                  </a:cubicBezTo>
                  <a:cubicBezTo>
                    <a:pt x="5" y="42"/>
                    <a:pt x="7" y="40"/>
                    <a:pt x="6" y="38"/>
                  </a:cubicBezTo>
                  <a:cubicBezTo>
                    <a:pt x="4" y="36"/>
                    <a:pt x="0" y="34"/>
                    <a:pt x="1" y="34"/>
                  </a:cubicBezTo>
                  <a:cubicBezTo>
                    <a:pt x="2" y="32"/>
                    <a:pt x="6" y="33"/>
                    <a:pt x="8" y="32"/>
                  </a:cubicBezTo>
                  <a:cubicBezTo>
                    <a:pt x="9" y="32"/>
                    <a:pt x="9" y="30"/>
                    <a:pt x="10" y="29"/>
                  </a:cubicBezTo>
                  <a:cubicBezTo>
                    <a:pt x="11" y="29"/>
                    <a:pt x="13" y="30"/>
                    <a:pt x="13" y="28"/>
                  </a:cubicBezTo>
                  <a:cubicBezTo>
                    <a:pt x="13" y="26"/>
                    <a:pt x="15" y="26"/>
                    <a:pt x="16" y="27"/>
                  </a:cubicBezTo>
                  <a:cubicBezTo>
                    <a:pt x="16" y="27"/>
                    <a:pt x="17" y="27"/>
                    <a:pt x="19" y="25"/>
                  </a:cubicBezTo>
                  <a:cubicBezTo>
                    <a:pt x="22" y="24"/>
                    <a:pt x="20" y="24"/>
                    <a:pt x="20" y="24"/>
                  </a:cubicBezTo>
                  <a:cubicBezTo>
                    <a:pt x="19" y="21"/>
                    <a:pt x="19" y="21"/>
                    <a:pt x="19" y="21"/>
                  </a:cubicBezTo>
                  <a:cubicBezTo>
                    <a:pt x="25" y="15"/>
                    <a:pt x="25" y="15"/>
                    <a:pt x="25" y="15"/>
                  </a:cubicBezTo>
                  <a:cubicBezTo>
                    <a:pt x="26" y="10"/>
                    <a:pt x="26" y="10"/>
                    <a:pt x="26" y="10"/>
                  </a:cubicBezTo>
                  <a:cubicBezTo>
                    <a:pt x="26" y="10"/>
                    <a:pt x="25" y="9"/>
                    <a:pt x="24" y="8"/>
                  </a:cubicBezTo>
                  <a:cubicBezTo>
                    <a:pt x="22" y="6"/>
                    <a:pt x="23" y="6"/>
                    <a:pt x="23" y="5"/>
                  </a:cubicBezTo>
                  <a:cubicBezTo>
                    <a:pt x="24" y="4"/>
                    <a:pt x="25" y="4"/>
                    <a:pt x="25" y="4"/>
                  </a:cubicBezTo>
                  <a:cubicBezTo>
                    <a:pt x="26" y="3"/>
                    <a:pt x="28" y="3"/>
                    <a:pt x="30" y="1"/>
                  </a:cubicBezTo>
                  <a:cubicBezTo>
                    <a:pt x="32" y="0"/>
                    <a:pt x="32" y="2"/>
                    <a:pt x="32" y="2"/>
                  </a:cubicBezTo>
                  <a:cubicBezTo>
                    <a:pt x="32" y="2"/>
                    <a:pt x="33" y="5"/>
                    <a:pt x="36" y="6"/>
                  </a:cubicBezTo>
                  <a:cubicBezTo>
                    <a:pt x="38" y="7"/>
                    <a:pt x="39" y="7"/>
                    <a:pt x="39" y="7"/>
                  </a:cubicBezTo>
                  <a:cubicBezTo>
                    <a:pt x="42" y="7"/>
                    <a:pt x="42" y="7"/>
                    <a:pt x="42" y="7"/>
                  </a:cubicBezTo>
                  <a:cubicBezTo>
                    <a:pt x="47" y="11"/>
                    <a:pt x="47" y="11"/>
                    <a:pt x="47" y="11"/>
                  </a:cubicBezTo>
                  <a:cubicBezTo>
                    <a:pt x="47" y="11"/>
                    <a:pt x="47" y="11"/>
                    <a:pt x="48" y="12"/>
                  </a:cubicBezTo>
                  <a:cubicBezTo>
                    <a:pt x="49" y="13"/>
                    <a:pt x="50" y="17"/>
                    <a:pt x="50" y="17"/>
                  </a:cubicBezTo>
                  <a:cubicBezTo>
                    <a:pt x="58" y="19"/>
                    <a:pt x="58" y="19"/>
                    <a:pt x="58" y="19"/>
                  </a:cubicBezTo>
                  <a:cubicBezTo>
                    <a:pt x="59" y="23"/>
                    <a:pt x="59" y="23"/>
                    <a:pt x="59" y="23"/>
                  </a:cubicBezTo>
                  <a:cubicBezTo>
                    <a:pt x="59" y="23"/>
                    <a:pt x="63" y="23"/>
                    <a:pt x="65" y="24"/>
                  </a:cubicBezTo>
                  <a:cubicBezTo>
                    <a:pt x="67" y="24"/>
                    <a:pt x="67" y="26"/>
                    <a:pt x="67" y="26"/>
                  </a:cubicBezTo>
                  <a:cubicBezTo>
                    <a:pt x="70" y="25"/>
                    <a:pt x="70" y="25"/>
                    <a:pt x="70" y="25"/>
                  </a:cubicBezTo>
                  <a:cubicBezTo>
                    <a:pt x="75" y="26"/>
                    <a:pt x="75" y="26"/>
                    <a:pt x="75" y="26"/>
                  </a:cubicBezTo>
                  <a:cubicBezTo>
                    <a:pt x="75" y="26"/>
                    <a:pt x="75" y="27"/>
                    <a:pt x="74" y="28"/>
                  </a:cubicBezTo>
                  <a:cubicBezTo>
                    <a:pt x="73" y="28"/>
                    <a:pt x="73" y="30"/>
                    <a:pt x="73" y="31"/>
                  </a:cubicBezTo>
                  <a:cubicBezTo>
                    <a:pt x="73" y="33"/>
                    <a:pt x="73" y="34"/>
                    <a:pt x="73" y="35"/>
                  </a:cubicBezTo>
                  <a:cubicBezTo>
                    <a:pt x="72" y="37"/>
                    <a:pt x="71" y="36"/>
                    <a:pt x="70" y="37"/>
                  </a:cubicBezTo>
                  <a:cubicBezTo>
                    <a:pt x="69" y="37"/>
                    <a:pt x="70" y="39"/>
                    <a:pt x="71" y="41"/>
                  </a:cubicBezTo>
                  <a:cubicBezTo>
                    <a:pt x="71" y="42"/>
                    <a:pt x="71" y="42"/>
                    <a:pt x="70" y="43"/>
                  </a:cubicBezTo>
                  <a:cubicBezTo>
                    <a:pt x="68" y="45"/>
                    <a:pt x="67" y="45"/>
                    <a:pt x="67" y="45"/>
                  </a:cubicBezTo>
                  <a:cubicBezTo>
                    <a:pt x="70" y="48"/>
                    <a:pt x="70" y="48"/>
                    <a:pt x="70" y="48"/>
                  </a:cubicBezTo>
                  <a:cubicBezTo>
                    <a:pt x="70" y="48"/>
                    <a:pt x="70" y="48"/>
                    <a:pt x="71" y="48"/>
                  </a:cubicBezTo>
                  <a:close/>
                </a:path>
              </a:pathLst>
            </a:custGeom>
            <a:grpFill/>
            <a:ln w="38100" cap="rnd" cmpd="sng">
              <a:solidFill>
                <a:schemeClr val="bg2"/>
              </a:solidFill>
              <a:prstDash val="solid"/>
              <a:round/>
              <a:headEnd/>
              <a:tailEnd/>
            </a:ln>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en-US" sz="1050">
                <a:solidFill>
                  <a:srgbClr val="0032A0">
                    <a:lumMod val="50000"/>
                  </a:srgbClr>
                </a:solidFill>
                <a:latin typeface="Calibri Light"/>
              </a:endParaRPr>
            </a:p>
          </p:txBody>
        </p:sp>
        <p:sp>
          <p:nvSpPr>
            <p:cNvPr id="535" name="Freeform 5"/>
            <p:cNvSpPr>
              <a:spLocks/>
            </p:cNvSpPr>
            <p:nvPr/>
          </p:nvSpPr>
          <p:spPr bwMode="auto">
            <a:xfrm>
              <a:off x="5900013" y="3680445"/>
              <a:ext cx="193500" cy="353719"/>
            </a:xfrm>
            <a:custGeom>
              <a:avLst/>
              <a:gdLst>
                <a:gd name="T0" fmla="*/ 57 w 85"/>
                <a:gd name="T1" fmla="*/ 158 h 160"/>
                <a:gd name="T2" fmla="*/ 58 w 85"/>
                <a:gd name="T3" fmla="*/ 151 h 160"/>
                <a:gd name="T4" fmla="*/ 63 w 85"/>
                <a:gd name="T5" fmla="*/ 149 h 160"/>
                <a:gd name="T6" fmla="*/ 58 w 85"/>
                <a:gd name="T7" fmla="*/ 142 h 160"/>
                <a:gd name="T8" fmla="*/ 61 w 85"/>
                <a:gd name="T9" fmla="*/ 137 h 160"/>
                <a:gd name="T10" fmla="*/ 75 w 85"/>
                <a:gd name="T11" fmla="*/ 124 h 160"/>
                <a:gd name="T12" fmla="*/ 84 w 85"/>
                <a:gd name="T13" fmla="*/ 96 h 160"/>
                <a:gd name="T14" fmla="*/ 79 w 85"/>
                <a:gd name="T15" fmla="*/ 91 h 160"/>
                <a:gd name="T16" fmla="*/ 73 w 85"/>
                <a:gd name="T17" fmla="*/ 88 h 160"/>
                <a:gd name="T18" fmla="*/ 68 w 85"/>
                <a:gd name="T19" fmla="*/ 90 h 160"/>
                <a:gd name="T20" fmla="*/ 68 w 85"/>
                <a:gd name="T21" fmla="*/ 90 h 160"/>
                <a:gd name="T22" fmla="*/ 68 w 85"/>
                <a:gd name="T23" fmla="*/ 90 h 160"/>
                <a:gd name="T24" fmla="*/ 65 w 85"/>
                <a:gd name="T25" fmla="*/ 81 h 160"/>
                <a:gd name="T26" fmla="*/ 59 w 85"/>
                <a:gd name="T27" fmla="*/ 76 h 160"/>
                <a:gd name="T28" fmla="*/ 55 w 85"/>
                <a:gd name="T29" fmla="*/ 68 h 160"/>
                <a:gd name="T30" fmla="*/ 52 w 85"/>
                <a:gd name="T31" fmla="*/ 59 h 160"/>
                <a:gd name="T32" fmla="*/ 56 w 85"/>
                <a:gd name="T33" fmla="*/ 53 h 160"/>
                <a:gd name="T34" fmla="*/ 54 w 85"/>
                <a:gd name="T35" fmla="*/ 43 h 160"/>
                <a:gd name="T36" fmla="*/ 55 w 85"/>
                <a:gd name="T37" fmla="*/ 36 h 160"/>
                <a:gd name="T38" fmla="*/ 53 w 85"/>
                <a:gd name="T39" fmla="*/ 26 h 160"/>
                <a:gd name="T40" fmla="*/ 44 w 85"/>
                <a:gd name="T41" fmla="*/ 17 h 160"/>
                <a:gd name="T42" fmla="*/ 37 w 85"/>
                <a:gd name="T43" fmla="*/ 12 h 160"/>
                <a:gd name="T44" fmla="*/ 31 w 85"/>
                <a:gd name="T45" fmla="*/ 5 h 160"/>
                <a:gd name="T46" fmla="*/ 24 w 85"/>
                <a:gd name="T47" fmla="*/ 7 h 160"/>
                <a:gd name="T48" fmla="*/ 19 w 85"/>
                <a:gd name="T49" fmla="*/ 9 h 160"/>
                <a:gd name="T50" fmla="*/ 17 w 85"/>
                <a:gd name="T51" fmla="*/ 3 h 160"/>
                <a:gd name="T52" fmla="*/ 14 w 85"/>
                <a:gd name="T53" fmla="*/ 0 h 160"/>
                <a:gd name="T54" fmla="*/ 9 w 85"/>
                <a:gd name="T55" fmla="*/ 9 h 160"/>
                <a:gd name="T56" fmla="*/ 5 w 85"/>
                <a:gd name="T57" fmla="*/ 15 h 160"/>
                <a:gd name="T58" fmla="*/ 3 w 85"/>
                <a:gd name="T59" fmla="*/ 21 h 160"/>
                <a:gd name="T60" fmla="*/ 1 w 85"/>
                <a:gd name="T61" fmla="*/ 28 h 160"/>
                <a:gd name="T62" fmla="*/ 5 w 85"/>
                <a:gd name="T63" fmla="*/ 33 h 160"/>
                <a:gd name="T64" fmla="*/ 5 w 85"/>
                <a:gd name="T65" fmla="*/ 39 h 160"/>
                <a:gd name="T66" fmla="*/ 6 w 85"/>
                <a:gd name="T67" fmla="*/ 45 h 160"/>
                <a:gd name="T68" fmla="*/ 14 w 85"/>
                <a:gd name="T69" fmla="*/ 45 h 160"/>
                <a:gd name="T70" fmla="*/ 14 w 85"/>
                <a:gd name="T71" fmla="*/ 54 h 160"/>
                <a:gd name="T72" fmla="*/ 13 w 85"/>
                <a:gd name="T73" fmla="*/ 59 h 160"/>
                <a:gd name="T74" fmla="*/ 14 w 85"/>
                <a:gd name="T75" fmla="*/ 61 h 160"/>
                <a:gd name="T76" fmla="*/ 11 w 85"/>
                <a:gd name="T77" fmla="*/ 67 h 160"/>
                <a:gd name="T78" fmla="*/ 11 w 85"/>
                <a:gd name="T79" fmla="*/ 71 h 160"/>
                <a:gd name="T80" fmla="*/ 14 w 85"/>
                <a:gd name="T81" fmla="*/ 77 h 160"/>
                <a:gd name="T82" fmla="*/ 14 w 85"/>
                <a:gd name="T83" fmla="*/ 87 h 160"/>
                <a:gd name="T84" fmla="*/ 14 w 85"/>
                <a:gd name="T85" fmla="*/ 93 h 160"/>
                <a:gd name="T86" fmla="*/ 13 w 85"/>
                <a:gd name="T87" fmla="*/ 97 h 160"/>
                <a:gd name="T88" fmla="*/ 11 w 85"/>
                <a:gd name="T89" fmla="*/ 101 h 160"/>
                <a:gd name="T90" fmla="*/ 12 w 85"/>
                <a:gd name="T91" fmla="*/ 111 h 160"/>
                <a:gd name="T92" fmla="*/ 19 w 85"/>
                <a:gd name="T93" fmla="*/ 119 h 160"/>
                <a:gd name="T94" fmla="*/ 18 w 85"/>
                <a:gd name="T95" fmla="*/ 126 h 160"/>
                <a:gd name="T96" fmla="*/ 13 w 85"/>
                <a:gd name="T97" fmla="*/ 120 h 160"/>
                <a:gd name="T98" fmla="*/ 14 w 85"/>
                <a:gd name="T99" fmla="*/ 124 h 160"/>
                <a:gd name="T100" fmla="*/ 19 w 85"/>
                <a:gd name="T101" fmla="*/ 131 h 160"/>
                <a:gd name="T102" fmla="*/ 32 w 85"/>
                <a:gd name="T103" fmla="*/ 138 h 160"/>
                <a:gd name="T104" fmla="*/ 38 w 85"/>
                <a:gd name="T105" fmla="*/ 139 h 160"/>
                <a:gd name="T106" fmla="*/ 44 w 85"/>
                <a:gd name="T107" fmla="*/ 151 h 160"/>
                <a:gd name="T108" fmla="*/ 46 w 85"/>
                <a:gd name="T109"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5" h="160">
                  <a:moveTo>
                    <a:pt x="49" y="158"/>
                  </a:moveTo>
                  <a:cubicBezTo>
                    <a:pt x="52" y="160"/>
                    <a:pt x="52" y="160"/>
                    <a:pt x="52" y="160"/>
                  </a:cubicBezTo>
                  <a:cubicBezTo>
                    <a:pt x="55" y="159"/>
                    <a:pt x="55" y="159"/>
                    <a:pt x="55" y="159"/>
                  </a:cubicBezTo>
                  <a:cubicBezTo>
                    <a:pt x="57" y="158"/>
                    <a:pt x="57" y="158"/>
                    <a:pt x="57" y="158"/>
                  </a:cubicBezTo>
                  <a:cubicBezTo>
                    <a:pt x="57" y="158"/>
                    <a:pt x="59" y="156"/>
                    <a:pt x="59" y="156"/>
                  </a:cubicBezTo>
                  <a:cubicBezTo>
                    <a:pt x="59" y="156"/>
                    <a:pt x="59" y="154"/>
                    <a:pt x="59" y="154"/>
                  </a:cubicBezTo>
                  <a:cubicBezTo>
                    <a:pt x="58" y="153"/>
                    <a:pt x="58" y="153"/>
                    <a:pt x="58" y="153"/>
                  </a:cubicBezTo>
                  <a:cubicBezTo>
                    <a:pt x="58" y="153"/>
                    <a:pt x="57" y="151"/>
                    <a:pt x="58" y="151"/>
                  </a:cubicBezTo>
                  <a:cubicBezTo>
                    <a:pt x="59" y="151"/>
                    <a:pt x="60" y="150"/>
                    <a:pt x="60" y="151"/>
                  </a:cubicBezTo>
                  <a:cubicBezTo>
                    <a:pt x="61" y="151"/>
                    <a:pt x="60" y="151"/>
                    <a:pt x="61" y="151"/>
                  </a:cubicBezTo>
                  <a:cubicBezTo>
                    <a:pt x="62" y="151"/>
                    <a:pt x="63" y="150"/>
                    <a:pt x="63" y="150"/>
                  </a:cubicBezTo>
                  <a:cubicBezTo>
                    <a:pt x="63" y="149"/>
                    <a:pt x="63" y="149"/>
                    <a:pt x="63" y="149"/>
                  </a:cubicBezTo>
                  <a:cubicBezTo>
                    <a:pt x="63" y="149"/>
                    <a:pt x="63" y="149"/>
                    <a:pt x="63" y="149"/>
                  </a:cubicBezTo>
                  <a:cubicBezTo>
                    <a:pt x="62" y="148"/>
                    <a:pt x="59" y="146"/>
                    <a:pt x="58" y="146"/>
                  </a:cubicBezTo>
                  <a:cubicBezTo>
                    <a:pt x="58" y="145"/>
                    <a:pt x="57" y="144"/>
                    <a:pt x="57" y="144"/>
                  </a:cubicBezTo>
                  <a:cubicBezTo>
                    <a:pt x="57" y="143"/>
                    <a:pt x="58" y="142"/>
                    <a:pt x="58" y="142"/>
                  </a:cubicBezTo>
                  <a:cubicBezTo>
                    <a:pt x="57" y="141"/>
                    <a:pt x="57" y="141"/>
                    <a:pt x="57" y="141"/>
                  </a:cubicBezTo>
                  <a:cubicBezTo>
                    <a:pt x="57" y="141"/>
                    <a:pt x="58" y="140"/>
                    <a:pt x="59" y="140"/>
                  </a:cubicBezTo>
                  <a:cubicBezTo>
                    <a:pt x="59" y="140"/>
                    <a:pt x="60" y="140"/>
                    <a:pt x="60" y="140"/>
                  </a:cubicBezTo>
                  <a:cubicBezTo>
                    <a:pt x="61" y="137"/>
                    <a:pt x="61" y="137"/>
                    <a:pt x="61" y="137"/>
                  </a:cubicBezTo>
                  <a:cubicBezTo>
                    <a:pt x="61" y="137"/>
                    <a:pt x="61" y="136"/>
                    <a:pt x="62" y="136"/>
                  </a:cubicBezTo>
                  <a:cubicBezTo>
                    <a:pt x="62" y="136"/>
                    <a:pt x="63" y="136"/>
                    <a:pt x="63" y="136"/>
                  </a:cubicBezTo>
                  <a:cubicBezTo>
                    <a:pt x="70" y="132"/>
                    <a:pt x="70" y="132"/>
                    <a:pt x="70" y="132"/>
                  </a:cubicBezTo>
                  <a:cubicBezTo>
                    <a:pt x="75" y="124"/>
                    <a:pt x="75" y="124"/>
                    <a:pt x="75" y="124"/>
                  </a:cubicBezTo>
                  <a:cubicBezTo>
                    <a:pt x="77" y="115"/>
                    <a:pt x="77" y="115"/>
                    <a:pt x="77" y="115"/>
                  </a:cubicBezTo>
                  <a:cubicBezTo>
                    <a:pt x="80" y="107"/>
                    <a:pt x="80" y="107"/>
                    <a:pt x="80" y="107"/>
                  </a:cubicBezTo>
                  <a:cubicBezTo>
                    <a:pt x="80" y="107"/>
                    <a:pt x="84" y="103"/>
                    <a:pt x="84" y="104"/>
                  </a:cubicBezTo>
                  <a:cubicBezTo>
                    <a:pt x="85" y="105"/>
                    <a:pt x="84" y="96"/>
                    <a:pt x="84" y="96"/>
                  </a:cubicBezTo>
                  <a:cubicBezTo>
                    <a:pt x="81" y="93"/>
                    <a:pt x="81" y="93"/>
                    <a:pt x="81" y="93"/>
                  </a:cubicBezTo>
                  <a:cubicBezTo>
                    <a:pt x="81" y="91"/>
                    <a:pt x="81" y="91"/>
                    <a:pt x="81" y="91"/>
                  </a:cubicBezTo>
                  <a:cubicBezTo>
                    <a:pt x="81" y="91"/>
                    <a:pt x="80" y="91"/>
                    <a:pt x="80" y="91"/>
                  </a:cubicBezTo>
                  <a:cubicBezTo>
                    <a:pt x="80" y="91"/>
                    <a:pt x="80" y="91"/>
                    <a:pt x="79" y="91"/>
                  </a:cubicBezTo>
                  <a:cubicBezTo>
                    <a:pt x="79" y="90"/>
                    <a:pt x="79" y="90"/>
                    <a:pt x="79" y="90"/>
                  </a:cubicBezTo>
                  <a:cubicBezTo>
                    <a:pt x="77" y="88"/>
                    <a:pt x="77" y="88"/>
                    <a:pt x="77" y="88"/>
                  </a:cubicBezTo>
                  <a:cubicBezTo>
                    <a:pt x="77" y="88"/>
                    <a:pt x="76" y="89"/>
                    <a:pt x="75" y="89"/>
                  </a:cubicBezTo>
                  <a:cubicBezTo>
                    <a:pt x="74" y="89"/>
                    <a:pt x="74" y="88"/>
                    <a:pt x="73" y="88"/>
                  </a:cubicBezTo>
                  <a:cubicBezTo>
                    <a:pt x="73" y="88"/>
                    <a:pt x="73" y="88"/>
                    <a:pt x="73" y="88"/>
                  </a:cubicBezTo>
                  <a:cubicBezTo>
                    <a:pt x="73" y="88"/>
                    <a:pt x="72" y="88"/>
                    <a:pt x="71" y="88"/>
                  </a:cubicBezTo>
                  <a:cubicBezTo>
                    <a:pt x="70" y="88"/>
                    <a:pt x="69"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89"/>
                    <a:pt x="68" y="89"/>
                    <a:pt x="68" y="89"/>
                  </a:cubicBezTo>
                  <a:cubicBezTo>
                    <a:pt x="68" y="88"/>
                    <a:pt x="68" y="88"/>
                    <a:pt x="67" y="87"/>
                  </a:cubicBezTo>
                  <a:cubicBezTo>
                    <a:pt x="67" y="86"/>
                    <a:pt x="67" y="84"/>
                    <a:pt x="66" y="83"/>
                  </a:cubicBezTo>
                  <a:cubicBezTo>
                    <a:pt x="65" y="82"/>
                    <a:pt x="65" y="81"/>
                    <a:pt x="65" y="81"/>
                  </a:cubicBezTo>
                  <a:cubicBezTo>
                    <a:pt x="65" y="81"/>
                    <a:pt x="63" y="81"/>
                    <a:pt x="62" y="81"/>
                  </a:cubicBezTo>
                  <a:cubicBezTo>
                    <a:pt x="62" y="81"/>
                    <a:pt x="61" y="81"/>
                    <a:pt x="61" y="81"/>
                  </a:cubicBezTo>
                  <a:cubicBezTo>
                    <a:pt x="61" y="81"/>
                    <a:pt x="60" y="79"/>
                    <a:pt x="61" y="79"/>
                  </a:cubicBezTo>
                  <a:cubicBezTo>
                    <a:pt x="61" y="78"/>
                    <a:pt x="60" y="77"/>
                    <a:pt x="59" y="76"/>
                  </a:cubicBezTo>
                  <a:cubicBezTo>
                    <a:pt x="59" y="76"/>
                    <a:pt x="57" y="73"/>
                    <a:pt x="57" y="73"/>
                  </a:cubicBezTo>
                  <a:cubicBezTo>
                    <a:pt x="57" y="73"/>
                    <a:pt x="56" y="73"/>
                    <a:pt x="56" y="72"/>
                  </a:cubicBezTo>
                  <a:cubicBezTo>
                    <a:pt x="56" y="71"/>
                    <a:pt x="56" y="70"/>
                    <a:pt x="56" y="70"/>
                  </a:cubicBezTo>
                  <a:cubicBezTo>
                    <a:pt x="55" y="68"/>
                    <a:pt x="55" y="68"/>
                    <a:pt x="55" y="68"/>
                  </a:cubicBezTo>
                  <a:cubicBezTo>
                    <a:pt x="55" y="68"/>
                    <a:pt x="57" y="67"/>
                    <a:pt x="57" y="66"/>
                  </a:cubicBezTo>
                  <a:cubicBezTo>
                    <a:pt x="57" y="66"/>
                    <a:pt x="58" y="65"/>
                    <a:pt x="57" y="64"/>
                  </a:cubicBezTo>
                  <a:cubicBezTo>
                    <a:pt x="57" y="63"/>
                    <a:pt x="55" y="62"/>
                    <a:pt x="55" y="62"/>
                  </a:cubicBezTo>
                  <a:cubicBezTo>
                    <a:pt x="54" y="61"/>
                    <a:pt x="53" y="60"/>
                    <a:pt x="52" y="59"/>
                  </a:cubicBezTo>
                  <a:cubicBezTo>
                    <a:pt x="52" y="58"/>
                    <a:pt x="52" y="57"/>
                    <a:pt x="52" y="57"/>
                  </a:cubicBezTo>
                  <a:cubicBezTo>
                    <a:pt x="52" y="57"/>
                    <a:pt x="52" y="56"/>
                    <a:pt x="53" y="56"/>
                  </a:cubicBezTo>
                  <a:cubicBezTo>
                    <a:pt x="54" y="55"/>
                    <a:pt x="55" y="55"/>
                    <a:pt x="55" y="54"/>
                  </a:cubicBezTo>
                  <a:cubicBezTo>
                    <a:pt x="55" y="54"/>
                    <a:pt x="56" y="54"/>
                    <a:pt x="56" y="53"/>
                  </a:cubicBezTo>
                  <a:cubicBezTo>
                    <a:pt x="55" y="52"/>
                    <a:pt x="54" y="51"/>
                    <a:pt x="54" y="51"/>
                  </a:cubicBezTo>
                  <a:cubicBezTo>
                    <a:pt x="55" y="48"/>
                    <a:pt x="55" y="48"/>
                    <a:pt x="55" y="48"/>
                  </a:cubicBezTo>
                  <a:cubicBezTo>
                    <a:pt x="54" y="47"/>
                    <a:pt x="54" y="47"/>
                    <a:pt x="54" y="47"/>
                  </a:cubicBezTo>
                  <a:cubicBezTo>
                    <a:pt x="54" y="43"/>
                    <a:pt x="54" y="43"/>
                    <a:pt x="54" y="43"/>
                  </a:cubicBezTo>
                  <a:cubicBezTo>
                    <a:pt x="54" y="42"/>
                    <a:pt x="54" y="42"/>
                    <a:pt x="54" y="42"/>
                  </a:cubicBezTo>
                  <a:cubicBezTo>
                    <a:pt x="54" y="42"/>
                    <a:pt x="55" y="40"/>
                    <a:pt x="55" y="40"/>
                  </a:cubicBezTo>
                  <a:cubicBezTo>
                    <a:pt x="55" y="39"/>
                    <a:pt x="55" y="37"/>
                    <a:pt x="55" y="37"/>
                  </a:cubicBezTo>
                  <a:cubicBezTo>
                    <a:pt x="55" y="36"/>
                    <a:pt x="55" y="36"/>
                    <a:pt x="55" y="36"/>
                  </a:cubicBezTo>
                  <a:cubicBezTo>
                    <a:pt x="56" y="33"/>
                    <a:pt x="56" y="33"/>
                    <a:pt x="56" y="33"/>
                  </a:cubicBezTo>
                  <a:cubicBezTo>
                    <a:pt x="54" y="30"/>
                    <a:pt x="54" y="30"/>
                    <a:pt x="54" y="30"/>
                  </a:cubicBezTo>
                  <a:cubicBezTo>
                    <a:pt x="54" y="30"/>
                    <a:pt x="54" y="30"/>
                    <a:pt x="54" y="29"/>
                  </a:cubicBezTo>
                  <a:cubicBezTo>
                    <a:pt x="53" y="28"/>
                    <a:pt x="53" y="26"/>
                    <a:pt x="53" y="26"/>
                  </a:cubicBezTo>
                  <a:cubicBezTo>
                    <a:pt x="52" y="23"/>
                    <a:pt x="52" y="23"/>
                    <a:pt x="52" y="23"/>
                  </a:cubicBezTo>
                  <a:cubicBezTo>
                    <a:pt x="52" y="23"/>
                    <a:pt x="50" y="21"/>
                    <a:pt x="49" y="20"/>
                  </a:cubicBezTo>
                  <a:cubicBezTo>
                    <a:pt x="49" y="20"/>
                    <a:pt x="49" y="19"/>
                    <a:pt x="47" y="18"/>
                  </a:cubicBezTo>
                  <a:cubicBezTo>
                    <a:pt x="46" y="18"/>
                    <a:pt x="44" y="17"/>
                    <a:pt x="44" y="17"/>
                  </a:cubicBezTo>
                  <a:cubicBezTo>
                    <a:pt x="42" y="17"/>
                    <a:pt x="42" y="17"/>
                    <a:pt x="42" y="17"/>
                  </a:cubicBezTo>
                  <a:cubicBezTo>
                    <a:pt x="40" y="15"/>
                    <a:pt x="40" y="15"/>
                    <a:pt x="40" y="15"/>
                  </a:cubicBezTo>
                  <a:cubicBezTo>
                    <a:pt x="38" y="15"/>
                    <a:pt x="38" y="15"/>
                    <a:pt x="38" y="15"/>
                  </a:cubicBezTo>
                  <a:cubicBezTo>
                    <a:pt x="37" y="12"/>
                    <a:pt x="37" y="12"/>
                    <a:pt x="37" y="12"/>
                  </a:cubicBezTo>
                  <a:cubicBezTo>
                    <a:pt x="36" y="9"/>
                    <a:pt x="36" y="9"/>
                    <a:pt x="36" y="9"/>
                  </a:cubicBezTo>
                  <a:cubicBezTo>
                    <a:pt x="34" y="7"/>
                    <a:pt x="34" y="7"/>
                    <a:pt x="34" y="7"/>
                  </a:cubicBezTo>
                  <a:cubicBezTo>
                    <a:pt x="32" y="6"/>
                    <a:pt x="32" y="6"/>
                    <a:pt x="32" y="6"/>
                  </a:cubicBezTo>
                  <a:cubicBezTo>
                    <a:pt x="31" y="5"/>
                    <a:pt x="31" y="5"/>
                    <a:pt x="31" y="5"/>
                  </a:cubicBezTo>
                  <a:cubicBezTo>
                    <a:pt x="29" y="4"/>
                    <a:pt x="29" y="4"/>
                    <a:pt x="29" y="4"/>
                  </a:cubicBezTo>
                  <a:cubicBezTo>
                    <a:pt x="28" y="4"/>
                    <a:pt x="28" y="4"/>
                    <a:pt x="28" y="4"/>
                  </a:cubicBezTo>
                  <a:cubicBezTo>
                    <a:pt x="28" y="4"/>
                    <a:pt x="27" y="6"/>
                    <a:pt x="27" y="6"/>
                  </a:cubicBezTo>
                  <a:cubicBezTo>
                    <a:pt x="27" y="6"/>
                    <a:pt x="24" y="7"/>
                    <a:pt x="24" y="7"/>
                  </a:cubicBezTo>
                  <a:cubicBezTo>
                    <a:pt x="22" y="9"/>
                    <a:pt x="22" y="9"/>
                    <a:pt x="22" y="9"/>
                  </a:cubicBezTo>
                  <a:cubicBezTo>
                    <a:pt x="20" y="10"/>
                    <a:pt x="20" y="10"/>
                    <a:pt x="20" y="10"/>
                  </a:cubicBezTo>
                  <a:cubicBezTo>
                    <a:pt x="20" y="10"/>
                    <a:pt x="20" y="10"/>
                    <a:pt x="20" y="9"/>
                  </a:cubicBezTo>
                  <a:cubicBezTo>
                    <a:pt x="19" y="9"/>
                    <a:pt x="19" y="9"/>
                    <a:pt x="19" y="9"/>
                  </a:cubicBezTo>
                  <a:cubicBezTo>
                    <a:pt x="19" y="9"/>
                    <a:pt x="18" y="8"/>
                    <a:pt x="18" y="7"/>
                  </a:cubicBezTo>
                  <a:cubicBezTo>
                    <a:pt x="18" y="7"/>
                    <a:pt x="17" y="6"/>
                    <a:pt x="17" y="6"/>
                  </a:cubicBezTo>
                  <a:cubicBezTo>
                    <a:pt x="17" y="6"/>
                    <a:pt x="17" y="5"/>
                    <a:pt x="17" y="5"/>
                  </a:cubicBezTo>
                  <a:cubicBezTo>
                    <a:pt x="17" y="4"/>
                    <a:pt x="17" y="3"/>
                    <a:pt x="17" y="3"/>
                  </a:cubicBezTo>
                  <a:cubicBezTo>
                    <a:pt x="17" y="2"/>
                    <a:pt x="17" y="2"/>
                    <a:pt x="17" y="2"/>
                  </a:cubicBezTo>
                  <a:cubicBezTo>
                    <a:pt x="16" y="1"/>
                    <a:pt x="16" y="1"/>
                    <a:pt x="16" y="1"/>
                  </a:cubicBezTo>
                  <a:cubicBezTo>
                    <a:pt x="16" y="0"/>
                    <a:pt x="16" y="0"/>
                    <a:pt x="16" y="0"/>
                  </a:cubicBezTo>
                  <a:cubicBezTo>
                    <a:pt x="16" y="0"/>
                    <a:pt x="14" y="0"/>
                    <a:pt x="14" y="0"/>
                  </a:cubicBezTo>
                  <a:cubicBezTo>
                    <a:pt x="14" y="0"/>
                    <a:pt x="10" y="4"/>
                    <a:pt x="10" y="4"/>
                  </a:cubicBezTo>
                  <a:cubicBezTo>
                    <a:pt x="11" y="5"/>
                    <a:pt x="11" y="5"/>
                    <a:pt x="11" y="5"/>
                  </a:cubicBezTo>
                  <a:cubicBezTo>
                    <a:pt x="10" y="7"/>
                    <a:pt x="10" y="7"/>
                    <a:pt x="10" y="7"/>
                  </a:cubicBezTo>
                  <a:cubicBezTo>
                    <a:pt x="9" y="9"/>
                    <a:pt x="9" y="9"/>
                    <a:pt x="9" y="9"/>
                  </a:cubicBezTo>
                  <a:cubicBezTo>
                    <a:pt x="8" y="11"/>
                    <a:pt x="8" y="11"/>
                    <a:pt x="8" y="11"/>
                  </a:cubicBezTo>
                  <a:cubicBezTo>
                    <a:pt x="8" y="11"/>
                    <a:pt x="7" y="12"/>
                    <a:pt x="7" y="13"/>
                  </a:cubicBezTo>
                  <a:cubicBezTo>
                    <a:pt x="7" y="13"/>
                    <a:pt x="6" y="14"/>
                    <a:pt x="6" y="14"/>
                  </a:cubicBezTo>
                  <a:cubicBezTo>
                    <a:pt x="5" y="15"/>
                    <a:pt x="5" y="15"/>
                    <a:pt x="5" y="15"/>
                  </a:cubicBezTo>
                  <a:cubicBezTo>
                    <a:pt x="4" y="16"/>
                    <a:pt x="4" y="16"/>
                    <a:pt x="4" y="16"/>
                  </a:cubicBezTo>
                  <a:cubicBezTo>
                    <a:pt x="4" y="18"/>
                    <a:pt x="4" y="18"/>
                    <a:pt x="4" y="18"/>
                  </a:cubicBezTo>
                  <a:cubicBezTo>
                    <a:pt x="4" y="18"/>
                    <a:pt x="4" y="19"/>
                    <a:pt x="4" y="20"/>
                  </a:cubicBezTo>
                  <a:cubicBezTo>
                    <a:pt x="4" y="20"/>
                    <a:pt x="3" y="21"/>
                    <a:pt x="3" y="21"/>
                  </a:cubicBezTo>
                  <a:cubicBezTo>
                    <a:pt x="2" y="23"/>
                    <a:pt x="2" y="23"/>
                    <a:pt x="2" y="23"/>
                  </a:cubicBezTo>
                  <a:cubicBezTo>
                    <a:pt x="0" y="25"/>
                    <a:pt x="0" y="25"/>
                    <a:pt x="0" y="25"/>
                  </a:cubicBezTo>
                  <a:cubicBezTo>
                    <a:pt x="0" y="27"/>
                    <a:pt x="0" y="27"/>
                    <a:pt x="0" y="27"/>
                  </a:cubicBezTo>
                  <a:cubicBezTo>
                    <a:pt x="1" y="28"/>
                    <a:pt x="1" y="28"/>
                    <a:pt x="1" y="28"/>
                  </a:cubicBezTo>
                  <a:cubicBezTo>
                    <a:pt x="3" y="29"/>
                    <a:pt x="3" y="29"/>
                    <a:pt x="3" y="29"/>
                  </a:cubicBezTo>
                  <a:cubicBezTo>
                    <a:pt x="5" y="30"/>
                    <a:pt x="5" y="30"/>
                    <a:pt x="5" y="30"/>
                  </a:cubicBezTo>
                  <a:cubicBezTo>
                    <a:pt x="5" y="30"/>
                    <a:pt x="5" y="31"/>
                    <a:pt x="5" y="32"/>
                  </a:cubicBezTo>
                  <a:cubicBezTo>
                    <a:pt x="5" y="32"/>
                    <a:pt x="5" y="33"/>
                    <a:pt x="5" y="33"/>
                  </a:cubicBezTo>
                  <a:cubicBezTo>
                    <a:pt x="4" y="35"/>
                    <a:pt x="4" y="35"/>
                    <a:pt x="4" y="35"/>
                  </a:cubicBezTo>
                  <a:cubicBezTo>
                    <a:pt x="4" y="35"/>
                    <a:pt x="5" y="36"/>
                    <a:pt x="5" y="36"/>
                  </a:cubicBezTo>
                  <a:cubicBezTo>
                    <a:pt x="5" y="36"/>
                    <a:pt x="5" y="37"/>
                    <a:pt x="5" y="37"/>
                  </a:cubicBezTo>
                  <a:cubicBezTo>
                    <a:pt x="5" y="37"/>
                    <a:pt x="5" y="39"/>
                    <a:pt x="5" y="39"/>
                  </a:cubicBezTo>
                  <a:cubicBezTo>
                    <a:pt x="4" y="40"/>
                    <a:pt x="4" y="40"/>
                    <a:pt x="4" y="40"/>
                  </a:cubicBezTo>
                  <a:cubicBezTo>
                    <a:pt x="4" y="40"/>
                    <a:pt x="5" y="41"/>
                    <a:pt x="5" y="42"/>
                  </a:cubicBezTo>
                  <a:cubicBezTo>
                    <a:pt x="5" y="42"/>
                    <a:pt x="5" y="43"/>
                    <a:pt x="5" y="43"/>
                  </a:cubicBezTo>
                  <a:cubicBezTo>
                    <a:pt x="4" y="43"/>
                    <a:pt x="6" y="45"/>
                    <a:pt x="6" y="45"/>
                  </a:cubicBezTo>
                  <a:cubicBezTo>
                    <a:pt x="6" y="45"/>
                    <a:pt x="7" y="44"/>
                    <a:pt x="8" y="44"/>
                  </a:cubicBezTo>
                  <a:cubicBezTo>
                    <a:pt x="8" y="44"/>
                    <a:pt x="10" y="44"/>
                    <a:pt x="10" y="44"/>
                  </a:cubicBezTo>
                  <a:cubicBezTo>
                    <a:pt x="12" y="45"/>
                    <a:pt x="12" y="45"/>
                    <a:pt x="12" y="45"/>
                  </a:cubicBezTo>
                  <a:cubicBezTo>
                    <a:pt x="14" y="45"/>
                    <a:pt x="14" y="45"/>
                    <a:pt x="14" y="45"/>
                  </a:cubicBezTo>
                  <a:cubicBezTo>
                    <a:pt x="15" y="47"/>
                    <a:pt x="15" y="47"/>
                    <a:pt x="15" y="47"/>
                  </a:cubicBezTo>
                  <a:cubicBezTo>
                    <a:pt x="15" y="49"/>
                    <a:pt x="15" y="49"/>
                    <a:pt x="15" y="49"/>
                  </a:cubicBezTo>
                  <a:cubicBezTo>
                    <a:pt x="15" y="52"/>
                    <a:pt x="15" y="52"/>
                    <a:pt x="15" y="52"/>
                  </a:cubicBezTo>
                  <a:cubicBezTo>
                    <a:pt x="14" y="54"/>
                    <a:pt x="14" y="54"/>
                    <a:pt x="14" y="54"/>
                  </a:cubicBezTo>
                  <a:cubicBezTo>
                    <a:pt x="16" y="55"/>
                    <a:pt x="16" y="55"/>
                    <a:pt x="16" y="55"/>
                  </a:cubicBezTo>
                  <a:cubicBezTo>
                    <a:pt x="16" y="55"/>
                    <a:pt x="16" y="55"/>
                    <a:pt x="16" y="55"/>
                  </a:cubicBezTo>
                  <a:cubicBezTo>
                    <a:pt x="16" y="55"/>
                    <a:pt x="16" y="57"/>
                    <a:pt x="16" y="58"/>
                  </a:cubicBezTo>
                  <a:cubicBezTo>
                    <a:pt x="15" y="58"/>
                    <a:pt x="14" y="58"/>
                    <a:pt x="13" y="59"/>
                  </a:cubicBezTo>
                  <a:cubicBezTo>
                    <a:pt x="12" y="59"/>
                    <a:pt x="11" y="59"/>
                    <a:pt x="11" y="59"/>
                  </a:cubicBezTo>
                  <a:cubicBezTo>
                    <a:pt x="11" y="60"/>
                    <a:pt x="11" y="60"/>
                    <a:pt x="11" y="60"/>
                  </a:cubicBezTo>
                  <a:cubicBezTo>
                    <a:pt x="13" y="61"/>
                    <a:pt x="13" y="61"/>
                    <a:pt x="13" y="61"/>
                  </a:cubicBezTo>
                  <a:cubicBezTo>
                    <a:pt x="13" y="61"/>
                    <a:pt x="14" y="61"/>
                    <a:pt x="14" y="61"/>
                  </a:cubicBezTo>
                  <a:cubicBezTo>
                    <a:pt x="14" y="62"/>
                    <a:pt x="14" y="64"/>
                    <a:pt x="14" y="64"/>
                  </a:cubicBezTo>
                  <a:cubicBezTo>
                    <a:pt x="14" y="64"/>
                    <a:pt x="14" y="65"/>
                    <a:pt x="13" y="65"/>
                  </a:cubicBezTo>
                  <a:cubicBezTo>
                    <a:pt x="13" y="65"/>
                    <a:pt x="12" y="66"/>
                    <a:pt x="12" y="66"/>
                  </a:cubicBezTo>
                  <a:cubicBezTo>
                    <a:pt x="11" y="67"/>
                    <a:pt x="11" y="67"/>
                    <a:pt x="11" y="67"/>
                  </a:cubicBezTo>
                  <a:cubicBezTo>
                    <a:pt x="10" y="68"/>
                    <a:pt x="10" y="68"/>
                    <a:pt x="10" y="68"/>
                  </a:cubicBezTo>
                  <a:cubicBezTo>
                    <a:pt x="8" y="69"/>
                    <a:pt x="8" y="69"/>
                    <a:pt x="8" y="69"/>
                  </a:cubicBezTo>
                  <a:cubicBezTo>
                    <a:pt x="10" y="71"/>
                    <a:pt x="10" y="71"/>
                    <a:pt x="10" y="71"/>
                  </a:cubicBezTo>
                  <a:cubicBezTo>
                    <a:pt x="11" y="71"/>
                    <a:pt x="11" y="71"/>
                    <a:pt x="11" y="71"/>
                  </a:cubicBezTo>
                  <a:cubicBezTo>
                    <a:pt x="11" y="71"/>
                    <a:pt x="12" y="72"/>
                    <a:pt x="12" y="72"/>
                  </a:cubicBezTo>
                  <a:cubicBezTo>
                    <a:pt x="12" y="72"/>
                    <a:pt x="15" y="74"/>
                    <a:pt x="15" y="74"/>
                  </a:cubicBezTo>
                  <a:cubicBezTo>
                    <a:pt x="14" y="75"/>
                    <a:pt x="14" y="75"/>
                    <a:pt x="14" y="75"/>
                  </a:cubicBezTo>
                  <a:cubicBezTo>
                    <a:pt x="14" y="75"/>
                    <a:pt x="14" y="76"/>
                    <a:pt x="14" y="77"/>
                  </a:cubicBezTo>
                  <a:cubicBezTo>
                    <a:pt x="14" y="78"/>
                    <a:pt x="14" y="81"/>
                    <a:pt x="14" y="81"/>
                  </a:cubicBezTo>
                  <a:cubicBezTo>
                    <a:pt x="13" y="82"/>
                    <a:pt x="13" y="82"/>
                    <a:pt x="13" y="82"/>
                  </a:cubicBezTo>
                  <a:cubicBezTo>
                    <a:pt x="13" y="83"/>
                    <a:pt x="14" y="86"/>
                    <a:pt x="14" y="86"/>
                  </a:cubicBezTo>
                  <a:cubicBezTo>
                    <a:pt x="14" y="87"/>
                    <a:pt x="14" y="87"/>
                    <a:pt x="14" y="87"/>
                  </a:cubicBezTo>
                  <a:cubicBezTo>
                    <a:pt x="13" y="88"/>
                    <a:pt x="13" y="88"/>
                    <a:pt x="13" y="88"/>
                  </a:cubicBezTo>
                  <a:cubicBezTo>
                    <a:pt x="17" y="90"/>
                    <a:pt x="17" y="90"/>
                    <a:pt x="17" y="90"/>
                  </a:cubicBezTo>
                  <a:cubicBezTo>
                    <a:pt x="16" y="92"/>
                    <a:pt x="16" y="92"/>
                    <a:pt x="16" y="92"/>
                  </a:cubicBezTo>
                  <a:cubicBezTo>
                    <a:pt x="14" y="93"/>
                    <a:pt x="14" y="93"/>
                    <a:pt x="14" y="93"/>
                  </a:cubicBezTo>
                  <a:cubicBezTo>
                    <a:pt x="14" y="93"/>
                    <a:pt x="13" y="93"/>
                    <a:pt x="13" y="93"/>
                  </a:cubicBezTo>
                  <a:cubicBezTo>
                    <a:pt x="13" y="94"/>
                    <a:pt x="13" y="95"/>
                    <a:pt x="13" y="95"/>
                  </a:cubicBezTo>
                  <a:cubicBezTo>
                    <a:pt x="14" y="96"/>
                    <a:pt x="14" y="96"/>
                    <a:pt x="14" y="96"/>
                  </a:cubicBezTo>
                  <a:cubicBezTo>
                    <a:pt x="13" y="97"/>
                    <a:pt x="13" y="97"/>
                    <a:pt x="13" y="97"/>
                  </a:cubicBezTo>
                  <a:cubicBezTo>
                    <a:pt x="13" y="97"/>
                    <a:pt x="13" y="97"/>
                    <a:pt x="13" y="97"/>
                  </a:cubicBezTo>
                  <a:cubicBezTo>
                    <a:pt x="13" y="97"/>
                    <a:pt x="13" y="99"/>
                    <a:pt x="13" y="99"/>
                  </a:cubicBezTo>
                  <a:cubicBezTo>
                    <a:pt x="13" y="99"/>
                    <a:pt x="13" y="100"/>
                    <a:pt x="12" y="100"/>
                  </a:cubicBezTo>
                  <a:cubicBezTo>
                    <a:pt x="12" y="100"/>
                    <a:pt x="11" y="101"/>
                    <a:pt x="11" y="101"/>
                  </a:cubicBezTo>
                  <a:cubicBezTo>
                    <a:pt x="12" y="103"/>
                    <a:pt x="12" y="103"/>
                    <a:pt x="12" y="103"/>
                  </a:cubicBezTo>
                  <a:cubicBezTo>
                    <a:pt x="11" y="107"/>
                    <a:pt x="11" y="107"/>
                    <a:pt x="11" y="107"/>
                  </a:cubicBezTo>
                  <a:cubicBezTo>
                    <a:pt x="11" y="108"/>
                    <a:pt x="11" y="108"/>
                    <a:pt x="11" y="108"/>
                  </a:cubicBezTo>
                  <a:cubicBezTo>
                    <a:pt x="12" y="111"/>
                    <a:pt x="12" y="111"/>
                    <a:pt x="12" y="111"/>
                  </a:cubicBezTo>
                  <a:cubicBezTo>
                    <a:pt x="14" y="114"/>
                    <a:pt x="14" y="114"/>
                    <a:pt x="14" y="114"/>
                  </a:cubicBezTo>
                  <a:cubicBezTo>
                    <a:pt x="16" y="116"/>
                    <a:pt x="16" y="116"/>
                    <a:pt x="16" y="116"/>
                  </a:cubicBezTo>
                  <a:cubicBezTo>
                    <a:pt x="17" y="118"/>
                    <a:pt x="17" y="118"/>
                    <a:pt x="17" y="118"/>
                  </a:cubicBezTo>
                  <a:cubicBezTo>
                    <a:pt x="19" y="119"/>
                    <a:pt x="19" y="119"/>
                    <a:pt x="19" y="119"/>
                  </a:cubicBezTo>
                  <a:cubicBezTo>
                    <a:pt x="18" y="122"/>
                    <a:pt x="18" y="122"/>
                    <a:pt x="18" y="122"/>
                  </a:cubicBezTo>
                  <a:cubicBezTo>
                    <a:pt x="19" y="123"/>
                    <a:pt x="19" y="123"/>
                    <a:pt x="19" y="123"/>
                  </a:cubicBezTo>
                  <a:cubicBezTo>
                    <a:pt x="19" y="125"/>
                    <a:pt x="19" y="125"/>
                    <a:pt x="19" y="125"/>
                  </a:cubicBezTo>
                  <a:cubicBezTo>
                    <a:pt x="19" y="125"/>
                    <a:pt x="19" y="125"/>
                    <a:pt x="18" y="126"/>
                  </a:cubicBezTo>
                  <a:cubicBezTo>
                    <a:pt x="18" y="126"/>
                    <a:pt x="18" y="126"/>
                    <a:pt x="17" y="125"/>
                  </a:cubicBezTo>
                  <a:cubicBezTo>
                    <a:pt x="16" y="125"/>
                    <a:pt x="15" y="123"/>
                    <a:pt x="15" y="123"/>
                  </a:cubicBezTo>
                  <a:cubicBezTo>
                    <a:pt x="15" y="123"/>
                    <a:pt x="14" y="121"/>
                    <a:pt x="14" y="121"/>
                  </a:cubicBezTo>
                  <a:cubicBezTo>
                    <a:pt x="14" y="121"/>
                    <a:pt x="13" y="120"/>
                    <a:pt x="13" y="120"/>
                  </a:cubicBezTo>
                  <a:cubicBezTo>
                    <a:pt x="11" y="120"/>
                    <a:pt x="11" y="120"/>
                    <a:pt x="11" y="120"/>
                  </a:cubicBezTo>
                  <a:cubicBezTo>
                    <a:pt x="11" y="120"/>
                    <a:pt x="11" y="121"/>
                    <a:pt x="11" y="121"/>
                  </a:cubicBezTo>
                  <a:cubicBezTo>
                    <a:pt x="11" y="122"/>
                    <a:pt x="11" y="122"/>
                    <a:pt x="12" y="123"/>
                  </a:cubicBezTo>
                  <a:cubicBezTo>
                    <a:pt x="13" y="124"/>
                    <a:pt x="13" y="124"/>
                    <a:pt x="14" y="124"/>
                  </a:cubicBezTo>
                  <a:cubicBezTo>
                    <a:pt x="14" y="124"/>
                    <a:pt x="14" y="125"/>
                    <a:pt x="15" y="125"/>
                  </a:cubicBezTo>
                  <a:cubicBezTo>
                    <a:pt x="15" y="126"/>
                    <a:pt x="15" y="128"/>
                    <a:pt x="15" y="128"/>
                  </a:cubicBezTo>
                  <a:cubicBezTo>
                    <a:pt x="17" y="130"/>
                    <a:pt x="17" y="130"/>
                    <a:pt x="17" y="130"/>
                  </a:cubicBezTo>
                  <a:cubicBezTo>
                    <a:pt x="19" y="131"/>
                    <a:pt x="19" y="131"/>
                    <a:pt x="19" y="131"/>
                  </a:cubicBezTo>
                  <a:cubicBezTo>
                    <a:pt x="27" y="135"/>
                    <a:pt x="27" y="135"/>
                    <a:pt x="27" y="135"/>
                  </a:cubicBezTo>
                  <a:cubicBezTo>
                    <a:pt x="30" y="136"/>
                    <a:pt x="30" y="136"/>
                    <a:pt x="30" y="136"/>
                  </a:cubicBezTo>
                  <a:cubicBezTo>
                    <a:pt x="31" y="136"/>
                    <a:pt x="31" y="136"/>
                    <a:pt x="31" y="136"/>
                  </a:cubicBezTo>
                  <a:cubicBezTo>
                    <a:pt x="32" y="138"/>
                    <a:pt x="32" y="138"/>
                    <a:pt x="32" y="138"/>
                  </a:cubicBezTo>
                  <a:cubicBezTo>
                    <a:pt x="33" y="139"/>
                    <a:pt x="33" y="139"/>
                    <a:pt x="33" y="139"/>
                  </a:cubicBezTo>
                  <a:cubicBezTo>
                    <a:pt x="33" y="139"/>
                    <a:pt x="34" y="139"/>
                    <a:pt x="35" y="139"/>
                  </a:cubicBezTo>
                  <a:cubicBezTo>
                    <a:pt x="35" y="139"/>
                    <a:pt x="37" y="139"/>
                    <a:pt x="37" y="139"/>
                  </a:cubicBezTo>
                  <a:cubicBezTo>
                    <a:pt x="37" y="139"/>
                    <a:pt x="38" y="138"/>
                    <a:pt x="38" y="139"/>
                  </a:cubicBezTo>
                  <a:cubicBezTo>
                    <a:pt x="38" y="140"/>
                    <a:pt x="41" y="145"/>
                    <a:pt x="41" y="145"/>
                  </a:cubicBezTo>
                  <a:cubicBezTo>
                    <a:pt x="41" y="145"/>
                    <a:pt x="41" y="146"/>
                    <a:pt x="42" y="147"/>
                  </a:cubicBezTo>
                  <a:cubicBezTo>
                    <a:pt x="43" y="148"/>
                    <a:pt x="45" y="149"/>
                    <a:pt x="45" y="149"/>
                  </a:cubicBezTo>
                  <a:cubicBezTo>
                    <a:pt x="45" y="149"/>
                    <a:pt x="44" y="150"/>
                    <a:pt x="44" y="151"/>
                  </a:cubicBezTo>
                  <a:cubicBezTo>
                    <a:pt x="45" y="152"/>
                    <a:pt x="44" y="152"/>
                    <a:pt x="45" y="152"/>
                  </a:cubicBezTo>
                  <a:cubicBezTo>
                    <a:pt x="45" y="153"/>
                    <a:pt x="45" y="153"/>
                    <a:pt x="45" y="153"/>
                  </a:cubicBezTo>
                  <a:cubicBezTo>
                    <a:pt x="45" y="153"/>
                    <a:pt x="45" y="153"/>
                    <a:pt x="45" y="154"/>
                  </a:cubicBezTo>
                  <a:cubicBezTo>
                    <a:pt x="46" y="154"/>
                    <a:pt x="46" y="155"/>
                    <a:pt x="46" y="155"/>
                  </a:cubicBezTo>
                  <a:cubicBezTo>
                    <a:pt x="46" y="158"/>
                    <a:pt x="46" y="158"/>
                    <a:pt x="46" y="158"/>
                  </a:cubicBezTo>
                  <a:cubicBezTo>
                    <a:pt x="48" y="158"/>
                    <a:pt x="48" y="158"/>
                    <a:pt x="48" y="158"/>
                  </a:cubicBezTo>
                  <a:lnTo>
                    <a:pt x="49" y="158"/>
                  </a:lnTo>
                  <a:close/>
                </a:path>
              </a:pathLst>
            </a:custGeom>
            <a:grpFill/>
            <a:ln w="38100" cap="rnd" cmpd="sng">
              <a:solidFill>
                <a:schemeClr val="bg2"/>
              </a:solidFill>
              <a:prstDash val="solid"/>
              <a:round/>
              <a:headEnd/>
              <a:tailEnd/>
            </a:ln>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en-US" sz="1050">
                <a:solidFill>
                  <a:srgbClr val="0032A0">
                    <a:lumMod val="50000"/>
                  </a:srgbClr>
                </a:solidFill>
                <a:latin typeface="Calibri Light"/>
              </a:endParaRPr>
            </a:p>
          </p:txBody>
        </p:sp>
        <p:sp>
          <p:nvSpPr>
            <p:cNvPr id="536" name="Freeform 6"/>
            <p:cNvSpPr>
              <a:spLocks noEditPoints="1"/>
            </p:cNvSpPr>
            <p:nvPr/>
          </p:nvSpPr>
          <p:spPr bwMode="auto">
            <a:xfrm>
              <a:off x="5900013" y="3680445"/>
              <a:ext cx="193500" cy="353719"/>
            </a:xfrm>
            <a:custGeom>
              <a:avLst/>
              <a:gdLst>
                <a:gd name="T0" fmla="*/ 45 w 85"/>
                <a:gd name="T1" fmla="*/ 154 h 160"/>
                <a:gd name="T2" fmla="*/ 41 w 85"/>
                <a:gd name="T3" fmla="*/ 145 h 160"/>
                <a:gd name="T4" fmla="*/ 15 w 85"/>
                <a:gd name="T5" fmla="*/ 128 h 160"/>
                <a:gd name="T6" fmla="*/ 14 w 85"/>
                <a:gd name="T7" fmla="*/ 121 h 160"/>
                <a:gd name="T8" fmla="*/ 18 w 85"/>
                <a:gd name="T9" fmla="*/ 119 h 160"/>
                <a:gd name="T10" fmla="*/ 12 w 85"/>
                <a:gd name="T11" fmla="*/ 100 h 160"/>
                <a:gd name="T12" fmla="*/ 14 w 85"/>
                <a:gd name="T13" fmla="*/ 93 h 160"/>
                <a:gd name="T14" fmla="*/ 14 w 85"/>
                <a:gd name="T15" fmla="*/ 77 h 160"/>
                <a:gd name="T16" fmla="*/ 11 w 85"/>
                <a:gd name="T17" fmla="*/ 67 h 160"/>
                <a:gd name="T18" fmla="*/ 13 w 85"/>
                <a:gd name="T19" fmla="*/ 58 h 160"/>
                <a:gd name="T20" fmla="*/ 14 w 85"/>
                <a:gd name="T21" fmla="*/ 46 h 160"/>
                <a:gd name="T22" fmla="*/ 4 w 85"/>
                <a:gd name="T23" fmla="*/ 39 h 160"/>
                <a:gd name="T24" fmla="*/ 0 w 85"/>
                <a:gd name="T25" fmla="*/ 27 h 160"/>
                <a:gd name="T26" fmla="*/ 4 w 85"/>
                <a:gd name="T27" fmla="*/ 15 h 160"/>
                <a:gd name="T28" fmla="*/ 16 w 85"/>
                <a:gd name="T29" fmla="*/ 0 h 160"/>
                <a:gd name="T30" fmla="*/ 19 w 85"/>
                <a:gd name="T31" fmla="*/ 8 h 160"/>
                <a:gd name="T32" fmla="*/ 31 w 85"/>
                <a:gd name="T33" fmla="*/ 4 h 160"/>
                <a:gd name="T34" fmla="*/ 42 w 85"/>
                <a:gd name="T35" fmla="*/ 16 h 160"/>
                <a:gd name="T36" fmla="*/ 54 w 85"/>
                <a:gd name="T37" fmla="*/ 30 h 160"/>
                <a:gd name="T38" fmla="*/ 55 w 85"/>
                <a:gd name="T39" fmla="*/ 48 h 160"/>
                <a:gd name="T40" fmla="*/ 52 w 85"/>
                <a:gd name="T41" fmla="*/ 59 h 160"/>
                <a:gd name="T42" fmla="*/ 57 w 85"/>
                <a:gd name="T43" fmla="*/ 73 h 160"/>
                <a:gd name="T44" fmla="*/ 68 w 85"/>
                <a:gd name="T45" fmla="*/ 87 h 160"/>
                <a:gd name="T46" fmla="*/ 77 w 85"/>
                <a:gd name="T47" fmla="*/ 88 h 160"/>
                <a:gd name="T48" fmla="*/ 80 w 85"/>
                <a:gd name="T49" fmla="*/ 107 h 160"/>
                <a:gd name="T50" fmla="*/ 60 w 85"/>
                <a:gd name="T51" fmla="*/ 140 h 160"/>
                <a:gd name="T52" fmla="*/ 61 w 85"/>
                <a:gd name="T53" fmla="*/ 147 h 160"/>
                <a:gd name="T54" fmla="*/ 59 w 85"/>
                <a:gd name="T55" fmla="*/ 154 h 160"/>
                <a:gd name="T56" fmla="*/ 49 w 85"/>
                <a:gd name="T57" fmla="*/ 158 h 160"/>
                <a:gd name="T58" fmla="*/ 57 w 85"/>
                <a:gd name="T59" fmla="*/ 151 h 160"/>
                <a:gd name="T60" fmla="*/ 63 w 85"/>
                <a:gd name="T61" fmla="*/ 149 h 160"/>
                <a:gd name="T62" fmla="*/ 59 w 85"/>
                <a:gd name="T63" fmla="*/ 140 h 160"/>
                <a:gd name="T64" fmla="*/ 75 w 85"/>
                <a:gd name="T65" fmla="*/ 124 h 160"/>
                <a:gd name="T66" fmla="*/ 80 w 85"/>
                <a:gd name="T67" fmla="*/ 91 h 160"/>
                <a:gd name="T68" fmla="*/ 69 w 85"/>
                <a:gd name="T69" fmla="*/ 90 h 160"/>
                <a:gd name="T70" fmla="*/ 65 w 85"/>
                <a:gd name="T71" fmla="*/ 81 h 160"/>
                <a:gd name="T72" fmla="*/ 55 w 85"/>
                <a:gd name="T73" fmla="*/ 68 h 160"/>
                <a:gd name="T74" fmla="*/ 54 w 85"/>
                <a:gd name="T75" fmla="*/ 55 h 160"/>
                <a:gd name="T76" fmla="*/ 54 w 85"/>
                <a:gd name="T77" fmla="*/ 42 h 160"/>
                <a:gd name="T78" fmla="*/ 52 w 85"/>
                <a:gd name="T79" fmla="*/ 26 h 160"/>
                <a:gd name="T80" fmla="*/ 40 w 85"/>
                <a:gd name="T81" fmla="*/ 15 h 160"/>
                <a:gd name="T82" fmla="*/ 24 w 85"/>
                <a:gd name="T83" fmla="*/ 7 h 160"/>
                <a:gd name="T84" fmla="*/ 17 w 85"/>
                <a:gd name="T85" fmla="*/ 5 h 160"/>
                <a:gd name="T86" fmla="*/ 9 w 85"/>
                <a:gd name="T87" fmla="*/ 9 h 160"/>
                <a:gd name="T88" fmla="*/ 4 w 85"/>
                <a:gd name="T89" fmla="*/ 20 h 160"/>
                <a:gd name="T90" fmla="*/ 6 w 85"/>
                <a:gd name="T91" fmla="*/ 32 h 160"/>
                <a:gd name="T92" fmla="*/ 5 w 85"/>
                <a:gd name="T93" fmla="*/ 41 h 160"/>
                <a:gd name="T94" fmla="*/ 15 w 85"/>
                <a:gd name="T95" fmla="*/ 46 h 160"/>
                <a:gd name="T96" fmla="*/ 13 w 85"/>
                <a:gd name="T97" fmla="*/ 59 h 160"/>
                <a:gd name="T98" fmla="*/ 12 w 85"/>
                <a:gd name="T99" fmla="*/ 66 h 160"/>
                <a:gd name="T100" fmla="*/ 15 w 85"/>
                <a:gd name="T101" fmla="*/ 75 h 160"/>
                <a:gd name="T102" fmla="*/ 17 w 85"/>
                <a:gd name="T103" fmla="*/ 92 h 160"/>
                <a:gd name="T104" fmla="*/ 13 w 85"/>
                <a:gd name="T105" fmla="*/ 101 h 160"/>
                <a:gd name="T106" fmla="*/ 18 w 85"/>
                <a:gd name="T107" fmla="*/ 122 h 160"/>
                <a:gd name="T108" fmla="*/ 13 w 85"/>
                <a:gd name="T109" fmla="*/ 120 h 160"/>
                <a:gd name="T110" fmla="*/ 27 w 85"/>
                <a:gd name="T111" fmla="*/ 135 h 160"/>
                <a:gd name="T112" fmla="*/ 38 w 85"/>
                <a:gd name="T113" fmla="*/ 139 h 160"/>
                <a:gd name="T114" fmla="*/ 47 w 85"/>
                <a:gd name="T115"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5" h="160">
                  <a:moveTo>
                    <a:pt x="52" y="160"/>
                  </a:moveTo>
                  <a:cubicBezTo>
                    <a:pt x="52" y="160"/>
                    <a:pt x="52" y="160"/>
                    <a:pt x="52" y="160"/>
                  </a:cubicBezTo>
                  <a:cubicBezTo>
                    <a:pt x="49" y="158"/>
                    <a:pt x="49" y="158"/>
                    <a:pt x="49" y="158"/>
                  </a:cubicBezTo>
                  <a:cubicBezTo>
                    <a:pt x="48" y="159"/>
                    <a:pt x="48" y="159"/>
                    <a:pt x="48" y="159"/>
                  </a:cubicBezTo>
                  <a:cubicBezTo>
                    <a:pt x="46" y="158"/>
                    <a:pt x="46" y="158"/>
                    <a:pt x="46" y="158"/>
                  </a:cubicBezTo>
                  <a:cubicBezTo>
                    <a:pt x="46" y="155"/>
                    <a:pt x="46" y="155"/>
                    <a:pt x="46" y="155"/>
                  </a:cubicBezTo>
                  <a:cubicBezTo>
                    <a:pt x="46" y="155"/>
                    <a:pt x="45" y="155"/>
                    <a:pt x="45" y="154"/>
                  </a:cubicBezTo>
                  <a:cubicBezTo>
                    <a:pt x="45" y="152"/>
                    <a:pt x="45" y="152"/>
                    <a:pt x="45" y="152"/>
                  </a:cubicBezTo>
                  <a:cubicBezTo>
                    <a:pt x="44" y="153"/>
                    <a:pt x="44" y="153"/>
                    <a:pt x="44" y="153"/>
                  </a:cubicBezTo>
                  <a:cubicBezTo>
                    <a:pt x="44" y="152"/>
                    <a:pt x="44" y="152"/>
                    <a:pt x="44" y="152"/>
                  </a:cubicBezTo>
                  <a:cubicBezTo>
                    <a:pt x="44" y="151"/>
                    <a:pt x="44" y="151"/>
                    <a:pt x="44" y="151"/>
                  </a:cubicBezTo>
                  <a:cubicBezTo>
                    <a:pt x="44" y="150"/>
                    <a:pt x="44" y="149"/>
                    <a:pt x="45" y="149"/>
                  </a:cubicBezTo>
                  <a:cubicBezTo>
                    <a:pt x="44" y="149"/>
                    <a:pt x="42" y="148"/>
                    <a:pt x="42" y="147"/>
                  </a:cubicBezTo>
                  <a:cubicBezTo>
                    <a:pt x="41" y="147"/>
                    <a:pt x="41" y="145"/>
                    <a:pt x="41" y="145"/>
                  </a:cubicBezTo>
                  <a:cubicBezTo>
                    <a:pt x="40" y="145"/>
                    <a:pt x="38" y="141"/>
                    <a:pt x="38" y="139"/>
                  </a:cubicBezTo>
                  <a:cubicBezTo>
                    <a:pt x="36" y="139"/>
                    <a:pt x="35" y="139"/>
                    <a:pt x="35" y="139"/>
                  </a:cubicBezTo>
                  <a:cubicBezTo>
                    <a:pt x="34" y="139"/>
                    <a:pt x="33" y="139"/>
                    <a:pt x="33" y="139"/>
                  </a:cubicBezTo>
                  <a:cubicBezTo>
                    <a:pt x="32" y="138"/>
                    <a:pt x="32" y="138"/>
                    <a:pt x="32" y="138"/>
                  </a:cubicBezTo>
                  <a:cubicBezTo>
                    <a:pt x="31" y="137"/>
                    <a:pt x="31" y="137"/>
                    <a:pt x="31" y="137"/>
                  </a:cubicBezTo>
                  <a:cubicBezTo>
                    <a:pt x="27" y="135"/>
                    <a:pt x="27" y="135"/>
                    <a:pt x="27" y="135"/>
                  </a:cubicBezTo>
                  <a:cubicBezTo>
                    <a:pt x="15" y="128"/>
                    <a:pt x="15" y="128"/>
                    <a:pt x="15" y="128"/>
                  </a:cubicBezTo>
                  <a:cubicBezTo>
                    <a:pt x="15" y="128"/>
                    <a:pt x="14" y="126"/>
                    <a:pt x="14" y="125"/>
                  </a:cubicBezTo>
                  <a:cubicBezTo>
                    <a:pt x="14" y="125"/>
                    <a:pt x="14" y="125"/>
                    <a:pt x="14" y="124"/>
                  </a:cubicBezTo>
                  <a:cubicBezTo>
                    <a:pt x="13" y="124"/>
                    <a:pt x="12" y="124"/>
                    <a:pt x="12" y="123"/>
                  </a:cubicBezTo>
                  <a:cubicBezTo>
                    <a:pt x="11" y="123"/>
                    <a:pt x="11" y="122"/>
                    <a:pt x="10" y="121"/>
                  </a:cubicBezTo>
                  <a:cubicBezTo>
                    <a:pt x="10" y="121"/>
                    <a:pt x="10" y="120"/>
                    <a:pt x="10" y="120"/>
                  </a:cubicBezTo>
                  <a:cubicBezTo>
                    <a:pt x="13" y="120"/>
                    <a:pt x="13" y="120"/>
                    <a:pt x="13" y="120"/>
                  </a:cubicBezTo>
                  <a:cubicBezTo>
                    <a:pt x="13" y="120"/>
                    <a:pt x="14" y="121"/>
                    <a:pt x="14" y="121"/>
                  </a:cubicBezTo>
                  <a:cubicBezTo>
                    <a:pt x="15" y="121"/>
                    <a:pt x="15" y="123"/>
                    <a:pt x="15" y="123"/>
                  </a:cubicBezTo>
                  <a:cubicBezTo>
                    <a:pt x="15" y="123"/>
                    <a:pt x="16" y="125"/>
                    <a:pt x="17" y="125"/>
                  </a:cubicBezTo>
                  <a:cubicBezTo>
                    <a:pt x="17" y="125"/>
                    <a:pt x="18" y="125"/>
                    <a:pt x="18" y="125"/>
                  </a:cubicBezTo>
                  <a:cubicBezTo>
                    <a:pt x="18" y="125"/>
                    <a:pt x="18" y="125"/>
                    <a:pt x="18" y="125"/>
                  </a:cubicBezTo>
                  <a:cubicBezTo>
                    <a:pt x="19" y="123"/>
                    <a:pt x="19" y="123"/>
                    <a:pt x="19" y="123"/>
                  </a:cubicBezTo>
                  <a:cubicBezTo>
                    <a:pt x="18" y="122"/>
                    <a:pt x="18" y="122"/>
                    <a:pt x="18" y="122"/>
                  </a:cubicBezTo>
                  <a:cubicBezTo>
                    <a:pt x="18" y="119"/>
                    <a:pt x="18" y="119"/>
                    <a:pt x="18" y="119"/>
                  </a:cubicBezTo>
                  <a:cubicBezTo>
                    <a:pt x="17" y="118"/>
                    <a:pt x="17" y="118"/>
                    <a:pt x="17" y="118"/>
                  </a:cubicBezTo>
                  <a:cubicBezTo>
                    <a:pt x="16" y="116"/>
                    <a:pt x="16" y="116"/>
                    <a:pt x="16" y="116"/>
                  </a:cubicBezTo>
                  <a:cubicBezTo>
                    <a:pt x="12" y="111"/>
                    <a:pt x="12" y="111"/>
                    <a:pt x="12" y="111"/>
                  </a:cubicBezTo>
                  <a:cubicBezTo>
                    <a:pt x="10" y="108"/>
                    <a:pt x="10" y="108"/>
                    <a:pt x="10" y="108"/>
                  </a:cubicBezTo>
                  <a:cubicBezTo>
                    <a:pt x="12" y="103"/>
                    <a:pt x="12" y="103"/>
                    <a:pt x="12" y="103"/>
                  </a:cubicBezTo>
                  <a:cubicBezTo>
                    <a:pt x="11" y="101"/>
                    <a:pt x="11" y="101"/>
                    <a:pt x="11" y="101"/>
                  </a:cubicBezTo>
                  <a:cubicBezTo>
                    <a:pt x="11" y="101"/>
                    <a:pt x="12" y="100"/>
                    <a:pt x="12" y="100"/>
                  </a:cubicBezTo>
                  <a:cubicBezTo>
                    <a:pt x="12" y="100"/>
                    <a:pt x="13" y="99"/>
                    <a:pt x="13" y="99"/>
                  </a:cubicBezTo>
                  <a:cubicBezTo>
                    <a:pt x="13" y="99"/>
                    <a:pt x="13" y="98"/>
                    <a:pt x="13" y="98"/>
                  </a:cubicBezTo>
                  <a:cubicBezTo>
                    <a:pt x="13" y="97"/>
                    <a:pt x="13" y="97"/>
                    <a:pt x="13" y="97"/>
                  </a:cubicBezTo>
                  <a:cubicBezTo>
                    <a:pt x="14" y="95"/>
                    <a:pt x="14" y="95"/>
                    <a:pt x="14" y="95"/>
                  </a:cubicBezTo>
                  <a:cubicBezTo>
                    <a:pt x="12" y="95"/>
                    <a:pt x="12" y="95"/>
                    <a:pt x="12" y="95"/>
                  </a:cubicBezTo>
                  <a:cubicBezTo>
                    <a:pt x="12" y="94"/>
                    <a:pt x="13" y="93"/>
                    <a:pt x="13" y="93"/>
                  </a:cubicBezTo>
                  <a:cubicBezTo>
                    <a:pt x="13" y="93"/>
                    <a:pt x="13" y="93"/>
                    <a:pt x="14" y="93"/>
                  </a:cubicBezTo>
                  <a:cubicBezTo>
                    <a:pt x="16" y="91"/>
                    <a:pt x="16" y="91"/>
                    <a:pt x="16" y="91"/>
                  </a:cubicBezTo>
                  <a:cubicBezTo>
                    <a:pt x="16" y="90"/>
                    <a:pt x="16" y="90"/>
                    <a:pt x="16" y="90"/>
                  </a:cubicBezTo>
                  <a:cubicBezTo>
                    <a:pt x="13" y="89"/>
                    <a:pt x="13" y="89"/>
                    <a:pt x="13" y="89"/>
                  </a:cubicBezTo>
                  <a:cubicBezTo>
                    <a:pt x="14" y="86"/>
                    <a:pt x="14" y="86"/>
                    <a:pt x="14" y="86"/>
                  </a:cubicBezTo>
                  <a:cubicBezTo>
                    <a:pt x="13" y="85"/>
                    <a:pt x="12" y="83"/>
                    <a:pt x="12" y="83"/>
                  </a:cubicBezTo>
                  <a:cubicBezTo>
                    <a:pt x="13" y="81"/>
                    <a:pt x="13" y="81"/>
                    <a:pt x="13" y="81"/>
                  </a:cubicBezTo>
                  <a:cubicBezTo>
                    <a:pt x="13" y="81"/>
                    <a:pt x="14" y="78"/>
                    <a:pt x="14" y="77"/>
                  </a:cubicBezTo>
                  <a:cubicBezTo>
                    <a:pt x="14" y="76"/>
                    <a:pt x="14" y="75"/>
                    <a:pt x="14" y="75"/>
                  </a:cubicBezTo>
                  <a:cubicBezTo>
                    <a:pt x="14" y="74"/>
                    <a:pt x="14" y="74"/>
                    <a:pt x="14" y="74"/>
                  </a:cubicBezTo>
                  <a:cubicBezTo>
                    <a:pt x="13" y="73"/>
                    <a:pt x="12" y="72"/>
                    <a:pt x="12" y="72"/>
                  </a:cubicBezTo>
                  <a:cubicBezTo>
                    <a:pt x="12" y="72"/>
                    <a:pt x="11" y="72"/>
                    <a:pt x="11" y="71"/>
                  </a:cubicBezTo>
                  <a:cubicBezTo>
                    <a:pt x="10" y="71"/>
                    <a:pt x="10" y="71"/>
                    <a:pt x="10" y="71"/>
                  </a:cubicBezTo>
                  <a:cubicBezTo>
                    <a:pt x="8" y="69"/>
                    <a:pt x="8" y="69"/>
                    <a:pt x="8" y="69"/>
                  </a:cubicBezTo>
                  <a:cubicBezTo>
                    <a:pt x="11" y="67"/>
                    <a:pt x="11" y="67"/>
                    <a:pt x="11" y="67"/>
                  </a:cubicBezTo>
                  <a:cubicBezTo>
                    <a:pt x="11" y="66"/>
                    <a:pt x="11" y="66"/>
                    <a:pt x="11" y="66"/>
                  </a:cubicBezTo>
                  <a:cubicBezTo>
                    <a:pt x="12" y="65"/>
                    <a:pt x="13" y="65"/>
                    <a:pt x="13" y="65"/>
                  </a:cubicBezTo>
                  <a:cubicBezTo>
                    <a:pt x="13" y="65"/>
                    <a:pt x="14" y="64"/>
                    <a:pt x="14" y="64"/>
                  </a:cubicBezTo>
                  <a:cubicBezTo>
                    <a:pt x="14" y="63"/>
                    <a:pt x="14" y="62"/>
                    <a:pt x="14" y="61"/>
                  </a:cubicBezTo>
                  <a:cubicBezTo>
                    <a:pt x="11" y="60"/>
                    <a:pt x="11" y="60"/>
                    <a:pt x="11" y="60"/>
                  </a:cubicBezTo>
                  <a:cubicBezTo>
                    <a:pt x="11" y="59"/>
                    <a:pt x="11" y="59"/>
                    <a:pt x="11" y="59"/>
                  </a:cubicBezTo>
                  <a:cubicBezTo>
                    <a:pt x="11" y="59"/>
                    <a:pt x="12" y="59"/>
                    <a:pt x="13" y="58"/>
                  </a:cubicBezTo>
                  <a:cubicBezTo>
                    <a:pt x="14" y="58"/>
                    <a:pt x="15" y="57"/>
                    <a:pt x="15" y="57"/>
                  </a:cubicBezTo>
                  <a:cubicBezTo>
                    <a:pt x="16" y="57"/>
                    <a:pt x="16" y="56"/>
                    <a:pt x="16" y="55"/>
                  </a:cubicBezTo>
                  <a:cubicBezTo>
                    <a:pt x="14" y="54"/>
                    <a:pt x="14" y="54"/>
                    <a:pt x="14" y="54"/>
                  </a:cubicBezTo>
                  <a:cubicBezTo>
                    <a:pt x="15" y="52"/>
                    <a:pt x="15" y="52"/>
                    <a:pt x="15" y="52"/>
                  </a:cubicBezTo>
                  <a:cubicBezTo>
                    <a:pt x="14" y="49"/>
                    <a:pt x="14" y="49"/>
                    <a:pt x="14" y="49"/>
                  </a:cubicBezTo>
                  <a:cubicBezTo>
                    <a:pt x="15" y="47"/>
                    <a:pt x="15" y="47"/>
                    <a:pt x="15" y="47"/>
                  </a:cubicBezTo>
                  <a:cubicBezTo>
                    <a:pt x="14" y="46"/>
                    <a:pt x="14" y="46"/>
                    <a:pt x="14" y="46"/>
                  </a:cubicBezTo>
                  <a:cubicBezTo>
                    <a:pt x="10" y="44"/>
                    <a:pt x="10" y="44"/>
                    <a:pt x="10" y="44"/>
                  </a:cubicBezTo>
                  <a:cubicBezTo>
                    <a:pt x="9" y="44"/>
                    <a:pt x="9" y="44"/>
                    <a:pt x="9" y="44"/>
                  </a:cubicBezTo>
                  <a:cubicBezTo>
                    <a:pt x="8" y="44"/>
                    <a:pt x="7" y="45"/>
                    <a:pt x="7" y="45"/>
                  </a:cubicBezTo>
                  <a:cubicBezTo>
                    <a:pt x="4" y="44"/>
                    <a:pt x="4" y="43"/>
                    <a:pt x="4" y="43"/>
                  </a:cubicBezTo>
                  <a:cubicBezTo>
                    <a:pt x="5" y="43"/>
                    <a:pt x="5" y="42"/>
                    <a:pt x="5" y="42"/>
                  </a:cubicBezTo>
                  <a:cubicBezTo>
                    <a:pt x="4" y="41"/>
                    <a:pt x="4" y="41"/>
                    <a:pt x="4" y="41"/>
                  </a:cubicBezTo>
                  <a:cubicBezTo>
                    <a:pt x="4" y="39"/>
                    <a:pt x="4" y="39"/>
                    <a:pt x="4" y="39"/>
                  </a:cubicBezTo>
                  <a:cubicBezTo>
                    <a:pt x="4" y="39"/>
                    <a:pt x="5" y="37"/>
                    <a:pt x="5" y="37"/>
                  </a:cubicBezTo>
                  <a:cubicBezTo>
                    <a:pt x="4" y="36"/>
                    <a:pt x="4" y="35"/>
                    <a:pt x="4" y="35"/>
                  </a:cubicBezTo>
                  <a:cubicBezTo>
                    <a:pt x="5" y="33"/>
                    <a:pt x="5" y="33"/>
                    <a:pt x="5" y="33"/>
                  </a:cubicBezTo>
                  <a:cubicBezTo>
                    <a:pt x="5" y="32"/>
                    <a:pt x="5" y="32"/>
                    <a:pt x="5" y="32"/>
                  </a:cubicBezTo>
                  <a:cubicBezTo>
                    <a:pt x="5" y="31"/>
                    <a:pt x="5" y="30"/>
                    <a:pt x="5" y="30"/>
                  </a:cubicBezTo>
                  <a:cubicBezTo>
                    <a:pt x="1" y="28"/>
                    <a:pt x="1" y="28"/>
                    <a:pt x="1" y="28"/>
                  </a:cubicBezTo>
                  <a:cubicBezTo>
                    <a:pt x="0" y="27"/>
                    <a:pt x="0" y="27"/>
                    <a:pt x="0" y="27"/>
                  </a:cubicBezTo>
                  <a:cubicBezTo>
                    <a:pt x="0" y="25"/>
                    <a:pt x="0" y="25"/>
                    <a:pt x="0" y="25"/>
                  </a:cubicBezTo>
                  <a:cubicBezTo>
                    <a:pt x="2" y="23"/>
                    <a:pt x="2" y="23"/>
                    <a:pt x="2" y="23"/>
                  </a:cubicBezTo>
                  <a:cubicBezTo>
                    <a:pt x="3" y="21"/>
                    <a:pt x="3" y="21"/>
                    <a:pt x="3" y="21"/>
                  </a:cubicBezTo>
                  <a:cubicBezTo>
                    <a:pt x="3" y="20"/>
                    <a:pt x="3" y="20"/>
                    <a:pt x="3" y="19"/>
                  </a:cubicBezTo>
                  <a:cubicBezTo>
                    <a:pt x="3" y="19"/>
                    <a:pt x="4" y="18"/>
                    <a:pt x="4" y="18"/>
                  </a:cubicBezTo>
                  <a:cubicBezTo>
                    <a:pt x="4" y="16"/>
                    <a:pt x="4" y="16"/>
                    <a:pt x="4" y="16"/>
                  </a:cubicBezTo>
                  <a:cubicBezTo>
                    <a:pt x="4" y="15"/>
                    <a:pt x="4" y="15"/>
                    <a:pt x="4" y="15"/>
                  </a:cubicBezTo>
                  <a:cubicBezTo>
                    <a:pt x="5" y="14"/>
                    <a:pt x="5" y="14"/>
                    <a:pt x="5" y="14"/>
                  </a:cubicBezTo>
                  <a:cubicBezTo>
                    <a:pt x="5" y="14"/>
                    <a:pt x="6" y="13"/>
                    <a:pt x="7" y="13"/>
                  </a:cubicBezTo>
                  <a:cubicBezTo>
                    <a:pt x="7" y="12"/>
                    <a:pt x="7" y="11"/>
                    <a:pt x="7" y="11"/>
                  </a:cubicBezTo>
                  <a:cubicBezTo>
                    <a:pt x="11" y="5"/>
                    <a:pt x="11" y="5"/>
                    <a:pt x="11" y="5"/>
                  </a:cubicBezTo>
                  <a:cubicBezTo>
                    <a:pt x="10" y="4"/>
                    <a:pt x="10" y="4"/>
                    <a:pt x="10" y="4"/>
                  </a:cubicBezTo>
                  <a:cubicBezTo>
                    <a:pt x="13" y="0"/>
                    <a:pt x="14" y="0"/>
                    <a:pt x="14" y="0"/>
                  </a:cubicBezTo>
                  <a:cubicBezTo>
                    <a:pt x="15" y="0"/>
                    <a:pt x="16" y="0"/>
                    <a:pt x="16" y="0"/>
                  </a:cubicBezTo>
                  <a:cubicBezTo>
                    <a:pt x="17" y="1"/>
                    <a:pt x="17" y="1"/>
                    <a:pt x="17" y="1"/>
                  </a:cubicBezTo>
                  <a:cubicBezTo>
                    <a:pt x="18" y="2"/>
                    <a:pt x="18" y="2"/>
                    <a:pt x="18" y="2"/>
                  </a:cubicBezTo>
                  <a:cubicBezTo>
                    <a:pt x="18" y="3"/>
                    <a:pt x="18" y="3"/>
                    <a:pt x="18" y="3"/>
                  </a:cubicBezTo>
                  <a:cubicBezTo>
                    <a:pt x="18" y="4"/>
                    <a:pt x="17" y="4"/>
                    <a:pt x="17" y="5"/>
                  </a:cubicBezTo>
                  <a:cubicBezTo>
                    <a:pt x="18" y="5"/>
                    <a:pt x="17" y="6"/>
                    <a:pt x="17" y="6"/>
                  </a:cubicBezTo>
                  <a:cubicBezTo>
                    <a:pt x="18" y="6"/>
                    <a:pt x="18" y="7"/>
                    <a:pt x="18" y="7"/>
                  </a:cubicBezTo>
                  <a:cubicBezTo>
                    <a:pt x="19" y="8"/>
                    <a:pt x="19" y="8"/>
                    <a:pt x="19" y="8"/>
                  </a:cubicBezTo>
                  <a:cubicBezTo>
                    <a:pt x="19" y="9"/>
                    <a:pt x="20" y="9"/>
                    <a:pt x="20" y="9"/>
                  </a:cubicBezTo>
                  <a:cubicBezTo>
                    <a:pt x="22" y="8"/>
                    <a:pt x="22" y="8"/>
                    <a:pt x="22" y="8"/>
                  </a:cubicBezTo>
                  <a:cubicBezTo>
                    <a:pt x="24" y="7"/>
                    <a:pt x="24" y="7"/>
                    <a:pt x="24" y="7"/>
                  </a:cubicBezTo>
                  <a:cubicBezTo>
                    <a:pt x="24" y="7"/>
                    <a:pt x="26" y="6"/>
                    <a:pt x="27" y="6"/>
                  </a:cubicBezTo>
                  <a:cubicBezTo>
                    <a:pt x="27" y="6"/>
                    <a:pt x="27" y="5"/>
                    <a:pt x="28" y="4"/>
                  </a:cubicBezTo>
                  <a:cubicBezTo>
                    <a:pt x="29" y="4"/>
                    <a:pt x="29" y="4"/>
                    <a:pt x="29" y="4"/>
                  </a:cubicBezTo>
                  <a:cubicBezTo>
                    <a:pt x="31" y="4"/>
                    <a:pt x="31" y="4"/>
                    <a:pt x="31" y="4"/>
                  </a:cubicBezTo>
                  <a:cubicBezTo>
                    <a:pt x="32" y="6"/>
                    <a:pt x="32" y="6"/>
                    <a:pt x="32" y="6"/>
                  </a:cubicBezTo>
                  <a:cubicBezTo>
                    <a:pt x="34" y="7"/>
                    <a:pt x="34" y="7"/>
                    <a:pt x="34" y="7"/>
                  </a:cubicBezTo>
                  <a:cubicBezTo>
                    <a:pt x="36" y="9"/>
                    <a:pt x="36" y="9"/>
                    <a:pt x="36" y="9"/>
                  </a:cubicBezTo>
                  <a:cubicBezTo>
                    <a:pt x="37" y="12"/>
                    <a:pt x="37" y="12"/>
                    <a:pt x="37" y="12"/>
                  </a:cubicBezTo>
                  <a:cubicBezTo>
                    <a:pt x="39" y="15"/>
                    <a:pt x="39" y="15"/>
                    <a:pt x="39" y="15"/>
                  </a:cubicBezTo>
                  <a:cubicBezTo>
                    <a:pt x="40" y="14"/>
                    <a:pt x="40" y="14"/>
                    <a:pt x="40" y="14"/>
                  </a:cubicBezTo>
                  <a:cubicBezTo>
                    <a:pt x="42" y="16"/>
                    <a:pt x="42" y="16"/>
                    <a:pt x="42" y="16"/>
                  </a:cubicBezTo>
                  <a:cubicBezTo>
                    <a:pt x="44" y="17"/>
                    <a:pt x="44" y="17"/>
                    <a:pt x="44" y="17"/>
                  </a:cubicBezTo>
                  <a:cubicBezTo>
                    <a:pt x="44" y="17"/>
                    <a:pt x="46" y="17"/>
                    <a:pt x="48" y="18"/>
                  </a:cubicBezTo>
                  <a:cubicBezTo>
                    <a:pt x="49" y="18"/>
                    <a:pt x="49" y="19"/>
                    <a:pt x="49" y="19"/>
                  </a:cubicBezTo>
                  <a:cubicBezTo>
                    <a:pt x="50" y="21"/>
                    <a:pt x="52" y="23"/>
                    <a:pt x="52" y="23"/>
                  </a:cubicBezTo>
                  <a:cubicBezTo>
                    <a:pt x="53" y="26"/>
                    <a:pt x="53" y="26"/>
                    <a:pt x="53" y="26"/>
                  </a:cubicBezTo>
                  <a:cubicBezTo>
                    <a:pt x="53" y="26"/>
                    <a:pt x="54" y="28"/>
                    <a:pt x="54" y="29"/>
                  </a:cubicBezTo>
                  <a:cubicBezTo>
                    <a:pt x="54" y="29"/>
                    <a:pt x="54" y="30"/>
                    <a:pt x="54" y="30"/>
                  </a:cubicBezTo>
                  <a:cubicBezTo>
                    <a:pt x="57" y="33"/>
                    <a:pt x="57" y="33"/>
                    <a:pt x="57" y="33"/>
                  </a:cubicBezTo>
                  <a:cubicBezTo>
                    <a:pt x="56" y="36"/>
                    <a:pt x="56" y="36"/>
                    <a:pt x="56" y="36"/>
                  </a:cubicBezTo>
                  <a:cubicBezTo>
                    <a:pt x="55" y="38"/>
                    <a:pt x="55" y="38"/>
                    <a:pt x="55" y="38"/>
                  </a:cubicBezTo>
                  <a:cubicBezTo>
                    <a:pt x="55" y="38"/>
                    <a:pt x="55" y="40"/>
                    <a:pt x="55" y="40"/>
                  </a:cubicBezTo>
                  <a:cubicBezTo>
                    <a:pt x="55" y="40"/>
                    <a:pt x="55" y="42"/>
                    <a:pt x="55" y="42"/>
                  </a:cubicBezTo>
                  <a:cubicBezTo>
                    <a:pt x="54" y="43"/>
                    <a:pt x="54" y="43"/>
                    <a:pt x="54" y="43"/>
                  </a:cubicBezTo>
                  <a:cubicBezTo>
                    <a:pt x="55" y="48"/>
                    <a:pt x="55" y="48"/>
                    <a:pt x="55" y="48"/>
                  </a:cubicBezTo>
                  <a:cubicBezTo>
                    <a:pt x="54" y="51"/>
                    <a:pt x="54" y="51"/>
                    <a:pt x="54" y="51"/>
                  </a:cubicBezTo>
                  <a:cubicBezTo>
                    <a:pt x="55" y="51"/>
                    <a:pt x="56" y="52"/>
                    <a:pt x="56" y="53"/>
                  </a:cubicBezTo>
                  <a:cubicBezTo>
                    <a:pt x="57" y="53"/>
                    <a:pt x="56" y="54"/>
                    <a:pt x="56" y="54"/>
                  </a:cubicBezTo>
                  <a:cubicBezTo>
                    <a:pt x="55" y="55"/>
                    <a:pt x="55" y="55"/>
                    <a:pt x="54" y="56"/>
                  </a:cubicBezTo>
                  <a:cubicBezTo>
                    <a:pt x="53" y="56"/>
                    <a:pt x="53" y="56"/>
                    <a:pt x="53" y="56"/>
                  </a:cubicBezTo>
                  <a:cubicBezTo>
                    <a:pt x="53" y="57"/>
                    <a:pt x="52" y="57"/>
                    <a:pt x="52" y="57"/>
                  </a:cubicBezTo>
                  <a:cubicBezTo>
                    <a:pt x="52" y="57"/>
                    <a:pt x="52" y="58"/>
                    <a:pt x="52" y="59"/>
                  </a:cubicBezTo>
                  <a:cubicBezTo>
                    <a:pt x="53" y="60"/>
                    <a:pt x="55" y="61"/>
                    <a:pt x="55" y="61"/>
                  </a:cubicBezTo>
                  <a:cubicBezTo>
                    <a:pt x="55" y="61"/>
                    <a:pt x="57" y="63"/>
                    <a:pt x="57" y="64"/>
                  </a:cubicBezTo>
                  <a:cubicBezTo>
                    <a:pt x="58" y="64"/>
                    <a:pt x="57" y="65"/>
                    <a:pt x="57" y="66"/>
                  </a:cubicBezTo>
                  <a:cubicBezTo>
                    <a:pt x="57" y="66"/>
                    <a:pt x="57" y="67"/>
                    <a:pt x="55" y="68"/>
                  </a:cubicBezTo>
                  <a:cubicBezTo>
                    <a:pt x="56" y="69"/>
                    <a:pt x="56" y="69"/>
                    <a:pt x="56" y="69"/>
                  </a:cubicBezTo>
                  <a:cubicBezTo>
                    <a:pt x="57" y="72"/>
                    <a:pt x="57" y="72"/>
                    <a:pt x="57" y="72"/>
                  </a:cubicBezTo>
                  <a:cubicBezTo>
                    <a:pt x="57" y="72"/>
                    <a:pt x="57" y="73"/>
                    <a:pt x="57" y="73"/>
                  </a:cubicBezTo>
                  <a:cubicBezTo>
                    <a:pt x="58" y="74"/>
                    <a:pt x="59" y="76"/>
                    <a:pt x="60" y="76"/>
                  </a:cubicBezTo>
                  <a:cubicBezTo>
                    <a:pt x="60" y="76"/>
                    <a:pt x="61" y="78"/>
                    <a:pt x="61" y="79"/>
                  </a:cubicBezTo>
                  <a:cubicBezTo>
                    <a:pt x="61" y="79"/>
                    <a:pt x="61" y="80"/>
                    <a:pt x="61" y="80"/>
                  </a:cubicBezTo>
                  <a:cubicBezTo>
                    <a:pt x="61" y="80"/>
                    <a:pt x="62" y="80"/>
                    <a:pt x="62" y="80"/>
                  </a:cubicBezTo>
                  <a:cubicBezTo>
                    <a:pt x="63" y="81"/>
                    <a:pt x="65" y="81"/>
                    <a:pt x="65" y="81"/>
                  </a:cubicBezTo>
                  <a:cubicBezTo>
                    <a:pt x="65" y="81"/>
                    <a:pt x="66" y="82"/>
                    <a:pt x="66" y="83"/>
                  </a:cubicBezTo>
                  <a:cubicBezTo>
                    <a:pt x="67" y="84"/>
                    <a:pt x="68" y="86"/>
                    <a:pt x="68" y="87"/>
                  </a:cubicBezTo>
                  <a:cubicBezTo>
                    <a:pt x="68" y="87"/>
                    <a:pt x="68" y="88"/>
                    <a:pt x="68" y="88"/>
                  </a:cubicBezTo>
                  <a:cubicBezTo>
                    <a:pt x="68" y="89"/>
                    <a:pt x="68" y="89"/>
                    <a:pt x="68" y="89"/>
                  </a:cubicBezTo>
                  <a:cubicBezTo>
                    <a:pt x="68" y="90"/>
                    <a:pt x="69" y="89"/>
                    <a:pt x="69" y="89"/>
                  </a:cubicBezTo>
                  <a:cubicBezTo>
                    <a:pt x="69" y="89"/>
                    <a:pt x="70" y="88"/>
                    <a:pt x="70" y="88"/>
                  </a:cubicBezTo>
                  <a:cubicBezTo>
                    <a:pt x="71" y="88"/>
                    <a:pt x="72" y="88"/>
                    <a:pt x="73" y="88"/>
                  </a:cubicBezTo>
                  <a:cubicBezTo>
                    <a:pt x="74" y="88"/>
                    <a:pt x="74" y="88"/>
                    <a:pt x="74" y="88"/>
                  </a:cubicBezTo>
                  <a:cubicBezTo>
                    <a:pt x="76" y="88"/>
                    <a:pt x="76" y="88"/>
                    <a:pt x="77" y="88"/>
                  </a:cubicBezTo>
                  <a:cubicBezTo>
                    <a:pt x="79" y="89"/>
                    <a:pt x="79" y="89"/>
                    <a:pt x="79" y="89"/>
                  </a:cubicBezTo>
                  <a:cubicBezTo>
                    <a:pt x="80" y="91"/>
                    <a:pt x="80" y="91"/>
                    <a:pt x="80" y="91"/>
                  </a:cubicBezTo>
                  <a:cubicBezTo>
                    <a:pt x="80" y="91"/>
                    <a:pt x="81" y="91"/>
                    <a:pt x="81" y="91"/>
                  </a:cubicBezTo>
                  <a:cubicBezTo>
                    <a:pt x="82" y="93"/>
                    <a:pt x="82" y="93"/>
                    <a:pt x="82" y="93"/>
                  </a:cubicBezTo>
                  <a:cubicBezTo>
                    <a:pt x="84" y="96"/>
                    <a:pt x="84" y="96"/>
                    <a:pt x="84" y="96"/>
                  </a:cubicBezTo>
                  <a:cubicBezTo>
                    <a:pt x="85" y="104"/>
                    <a:pt x="85" y="104"/>
                    <a:pt x="85" y="104"/>
                  </a:cubicBezTo>
                  <a:cubicBezTo>
                    <a:pt x="83" y="104"/>
                    <a:pt x="81" y="106"/>
                    <a:pt x="80" y="107"/>
                  </a:cubicBezTo>
                  <a:cubicBezTo>
                    <a:pt x="77" y="115"/>
                    <a:pt x="77" y="115"/>
                    <a:pt x="77" y="115"/>
                  </a:cubicBezTo>
                  <a:cubicBezTo>
                    <a:pt x="75" y="124"/>
                    <a:pt x="75" y="124"/>
                    <a:pt x="75" y="124"/>
                  </a:cubicBezTo>
                  <a:cubicBezTo>
                    <a:pt x="70" y="132"/>
                    <a:pt x="70" y="132"/>
                    <a:pt x="70" y="132"/>
                  </a:cubicBezTo>
                  <a:cubicBezTo>
                    <a:pt x="63" y="136"/>
                    <a:pt x="63" y="136"/>
                    <a:pt x="63" y="136"/>
                  </a:cubicBezTo>
                  <a:cubicBezTo>
                    <a:pt x="62" y="136"/>
                    <a:pt x="62" y="136"/>
                    <a:pt x="62" y="136"/>
                  </a:cubicBezTo>
                  <a:cubicBezTo>
                    <a:pt x="62" y="136"/>
                    <a:pt x="61" y="137"/>
                    <a:pt x="61" y="137"/>
                  </a:cubicBezTo>
                  <a:cubicBezTo>
                    <a:pt x="60" y="140"/>
                    <a:pt x="60" y="140"/>
                    <a:pt x="60" y="140"/>
                  </a:cubicBezTo>
                  <a:cubicBezTo>
                    <a:pt x="59" y="141"/>
                    <a:pt x="59" y="141"/>
                    <a:pt x="59" y="141"/>
                  </a:cubicBezTo>
                  <a:cubicBezTo>
                    <a:pt x="58" y="141"/>
                    <a:pt x="58" y="141"/>
                    <a:pt x="58" y="141"/>
                  </a:cubicBezTo>
                  <a:cubicBezTo>
                    <a:pt x="58" y="142"/>
                    <a:pt x="58" y="142"/>
                    <a:pt x="58" y="142"/>
                  </a:cubicBezTo>
                  <a:cubicBezTo>
                    <a:pt x="58" y="143"/>
                    <a:pt x="58" y="143"/>
                    <a:pt x="58" y="144"/>
                  </a:cubicBezTo>
                  <a:cubicBezTo>
                    <a:pt x="58" y="144"/>
                    <a:pt x="58" y="144"/>
                    <a:pt x="58" y="145"/>
                  </a:cubicBezTo>
                  <a:cubicBezTo>
                    <a:pt x="58" y="145"/>
                    <a:pt x="59" y="145"/>
                    <a:pt x="59" y="146"/>
                  </a:cubicBezTo>
                  <a:cubicBezTo>
                    <a:pt x="59" y="146"/>
                    <a:pt x="60" y="147"/>
                    <a:pt x="61" y="147"/>
                  </a:cubicBezTo>
                  <a:cubicBezTo>
                    <a:pt x="62" y="148"/>
                    <a:pt x="63" y="148"/>
                    <a:pt x="63" y="148"/>
                  </a:cubicBezTo>
                  <a:cubicBezTo>
                    <a:pt x="64" y="150"/>
                    <a:pt x="64" y="150"/>
                    <a:pt x="64" y="150"/>
                  </a:cubicBezTo>
                  <a:cubicBezTo>
                    <a:pt x="63" y="151"/>
                    <a:pt x="62" y="151"/>
                    <a:pt x="61" y="151"/>
                  </a:cubicBezTo>
                  <a:cubicBezTo>
                    <a:pt x="61" y="151"/>
                    <a:pt x="60" y="151"/>
                    <a:pt x="60" y="151"/>
                  </a:cubicBezTo>
                  <a:cubicBezTo>
                    <a:pt x="59" y="151"/>
                    <a:pt x="59" y="151"/>
                    <a:pt x="58" y="151"/>
                  </a:cubicBezTo>
                  <a:cubicBezTo>
                    <a:pt x="58" y="151"/>
                    <a:pt x="58" y="152"/>
                    <a:pt x="58" y="153"/>
                  </a:cubicBezTo>
                  <a:cubicBezTo>
                    <a:pt x="59" y="154"/>
                    <a:pt x="59" y="154"/>
                    <a:pt x="59" y="154"/>
                  </a:cubicBezTo>
                  <a:cubicBezTo>
                    <a:pt x="59" y="154"/>
                    <a:pt x="59" y="156"/>
                    <a:pt x="59" y="156"/>
                  </a:cubicBezTo>
                  <a:cubicBezTo>
                    <a:pt x="59" y="156"/>
                    <a:pt x="59" y="157"/>
                    <a:pt x="57" y="158"/>
                  </a:cubicBezTo>
                  <a:cubicBezTo>
                    <a:pt x="56" y="160"/>
                    <a:pt x="56" y="160"/>
                    <a:pt x="56" y="160"/>
                  </a:cubicBezTo>
                  <a:cubicBezTo>
                    <a:pt x="52" y="160"/>
                    <a:pt x="52" y="160"/>
                    <a:pt x="52" y="160"/>
                  </a:cubicBezTo>
                  <a:cubicBezTo>
                    <a:pt x="52" y="160"/>
                    <a:pt x="52" y="160"/>
                    <a:pt x="52" y="160"/>
                  </a:cubicBezTo>
                  <a:close/>
                  <a:moveTo>
                    <a:pt x="49" y="158"/>
                  </a:moveTo>
                  <a:cubicBezTo>
                    <a:pt x="49" y="158"/>
                    <a:pt x="49" y="158"/>
                    <a:pt x="49" y="158"/>
                  </a:cubicBezTo>
                  <a:cubicBezTo>
                    <a:pt x="52" y="159"/>
                    <a:pt x="52" y="159"/>
                    <a:pt x="52" y="159"/>
                  </a:cubicBezTo>
                  <a:cubicBezTo>
                    <a:pt x="55" y="159"/>
                    <a:pt x="55" y="159"/>
                    <a:pt x="55" y="159"/>
                  </a:cubicBezTo>
                  <a:cubicBezTo>
                    <a:pt x="57" y="158"/>
                    <a:pt x="57" y="158"/>
                    <a:pt x="57" y="158"/>
                  </a:cubicBezTo>
                  <a:cubicBezTo>
                    <a:pt x="58" y="157"/>
                    <a:pt x="59" y="156"/>
                    <a:pt x="59" y="156"/>
                  </a:cubicBezTo>
                  <a:cubicBezTo>
                    <a:pt x="59" y="156"/>
                    <a:pt x="58" y="154"/>
                    <a:pt x="58" y="154"/>
                  </a:cubicBezTo>
                  <a:cubicBezTo>
                    <a:pt x="58" y="153"/>
                    <a:pt x="58" y="153"/>
                    <a:pt x="58" y="153"/>
                  </a:cubicBezTo>
                  <a:cubicBezTo>
                    <a:pt x="58" y="153"/>
                    <a:pt x="57" y="152"/>
                    <a:pt x="57" y="151"/>
                  </a:cubicBezTo>
                  <a:cubicBezTo>
                    <a:pt x="57" y="151"/>
                    <a:pt x="58" y="150"/>
                    <a:pt x="58" y="150"/>
                  </a:cubicBezTo>
                  <a:cubicBezTo>
                    <a:pt x="59" y="150"/>
                    <a:pt x="59" y="150"/>
                    <a:pt x="59" y="150"/>
                  </a:cubicBezTo>
                  <a:cubicBezTo>
                    <a:pt x="59" y="150"/>
                    <a:pt x="60" y="150"/>
                    <a:pt x="60" y="150"/>
                  </a:cubicBezTo>
                  <a:cubicBezTo>
                    <a:pt x="61" y="151"/>
                    <a:pt x="61" y="151"/>
                    <a:pt x="61" y="151"/>
                  </a:cubicBezTo>
                  <a:cubicBezTo>
                    <a:pt x="61" y="151"/>
                    <a:pt x="61" y="151"/>
                    <a:pt x="61" y="151"/>
                  </a:cubicBezTo>
                  <a:cubicBezTo>
                    <a:pt x="62" y="151"/>
                    <a:pt x="63" y="150"/>
                    <a:pt x="63" y="149"/>
                  </a:cubicBezTo>
                  <a:cubicBezTo>
                    <a:pt x="63" y="149"/>
                    <a:pt x="63" y="149"/>
                    <a:pt x="63" y="149"/>
                  </a:cubicBezTo>
                  <a:cubicBezTo>
                    <a:pt x="62" y="149"/>
                    <a:pt x="62" y="148"/>
                    <a:pt x="61" y="148"/>
                  </a:cubicBezTo>
                  <a:cubicBezTo>
                    <a:pt x="59" y="147"/>
                    <a:pt x="58" y="146"/>
                    <a:pt x="58" y="146"/>
                  </a:cubicBezTo>
                  <a:cubicBezTo>
                    <a:pt x="58" y="146"/>
                    <a:pt x="58" y="145"/>
                    <a:pt x="58" y="145"/>
                  </a:cubicBezTo>
                  <a:cubicBezTo>
                    <a:pt x="57" y="145"/>
                    <a:pt x="57" y="144"/>
                    <a:pt x="57" y="144"/>
                  </a:cubicBezTo>
                  <a:cubicBezTo>
                    <a:pt x="57" y="143"/>
                    <a:pt x="57" y="142"/>
                    <a:pt x="57" y="142"/>
                  </a:cubicBezTo>
                  <a:cubicBezTo>
                    <a:pt x="57" y="141"/>
                    <a:pt x="57" y="141"/>
                    <a:pt x="57" y="141"/>
                  </a:cubicBezTo>
                  <a:cubicBezTo>
                    <a:pt x="57" y="141"/>
                    <a:pt x="58" y="140"/>
                    <a:pt x="59" y="140"/>
                  </a:cubicBezTo>
                  <a:cubicBezTo>
                    <a:pt x="60" y="140"/>
                    <a:pt x="60" y="140"/>
                    <a:pt x="60" y="140"/>
                  </a:cubicBezTo>
                  <a:cubicBezTo>
                    <a:pt x="61" y="137"/>
                    <a:pt x="61" y="137"/>
                    <a:pt x="61" y="137"/>
                  </a:cubicBezTo>
                  <a:cubicBezTo>
                    <a:pt x="61" y="137"/>
                    <a:pt x="61" y="136"/>
                    <a:pt x="62" y="136"/>
                  </a:cubicBezTo>
                  <a:cubicBezTo>
                    <a:pt x="63" y="136"/>
                    <a:pt x="63" y="136"/>
                    <a:pt x="63" y="136"/>
                  </a:cubicBezTo>
                  <a:cubicBezTo>
                    <a:pt x="63" y="136"/>
                    <a:pt x="63" y="136"/>
                    <a:pt x="63" y="136"/>
                  </a:cubicBezTo>
                  <a:cubicBezTo>
                    <a:pt x="70" y="132"/>
                    <a:pt x="70" y="132"/>
                    <a:pt x="70" y="132"/>
                  </a:cubicBezTo>
                  <a:cubicBezTo>
                    <a:pt x="75" y="124"/>
                    <a:pt x="75" y="124"/>
                    <a:pt x="75" y="124"/>
                  </a:cubicBezTo>
                  <a:cubicBezTo>
                    <a:pt x="76" y="115"/>
                    <a:pt x="76" y="115"/>
                    <a:pt x="76" y="115"/>
                  </a:cubicBezTo>
                  <a:cubicBezTo>
                    <a:pt x="79" y="107"/>
                    <a:pt x="79" y="107"/>
                    <a:pt x="79" y="107"/>
                  </a:cubicBezTo>
                  <a:cubicBezTo>
                    <a:pt x="80" y="106"/>
                    <a:pt x="83" y="104"/>
                    <a:pt x="84" y="104"/>
                  </a:cubicBezTo>
                  <a:cubicBezTo>
                    <a:pt x="84" y="103"/>
                    <a:pt x="84" y="100"/>
                    <a:pt x="83" y="96"/>
                  </a:cubicBezTo>
                  <a:cubicBezTo>
                    <a:pt x="81" y="93"/>
                    <a:pt x="81" y="93"/>
                    <a:pt x="81" y="93"/>
                  </a:cubicBezTo>
                  <a:cubicBezTo>
                    <a:pt x="81" y="91"/>
                    <a:pt x="81" y="91"/>
                    <a:pt x="81" y="91"/>
                  </a:cubicBezTo>
                  <a:cubicBezTo>
                    <a:pt x="81" y="92"/>
                    <a:pt x="80" y="92"/>
                    <a:pt x="80" y="91"/>
                  </a:cubicBezTo>
                  <a:cubicBezTo>
                    <a:pt x="80" y="91"/>
                    <a:pt x="79" y="91"/>
                    <a:pt x="79" y="91"/>
                  </a:cubicBezTo>
                  <a:cubicBezTo>
                    <a:pt x="79" y="90"/>
                    <a:pt x="79" y="90"/>
                    <a:pt x="79" y="90"/>
                  </a:cubicBezTo>
                  <a:cubicBezTo>
                    <a:pt x="76" y="89"/>
                    <a:pt x="76" y="89"/>
                    <a:pt x="76" y="89"/>
                  </a:cubicBezTo>
                  <a:cubicBezTo>
                    <a:pt x="76" y="89"/>
                    <a:pt x="76" y="89"/>
                    <a:pt x="75" y="89"/>
                  </a:cubicBezTo>
                  <a:cubicBezTo>
                    <a:pt x="75" y="89"/>
                    <a:pt x="74" y="89"/>
                    <a:pt x="74" y="89"/>
                  </a:cubicBezTo>
                  <a:cubicBezTo>
                    <a:pt x="72" y="88"/>
                    <a:pt x="71" y="88"/>
                    <a:pt x="71" y="89"/>
                  </a:cubicBezTo>
                  <a:cubicBezTo>
                    <a:pt x="70" y="89"/>
                    <a:pt x="70" y="89"/>
                    <a:pt x="69" y="90"/>
                  </a:cubicBezTo>
                  <a:cubicBezTo>
                    <a:pt x="69" y="90"/>
                    <a:pt x="69" y="90"/>
                    <a:pt x="69" y="90"/>
                  </a:cubicBezTo>
                  <a:cubicBezTo>
                    <a:pt x="68" y="91"/>
                    <a:pt x="68" y="90"/>
                    <a:pt x="68" y="90"/>
                  </a:cubicBezTo>
                  <a:cubicBezTo>
                    <a:pt x="68" y="90"/>
                    <a:pt x="68" y="90"/>
                    <a:pt x="67" y="90"/>
                  </a:cubicBezTo>
                  <a:cubicBezTo>
                    <a:pt x="67" y="88"/>
                    <a:pt x="67" y="88"/>
                    <a:pt x="67" y="88"/>
                  </a:cubicBezTo>
                  <a:cubicBezTo>
                    <a:pt x="67" y="88"/>
                    <a:pt x="67" y="87"/>
                    <a:pt x="67" y="87"/>
                  </a:cubicBezTo>
                  <a:cubicBezTo>
                    <a:pt x="67" y="86"/>
                    <a:pt x="66" y="84"/>
                    <a:pt x="66" y="83"/>
                  </a:cubicBezTo>
                  <a:cubicBezTo>
                    <a:pt x="65" y="82"/>
                    <a:pt x="65" y="82"/>
                    <a:pt x="65" y="81"/>
                  </a:cubicBezTo>
                  <a:cubicBezTo>
                    <a:pt x="65" y="81"/>
                    <a:pt x="63" y="81"/>
                    <a:pt x="63" y="81"/>
                  </a:cubicBezTo>
                  <a:cubicBezTo>
                    <a:pt x="62" y="81"/>
                    <a:pt x="61" y="81"/>
                    <a:pt x="61" y="81"/>
                  </a:cubicBezTo>
                  <a:cubicBezTo>
                    <a:pt x="60" y="80"/>
                    <a:pt x="60" y="79"/>
                    <a:pt x="61" y="78"/>
                  </a:cubicBezTo>
                  <a:cubicBezTo>
                    <a:pt x="61" y="78"/>
                    <a:pt x="60" y="77"/>
                    <a:pt x="59" y="76"/>
                  </a:cubicBezTo>
                  <a:cubicBezTo>
                    <a:pt x="59" y="76"/>
                    <a:pt x="57" y="73"/>
                    <a:pt x="57" y="73"/>
                  </a:cubicBezTo>
                  <a:cubicBezTo>
                    <a:pt x="57" y="73"/>
                    <a:pt x="56" y="73"/>
                    <a:pt x="56" y="72"/>
                  </a:cubicBezTo>
                  <a:cubicBezTo>
                    <a:pt x="55" y="68"/>
                    <a:pt x="55" y="68"/>
                    <a:pt x="55" y="68"/>
                  </a:cubicBezTo>
                  <a:cubicBezTo>
                    <a:pt x="56" y="67"/>
                    <a:pt x="56" y="66"/>
                    <a:pt x="56" y="66"/>
                  </a:cubicBezTo>
                  <a:cubicBezTo>
                    <a:pt x="57" y="65"/>
                    <a:pt x="57" y="64"/>
                    <a:pt x="57" y="64"/>
                  </a:cubicBezTo>
                  <a:cubicBezTo>
                    <a:pt x="57" y="64"/>
                    <a:pt x="55" y="62"/>
                    <a:pt x="54" y="62"/>
                  </a:cubicBezTo>
                  <a:cubicBezTo>
                    <a:pt x="54" y="62"/>
                    <a:pt x="52" y="60"/>
                    <a:pt x="52" y="59"/>
                  </a:cubicBezTo>
                  <a:cubicBezTo>
                    <a:pt x="51" y="58"/>
                    <a:pt x="51" y="57"/>
                    <a:pt x="51" y="57"/>
                  </a:cubicBezTo>
                  <a:cubicBezTo>
                    <a:pt x="52" y="56"/>
                    <a:pt x="52" y="56"/>
                    <a:pt x="53" y="56"/>
                  </a:cubicBezTo>
                  <a:cubicBezTo>
                    <a:pt x="54" y="55"/>
                    <a:pt x="54" y="55"/>
                    <a:pt x="54" y="55"/>
                  </a:cubicBezTo>
                  <a:cubicBezTo>
                    <a:pt x="54" y="55"/>
                    <a:pt x="55" y="54"/>
                    <a:pt x="55" y="54"/>
                  </a:cubicBezTo>
                  <a:cubicBezTo>
                    <a:pt x="55" y="53"/>
                    <a:pt x="55" y="53"/>
                    <a:pt x="55" y="53"/>
                  </a:cubicBezTo>
                  <a:cubicBezTo>
                    <a:pt x="55" y="53"/>
                    <a:pt x="54" y="51"/>
                    <a:pt x="54" y="51"/>
                  </a:cubicBezTo>
                  <a:cubicBezTo>
                    <a:pt x="55" y="48"/>
                    <a:pt x="55" y="48"/>
                    <a:pt x="55" y="48"/>
                  </a:cubicBezTo>
                  <a:cubicBezTo>
                    <a:pt x="54" y="47"/>
                    <a:pt x="54" y="47"/>
                    <a:pt x="54" y="47"/>
                  </a:cubicBezTo>
                  <a:cubicBezTo>
                    <a:pt x="54" y="43"/>
                    <a:pt x="54" y="43"/>
                    <a:pt x="54" y="43"/>
                  </a:cubicBezTo>
                  <a:cubicBezTo>
                    <a:pt x="54" y="42"/>
                    <a:pt x="54" y="42"/>
                    <a:pt x="54" y="42"/>
                  </a:cubicBezTo>
                  <a:cubicBezTo>
                    <a:pt x="54" y="41"/>
                    <a:pt x="54" y="40"/>
                    <a:pt x="54" y="40"/>
                  </a:cubicBezTo>
                  <a:cubicBezTo>
                    <a:pt x="54" y="39"/>
                    <a:pt x="55" y="38"/>
                    <a:pt x="55" y="37"/>
                  </a:cubicBezTo>
                  <a:cubicBezTo>
                    <a:pt x="55" y="35"/>
                    <a:pt x="55" y="35"/>
                    <a:pt x="55" y="35"/>
                  </a:cubicBezTo>
                  <a:cubicBezTo>
                    <a:pt x="56" y="33"/>
                    <a:pt x="56" y="33"/>
                    <a:pt x="56" y="33"/>
                  </a:cubicBezTo>
                  <a:cubicBezTo>
                    <a:pt x="54" y="30"/>
                    <a:pt x="54" y="30"/>
                    <a:pt x="54" y="30"/>
                  </a:cubicBezTo>
                  <a:cubicBezTo>
                    <a:pt x="54" y="30"/>
                    <a:pt x="54" y="30"/>
                    <a:pt x="53" y="29"/>
                  </a:cubicBezTo>
                  <a:cubicBezTo>
                    <a:pt x="53" y="28"/>
                    <a:pt x="52" y="26"/>
                    <a:pt x="52" y="26"/>
                  </a:cubicBezTo>
                  <a:cubicBezTo>
                    <a:pt x="51" y="24"/>
                    <a:pt x="51" y="24"/>
                    <a:pt x="51" y="24"/>
                  </a:cubicBezTo>
                  <a:cubicBezTo>
                    <a:pt x="51" y="23"/>
                    <a:pt x="49" y="21"/>
                    <a:pt x="49" y="21"/>
                  </a:cubicBezTo>
                  <a:cubicBezTo>
                    <a:pt x="49" y="20"/>
                    <a:pt x="48" y="20"/>
                    <a:pt x="48" y="20"/>
                  </a:cubicBezTo>
                  <a:cubicBezTo>
                    <a:pt x="48" y="19"/>
                    <a:pt x="48" y="19"/>
                    <a:pt x="47" y="19"/>
                  </a:cubicBezTo>
                  <a:cubicBezTo>
                    <a:pt x="46" y="18"/>
                    <a:pt x="44" y="17"/>
                    <a:pt x="44" y="17"/>
                  </a:cubicBezTo>
                  <a:cubicBezTo>
                    <a:pt x="42" y="17"/>
                    <a:pt x="42" y="17"/>
                    <a:pt x="42" y="17"/>
                  </a:cubicBezTo>
                  <a:cubicBezTo>
                    <a:pt x="40" y="15"/>
                    <a:pt x="40" y="15"/>
                    <a:pt x="40" y="15"/>
                  </a:cubicBezTo>
                  <a:cubicBezTo>
                    <a:pt x="39" y="16"/>
                    <a:pt x="39" y="16"/>
                    <a:pt x="39" y="16"/>
                  </a:cubicBezTo>
                  <a:cubicBezTo>
                    <a:pt x="36" y="12"/>
                    <a:pt x="36" y="12"/>
                    <a:pt x="36" y="12"/>
                  </a:cubicBezTo>
                  <a:cubicBezTo>
                    <a:pt x="36" y="9"/>
                    <a:pt x="36" y="9"/>
                    <a:pt x="36" y="9"/>
                  </a:cubicBezTo>
                  <a:cubicBezTo>
                    <a:pt x="29" y="4"/>
                    <a:pt x="29" y="4"/>
                    <a:pt x="29" y="4"/>
                  </a:cubicBezTo>
                  <a:cubicBezTo>
                    <a:pt x="28" y="5"/>
                    <a:pt x="28" y="5"/>
                    <a:pt x="28" y="5"/>
                  </a:cubicBezTo>
                  <a:cubicBezTo>
                    <a:pt x="28" y="5"/>
                    <a:pt x="27" y="6"/>
                    <a:pt x="27" y="6"/>
                  </a:cubicBezTo>
                  <a:cubicBezTo>
                    <a:pt x="27" y="7"/>
                    <a:pt x="24" y="7"/>
                    <a:pt x="24" y="7"/>
                  </a:cubicBezTo>
                  <a:cubicBezTo>
                    <a:pt x="23" y="9"/>
                    <a:pt x="23" y="9"/>
                    <a:pt x="23" y="9"/>
                  </a:cubicBezTo>
                  <a:cubicBezTo>
                    <a:pt x="20" y="10"/>
                    <a:pt x="20" y="10"/>
                    <a:pt x="20" y="10"/>
                  </a:cubicBezTo>
                  <a:cubicBezTo>
                    <a:pt x="20" y="10"/>
                    <a:pt x="19" y="10"/>
                    <a:pt x="19" y="10"/>
                  </a:cubicBezTo>
                  <a:cubicBezTo>
                    <a:pt x="19" y="9"/>
                    <a:pt x="18" y="9"/>
                    <a:pt x="18" y="9"/>
                  </a:cubicBezTo>
                  <a:cubicBezTo>
                    <a:pt x="18" y="8"/>
                    <a:pt x="18" y="8"/>
                    <a:pt x="18" y="8"/>
                  </a:cubicBezTo>
                  <a:cubicBezTo>
                    <a:pt x="17" y="7"/>
                    <a:pt x="17" y="6"/>
                    <a:pt x="17" y="6"/>
                  </a:cubicBezTo>
                  <a:cubicBezTo>
                    <a:pt x="17" y="5"/>
                    <a:pt x="17" y="5"/>
                    <a:pt x="17" y="5"/>
                  </a:cubicBezTo>
                  <a:cubicBezTo>
                    <a:pt x="17" y="4"/>
                    <a:pt x="17" y="4"/>
                    <a:pt x="17" y="3"/>
                  </a:cubicBezTo>
                  <a:cubicBezTo>
                    <a:pt x="17" y="2"/>
                    <a:pt x="17" y="2"/>
                    <a:pt x="17" y="2"/>
                  </a:cubicBezTo>
                  <a:cubicBezTo>
                    <a:pt x="15" y="1"/>
                    <a:pt x="15" y="1"/>
                    <a:pt x="15" y="1"/>
                  </a:cubicBezTo>
                  <a:cubicBezTo>
                    <a:pt x="15" y="1"/>
                    <a:pt x="14" y="0"/>
                    <a:pt x="14" y="0"/>
                  </a:cubicBezTo>
                  <a:cubicBezTo>
                    <a:pt x="14" y="1"/>
                    <a:pt x="12" y="2"/>
                    <a:pt x="11" y="4"/>
                  </a:cubicBezTo>
                  <a:cubicBezTo>
                    <a:pt x="11" y="5"/>
                    <a:pt x="11" y="5"/>
                    <a:pt x="11" y="5"/>
                  </a:cubicBezTo>
                  <a:cubicBezTo>
                    <a:pt x="9" y="9"/>
                    <a:pt x="9" y="9"/>
                    <a:pt x="9" y="9"/>
                  </a:cubicBezTo>
                  <a:cubicBezTo>
                    <a:pt x="8" y="12"/>
                    <a:pt x="8" y="12"/>
                    <a:pt x="8" y="12"/>
                  </a:cubicBezTo>
                  <a:cubicBezTo>
                    <a:pt x="8" y="12"/>
                    <a:pt x="8" y="13"/>
                    <a:pt x="7" y="13"/>
                  </a:cubicBezTo>
                  <a:cubicBezTo>
                    <a:pt x="7" y="14"/>
                    <a:pt x="6" y="15"/>
                    <a:pt x="6" y="15"/>
                  </a:cubicBezTo>
                  <a:cubicBezTo>
                    <a:pt x="5" y="15"/>
                    <a:pt x="5" y="15"/>
                    <a:pt x="5" y="15"/>
                  </a:cubicBezTo>
                  <a:cubicBezTo>
                    <a:pt x="4" y="16"/>
                    <a:pt x="4" y="16"/>
                    <a:pt x="4" y="16"/>
                  </a:cubicBezTo>
                  <a:cubicBezTo>
                    <a:pt x="5" y="18"/>
                    <a:pt x="5" y="18"/>
                    <a:pt x="5" y="18"/>
                  </a:cubicBezTo>
                  <a:cubicBezTo>
                    <a:pt x="4" y="18"/>
                    <a:pt x="4" y="19"/>
                    <a:pt x="4" y="20"/>
                  </a:cubicBezTo>
                  <a:cubicBezTo>
                    <a:pt x="4" y="20"/>
                    <a:pt x="4" y="20"/>
                    <a:pt x="3" y="21"/>
                  </a:cubicBezTo>
                  <a:cubicBezTo>
                    <a:pt x="3" y="23"/>
                    <a:pt x="3" y="23"/>
                    <a:pt x="3" y="23"/>
                  </a:cubicBezTo>
                  <a:cubicBezTo>
                    <a:pt x="0" y="26"/>
                    <a:pt x="0" y="26"/>
                    <a:pt x="0" y="26"/>
                  </a:cubicBezTo>
                  <a:cubicBezTo>
                    <a:pt x="0" y="27"/>
                    <a:pt x="0" y="27"/>
                    <a:pt x="0" y="27"/>
                  </a:cubicBezTo>
                  <a:cubicBezTo>
                    <a:pt x="1" y="28"/>
                    <a:pt x="1" y="28"/>
                    <a:pt x="1" y="28"/>
                  </a:cubicBezTo>
                  <a:cubicBezTo>
                    <a:pt x="5" y="30"/>
                    <a:pt x="5" y="30"/>
                    <a:pt x="5" y="30"/>
                  </a:cubicBezTo>
                  <a:cubicBezTo>
                    <a:pt x="6" y="30"/>
                    <a:pt x="6" y="31"/>
                    <a:pt x="6" y="32"/>
                  </a:cubicBezTo>
                  <a:cubicBezTo>
                    <a:pt x="6" y="32"/>
                    <a:pt x="5" y="33"/>
                    <a:pt x="5" y="33"/>
                  </a:cubicBezTo>
                  <a:cubicBezTo>
                    <a:pt x="5" y="35"/>
                    <a:pt x="5" y="35"/>
                    <a:pt x="5" y="35"/>
                  </a:cubicBezTo>
                  <a:cubicBezTo>
                    <a:pt x="5" y="35"/>
                    <a:pt x="5" y="36"/>
                    <a:pt x="5" y="36"/>
                  </a:cubicBezTo>
                  <a:cubicBezTo>
                    <a:pt x="5" y="36"/>
                    <a:pt x="6" y="37"/>
                    <a:pt x="6" y="37"/>
                  </a:cubicBezTo>
                  <a:cubicBezTo>
                    <a:pt x="6" y="38"/>
                    <a:pt x="5" y="39"/>
                    <a:pt x="5" y="39"/>
                  </a:cubicBezTo>
                  <a:cubicBezTo>
                    <a:pt x="4" y="40"/>
                    <a:pt x="4" y="40"/>
                    <a:pt x="4" y="40"/>
                  </a:cubicBezTo>
                  <a:cubicBezTo>
                    <a:pt x="5" y="41"/>
                    <a:pt x="5" y="41"/>
                    <a:pt x="5" y="41"/>
                  </a:cubicBezTo>
                  <a:cubicBezTo>
                    <a:pt x="5" y="41"/>
                    <a:pt x="5" y="43"/>
                    <a:pt x="5" y="43"/>
                  </a:cubicBezTo>
                  <a:cubicBezTo>
                    <a:pt x="5" y="43"/>
                    <a:pt x="6" y="44"/>
                    <a:pt x="7" y="44"/>
                  </a:cubicBezTo>
                  <a:cubicBezTo>
                    <a:pt x="7" y="44"/>
                    <a:pt x="7" y="44"/>
                    <a:pt x="8" y="44"/>
                  </a:cubicBezTo>
                  <a:cubicBezTo>
                    <a:pt x="9" y="44"/>
                    <a:pt x="9" y="44"/>
                    <a:pt x="9" y="44"/>
                  </a:cubicBezTo>
                  <a:cubicBezTo>
                    <a:pt x="10" y="44"/>
                    <a:pt x="10" y="44"/>
                    <a:pt x="10" y="44"/>
                  </a:cubicBezTo>
                  <a:cubicBezTo>
                    <a:pt x="14" y="45"/>
                    <a:pt x="14" y="45"/>
                    <a:pt x="14" y="45"/>
                  </a:cubicBezTo>
                  <a:cubicBezTo>
                    <a:pt x="15" y="46"/>
                    <a:pt x="15" y="46"/>
                    <a:pt x="15" y="46"/>
                  </a:cubicBezTo>
                  <a:cubicBezTo>
                    <a:pt x="15" y="49"/>
                    <a:pt x="15" y="49"/>
                    <a:pt x="15" y="49"/>
                  </a:cubicBezTo>
                  <a:cubicBezTo>
                    <a:pt x="16" y="52"/>
                    <a:pt x="16" y="52"/>
                    <a:pt x="16" y="52"/>
                  </a:cubicBezTo>
                  <a:cubicBezTo>
                    <a:pt x="15" y="54"/>
                    <a:pt x="15" y="54"/>
                    <a:pt x="15" y="54"/>
                  </a:cubicBezTo>
                  <a:cubicBezTo>
                    <a:pt x="16" y="54"/>
                    <a:pt x="16" y="54"/>
                    <a:pt x="16" y="54"/>
                  </a:cubicBezTo>
                  <a:cubicBezTo>
                    <a:pt x="16" y="54"/>
                    <a:pt x="16" y="55"/>
                    <a:pt x="16" y="55"/>
                  </a:cubicBezTo>
                  <a:cubicBezTo>
                    <a:pt x="16" y="56"/>
                    <a:pt x="16" y="58"/>
                    <a:pt x="16" y="58"/>
                  </a:cubicBezTo>
                  <a:cubicBezTo>
                    <a:pt x="15" y="58"/>
                    <a:pt x="14" y="59"/>
                    <a:pt x="13" y="59"/>
                  </a:cubicBezTo>
                  <a:cubicBezTo>
                    <a:pt x="12" y="59"/>
                    <a:pt x="11" y="59"/>
                    <a:pt x="11" y="59"/>
                  </a:cubicBezTo>
                  <a:cubicBezTo>
                    <a:pt x="11" y="60"/>
                    <a:pt x="11" y="60"/>
                    <a:pt x="11" y="60"/>
                  </a:cubicBezTo>
                  <a:cubicBezTo>
                    <a:pt x="13" y="61"/>
                    <a:pt x="13" y="61"/>
                    <a:pt x="13" y="61"/>
                  </a:cubicBezTo>
                  <a:cubicBezTo>
                    <a:pt x="14" y="61"/>
                    <a:pt x="14" y="61"/>
                    <a:pt x="14" y="61"/>
                  </a:cubicBezTo>
                  <a:cubicBezTo>
                    <a:pt x="15" y="62"/>
                    <a:pt x="15" y="64"/>
                    <a:pt x="15" y="64"/>
                  </a:cubicBezTo>
                  <a:cubicBezTo>
                    <a:pt x="14" y="64"/>
                    <a:pt x="14" y="65"/>
                    <a:pt x="14" y="65"/>
                  </a:cubicBezTo>
                  <a:cubicBezTo>
                    <a:pt x="13" y="65"/>
                    <a:pt x="12" y="66"/>
                    <a:pt x="12" y="66"/>
                  </a:cubicBezTo>
                  <a:cubicBezTo>
                    <a:pt x="10" y="68"/>
                    <a:pt x="10" y="68"/>
                    <a:pt x="10" y="68"/>
                  </a:cubicBezTo>
                  <a:cubicBezTo>
                    <a:pt x="9" y="69"/>
                    <a:pt x="9" y="69"/>
                    <a:pt x="9" y="69"/>
                  </a:cubicBezTo>
                  <a:cubicBezTo>
                    <a:pt x="10" y="71"/>
                    <a:pt x="10" y="71"/>
                    <a:pt x="10" y="71"/>
                  </a:cubicBezTo>
                  <a:cubicBezTo>
                    <a:pt x="11" y="71"/>
                    <a:pt x="11" y="71"/>
                    <a:pt x="11" y="71"/>
                  </a:cubicBezTo>
                  <a:cubicBezTo>
                    <a:pt x="12" y="71"/>
                    <a:pt x="12" y="71"/>
                    <a:pt x="12" y="72"/>
                  </a:cubicBezTo>
                  <a:cubicBezTo>
                    <a:pt x="12" y="72"/>
                    <a:pt x="12" y="72"/>
                    <a:pt x="15" y="73"/>
                  </a:cubicBezTo>
                  <a:cubicBezTo>
                    <a:pt x="15" y="75"/>
                    <a:pt x="15" y="75"/>
                    <a:pt x="15" y="75"/>
                  </a:cubicBezTo>
                  <a:cubicBezTo>
                    <a:pt x="15" y="75"/>
                    <a:pt x="15" y="76"/>
                    <a:pt x="15" y="77"/>
                  </a:cubicBezTo>
                  <a:cubicBezTo>
                    <a:pt x="15" y="78"/>
                    <a:pt x="14" y="81"/>
                    <a:pt x="14" y="81"/>
                  </a:cubicBezTo>
                  <a:cubicBezTo>
                    <a:pt x="13" y="83"/>
                    <a:pt x="13" y="83"/>
                    <a:pt x="13" y="83"/>
                  </a:cubicBezTo>
                  <a:cubicBezTo>
                    <a:pt x="13" y="83"/>
                    <a:pt x="14" y="84"/>
                    <a:pt x="14" y="86"/>
                  </a:cubicBezTo>
                  <a:cubicBezTo>
                    <a:pt x="13" y="89"/>
                    <a:pt x="13" y="89"/>
                    <a:pt x="13" y="89"/>
                  </a:cubicBezTo>
                  <a:cubicBezTo>
                    <a:pt x="17" y="90"/>
                    <a:pt x="17" y="90"/>
                    <a:pt x="17" y="90"/>
                  </a:cubicBezTo>
                  <a:cubicBezTo>
                    <a:pt x="17" y="92"/>
                    <a:pt x="17" y="92"/>
                    <a:pt x="17" y="92"/>
                  </a:cubicBezTo>
                  <a:cubicBezTo>
                    <a:pt x="14" y="93"/>
                    <a:pt x="14" y="93"/>
                    <a:pt x="14" y="93"/>
                  </a:cubicBezTo>
                  <a:cubicBezTo>
                    <a:pt x="14" y="93"/>
                    <a:pt x="13" y="93"/>
                    <a:pt x="13" y="94"/>
                  </a:cubicBezTo>
                  <a:cubicBezTo>
                    <a:pt x="13" y="94"/>
                    <a:pt x="13" y="95"/>
                    <a:pt x="13" y="95"/>
                  </a:cubicBezTo>
                  <a:cubicBezTo>
                    <a:pt x="15" y="95"/>
                    <a:pt x="15" y="95"/>
                    <a:pt x="15" y="95"/>
                  </a:cubicBezTo>
                  <a:cubicBezTo>
                    <a:pt x="13" y="97"/>
                    <a:pt x="13" y="97"/>
                    <a:pt x="13" y="97"/>
                  </a:cubicBezTo>
                  <a:cubicBezTo>
                    <a:pt x="13" y="97"/>
                    <a:pt x="13" y="99"/>
                    <a:pt x="13" y="99"/>
                  </a:cubicBezTo>
                  <a:cubicBezTo>
                    <a:pt x="13" y="99"/>
                    <a:pt x="13" y="100"/>
                    <a:pt x="13" y="101"/>
                  </a:cubicBezTo>
                  <a:cubicBezTo>
                    <a:pt x="12" y="101"/>
                    <a:pt x="12" y="101"/>
                    <a:pt x="12" y="101"/>
                  </a:cubicBezTo>
                  <a:cubicBezTo>
                    <a:pt x="12" y="103"/>
                    <a:pt x="12" y="103"/>
                    <a:pt x="12" y="103"/>
                  </a:cubicBezTo>
                  <a:cubicBezTo>
                    <a:pt x="11" y="108"/>
                    <a:pt x="11" y="108"/>
                    <a:pt x="11" y="108"/>
                  </a:cubicBezTo>
                  <a:cubicBezTo>
                    <a:pt x="14" y="114"/>
                    <a:pt x="14" y="114"/>
                    <a:pt x="14" y="114"/>
                  </a:cubicBezTo>
                  <a:cubicBezTo>
                    <a:pt x="17" y="117"/>
                    <a:pt x="17" y="117"/>
                    <a:pt x="17" y="117"/>
                  </a:cubicBezTo>
                  <a:cubicBezTo>
                    <a:pt x="19" y="119"/>
                    <a:pt x="19" y="119"/>
                    <a:pt x="19" y="119"/>
                  </a:cubicBezTo>
                  <a:cubicBezTo>
                    <a:pt x="18" y="122"/>
                    <a:pt x="18" y="122"/>
                    <a:pt x="18" y="122"/>
                  </a:cubicBezTo>
                  <a:cubicBezTo>
                    <a:pt x="19" y="123"/>
                    <a:pt x="19" y="123"/>
                    <a:pt x="19" y="123"/>
                  </a:cubicBezTo>
                  <a:cubicBezTo>
                    <a:pt x="19" y="125"/>
                    <a:pt x="19" y="125"/>
                    <a:pt x="19" y="125"/>
                  </a:cubicBezTo>
                  <a:cubicBezTo>
                    <a:pt x="19" y="125"/>
                    <a:pt x="19" y="126"/>
                    <a:pt x="18" y="126"/>
                  </a:cubicBezTo>
                  <a:cubicBezTo>
                    <a:pt x="18" y="126"/>
                    <a:pt x="17" y="126"/>
                    <a:pt x="17" y="126"/>
                  </a:cubicBezTo>
                  <a:cubicBezTo>
                    <a:pt x="16" y="125"/>
                    <a:pt x="15" y="123"/>
                    <a:pt x="15" y="123"/>
                  </a:cubicBezTo>
                  <a:cubicBezTo>
                    <a:pt x="15" y="123"/>
                    <a:pt x="14" y="122"/>
                    <a:pt x="14" y="121"/>
                  </a:cubicBezTo>
                  <a:cubicBezTo>
                    <a:pt x="14" y="121"/>
                    <a:pt x="13" y="120"/>
                    <a:pt x="13" y="120"/>
                  </a:cubicBezTo>
                  <a:cubicBezTo>
                    <a:pt x="11" y="120"/>
                    <a:pt x="11" y="120"/>
                    <a:pt x="11" y="120"/>
                  </a:cubicBezTo>
                  <a:cubicBezTo>
                    <a:pt x="11" y="121"/>
                    <a:pt x="11" y="121"/>
                    <a:pt x="11" y="121"/>
                  </a:cubicBezTo>
                  <a:cubicBezTo>
                    <a:pt x="11" y="121"/>
                    <a:pt x="12" y="122"/>
                    <a:pt x="12" y="123"/>
                  </a:cubicBezTo>
                  <a:cubicBezTo>
                    <a:pt x="13" y="123"/>
                    <a:pt x="14" y="124"/>
                    <a:pt x="14" y="124"/>
                  </a:cubicBezTo>
                  <a:cubicBezTo>
                    <a:pt x="14" y="124"/>
                    <a:pt x="15" y="125"/>
                    <a:pt x="15" y="125"/>
                  </a:cubicBezTo>
                  <a:cubicBezTo>
                    <a:pt x="15" y="125"/>
                    <a:pt x="16" y="128"/>
                    <a:pt x="16" y="128"/>
                  </a:cubicBezTo>
                  <a:cubicBezTo>
                    <a:pt x="27" y="135"/>
                    <a:pt x="27" y="135"/>
                    <a:pt x="27" y="135"/>
                  </a:cubicBezTo>
                  <a:cubicBezTo>
                    <a:pt x="31" y="136"/>
                    <a:pt x="31" y="136"/>
                    <a:pt x="31" y="136"/>
                  </a:cubicBezTo>
                  <a:cubicBezTo>
                    <a:pt x="32" y="138"/>
                    <a:pt x="32" y="138"/>
                    <a:pt x="32" y="138"/>
                  </a:cubicBezTo>
                  <a:cubicBezTo>
                    <a:pt x="33" y="138"/>
                    <a:pt x="33" y="138"/>
                    <a:pt x="33" y="138"/>
                  </a:cubicBezTo>
                  <a:cubicBezTo>
                    <a:pt x="33" y="138"/>
                    <a:pt x="34" y="138"/>
                    <a:pt x="35" y="138"/>
                  </a:cubicBezTo>
                  <a:cubicBezTo>
                    <a:pt x="35" y="138"/>
                    <a:pt x="35" y="138"/>
                    <a:pt x="35" y="138"/>
                  </a:cubicBezTo>
                  <a:cubicBezTo>
                    <a:pt x="35" y="138"/>
                    <a:pt x="37" y="139"/>
                    <a:pt x="37" y="139"/>
                  </a:cubicBezTo>
                  <a:cubicBezTo>
                    <a:pt x="37" y="139"/>
                    <a:pt x="38" y="139"/>
                    <a:pt x="38" y="139"/>
                  </a:cubicBezTo>
                  <a:cubicBezTo>
                    <a:pt x="38" y="140"/>
                    <a:pt x="40" y="143"/>
                    <a:pt x="41" y="145"/>
                  </a:cubicBezTo>
                  <a:cubicBezTo>
                    <a:pt x="41" y="145"/>
                    <a:pt x="42" y="146"/>
                    <a:pt x="42" y="147"/>
                  </a:cubicBezTo>
                  <a:cubicBezTo>
                    <a:pt x="43" y="147"/>
                    <a:pt x="45" y="148"/>
                    <a:pt x="45" y="148"/>
                  </a:cubicBezTo>
                  <a:cubicBezTo>
                    <a:pt x="45" y="149"/>
                    <a:pt x="45" y="150"/>
                    <a:pt x="45" y="151"/>
                  </a:cubicBezTo>
                  <a:cubicBezTo>
                    <a:pt x="45" y="151"/>
                    <a:pt x="45" y="151"/>
                    <a:pt x="45" y="152"/>
                  </a:cubicBezTo>
                  <a:cubicBezTo>
                    <a:pt x="45" y="153"/>
                    <a:pt x="46" y="153"/>
                    <a:pt x="46" y="153"/>
                  </a:cubicBezTo>
                  <a:cubicBezTo>
                    <a:pt x="46" y="154"/>
                    <a:pt x="47" y="155"/>
                    <a:pt x="47" y="155"/>
                  </a:cubicBezTo>
                  <a:cubicBezTo>
                    <a:pt x="47" y="158"/>
                    <a:pt x="47" y="158"/>
                    <a:pt x="47" y="158"/>
                  </a:cubicBezTo>
                  <a:cubicBezTo>
                    <a:pt x="48" y="158"/>
                    <a:pt x="48" y="158"/>
                    <a:pt x="48" y="158"/>
                  </a:cubicBezTo>
                  <a:lnTo>
                    <a:pt x="49" y="158"/>
                  </a:lnTo>
                  <a:close/>
                </a:path>
              </a:pathLst>
            </a:custGeom>
            <a:grpFill/>
            <a:ln w="38100" cap="rnd" cmpd="sng">
              <a:solidFill>
                <a:schemeClr val="bg2"/>
              </a:solidFill>
              <a:prstDash val="solid"/>
              <a:round/>
              <a:headEnd/>
              <a:tailEnd/>
            </a:ln>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en-US" sz="1050">
                <a:solidFill>
                  <a:srgbClr val="0032A0">
                    <a:lumMod val="50000"/>
                  </a:srgbClr>
                </a:solidFill>
                <a:latin typeface="Calibri Light"/>
              </a:endParaRPr>
            </a:p>
          </p:txBody>
        </p:sp>
        <p:sp>
          <p:nvSpPr>
            <p:cNvPr id="537" name="Freeform 84"/>
            <p:cNvSpPr>
              <a:spLocks/>
            </p:cNvSpPr>
            <p:nvPr/>
          </p:nvSpPr>
          <p:spPr bwMode="auto">
            <a:xfrm>
              <a:off x="5810959" y="3583492"/>
              <a:ext cx="177008" cy="196037"/>
            </a:xfrm>
            <a:custGeom>
              <a:avLst/>
              <a:gdLst>
                <a:gd name="T0" fmla="*/ 46 w 78"/>
                <a:gd name="T1" fmla="*/ 88 h 89"/>
                <a:gd name="T2" fmla="*/ 44 w 78"/>
                <a:gd name="T3" fmla="*/ 86 h 89"/>
                <a:gd name="T4" fmla="*/ 44 w 78"/>
                <a:gd name="T5" fmla="*/ 81 h 89"/>
                <a:gd name="T6" fmla="*/ 44 w 78"/>
                <a:gd name="T7" fmla="*/ 77 h 89"/>
                <a:gd name="T8" fmla="*/ 42 w 78"/>
                <a:gd name="T9" fmla="*/ 73 h 89"/>
                <a:gd name="T10" fmla="*/ 39 w 78"/>
                <a:gd name="T11" fmla="*/ 69 h 89"/>
                <a:gd name="T12" fmla="*/ 43 w 78"/>
                <a:gd name="T13" fmla="*/ 64 h 89"/>
                <a:gd name="T14" fmla="*/ 44 w 78"/>
                <a:gd name="T15" fmla="*/ 59 h 89"/>
                <a:gd name="T16" fmla="*/ 47 w 78"/>
                <a:gd name="T17" fmla="*/ 55 h 89"/>
                <a:gd name="T18" fmla="*/ 50 w 78"/>
                <a:gd name="T19" fmla="*/ 49 h 89"/>
                <a:gd name="T20" fmla="*/ 55 w 78"/>
                <a:gd name="T21" fmla="*/ 44 h 89"/>
                <a:gd name="T22" fmla="*/ 56 w 78"/>
                <a:gd name="T23" fmla="*/ 47 h 89"/>
                <a:gd name="T24" fmla="*/ 57 w 78"/>
                <a:gd name="T25" fmla="*/ 51 h 89"/>
                <a:gd name="T26" fmla="*/ 59 w 78"/>
                <a:gd name="T27" fmla="*/ 54 h 89"/>
                <a:gd name="T28" fmla="*/ 66 w 78"/>
                <a:gd name="T29" fmla="*/ 50 h 89"/>
                <a:gd name="T30" fmla="*/ 68 w 78"/>
                <a:gd name="T31" fmla="*/ 48 h 89"/>
                <a:gd name="T32" fmla="*/ 67 w 78"/>
                <a:gd name="T33" fmla="*/ 41 h 89"/>
                <a:gd name="T34" fmla="*/ 70 w 78"/>
                <a:gd name="T35" fmla="*/ 36 h 89"/>
                <a:gd name="T36" fmla="*/ 78 w 78"/>
                <a:gd name="T37" fmla="*/ 31 h 89"/>
                <a:gd name="T38" fmla="*/ 71 w 78"/>
                <a:gd name="T39" fmla="*/ 25 h 89"/>
                <a:gd name="T40" fmla="*/ 62 w 78"/>
                <a:gd name="T41" fmla="*/ 20 h 89"/>
                <a:gd name="T42" fmla="*/ 57 w 78"/>
                <a:gd name="T43" fmla="*/ 17 h 89"/>
                <a:gd name="T44" fmla="*/ 50 w 78"/>
                <a:gd name="T45" fmla="*/ 19 h 89"/>
                <a:gd name="T46" fmla="*/ 46 w 78"/>
                <a:gd name="T47" fmla="*/ 17 h 89"/>
                <a:gd name="T48" fmla="*/ 40 w 78"/>
                <a:gd name="T49" fmla="*/ 14 h 89"/>
                <a:gd name="T50" fmla="*/ 38 w 78"/>
                <a:gd name="T51" fmla="*/ 10 h 89"/>
                <a:gd name="T52" fmla="*/ 33 w 78"/>
                <a:gd name="T53" fmla="*/ 7 h 89"/>
                <a:gd name="T54" fmla="*/ 26 w 78"/>
                <a:gd name="T55" fmla="*/ 5 h 89"/>
                <a:gd name="T56" fmla="*/ 25 w 78"/>
                <a:gd name="T57" fmla="*/ 0 h 89"/>
                <a:gd name="T58" fmla="*/ 20 w 78"/>
                <a:gd name="T59" fmla="*/ 2 h 89"/>
                <a:gd name="T60" fmla="*/ 17 w 78"/>
                <a:gd name="T61" fmla="*/ 0 h 89"/>
                <a:gd name="T62" fmla="*/ 14 w 78"/>
                <a:gd name="T63" fmla="*/ 4 h 89"/>
                <a:gd name="T64" fmla="*/ 17 w 78"/>
                <a:gd name="T65" fmla="*/ 6 h 89"/>
                <a:gd name="T66" fmla="*/ 19 w 78"/>
                <a:gd name="T67" fmla="*/ 10 h 89"/>
                <a:gd name="T68" fmla="*/ 20 w 78"/>
                <a:gd name="T69" fmla="*/ 14 h 89"/>
                <a:gd name="T70" fmla="*/ 17 w 78"/>
                <a:gd name="T71" fmla="*/ 14 h 89"/>
                <a:gd name="T72" fmla="*/ 12 w 78"/>
                <a:gd name="T73" fmla="*/ 12 h 89"/>
                <a:gd name="T74" fmla="*/ 8 w 78"/>
                <a:gd name="T75" fmla="*/ 20 h 89"/>
                <a:gd name="T76" fmla="*/ 7 w 78"/>
                <a:gd name="T77" fmla="*/ 28 h 89"/>
                <a:gd name="T78" fmla="*/ 0 w 78"/>
                <a:gd name="T79" fmla="*/ 32 h 89"/>
                <a:gd name="T80" fmla="*/ 3 w 78"/>
                <a:gd name="T81" fmla="*/ 40 h 89"/>
                <a:gd name="T82" fmla="*/ 4 w 78"/>
                <a:gd name="T83" fmla="*/ 46 h 89"/>
                <a:gd name="T84" fmla="*/ 7 w 78"/>
                <a:gd name="T85" fmla="*/ 49 h 89"/>
                <a:gd name="T86" fmla="*/ 5 w 78"/>
                <a:gd name="T87" fmla="*/ 54 h 89"/>
                <a:gd name="T88" fmla="*/ 3 w 78"/>
                <a:gd name="T89" fmla="*/ 57 h 89"/>
                <a:gd name="T90" fmla="*/ 5 w 78"/>
                <a:gd name="T91" fmla="*/ 61 h 89"/>
                <a:gd name="T92" fmla="*/ 12 w 78"/>
                <a:gd name="T93" fmla="*/ 60 h 89"/>
                <a:gd name="T94" fmla="*/ 13 w 78"/>
                <a:gd name="T95" fmla="*/ 57 h 89"/>
                <a:gd name="T96" fmla="*/ 16 w 78"/>
                <a:gd name="T97" fmla="*/ 60 h 89"/>
                <a:gd name="T98" fmla="*/ 14 w 78"/>
                <a:gd name="T99" fmla="*/ 61 h 89"/>
                <a:gd name="T100" fmla="*/ 12 w 78"/>
                <a:gd name="T101" fmla="*/ 63 h 89"/>
                <a:gd name="T102" fmla="*/ 8 w 78"/>
                <a:gd name="T103" fmla="*/ 65 h 89"/>
                <a:gd name="T104" fmla="*/ 13 w 78"/>
                <a:gd name="T105" fmla="*/ 65 h 89"/>
                <a:gd name="T106" fmla="*/ 17 w 78"/>
                <a:gd name="T107" fmla="*/ 69 h 89"/>
                <a:gd name="T108" fmla="*/ 25 w 78"/>
                <a:gd name="T109" fmla="*/ 71 h 89"/>
                <a:gd name="T110" fmla="*/ 30 w 78"/>
                <a:gd name="T111" fmla="*/ 75 h 89"/>
                <a:gd name="T112" fmla="*/ 31 w 78"/>
                <a:gd name="T113" fmla="*/ 77 h 89"/>
                <a:gd name="T114" fmla="*/ 34 w 78"/>
                <a:gd name="T115" fmla="*/ 80 h 89"/>
                <a:gd name="T116" fmla="*/ 36 w 78"/>
                <a:gd name="T117" fmla="*/ 84 h 89"/>
                <a:gd name="T118" fmla="*/ 40 w 78"/>
                <a:gd name="T119" fmla="*/ 86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8" h="89">
                  <a:moveTo>
                    <a:pt x="42" y="87"/>
                  </a:moveTo>
                  <a:cubicBezTo>
                    <a:pt x="42" y="87"/>
                    <a:pt x="47" y="89"/>
                    <a:pt x="46" y="89"/>
                  </a:cubicBezTo>
                  <a:cubicBezTo>
                    <a:pt x="46" y="89"/>
                    <a:pt x="46" y="89"/>
                    <a:pt x="46" y="88"/>
                  </a:cubicBezTo>
                  <a:cubicBezTo>
                    <a:pt x="46" y="88"/>
                    <a:pt x="45" y="89"/>
                    <a:pt x="45" y="89"/>
                  </a:cubicBezTo>
                  <a:cubicBezTo>
                    <a:pt x="45" y="89"/>
                    <a:pt x="43" y="87"/>
                    <a:pt x="44" y="87"/>
                  </a:cubicBezTo>
                  <a:cubicBezTo>
                    <a:pt x="44" y="87"/>
                    <a:pt x="44" y="86"/>
                    <a:pt x="44" y="86"/>
                  </a:cubicBezTo>
                  <a:cubicBezTo>
                    <a:pt x="44" y="85"/>
                    <a:pt x="43" y="84"/>
                    <a:pt x="43" y="84"/>
                  </a:cubicBezTo>
                  <a:cubicBezTo>
                    <a:pt x="44" y="83"/>
                    <a:pt x="44" y="83"/>
                    <a:pt x="44" y="83"/>
                  </a:cubicBezTo>
                  <a:cubicBezTo>
                    <a:pt x="44" y="83"/>
                    <a:pt x="44" y="81"/>
                    <a:pt x="44" y="81"/>
                  </a:cubicBezTo>
                  <a:cubicBezTo>
                    <a:pt x="44" y="81"/>
                    <a:pt x="44" y="80"/>
                    <a:pt x="44" y="80"/>
                  </a:cubicBezTo>
                  <a:cubicBezTo>
                    <a:pt x="44" y="80"/>
                    <a:pt x="43" y="79"/>
                    <a:pt x="43" y="79"/>
                  </a:cubicBezTo>
                  <a:cubicBezTo>
                    <a:pt x="44" y="77"/>
                    <a:pt x="44" y="77"/>
                    <a:pt x="44" y="77"/>
                  </a:cubicBezTo>
                  <a:cubicBezTo>
                    <a:pt x="44" y="77"/>
                    <a:pt x="44" y="76"/>
                    <a:pt x="44" y="76"/>
                  </a:cubicBezTo>
                  <a:cubicBezTo>
                    <a:pt x="44" y="75"/>
                    <a:pt x="44" y="74"/>
                    <a:pt x="44" y="74"/>
                  </a:cubicBezTo>
                  <a:cubicBezTo>
                    <a:pt x="42" y="73"/>
                    <a:pt x="42" y="73"/>
                    <a:pt x="42" y="73"/>
                  </a:cubicBezTo>
                  <a:cubicBezTo>
                    <a:pt x="40" y="72"/>
                    <a:pt x="40" y="72"/>
                    <a:pt x="40" y="72"/>
                  </a:cubicBezTo>
                  <a:cubicBezTo>
                    <a:pt x="39" y="71"/>
                    <a:pt x="39" y="71"/>
                    <a:pt x="39" y="71"/>
                  </a:cubicBezTo>
                  <a:cubicBezTo>
                    <a:pt x="39" y="69"/>
                    <a:pt x="39" y="69"/>
                    <a:pt x="39" y="69"/>
                  </a:cubicBezTo>
                  <a:cubicBezTo>
                    <a:pt x="41" y="67"/>
                    <a:pt x="41" y="67"/>
                    <a:pt x="41" y="67"/>
                  </a:cubicBezTo>
                  <a:cubicBezTo>
                    <a:pt x="42" y="65"/>
                    <a:pt x="42" y="65"/>
                    <a:pt x="42" y="65"/>
                  </a:cubicBezTo>
                  <a:cubicBezTo>
                    <a:pt x="42" y="65"/>
                    <a:pt x="43" y="64"/>
                    <a:pt x="43" y="64"/>
                  </a:cubicBezTo>
                  <a:cubicBezTo>
                    <a:pt x="43" y="63"/>
                    <a:pt x="43" y="62"/>
                    <a:pt x="43" y="62"/>
                  </a:cubicBezTo>
                  <a:cubicBezTo>
                    <a:pt x="43" y="60"/>
                    <a:pt x="43" y="60"/>
                    <a:pt x="43" y="60"/>
                  </a:cubicBezTo>
                  <a:cubicBezTo>
                    <a:pt x="44" y="59"/>
                    <a:pt x="44" y="59"/>
                    <a:pt x="44" y="59"/>
                  </a:cubicBezTo>
                  <a:cubicBezTo>
                    <a:pt x="45" y="58"/>
                    <a:pt x="45" y="58"/>
                    <a:pt x="45" y="58"/>
                  </a:cubicBezTo>
                  <a:cubicBezTo>
                    <a:pt x="45" y="58"/>
                    <a:pt x="46" y="57"/>
                    <a:pt x="46" y="57"/>
                  </a:cubicBezTo>
                  <a:cubicBezTo>
                    <a:pt x="46" y="56"/>
                    <a:pt x="47" y="55"/>
                    <a:pt x="47" y="55"/>
                  </a:cubicBezTo>
                  <a:cubicBezTo>
                    <a:pt x="48" y="53"/>
                    <a:pt x="48" y="53"/>
                    <a:pt x="48" y="53"/>
                  </a:cubicBezTo>
                  <a:cubicBezTo>
                    <a:pt x="49" y="51"/>
                    <a:pt x="49" y="51"/>
                    <a:pt x="49" y="51"/>
                  </a:cubicBezTo>
                  <a:cubicBezTo>
                    <a:pt x="50" y="49"/>
                    <a:pt x="50" y="49"/>
                    <a:pt x="50" y="49"/>
                  </a:cubicBezTo>
                  <a:cubicBezTo>
                    <a:pt x="49" y="48"/>
                    <a:pt x="49" y="48"/>
                    <a:pt x="49" y="48"/>
                  </a:cubicBezTo>
                  <a:cubicBezTo>
                    <a:pt x="49" y="48"/>
                    <a:pt x="53" y="44"/>
                    <a:pt x="53" y="44"/>
                  </a:cubicBezTo>
                  <a:cubicBezTo>
                    <a:pt x="53" y="44"/>
                    <a:pt x="55" y="44"/>
                    <a:pt x="55" y="44"/>
                  </a:cubicBezTo>
                  <a:cubicBezTo>
                    <a:pt x="55" y="45"/>
                    <a:pt x="55" y="45"/>
                    <a:pt x="55" y="45"/>
                  </a:cubicBezTo>
                  <a:cubicBezTo>
                    <a:pt x="56" y="46"/>
                    <a:pt x="56" y="46"/>
                    <a:pt x="56" y="46"/>
                  </a:cubicBezTo>
                  <a:cubicBezTo>
                    <a:pt x="56" y="47"/>
                    <a:pt x="56" y="47"/>
                    <a:pt x="56" y="47"/>
                  </a:cubicBezTo>
                  <a:cubicBezTo>
                    <a:pt x="56" y="47"/>
                    <a:pt x="56" y="48"/>
                    <a:pt x="56" y="49"/>
                  </a:cubicBezTo>
                  <a:cubicBezTo>
                    <a:pt x="56" y="49"/>
                    <a:pt x="56" y="50"/>
                    <a:pt x="56" y="50"/>
                  </a:cubicBezTo>
                  <a:cubicBezTo>
                    <a:pt x="56" y="50"/>
                    <a:pt x="57" y="51"/>
                    <a:pt x="57" y="51"/>
                  </a:cubicBezTo>
                  <a:cubicBezTo>
                    <a:pt x="57" y="52"/>
                    <a:pt x="58" y="53"/>
                    <a:pt x="58" y="53"/>
                  </a:cubicBezTo>
                  <a:cubicBezTo>
                    <a:pt x="58" y="53"/>
                    <a:pt x="58" y="53"/>
                    <a:pt x="59" y="53"/>
                  </a:cubicBezTo>
                  <a:cubicBezTo>
                    <a:pt x="59" y="54"/>
                    <a:pt x="59" y="54"/>
                    <a:pt x="59" y="54"/>
                  </a:cubicBezTo>
                  <a:cubicBezTo>
                    <a:pt x="61" y="53"/>
                    <a:pt x="61" y="53"/>
                    <a:pt x="61" y="53"/>
                  </a:cubicBezTo>
                  <a:cubicBezTo>
                    <a:pt x="63" y="51"/>
                    <a:pt x="63" y="51"/>
                    <a:pt x="63" y="51"/>
                  </a:cubicBezTo>
                  <a:cubicBezTo>
                    <a:pt x="63" y="51"/>
                    <a:pt x="66" y="50"/>
                    <a:pt x="66" y="50"/>
                  </a:cubicBezTo>
                  <a:cubicBezTo>
                    <a:pt x="66" y="50"/>
                    <a:pt x="67" y="48"/>
                    <a:pt x="67" y="48"/>
                  </a:cubicBezTo>
                  <a:cubicBezTo>
                    <a:pt x="68" y="48"/>
                    <a:pt x="68" y="48"/>
                    <a:pt x="68" y="48"/>
                  </a:cubicBezTo>
                  <a:cubicBezTo>
                    <a:pt x="68" y="48"/>
                    <a:pt x="68" y="48"/>
                    <a:pt x="68" y="48"/>
                  </a:cubicBezTo>
                  <a:cubicBezTo>
                    <a:pt x="67" y="46"/>
                    <a:pt x="69" y="44"/>
                    <a:pt x="68" y="42"/>
                  </a:cubicBezTo>
                  <a:cubicBezTo>
                    <a:pt x="68" y="42"/>
                    <a:pt x="67" y="41"/>
                    <a:pt x="67" y="41"/>
                  </a:cubicBezTo>
                  <a:cubicBezTo>
                    <a:pt x="67" y="41"/>
                    <a:pt x="67" y="41"/>
                    <a:pt x="67" y="41"/>
                  </a:cubicBezTo>
                  <a:cubicBezTo>
                    <a:pt x="67" y="41"/>
                    <a:pt x="67" y="41"/>
                    <a:pt x="67" y="41"/>
                  </a:cubicBezTo>
                  <a:cubicBezTo>
                    <a:pt x="65" y="39"/>
                    <a:pt x="62" y="38"/>
                    <a:pt x="63" y="38"/>
                  </a:cubicBezTo>
                  <a:cubicBezTo>
                    <a:pt x="64" y="36"/>
                    <a:pt x="68" y="37"/>
                    <a:pt x="70" y="36"/>
                  </a:cubicBezTo>
                  <a:cubicBezTo>
                    <a:pt x="71" y="36"/>
                    <a:pt x="71" y="34"/>
                    <a:pt x="72" y="33"/>
                  </a:cubicBezTo>
                  <a:cubicBezTo>
                    <a:pt x="73" y="33"/>
                    <a:pt x="75" y="34"/>
                    <a:pt x="75" y="32"/>
                  </a:cubicBezTo>
                  <a:cubicBezTo>
                    <a:pt x="75" y="30"/>
                    <a:pt x="77" y="30"/>
                    <a:pt x="78" y="31"/>
                  </a:cubicBezTo>
                  <a:cubicBezTo>
                    <a:pt x="78" y="31"/>
                    <a:pt x="78" y="31"/>
                    <a:pt x="78" y="31"/>
                  </a:cubicBezTo>
                  <a:cubicBezTo>
                    <a:pt x="77" y="29"/>
                    <a:pt x="74" y="27"/>
                    <a:pt x="73" y="26"/>
                  </a:cubicBezTo>
                  <a:cubicBezTo>
                    <a:pt x="73" y="26"/>
                    <a:pt x="73" y="25"/>
                    <a:pt x="71" y="25"/>
                  </a:cubicBezTo>
                  <a:cubicBezTo>
                    <a:pt x="70" y="25"/>
                    <a:pt x="68" y="23"/>
                    <a:pt x="68" y="23"/>
                  </a:cubicBezTo>
                  <a:cubicBezTo>
                    <a:pt x="65" y="23"/>
                    <a:pt x="65" y="23"/>
                    <a:pt x="65" y="23"/>
                  </a:cubicBezTo>
                  <a:cubicBezTo>
                    <a:pt x="65" y="23"/>
                    <a:pt x="62" y="20"/>
                    <a:pt x="62" y="20"/>
                  </a:cubicBezTo>
                  <a:cubicBezTo>
                    <a:pt x="61" y="20"/>
                    <a:pt x="58" y="19"/>
                    <a:pt x="58" y="19"/>
                  </a:cubicBezTo>
                  <a:cubicBezTo>
                    <a:pt x="58" y="17"/>
                    <a:pt x="58" y="17"/>
                    <a:pt x="58" y="17"/>
                  </a:cubicBezTo>
                  <a:cubicBezTo>
                    <a:pt x="58" y="17"/>
                    <a:pt x="57" y="17"/>
                    <a:pt x="57" y="17"/>
                  </a:cubicBezTo>
                  <a:cubicBezTo>
                    <a:pt x="56" y="17"/>
                    <a:pt x="55" y="18"/>
                    <a:pt x="55" y="18"/>
                  </a:cubicBezTo>
                  <a:cubicBezTo>
                    <a:pt x="52" y="19"/>
                    <a:pt x="52" y="19"/>
                    <a:pt x="52" y="19"/>
                  </a:cubicBezTo>
                  <a:cubicBezTo>
                    <a:pt x="52" y="19"/>
                    <a:pt x="50" y="19"/>
                    <a:pt x="50" y="19"/>
                  </a:cubicBezTo>
                  <a:cubicBezTo>
                    <a:pt x="49" y="18"/>
                    <a:pt x="48" y="16"/>
                    <a:pt x="48" y="16"/>
                  </a:cubicBezTo>
                  <a:cubicBezTo>
                    <a:pt x="48" y="16"/>
                    <a:pt x="48" y="16"/>
                    <a:pt x="47" y="16"/>
                  </a:cubicBezTo>
                  <a:cubicBezTo>
                    <a:pt x="46" y="17"/>
                    <a:pt x="48" y="18"/>
                    <a:pt x="46" y="17"/>
                  </a:cubicBezTo>
                  <a:cubicBezTo>
                    <a:pt x="43" y="16"/>
                    <a:pt x="43" y="16"/>
                    <a:pt x="43" y="16"/>
                  </a:cubicBezTo>
                  <a:cubicBezTo>
                    <a:pt x="41" y="14"/>
                    <a:pt x="41" y="14"/>
                    <a:pt x="41" y="14"/>
                  </a:cubicBezTo>
                  <a:cubicBezTo>
                    <a:pt x="40" y="14"/>
                    <a:pt x="40" y="14"/>
                    <a:pt x="40" y="14"/>
                  </a:cubicBezTo>
                  <a:cubicBezTo>
                    <a:pt x="39" y="14"/>
                    <a:pt x="39" y="14"/>
                    <a:pt x="39" y="14"/>
                  </a:cubicBezTo>
                  <a:cubicBezTo>
                    <a:pt x="39" y="14"/>
                    <a:pt x="38" y="12"/>
                    <a:pt x="38" y="12"/>
                  </a:cubicBezTo>
                  <a:cubicBezTo>
                    <a:pt x="38" y="12"/>
                    <a:pt x="38" y="10"/>
                    <a:pt x="38" y="10"/>
                  </a:cubicBezTo>
                  <a:cubicBezTo>
                    <a:pt x="37" y="10"/>
                    <a:pt x="34" y="9"/>
                    <a:pt x="34" y="9"/>
                  </a:cubicBezTo>
                  <a:cubicBezTo>
                    <a:pt x="33" y="7"/>
                    <a:pt x="33" y="7"/>
                    <a:pt x="33" y="7"/>
                  </a:cubicBezTo>
                  <a:cubicBezTo>
                    <a:pt x="33" y="7"/>
                    <a:pt x="33" y="7"/>
                    <a:pt x="33" y="7"/>
                  </a:cubicBezTo>
                  <a:cubicBezTo>
                    <a:pt x="32" y="7"/>
                    <a:pt x="30" y="6"/>
                    <a:pt x="30" y="6"/>
                  </a:cubicBezTo>
                  <a:cubicBezTo>
                    <a:pt x="29" y="5"/>
                    <a:pt x="29" y="5"/>
                    <a:pt x="29" y="5"/>
                  </a:cubicBezTo>
                  <a:cubicBezTo>
                    <a:pt x="26" y="5"/>
                    <a:pt x="26" y="5"/>
                    <a:pt x="26" y="5"/>
                  </a:cubicBezTo>
                  <a:cubicBezTo>
                    <a:pt x="25" y="3"/>
                    <a:pt x="25" y="3"/>
                    <a:pt x="25" y="3"/>
                  </a:cubicBezTo>
                  <a:cubicBezTo>
                    <a:pt x="25" y="3"/>
                    <a:pt x="24" y="2"/>
                    <a:pt x="24" y="2"/>
                  </a:cubicBezTo>
                  <a:cubicBezTo>
                    <a:pt x="25" y="2"/>
                    <a:pt x="25" y="0"/>
                    <a:pt x="25" y="0"/>
                  </a:cubicBezTo>
                  <a:cubicBezTo>
                    <a:pt x="23" y="0"/>
                    <a:pt x="23" y="0"/>
                    <a:pt x="23" y="0"/>
                  </a:cubicBezTo>
                  <a:cubicBezTo>
                    <a:pt x="23" y="0"/>
                    <a:pt x="21" y="1"/>
                    <a:pt x="21" y="1"/>
                  </a:cubicBezTo>
                  <a:cubicBezTo>
                    <a:pt x="21" y="1"/>
                    <a:pt x="20" y="2"/>
                    <a:pt x="20" y="2"/>
                  </a:cubicBezTo>
                  <a:cubicBezTo>
                    <a:pt x="19" y="2"/>
                    <a:pt x="19" y="2"/>
                    <a:pt x="19" y="2"/>
                  </a:cubicBezTo>
                  <a:cubicBezTo>
                    <a:pt x="18" y="1"/>
                    <a:pt x="18" y="1"/>
                    <a:pt x="18" y="1"/>
                  </a:cubicBezTo>
                  <a:cubicBezTo>
                    <a:pt x="17" y="0"/>
                    <a:pt x="17" y="0"/>
                    <a:pt x="17" y="0"/>
                  </a:cubicBezTo>
                  <a:cubicBezTo>
                    <a:pt x="15" y="2"/>
                    <a:pt x="15" y="2"/>
                    <a:pt x="15" y="2"/>
                  </a:cubicBezTo>
                  <a:cubicBezTo>
                    <a:pt x="14" y="3"/>
                    <a:pt x="14" y="3"/>
                    <a:pt x="14" y="3"/>
                  </a:cubicBezTo>
                  <a:cubicBezTo>
                    <a:pt x="14" y="3"/>
                    <a:pt x="14" y="4"/>
                    <a:pt x="14" y="4"/>
                  </a:cubicBezTo>
                  <a:cubicBezTo>
                    <a:pt x="14" y="4"/>
                    <a:pt x="16" y="4"/>
                    <a:pt x="16" y="4"/>
                  </a:cubicBezTo>
                  <a:cubicBezTo>
                    <a:pt x="16" y="6"/>
                    <a:pt x="16" y="6"/>
                    <a:pt x="16" y="6"/>
                  </a:cubicBezTo>
                  <a:cubicBezTo>
                    <a:pt x="16" y="6"/>
                    <a:pt x="16" y="6"/>
                    <a:pt x="17" y="6"/>
                  </a:cubicBezTo>
                  <a:cubicBezTo>
                    <a:pt x="17" y="6"/>
                    <a:pt x="18" y="7"/>
                    <a:pt x="18" y="7"/>
                  </a:cubicBezTo>
                  <a:cubicBezTo>
                    <a:pt x="19" y="8"/>
                    <a:pt x="19" y="8"/>
                    <a:pt x="19" y="8"/>
                  </a:cubicBezTo>
                  <a:cubicBezTo>
                    <a:pt x="19" y="10"/>
                    <a:pt x="19" y="10"/>
                    <a:pt x="19" y="10"/>
                  </a:cubicBezTo>
                  <a:cubicBezTo>
                    <a:pt x="21" y="11"/>
                    <a:pt x="21" y="11"/>
                    <a:pt x="21" y="11"/>
                  </a:cubicBezTo>
                  <a:cubicBezTo>
                    <a:pt x="21" y="13"/>
                    <a:pt x="21" y="13"/>
                    <a:pt x="21" y="13"/>
                  </a:cubicBezTo>
                  <a:cubicBezTo>
                    <a:pt x="20" y="14"/>
                    <a:pt x="20" y="14"/>
                    <a:pt x="20" y="14"/>
                  </a:cubicBezTo>
                  <a:cubicBezTo>
                    <a:pt x="19" y="15"/>
                    <a:pt x="19" y="15"/>
                    <a:pt x="19" y="15"/>
                  </a:cubicBezTo>
                  <a:cubicBezTo>
                    <a:pt x="17" y="15"/>
                    <a:pt x="17" y="15"/>
                    <a:pt x="17" y="15"/>
                  </a:cubicBezTo>
                  <a:cubicBezTo>
                    <a:pt x="17" y="14"/>
                    <a:pt x="17" y="14"/>
                    <a:pt x="17" y="14"/>
                  </a:cubicBezTo>
                  <a:cubicBezTo>
                    <a:pt x="16" y="12"/>
                    <a:pt x="16" y="12"/>
                    <a:pt x="16" y="12"/>
                  </a:cubicBezTo>
                  <a:cubicBezTo>
                    <a:pt x="15" y="11"/>
                    <a:pt x="15" y="11"/>
                    <a:pt x="15" y="11"/>
                  </a:cubicBezTo>
                  <a:cubicBezTo>
                    <a:pt x="12" y="12"/>
                    <a:pt x="12" y="12"/>
                    <a:pt x="12" y="12"/>
                  </a:cubicBezTo>
                  <a:cubicBezTo>
                    <a:pt x="12" y="14"/>
                    <a:pt x="12" y="14"/>
                    <a:pt x="12" y="14"/>
                  </a:cubicBezTo>
                  <a:cubicBezTo>
                    <a:pt x="7" y="18"/>
                    <a:pt x="7" y="18"/>
                    <a:pt x="7" y="18"/>
                  </a:cubicBezTo>
                  <a:cubicBezTo>
                    <a:pt x="8" y="20"/>
                    <a:pt x="8" y="20"/>
                    <a:pt x="8" y="20"/>
                  </a:cubicBezTo>
                  <a:cubicBezTo>
                    <a:pt x="6" y="22"/>
                    <a:pt x="6" y="22"/>
                    <a:pt x="6" y="22"/>
                  </a:cubicBezTo>
                  <a:cubicBezTo>
                    <a:pt x="6" y="25"/>
                    <a:pt x="6" y="25"/>
                    <a:pt x="6" y="25"/>
                  </a:cubicBezTo>
                  <a:cubicBezTo>
                    <a:pt x="7" y="28"/>
                    <a:pt x="7" y="28"/>
                    <a:pt x="7" y="28"/>
                  </a:cubicBezTo>
                  <a:cubicBezTo>
                    <a:pt x="7" y="30"/>
                    <a:pt x="7" y="30"/>
                    <a:pt x="7" y="30"/>
                  </a:cubicBezTo>
                  <a:cubicBezTo>
                    <a:pt x="3" y="31"/>
                    <a:pt x="3" y="31"/>
                    <a:pt x="3" y="31"/>
                  </a:cubicBezTo>
                  <a:cubicBezTo>
                    <a:pt x="0" y="32"/>
                    <a:pt x="0" y="32"/>
                    <a:pt x="0" y="32"/>
                  </a:cubicBezTo>
                  <a:cubicBezTo>
                    <a:pt x="0" y="35"/>
                    <a:pt x="0" y="35"/>
                    <a:pt x="0" y="35"/>
                  </a:cubicBezTo>
                  <a:cubicBezTo>
                    <a:pt x="0" y="36"/>
                    <a:pt x="0" y="36"/>
                    <a:pt x="0" y="36"/>
                  </a:cubicBezTo>
                  <a:cubicBezTo>
                    <a:pt x="3" y="40"/>
                    <a:pt x="3" y="40"/>
                    <a:pt x="3" y="40"/>
                  </a:cubicBezTo>
                  <a:cubicBezTo>
                    <a:pt x="2" y="41"/>
                    <a:pt x="2" y="41"/>
                    <a:pt x="2" y="41"/>
                  </a:cubicBezTo>
                  <a:cubicBezTo>
                    <a:pt x="1" y="42"/>
                    <a:pt x="1" y="42"/>
                    <a:pt x="1" y="42"/>
                  </a:cubicBezTo>
                  <a:cubicBezTo>
                    <a:pt x="4" y="46"/>
                    <a:pt x="4" y="46"/>
                    <a:pt x="4" y="46"/>
                  </a:cubicBezTo>
                  <a:cubicBezTo>
                    <a:pt x="5" y="47"/>
                    <a:pt x="5" y="47"/>
                    <a:pt x="5" y="47"/>
                  </a:cubicBezTo>
                  <a:cubicBezTo>
                    <a:pt x="7" y="47"/>
                    <a:pt x="7" y="47"/>
                    <a:pt x="7" y="47"/>
                  </a:cubicBezTo>
                  <a:cubicBezTo>
                    <a:pt x="7" y="49"/>
                    <a:pt x="7" y="49"/>
                    <a:pt x="7" y="49"/>
                  </a:cubicBezTo>
                  <a:cubicBezTo>
                    <a:pt x="7" y="50"/>
                    <a:pt x="7" y="50"/>
                    <a:pt x="7" y="50"/>
                  </a:cubicBezTo>
                  <a:cubicBezTo>
                    <a:pt x="7" y="52"/>
                    <a:pt x="7" y="52"/>
                    <a:pt x="7" y="52"/>
                  </a:cubicBezTo>
                  <a:cubicBezTo>
                    <a:pt x="5" y="54"/>
                    <a:pt x="5" y="54"/>
                    <a:pt x="5" y="54"/>
                  </a:cubicBezTo>
                  <a:cubicBezTo>
                    <a:pt x="6" y="56"/>
                    <a:pt x="6" y="56"/>
                    <a:pt x="6" y="56"/>
                  </a:cubicBezTo>
                  <a:cubicBezTo>
                    <a:pt x="4" y="55"/>
                    <a:pt x="4" y="55"/>
                    <a:pt x="4" y="55"/>
                  </a:cubicBezTo>
                  <a:cubicBezTo>
                    <a:pt x="3" y="57"/>
                    <a:pt x="3" y="57"/>
                    <a:pt x="3" y="57"/>
                  </a:cubicBezTo>
                  <a:cubicBezTo>
                    <a:pt x="4" y="58"/>
                    <a:pt x="4" y="58"/>
                    <a:pt x="4" y="58"/>
                  </a:cubicBezTo>
                  <a:cubicBezTo>
                    <a:pt x="3" y="59"/>
                    <a:pt x="3" y="59"/>
                    <a:pt x="3" y="59"/>
                  </a:cubicBezTo>
                  <a:cubicBezTo>
                    <a:pt x="5" y="61"/>
                    <a:pt x="5" y="61"/>
                    <a:pt x="5" y="61"/>
                  </a:cubicBezTo>
                  <a:cubicBezTo>
                    <a:pt x="9" y="62"/>
                    <a:pt x="9" y="62"/>
                    <a:pt x="9" y="62"/>
                  </a:cubicBezTo>
                  <a:cubicBezTo>
                    <a:pt x="11" y="61"/>
                    <a:pt x="11" y="61"/>
                    <a:pt x="11" y="61"/>
                  </a:cubicBezTo>
                  <a:cubicBezTo>
                    <a:pt x="12" y="60"/>
                    <a:pt x="12" y="60"/>
                    <a:pt x="12" y="60"/>
                  </a:cubicBezTo>
                  <a:cubicBezTo>
                    <a:pt x="11" y="59"/>
                    <a:pt x="11" y="59"/>
                    <a:pt x="11" y="59"/>
                  </a:cubicBezTo>
                  <a:cubicBezTo>
                    <a:pt x="11" y="59"/>
                    <a:pt x="11" y="58"/>
                    <a:pt x="12" y="58"/>
                  </a:cubicBezTo>
                  <a:cubicBezTo>
                    <a:pt x="12" y="57"/>
                    <a:pt x="13" y="57"/>
                    <a:pt x="13" y="57"/>
                  </a:cubicBezTo>
                  <a:cubicBezTo>
                    <a:pt x="13" y="58"/>
                    <a:pt x="13" y="58"/>
                    <a:pt x="13" y="58"/>
                  </a:cubicBezTo>
                  <a:cubicBezTo>
                    <a:pt x="16" y="58"/>
                    <a:pt x="16" y="58"/>
                    <a:pt x="16" y="58"/>
                  </a:cubicBezTo>
                  <a:cubicBezTo>
                    <a:pt x="16" y="60"/>
                    <a:pt x="16" y="60"/>
                    <a:pt x="16" y="60"/>
                  </a:cubicBezTo>
                  <a:cubicBezTo>
                    <a:pt x="15" y="61"/>
                    <a:pt x="15" y="61"/>
                    <a:pt x="15" y="61"/>
                  </a:cubicBezTo>
                  <a:cubicBezTo>
                    <a:pt x="14" y="60"/>
                    <a:pt x="14" y="60"/>
                    <a:pt x="14" y="60"/>
                  </a:cubicBezTo>
                  <a:cubicBezTo>
                    <a:pt x="14" y="60"/>
                    <a:pt x="14" y="61"/>
                    <a:pt x="14" y="61"/>
                  </a:cubicBezTo>
                  <a:cubicBezTo>
                    <a:pt x="14" y="61"/>
                    <a:pt x="14" y="64"/>
                    <a:pt x="14" y="64"/>
                  </a:cubicBezTo>
                  <a:cubicBezTo>
                    <a:pt x="14" y="64"/>
                    <a:pt x="14" y="65"/>
                    <a:pt x="13" y="64"/>
                  </a:cubicBezTo>
                  <a:cubicBezTo>
                    <a:pt x="13" y="64"/>
                    <a:pt x="12" y="63"/>
                    <a:pt x="12" y="63"/>
                  </a:cubicBezTo>
                  <a:cubicBezTo>
                    <a:pt x="9" y="62"/>
                    <a:pt x="9" y="62"/>
                    <a:pt x="9" y="62"/>
                  </a:cubicBezTo>
                  <a:cubicBezTo>
                    <a:pt x="8" y="63"/>
                    <a:pt x="8" y="63"/>
                    <a:pt x="8" y="63"/>
                  </a:cubicBezTo>
                  <a:cubicBezTo>
                    <a:pt x="8" y="63"/>
                    <a:pt x="8" y="64"/>
                    <a:pt x="8" y="65"/>
                  </a:cubicBezTo>
                  <a:cubicBezTo>
                    <a:pt x="9" y="65"/>
                    <a:pt x="10" y="65"/>
                    <a:pt x="10" y="65"/>
                  </a:cubicBezTo>
                  <a:cubicBezTo>
                    <a:pt x="10" y="65"/>
                    <a:pt x="12" y="65"/>
                    <a:pt x="12" y="65"/>
                  </a:cubicBezTo>
                  <a:cubicBezTo>
                    <a:pt x="12" y="65"/>
                    <a:pt x="12" y="65"/>
                    <a:pt x="13" y="65"/>
                  </a:cubicBezTo>
                  <a:cubicBezTo>
                    <a:pt x="13" y="65"/>
                    <a:pt x="15" y="65"/>
                    <a:pt x="15" y="65"/>
                  </a:cubicBezTo>
                  <a:cubicBezTo>
                    <a:pt x="15" y="67"/>
                    <a:pt x="15" y="67"/>
                    <a:pt x="15" y="67"/>
                  </a:cubicBezTo>
                  <a:cubicBezTo>
                    <a:pt x="17" y="69"/>
                    <a:pt x="17" y="69"/>
                    <a:pt x="17" y="69"/>
                  </a:cubicBezTo>
                  <a:cubicBezTo>
                    <a:pt x="21" y="69"/>
                    <a:pt x="21" y="69"/>
                    <a:pt x="21" y="69"/>
                  </a:cubicBezTo>
                  <a:cubicBezTo>
                    <a:pt x="22" y="69"/>
                    <a:pt x="22" y="69"/>
                    <a:pt x="22" y="69"/>
                  </a:cubicBezTo>
                  <a:cubicBezTo>
                    <a:pt x="25" y="71"/>
                    <a:pt x="25" y="71"/>
                    <a:pt x="25" y="71"/>
                  </a:cubicBezTo>
                  <a:cubicBezTo>
                    <a:pt x="25" y="71"/>
                    <a:pt x="26" y="73"/>
                    <a:pt x="27" y="73"/>
                  </a:cubicBezTo>
                  <a:cubicBezTo>
                    <a:pt x="27" y="73"/>
                    <a:pt x="28" y="75"/>
                    <a:pt x="28" y="75"/>
                  </a:cubicBezTo>
                  <a:cubicBezTo>
                    <a:pt x="30" y="75"/>
                    <a:pt x="30" y="75"/>
                    <a:pt x="30" y="75"/>
                  </a:cubicBezTo>
                  <a:cubicBezTo>
                    <a:pt x="31" y="75"/>
                    <a:pt x="31" y="75"/>
                    <a:pt x="31" y="75"/>
                  </a:cubicBezTo>
                  <a:cubicBezTo>
                    <a:pt x="31" y="75"/>
                    <a:pt x="32" y="76"/>
                    <a:pt x="32" y="76"/>
                  </a:cubicBezTo>
                  <a:cubicBezTo>
                    <a:pt x="31" y="77"/>
                    <a:pt x="31" y="77"/>
                    <a:pt x="31" y="77"/>
                  </a:cubicBezTo>
                  <a:cubicBezTo>
                    <a:pt x="32" y="79"/>
                    <a:pt x="32" y="79"/>
                    <a:pt x="32" y="79"/>
                  </a:cubicBezTo>
                  <a:cubicBezTo>
                    <a:pt x="34" y="79"/>
                    <a:pt x="34" y="79"/>
                    <a:pt x="34" y="79"/>
                  </a:cubicBezTo>
                  <a:cubicBezTo>
                    <a:pt x="34" y="79"/>
                    <a:pt x="34" y="79"/>
                    <a:pt x="34" y="80"/>
                  </a:cubicBezTo>
                  <a:cubicBezTo>
                    <a:pt x="34" y="80"/>
                    <a:pt x="35" y="82"/>
                    <a:pt x="35" y="82"/>
                  </a:cubicBezTo>
                  <a:cubicBezTo>
                    <a:pt x="35" y="83"/>
                    <a:pt x="35" y="83"/>
                    <a:pt x="35" y="83"/>
                  </a:cubicBezTo>
                  <a:cubicBezTo>
                    <a:pt x="35" y="83"/>
                    <a:pt x="36" y="83"/>
                    <a:pt x="36" y="84"/>
                  </a:cubicBezTo>
                  <a:cubicBezTo>
                    <a:pt x="36" y="84"/>
                    <a:pt x="36" y="84"/>
                    <a:pt x="36" y="85"/>
                  </a:cubicBezTo>
                  <a:cubicBezTo>
                    <a:pt x="37" y="85"/>
                    <a:pt x="39" y="85"/>
                    <a:pt x="39" y="85"/>
                  </a:cubicBezTo>
                  <a:cubicBezTo>
                    <a:pt x="40" y="86"/>
                    <a:pt x="40" y="86"/>
                    <a:pt x="40" y="86"/>
                  </a:cubicBezTo>
                  <a:cubicBezTo>
                    <a:pt x="41" y="87"/>
                    <a:pt x="41" y="87"/>
                    <a:pt x="41" y="87"/>
                  </a:cubicBezTo>
                  <a:lnTo>
                    <a:pt x="42" y="87"/>
                  </a:lnTo>
                  <a:close/>
                </a:path>
              </a:pathLst>
            </a:custGeom>
            <a:grpFill/>
            <a:ln w="38100" cap="rnd" cmpd="sng">
              <a:solidFill>
                <a:schemeClr val="bg2"/>
              </a:solidFill>
              <a:prstDash val="solid"/>
              <a:round/>
              <a:headEnd/>
              <a:tailEnd/>
            </a:ln>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en-US" sz="1050">
                <a:solidFill>
                  <a:srgbClr val="0032A0">
                    <a:lumMod val="50000"/>
                  </a:srgbClr>
                </a:solidFill>
                <a:latin typeface="Calibri Light"/>
              </a:endParaRPr>
            </a:p>
          </p:txBody>
        </p:sp>
        <p:sp>
          <p:nvSpPr>
            <p:cNvPr id="538" name="Freeform 193"/>
            <p:cNvSpPr>
              <a:spLocks/>
            </p:cNvSpPr>
            <p:nvPr/>
          </p:nvSpPr>
          <p:spPr bwMode="auto">
            <a:xfrm>
              <a:off x="6017652" y="3676183"/>
              <a:ext cx="241875" cy="205626"/>
            </a:xfrm>
            <a:custGeom>
              <a:avLst/>
              <a:gdLst>
                <a:gd name="T0" fmla="*/ 19 w 106"/>
                <a:gd name="T1" fmla="*/ 90 h 93"/>
                <a:gd name="T2" fmla="*/ 16 w 106"/>
                <a:gd name="T3" fmla="*/ 91 h 93"/>
                <a:gd name="T4" fmla="*/ 14 w 106"/>
                <a:gd name="T5" fmla="*/ 85 h 93"/>
                <a:gd name="T6" fmla="*/ 10 w 106"/>
                <a:gd name="T7" fmla="*/ 83 h 93"/>
                <a:gd name="T8" fmla="*/ 9 w 106"/>
                <a:gd name="T9" fmla="*/ 81 h 93"/>
                <a:gd name="T10" fmla="*/ 5 w 106"/>
                <a:gd name="T11" fmla="*/ 75 h 93"/>
                <a:gd name="T12" fmla="*/ 4 w 106"/>
                <a:gd name="T13" fmla="*/ 72 h 93"/>
                <a:gd name="T14" fmla="*/ 5 w 106"/>
                <a:gd name="T15" fmla="*/ 68 h 93"/>
                <a:gd name="T16" fmla="*/ 3 w 106"/>
                <a:gd name="T17" fmla="*/ 64 h 93"/>
                <a:gd name="T18" fmla="*/ 0 w 106"/>
                <a:gd name="T19" fmla="*/ 59 h 93"/>
                <a:gd name="T20" fmla="*/ 3 w 106"/>
                <a:gd name="T21" fmla="*/ 56 h 93"/>
                <a:gd name="T22" fmla="*/ 2 w 106"/>
                <a:gd name="T23" fmla="*/ 53 h 93"/>
                <a:gd name="T24" fmla="*/ 2 w 106"/>
                <a:gd name="T25" fmla="*/ 49 h 93"/>
                <a:gd name="T26" fmla="*/ 2 w 106"/>
                <a:gd name="T27" fmla="*/ 44 h 93"/>
                <a:gd name="T28" fmla="*/ 3 w 106"/>
                <a:gd name="T29" fmla="*/ 39 h 93"/>
                <a:gd name="T30" fmla="*/ 9 w 106"/>
                <a:gd name="T31" fmla="*/ 39 h 93"/>
                <a:gd name="T32" fmla="*/ 11 w 106"/>
                <a:gd name="T33" fmla="*/ 27 h 93"/>
                <a:gd name="T34" fmla="*/ 23 w 106"/>
                <a:gd name="T35" fmla="*/ 18 h 93"/>
                <a:gd name="T36" fmla="*/ 26 w 106"/>
                <a:gd name="T37" fmla="*/ 21 h 93"/>
                <a:gd name="T38" fmla="*/ 31 w 106"/>
                <a:gd name="T39" fmla="*/ 18 h 93"/>
                <a:gd name="T40" fmla="*/ 42 w 106"/>
                <a:gd name="T41" fmla="*/ 10 h 93"/>
                <a:gd name="T42" fmla="*/ 46 w 106"/>
                <a:gd name="T43" fmla="*/ 11 h 93"/>
                <a:gd name="T44" fmla="*/ 52 w 106"/>
                <a:gd name="T45" fmla="*/ 6 h 93"/>
                <a:gd name="T46" fmla="*/ 57 w 106"/>
                <a:gd name="T47" fmla="*/ 4 h 93"/>
                <a:gd name="T48" fmla="*/ 62 w 106"/>
                <a:gd name="T49" fmla="*/ 3 h 93"/>
                <a:gd name="T50" fmla="*/ 68 w 106"/>
                <a:gd name="T51" fmla="*/ 1 h 93"/>
                <a:gd name="T52" fmla="*/ 73 w 106"/>
                <a:gd name="T53" fmla="*/ 0 h 93"/>
                <a:gd name="T54" fmla="*/ 94 w 106"/>
                <a:gd name="T55" fmla="*/ 15 h 93"/>
                <a:gd name="T56" fmla="*/ 105 w 106"/>
                <a:gd name="T57" fmla="*/ 30 h 93"/>
                <a:gd name="T58" fmla="*/ 106 w 106"/>
                <a:gd name="T59" fmla="*/ 48 h 93"/>
                <a:gd name="T60" fmla="*/ 97 w 106"/>
                <a:gd name="T61" fmla="*/ 51 h 93"/>
                <a:gd name="T62" fmla="*/ 93 w 106"/>
                <a:gd name="T63" fmla="*/ 64 h 93"/>
                <a:gd name="T64" fmla="*/ 72 w 106"/>
                <a:gd name="T65" fmla="*/ 68 h 93"/>
                <a:gd name="T66" fmla="*/ 63 w 106"/>
                <a:gd name="T67" fmla="*/ 76 h 93"/>
                <a:gd name="T68" fmla="*/ 53 w 106"/>
                <a:gd name="T69" fmla="*/ 85 h 93"/>
                <a:gd name="T70" fmla="*/ 41 w 106"/>
                <a:gd name="T71" fmla="*/ 87 h 93"/>
                <a:gd name="T72" fmla="*/ 29 w 106"/>
                <a:gd name="T73" fmla="*/ 90 h 93"/>
                <a:gd name="T74" fmla="*/ 28 w 106"/>
                <a:gd name="T75" fmla="*/ 93 h 93"/>
                <a:gd name="T76" fmla="*/ 27 w 106"/>
                <a:gd name="T77" fmla="*/ 92 h 93"/>
                <a:gd name="T78" fmla="*/ 23 w 106"/>
                <a:gd name="T79" fmla="*/ 91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6" h="93">
                  <a:moveTo>
                    <a:pt x="21" y="90"/>
                  </a:moveTo>
                  <a:cubicBezTo>
                    <a:pt x="21" y="90"/>
                    <a:pt x="20" y="90"/>
                    <a:pt x="19" y="90"/>
                  </a:cubicBezTo>
                  <a:cubicBezTo>
                    <a:pt x="18" y="90"/>
                    <a:pt x="17" y="92"/>
                    <a:pt x="16" y="92"/>
                  </a:cubicBezTo>
                  <a:cubicBezTo>
                    <a:pt x="16" y="92"/>
                    <a:pt x="16" y="92"/>
                    <a:pt x="16" y="91"/>
                  </a:cubicBezTo>
                  <a:cubicBezTo>
                    <a:pt x="16" y="90"/>
                    <a:pt x="16" y="90"/>
                    <a:pt x="15" y="89"/>
                  </a:cubicBezTo>
                  <a:cubicBezTo>
                    <a:pt x="15" y="88"/>
                    <a:pt x="15" y="86"/>
                    <a:pt x="14" y="85"/>
                  </a:cubicBezTo>
                  <a:cubicBezTo>
                    <a:pt x="13" y="84"/>
                    <a:pt x="13" y="83"/>
                    <a:pt x="13" y="83"/>
                  </a:cubicBezTo>
                  <a:cubicBezTo>
                    <a:pt x="13" y="83"/>
                    <a:pt x="11" y="83"/>
                    <a:pt x="10" y="83"/>
                  </a:cubicBezTo>
                  <a:cubicBezTo>
                    <a:pt x="10" y="83"/>
                    <a:pt x="9" y="83"/>
                    <a:pt x="9" y="83"/>
                  </a:cubicBezTo>
                  <a:cubicBezTo>
                    <a:pt x="9" y="83"/>
                    <a:pt x="8" y="81"/>
                    <a:pt x="9" y="81"/>
                  </a:cubicBezTo>
                  <a:cubicBezTo>
                    <a:pt x="9" y="80"/>
                    <a:pt x="8" y="79"/>
                    <a:pt x="7" y="78"/>
                  </a:cubicBezTo>
                  <a:cubicBezTo>
                    <a:pt x="7" y="78"/>
                    <a:pt x="5" y="75"/>
                    <a:pt x="5" y="75"/>
                  </a:cubicBezTo>
                  <a:cubicBezTo>
                    <a:pt x="5" y="75"/>
                    <a:pt x="4" y="75"/>
                    <a:pt x="4" y="74"/>
                  </a:cubicBezTo>
                  <a:cubicBezTo>
                    <a:pt x="4" y="73"/>
                    <a:pt x="4" y="72"/>
                    <a:pt x="4" y="72"/>
                  </a:cubicBezTo>
                  <a:cubicBezTo>
                    <a:pt x="3" y="70"/>
                    <a:pt x="3" y="70"/>
                    <a:pt x="3" y="70"/>
                  </a:cubicBezTo>
                  <a:cubicBezTo>
                    <a:pt x="3" y="70"/>
                    <a:pt x="5" y="69"/>
                    <a:pt x="5" y="68"/>
                  </a:cubicBezTo>
                  <a:cubicBezTo>
                    <a:pt x="5" y="68"/>
                    <a:pt x="6" y="67"/>
                    <a:pt x="5" y="66"/>
                  </a:cubicBezTo>
                  <a:cubicBezTo>
                    <a:pt x="5" y="65"/>
                    <a:pt x="3" y="64"/>
                    <a:pt x="3" y="64"/>
                  </a:cubicBezTo>
                  <a:cubicBezTo>
                    <a:pt x="2" y="63"/>
                    <a:pt x="1" y="62"/>
                    <a:pt x="0" y="61"/>
                  </a:cubicBezTo>
                  <a:cubicBezTo>
                    <a:pt x="0" y="60"/>
                    <a:pt x="0" y="59"/>
                    <a:pt x="0" y="59"/>
                  </a:cubicBezTo>
                  <a:cubicBezTo>
                    <a:pt x="0" y="59"/>
                    <a:pt x="0" y="58"/>
                    <a:pt x="1" y="58"/>
                  </a:cubicBezTo>
                  <a:cubicBezTo>
                    <a:pt x="2" y="57"/>
                    <a:pt x="3" y="57"/>
                    <a:pt x="3" y="56"/>
                  </a:cubicBezTo>
                  <a:cubicBezTo>
                    <a:pt x="3" y="56"/>
                    <a:pt x="4" y="56"/>
                    <a:pt x="4" y="55"/>
                  </a:cubicBezTo>
                  <a:cubicBezTo>
                    <a:pt x="3" y="54"/>
                    <a:pt x="2" y="53"/>
                    <a:pt x="2" y="53"/>
                  </a:cubicBezTo>
                  <a:cubicBezTo>
                    <a:pt x="3" y="50"/>
                    <a:pt x="3" y="50"/>
                    <a:pt x="3" y="50"/>
                  </a:cubicBezTo>
                  <a:cubicBezTo>
                    <a:pt x="2" y="49"/>
                    <a:pt x="2" y="49"/>
                    <a:pt x="2" y="49"/>
                  </a:cubicBezTo>
                  <a:cubicBezTo>
                    <a:pt x="2" y="45"/>
                    <a:pt x="2" y="45"/>
                    <a:pt x="2" y="45"/>
                  </a:cubicBezTo>
                  <a:cubicBezTo>
                    <a:pt x="2" y="44"/>
                    <a:pt x="2" y="44"/>
                    <a:pt x="2" y="44"/>
                  </a:cubicBezTo>
                  <a:cubicBezTo>
                    <a:pt x="2" y="44"/>
                    <a:pt x="3" y="42"/>
                    <a:pt x="3" y="42"/>
                  </a:cubicBezTo>
                  <a:cubicBezTo>
                    <a:pt x="3" y="41"/>
                    <a:pt x="3" y="39"/>
                    <a:pt x="3" y="39"/>
                  </a:cubicBezTo>
                  <a:cubicBezTo>
                    <a:pt x="3" y="39"/>
                    <a:pt x="3" y="39"/>
                    <a:pt x="3" y="39"/>
                  </a:cubicBezTo>
                  <a:cubicBezTo>
                    <a:pt x="5" y="40"/>
                    <a:pt x="8" y="39"/>
                    <a:pt x="9" y="39"/>
                  </a:cubicBezTo>
                  <a:cubicBezTo>
                    <a:pt x="11" y="39"/>
                    <a:pt x="11" y="36"/>
                    <a:pt x="10" y="33"/>
                  </a:cubicBezTo>
                  <a:cubicBezTo>
                    <a:pt x="10" y="31"/>
                    <a:pt x="11" y="29"/>
                    <a:pt x="11" y="27"/>
                  </a:cubicBezTo>
                  <a:cubicBezTo>
                    <a:pt x="12" y="25"/>
                    <a:pt x="15" y="24"/>
                    <a:pt x="18" y="22"/>
                  </a:cubicBezTo>
                  <a:cubicBezTo>
                    <a:pt x="20" y="20"/>
                    <a:pt x="20" y="18"/>
                    <a:pt x="23" y="18"/>
                  </a:cubicBezTo>
                  <a:cubicBezTo>
                    <a:pt x="23" y="18"/>
                    <a:pt x="24" y="18"/>
                    <a:pt x="25" y="19"/>
                  </a:cubicBezTo>
                  <a:cubicBezTo>
                    <a:pt x="25" y="19"/>
                    <a:pt x="25" y="20"/>
                    <a:pt x="26" y="21"/>
                  </a:cubicBezTo>
                  <a:cubicBezTo>
                    <a:pt x="26" y="21"/>
                    <a:pt x="26" y="21"/>
                    <a:pt x="27" y="21"/>
                  </a:cubicBezTo>
                  <a:cubicBezTo>
                    <a:pt x="29" y="24"/>
                    <a:pt x="31" y="26"/>
                    <a:pt x="31" y="18"/>
                  </a:cubicBezTo>
                  <a:cubicBezTo>
                    <a:pt x="32" y="11"/>
                    <a:pt x="37" y="13"/>
                    <a:pt x="41" y="11"/>
                  </a:cubicBezTo>
                  <a:cubicBezTo>
                    <a:pt x="41" y="11"/>
                    <a:pt x="41" y="11"/>
                    <a:pt x="42" y="10"/>
                  </a:cubicBezTo>
                  <a:cubicBezTo>
                    <a:pt x="43" y="11"/>
                    <a:pt x="44" y="11"/>
                    <a:pt x="45" y="11"/>
                  </a:cubicBezTo>
                  <a:cubicBezTo>
                    <a:pt x="46" y="11"/>
                    <a:pt x="46" y="11"/>
                    <a:pt x="46" y="11"/>
                  </a:cubicBezTo>
                  <a:cubicBezTo>
                    <a:pt x="46" y="11"/>
                    <a:pt x="49" y="7"/>
                    <a:pt x="49" y="7"/>
                  </a:cubicBezTo>
                  <a:cubicBezTo>
                    <a:pt x="50" y="7"/>
                    <a:pt x="52" y="6"/>
                    <a:pt x="52" y="6"/>
                  </a:cubicBezTo>
                  <a:cubicBezTo>
                    <a:pt x="54" y="3"/>
                    <a:pt x="54" y="3"/>
                    <a:pt x="54" y="3"/>
                  </a:cubicBezTo>
                  <a:cubicBezTo>
                    <a:pt x="54" y="3"/>
                    <a:pt x="56" y="4"/>
                    <a:pt x="57" y="4"/>
                  </a:cubicBezTo>
                  <a:cubicBezTo>
                    <a:pt x="58" y="4"/>
                    <a:pt x="59" y="4"/>
                    <a:pt x="61" y="4"/>
                  </a:cubicBezTo>
                  <a:cubicBezTo>
                    <a:pt x="62" y="3"/>
                    <a:pt x="62" y="3"/>
                    <a:pt x="62" y="3"/>
                  </a:cubicBezTo>
                  <a:cubicBezTo>
                    <a:pt x="62" y="3"/>
                    <a:pt x="64" y="1"/>
                    <a:pt x="66" y="1"/>
                  </a:cubicBezTo>
                  <a:cubicBezTo>
                    <a:pt x="68" y="0"/>
                    <a:pt x="68" y="1"/>
                    <a:pt x="68" y="1"/>
                  </a:cubicBezTo>
                  <a:cubicBezTo>
                    <a:pt x="68" y="1"/>
                    <a:pt x="71" y="1"/>
                    <a:pt x="73" y="1"/>
                  </a:cubicBezTo>
                  <a:cubicBezTo>
                    <a:pt x="73" y="1"/>
                    <a:pt x="73" y="0"/>
                    <a:pt x="73" y="0"/>
                  </a:cubicBezTo>
                  <a:cubicBezTo>
                    <a:pt x="76" y="2"/>
                    <a:pt x="76" y="5"/>
                    <a:pt x="79" y="8"/>
                  </a:cubicBezTo>
                  <a:cubicBezTo>
                    <a:pt x="83" y="12"/>
                    <a:pt x="87" y="11"/>
                    <a:pt x="94" y="15"/>
                  </a:cubicBezTo>
                  <a:cubicBezTo>
                    <a:pt x="94" y="16"/>
                    <a:pt x="98" y="19"/>
                    <a:pt x="99" y="22"/>
                  </a:cubicBezTo>
                  <a:cubicBezTo>
                    <a:pt x="100" y="26"/>
                    <a:pt x="104" y="26"/>
                    <a:pt x="105" y="30"/>
                  </a:cubicBezTo>
                  <a:cubicBezTo>
                    <a:pt x="105" y="33"/>
                    <a:pt x="103" y="34"/>
                    <a:pt x="103" y="37"/>
                  </a:cubicBezTo>
                  <a:cubicBezTo>
                    <a:pt x="103" y="40"/>
                    <a:pt x="105" y="47"/>
                    <a:pt x="106" y="48"/>
                  </a:cubicBezTo>
                  <a:cubicBezTo>
                    <a:pt x="106" y="48"/>
                    <a:pt x="106" y="49"/>
                    <a:pt x="106" y="49"/>
                  </a:cubicBezTo>
                  <a:cubicBezTo>
                    <a:pt x="97" y="51"/>
                    <a:pt x="97" y="51"/>
                    <a:pt x="97" y="51"/>
                  </a:cubicBezTo>
                  <a:cubicBezTo>
                    <a:pt x="98" y="60"/>
                    <a:pt x="98" y="60"/>
                    <a:pt x="98" y="60"/>
                  </a:cubicBezTo>
                  <a:cubicBezTo>
                    <a:pt x="93" y="64"/>
                    <a:pt x="93" y="64"/>
                    <a:pt x="93" y="64"/>
                  </a:cubicBezTo>
                  <a:cubicBezTo>
                    <a:pt x="93" y="64"/>
                    <a:pt x="81" y="66"/>
                    <a:pt x="80" y="66"/>
                  </a:cubicBezTo>
                  <a:cubicBezTo>
                    <a:pt x="79" y="66"/>
                    <a:pt x="74" y="67"/>
                    <a:pt x="72" y="68"/>
                  </a:cubicBezTo>
                  <a:cubicBezTo>
                    <a:pt x="70" y="68"/>
                    <a:pt x="67" y="70"/>
                    <a:pt x="66" y="70"/>
                  </a:cubicBezTo>
                  <a:cubicBezTo>
                    <a:pt x="64" y="71"/>
                    <a:pt x="63" y="76"/>
                    <a:pt x="63" y="76"/>
                  </a:cubicBezTo>
                  <a:cubicBezTo>
                    <a:pt x="63" y="76"/>
                    <a:pt x="60" y="80"/>
                    <a:pt x="59" y="81"/>
                  </a:cubicBezTo>
                  <a:cubicBezTo>
                    <a:pt x="58" y="82"/>
                    <a:pt x="53" y="85"/>
                    <a:pt x="53" y="85"/>
                  </a:cubicBezTo>
                  <a:cubicBezTo>
                    <a:pt x="53" y="85"/>
                    <a:pt x="48" y="85"/>
                    <a:pt x="47" y="85"/>
                  </a:cubicBezTo>
                  <a:cubicBezTo>
                    <a:pt x="45" y="85"/>
                    <a:pt x="43" y="87"/>
                    <a:pt x="41" y="87"/>
                  </a:cubicBezTo>
                  <a:cubicBezTo>
                    <a:pt x="38" y="88"/>
                    <a:pt x="36" y="89"/>
                    <a:pt x="35" y="89"/>
                  </a:cubicBezTo>
                  <a:cubicBezTo>
                    <a:pt x="34" y="89"/>
                    <a:pt x="29" y="90"/>
                    <a:pt x="29" y="90"/>
                  </a:cubicBezTo>
                  <a:cubicBezTo>
                    <a:pt x="29" y="93"/>
                    <a:pt x="29" y="93"/>
                    <a:pt x="29" y="93"/>
                  </a:cubicBezTo>
                  <a:cubicBezTo>
                    <a:pt x="29" y="93"/>
                    <a:pt x="28" y="93"/>
                    <a:pt x="28" y="93"/>
                  </a:cubicBezTo>
                  <a:cubicBezTo>
                    <a:pt x="28" y="93"/>
                    <a:pt x="28" y="93"/>
                    <a:pt x="27" y="93"/>
                  </a:cubicBezTo>
                  <a:cubicBezTo>
                    <a:pt x="27" y="92"/>
                    <a:pt x="27" y="92"/>
                    <a:pt x="27" y="92"/>
                  </a:cubicBezTo>
                  <a:cubicBezTo>
                    <a:pt x="25" y="90"/>
                    <a:pt x="25" y="90"/>
                    <a:pt x="25" y="90"/>
                  </a:cubicBezTo>
                  <a:cubicBezTo>
                    <a:pt x="25" y="90"/>
                    <a:pt x="24" y="91"/>
                    <a:pt x="23" y="91"/>
                  </a:cubicBezTo>
                  <a:cubicBezTo>
                    <a:pt x="22" y="91"/>
                    <a:pt x="22" y="90"/>
                    <a:pt x="21" y="90"/>
                  </a:cubicBezTo>
                  <a:close/>
                </a:path>
              </a:pathLst>
            </a:custGeom>
            <a:grpFill/>
            <a:ln w="38100" cap="rnd" cmpd="sng">
              <a:solidFill>
                <a:schemeClr val="bg2"/>
              </a:solidFill>
              <a:prstDash val="solid"/>
              <a:round/>
              <a:headEnd/>
              <a:tailEnd/>
            </a:ln>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en-US" sz="1050">
                <a:solidFill>
                  <a:srgbClr val="0032A0">
                    <a:lumMod val="50000"/>
                  </a:srgbClr>
                </a:solidFill>
                <a:latin typeface="Calibri Light"/>
              </a:endParaRPr>
            </a:p>
          </p:txBody>
        </p:sp>
        <p:sp>
          <p:nvSpPr>
            <p:cNvPr id="539" name="Freeform 47"/>
            <p:cNvSpPr>
              <a:spLocks/>
            </p:cNvSpPr>
            <p:nvPr/>
          </p:nvSpPr>
          <p:spPr bwMode="auto">
            <a:xfrm>
              <a:off x="5588874" y="2851550"/>
              <a:ext cx="445269" cy="240785"/>
            </a:xfrm>
            <a:custGeom>
              <a:avLst/>
              <a:gdLst>
                <a:gd name="T0" fmla="*/ 32 w 195"/>
                <a:gd name="T1" fmla="*/ 49 h 109"/>
                <a:gd name="T2" fmla="*/ 40 w 195"/>
                <a:gd name="T3" fmla="*/ 37 h 109"/>
                <a:gd name="T4" fmla="*/ 47 w 195"/>
                <a:gd name="T5" fmla="*/ 25 h 109"/>
                <a:gd name="T6" fmla="*/ 53 w 195"/>
                <a:gd name="T7" fmla="*/ 15 h 109"/>
                <a:gd name="T8" fmla="*/ 64 w 195"/>
                <a:gd name="T9" fmla="*/ 13 h 109"/>
                <a:gd name="T10" fmla="*/ 71 w 195"/>
                <a:gd name="T11" fmla="*/ 17 h 109"/>
                <a:gd name="T12" fmla="*/ 78 w 195"/>
                <a:gd name="T13" fmla="*/ 8 h 109"/>
                <a:gd name="T14" fmla="*/ 87 w 195"/>
                <a:gd name="T15" fmla="*/ 10 h 109"/>
                <a:gd name="T16" fmla="*/ 96 w 195"/>
                <a:gd name="T17" fmla="*/ 14 h 109"/>
                <a:gd name="T18" fmla="*/ 97 w 195"/>
                <a:gd name="T19" fmla="*/ 22 h 109"/>
                <a:gd name="T20" fmla="*/ 102 w 195"/>
                <a:gd name="T21" fmla="*/ 23 h 109"/>
                <a:gd name="T22" fmla="*/ 106 w 195"/>
                <a:gd name="T23" fmla="*/ 23 h 109"/>
                <a:gd name="T24" fmla="*/ 108 w 195"/>
                <a:gd name="T25" fmla="*/ 20 h 109"/>
                <a:gd name="T26" fmla="*/ 111 w 195"/>
                <a:gd name="T27" fmla="*/ 15 h 109"/>
                <a:gd name="T28" fmla="*/ 114 w 195"/>
                <a:gd name="T29" fmla="*/ 12 h 109"/>
                <a:gd name="T30" fmla="*/ 118 w 195"/>
                <a:gd name="T31" fmla="*/ 9 h 109"/>
                <a:gd name="T32" fmla="*/ 123 w 195"/>
                <a:gd name="T33" fmla="*/ 9 h 109"/>
                <a:gd name="T34" fmla="*/ 126 w 195"/>
                <a:gd name="T35" fmla="*/ 8 h 109"/>
                <a:gd name="T36" fmla="*/ 131 w 195"/>
                <a:gd name="T37" fmla="*/ 9 h 109"/>
                <a:gd name="T38" fmla="*/ 135 w 195"/>
                <a:gd name="T39" fmla="*/ 11 h 109"/>
                <a:gd name="T40" fmla="*/ 142 w 195"/>
                <a:gd name="T41" fmla="*/ 7 h 109"/>
                <a:gd name="T42" fmla="*/ 145 w 195"/>
                <a:gd name="T43" fmla="*/ 4 h 109"/>
                <a:gd name="T44" fmla="*/ 148 w 195"/>
                <a:gd name="T45" fmla="*/ 1 h 109"/>
                <a:gd name="T46" fmla="*/ 154 w 195"/>
                <a:gd name="T47" fmla="*/ 2 h 109"/>
                <a:gd name="T48" fmla="*/ 162 w 195"/>
                <a:gd name="T49" fmla="*/ 1 h 109"/>
                <a:gd name="T50" fmla="*/ 168 w 195"/>
                <a:gd name="T51" fmla="*/ 1 h 109"/>
                <a:gd name="T52" fmla="*/ 173 w 195"/>
                <a:gd name="T53" fmla="*/ 4 h 109"/>
                <a:gd name="T54" fmla="*/ 175 w 195"/>
                <a:gd name="T55" fmla="*/ 9 h 109"/>
                <a:gd name="T56" fmla="*/ 183 w 195"/>
                <a:gd name="T57" fmla="*/ 10 h 109"/>
                <a:gd name="T58" fmla="*/ 187 w 195"/>
                <a:gd name="T59" fmla="*/ 11 h 109"/>
                <a:gd name="T60" fmla="*/ 195 w 195"/>
                <a:gd name="T61" fmla="*/ 12 h 109"/>
                <a:gd name="T62" fmla="*/ 193 w 195"/>
                <a:gd name="T63" fmla="*/ 20 h 109"/>
                <a:gd name="T64" fmla="*/ 192 w 195"/>
                <a:gd name="T65" fmla="*/ 27 h 109"/>
                <a:gd name="T66" fmla="*/ 191 w 195"/>
                <a:gd name="T67" fmla="*/ 33 h 109"/>
                <a:gd name="T68" fmla="*/ 188 w 195"/>
                <a:gd name="T69" fmla="*/ 39 h 109"/>
                <a:gd name="T70" fmla="*/ 188 w 195"/>
                <a:gd name="T71" fmla="*/ 47 h 109"/>
                <a:gd name="T72" fmla="*/ 186 w 195"/>
                <a:gd name="T73" fmla="*/ 52 h 109"/>
                <a:gd name="T74" fmla="*/ 169 w 195"/>
                <a:gd name="T75" fmla="*/ 49 h 109"/>
                <a:gd name="T76" fmla="*/ 146 w 195"/>
                <a:gd name="T77" fmla="*/ 50 h 109"/>
                <a:gd name="T78" fmla="*/ 126 w 195"/>
                <a:gd name="T79" fmla="*/ 70 h 109"/>
                <a:gd name="T80" fmla="*/ 110 w 195"/>
                <a:gd name="T81" fmla="*/ 78 h 109"/>
                <a:gd name="T82" fmla="*/ 94 w 195"/>
                <a:gd name="T83" fmla="*/ 85 h 109"/>
                <a:gd name="T84" fmla="*/ 73 w 195"/>
                <a:gd name="T85" fmla="*/ 96 h 109"/>
                <a:gd name="T86" fmla="*/ 47 w 195"/>
                <a:gd name="T87" fmla="*/ 107 h 109"/>
                <a:gd name="T88" fmla="*/ 22 w 195"/>
                <a:gd name="T89" fmla="*/ 98 h 109"/>
                <a:gd name="T90" fmla="*/ 14 w 195"/>
                <a:gd name="T91" fmla="*/ 102 h 109"/>
                <a:gd name="T92" fmla="*/ 4 w 195"/>
                <a:gd name="T93" fmla="*/ 88 h 109"/>
                <a:gd name="T94" fmla="*/ 0 w 195"/>
                <a:gd name="T95" fmla="*/ 84 h 109"/>
                <a:gd name="T96" fmla="*/ 2 w 195"/>
                <a:gd name="T97" fmla="*/ 75 h 109"/>
                <a:gd name="T98" fmla="*/ 3 w 195"/>
                <a:gd name="T99" fmla="*/ 68 h 109"/>
                <a:gd name="T100" fmla="*/ 5 w 195"/>
                <a:gd name="T101" fmla="*/ 60 h 109"/>
                <a:gd name="T102" fmla="*/ 9 w 195"/>
                <a:gd name="T103" fmla="*/ 55 h 109"/>
                <a:gd name="T104" fmla="*/ 16 w 195"/>
                <a:gd name="T105" fmla="*/ 57 h 109"/>
                <a:gd name="T106" fmla="*/ 22 w 195"/>
                <a:gd name="T107" fmla="*/ 5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5" h="109">
                  <a:moveTo>
                    <a:pt x="26" y="54"/>
                  </a:moveTo>
                  <a:cubicBezTo>
                    <a:pt x="29" y="52"/>
                    <a:pt x="29" y="52"/>
                    <a:pt x="29" y="52"/>
                  </a:cubicBezTo>
                  <a:cubicBezTo>
                    <a:pt x="29" y="52"/>
                    <a:pt x="29" y="49"/>
                    <a:pt x="30" y="50"/>
                  </a:cubicBezTo>
                  <a:cubicBezTo>
                    <a:pt x="30" y="50"/>
                    <a:pt x="32" y="49"/>
                    <a:pt x="32" y="49"/>
                  </a:cubicBezTo>
                  <a:cubicBezTo>
                    <a:pt x="33" y="47"/>
                    <a:pt x="33" y="47"/>
                    <a:pt x="33" y="47"/>
                  </a:cubicBezTo>
                  <a:cubicBezTo>
                    <a:pt x="34" y="44"/>
                    <a:pt x="34" y="44"/>
                    <a:pt x="34" y="44"/>
                  </a:cubicBezTo>
                  <a:cubicBezTo>
                    <a:pt x="39" y="42"/>
                    <a:pt x="39" y="42"/>
                    <a:pt x="39" y="42"/>
                  </a:cubicBezTo>
                  <a:cubicBezTo>
                    <a:pt x="40" y="37"/>
                    <a:pt x="40" y="37"/>
                    <a:pt x="40" y="37"/>
                  </a:cubicBezTo>
                  <a:cubicBezTo>
                    <a:pt x="39" y="34"/>
                    <a:pt x="39" y="34"/>
                    <a:pt x="39" y="34"/>
                  </a:cubicBezTo>
                  <a:cubicBezTo>
                    <a:pt x="39" y="34"/>
                    <a:pt x="39" y="30"/>
                    <a:pt x="40" y="30"/>
                  </a:cubicBezTo>
                  <a:cubicBezTo>
                    <a:pt x="41" y="30"/>
                    <a:pt x="44" y="28"/>
                    <a:pt x="44" y="28"/>
                  </a:cubicBezTo>
                  <a:cubicBezTo>
                    <a:pt x="47" y="25"/>
                    <a:pt x="47" y="25"/>
                    <a:pt x="47" y="25"/>
                  </a:cubicBezTo>
                  <a:cubicBezTo>
                    <a:pt x="47" y="23"/>
                    <a:pt x="47" y="23"/>
                    <a:pt x="47" y="23"/>
                  </a:cubicBezTo>
                  <a:cubicBezTo>
                    <a:pt x="49" y="19"/>
                    <a:pt x="49" y="19"/>
                    <a:pt x="49" y="19"/>
                  </a:cubicBezTo>
                  <a:cubicBezTo>
                    <a:pt x="51" y="17"/>
                    <a:pt x="51" y="17"/>
                    <a:pt x="51" y="17"/>
                  </a:cubicBezTo>
                  <a:cubicBezTo>
                    <a:pt x="53" y="15"/>
                    <a:pt x="53" y="15"/>
                    <a:pt x="53" y="15"/>
                  </a:cubicBezTo>
                  <a:cubicBezTo>
                    <a:pt x="56" y="14"/>
                    <a:pt x="56" y="14"/>
                    <a:pt x="56" y="14"/>
                  </a:cubicBezTo>
                  <a:cubicBezTo>
                    <a:pt x="56" y="14"/>
                    <a:pt x="57" y="14"/>
                    <a:pt x="58" y="14"/>
                  </a:cubicBezTo>
                  <a:cubicBezTo>
                    <a:pt x="59" y="14"/>
                    <a:pt x="60" y="13"/>
                    <a:pt x="60" y="13"/>
                  </a:cubicBezTo>
                  <a:cubicBezTo>
                    <a:pt x="61" y="13"/>
                    <a:pt x="64" y="13"/>
                    <a:pt x="64" y="13"/>
                  </a:cubicBezTo>
                  <a:cubicBezTo>
                    <a:pt x="64" y="13"/>
                    <a:pt x="66" y="11"/>
                    <a:pt x="66" y="12"/>
                  </a:cubicBezTo>
                  <a:cubicBezTo>
                    <a:pt x="66" y="14"/>
                    <a:pt x="66" y="15"/>
                    <a:pt x="66" y="15"/>
                  </a:cubicBezTo>
                  <a:cubicBezTo>
                    <a:pt x="67" y="16"/>
                    <a:pt x="68" y="18"/>
                    <a:pt x="68" y="18"/>
                  </a:cubicBezTo>
                  <a:cubicBezTo>
                    <a:pt x="68" y="18"/>
                    <a:pt x="70" y="18"/>
                    <a:pt x="71" y="17"/>
                  </a:cubicBezTo>
                  <a:cubicBezTo>
                    <a:pt x="72" y="16"/>
                    <a:pt x="74" y="15"/>
                    <a:pt x="74" y="15"/>
                  </a:cubicBezTo>
                  <a:cubicBezTo>
                    <a:pt x="74" y="15"/>
                    <a:pt x="76" y="17"/>
                    <a:pt x="76" y="16"/>
                  </a:cubicBezTo>
                  <a:cubicBezTo>
                    <a:pt x="76" y="15"/>
                    <a:pt x="76" y="11"/>
                    <a:pt x="76" y="11"/>
                  </a:cubicBezTo>
                  <a:cubicBezTo>
                    <a:pt x="78" y="8"/>
                    <a:pt x="78" y="8"/>
                    <a:pt x="78" y="8"/>
                  </a:cubicBezTo>
                  <a:cubicBezTo>
                    <a:pt x="78" y="8"/>
                    <a:pt x="80" y="8"/>
                    <a:pt x="80" y="7"/>
                  </a:cubicBezTo>
                  <a:cubicBezTo>
                    <a:pt x="80" y="6"/>
                    <a:pt x="82" y="4"/>
                    <a:pt x="82" y="4"/>
                  </a:cubicBezTo>
                  <a:cubicBezTo>
                    <a:pt x="85" y="4"/>
                    <a:pt x="85" y="4"/>
                    <a:pt x="85" y="4"/>
                  </a:cubicBezTo>
                  <a:cubicBezTo>
                    <a:pt x="87" y="10"/>
                    <a:pt x="87" y="10"/>
                    <a:pt x="87" y="10"/>
                  </a:cubicBezTo>
                  <a:cubicBezTo>
                    <a:pt x="90" y="12"/>
                    <a:pt x="90" y="12"/>
                    <a:pt x="90" y="12"/>
                  </a:cubicBezTo>
                  <a:cubicBezTo>
                    <a:pt x="91" y="13"/>
                    <a:pt x="91" y="13"/>
                    <a:pt x="91" y="13"/>
                  </a:cubicBezTo>
                  <a:cubicBezTo>
                    <a:pt x="93" y="14"/>
                    <a:pt x="93" y="14"/>
                    <a:pt x="93" y="14"/>
                  </a:cubicBezTo>
                  <a:cubicBezTo>
                    <a:pt x="96" y="14"/>
                    <a:pt x="96" y="14"/>
                    <a:pt x="96" y="14"/>
                  </a:cubicBezTo>
                  <a:cubicBezTo>
                    <a:pt x="96" y="15"/>
                    <a:pt x="96" y="15"/>
                    <a:pt x="96" y="15"/>
                  </a:cubicBezTo>
                  <a:cubicBezTo>
                    <a:pt x="98" y="17"/>
                    <a:pt x="98" y="17"/>
                    <a:pt x="98" y="17"/>
                  </a:cubicBezTo>
                  <a:cubicBezTo>
                    <a:pt x="99" y="20"/>
                    <a:pt x="99" y="20"/>
                    <a:pt x="99" y="20"/>
                  </a:cubicBezTo>
                  <a:cubicBezTo>
                    <a:pt x="97" y="22"/>
                    <a:pt x="97" y="22"/>
                    <a:pt x="97" y="22"/>
                  </a:cubicBezTo>
                  <a:cubicBezTo>
                    <a:pt x="97" y="23"/>
                    <a:pt x="97" y="23"/>
                    <a:pt x="97" y="23"/>
                  </a:cubicBezTo>
                  <a:cubicBezTo>
                    <a:pt x="98" y="24"/>
                    <a:pt x="98" y="24"/>
                    <a:pt x="98" y="24"/>
                  </a:cubicBezTo>
                  <a:cubicBezTo>
                    <a:pt x="98" y="24"/>
                    <a:pt x="99" y="24"/>
                    <a:pt x="99" y="24"/>
                  </a:cubicBezTo>
                  <a:cubicBezTo>
                    <a:pt x="99" y="24"/>
                    <a:pt x="101" y="23"/>
                    <a:pt x="102" y="23"/>
                  </a:cubicBezTo>
                  <a:cubicBezTo>
                    <a:pt x="102" y="23"/>
                    <a:pt x="102" y="22"/>
                    <a:pt x="102" y="22"/>
                  </a:cubicBezTo>
                  <a:cubicBezTo>
                    <a:pt x="102" y="22"/>
                    <a:pt x="104" y="21"/>
                    <a:pt x="104" y="21"/>
                  </a:cubicBezTo>
                  <a:cubicBezTo>
                    <a:pt x="104" y="21"/>
                    <a:pt x="105" y="21"/>
                    <a:pt x="105" y="21"/>
                  </a:cubicBezTo>
                  <a:cubicBezTo>
                    <a:pt x="105" y="22"/>
                    <a:pt x="106" y="23"/>
                    <a:pt x="106" y="23"/>
                  </a:cubicBezTo>
                  <a:cubicBezTo>
                    <a:pt x="106" y="23"/>
                    <a:pt x="107" y="22"/>
                    <a:pt x="107" y="23"/>
                  </a:cubicBezTo>
                  <a:cubicBezTo>
                    <a:pt x="107" y="23"/>
                    <a:pt x="108" y="23"/>
                    <a:pt x="108" y="23"/>
                  </a:cubicBezTo>
                  <a:cubicBezTo>
                    <a:pt x="108" y="23"/>
                    <a:pt x="108" y="23"/>
                    <a:pt x="108" y="22"/>
                  </a:cubicBezTo>
                  <a:cubicBezTo>
                    <a:pt x="108" y="20"/>
                    <a:pt x="108" y="20"/>
                    <a:pt x="108" y="20"/>
                  </a:cubicBezTo>
                  <a:cubicBezTo>
                    <a:pt x="108" y="19"/>
                    <a:pt x="108" y="18"/>
                    <a:pt x="108" y="18"/>
                  </a:cubicBezTo>
                  <a:cubicBezTo>
                    <a:pt x="109" y="17"/>
                    <a:pt x="109" y="17"/>
                    <a:pt x="109" y="16"/>
                  </a:cubicBezTo>
                  <a:cubicBezTo>
                    <a:pt x="109" y="16"/>
                    <a:pt x="108" y="15"/>
                    <a:pt x="109" y="15"/>
                  </a:cubicBezTo>
                  <a:cubicBezTo>
                    <a:pt x="110" y="15"/>
                    <a:pt x="111" y="15"/>
                    <a:pt x="111" y="15"/>
                  </a:cubicBezTo>
                  <a:cubicBezTo>
                    <a:pt x="111" y="15"/>
                    <a:pt x="111" y="14"/>
                    <a:pt x="111" y="14"/>
                  </a:cubicBezTo>
                  <a:cubicBezTo>
                    <a:pt x="111" y="14"/>
                    <a:pt x="112" y="13"/>
                    <a:pt x="113" y="13"/>
                  </a:cubicBezTo>
                  <a:cubicBezTo>
                    <a:pt x="113" y="13"/>
                    <a:pt x="113" y="14"/>
                    <a:pt x="114" y="13"/>
                  </a:cubicBezTo>
                  <a:cubicBezTo>
                    <a:pt x="115" y="12"/>
                    <a:pt x="114" y="12"/>
                    <a:pt x="114" y="12"/>
                  </a:cubicBezTo>
                  <a:cubicBezTo>
                    <a:pt x="114" y="11"/>
                    <a:pt x="114" y="11"/>
                    <a:pt x="114" y="11"/>
                  </a:cubicBezTo>
                  <a:cubicBezTo>
                    <a:pt x="115" y="10"/>
                    <a:pt x="114" y="11"/>
                    <a:pt x="116" y="11"/>
                  </a:cubicBezTo>
                  <a:cubicBezTo>
                    <a:pt x="117" y="10"/>
                    <a:pt x="118" y="10"/>
                    <a:pt x="118" y="10"/>
                  </a:cubicBezTo>
                  <a:cubicBezTo>
                    <a:pt x="118" y="10"/>
                    <a:pt x="118" y="9"/>
                    <a:pt x="118" y="9"/>
                  </a:cubicBezTo>
                  <a:cubicBezTo>
                    <a:pt x="120" y="8"/>
                    <a:pt x="120" y="8"/>
                    <a:pt x="120" y="8"/>
                  </a:cubicBezTo>
                  <a:cubicBezTo>
                    <a:pt x="120" y="8"/>
                    <a:pt x="120" y="9"/>
                    <a:pt x="120" y="9"/>
                  </a:cubicBezTo>
                  <a:cubicBezTo>
                    <a:pt x="120" y="9"/>
                    <a:pt x="121" y="9"/>
                    <a:pt x="122" y="9"/>
                  </a:cubicBezTo>
                  <a:cubicBezTo>
                    <a:pt x="122" y="9"/>
                    <a:pt x="123" y="10"/>
                    <a:pt x="123" y="9"/>
                  </a:cubicBezTo>
                  <a:cubicBezTo>
                    <a:pt x="123" y="9"/>
                    <a:pt x="124" y="9"/>
                    <a:pt x="124" y="8"/>
                  </a:cubicBezTo>
                  <a:cubicBezTo>
                    <a:pt x="124" y="8"/>
                    <a:pt x="124" y="8"/>
                    <a:pt x="124" y="8"/>
                  </a:cubicBezTo>
                  <a:cubicBezTo>
                    <a:pt x="124" y="8"/>
                    <a:pt x="124" y="7"/>
                    <a:pt x="125" y="7"/>
                  </a:cubicBezTo>
                  <a:cubicBezTo>
                    <a:pt x="126" y="8"/>
                    <a:pt x="125" y="8"/>
                    <a:pt x="126" y="8"/>
                  </a:cubicBezTo>
                  <a:cubicBezTo>
                    <a:pt x="126" y="7"/>
                    <a:pt x="128" y="6"/>
                    <a:pt x="128" y="6"/>
                  </a:cubicBezTo>
                  <a:cubicBezTo>
                    <a:pt x="128" y="6"/>
                    <a:pt x="128" y="6"/>
                    <a:pt x="129" y="8"/>
                  </a:cubicBezTo>
                  <a:cubicBezTo>
                    <a:pt x="129" y="9"/>
                    <a:pt x="130" y="9"/>
                    <a:pt x="131" y="9"/>
                  </a:cubicBezTo>
                  <a:cubicBezTo>
                    <a:pt x="131" y="9"/>
                    <a:pt x="131" y="9"/>
                    <a:pt x="131" y="9"/>
                  </a:cubicBezTo>
                  <a:cubicBezTo>
                    <a:pt x="131" y="10"/>
                    <a:pt x="132" y="11"/>
                    <a:pt x="132" y="11"/>
                  </a:cubicBezTo>
                  <a:cubicBezTo>
                    <a:pt x="133" y="11"/>
                    <a:pt x="133" y="11"/>
                    <a:pt x="133" y="11"/>
                  </a:cubicBezTo>
                  <a:cubicBezTo>
                    <a:pt x="134" y="10"/>
                    <a:pt x="134" y="10"/>
                    <a:pt x="134" y="10"/>
                  </a:cubicBezTo>
                  <a:cubicBezTo>
                    <a:pt x="134" y="10"/>
                    <a:pt x="134" y="11"/>
                    <a:pt x="135" y="11"/>
                  </a:cubicBezTo>
                  <a:cubicBezTo>
                    <a:pt x="136" y="11"/>
                    <a:pt x="137" y="12"/>
                    <a:pt x="137" y="12"/>
                  </a:cubicBezTo>
                  <a:cubicBezTo>
                    <a:pt x="137" y="11"/>
                    <a:pt x="138" y="10"/>
                    <a:pt x="138" y="10"/>
                  </a:cubicBezTo>
                  <a:cubicBezTo>
                    <a:pt x="138" y="9"/>
                    <a:pt x="138" y="9"/>
                    <a:pt x="139" y="8"/>
                  </a:cubicBezTo>
                  <a:cubicBezTo>
                    <a:pt x="139" y="8"/>
                    <a:pt x="142" y="7"/>
                    <a:pt x="142" y="7"/>
                  </a:cubicBezTo>
                  <a:cubicBezTo>
                    <a:pt x="142" y="7"/>
                    <a:pt x="141" y="5"/>
                    <a:pt x="140" y="5"/>
                  </a:cubicBezTo>
                  <a:cubicBezTo>
                    <a:pt x="140" y="5"/>
                    <a:pt x="139" y="4"/>
                    <a:pt x="141" y="3"/>
                  </a:cubicBezTo>
                  <a:cubicBezTo>
                    <a:pt x="142" y="3"/>
                    <a:pt x="143" y="3"/>
                    <a:pt x="143" y="3"/>
                  </a:cubicBezTo>
                  <a:cubicBezTo>
                    <a:pt x="145" y="4"/>
                    <a:pt x="145" y="4"/>
                    <a:pt x="145" y="4"/>
                  </a:cubicBezTo>
                  <a:cubicBezTo>
                    <a:pt x="145" y="3"/>
                    <a:pt x="145" y="3"/>
                    <a:pt x="145" y="3"/>
                  </a:cubicBezTo>
                  <a:cubicBezTo>
                    <a:pt x="146" y="2"/>
                    <a:pt x="146" y="2"/>
                    <a:pt x="146" y="2"/>
                  </a:cubicBezTo>
                  <a:cubicBezTo>
                    <a:pt x="146" y="2"/>
                    <a:pt x="147" y="1"/>
                    <a:pt x="147" y="1"/>
                  </a:cubicBezTo>
                  <a:cubicBezTo>
                    <a:pt x="147" y="1"/>
                    <a:pt x="148" y="1"/>
                    <a:pt x="148" y="1"/>
                  </a:cubicBezTo>
                  <a:cubicBezTo>
                    <a:pt x="149" y="1"/>
                    <a:pt x="150" y="1"/>
                    <a:pt x="150" y="1"/>
                  </a:cubicBezTo>
                  <a:cubicBezTo>
                    <a:pt x="150" y="1"/>
                    <a:pt x="151" y="2"/>
                    <a:pt x="151" y="2"/>
                  </a:cubicBezTo>
                  <a:cubicBezTo>
                    <a:pt x="152" y="2"/>
                    <a:pt x="153" y="2"/>
                    <a:pt x="153" y="2"/>
                  </a:cubicBezTo>
                  <a:cubicBezTo>
                    <a:pt x="153" y="2"/>
                    <a:pt x="154" y="3"/>
                    <a:pt x="154" y="2"/>
                  </a:cubicBezTo>
                  <a:cubicBezTo>
                    <a:pt x="155" y="2"/>
                    <a:pt x="155" y="1"/>
                    <a:pt x="155" y="1"/>
                  </a:cubicBezTo>
                  <a:cubicBezTo>
                    <a:pt x="155" y="1"/>
                    <a:pt x="159" y="0"/>
                    <a:pt x="159" y="0"/>
                  </a:cubicBezTo>
                  <a:cubicBezTo>
                    <a:pt x="159" y="0"/>
                    <a:pt x="160" y="0"/>
                    <a:pt x="160" y="0"/>
                  </a:cubicBezTo>
                  <a:cubicBezTo>
                    <a:pt x="161" y="1"/>
                    <a:pt x="162" y="1"/>
                    <a:pt x="162" y="1"/>
                  </a:cubicBezTo>
                  <a:cubicBezTo>
                    <a:pt x="163" y="1"/>
                    <a:pt x="164" y="2"/>
                    <a:pt x="164" y="2"/>
                  </a:cubicBezTo>
                  <a:cubicBezTo>
                    <a:pt x="165" y="3"/>
                    <a:pt x="166" y="3"/>
                    <a:pt x="166" y="3"/>
                  </a:cubicBezTo>
                  <a:cubicBezTo>
                    <a:pt x="166" y="3"/>
                    <a:pt x="166" y="1"/>
                    <a:pt x="166" y="1"/>
                  </a:cubicBezTo>
                  <a:cubicBezTo>
                    <a:pt x="167" y="1"/>
                    <a:pt x="168" y="1"/>
                    <a:pt x="168" y="1"/>
                  </a:cubicBezTo>
                  <a:cubicBezTo>
                    <a:pt x="169" y="2"/>
                    <a:pt x="169" y="2"/>
                    <a:pt x="169" y="2"/>
                  </a:cubicBezTo>
                  <a:cubicBezTo>
                    <a:pt x="169" y="2"/>
                    <a:pt x="170" y="3"/>
                    <a:pt x="171" y="3"/>
                  </a:cubicBezTo>
                  <a:cubicBezTo>
                    <a:pt x="171" y="3"/>
                    <a:pt x="172" y="2"/>
                    <a:pt x="172" y="2"/>
                  </a:cubicBezTo>
                  <a:cubicBezTo>
                    <a:pt x="172" y="3"/>
                    <a:pt x="173" y="3"/>
                    <a:pt x="173" y="4"/>
                  </a:cubicBezTo>
                  <a:cubicBezTo>
                    <a:pt x="173" y="4"/>
                    <a:pt x="174" y="5"/>
                    <a:pt x="174" y="5"/>
                  </a:cubicBezTo>
                  <a:cubicBezTo>
                    <a:pt x="174" y="6"/>
                    <a:pt x="175" y="6"/>
                    <a:pt x="175" y="6"/>
                  </a:cubicBezTo>
                  <a:cubicBezTo>
                    <a:pt x="175" y="7"/>
                    <a:pt x="175" y="8"/>
                    <a:pt x="175" y="8"/>
                  </a:cubicBezTo>
                  <a:cubicBezTo>
                    <a:pt x="175" y="8"/>
                    <a:pt x="175" y="8"/>
                    <a:pt x="175" y="9"/>
                  </a:cubicBezTo>
                  <a:cubicBezTo>
                    <a:pt x="176" y="9"/>
                    <a:pt x="179" y="9"/>
                    <a:pt x="179" y="9"/>
                  </a:cubicBezTo>
                  <a:cubicBezTo>
                    <a:pt x="179" y="9"/>
                    <a:pt x="180" y="9"/>
                    <a:pt x="180" y="10"/>
                  </a:cubicBezTo>
                  <a:cubicBezTo>
                    <a:pt x="180" y="10"/>
                    <a:pt x="182" y="10"/>
                    <a:pt x="182" y="10"/>
                  </a:cubicBezTo>
                  <a:cubicBezTo>
                    <a:pt x="182" y="10"/>
                    <a:pt x="183" y="9"/>
                    <a:pt x="183" y="10"/>
                  </a:cubicBezTo>
                  <a:cubicBezTo>
                    <a:pt x="183" y="10"/>
                    <a:pt x="183" y="11"/>
                    <a:pt x="183" y="11"/>
                  </a:cubicBezTo>
                  <a:cubicBezTo>
                    <a:pt x="185" y="11"/>
                    <a:pt x="185" y="11"/>
                    <a:pt x="185" y="11"/>
                  </a:cubicBezTo>
                  <a:cubicBezTo>
                    <a:pt x="186" y="11"/>
                    <a:pt x="186" y="11"/>
                    <a:pt x="186" y="11"/>
                  </a:cubicBezTo>
                  <a:cubicBezTo>
                    <a:pt x="186" y="11"/>
                    <a:pt x="187" y="10"/>
                    <a:pt x="187" y="11"/>
                  </a:cubicBezTo>
                  <a:cubicBezTo>
                    <a:pt x="187" y="11"/>
                    <a:pt x="188" y="11"/>
                    <a:pt x="188" y="11"/>
                  </a:cubicBezTo>
                  <a:cubicBezTo>
                    <a:pt x="188" y="11"/>
                    <a:pt x="190" y="12"/>
                    <a:pt x="190" y="12"/>
                  </a:cubicBezTo>
                  <a:cubicBezTo>
                    <a:pt x="190" y="12"/>
                    <a:pt x="191" y="12"/>
                    <a:pt x="192" y="12"/>
                  </a:cubicBezTo>
                  <a:cubicBezTo>
                    <a:pt x="192" y="12"/>
                    <a:pt x="195" y="12"/>
                    <a:pt x="195" y="12"/>
                  </a:cubicBezTo>
                  <a:cubicBezTo>
                    <a:pt x="195" y="12"/>
                    <a:pt x="195" y="13"/>
                    <a:pt x="195" y="14"/>
                  </a:cubicBezTo>
                  <a:cubicBezTo>
                    <a:pt x="195" y="14"/>
                    <a:pt x="195" y="16"/>
                    <a:pt x="195" y="16"/>
                  </a:cubicBezTo>
                  <a:cubicBezTo>
                    <a:pt x="195" y="16"/>
                    <a:pt x="194" y="17"/>
                    <a:pt x="194" y="18"/>
                  </a:cubicBezTo>
                  <a:cubicBezTo>
                    <a:pt x="193" y="18"/>
                    <a:pt x="193" y="20"/>
                    <a:pt x="193" y="20"/>
                  </a:cubicBezTo>
                  <a:cubicBezTo>
                    <a:pt x="193" y="20"/>
                    <a:pt x="193" y="21"/>
                    <a:pt x="193" y="21"/>
                  </a:cubicBezTo>
                  <a:cubicBezTo>
                    <a:pt x="193" y="21"/>
                    <a:pt x="193" y="23"/>
                    <a:pt x="193" y="23"/>
                  </a:cubicBezTo>
                  <a:cubicBezTo>
                    <a:pt x="192" y="25"/>
                    <a:pt x="192" y="25"/>
                    <a:pt x="192" y="25"/>
                  </a:cubicBezTo>
                  <a:cubicBezTo>
                    <a:pt x="192" y="25"/>
                    <a:pt x="191" y="26"/>
                    <a:pt x="192" y="27"/>
                  </a:cubicBezTo>
                  <a:cubicBezTo>
                    <a:pt x="192" y="27"/>
                    <a:pt x="192" y="28"/>
                    <a:pt x="192" y="28"/>
                  </a:cubicBezTo>
                  <a:cubicBezTo>
                    <a:pt x="193" y="29"/>
                    <a:pt x="193" y="29"/>
                    <a:pt x="193" y="29"/>
                  </a:cubicBezTo>
                  <a:cubicBezTo>
                    <a:pt x="191" y="31"/>
                    <a:pt x="191" y="31"/>
                    <a:pt x="191" y="31"/>
                  </a:cubicBezTo>
                  <a:cubicBezTo>
                    <a:pt x="191" y="33"/>
                    <a:pt x="191" y="33"/>
                    <a:pt x="191" y="33"/>
                  </a:cubicBezTo>
                  <a:cubicBezTo>
                    <a:pt x="191" y="33"/>
                    <a:pt x="192" y="34"/>
                    <a:pt x="191" y="35"/>
                  </a:cubicBezTo>
                  <a:cubicBezTo>
                    <a:pt x="191" y="35"/>
                    <a:pt x="190" y="36"/>
                    <a:pt x="190" y="36"/>
                  </a:cubicBezTo>
                  <a:cubicBezTo>
                    <a:pt x="190" y="36"/>
                    <a:pt x="188" y="38"/>
                    <a:pt x="188" y="38"/>
                  </a:cubicBezTo>
                  <a:cubicBezTo>
                    <a:pt x="188" y="38"/>
                    <a:pt x="188" y="39"/>
                    <a:pt x="188" y="39"/>
                  </a:cubicBezTo>
                  <a:cubicBezTo>
                    <a:pt x="188" y="39"/>
                    <a:pt x="187" y="41"/>
                    <a:pt x="187" y="41"/>
                  </a:cubicBezTo>
                  <a:cubicBezTo>
                    <a:pt x="187" y="41"/>
                    <a:pt x="187" y="44"/>
                    <a:pt x="187" y="44"/>
                  </a:cubicBezTo>
                  <a:cubicBezTo>
                    <a:pt x="187" y="44"/>
                    <a:pt x="188" y="45"/>
                    <a:pt x="188" y="45"/>
                  </a:cubicBezTo>
                  <a:cubicBezTo>
                    <a:pt x="188" y="45"/>
                    <a:pt x="188" y="46"/>
                    <a:pt x="188" y="47"/>
                  </a:cubicBezTo>
                  <a:cubicBezTo>
                    <a:pt x="187" y="47"/>
                    <a:pt x="188" y="48"/>
                    <a:pt x="188" y="49"/>
                  </a:cubicBezTo>
                  <a:cubicBezTo>
                    <a:pt x="188" y="49"/>
                    <a:pt x="188" y="50"/>
                    <a:pt x="188" y="50"/>
                  </a:cubicBezTo>
                  <a:cubicBezTo>
                    <a:pt x="187" y="52"/>
                    <a:pt x="187" y="52"/>
                    <a:pt x="187" y="52"/>
                  </a:cubicBezTo>
                  <a:cubicBezTo>
                    <a:pt x="186" y="52"/>
                    <a:pt x="186" y="52"/>
                    <a:pt x="186" y="52"/>
                  </a:cubicBezTo>
                  <a:cubicBezTo>
                    <a:pt x="187" y="55"/>
                    <a:pt x="187" y="55"/>
                    <a:pt x="187" y="55"/>
                  </a:cubicBezTo>
                  <a:cubicBezTo>
                    <a:pt x="185" y="57"/>
                    <a:pt x="185" y="57"/>
                    <a:pt x="185" y="57"/>
                  </a:cubicBezTo>
                  <a:cubicBezTo>
                    <a:pt x="177" y="57"/>
                    <a:pt x="177" y="57"/>
                    <a:pt x="177" y="57"/>
                  </a:cubicBezTo>
                  <a:cubicBezTo>
                    <a:pt x="169" y="49"/>
                    <a:pt x="169" y="49"/>
                    <a:pt x="169" y="49"/>
                  </a:cubicBezTo>
                  <a:cubicBezTo>
                    <a:pt x="163" y="48"/>
                    <a:pt x="163" y="48"/>
                    <a:pt x="163" y="48"/>
                  </a:cubicBezTo>
                  <a:cubicBezTo>
                    <a:pt x="158" y="52"/>
                    <a:pt x="158" y="52"/>
                    <a:pt x="158" y="52"/>
                  </a:cubicBezTo>
                  <a:cubicBezTo>
                    <a:pt x="151" y="53"/>
                    <a:pt x="151" y="53"/>
                    <a:pt x="151" y="53"/>
                  </a:cubicBezTo>
                  <a:cubicBezTo>
                    <a:pt x="146" y="50"/>
                    <a:pt x="146" y="50"/>
                    <a:pt x="146" y="50"/>
                  </a:cubicBezTo>
                  <a:cubicBezTo>
                    <a:pt x="132" y="54"/>
                    <a:pt x="132" y="54"/>
                    <a:pt x="132" y="54"/>
                  </a:cubicBezTo>
                  <a:cubicBezTo>
                    <a:pt x="131" y="57"/>
                    <a:pt x="131" y="57"/>
                    <a:pt x="131" y="57"/>
                  </a:cubicBezTo>
                  <a:cubicBezTo>
                    <a:pt x="129" y="64"/>
                    <a:pt x="129" y="64"/>
                    <a:pt x="129" y="64"/>
                  </a:cubicBezTo>
                  <a:cubicBezTo>
                    <a:pt x="126" y="70"/>
                    <a:pt x="126" y="70"/>
                    <a:pt x="126" y="70"/>
                  </a:cubicBezTo>
                  <a:cubicBezTo>
                    <a:pt x="122" y="72"/>
                    <a:pt x="122" y="72"/>
                    <a:pt x="122" y="72"/>
                  </a:cubicBezTo>
                  <a:cubicBezTo>
                    <a:pt x="119" y="74"/>
                    <a:pt x="119" y="74"/>
                    <a:pt x="119" y="74"/>
                  </a:cubicBezTo>
                  <a:cubicBezTo>
                    <a:pt x="116" y="78"/>
                    <a:pt x="116" y="78"/>
                    <a:pt x="116" y="78"/>
                  </a:cubicBezTo>
                  <a:cubicBezTo>
                    <a:pt x="110" y="78"/>
                    <a:pt x="110" y="78"/>
                    <a:pt x="110" y="78"/>
                  </a:cubicBezTo>
                  <a:cubicBezTo>
                    <a:pt x="106" y="77"/>
                    <a:pt x="106" y="77"/>
                    <a:pt x="106" y="77"/>
                  </a:cubicBezTo>
                  <a:cubicBezTo>
                    <a:pt x="100" y="78"/>
                    <a:pt x="100" y="78"/>
                    <a:pt x="100" y="78"/>
                  </a:cubicBezTo>
                  <a:cubicBezTo>
                    <a:pt x="98" y="84"/>
                    <a:pt x="98" y="84"/>
                    <a:pt x="98" y="84"/>
                  </a:cubicBezTo>
                  <a:cubicBezTo>
                    <a:pt x="94" y="85"/>
                    <a:pt x="94" y="85"/>
                    <a:pt x="94" y="85"/>
                  </a:cubicBezTo>
                  <a:cubicBezTo>
                    <a:pt x="87" y="86"/>
                    <a:pt x="87" y="86"/>
                    <a:pt x="87" y="86"/>
                  </a:cubicBezTo>
                  <a:cubicBezTo>
                    <a:pt x="78" y="89"/>
                    <a:pt x="78" y="89"/>
                    <a:pt x="78" y="89"/>
                  </a:cubicBezTo>
                  <a:cubicBezTo>
                    <a:pt x="73" y="94"/>
                    <a:pt x="73" y="94"/>
                    <a:pt x="73" y="94"/>
                  </a:cubicBezTo>
                  <a:cubicBezTo>
                    <a:pt x="73" y="96"/>
                    <a:pt x="73" y="96"/>
                    <a:pt x="73" y="96"/>
                  </a:cubicBezTo>
                  <a:cubicBezTo>
                    <a:pt x="73" y="96"/>
                    <a:pt x="77" y="99"/>
                    <a:pt x="79" y="100"/>
                  </a:cubicBezTo>
                  <a:cubicBezTo>
                    <a:pt x="81" y="102"/>
                    <a:pt x="75" y="103"/>
                    <a:pt x="74" y="104"/>
                  </a:cubicBezTo>
                  <a:cubicBezTo>
                    <a:pt x="73" y="105"/>
                    <a:pt x="64" y="106"/>
                    <a:pt x="64" y="106"/>
                  </a:cubicBezTo>
                  <a:cubicBezTo>
                    <a:pt x="47" y="107"/>
                    <a:pt x="47" y="107"/>
                    <a:pt x="47" y="107"/>
                  </a:cubicBezTo>
                  <a:cubicBezTo>
                    <a:pt x="38" y="109"/>
                    <a:pt x="38" y="109"/>
                    <a:pt x="38" y="109"/>
                  </a:cubicBezTo>
                  <a:cubicBezTo>
                    <a:pt x="34" y="107"/>
                    <a:pt x="34" y="107"/>
                    <a:pt x="34" y="107"/>
                  </a:cubicBezTo>
                  <a:cubicBezTo>
                    <a:pt x="27" y="103"/>
                    <a:pt x="27" y="103"/>
                    <a:pt x="27" y="103"/>
                  </a:cubicBezTo>
                  <a:cubicBezTo>
                    <a:pt x="22" y="98"/>
                    <a:pt x="22" y="98"/>
                    <a:pt x="22" y="98"/>
                  </a:cubicBezTo>
                  <a:cubicBezTo>
                    <a:pt x="22" y="98"/>
                    <a:pt x="22" y="98"/>
                    <a:pt x="22" y="98"/>
                  </a:cubicBezTo>
                  <a:cubicBezTo>
                    <a:pt x="14" y="97"/>
                    <a:pt x="14" y="97"/>
                    <a:pt x="14" y="97"/>
                  </a:cubicBezTo>
                  <a:cubicBezTo>
                    <a:pt x="14" y="98"/>
                    <a:pt x="14" y="98"/>
                    <a:pt x="14" y="98"/>
                  </a:cubicBezTo>
                  <a:cubicBezTo>
                    <a:pt x="14" y="102"/>
                    <a:pt x="14" y="102"/>
                    <a:pt x="14" y="102"/>
                  </a:cubicBezTo>
                  <a:cubicBezTo>
                    <a:pt x="11" y="106"/>
                    <a:pt x="11" y="106"/>
                    <a:pt x="11" y="106"/>
                  </a:cubicBezTo>
                  <a:cubicBezTo>
                    <a:pt x="9" y="103"/>
                    <a:pt x="8" y="98"/>
                    <a:pt x="6" y="93"/>
                  </a:cubicBezTo>
                  <a:cubicBezTo>
                    <a:pt x="6" y="93"/>
                    <a:pt x="6" y="92"/>
                    <a:pt x="5" y="91"/>
                  </a:cubicBezTo>
                  <a:cubicBezTo>
                    <a:pt x="5" y="90"/>
                    <a:pt x="4" y="88"/>
                    <a:pt x="4" y="88"/>
                  </a:cubicBezTo>
                  <a:cubicBezTo>
                    <a:pt x="4" y="88"/>
                    <a:pt x="4" y="88"/>
                    <a:pt x="4" y="88"/>
                  </a:cubicBezTo>
                  <a:cubicBezTo>
                    <a:pt x="3" y="87"/>
                    <a:pt x="2" y="86"/>
                    <a:pt x="2" y="86"/>
                  </a:cubicBezTo>
                  <a:cubicBezTo>
                    <a:pt x="2" y="86"/>
                    <a:pt x="2" y="85"/>
                    <a:pt x="2" y="85"/>
                  </a:cubicBezTo>
                  <a:cubicBezTo>
                    <a:pt x="1" y="85"/>
                    <a:pt x="0" y="84"/>
                    <a:pt x="0" y="84"/>
                  </a:cubicBezTo>
                  <a:cubicBezTo>
                    <a:pt x="0" y="84"/>
                    <a:pt x="0" y="81"/>
                    <a:pt x="0" y="81"/>
                  </a:cubicBezTo>
                  <a:cubicBezTo>
                    <a:pt x="0" y="79"/>
                    <a:pt x="0" y="79"/>
                    <a:pt x="0" y="79"/>
                  </a:cubicBezTo>
                  <a:cubicBezTo>
                    <a:pt x="2" y="77"/>
                    <a:pt x="2" y="77"/>
                    <a:pt x="2" y="77"/>
                  </a:cubicBezTo>
                  <a:cubicBezTo>
                    <a:pt x="2" y="77"/>
                    <a:pt x="2" y="75"/>
                    <a:pt x="2" y="75"/>
                  </a:cubicBezTo>
                  <a:cubicBezTo>
                    <a:pt x="2" y="75"/>
                    <a:pt x="3" y="73"/>
                    <a:pt x="3" y="73"/>
                  </a:cubicBezTo>
                  <a:cubicBezTo>
                    <a:pt x="2" y="72"/>
                    <a:pt x="2" y="72"/>
                    <a:pt x="2" y="72"/>
                  </a:cubicBezTo>
                  <a:cubicBezTo>
                    <a:pt x="2" y="69"/>
                    <a:pt x="2" y="69"/>
                    <a:pt x="2" y="69"/>
                  </a:cubicBezTo>
                  <a:cubicBezTo>
                    <a:pt x="3" y="68"/>
                    <a:pt x="3" y="68"/>
                    <a:pt x="3" y="68"/>
                  </a:cubicBezTo>
                  <a:cubicBezTo>
                    <a:pt x="3" y="66"/>
                    <a:pt x="3" y="66"/>
                    <a:pt x="3" y="66"/>
                  </a:cubicBezTo>
                  <a:cubicBezTo>
                    <a:pt x="3" y="66"/>
                    <a:pt x="3" y="65"/>
                    <a:pt x="3" y="65"/>
                  </a:cubicBezTo>
                  <a:cubicBezTo>
                    <a:pt x="4" y="65"/>
                    <a:pt x="4" y="62"/>
                    <a:pt x="4" y="62"/>
                  </a:cubicBezTo>
                  <a:cubicBezTo>
                    <a:pt x="4" y="62"/>
                    <a:pt x="5" y="60"/>
                    <a:pt x="5" y="60"/>
                  </a:cubicBezTo>
                  <a:cubicBezTo>
                    <a:pt x="6" y="60"/>
                    <a:pt x="6" y="59"/>
                    <a:pt x="6" y="59"/>
                  </a:cubicBezTo>
                  <a:cubicBezTo>
                    <a:pt x="6" y="58"/>
                    <a:pt x="6" y="57"/>
                    <a:pt x="6" y="57"/>
                  </a:cubicBezTo>
                  <a:cubicBezTo>
                    <a:pt x="8" y="56"/>
                    <a:pt x="8" y="56"/>
                    <a:pt x="8" y="56"/>
                  </a:cubicBezTo>
                  <a:cubicBezTo>
                    <a:pt x="8" y="56"/>
                    <a:pt x="9" y="55"/>
                    <a:pt x="9" y="55"/>
                  </a:cubicBezTo>
                  <a:cubicBezTo>
                    <a:pt x="9" y="55"/>
                    <a:pt x="10" y="55"/>
                    <a:pt x="11" y="55"/>
                  </a:cubicBezTo>
                  <a:cubicBezTo>
                    <a:pt x="11" y="55"/>
                    <a:pt x="12" y="55"/>
                    <a:pt x="13" y="55"/>
                  </a:cubicBezTo>
                  <a:cubicBezTo>
                    <a:pt x="13" y="55"/>
                    <a:pt x="13" y="56"/>
                    <a:pt x="14" y="56"/>
                  </a:cubicBezTo>
                  <a:cubicBezTo>
                    <a:pt x="15" y="56"/>
                    <a:pt x="16" y="57"/>
                    <a:pt x="16" y="57"/>
                  </a:cubicBezTo>
                  <a:cubicBezTo>
                    <a:pt x="17" y="56"/>
                    <a:pt x="17" y="56"/>
                    <a:pt x="17" y="56"/>
                  </a:cubicBezTo>
                  <a:cubicBezTo>
                    <a:pt x="18" y="56"/>
                    <a:pt x="18" y="55"/>
                    <a:pt x="18" y="55"/>
                  </a:cubicBezTo>
                  <a:cubicBezTo>
                    <a:pt x="19" y="55"/>
                    <a:pt x="21" y="56"/>
                    <a:pt x="21" y="56"/>
                  </a:cubicBezTo>
                  <a:cubicBezTo>
                    <a:pt x="21" y="56"/>
                    <a:pt x="22" y="57"/>
                    <a:pt x="22" y="56"/>
                  </a:cubicBezTo>
                  <a:cubicBezTo>
                    <a:pt x="23" y="56"/>
                    <a:pt x="24" y="55"/>
                    <a:pt x="24" y="55"/>
                  </a:cubicBezTo>
                  <a:cubicBezTo>
                    <a:pt x="26" y="54"/>
                    <a:pt x="26" y="54"/>
                    <a:pt x="26" y="54"/>
                  </a:cubicBezTo>
                  <a:close/>
                </a:path>
              </a:pathLst>
            </a:custGeom>
            <a:grpFill/>
            <a:ln w="38100" cap="rnd" cmpd="sng">
              <a:solidFill>
                <a:schemeClr val="bg2"/>
              </a:solidFill>
              <a:prstDash val="solid"/>
              <a:round/>
              <a:headEnd/>
              <a:tailEnd/>
            </a:ln>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en-US" sz="1050">
                <a:solidFill>
                  <a:srgbClr val="0032A0">
                    <a:lumMod val="50000"/>
                  </a:srgbClr>
                </a:solidFill>
                <a:latin typeface="Calibri Light"/>
              </a:endParaRPr>
            </a:p>
          </p:txBody>
        </p:sp>
        <p:sp>
          <p:nvSpPr>
            <p:cNvPr id="540" name="Freeform 88"/>
            <p:cNvSpPr>
              <a:spLocks/>
            </p:cNvSpPr>
            <p:nvPr/>
          </p:nvSpPr>
          <p:spPr bwMode="auto">
            <a:xfrm>
              <a:off x="5320613" y="3211661"/>
              <a:ext cx="266062" cy="194972"/>
            </a:xfrm>
            <a:custGeom>
              <a:avLst/>
              <a:gdLst>
                <a:gd name="T0" fmla="*/ 5 w 117"/>
                <a:gd name="T1" fmla="*/ 46 h 88"/>
                <a:gd name="T2" fmla="*/ 1 w 117"/>
                <a:gd name="T3" fmla="*/ 42 h 88"/>
                <a:gd name="T4" fmla="*/ 6 w 117"/>
                <a:gd name="T5" fmla="*/ 36 h 88"/>
                <a:gd name="T6" fmla="*/ 10 w 117"/>
                <a:gd name="T7" fmla="*/ 33 h 88"/>
                <a:gd name="T8" fmla="*/ 13 w 117"/>
                <a:gd name="T9" fmla="*/ 27 h 88"/>
                <a:gd name="T10" fmla="*/ 41 w 117"/>
                <a:gd name="T11" fmla="*/ 31 h 88"/>
                <a:gd name="T12" fmla="*/ 48 w 117"/>
                <a:gd name="T13" fmla="*/ 26 h 88"/>
                <a:gd name="T14" fmla="*/ 55 w 117"/>
                <a:gd name="T15" fmla="*/ 19 h 88"/>
                <a:gd name="T16" fmla="*/ 71 w 117"/>
                <a:gd name="T17" fmla="*/ 15 h 88"/>
                <a:gd name="T18" fmla="*/ 85 w 117"/>
                <a:gd name="T19" fmla="*/ 12 h 88"/>
                <a:gd name="T20" fmla="*/ 95 w 117"/>
                <a:gd name="T21" fmla="*/ 8 h 88"/>
                <a:gd name="T22" fmla="*/ 101 w 117"/>
                <a:gd name="T23" fmla="*/ 2 h 88"/>
                <a:gd name="T24" fmla="*/ 107 w 117"/>
                <a:gd name="T25" fmla="*/ 2 h 88"/>
                <a:gd name="T26" fmla="*/ 108 w 117"/>
                <a:gd name="T27" fmla="*/ 5 h 88"/>
                <a:gd name="T28" fmla="*/ 109 w 117"/>
                <a:gd name="T29" fmla="*/ 7 h 88"/>
                <a:gd name="T30" fmla="*/ 111 w 117"/>
                <a:gd name="T31" fmla="*/ 10 h 88"/>
                <a:gd name="T32" fmla="*/ 115 w 117"/>
                <a:gd name="T33" fmla="*/ 19 h 88"/>
                <a:gd name="T34" fmla="*/ 109 w 117"/>
                <a:gd name="T35" fmla="*/ 22 h 88"/>
                <a:gd name="T36" fmla="*/ 107 w 117"/>
                <a:gd name="T37" fmla="*/ 27 h 88"/>
                <a:gd name="T38" fmla="*/ 102 w 117"/>
                <a:gd name="T39" fmla="*/ 28 h 88"/>
                <a:gd name="T40" fmla="*/ 101 w 117"/>
                <a:gd name="T41" fmla="*/ 32 h 88"/>
                <a:gd name="T42" fmla="*/ 96 w 117"/>
                <a:gd name="T43" fmla="*/ 35 h 88"/>
                <a:gd name="T44" fmla="*/ 91 w 117"/>
                <a:gd name="T45" fmla="*/ 38 h 88"/>
                <a:gd name="T46" fmla="*/ 86 w 117"/>
                <a:gd name="T47" fmla="*/ 41 h 88"/>
                <a:gd name="T48" fmla="*/ 87 w 117"/>
                <a:gd name="T49" fmla="*/ 46 h 88"/>
                <a:gd name="T50" fmla="*/ 90 w 117"/>
                <a:gd name="T51" fmla="*/ 49 h 88"/>
                <a:gd name="T52" fmla="*/ 89 w 117"/>
                <a:gd name="T53" fmla="*/ 56 h 88"/>
                <a:gd name="T54" fmla="*/ 88 w 117"/>
                <a:gd name="T55" fmla="*/ 60 h 88"/>
                <a:gd name="T56" fmla="*/ 83 w 117"/>
                <a:gd name="T57" fmla="*/ 62 h 88"/>
                <a:gd name="T58" fmla="*/ 78 w 117"/>
                <a:gd name="T59" fmla="*/ 64 h 88"/>
                <a:gd name="T60" fmla="*/ 76 w 117"/>
                <a:gd name="T61" fmla="*/ 68 h 88"/>
                <a:gd name="T62" fmla="*/ 79 w 117"/>
                <a:gd name="T63" fmla="*/ 69 h 88"/>
                <a:gd name="T64" fmla="*/ 77 w 117"/>
                <a:gd name="T65" fmla="*/ 72 h 88"/>
                <a:gd name="T66" fmla="*/ 76 w 117"/>
                <a:gd name="T67" fmla="*/ 76 h 88"/>
                <a:gd name="T68" fmla="*/ 79 w 117"/>
                <a:gd name="T69" fmla="*/ 80 h 88"/>
                <a:gd name="T70" fmla="*/ 74 w 117"/>
                <a:gd name="T71" fmla="*/ 83 h 88"/>
                <a:gd name="T72" fmla="*/ 69 w 117"/>
                <a:gd name="T73" fmla="*/ 81 h 88"/>
                <a:gd name="T74" fmla="*/ 64 w 117"/>
                <a:gd name="T75" fmla="*/ 80 h 88"/>
                <a:gd name="T76" fmla="*/ 61 w 117"/>
                <a:gd name="T77" fmla="*/ 82 h 88"/>
                <a:gd name="T78" fmla="*/ 55 w 117"/>
                <a:gd name="T79" fmla="*/ 80 h 88"/>
                <a:gd name="T80" fmla="*/ 53 w 117"/>
                <a:gd name="T81" fmla="*/ 77 h 88"/>
                <a:gd name="T82" fmla="*/ 49 w 117"/>
                <a:gd name="T83" fmla="*/ 72 h 88"/>
                <a:gd name="T84" fmla="*/ 46 w 117"/>
                <a:gd name="T85" fmla="*/ 76 h 88"/>
                <a:gd name="T86" fmla="*/ 45 w 117"/>
                <a:gd name="T87" fmla="*/ 80 h 88"/>
                <a:gd name="T88" fmla="*/ 39 w 117"/>
                <a:gd name="T89" fmla="*/ 83 h 88"/>
                <a:gd name="T90" fmla="*/ 33 w 117"/>
                <a:gd name="T91" fmla="*/ 84 h 88"/>
                <a:gd name="T92" fmla="*/ 28 w 117"/>
                <a:gd name="T93" fmla="*/ 83 h 88"/>
                <a:gd name="T94" fmla="*/ 27 w 117"/>
                <a:gd name="T95" fmla="*/ 84 h 88"/>
                <a:gd name="T96" fmla="*/ 24 w 117"/>
                <a:gd name="T97" fmla="*/ 87 h 88"/>
                <a:gd name="T98" fmla="*/ 21 w 117"/>
                <a:gd name="T99" fmla="*/ 88 h 88"/>
                <a:gd name="T100" fmla="*/ 15 w 117"/>
                <a:gd name="T101" fmla="*/ 87 h 88"/>
                <a:gd name="T102" fmla="*/ 11 w 117"/>
                <a:gd name="T103" fmla="*/ 84 h 88"/>
                <a:gd name="T104" fmla="*/ 15 w 117"/>
                <a:gd name="T105" fmla="*/ 82 h 88"/>
                <a:gd name="T106" fmla="*/ 17 w 117"/>
                <a:gd name="T107" fmla="*/ 81 h 88"/>
                <a:gd name="T108" fmla="*/ 19 w 117"/>
                <a:gd name="T109" fmla="*/ 79 h 88"/>
                <a:gd name="T110" fmla="*/ 17 w 117"/>
                <a:gd name="T111" fmla="*/ 77 h 88"/>
                <a:gd name="T112" fmla="*/ 9 w 117"/>
                <a:gd name="T113" fmla="*/ 67 h 88"/>
                <a:gd name="T114" fmla="*/ 11 w 117"/>
                <a:gd name="T115" fmla="*/ 61 h 88"/>
                <a:gd name="T116" fmla="*/ 9 w 117"/>
                <a:gd name="T117" fmla="*/ 58 h 88"/>
                <a:gd name="T118" fmla="*/ 6 w 117"/>
                <a:gd name="T119" fmla="*/ 58 h 88"/>
                <a:gd name="T120" fmla="*/ 5 w 117"/>
                <a:gd name="T121" fmla="*/ 55 h 88"/>
                <a:gd name="T122" fmla="*/ 11 w 117"/>
                <a:gd name="T123" fmla="*/ 4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7" h="88">
                  <a:moveTo>
                    <a:pt x="9" y="48"/>
                  </a:moveTo>
                  <a:cubicBezTo>
                    <a:pt x="7" y="47"/>
                    <a:pt x="7" y="47"/>
                    <a:pt x="7" y="47"/>
                  </a:cubicBezTo>
                  <a:cubicBezTo>
                    <a:pt x="5" y="46"/>
                    <a:pt x="5" y="46"/>
                    <a:pt x="5" y="46"/>
                  </a:cubicBezTo>
                  <a:cubicBezTo>
                    <a:pt x="2" y="46"/>
                    <a:pt x="2" y="46"/>
                    <a:pt x="2" y="46"/>
                  </a:cubicBezTo>
                  <a:cubicBezTo>
                    <a:pt x="0" y="44"/>
                    <a:pt x="0" y="44"/>
                    <a:pt x="0" y="44"/>
                  </a:cubicBezTo>
                  <a:cubicBezTo>
                    <a:pt x="1" y="42"/>
                    <a:pt x="1" y="42"/>
                    <a:pt x="1" y="42"/>
                  </a:cubicBezTo>
                  <a:cubicBezTo>
                    <a:pt x="1" y="40"/>
                    <a:pt x="1" y="40"/>
                    <a:pt x="1" y="40"/>
                  </a:cubicBezTo>
                  <a:cubicBezTo>
                    <a:pt x="1" y="40"/>
                    <a:pt x="3" y="38"/>
                    <a:pt x="3" y="38"/>
                  </a:cubicBezTo>
                  <a:cubicBezTo>
                    <a:pt x="4" y="37"/>
                    <a:pt x="6" y="36"/>
                    <a:pt x="6" y="36"/>
                  </a:cubicBezTo>
                  <a:cubicBezTo>
                    <a:pt x="7" y="34"/>
                    <a:pt x="7" y="34"/>
                    <a:pt x="7" y="34"/>
                  </a:cubicBezTo>
                  <a:cubicBezTo>
                    <a:pt x="7" y="34"/>
                    <a:pt x="8" y="33"/>
                    <a:pt x="9" y="33"/>
                  </a:cubicBezTo>
                  <a:cubicBezTo>
                    <a:pt x="10" y="33"/>
                    <a:pt x="10" y="34"/>
                    <a:pt x="10" y="33"/>
                  </a:cubicBezTo>
                  <a:cubicBezTo>
                    <a:pt x="11" y="33"/>
                    <a:pt x="11" y="29"/>
                    <a:pt x="11" y="29"/>
                  </a:cubicBezTo>
                  <a:cubicBezTo>
                    <a:pt x="11" y="27"/>
                    <a:pt x="11" y="27"/>
                    <a:pt x="11" y="27"/>
                  </a:cubicBezTo>
                  <a:cubicBezTo>
                    <a:pt x="13" y="27"/>
                    <a:pt x="13" y="27"/>
                    <a:pt x="13" y="27"/>
                  </a:cubicBezTo>
                  <a:cubicBezTo>
                    <a:pt x="22" y="30"/>
                    <a:pt x="22" y="30"/>
                    <a:pt x="22" y="30"/>
                  </a:cubicBezTo>
                  <a:cubicBezTo>
                    <a:pt x="32" y="31"/>
                    <a:pt x="32" y="31"/>
                    <a:pt x="32" y="31"/>
                  </a:cubicBezTo>
                  <a:cubicBezTo>
                    <a:pt x="41" y="31"/>
                    <a:pt x="41" y="31"/>
                    <a:pt x="41" y="31"/>
                  </a:cubicBezTo>
                  <a:cubicBezTo>
                    <a:pt x="43" y="31"/>
                    <a:pt x="43" y="31"/>
                    <a:pt x="43" y="31"/>
                  </a:cubicBezTo>
                  <a:cubicBezTo>
                    <a:pt x="46" y="29"/>
                    <a:pt x="46" y="29"/>
                    <a:pt x="46" y="29"/>
                  </a:cubicBezTo>
                  <a:cubicBezTo>
                    <a:pt x="48" y="26"/>
                    <a:pt x="48" y="26"/>
                    <a:pt x="48" y="26"/>
                  </a:cubicBezTo>
                  <a:cubicBezTo>
                    <a:pt x="52" y="25"/>
                    <a:pt x="52" y="25"/>
                    <a:pt x="52" y="25"/>
                  </a:cubicBezTo>
                  <a:cubicBezTo>
                    <a:pt x="53" y="23"/>
                    <a:pt x="53" y="23"/>
                    <a:pt x="53" y="23"/>
                  </a:cubicBezTo>
                  <a:cubicBezTo>
                    <a:pt x="55" y="19"/>
                    <a:pt x="55" y="19"/>
                    <a:pt x="55" y="19"/>
                  </a:cubicBezTo>
                  <a:cubicBezTo>
                    <a:pt x="58" y="17"/>
                    <a:pt x="58" y="17"/>
                    <a:pt x="58" y="17"/>
                  </a:cubicBezTo>
                  <a:cubicBezTo>
                    <a:pt x="64" y="17"/>
                    <a:pt x="64" y="17"/>
                    <a:pt x="64" y="17"/>
                  </a:cubicBezTo>
                  <a:cubicBezTo>
                    <a:pt x="71" y="15"/>
                    <a:pt x="71" y="15"/>
                    <a:pt x="71" y="15"/>
                  </a:cubicBezTo>
                  <a:cubicBezTo>
                    <a:pt x="76" y="17"/>
                    <a:pt x="76" y="17"/>
                    <a:pt x="76" y="17"/>
                  </a:cubicBezTo>
                  <a:cubicBezTo>
                    <a:pt x="82" y="13"/>
                    <a:pt x="82" y="13"/>
                    <a:pt x="82" y="13"/>
                  </a:cubicBezTo>
                  <a:cubicBezTo>
                    <a:pt x="85" y="12"/>
                    <a:pt x="85" y="12"/>
                    <a:pt x="85" y="12"/>
                  </a:cubicBezTo>
                  <a:cubicBezTo>
                    <a:pt x="90" y="10"/>
                    <a:pt x="90" y="10"/>
                    <a:pt x="90" y="10"/>
                  </a:cubicBezTo>
                  <a:cubicBezTo>
                    <a:pt x="96" y="14"/>
                    <a:pt x="96" y="14"/>
                    <a:pt x="96" y="14"/>
                  </a:cubicBezTo>
                  <a:cubicBezTo>
                    <a:pt x="95" y="8"/>
                    <a:pt x="95" y="8"/>
                    <a:pt x="95" y="8"/>
                  </a:cubicBezTo>
                  <a:cubicBezTo>
                    <a:pt x="96" y="4"/>
                    <a:pt x="96" y="4"/>
                    <a:pt x="96" y="4"/>
                  </a:cubicBezTo>
                  <a:cubicBezTo>
                    <a:pt x="100" y="2"/>
                    <a:pt x="100" y="2"/>
                    <a:pt x="100" y="2"/>
                  </a:cubicBezTo>
                  <a:cubicBezTo>
                    <a:pt x="101" y="2"/>
                    <a:pt x="101" y="2"/>
                    <a:pt x="101" y="2"/>
                  </a:cubicBezTo>
                  <a:cubicBezTo>
                    <a:pt x="101" y="2"/>
                    <a:pt x="101" y="2"/>
                    <a:pt x="101" y="2"/>
                  </a:cubicBezTo>
                  <a:cubicBezTo>
                    <a:pt x="105" y="0"/>
                    <a:pt x="105" y="0"/>
                    <a:pt x="105" y="0"/>
                  </a:cubicBezTo>
                  <a:cubicBezTo>
                    <a:pt x="107" y="2"/>
                    <a:pt x="107" y="2"/>
                    <a:pt x="107" y="2"/>
                  </a:cubicBezTo>
                  <a:cubicBezTo>
                    <a:pt x="108" y="4"/>
                    <a:pt x="108" y="4"/>
                    <a:pt x="108" y="4"/>
                  </a:cubicBezTo>
                  <a:cubicBezTo>
                    <a:pt x="108" y="4"/>
                    <a:pt x="108" y="4"/>
                    <a:pt x="108" y="4"/>
                  </a:cubicBezTo>
                  <a:cubicBezTo>
                    <a:pt x="108" y="4"/>
                    <a:pt x="108" y="4"/>
                    <a:pt x="108" y="5"/>
                  </a:cubicBezTo>
                  <a:cubicBezTo>
                    <a:pt x="108" y="5"/>
                    <a:pt x="108" y="5"/>
                    <a:pt x="108" y="5"/>
                  </a:cubicBezTo>
                  <a:cubicBezTo>
                    <a:pt x="108" y="6"/>
                    <a:pt x="108" y="6"/>
                    <a:pt x="108" y="6"/>
                  </a:cubicBezTo>
                  <a:cubicBezTo>
                    <a:pt x="109" y="7"/>
                    <a:pt x="109" y="7"/>
                    <a:pt x="109" y="7"/>
                  </a:cubicBezTo>
                  <a:cubicBezTo>
                    <a:pt x="110" y="8"/>
                    <a:pt x="110" y="8"/>
                    <a:pt x="110" y="8"/>
                  </a:cubicBezTo>
                  <a:cubicBezTo>
                    <a:pt x="110" y="8"/>
                    <a:pt x="110" y="8"/>
                    <a:pt x="110" y="8"/>
                  </a:cubicBezTo>
                  <a:cubicBezTo>
                    <a:pt x="111" y="10"/>
                    <a:pt x="111" y="10"/>
                    <a:pt x="111" y="10"/>
                  </a:cubicBezTo>
                  <a:cubicBezTo>
                    <a:pt x="111" y="12"/>
                    <a:pt x="111" y="12"/>
                    <a:pt x="111" y="12"/>
                  </a:cubicBezTo>
                  <a:cubicBezTo>
                    <a:pt x="117" y="19"/>
                    <a:pt x="117" y="19"/>
                    <a:pt x="117" y="19"/>
                  </a:cubicBezTo>
                  <a:cubicBezTo>
                    <a:pt x="117" y="19"/>
                    <a:pt x="115" y="19"/>
                    <a:pt x="115" y="19"/>
                  </a:cubicBezTo>
                  <a:cubicBezTo>
                    <a:pt x="114" y="19"/>
                    <a:pt x="112" y="19"/>
                    <a:pt x="112" y="19"/>
                  </a:cubicBezTo>
                  <a:cubicBezTo>
                    <a:pt x="112" y="19"/>
                    <a:pt x="111" y="20"/>
                    <a:pt x="110" y="20"/>
                  </a:cubicBezTo>
                  <a:cubicBezTo>
                    <a:pt x="110" y="20"/>
                    <a:pt x="109" y="22"/>
                    <a:pt x="109" y="22"/>
                  </a:cubicBezTo>
                  <a:cubicBezTo>
                    <a:pt x="108" y="23"/>
                    <a:pt x="108" y="23"/>
                    <a:pt x="108" y="23"/>
                  </a:cubicBezTo>
                  <a:cubicBezTo>
                    <a:pt x="109" y="24"/>
                    <a:pt x="109" y="24"/>
                    <a:pt x="109" y="24"/>
                  </a:cubicBezTo>
                  <a:cubicBezTo>
                    <a:pt x="111" y="28"/>
                    <a:pt x="112" y="28"/>
                    <a:pt x="107" y="27"/>
                  </a:cubicBezTo>
                  <a:cubicBezTo>
                    <a:pt x="105" y="26"/>
                    <a:pt x="105" y="26"/>
                    <a:pt x="105" y="26"/>
                  </a:cubicBezTo>
                  <a:cubicBezTo>
                    <a:pt x="104" y="27"/>
                    <a:pt x="104" y="27"/>
                    <a:pt x="104" y="27"/>
                  </a:cubicBezTo>
                  <a:cubicBezTo>
                    <a:pt x="102" y="28"/>
                    <a:pt x="102" y="28"/>
                    <a:pt x="102" y="28"/>
                  </a:cubicBezTo>
                  <a:cubicBezTo>
                    <a:pt x="102" y="28"/>
                    <a:pt x="102" y="28"/>
                    <a:pt x="102" y="28"/>
                  </a:cubicBezTo>
                  <a:cubicBezTo>
                    <a:pt x="102" y="28"/>
                    <a:pt x="102" y="30"/>
                    <a:pt x="102" y="30"/>
                  </a:cubicBezTo>
                  <a:cubicBezTo>
                    <a:pt x="101" y="32"/>
                    <a:pt x="101" y="32"/>
                    <a:pt x="101" y="32"/>
                  </a:cubicBezTo>
                  <a:cubicBezTo>
                    <a:pt x="99" y="33"/>
                    <a:pt x="99" y="33"/>
                    <a:pt x="99" y="33"/>
                  </a:cubicBezTo>
                  <a:cubicBezTo>
                    <a:pt x="97" y="34"/>
                    <a:pt x="97" y="34"/>
                    <a:pt x="97" y="34"/>
                  </a:cubicBezTo>
                  <a:cubicBezTo>
                    <a:pt x="96" y="35"/>
                    <a:pt x="96" y="35"/>
                    <a:pt x="96" y="35"/>
                  </a:cubicBezTo>
                  <a:cubicBezTo>
                    <a:pt x="94" y="35"/>
                    <a:pt x="94" y="35"/>
                    <a:pt x="94" y="35"/>
                  </a:cubicBezTo>
                  <a:cubicBezTo>
                    <a:pt x="92" y="36"/>
                    <a:pt x="92" y="36"/>
                    <a:pt x="92" y="36"/>
                  </a:cubicBezTo>
                  <a:cubicBezTo>
                    <a:pt x="91" y="38"/>
                    <a:pt x="91" y="38"/>
                    <a:pt x="91" y="38"/>
                  </a:cubicBezTo>
                  <a:cubicBezTo>
                    <a:pt x="91" y="38"/>
                    <a:pt x="89" y="38"/>
                    <a:pt x="89" y="38"/>
                  </a:cubicBezTo>
                  <a:cubicBezTo>
                    <a:pt x="89" y="38"/>
                    <a:pt x="86" y="39"/>
                    <a:pt x="86" y="39"/>
                  </a:cubicBezTo>
                  <a:cubicBezTo>
                    <a:pt x="86" y="41"/>
                    <a:pt x="86" y="41"/>
                    <a:pt x="86" y="41"/>
                  </a:cubicBezTo>
                  <a:cubicBezTo>
                    <a:pt x="86" y="41"/>
                    <a:pt x="85" y="42"/>
                    <a:pt x="85" y="42"/>
                  </a:cubicBezTo>
                  <a:cubicBezTo>
                    <a:pt x="85" y="42"/>
                    <a:pt x="85" y="45"/>
                    <a:pt x="85" y="45"/>
                  </a:cubicBezTo>
                  <a:cubicBezTo>
                    <a:pt x="85" y="45"/>
                    <a:pt x="87" y="46"/>
                    <a:pt x="87" y="46"/>
                  </a:cubicBezTo>
                  <a:cubicBezTo>
                    <a:pt x="88" y="47"/>
                    <a:pt x="88" y="47"/>
                    <a:pt x="88" y="47"/>
                  </a:cubicBezTo>
                  <a:cubicBezTo>
                    <a:pt x="89" y="48"/>
                    <a:pt x="89" y="48"/>
                    <a:pt x="89" y="48"/>
                  </a:cubicBezTo>
                  <a:cubicBezTo>
                    <a:pt x="89" y="48"/>
                    <a:pt x="90" y="49"/>
                    <a:pt x="90" y="49"/>
                  </a:cubicBezTo>
                  <a:cubicBezTo>
                    <a:pt x="89" y="49"/>
                    <a:pt x="89" y="52"/>
                    <a:pt x="89" y="52"/>
                  </a:cubicBezTo>
                  <a:cubicBezTo>
                    <a:pt x="90" y="55"/>
                    <a:pt x="90" y="55"/>
                    <a:pt x="90" y="55"/>
                  </a:cubicBezTo>
                  <a:cubicBezTo>
                    <a:pt x="89" y="56"/>
                    <a:pt x="89" y="56"/>
                    <a:pt x="89" y="56"/>
                  </a:cubicBezTo>
                  <a:cubicBezTo>
                    <a:pt x="90" y="58"/>
                    <a:pt x="90" y="58"/>
                    <a:pt x="90" y="58"/>
                  </a:cubicBezTo>
                  <a:cubicBezTo>
                    <a:pt x="90" y="58"/>
                    <a:pt x="91" y="58"/>
                    <a:pt x="90" y="59"/>
                  </a:cubicBezTo>
                  <a:cubicBezTo>
                    <a:pt x="89" y="59"/>
                    <a:pt x="88" y="60"/>
                    <a:pt x="88" y="60"/>
                  </a:cubicBezTo>
                  <a:cubicBezTo>
                    <a:pt x="88" y="60"/>
                    <a:pt x="86" y="60"/>
                    <a:pt x="86" y="60"/>
                  </a:cubicBezTo>
                  <a:cubicBezTo>
                    <a:pt x="86" y="60"/>
                    <a:pt x="84" y="60"/>
                    <a:pt x="84" y="60"/>
                  </a:cubicBezTo>
                  <a:cubicBezTo>
                    <a:pt x="83" y="62"/>
                    <a:pt x="83" y="62"/>
                    <a:pt x="83" y="62"/>
                  </a:cubicBezTo>
                  <a:cubicBezTo>
                    <a:pt x="81" y="61"/>
                    <a:pt x="81" y="61"/>
                    <a:pt x="81" y="61"/>
                  </a:cubicBezTo>
                  <a:cubicBezTo>
                    <a:pt x="81" y="63"/>
                    <a:pt x="81" y="63"/>
                    <a:pt x="81" y="63"/>
                  </a:cubicBezTo>
                  <a:cubicBezTo>
                    <a:pt x="78" y="64"/>
                    <a:pt x="78" y="64"/>
                    <a:pt x="78" y="64"/>
                  </a:cubicBezTo>
                  <a:cubicBezTo>
                    <a:pt x="76" y="65"/>
                    <a:pt x="76" y="65"/>
                    <a:pt x="76" y="65"/>
                  </a:cubicBezTo>
                  <a:cubicBezTo>
                    <a:pt x="75" y="67"/>
                    <a:pt x="75" y="67"/>
                    <a:pt x="75" y="67"/>
                  </a:cubicBezTo>
                  <a:cubicBezTo>
                    <a:pt x="76" y="68"/>
                    <a:pt x="76" y="68"/>
                    <a:pt x="76" y="68"/>
                  </a:cubicBezTo>
                  <a:cubicBezTo>
                    <a:pt x="76" y="68"/>
                    <a:pt x="77" y="69"/>
                    <a:pt x="77" y="68"/>
                  </a:cubicBezTo>
                  <a:cubicBezTo>
                    <a:pt x="77" y="68"/>
                    <a:pt x="77" y="67"/>
                    <a:pt x="77" y="67"/>
                  </a:cubicBezTo>
                  <a:cubicBezTo>
                    <a:pt x="78" y="68"/>
                    <a:pt x="79" y="69"/>
                    <a:pt x="79" y="69"/>
                  </a:cubicBezTo>
                  <a:cubicBezTo>
                    <a:pt x="80" y="71"/>
                    <a:pt x="80" y="71"/>
                    <a:pt x="80" y="71"/>
                  </a:cubicBezTo>
                  <a:cubicBezTo>
                    <a:pt x="80" y="71"/>
                    <a:pt x="78" y="71"/>
                    <a:pt x="78" y="71"/>
                  </a:cubicBezTo>
                  <a:cubicBezTo>
                    <a:pt x="78" y="71"/>
                    <a:pt x="77" y="72"/>
                    <a:pt x="77" y="72"/>
                  </a:cubicBezTo>
                  <a:cubicBezTo>
                    <a:pt x="76" y="73"/>
                    <a:pt x="76" y="73"/>
                    <a:pt x="76" y="73"/>
                  </a:cubicBezTo>
                  <a:cubicBezTo>
                    <a:pt x="76" y="74"/>
                    <a:pt x="76" y="74"/>
                    <a:pt x="76" y="75"/>
                  </a:cubicBezTo>
                  <a:cubicBezTo>
                    <a:pt x="76" y="75"/>
                    <a:pt x="76" y="76"/>
                    <a:pt x="76" y="76"/>
                  </a:cubicBezTo>
                  <a:cubicBezTo>
                    <a:pt x="77" y="76"/>
                    <a:pt x="78" y="78"/>
                    <a:pt x="78" y="78"/>
                  </a:cubicBezTo>
                  <a:cubicBezTo>
                    <a:pt x="78" y="78"/>
                    <a:pt x="79" y="79"/>
                    <a:pt x="79" y="79"/>
                  </a:cubicBezTo>
                  <a:cubicBezTo>
                    <a:pt x="79" y="79"/>
                    <a:pt x="79" y="80"/>
                    <a:pt x="79" y="80"/>
                  </a:cubicBezTo>
                  <a:cubicBezTo>
                    <a:pt x="79" y="80"/>
                    <a:pt x="78" y="81"/>
                    <a:pt x="77" y="81"/>
                  </a:cubicBezTo>
                  <a:cubicBezTo>
                    <a:pt x="77" y="81"/>
                    <a:pt x="75" y="81"/>
                    <a:pt x="75" y="81"/>
                  </a:cubicBezTo>
                  <a:cubicBezTo>
                    <a:pt x="75" y="81"/>
                    <a:pt x="74" y="83"/>
                    <a:pt x="74" y="83"/>
                  </a:cubicBezTo>
                  <a:cubicBezTo>
                    <a:pt x="74" y="83"/>
                    <a:pt x="73" y="83"/>
                    <a:pt x="72" y="83"/>
                  </a:cubicBezTo>
                  <a:cubicBezTo>
                    <a:pt x="72" y="83"/>
                    <a:pt x="74" y="84"/>
                    <a:pt x="72" y="83"/>
                  </a:cubicBezTo>
                  <a:cubicBezTo>
                    <a:pt x="69" y="82"/>
                    <a:pt x="69" y="81"/>
                    <a:pt x="69" y="81"/>
                  </a:cubicBezTo>
                  <a:cubicBezTo>
                    <a:pt x="69" y="81"/>
                    <a:pt x="68" y="80"/>
                    <a:pt x="68" y="80"/>
                  </a:cubicBezTo>
                  <a:cubicBezTo>
                    <a:pt x="67" y="80"/>
                    <a:pt x="66" y="80"/>
                    <a:pt x="66" y="80"/>
                  </a:cubicBezTo>
                  <a:cubicBezTo>
                    <a:pt x="64" y="80"/>
                    <a:pt x="64" y="80"/>
                    <a:pt x="64" y="80"/>
                  </a:cubicBezTo>
                  <a:cubicBezTo>
                    <a:pt x="63" y="79"/>
                    <a:pt x="63" y="79"/>
                    <a:pt x="63" y="79"/>
                  </a:cubicBezTo>
                  <a:cubicBezTo>
                    <a:pt x="62" y="81"/>
                    <a:pt x="62" y="81"/>
                    <a:pt x="62" y="81"/>
                  </a:cubicBezTo>
                  <a:cubicBezTo>
                    <a:pt x="62" y="81"/>
                    <a:pt x="62" y="82"/>
                    <a:pt x="61" y="82"/>
                  </a:cubicBezTo>
                  <a:cubicBezTo>
                    <a:pt x="60" y="83"/>
                    <a:pt x="61" y="83"/>
                    <a:pt x="60" y="83"/>
                  </a:cubicBezTo>
                  <a:cubicBezTo>
                    <a:pt x="58" y="83"/>
                    <a:pt x="57" y="81"/>
                    <a:pt x="57" y="81"/>
                  </a:cubicBezTo>
                  <a:cubicBezTo>
                    <a:pt x="57" y="81"/>
                    <a:pt x="55" y="80"/>
                    <a:pt x="55" y="80"/>
                  </a:cubicBezTo>
                  <a:cubicBezTo>
                    <a:pt x="54" y="79"/>
                    <a:pt x="54" y="79"/>
                    <a:pt x="54" y="79"/>
                  </a:cubicBezTo>
                  <a:cubicBezTo>
                    <a:pt x="53" y="79"/>
                    <a:pt x="53" y="80"/>
                    <a:pt x="53" y="78"/>
                  </a:cubicBezTo>
                  <a:cubicBezTo>
                    <a:pt x="53" y="77"/>
                    <a:pt x="53" y="77"/>
                    <a:pt x="53" y="77"/>
                  </a:cubicBezTo>
                  <a:cubicBezTo>
                    <a:pt x="52" y="76"/>
                    <a:pt x="52" y="77"/>
                    <a:pt x="51" y="76"/>
                  </a:cubicBezTo>
                  <a:cubicBezTo>
                    <a:pt x="51" y="75"/>
                    <a:pt x="50" y="74"/>
                    <a:pt x="50" y="74"/>
                  </a:cubicBezTo>
                  <a:cubicBezTo>
                    <a:pt x="49" y="72"/>
                    <a:pt x="49" y="72"/>
                    <a:pt x="49" y="72"/>
                  </a:cubicBezTo>
                  <a:cubicBezTo>
                    <a:pt x="49" y="72"/>
                    <a:pt x="49" y="72"/>
                    <a:pt x="49" y="73"/>
                  </a:cubicBezTo>
                  <a:cubicBezTo>
                    <a:pt x="48" y="74"/>
                    <a:pt x="47" y="74"/>
                    <a:pt x="47" y="74"/>
                  </a:cubicBezTo>
                  <a:cubicBezTo>
                    <a:pt x="47" y="75"/>
                    <a:pt x="46" y="76"/>
                    <a:pt x="46" y="76"/>
                  </a:cubicBezTo>
                  <a:cubicBezTo>
                    <a:pt x="46" y="76"/>
                    <a:pt x="45" y="77"/>
                    <a:pt x="45" y="78"/>
                  </a:cubicBezTo>
                  <a:cubicBezTo>
                    <a:pt x="46" y="78"/>
                    <a:pt x="46" y="78"/>
                    <a:pt x="46" y="79"/>
                  </a:cubicBezTo>
                  <a:cubicBezTo>
                    <a:pt x="46" y="79"/>
                    <a:pt x="45" y="80"/>
                    <a:pt x="45" y="80"/>
                  </a:cubicBezTo>
                  <a:cubicBezTo>
                    <a:pt x="44" y="81"/>
                    <a:pt x="44" y="81"/>
                    <a:pt x="43" y="81"/>
                  </a:cubicBezTo>
                  <a:cubicBezTo>
                    <a:pt x="43" y="82"/>
                    <a:pt x="41" y="83"/>
                    <a:pt x="41" y="83"/>
                  </a:cubicBezTo>
                  <a:cubicBezTo>
                    <a:pt x="39" y="83"/>
                    <a:pt x="39" y="83"/>
                    <a:pt x="39" y="83"/>
                  </a:cubicBezTo>
                  <a:cubicBezTo>
                    <a:pt x="36" y="82"/>
                    <a:pt x="36" y="82"/>
                    <a:pt x="36" y="82"/>
                  </a:cubicBezTo>
                  <a:cubicBezTo>
                    <a:pt x="34" y="84"/>
                    <a:pt x="34" y="84"/>
                    <a:pt x="34" y="84"/>
                  </a:cubicBezTo>
                  <a:cubicBezTo>
                    <a:pt x="34" y="84"/>
                    <a:pt x="33" y="84"/>
                    <a:pt x="33" y="84"/>
                  </a:cubicBezTo>
                  <a:cubicBezTo>
                    <a:pt x="32" y="84"/>
                    <a:pt x="31" y="84"/>
                    <a:pt x="31" y="84"/>
                  </a:cubicBezTo>
                  <a:cubicBezTo>
                    <a:pt x="31" y="84"/>
                    <a:pt x="30" y="83"/>
                    <a:pt x="29" y="83"/>
                  </a:cubicBezTo>
                  <a:cubicBezTo>
                    <a:pt x="29" y="83"/>
                    <a:pt x="28" y="83"/>
                    <a:pt x="28" y="83"/>
                  </a:cubicBezTo>
                  <a:cubicBezTo>
                    <a:pt x="27" y="83"/>
                    <a:pt x="26" y="83"/>
                    <a:pt x="26" y="83"/>
                  </a:cubicBezTo>
                  <a:cubicBezTo>
                    <a:pt x="26" y="84"/>
                    <a:pt x="26" y="84"/>
                    <a:pt x="26" y="84"/>
                  </a:cubicBezTo>
                  <a:cubicBezTo>
                    <a:pt x="26" y="84"/>
                    <a:pt x="27" y="84"/>
                    <a:pt x="27" y="84"/>
                  </a:cubicBezTo>
                  <a:cubicBezTo>
                    <a:pt x="27" y="85"/>
                    <a:pt x="27" y="86"/>
                    <a:pt x="27" y="86"/>
                  </a:cubicBezTo>
                  <a:cubicBezTo>
                    <a:pt x="27" y="86"/>
                    <a:pt x="26" y="86"/>
                    <a:pt x="26" y="86"/>
                  </a:cubicBezTo>
                  <a:cubicBezTo>
                    <a:pt x="26" y="87"/>
                    <a:pt x="24" y="87"/>
                    <a:pt x="24" y="87"/>
                  </a:cubicBezTo>
                  <a:cubicBezTo>
                    <a:pt x="24" y="87"/>
                    <a:pt x="24" y="88"/>
                    <a:pt x="24" y="88"/>
                  </a:cubicBezTo>
                  <a:cubicBezTo>
                    <a:pt x="24" y="88"/>
                    <a:pt x="24" y="88"/>
                    <a:pt x="23" y="88"/>
                  </a:cubicBezTo>
                  <a:cubicBezTo>
                    <a:pt x="22" y="88"/>
                    <a:pt x="22" y="88"/>
                    <a:pt x="21" y="88"/>
                  </a:cubicBezTo>
                  <a:cubicBezTo>
                    <a:pt x="21" y="87"/>
                    <a:pt x="20" y="87"/>
                    <a:pt x="19" y="87"/>
                  </a:cubicBezTo>
                  <a:cubicBezTo>
                    <a:pt x="19" y="87"/>
                    <a:pt x="16" y="86"/>
                    <a:pt x="16" y="86"/>
                  </a:cubicBezTo>
                  <a:cubicBezTo>
                    <a:pt x="16" y="86"/>
                    <a:pt x="15" y="87"/>
                    <a:pt x="15" y="87"/>
                  </a:cubicBezTo>
                  <a:cubicBezTo>
                    <a:pt x="14" y="87"/>
                    <a:pt x="13" y="87"/>
                    <a:pt x="12" y="86"/>
                  </a:cubicBezTo>
                  <a:cubicBezTo>
                    <a:pt x="12" y="86"/>
                    <a:pt x="11" y="86"/>
                    <a:pt x="11" y="86"/>
                  </a:cubicBezTo>
                  <a:cubicBezTo>
                    <a:pt x="11" y="85"/>
                    <a:pt x="11" y="84"/>
                    <a:pt x="11" y="84"/>
                  </a:cubicBezTo>
                  <a:cubicBezTo>
                    <a:pt x="11" y="84"/>
                    <a:pt x="10" y="83"/>
                    <a:pt x="11" y="83"/>
                  </a:cubicBezTo>
                  <a:cubicBezTo>
                    <a:pt x="11" y="83"/>
                    <a:pt x="12" y="83"/>
                    <a:pt x="13" y="83"/>
                  </a:cubicBezTo>
                  <a:cubicBezTo>
                    <a:pt x="14" y="83"/>
                    <a:pt x="15" y="83"/>
                    <a:pt x="15" y="82"/>
                  </a:cubicBezTo>
                  <a:cubicBezTo>
                    <a:pt x="15" y="82"/>
                    <a:pt x="15" y="82"/>
                    <a:pt x="16" y="82"/>
                  </a:cubicBezTo>
                  <a:cubicBezTo>
                    <a:pt x="16" y="82"/>
                    <a:pt x="17" y="83"/>
                    <a:pt x="17" y="82"/>
                  </a:cubicBezTo>
                  <a:cubicBezTo>
                    <a:pt x="17" y="81"/>
                    <a:pt x="17" y="81"/>
                    <a:pt x="17" y="81"/>
                  </a:cubicBezTo>
                  <a:cubicBezTo>
                    <a:pt x="16" y="80"/>
                    <a:pt x="16" y="80"/>
                    <a:pt x="16" y="80"/>
                  </a:cubicBezTo>
                  <a:cubicBezTo>
                    <a:pt x="16" y="80"/>
                    <a:pt x="17" y="79"/>
                    <a:pt x="17" y="79"/>
                  </a:cubicBezTo>
                  <a:cubicBezTo>
                    <a:pt x="18" y="79"/>
                    <a:pt x="19" y="79"/>
                    <a:pt x="19" y="79"/>
                  </a:cubicBezTo>
                  <a:cubicBezTo>
                    <a:pt x="20" y="79"/>
                    <a:pt x="21" y="79"/>
                    <a:pt x="21" y="79"/>
                  </a:cubicBezTo>
                  <a:cubicBezTo>
                    <a:pt x="21" y="79"/>
                    <a:pt x="21" y="79"/>
                    <a:pt x="22" y="78"/>
                  </a:cubicBezTo>
                  <a:cubicBezTo>
                    <a:pt x="22" y="78"/>
                    <a:pt x="18" y="78"/>
                    <a:pt x="17" y="77"/>
                  </a:cubicBezTo>
                  <a:cubicBezTo>
                    <a:pt x="15" y="75"/>
                    <a:pt x="13" y="74"/>
                    <a:pt x="13" y="70"/>
                  </a:cubicBezTo>
                  <a:cubicBezTo>
                    <a:pt x="12" y="70"/>
                    <a:pt x="12" y="68"/>
                    <a:pt x="11" y="68"/>
                  </a:cubicBezTo>
                  <a:cubicBezTo>
                    <a:pt x="11" y="68"/>
                    <a:pt x="9" y="67"/>
                    <a:pt x="9" y="67"/>
                  </a:cubicBezTo>
                  <a:cubicBezTo>
                    <a:pt x="9" y="66"/>
                    <a:pt x="9" y="66"/>
                    <a:pt x="10" y="65"/>
                  </a:cubicBezTo>
                  <a:cubicBezTo>
                    <a:pt x="10" y="64"/>
                    <a:pt x="10" y="64"/>
                    <a:pt x="11" y="63"/>
                  </a:cubicBezTo>
                  <a:cubicBezTo>
                    <a:pt x="11" y="63"/>
                    <a:pt x="11" y="61"/>
                    <a:pt x="11" y="61"/>
                  </a:cubicBezTo>
                  <a:cubicBezTo>
                    <a:pt x="11" y="61"/>
                    <a:pt x="12" y="60"/>
                    <a:pt x="11" y="60"/>
                  </a:cubicBezTo>
                  <a:cubicBezTo>
                    <a:pt x="11" y="59"/>
                    <a:pt x="10" y="58"/>
                    <a:pt x="10" y="58"/>
                  </a:cubicBezTo>
                  <a:cubicBezTo>
                    <a:pt x="10" y="58"/>
                    <a:pt x="10" y="58"/>
                    <a:pt x="9" y="58"/>
                  </a:cubicBezTo>
                  <a:cubicBezTo>
                    <a:pt x="9" y="59"/>
                    <a:pt x="9" y="59"/>
                    <a:pt x="9" y="59"/>
                  </a:cubicBezTo>
                  <a:cubicBezTo>
                    <a:pt x="7" y="60"/>
                    <a:pt x="7" y="60"/>
                    <a:pt x="7" y="60"/>
                  </a:cubicBezTo>
                  <a:cubicBezTo>
                    <a:pt x="7" y="60"/>
                    <a:pt x="6" y="58"/>
                    <a:pt x="6" y="58"/>
                  </a:cubicBezTo>
                  <a:cubicBezTo>
                    <a:pt x="5" y="58"/>
                    <a:pt x="5" y="58"/>
                    <a:pt x="5" y="57"/>
                  </a:cubicBezTo>
                  <a:cubicBezTo>
                    <a:pt x="5" y="57"/>
                    <a:pt x="6" y="56"/>
                    <a:pt x="6" y="56"/>
                  </a:cubicBezTo>
                  <a:cubicBezTo>
                    <a:pt x="6" y="56"/>
                    <a:pt x="5" y="55"/>
                    <a:pt x="5" y="55"/>
                  </a:cubicBezTo>
                  <a:cubicBezTo>
                    <a:pt x="5" y="55"/>
                    <a:pt x="6" y="53"/>
                    <a:pt x="7" y="53"/>
                  </a:cubicBezTo>
                  <a:cubicBezTo>
                    <a:pt x="8" y="52"/>
                    <a:pt x="10" y="50"/>
                    <a:pt x="10" y="50"/>
                  </a:cubicBezTo>
                  <a:cubicBezTo>
                    <a:pt x="11" y="48"/>
                    <a:pt x="11" y="48"/>
                    <a:pt x="11" y="48"/>
                  </a:cubicBezTo>
                  <a:cubicBezTo>
                    <a:pt x="10" y="47"/>
                    <a:pt x="10" y="47"/>
                    <a:pt x="10" y="47"/>
                  </a:cubicBezTo>
                  <a:cubicBezTo>
                    <a:pt x="10" y="47"/>
                    <a:pt x="9" y="48"/>
                    <a:pt x="9" y="48"/>
                  </a:cubicBezTo>
                  <a:close/>
                </a:path>
              </a:pathLst>
            </a:custGeom>
            <a:grpFill/>
            <a:ln w="38100" cap="rnd" cmpd="sng">
              <a:solidFill>
                <a:schemeClr val="bg2"/>
              </a:solidFill>
              <a:prstDash val="solid"/>
              <a:round/>
              <a:headEnd/>
              <a:tailEnd/>
            </a:ln>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en-US" sz="1050">
                <a:solidFill>
                  <a:srgbClr val="0032A0">
                    <a:lumMod val="50000"/>
                  </a:srgbClr>
                </a:solidFill>
                <a:latin typeface="Calibri Light"/>
              </a:endParaRPr>
            </a:p>
          </p:txBody>
        </p:sp>
        <p:sp>
          <p:nvSpPr>
            <p:cNvPr id="541" name="Freeform 197"/>
            <p:cNvSpPr>
              <a:spLocks noEditPoints="1"/>
            </p:cNvSpPr>
            <p:nvPr/>
          </p:nvSpPr>
          <p:spPr bwMode="auto">
            <a:xfrm>
              <a:off x="5338204" y="3253212"/>
              <a:ext cx="517832" cy="466653"/>
            </a:xfrm>
            <a:custGeom>
              <a:avLst/>
              <a:gdLst>
                <a:gd name="T0" fmla="*/ 216 w 227"/>
                <a:gd name="T1" fmla="*/ 62 h 211"/>
                <a:gd name="T2" fmla="*/ 209 w 227"/>
                <a:gd name="T3" fmla="*/ 47 h 211"/>
                <a:gd name="T4" fmla="*/ 183 w 227"/>
                <a:gd name="T5" fmla="*/ 33 h 211"/>
                <a:gd name="T6" fmla="*/ 141 w 227"/>
                <a:gd name="T7" fmla="*/ 25 h 211"/>
                <a:gd name="T8" fmla="*/ 102 w 227"/>
                <a:gd name="T9" fmla="*/ 1 h 211"/>
                <a:gd name="T10" fmla="*/ 84 w 227"/>
                <a:gd name="T11" fmla="*/ 17 h 211"/>
                <a:gd name="T12" fmla="*/ 82 w 227"/>
                <a:gd name="T13" fmla="*/ 40 h 211"/>
                <a:gd name="T14" fmla="*/ 70 w 227"/>
                <a:gd name="T15" fmla="*/ 52 h 211"/>
                <a:gd name="T16" fmla="*/ 58 w 227"/>
                <a:gd name="T17" fmla="*/ 61 h 211"/>
                <a:gd name="T18" fmla="*/ 39 w 227"/>
                <a:gd name="T19" fmla="*/ 55 h 211"/>
                <a:gd name="T20" fmla="*/ 18 w 227"/>
                <a:gd name="T21" fmla="*/ 65 h 211"/>
                <a:gd name="T22" fmla="*/ 3 w 227"/>
                <a:gd name="T23" fmla="*/ 67 h 211"/>
                <a:gd name="T24" fmla="*/ 3 w 227"/>
                <a:gd name="T25" fmla="*/ 66 h 211"/>
                <a:gd name="T26" fmla="*/ 3 w 227"/>
                <a:gd name="T27" fmla="*/ 66 h 211"/>
                <a:gd name="T28" fmla="*/ 4 w 227"/>
                <a:gd name="T29" fmla="*/ 77 h 211"/>
                <a:gd name="T30" fmla="*/ 17 w 227"/>
                <a:gd name="T31" fmla="*/ 102 h 211"/>
                <a:gd name="T32" fmla="*/ 30 w 227"/>
                <a:gd name="T33" fmla="*/ 77 h 211"/>
                <a:gd name="T34" fmla="*/ 51 w 227"/>
                <a:gd name="T35" fmla="*/ 92 h 211"/>
                <a:gd name="T36" fmla="*/ 64 w 227"/>
                <a:gd name="T37" fmla="*/ 115 h 211"/>
                <a:gd name="T38" fmla="*/ 53 w 227"/>
                <a:gd name="T39" fmla="*/ 108 h 211"/>
                <a:gd name="T40" fmla="*/ 65 w 227"/>
                <a:gd name="T41" fmla="*/ 124 h 211"/>
                <a:gd name="T42" fmla="*/ 73 w 227"/>
                <a:gd name="T43" fmla="*/ 138 h 211"/>
                <a:gd name="T44" fmla="*/ 72 w 227"/>
                <a:gd name="T45" fmla="*/ 145 h 211"/>
                <a:gd name="T46" fmla="*/ 58 w 227"/>
                <a:gd name="T47" fmla="*/ 130 h 211"/>
                <a:gd name="T48" fmla="*/ 61 w 227"/>
                <a:gd name="T49" fmla="*/ 136 h 211"/>
                <a:gd name="T50" fmla="*/ 76 w 227"/>
                <a:gd name="T51" fmla="*/ 153 h 211"/>
                <a:gd name="T52" fmla="*/ 74 w 227"/>
                <a:gd name="T53" fmla="*/ 146 h 211"/>
                <a:gd name="T54" fmla="*/ 89 w 227"/>
                <a:gd name="T55" fmla="*/ 156 h 211"/>
                <a:gd name="T56" fmla="*/ 99 w 227"/>
                <a:gd name="T57" fmla="*/ 157 h 211"/>
                <a:gd name="T58" fmla="*/ 126 w 227"/>
                <a:gd name="T59" fmla="*/ 164 h 211"/>
                <a:gd name="T60" fmla="*/ 160 w 227"/>
                <a:gd name="T61" fmla="*/ 187 h 211"/>
                <a:gd name="T62" fmla="*/ 140 w 227"/>
                <a:gd name="T63" fmla="*/ 190 h 211"/>
                <a:gd name="T64" fmla="*/ 184 w 227"/>
                <a:gd name="T65" fmla="*/ 200 h 211"/>
                <a:gd name="T66" fmla="*/ 171 w 227"/>
                <a:gd name="T67" fmla="*/ 185 h 211"/>
                <a:gd name="T68" fmla="*/ 153 w 227"/>
                <a:gd name="T69" fmla="*/ 162 h 211"/>
                <a:gd name="T70" fmla="*/ 118 w 227"/>
                <a:gd name="T71" fmla="*/ 135 h 211"/>
                <a:gd name="T72" fmla="*/ 100 w 227"/>
                <a:gd name="T73" fmla="*/ 105 h 211"/>
                <a:gd name="T74" fmla="*/ 88 w 227"/>
                <a:gd name="T75" fmla="*/ 76 h 211"/>
                <a:gd name="T76" fmla="*/ 121 w 227"/>
                <a:gd name="T77" fmla="*/ 70 h 211"/>
                <a:gd name="T78" fmla="*/ 160 w 227"/>
                <a:gd name="T79" fmla="*/ 71 h 211"/>
                <a:gd name="T80" fmla="*/ 189 w 227"/>
                <a:gd name="T81" fmla="*/ 70 h 211"/>
                <a:gd name="T82" fmla="*/ 179 w 227"/>
                <a:gd name="T83" fmla="*/ 190 h 211"/>
                <a:gd name="T84" fmla="*/ 192 w 227"/>
                <a:gd name="T85" fmla="*/ 201 h 211"/>
                <a:gd name="T86" fmla="*/ 159 w 227"/>
                <a:gd name="T87" fmla="*/ 195 h 211"/>
                <a:gd name="T88" fmla="*/ 144 w 227"/>
                <a:gd name="T89" fmla="*/ 199 h 211"/>
                <a:gd name="T90" fmla="*/ 115 w 227"/>
                <a:gd name="T91" fmla="*/ 191 h 211"/>
                <a:gd name="T92" fmla="*/ 136 w 227"/>
                <a:gd name="T93" fmla="*/ 178 h 211"/>
                <a:gd name="T94" fmla="*/ 144 w 227"/>
                <a:gd name="T95" fmla="*/ 180 h 211"/>
                <a:gd name="T96" fmla="*/ 123 w 227"/>
                <a:gd name="T97" fmla="*/ 178 h 211"/>
                <a:gd name="T98" fmla="*/ 129 w 227"/>
                <a:gd name="T99" fmla="*/ 168 h 211"/>
                <a:gd name="T100" fmla="*/ 51 w 227"/>
                <a:gd name="T101" fmla="*/ 93 h 211"/>
                <a:gd name="T102" fmla="*/ 50 w 227"/>
                <a:gd name="T103" fmla="*/ 97 h 211"/>
                <a:gd name="T104" fmla="*/ 60 w 227"/>
                <a:gd name="T105" fmla="*/ 119 h 211"/>
                <a:gd name="T106" fmla="*/ 53 w 227"/>
                <a:gd name="T107" fmla="*/ 121 h 211"/>
                <a:gd name="T108" fmla="*/ 35 w 227"/>
                <a:gd name="T109" fmla="*/ 119 h 211"/>
                <a:gd name="T110" fmla="*/ 36 w 227"/>
                <a:gd name="T111" fmla="*/ 91 h 211"/>
                <a:gd name="T112" fmla="*/ 40 w 227"/>
                <a:gd name="T113" fmla="*/ 103 h 211"/>
                <a:gd name="T114" fmla="*/ 45 w 227"/>
                <a:gd name="T115" fmla="*/ 120 h 211"/>
                <a:gd name="T116" fmla="*/ 37 w 227"/>
                <a:gd name="T117" fmla="*/ 107 h 211"/>
                <a:gd name="T118" fmla="*/ 34 w 227"/>
                <a:gd name="T119" fmla="*/ 9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7" h="211">
                  <a:moveTo>
                    <a:pt x="215" y="82"/>
                  </a:moveTo>
                  <a:cubicBezTo>
                    <a:pt x="215" y="80"/>
                    <a:pt x="214" y="79"/>
                    <a:pt x="216" y="78"/>
                  </a:cubicBezTo>
                  <a:cubicBezTo>
                    <a:pt x="217" y="78"/>
                    <a:pt x="218" y="80"/>
                    <a:pt x="218" y="78"/>
                  </a:cubicBezTo>
                  <a:cubicBezTo>
                    <a:pt x="218" y="76"/>
                    <a:pt x="219" y="77"/>
                    <a:pt x="218" y="75"/>
                  </a:cubicBezTo>
                  <a:cubicBezTo>
                    <a:pt x="218" y="75"/>
                    <a:pt x="218" y="75"/>
                    <a:pt x="218" y="75"/>
                  </a:cubicBezTo>
                  <a:cubicBezTo>
                    <a:pt x="218" y="75"/>
                    <a:pt x="218" y="75"/>
                    <a:pt x="218" y="75"/>
                  </a:cubicBezTo>
                  <a:cubicBezTo>
                    <a:pt x="218" y="75"/>
                    <a:pt x="218" y="77"/>
                    <a:pt x="217" y="77"/>
                  </a:cubicBezTo>
                  <a:cubicBezTo>
                    <a:pt x="217" y="77"/>
                    <a:pt x="216" y="78"/>
                    <a:pt x="215" y="78"/>
                  </a:cubicBezTo>
                  <a:cubicBezTo>
                    <a:pt x="214" y="77"/>
                    <a:pt x="214" y="77"/>
                    <a:pt x="214" y="77"/>
                  </a:cubicBezTo>
                  <a:cubicBezTo>
                    <a:pt x="216" y="75"/>
                    <a:pt x="216" y="75"/>
                    <a:pt x="216" y="75"/>
                  </a:cubicBezTo>
                  <a:cubicBezTo>
                    <a:pt x="216" y="71"/>
                    <a:pt x="216" y="71"/>
                    <a:pt x="216" y="71"/>
                  </a:cubicBezTo>
                  <a:cubicBezTo>
                    <a:pt x="216" y="71"/>
                    <a:pt x="215" y="69"/>
                    <a:pt x="214" y="67"/>
                  </a:cubicBezTo>
                  <a:cubicBezTo>
                    <a:pt x="213" y="66"/>
                    <a:pt x="212" y="65"/>
                    <a:pt x="212" y="65"/>
                  </a:cubicBezTo>
                  <a:cubicBezTo>
                    <a:pt x="215" y="63"/>
                    <a:pt x="215" y="63"/>
                    <a:pt x="215" y="63"/>
                  </a:cubicBezTo>
                  <a:cubicBezTo>
                    <a:pt x="216" y="62"/>
                    <a:pt x="216" y="62"/>
                    <a:pt x="216" y="62"/>
                  </a:cubicBezTo>
                  <a:cubicBezTo>
                    <a:pt x="216" y="61"/>
                    <a:pt x="216" y="61"/>
                    <a:pt x="216" y="61"/>
                  </a:cubicBezTo>
                  <a:cubicBezTo>
                    <a:pt x="216" y="61"/>
                    <a:pt x="218" y="63"/>
                    <a:pt x="220" y="63"/>
                  </a:cubicBezTo>
                  <a:cubicBezTo>
                    <a:pt x="221" y="63"/>
                    <a:pt x="220" y="63"/>
                    <a:pt x="222" y="62"/>
                  </a:cubicBezTo>
                  <a:cubicBezTo>
                    <a:pt x="224" y="62"/>
                    <a:pt x="227" y="59"/>
                    <a:pt x="227" y="59"/>
                  </a:cubicBezTo>
                  <a:cubicBezTo>
                    <a:pt x="227" y="59"/>
                    <a:pt x="225" y="57"/>
                    <a:pt x="224" y="57"/>
                  </a:cubicBezTo>
                  <a:cubicBezTo>
                    <a:pt x="223" y="58"/>
                    <a:pt x="224" y="58"/>
                    <a:pt x="221" y="58"/>
                  </a:cubicBezTo>
                  <a:cubicBezTo>
                    <a:pt x="218" y="57"/>
                    <a:pt x="217" y="56"/>
                    <a:pt x="217" y="56"/>
                  </a:cubicBezTo>
                  <a:cubicBezTo>
                    <a:pt x="217" y="56"/>
                    <a:pt x="216" y="56"/>
                    <a:pt x="215" y="56"/>
                  </a:cubicBezTo>
                  <a:cubicBezTo>
                    <a:pt x="214" y="56"/>
                    <a:pt x="214" y="56"/>
                    <a:pt x="213" y="55"/>
                  </a:cubicBezTo>
                  <a:cubicBezTo>
                    <a:pt x="211" y="53"/>
                    <a:pt x="209" y="51"/>
                    <a:pt x="209" y="51"/>
                  </a:cubicBezTo>
                  <a:cubicBezTo>
                    <a:pt x="209" y="51"/>
                    <a:pt x="207" y="52"/>
                    <a:pt x="207" y="51"/>
                  </a:cubicBezTo>
                  <a:cubicBezTo>
                    <a:pt x="207" y="51"/>
                    <a:pt x="208" y="49"/>
                    <a:pt x="208" y="49"/>
                  </a:cubicBezTo>
                  <a:cubicBezTo>
                    <a:pt x="208" y="48"/>
                    <a:pt x="208" y="48"/>
                    <a:pt x="208" y="48"/>
                  </a:cubicBezTo>
                  <a:cubicBezTo>
                    <a:pt x="207" y="47"/>
                    <a:pt x="207" y="47"/>
                    <a:pt x="207" y="47"/>
                  </a:cubicBezTo>
                  <a:cubicBezTo>
                    <a:pt x="207" y="47"/>
                    <a:pt x="209" y="47"/>
                    <a:pt x="209" y="47"/>
                  </a:cubicBezTo>
                  <a:cubicBezTo>
                    <a:pt x="210" y="46"/>
                    <a:pt x="210" y="46"/>
                    <a:pt x="210" y="46"/>
                  </a:cubicBezTo>
                  <a:cubicBezTo>
                    <a:pt x="212" y="44"/>
                    <a:pt x="210" y="42"/>
                    <a:pt x="207" y="43"/>
                  </a:cubicBezTo>
                  <a:cubicBezTo>
                    <a:pt x="206" y="43"/>
                    <a:pt x="205" y="44"/>
                    <a:pt x="205" y="44"/>
                  </a:cubicBezTo>
                  <a:cubicBezTo>
                    <a:pt x="204" y="44"/>
                    <a:pt x="202" y="43"/>
                    <a:pt x="202" y="42"/>
                  </a:cubicBezTo>
                  <a:cubicBezTo>
                    <a:pt x="202" y="41"/>
                    <a:pt x="201" y="41"/>
                    <a:pt x="203" y="40"/>
                  </a:cubicBezTo>
                  <a:cubicBezTo>
                    <a:pt x="204" y="40"/>
                    <a:pt x="205" y="38"/>
                    <a:pt x="205" y="38"/>
                  </a:cubicBezTo>
                  <a:cubicBezTo>
                    <a:pt x="203" y="35"/>
                    <a:pt x="203" y="35"/>
                    <a:pt x="203" y="35"/>
                  </a:cubicBezTo>
                  <a:cubicBezTo>
                    <a:pt x="204" y="29"/>
                    <a:pt x="204" y="29"/>
                    <a:pt x="204" y="29"/>
                  </a:cubicBezTo>
                  <a:cubicBezTo>
                    <a:pt x="200" y="28"/>
                    <a:pt x="200" y="28"/>
                    <a:pt x="200" y="28"/>
                  </a:cubicBezTo>
                  <a:cubicBezTo>
                    <a:pt x="200" y="26"/>
                    <a:pt x="200" y="26"/>
                    <a:pt x="200" y="26"/>
                  </a:cubicBezTo>
                  <a:cubicBezTo>
                    <a:pt x="198" y="25"/>
                    <a:pt x="198" y="25"/>
                    <a:pt x="198" y="25"/>
                  </a:cubicBezTo>
                  <a:cubicBezTo>
                    <a:pt x="196" y="30"/>
                    <a:pt x="196" y="30"/>
                    <a:pt x="196" y="30"/>
                  </a:cubicBezTo>
                  <a:cubicBezTo>
                    <a:pt x="196" y="30"/>
                    <a:pt x="193" y="31"/>
                    <a:pt x="193" y="32"/>
                  </a:cubicBezTo>
                  <a:cubicBezTo>
                    <a:pt x="192" y="33"/>
                    <a:pt x="187" y="33"/>
                    <a:pt x="187" y="33"/>
                  </a:cubicBezTo>
                  <a:cubicBezTo>
                    <a:pt x="183" y="33"/>
                    <a:pt x="183" y="33"/>
                    <a:pt x="183" y="33"/>
                  </a:cubicBezTo>
                  <a:cubicBezTo>
                    <a:pt x="176" y="35"/>
                    <a:pt x="176" y="35"/>
                    <a:pt x="176" y="35"/>
                  </a:cubicBezTo>
                  <a:cubicBezTo>
                    <a:pt x="176" y="35"/>
                    <a:pt x="174" y="36"/>
                    <a:pt x="173" y="36"/>
                  </a:cubicBezTo>
                  <a:cubicBezTo>
                    <a:pt x="172" y="36"/>
                    <a:pt x="167" y="35"/>
                    <a:pt x="167" y="35"/>
                  </a:cubicBezTo>
                  <a:cubicBezTo>
                    <a:pt x="164" y="36"/>
                    <a:pt x="164" y="36"/>
                    <a:pt x="164" y="36"/>
                  </a:cubicBezTo>
                  <a:cubicBezTo>
                    <a:pt x="157" y="34"/>
                    <a:pt x="157" y="34"/>
                    <a:pt x="157" y="34"/>
                  </a:cubicBezTo>
                  <a:cubicBezTo>
                    <a:pt x="155" y="32"/>
                    <a:pt x="155" y="32"/>
                    <a:pt x="155" y="32"/>
                  </a:cubicBezTo>
                  <a:cubicBezTo>
                    <a:pt x="154" y="31"/>
                    <a:pt x="154" y="31"/>
                    <a:pt x="154" y="31"/>
                  </a:cubicBezTo>
                  <a:cubicBezTo>
                    <a:pt x="149" y="30"/>
                    <a:pt x="149" y="30"/>
                    <a:pt x="149" y="30"/>
                  </a:cubicBezTo>
                  <a:cubicBezTo>
                    <a:pt x="148" y="28"/>
                    <a:pt x="148" y="28"/>
                    <a:pt x="148" y="28"/>
                  </a:cubicBezTo>
                  <a:cubicBezTo>
                    <a:pt x="144" y="28"/>
                    <a:pt x="144" y="28"/>
                    <a:pt x="144" y="28"/>
                  </a:cubicBezTo>
                  <a:cubicBezTo>
                    <a:pt x="144" y="28"/>
                    <a:pt x="144" y="28"/>
                    <a:pt x="144" y="28"/>
                  </a:cubicBezTo>
                  <a:cubicBezTo>
                    <a:pt x="144" y="28"/>
                    <a:pt x="144" y="28"/>
                    <a:pt x="144" y="28"/>
                  </a:cubicBezTo>
                  <a:cubicBezTo>
                    <a:pt x="142" y="27"/>
                    <a:pt x="142" y="27"/>
                    <a:pt x="142" y="27"/>
                  </a:cubicBezTo>
                  <a:cubicBezTo>
                    <a:pt x="142" y="26"/>
                    <a:pt x="142" y="26"/>
                    <a:pt x="142" y="26"/>
                  </a:cubicBezTo>
                  <a:cubicBezTo>
                    <a:pt x="141" y="26"/>
                    <a:pt x="141" y="26"/>
                    <a:pt x="141" y="25"/>
                  </a:cubicBezTo>
                  <a:cubicBezTo>
                    <a:pt x="140" y="24"/>
                    <a:pt x="140" y="24"/>
                    <a:pt x="140" y="24"/>
                  </a:cubicBezTo>
                  <a:cubicBezTo>
                    <a:pt x="135" y="18"/>
                    <a:pt x="135" y="18"/>
                    <a:pt x="135" y="18"/>
                  </a:cubicBezTo>
                  <a:cubicBezTo>
                    <a:pt x="134" y="18"/>
                    <a:pt x="134" y="18"/>
                    <a:pt x="134" y="18"/>
                  </a:cubicBezTo>
                  <a:cubicBezTo>
                    <a:pt x="134" y="18"/>
                    <a:pt x="134" y="18"/>
                    <a:pt x="134" y="18"/>
                  </a:cubicBezTo>
                  <a:cubicBezTo>
                    <a:pt x="125" y="15"/>
                    <a:pt x="125" y="15"/>
                    <a:pt x="125" y="15"/>
                  </a:cubicBezTo>
                  <a:cubicBezTo>
                    <a:pt x="122" y="11"/>
                    <a:pt x="122" y="11"/>
                    <a:pt x="122" y="11"/>
                  </a:cubicBezTo>
                  <a:cubicBezTo>
                    <a:pt x="119" y="9"/>
                    <a:pt x="119" y="9"/>
                    <a:pt x="119" y="9"/>
                  </a:cubicBezTo>
                  <a:cubicBezTo>
                    <a:pt x="115" y="6"/>
                    <a:pt x="115" y="6"/>
                    <a:pt x="115" y="6"/>
                  </a:cubicBezTo>
                  <a:cubicBezTo>
                    <a:pt x="111" y="3"/>
                    <a:pt x="111" y="3"/>
                    <a:pt x="111" y="3"/>
                  </a:cubicBezTo>
                  <a:cubicBezTo>
                    <a:pt x="109" y="1"/>
                    <a:pt x="109" y="1"/>
                    <a:pt x="109" y="1"/>
                  </a:cubicBezTo>
                  <a:cubicBezTo>
                    <a:pt x="109" y="1"/>
                    <a:pt x="109" y="1"/>
                    <a:pt x="109" y="1"/>
                  </a:cubicBezTo>
                  <a:cubicBezTo>
                    <a:pt x="109" y="1"/>
                    <a:pt x="108" y="0"/>
                    <a:pt x="108" y="0"/>
                  </a:cubicBezTo>
                  <a:cubicBezTo>
                    <a:pt x="108" y="0"/>
                    <a:pt x="107" y="0"/>
                    <a:pt x="107" y="0"/>
                  </a:cubicBezTo>
                  <a:cubicBezTo>
                    <a:pt x="106" y="0"/>
                    <a:pt x="104" y="0"/>
                    <a:pt x="104" y="0"/>
                  </a:cubicBezTo>
                  <a:cubicBezTo>
                    <a:pt x="104" y="0"/>
                    <a:pt x="103" y="1"/>
                    <a:pt x="102" y="1"/>
                  </a:cubicBezTo>
                  <a:cubicBezTo>
                    <a:pt x="102" y="1"/>
                    <a:pt x="101" y="3"/>
                    <a:pt x="101" y="3"/>
                  </a:cubicBezTo>
                  <a:cubicBezTo>
                    <a:pt x="100" y="4"/>
                    <a:pt x="100" y="4"/>
                    <a:pt x="100" y="4"/>
                  </a:cubicBezTo>
                  <a:cubicBezTo>
                    <a:pt x="101" y="5"/>
                    <a:pt x="101" y="5"/>
                    <a:pt x="101" y="5"/>
                  </a:cubicBezTo>
                  <a:cubicBezTo>
                    <a:pt x="103" y="9"/>
                    <a:pt x="104" y="9"/>
                    <a:pt x="99" y="8"/>
                  </a:cubicBezTo>
                  <a:cubicBezTo>
                    <a:pt x="97" y="7"/>
                    <a:pt x="97" y="7"/>
                    <a:pt x="97" y="7"/>
                  </a:cubicBezTo>
                  <a:cubicBezTo>
                    <a:pt x="96" y="8"/>
                    <a:pt x="96" y="8"/>
                    <a:pt x="96" y="8"/>
                  </a:cubicBezTo>
                  <a:cubicBezTo>
                    <a:pt x="94" y="9"/>
                    <a:pt x="94" y="9"/>
                    <a:pt x="94" y="9"/>
                  </a:cubicBezTo>
                  <a:cubicBezTo>
                    <a:pt x="94" y="9"/>
                    <a:pt x="94" y="9"/>
                    <a:pt x="94" y="9"/>
                  </a:cubicBezTo>
                  <a:cubicBezTo>
                    <a:pt x="94" y="9"/>
                    <a:pt x="94" y="11"/>
                    <a:pt x="94" y="11"/>
                  </a:cubicBezTo>
                  <a:cubicBezTo>
                    <a:pt x="93" y="13"/>
                    <a:pt x="93" y="13"/>
                    <a:pt x="93" y="13"/>
                  </a:cubicBezTo>
                  <a:cubicBezTo>
                    <a:pt x="91" y="14"/>
                    <a:pt x="91" y="14"/>
                    <a:pt x="91" y="14"/>
                  </a:cubicBezTo>
                  <a:cubicBezTo>
                    <a:pt x="89" y="15"/>
                    <a:pt x="89" y="15"/>
                    <a:pt x="89" y="15"/>
                  </a:cubicBezTo>
                  <a:cubicBezTo>
                    <a:pt x="88" y="16"/>
                    <a:pt x="88" y="16"/>
                    <a:pt x="88" y="16"/>
                  </a:cubicBezTo>
                  <a:cubicBezTo>
                    <a:pt x="86" y="16"/>
                    <a:pt x="86" y="16"/>
                    <a:pt x="86" y="16"/>
                  </a:cubicBezTo>
                  <a:cubicBezTo>
                    <a:pt x="84" y="17"/>
                    <a:pt x="84" y="17"/>
                    <a:pt x="84" y="17"/>
                  </a:cubicBezTo>
                  <a:cubicBezTo>
                    <a:pt x="83" y="19"/>
                    <a:pt x="83" y="19"/>
                    <a:pt x="83" y="19"/>
                  </a:cubicBezTo>
                  <a:cubicBezTo>
                    <a:pt x="83" y="19"/>
                    <a:pt x="81" y="19"/>
                    <a:pt x="81" y="19"/>
                  </a:cubicBezTo>
                  <a:cubicBezTo>
                    <a:pt x="81" y="19"/>
                    <a:pt x="78" y="20"/>
                    <a:pt x="78" y="20"/>
                  </a:cubicBezTo>
                  <a:cubicBezTo>
                    <a:pt x="78" y="22"/>
                    <a:pt x="78" y="22"/>
                    <a:pt x="78" y="22"/>
                  </a:cubicBezTo>
                  <a:cubicBezTo>
                    <a:pt x="78" y="22"/>
                    <a:pt x="77" y="23"/>
                    <a:pt x="77" y="23"/>
                  </a:cubicBezTo>
                  <a:cubicBezTo>
                    <a:pt x="77" y="23"/>
                    <a:pt x="77" y="26"/>
                    <a:pt x="77" y="26"/>
                  </a:cubicBezTo>
                  <a:cubicBezTo>
                    <a:pt x="77" y="26"/>
                    <a:pt x="79" y="27"/>
                    <a:pt x="79" y="27"/>
                  </a:cubicBezTo>
                  <a:cubicBezTo>
                    <a:pt x="80" y="28"/>
                    <a:pt x="80" y="28"/>
                    <a:pt x="80" y="28"/>
                  </a:cubicBezTo>
                  <a:cubicBezTo>
                    <a:pt x="81" y="29"/>
                    <a:pt x="81" y="29"/>
                    <a:pt x="81" y="29"/>
                  </a:cubicBezTo>
                  <a:cubicBezTo>
                    <a:pt x="81" y="29"/>
                    <a:pt x="82" y="30"/>
                    <a:pt x="82" y="30"/>
                  </a:cubicBezTo>
                  <a:cubicBezTo>
                    <a:pt x="81" y="30"/>
                    <a:pt x="81" y="33"/>
                    <a:pt x="81" y="33"/>
                  </a:cubicBezTo>
                  <a:cubicBezTo>
                    <a:pt x="82" y="36"/>
                    <a:pt x="82" y="36"/>
                    <a:pt x="82" y="36"/>
                  </a:cubicBezTo>
                  <a:cubicBezTo>
                    <a:pt x="81" y="37"/>
                    <a:pt x="81" y="37"/>
                    <a:pt x="81" y="37"/>
                  </a:cubicBezTo>
                  <a:cubicBezTo>
                    <a:pt x="82" y="39"/>
                    <a:pt x="82" y="39"/>
                    <a:pt x="82" y="39"/>
                  </a:cubicBezTo>
                  <a:cubicBezTo>
                    <a:pt x="82" y="39"/>
                    <a:pt x="83" y="39"/>
                    <a:pt x="82" y="40"/>
                  </a:cubicBezTo>
                  <a:cubicBezTo>
                    <a:pt x="81" y="40"/>
                    <a:pt x="80" y="41"/>
                    <a:pt x="80" y="41"/>
                  </a:cubicBezTo>
                  <a:cubicBezTo>
                    <a:pt x="80" y="41"/>
                    <a:pt x="78" y="41"/>
                    <a:pt x="78" y="41"/>
                  </a:cubicBezTo>
                  <a:cubicBezTo>
                    <a:pt x="78" y="41"/>
                    <a:pt x="76" y="41"/>
                    <a:pt x="76" y="41"/>
                  </a:cubicBezTo>
                  <a:cubicBezTo>
                    <a:pt x="75" y="43"/>
                    <a:pt x="75" y="43"/>
                    <a:pt x="75" y="43"/>
                  </a:cubicBezTo>
                  <a:cubicBezTo>
                    <a:pt x="73" y="42"/>
                    <a:pt x="73" y="42"/>
                    <a:pt x="73" y="42"/>
                  </a:cubicBezTo>
                  <a:cubicBezTo>
                    <a:pt x="73" y="44"/>
                    <a:pt x="73" y="44"/>
                    <a:pt x="73" y="44"/>
                  </a:cubicBezTo>
                  <a:cubicBezTo>
                    <a:pt x="70" y="45"/>
                    <a:pt x="70" y="45"/>
                    <a:pt x="70" y="45"/>
                  </a:cubicBezTo>
                  <a:cubicBezTo>
                    <a:pt x="68" y="46"/>
                    <a:pt x="68" y="46"/>
                    <a:pt x="68" y="46"/>
                  </a:cubicBezTo>
                  <a:cubicBezTo>
                    <a:pt x="67" y="48"/>
                    <a:pt x="67" y="48"/>
                    <a:pt x="67" y="48"/>
                  </a:cubicBezTo>
                  <a:cubicBezTo>
                    <a:pt x="68" y="49"/>
                    <a:pt x="68" y="49"/>
                    <a:pt x="68" y="49"/>
                  </a:cubicBezTo>
                  <a:cubicBezTo>
                    <a:pt x="68" y="49"/>
                    <a:pt x="69" y="50"/>
                    <a:pt x="69" y="49"/>
                  </a:cubicBezTo>
                  <a:cubicBezTo>
                    <a:pt x="69" y="49"/>
                    <a:pt x="69" y="48"/>
                    <a:pt x="69" y="48"/>
                  </a:cubicBezTo>
                  <a:cubicBezTo>
                    <a:pt x="70" y="49"/>
                    <a:pt x="71" y="50"/>
                    <a:pt x="71" y="50"/>
                  </a:cubicBezTo>
                  <a:cubicBezTo>
                    <a:pt x="72" y="52"/>
                    <a:pt x="72" y="52"/>
                    <a:pt x="72" y="52"/>
                  </a:cubicBezTo>
                  <a:cubicBezTo>
                    <a:pt x="72" y="52"/>
                    <a:pt x="70" y="52"/>
                    <a:pt x="70" y="52"/>
                  </a:cubicBezTo>
                  <a:cubicBezTo>
                    <a:pt x="70" y="52"/>
                    <a:pt x="69" y="53"/>
                    <a:pt x="69" y="53"/>
                  </a:cubicBezTo>
                  <a:cubicBezTo>
                    <a:pt x="68" y="54"/>
                    <a:pt x="68" y="54"/>
                    <a:pt x="68" y="54"/>
                  </a:cubicBezTo>
                  <a:cubicBezTo>
                    <a:pt x="68" y="55"/>
                    <a:pt x="68" y="55"/>
                    <a:pt x="68" y="56"/>
                  </a:cubicBezTo>
                  <a:cubicBezTo>
                    <a:pt x="68" y="56"/>
                    <a:pt x="68" y="57"/>
                    <a:pt x="68" y="57"/>
                  </a:cubicBezTo>
                  <a:cubicBezTo>
                    <a:pt x="69" y="57"/>
                    <a:pt x="70" y="59"/>
                    <a:pt x="70" y="59"/>
                  </a:cubicBezTo>
                  <a:cubicBezTo>
                    <a:pt x="70" y="59"/>
                    <a:pt x="71" y="60"/>
                    <a:pt x="71" y="60"/>
                  </a:cubicBezTo>
                  <a:cubicBezTo>
                    <a:pt x="71" y="60"/>
                    <a:pt x="71" y="61"/>
                    <a:pt x="71" y="61"/>
                  </a:cubicBezTo>
                  <a:cubicBezTo>
                    <a:pt x="71" y="61"/>
                    <a:pt x="70" y="62"/>
                    <a:pt x="69" y="62"/>
                  </a:cubicBezTo>
                  <a:cubicBezTo>
                    <a:pt x="69" y="62"/>
                    <a:pt x="67" y="62"/>
                    <a:pt x="67" y="62"/>
                  </a:cubicBezTo>
                  <a:cubicBezTo>
                    <a:pt x="67" y="62"/>
                    <a:pt x="66" y="64"/>
                    <a:pt x="66" y="64"/>
                  </a:cubicBezTo>
                  <a:cubicBezTo>
                    <a:pt x="66" y="64"/>
                    <a:pt x="65" y="64"/>
                    <a:pt x="64" y="64"/>
                  </a:cubicBezTo>
                  <a:cubicBezTo>
                    <a:pt x="64" y="64"/>
                    <a:pt x="66" y="65"/>
                    <a:pt x="64" y="64"/>
                  </a:cubicBezTo>
                  <a:cubicBezTo>
                    <a:pt x="61" y="63"/>
                    <a:pt x="61" y="62"/>
                    <a:pt x="61" y="62"/>
                  </a:cubicBezTo>
                  <a:cubicBezTo>
                    <a:pt x="61" y="62"/>
                    <a:pt x="60" y="61"/>
                    <a:pt x="60" y="61"/>
                  </a:cubicBezTo>
                  <a:cubicBezTo>
                    <a:pt x="59" y="61"/>
                    <a:pt x="58" y="61"/>
                    <a:pt x="58" y="61"/>
                  </a:cubicBezTo>
                  <a:cubicBezTo>
                    <a:pt x="56" y="61"/>
                    <a:pt x="56" y="61"/>
                    <a:pt x="56" y="61"/>
                  </a:cubicBezTo>
                  <a:cubicBezTo>
                    <a:pt x="55" y="60"/>
                    <a:pt x="55" y="60"/>
                    <a:pt x="55" y="60"/>
                  </a:cubicBezTo>
                  <a:cubicBezTo>
                    <a:pt x="54" y="62"/>
                    <a:pt x="54" y="62"/>
                    <a:pt x="54" y="62"/>
                  </a:cubicBezTo>
                  <a:cubicBezTo>
                    <a:pt x="54" y="62"/>
                    <a:pt x="54" y="63"/>
                    <a:pt x="53" y="63"/>
                  </a:cubicBezTo>
                  <a:cubicBezTo>
                    <a:pt x="52" y="64"/>
                    <a:pt x="53" y="64"/>
                    <a:pt x="52" y="64"/>
                  </a:cubicBezTo>
                  <a:cubicBezTo>
                    <a:pt x="50" y="64"/>
                    <a:pt x="49" y="62"/>
                    <a:pt x="49" y="62"/>
                  </a:cubicBezTo>
                  <a:cubicBezTo>
                    <a:pt x="49" y="62"/>
                    <a:pt x="47" y="61"/>
                    <a:pt x="47" y="61"/>
                  </a:cubicBezTo>
                  <a:cubicBezTo>
                    <a:pt x="46" y="60"/>
                    <a:pt x="46" y="60"/>
                    <a:pt x="46" y="60"/>
                  </a:cubicBezTo>
                  <a:cubicBezTo>
                    <a:pt x="45" y="60"/>
                    <a:pt x="45" y="61"/>
                    <a:pt x="45" y="59"/>
                  </a:cubicBezTo>
                  <a:cubicBezTo>
                    <a:pt x="45" y="58"/>
                    <a:pt x="45" y="58"/>
                    <a:pt x="45" y="58"/>
                  </a:cubicBezTo>
                  <a:cubicBezTo>
                    <a:pt x="44" y="57"/>
                    <a:pt x="44" y="58"/>
                    <a:pt x="43" y="57"/>
                  </a:cubicBezTo>
                  <a:cubicBezTo>
                    <a:pt x="43" y="56"/>
                    <a:pt x="42" y="55"/>
                    <a:pt x="42" y="55"/>
                  </a:cubicBezTo>
                  <a:cubicBezTo>
                    <a:pt x="41" y="53"/>
                    <a:pt x="41" y="53"/>
                    <a:pt x="41" y="53"/>
                  </a:cubicBezTo>
                  <a:cubicBezTo>
                    <a:pt x="41" y="53"/>
                    <a:pt x="41" y="53"/>
                    <a:pt x="41" y="54"/>
                  </a:cubicBezTo>
                  <a:cubicBezTo>
                    <a:pt x="40" y="55"/>
                    <a:pt x="39" y="55"/>
                    <a:pt x="39" y="55"/>
                  </a:cubicBezTo>
                  <a:cubicBezTo>
                    <a:pt x="39" y="56"/>
                    <a:pt x="38" y="57"/>
                    <a:pt x="38" y="57"/>
                  </a:cubicBezTo>
                  <a:cubicBezTo>
                    <a:pt x="38" y="57"/>
                    <a:pt x="37" y="58"/>
                    <a:pt x="37" y="59"/>
                  </a:cubicBezTo>
                  <a:cubicBezTo>
                    <a:pt x="38" y="59"/>
                    <a:pt x="38" y="59"/>
                    <a:pt x="38" y="60"/>
                  </a:cubicBezTo>
                  <a:cubicBezTo>
                    <a:pt x="38" y="60"/>
                    <a:pt x="37" y="61"/>
                    <a:pt x="37" y="61"/>
                  </a:cubicBezTo>
                  <a:cubicBezTo>
                    <a:pt x="36" y="62"/>
                    <a:pt x="36" y="62"/>
                    <a:pt x="35" y="62"/>
                  </a:cubicBezTo>
                  <a:cubicBezTo>
                    <a:pt x="35" y="63"/>
                    <a:pt x="33" y="64"/>
                    <a:pt x="33" y="64"/>
                  </a:cubicBezTo>
                  <a:cubicBezTo>
                    <a:pt x="31" y="64"/>
                    <a:pt x="31" y="64"/>
                    <a:pt x="31" y="64"/>
                  </a:cubicBezTo>
                  <a:cubicBezTo>
                    <a:pt x="28" y="63"/>
                    <a:pt x="28" y="63"/>
                    <a:pt x="28" y="63"/>
                  </a:cubicBezTo>
                  <a:cubicBezTo>
                    <a:pt x="26" y="65"/>
                    <a:pt x="26" y="65"/>
                    <a:pt x="26" y="65"/>
                  </a:cubicBezTo>
                  <a:cubicBezTo>
                    <a:pt x="26" y="65"/>
                    <a:pt x="25" y="65"/>
                    <a:pt x="25" y="65"/>
                  </a:cubicBezTo>
                  <a:cubicBezTo>
                    <a:pt x="24" y="65"/>
                    <a:pt x="23" y="65"/>
                    <a:pt x="23" y="65"/>
                  </a:cubicBezTo>
                  <a:cubicBezTo>
                    <a:pt x="23" y="65"/>
                    <a:pt x="22" y="64"/>
                    <a:pt x="21" y="64"/>
                  </a:cubicBezTo>
                  <a:cubicBezTo>
                    <a:pt x="21" y="64"/>
                    <a:pt x="20" y="64"/>
                    <a:pt x="20" y="64"/>
                  </a:cubicBezTo>
                  <a:cubicBezTo>
                    <a:pt x="19" y="64"/>
                    <a:pt x="18" y="64"/>
                    <a:pt x="18" y="64"/>
                  </a:cubicBezTo>
                  <a:cubicBezTo>
                    <a:pt x="18" y="65"/>
                    <a:pt x="18" y="65"/>
                    <a:pt x="18" y="65"/>
                  </a:cubicBezTo>
                  <a:cubicBezTo>
                    <a:pt x="18" y="65"/>
                    <a:pt x="19" y="65"/>
                    <a:pt x="19" y="65"/>
                  </a:cubicBezTo>
                  <a:cubicBezTo>
                    <a:pt x="19" y="66"/>
                    <a:pt x="19" y="67"/>
                    <a:pt x="19" y="67"/>
                  </a:cubicBezTo>
                  <a:cubicBezTo>
                    <a:pt x="19" y="67"/>
                    <a:pt x="18" y="67"/>
                    <a:pt x="18" y="67"/>
                  </a:cubicBezTo>
                  <a:cubicBezTo>
                    <a:pt x="18" y="68"/>
                    <a:pt x="16" y="68"/>
                    <a:pt x="16" y="68"/>
                  </a:cubicBezTo>
                  <a:cubicBezTo>
                    <a:pt x="16" y="68"/>
                    <a:pt x="16" y="69"/>
                    <a:pt x="16" y="69"/>
                  </a:cubicBezTo>
                  <a:cubicBezTo>
                    <a:pt x="16" y="69"/>
                    <a:pt x="16" y="69"/>
                    <a:pt x="15" y="69"/>
                  </a:cubicBezTo>
                  <a:cubicBezTo>
                    <a:pt x="14" y="69"/>
                    <a:pt x="14" y="69"/>
                    <a:pt x="13" y="69"/>
                  </a:cubicBezTo>
                  <a:cubicBezTo>
                    <a:pt x="13" y="68"/>
                    <a:pt x="12" y="68"/>
                    <a:pt x="11" y="68"/>
                  </a:cubicBezTo>
                  <a:cubicBezTo>
                    <a:pt x="11" y="68"/>
                    <a:pt x="8" y="67"/>
                    <a:pt x="8" y="67"/>
                  </a:cubicBezTo>
                  <a:cubicBezTo>
                    <a:pt x="8" y="67"/>
                    <a:pt x="7" y="68"/>
                    <a:pt x="7" y="68"/>
                  </a:cubicBezTo>
                  <a:cubicBezTo>
                    <a:pt x="6" y="68"/>
                    <a:pt x="5" y="68"/>
                    <a:pt x="4" y="67"/>
                  </a:cubicBezTo>
                  <a:cubicBezTo>
                    <a:pt x="4"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5"/>
                    <a:pt x="3" y="65"/>
                    <a:pt x="3" y="65"/>
                  </a:cubicBezTo>
                  <a:cubicBezTo>
                    <a:pt x="0" y="67"/>
                    <a:pt x="0" y="67"/>
                    <a:pt x="0" y="67"/>
                  </a:cubicBezTo>
                  <a:cubicBezTo>
                    <a:pt x="2" y="71"/>
                    <a:pt x="2" y="71"/>
                    <a:pt x="2" y="71"/>
                  </a:cubicBezTo>
                  <a:cubicBezTo>
                    <a:pt x="1" y="72"/>
                    <a:pt x="1" y="72"/>
                    <a:pt x="1" y="72"/>
                  </a:cubicBezTo>
                  <a:cubicBezTo>
                    <a:pt x="1" y="72"/>
                    <a:pt x="2" y="73"/>
                    <a:pt x="2" y="73"/>
                  </a:cubicBezTo>
                  <a:cubicBezTo>
                    <a:pt x="2" y="74"/>
                    <a:pt x="3" y="74"/>
                    <a:pt x="3" y="75"/>
                  </a:cubicBezTo>
                  <a:cubicBezTo>
                    <a:pt x="3" y="76"/>
                    <a:pt x="3" y="77"/>
                    <a:pt x="3" y="77"/>
                  </a:cubicBezTo>
                  <a:cubicBezTo>
                    <a:pt x="4" y="77"/>
                    <a:pt x="4" y="77"/>
                    <a:pt x="4" y="77"/>
                  </a:cubicBezTo>
                  <a:cubicBezTo>
                    <a:pt x="5" y="79"/>
                    <a:pt x="5" y="79"/>
                    <a:pt x="5" y="79"/>
                  </a:cubicBezTo>
                  <a:cubicBezTo>
                    <a:pt x="5" y="80"/>
                    <a:pt x="5" y="80"/>
                    <a:pt x="5" y="80"/>
                  </a:cubicBezTo>
                  <a:cubicBezTo>
                    <a:pt x="5" y="82"/>
                    <a:pt x="5" y="82"/>
                    <a:pt x="5" y="82"/>
                  </a:cubicBezTo>
                  <a:cubicBezTo>
                    <a:pt x="5" y="82"/>
                    <a:pt x="6" y="83"/>
                    <a:pt x="6" y="84"/>
                  </a:cubicBezTo>
                  <a:cubicBezTo>
                    <a:pt x="6" y="84"/>
                    <a:pt x="6" y="85"/>
                    <a:pt x="6" y="86"/>
                  </a:cubicBezTo>
                  <a:cubicBezTo>
                    <a:pt x="6" y="86"/>
                    <a:pt x="8" y="88"/>
                    <a:pt x="8" y="88"/>
                  </a:cubicBezTo>
                  <a:cubicBezTo>
                    <a:pt x="8" y="90"/>
                    <a:pt x="8" y="90"/>
                    <a:pt x="8" y="90"/>
                  </a:cubicBezTo>
                  <a:cubicBezTo>
                    <a:pt x="8" y="90"/>
                    <a:pt x="9" y="91"/>
                    <a:pt x="10" y="92"/>
                  </a:cubicBezTo>
                  <a:cubicBezTo>
                    <a:pt x="10" y="92"/>
                    <a:pt x="11" y="93"/>
                    <a:pt x="11" y="93"/>
                  </a:cubicBezTo>
                  <a:cubicBezTo>
                    <a:pt x="12" y="95"/>
                    <a:pt x="12" y="95"/>
                    <a:pt x="12" y="95"/>
                  </a:cubicBezTo>
                  <a:cubicBezTo>
                    <a:pt x="13" y="97"/>
                    <a:pt x="13" y="97"/>
                    <a:pt x="13" y="97"/>
                  </a:cubicBezTo>
                  <a:cubicBezTo>
                    <a:pt x="14" y="98"/>
                    <a:pt x="14" y="98"/>
                    <a:pt x="14" y="98"/>
                  </a:cubicBezTo>
                  <a:cubicBezTo>
                    <a:pt x="15" y="100"/>
                    <a:pt x="15" y="100"/>
                    <a:pt x="15" y="100"/>
                  </a:cubicBezTo>
                  <a:cubicBezTo>
                    <a:pt x="16" y="101"/>
                    <a:pt x="16" y="101"/>
                    <a:pt x="16" y="101"/>
                  </a:cubicBezTo>
                  <a:cubicBezTo>
                    <a:pt x="17" y="102"/>
                    <a:pt x="17" y="102"/>
                    <a:pt x="17" y="102"/>
                  </a:cubicBezTo>
                  <a:cubicBezTo>
                    <a:pt x="17" y="102"/>
                    <a:pt x="17" y="103"/>
                    <a:pt x="18" y="103"/>
                  </a:cubicBezTo>
                  <a:cubicBezTo>
                    <a:pt x="19" y="103"/>
                    <a:pt x="20" y="103"/>
                    <a:pt x="20" y="103"/>
                  </a:cubicBezTo>
                  <a:cubicBezTo>
                    <a:pt x="21" y="103"/>
                    <a:pt x="21" y="104"/>
                    <a:pt x="22" y="101"/>
                  </a:cubicBezTo>
                  <a:cubicBezTo>
                    <a:pt x="22" y="99"/>
                    <a:pt x="22" y="98"/>
                    <a:pt x="22" y="98"/>
                  </a:cubicBezTo>
                  <a:cubicBezTo>
                    <a:pt x="22" y="98"/>
                    <a:pt x="23" y="98"/>
                    <a:pt x="23" y="97"/>
                  </a:cubicBezTo>
                  <a:cubicBezTo>
                    <a:pt x="24" y="97"/>
                    <a:pt x="25" y="97"/>
                    <a:pt x="25" y="96"/>
                  </a:cubicBezTo>
                  <a:cubicBezTo>
                    <a:pt x="25" y="94"/>
                    <a:pt x="23" y="93"/>
                    <a:pt x="23" y="93"/>
                  </a:cubicBezTo>
                  <a:cubicBezTo>
                    <a:pt x="23" y="93"/>
                    <a:pt x="25" y="92"/>
                    <a:pt x="26" y="93"/>
                  </a:cubicBezTo>
                  <a:cubicBezTo>
                    <a:pt x="26" y="94"/>
                    <a:pt x="26" y="95"/>
                    <a:pt x="27" y="94"/>
                  </a:cubicBezTo>
                  <a:cubicBezTo>
                    <a:pt x="28" y="92"/>
                    <a:pt x="28" y="92"/>
                    <a:pt x="28" y="92"/>
                  </a:cubicBezTo>
                  <a:cubicBezTo>
                    <a:pt x="27" y="91"/>
                    <a:pt x="27" y="90"/>
                    <a:pt x="27" y="89"/>
                  </a:cubicBezTo>
                  <a:cubicBezTo>
                    <a:pt x="27" y="89"/>
                    <a:pt x="28" y="88"/>
                    <a:pt x="28" y="87"/>
                  </a:cubicBezTo>
                  <a:cubicBezTo>
                    <a:pt x="29" y="86"/>
                    <a:pt x="29" y="85"/>
                    <a:pt x="29" y="84"/>
                  </a:cubicBezTo>
                  <a:cubicBezTo>
                    <a:pt x="29" y="82"/>
                    <a:pt x="29" y="83"/>
                    <a:pt x="30" y="81"/>
                  </a:cubicBezTo>
                  <a:cubicBezTo>
                    <a:pt x="30" y="80"/>
                    <a:pt x="30" y="81"/>
                    <a:pt x="30" y="77"/>
                  </a:cubicBezTo>
                  <a:cubicBezTo>
                    <a:pt x="31" y="74"/>
                    <a:pt x="31" y="73"/>
                    <a:pt x="32" y="73"/>
                  </a:cubicBezTo>
                  <a:cubicBezTo>
                    <a:pt x="32" y="73"/>
                    <a:pt x="40" y="76"/>
                    <a:pt x="40" y="76"/>
                  </a:cubicBezTo>
                  <a:cubicBezTo>
                    <a:pt x="40" y="76"/>
                    <a:pt x="41" y="78"/>
                    <a:pt x="41" y="78"/>
                  </a:cubicBezTo>
                  <a:cubicBezTo>
                    <a:pt x="41" y="79"/>
                    <a:pt x="41" y="80"/>
                    <a:pt x="41" y="80"/>
                  </a:cubicBezTo>
                  <a:cubicBezTo>
                    <a:pt x="41" y="81"/>
                    <a:pt x="40" y="83"/>
                    <a:pt x="40" y="83"/>
                  </a:cubicBezTo>
                  <a:cubicBezTo>
                    <a:pt x="40" y="84"/>
                    <a:pt x="40" y="84"/>
                    <a:pt x="40" y="84"/>
                  </a:cubicBezTo>
                  <a:cubicBezTo>
                    <a:pt x="40" y="84"/>
                    <a:pt x="38" y="84"/>
                    <a:pt x="38" y="86"/>
                  </a:cubicBezTo>
                  <a:cubicBezTo>
                    <a:pt x="37" y="87"/>
                    <a:pt x="37" y="87"/>
                    <a:pt x="38" y="88"/>
                  </a:cubicBezTo>
                  <a:cubicBezTo>
                    <a:pt x="39" y="89"/>
                    <a:pt x="40" y="90"/>
                    <a:pt x="40" y="90"/>
                  </a:cubicBezTo>
                  <a:cubicBezTo>
                    <a:pt x="41" y="90"/>
                    <a:pt x="42" y="89"/>
                    <a:pt x="43" y="89"/>
                  </a:cubicBezTo>
                  <a:cubicBezTo>
                    <a:pt x="43" y="89"/>
                    <a:pt x="44" y="89"/>
                    <a:pt x="44" y="89"/>
                  </a:cubicBezTo>
                  <a:cubicBezTo>
                    <a:pt x="44" y="90"/>
                    <a:pt x="44" y="91"/>
                    <a:pt x="45" y="92"/>
                  </a:cubicBezTo>
                  <a:cubicBezTo>
                    <a:pt x="46" y="92"/>
                    <a:pt x="47" y="93"/>
                    <a:pt x="47" y="93"/>
                  </a:cubicBezTo>
                  <a:cubicBezTo>
                    <a:pt x="48" y="93"/>
                    <a:pt x="49" y="93"/>
                    <a:pt x="49" y="93"/>
                  </a:cubicBezTo>
                  <a:cubicBezTo>
                    <a:pt x="49" y="93"/>
                    <a:pt x="50" y="92"/>
                    <a:pt x="51" y="92"/>
                  </a:cubicBezTo>
                  <a:cubicBezTo>
                    <a:pt x="51" y="92"/>
                    <a:pt x="54" y="95"/>
                    <a:pt x="52" y="91"/>
                  </a:cubicBezTo>
                  <a:cubicBezTo>
                    <a:pt x="49" y="88"/>
                    <a:pt x="49" y="88"/>
                    <a:pt x="49" y="87"/>
                  </a:cubicBezTo>
                  <a:cubicBezTo>
                    <a:pt x="48" y="87"/>
                    <a:pt x="47" y="86"/>
                    <a:pt x="47" y="86"/>
                  </a:cubicBezTo>
                  <a:cubicBezTo>
                    <a:pt x="46" y="86"/>
                    <a:pt x="46" y="86"/>
                    <a:pt x="46" y="86"/>
                  </a:cubicBezTo>
                  <a:cubicBezTo>
                    <a:pt x="46" y="86"/>
                    <a:pt x="46" y="85"/>
                    <a:pt x="46" y="84"/>
                  </a:cubicBezTo>
                  <a:cubicBezTo>
                    <a:pt x="47" y="83"/>
                    <a:pt x="47" y="83"/>
                    <a:pt x="48" y="83"/>
                  </a:cubicBezTo>
                  <a:cubicBezTo>
                    <a:pt x="49" y="83"/>
                    <a:pt x="49" y="82"/>
                    <a:pt x="51" y="84"/>
                  </a:cubicBezTo>
                  <a:cubicBezTo>
                    <a:pt x="52" y="85"/>
                    <a:pt x="52" y="85"/>
                    <a:pt x="52" y="86"/>
                  </a:cubicBezTo>
                  <a:cubicBezTo>
                    <a:pt x="53" y="88"/>
                    <a:pt x="54" y="89"/>
                    <a:pt x="55" y="90"/>
                  </a:cubicBezTo>
                  <a:cubicBezTo>
                    <a:pt x="55" y="90"/>
                    <a:pt x="56" y="90"/>
                    <a:pt x="56" y="92"/>
                  </a:cubicBezTo>
                  <a:cubicBezTo>
                    <a:pt x="56" y="94"/>
                    <a:pt x="56" y="96"/>
                    <a:pt x="56" y="97"/>
                  </a:cubicBezTo>
                  <a:cubicBezTo>
                    <a:pt x="56" y="97"/>
                    <a:pt x="56" y="101"/>
                    <a:pt x="56" y="101"/>
                  </a:cubicBezTo>
                  <a:cubicBezTo>
                    <a:pt x="56" y="101"/>
                    <a:pt x="56" y="103"/>
                    <a:pt x="56" y="104"/>
                  </a:cubicBezTo>
                  <a:cubicBezTo>
                    <a:pt x="56" y="105"/>
                    <a:pt x="61" y="112"/>
                    <a:pt x="61" y="112"/>
                  </a:cubicBezTo>
                  <a:cubicBezTo>
                    <a:pt x="61" y="112"/>
                    <a:pt x="63" y="115"/>
                    <a:pt x="64" y="115"/>
                  </a:cubicBezTo>
                  <a:cubicBezTo>
                    <a:pt x="64" y="115"/>
                    <a:pt x="65" y="118"/>
                    <a:pt x="66" y="119"/>
                  </a:cubicBezTo>
                  <a:cubicBezTo>
                    <a:pt x="68" y="119"/>
                    <a:pt x="72" y="121"/>
                    <a:pt x="72" y="121"/>
                  </a:cubicBezTo>
                  <a:cubicBezTo>
                    <a:pt x="79" y="125"/>
                    <a:pt x="79" y="125"/>
                    <a:pt x="79" y="125"/>
                  </a:cubicBezTo>
                  <a:cubicBezTo>
                    <a:pt x="79" y="125"/>
                    <a:pt x="81" y="128"/>
                    <a:pt x="82" y="128"/>
                  </a:cubicBezTo>
                  <a:cubicBezTo>
                    <a:pt x="82" y="128"/>
                    <a:pt x="87" y="128"/>
                    <a:pt x="83" y="128"/>
                  </a:cubicBezTo>
                  <a:cubicBezTo>
                    <a:pt x="80" y="128"/>
                    <a:pt x="76" y="126"/>
                    <a:pt x="76" y="126"/>
                  </a:cubicBezTo>
                  <a:cubicBezTo>
                    <a:pt x="76" y="126"/>
                    <a:pt x="75" y="124"/>
                    <a:pt x="75" y="124"/>
                  </a:cubicBezTo>
                  <a:cubicBezTo>
                    <a:pt x="74" y="124"/>
                    <a:pt x="70" y="123"/>
                    <a:pt x="69" y="122"/>
                  </a:cubicBezTo>
                  <a:cubicBezTo>
                    <a:pt x="69" y="122"/>
                    <a:pt x="68" y="121"/>
                    <a:pt x="67" y="120"/>
                  </a:cubicBezTo>
                  <a:cubicBezTo>
                    <a:pt x="66" y="118"/>
                    <a:pt x="64" y="117"/>
                    <a:pt x="64" y="117"/>
                  </a:cubicBezTo>
                  <a:cubicBezTo>
                    <a:pt x="64" y="117"/>
                    <a:pt x="63" y="116"/>
                    <a:pt x="62" y="114"/>
                  </a:cubicBezTo>
                  <a:cubicBezTo>
                    <a:pt x="61" y="113"/>
                    <a:pt x="61" y="113"/>
                    <a:pt x="61" y="112"/>
                  </a:cubicBezTo>
                  <a:cubicBezTo>
                    <a:pt x="60" y="112"/>
                    <a:pt x="61" y="112"/>
                    <a:pt x="59" y="111"/>
                  </a:cubicBezTo>
                  <a:cubicBezTo>
                    <a:pt x="57" y="110"/>
                    <a:pt x="56" y="109"/>
                    <a:pt x="56" y="109"/>
                  </a:cubicBezTo>
                  <a:cubicBezTo>
                    <a:pt x="55" y="109"/>
                    <a:pt x="53" y="108"/>
                    <a:pt x="53" y="108"/>
                  </a:cubicBezTo>
                  <a:cubicBezTo>
                    <a:pt x="53" y="108"/>
                    <a:pt x="51" y="106"/>
                    <a:pt x="51" y="106"/>
                  </a:cubicBezTo>
                  <a:cubicBezTo>
                    <a:pt x="51" y="106"/>
                    <a:pt x="50" y="108"/>
                    <a:pt x="52" y="109"/>
                  </a:cubicBezTo>
                  <a:cubicBezTo>
                    <a:pt x="53" y="109"/>
                    <a:pt x="55" y="111"/>
                    <a:pt x="55" y="111"/>
                  </a:cubicBezTo>
                  <a:cubicBezTo>
                    <a:pt x="55" y="111"/>
                    <a:pt x="57" y="112"/>
                    <a:pt x="57" y="112"/>
                  </a:cubicBezTo>
                  <a:cubicBezTo>
                    <a:pt x="57" y="112"/>
                    <a:pt x="57" y="114"/>
                    <a:pt x="57" y="114"/>
                  </a:cubicBezTo>
                  <a:cubicBezTo>
                    <a:pt x="57" y="114"/>
                    <a:pt x="54" y="113"/>
                    <a:pt x="57" y="114"/>
                  </a:cubicBezTo>
                  <a:cubicBezTo>
                    <a:pt x="59" y="115"/>
                    <a:pt x="61" y="115"/>
                    <a:pt x="61" y="115"/>
                  </a:cubicBezTo>
                  <a:cubicBezTo>
                    <a:pt x="61" y="115"/>
                    <a:pt x="59" y="116"/>
                    <a:pt x="58" y="116"/>
                  </a:cubicBezTo>
                  <a:cubicBezTo>
                    <a:pt x="58" y="117"/>
                    <a:pt x="60" y="120"/>
                    <a:pt x="60" y="119"/>
                  </a:cubicBezTo>
                  <a:cubicBezTo>
                    <a:pt x="61" y="119"/>
                    <a:pt x="62" y="120"/>
                    <a:pt x="63" y="120"/>
                  </a:cubicBezTo>
                  <a:cubicBezTo>
                    <a:pt x="63" y="120"/>
                    <a:pt x="65" y="120"/>
                    <a:pt x="65" y="121"/>
                  </a:cubicBezTo>
                  <a:cubicBezTo>
                    <a:pt x="66" y="121"/>
                    <a:pt x="66" y="121"/>
                    <a:pt x="66" y="122"/>
                  </a:cubicBezTo>
                  <a:cubicBezTo>
                    <a:pt x="65" y="122"/>
                    <a:pt x="66" y="124"/>
                    <a:pt x="66" y="124"/>
                  </a:cubicBezTo>
                  <a:cubicBezTo>
                    <a:pt x="68" y="125"/>
                    <a:pt x="68" y="125"/>
                    <a:pt x="68" y="125"/>
                  </a:cubicBezTo>
                  <a:cubicBezTo>
                    <a:pt x="68" y="125"/>
                    <a:pt x="65" y="125"/>
                    <a:pt x="65" y="124"/>
                  </a:cubicBezTo>
                  <a:cubicBezTo>
                    <a:pt x="64" y="124"/>
                    <a:pt x="64" y="123"/>
                    <a:pt x="63" y="124"/>
                  </a:cubicBezTo>
                  <a:cubicBezTo>
                    <a:pt x="62" y="125"/>
                    <a:pt x="62" y="125"/>
                    <a:pt x="62" y="126"/>
                  </a:cubicBezTo>
                  <a:cubicBezTo>
                    <a:pt x="63" y="127"/>
                    <a:pt x="64" y="128"/>
                    <a:pt x="65" y="127"/>
                  </a:cubicBezTo>
                  <a:cubicBezTo>
                    <a:pt x="65" y="127"/>
                    <a:pt x="65" y="127"/>
                    <a:pt x="66" y="126"/>
                  </a:cubicBezTo>
                  <a:cubicBezTo>
                    <a:pt x="66" y="126"/>
                    <a:pt x="66" y="126"/>
                    <a:pt x="67" y="126"/>
                  </a:cubicBezTo>
                  <a:cubicBezTo>
                    <a:pt x="67" y="126"/>
                    <a:pt x="68" y="126"/>
                    <a:pt x="68" y="126"/>
                  </a:cubicBezTo>
                  <a:cubicBezTo>
                    <a:pt x="69" y="125"/>
                    <a:pt x="69" y="125"/>
                    <a:pt x="69" y="125"/>
                  </a:cubicBezTo>
                  <a:cubicBezTo>
                    <a:pt x="69" y="125"/>
                    <a:pt x="69" y="125"/>
                    <a:pt x="69" y="126"/>
                  </a:cubicBezTo>
                  <a:cubicBezTo>
                    <a:pt x="69" y="126"/>
                    <a:pt x="70" y="126"/>
                    <a:pt x="69" y="127"/>
                  </a:cubicBezTo>
                  <a:cubicBezTo>
                    <a:pt x="69" y="128"/>
                    <a:pt x="68" y="128"/>
                    <a:pt x="68" y="128"/>
                  </a:cubicBezTo>
                  <a:cubicBezTo>
                    <a:pt x="68" y="129"/>
                    <a:pt x="67" y="128"/>
                    <a:pt x="68" y="130"/>
                  </a:cubicBezTo>
                  <a:cubicBezTo>
                    <a:pt x="68" y="131"/>
                    <a:pt x="68" y="132"/>
                    <a:pt x="68" y="132"/>
                  </a:cubicBezTo>
                  <a:cubicBezTo>
                    <a:pt x="68" y="132"/>
                    <a:pt x="69" y="132"/>
                    <a:pt x="69" y="132"/>
                  </a:cubicBezTo>
                  <a:cubicBezTo>
                    <a:pt x="70" y="133"/>
                    <a:pt x="70" y="134"/>
                    <a:pt x="70" y="135"/>
                  </a:cubicBezTo>
                  <a:cubicBezTo>
                    <a:pt x="71" y="135"/>
                    <a:pt x="73" y="138"/>
                    <a:pt x="73" y="138"/>
                  </a:cubicBezTo>
                  <a:cubicBezTo>
                    <a:pt x="73" y="138"/>
                    <a:pt x="76" y="140"/>
                    <a:pt x="76" y="140"/>
                  </a:cubicBezTo>
                  <a:cubicBezTo>
                    <a:pt x="76" y="140"/>
                    <a:pt x="77" y="141"/>
                    <a:pt x="77" y="141"/>
                  </a:cubicBezTo>
                  <a:cubicBezTo>
                    <a:pt x="77" y="141"/>
                    <a:pt x="77" y="142"/>
                    <a:pt x="76" y="141"/>
                  </a:cubicBezTo>
                  <a:cubicBezTo>
                    <a:pt x="75" y="140"/>
                    <a:pt x="73" y="139"/>
                    <a:pt x="73" y="139"/>
                  </a:cubicBezTo>
                  <a:cubicBezTo>
                    <a:pt x="73" y="141"/>
                    <a:pt x="73" y="141"/>
                    <a:pt x="73" y="141"/>
                  </a:cubicBezTo>
                  <a:cubicBezTo>
                    <a:pt x="73" y="141"/>
                    <a:pt x="74" y="142"/>
                    <a:pt x="75" y="142"/>
                  </a:cubicBezTo>
                  <a:cubicBezTo>
                    <a:pt x="75" y="143"/>
                    <a:pt x="75" y="143"/>
                    <a:pt x="76" y="144"/>
                  </a:cubicBezTo>
                  <a:cubicBezTo>
                    <a:pt x="77" y="144"/>
                    <a:pt x="78" y="144"/>
                    <a:pt x="79" y="144"/>
                  </a:cubicBezTo>
                  <a:cubicBezTo>
                    <a:pt x="79" y="145"/>
                    <a:pt x="79" y="143"/>
                    <a:pt x="79" y="143"/>
                  </a:cubicBezTo>
                  <a:cubicBezTo>
                    <a:pt x="79" y="143"/>
                    <a:pt x="80" y="143"/>
                    <a:pt x="80" y="143"/>
                  </a:cubicBezTo>
                  <a:cubicBezTo>
                    <a:pt x="80" y="144"/>
                    <a:pt x="81" y="145"/>
                    <a:pt x="80" y="146"/>
                  </a:cubicBezTo>
                  <a:cubicBezTo>
                    <a:pt x="80" y="146"/>
                    <a:pt x="80" y="147"/>
                    <a:pt x="79" y="146"/>
                  </a:cubicBezTo>
                  <a:cubicBezTo>
                    <a:pt x="78" y="146"/>
                    <a:pt x="77" y="145"/>
                    <a:pt x="76" y="145"/>
                  </a:cubicBezTo>
                  <a:cubicBezTo>
                    <a:pt x="76" y="145"/>
                    <a:pt x="75" y="144"/>
                    <a:pt x="74" y="145"/>
                  </a:cubicBezTo>
                  <a:cubicBezTo>
                    <a:pt x="74" y="145"/>
                    <a:pt x="72" y="144"/>
                    <a:pt x="72" y="145"/>
                  </a:cubicBezTo>
                  <a:cubicBezTo>
                    <a:pt x="72" y="146"/>
                    <a:pt x="72" y="147"/>
                    <a:pt x="72" y="147"/>
                  </a:cubicBezTo>
                  <a:cubicBezTo>
                    <a:pt x="72" y="147"/>
                    <a:pt x="71" y="143"/>
                    <a:pt x="70" y="143"/>
                  </a:cubicBezTo>
                  <a:cubicBezTo>
                    <a:pt x="69" y="143"/>
                    <a:pt x="67" y="142"/>
                    <a:pt x="67" y="142"/>
                  </a:cubicBezTo>
                  <a:cubicBezTo>
                    <a:pt x="66" y="140"/>
                    <a:pt x="66" y="140"/>
                    <a:pt x="66" y="140"/>
                  </a:cubicBezTo>
                  <a:cubicBezTo>
                    <a:pt x="66" y="140"/>
                    <a:pt x="67" y="140"/>
                    <a:pt x="67" y="140"/>
                  </a:cubicBezTo>
                  <a:cubicBezTo>
                    <a:pt x="68" y="141"/>
                    <a:pt x="67" y="141"/>
                    <a:pt x="68" y="141"/>
                  </a:cubicBezTo>
                  <a:cubicBezTo>
                    <a:pt x="69" y="141"/>
                    <a:pt x="67" y="139"/>
                    <a:pt x="69" y="139"/>
                  </a:cubicBezTo>
                  <a:cubicBezTo>
                    <a:pt x="71" y="139"/>
                    <a:pt x="71" y="139"/>
                    <a:pt x="71" y="139"/>
                  </a:cubicBezTo>
                  <a:cubicBezTo>
                    <a:pt x="71" y="138"/>
                    <a:pt x="73" y="138"/>
                    <a:pt x="71" y="137"/>
                  </a:cubicBezTo>
                  <a:cubicBezTo>
                    <a:pt x="69" y="136"/>
                    <a:pt x="69" y="136"/>
                    <a:pt x="69" y="136"/>
                  </a:cubicBezTo>
                  <a:cubicBezTo>
                    <a:pt x="68" y="136"/>
                    <a:pt x="68" y="136"/>
                    <a:pt x="68" y="135"/>
                  </a:cubicBezTo>
                  <a:cubicBezTo>
                    <a:pt x="67" y="134"/>
                    <a:pt x="67" y="133"/>
                    <a:pt x="66" y="133"/>
                  </a:cubicBezTo>
                  <a:cubicBezTo>
                    <a:pt x="66" y="133"/>
                    <a:pt x="63" y="133"/>
                    <a:pt x="63" y="133"/>
                  </a:cubicBezTo>
                  <a:cubicBezTo>
                    <a:pt x="63" y="133"/>
                    <a:pt x="62" y="132"/>
                    <a:pt x="61" y="132"/>
                  </a:cubicBezTo>
                  <a:cubicBezTo>
                    <a:pt x="60" y="132"/>
                    <a:pt x="58" y="130"/>
                    <a:pt x="58" y="130"/>
                  </a:cubicBezTo>
                  <a:cubicBezTo>
                    <a:pt x="57" y="129"/>
                    <a:pt x="54" y="128"/>
                    <a:pt x="54" y="128"/>
                  </a:cubicBezTo>
                  <a:cubicBezTo>
                    <a:pt x="54" y="128"/>
                    <a:pt x="53" y="127"/>
                    <a:pt x="52" y="127"/>
                  </a:cubicBezTo>
                  <a:cubicBezTo>
                    <a:pt x="51" y="127"/>
                    <a:pt x="51" y="127"/>
                    <a:pt x="50" y="127"/>
                  </a:cubicBezTo>
                  <a:cubicBezTo>
                    <a:pt x="49" y="126"/>
                    <a:pt x="48" y="125"/>
                    <a:pt x="48" y="125"/>
                  </a:cubicBezTo>
                  <a:cubicBezTo>
                    <a:pt x="47" y="124"/>
                    <a:pt x="46" y="124"/>
                    <a:pt x="46" y="124"/>
                  </a:cubicBezTo>
                  <a:cubicBezTo>
                    <a:pt x="47" y="125"/>
                    <a:pt x="46" y="125"/>
                    <a:pt x="48" y="126"/>
                  </a:cubicBezTo>
                  <a:cubicBezTo>
                    <a:pt x="49" y="127"/>
                    <a:pt x="50" y="127"/>
                    <a:pt x="50" y="127"/>
                  </a:cubicBezTo>
                  <a:cubicBezTo>
                    <a:pt x="50" y="127"/>
                    <a:pt x="51" y="128"/>
                    <a:pt x="51" y="128"/>
                  </a:cubicBezTo>
                  <a:cubicBezTo>
                    <a:pt x="51" y="129"/>
                    <a:pt x="52" y="128"/>
                    <a:pt x="53" y="128"/>
                  </a:cubicBezTo>
                  <a:cubicBezTo>
                    <a:pt x="53" y="129"/>
                    <a:pt x="54" y="129"/>
                    <a:pt x="54" y="130"/>
                  </a:cubicBezTo>
                  <a:cubicBezTo>
                    <a:pt x="54" y="130"/>
                    <a:pt x="57" y="130"/>
                    <a:pt x="57" y="131"/>
                  </a:cubicBezTo>
                  <a:cubicBezTo>
                    <a:pt x="57" y="132"/>
                    <a:pt x="58" y="133"/>
                    <a:pt x="57" y="133"/>
                  </a:cubicBezTo>
                  <a:cubicBezTo>
                    <a:pt x="57" y="133"/>
                    <a:pt x="56" y="134"/>
                    <a:pt x="56" y="134"/>
                  </a:cubicBezTo>
                  <a:cubicBezTo>
                    <a:pt x="57" y="134"/>
                    <a:pt x="58" y="135"/>
                    <a:pt x="59" y="135"/>
                  </a:cubicBezTo>
                  <a:cubicBezTo>
                    <a:pt x="60" y="135"/>
                    <a:pt x="59" y="135"/>
                    <a:pt x="61" y="136"/>
                  </a:cubicBezTo>
                  <a:cubicBezTo>
                    <a:pt x="63" y="136"/>
                    <a:pt x="63" y="138"/>
                    <a:pt x="63" y="138"/>
                  </a:cubicBezTo>
                  <a:cubicBezTo>
                    <a:pt x="63" y="139"/>
                    <a:pt x="65" y="140"/>
                    <a:pt x="65" y="140"/>
                  </a:cubicBezTo>
                  <a:cubicBezTo>
                    <a:pt x="65" y="140"/>
                    <a:pt x="64" y="140"/>
                    <a:pt x="65" y="141"/>
                  </a:cubicBezTo>
                  <a:cubicBezTo>
                    <a:pt x="65" y="141"/>
                    <a:pt x="64" y="141"/>
                    <a:pt x="65" y="142"/>
                  </a:cubicBezTo>
                  <a:cubicBezTo>
                    <a:pt x="66" y="142"/>
                    <a:pt x="67" y="142"/>
                    <a:pt x="67" y="142"/>
                  </a:cubicBezTo>
                  <a:cubicBezTo>
                    <a:pt x="67" y="143"/>
                    <a:pt x="67" y="143"/>
                    <a:pt x="67" y="144"/>
                  </a:cubicBezTo>
                  <a:cubicBezTo>
                    <a:pt x="67" y="144"/>
                    <a:pt x="65" y="146"/>
                    <a:pt x="68" y="146"/>
                  </a:cubicBezTo>
                  <a:cubicBezTo>
                    <a:pt x="70" y="146"/>
                    <a:pt x="70" y="146"/>
                    <a:pt x="70" y="146"/>
                  </a:cubicBezTo>
                  <a:cubicBezTo>
                    <a:pt x="71" y="147"/>
                    <a:pt x="71" y="147"/>
                    <a:pt x="71" y="147"/>
                  </a:cubicBezTo>
                  <a:cubicBezTo>
                    <a:pt x="71" y="147"/>
                    <a:pt x="70" y="148"/>
                    <a:pt x="71" y="149"/>
                  </a:cubicBezTo>
                  <a:cubicBezTo>
                    <a:pt x="71" y="150"/>
                    <a:pt x="75" y="150"/>
                    <a:pt x="75" y="150"/>
                  </a:cubicBezTo>
                  <a:cubicBezTo>
                    <a:pt x="75" y="149"/>
                    <a:pt x="75" y="149"/>
                    <a:pt x="75" y="149"/>
                  </a:cubicBezTo>
                  <a:cubicBezTo>
                    <a:pt x="75" y="149"/>
                    <a:pt x="77" y="150"/>
                    <a:pt x="76" y="150"/>
                  </a:cubicBezTo>
                  <a:cubicBezTo>
                    <a:pt x="76" y="151"/>
                    <a:pt x="75" y="151"/>
                    <a:pt x="75" y="151"/>
                  </a:cubicBezTo>
                  <a:cubicBezTo>
                    <a:pt x="75" y="151"/>
                    <a:pt x="75" y="153"/>
                    <a:pt x="76" y="153"/>
                  </a:cubicBezTo>
                  <a:cubicBezTo>
                    <a:pt x="77" y="153"/>
                    <a:pt x="78" y="154"/>
                    <a:pt x="78" y="154"/>
                  </a:cubicBezTo>
                  <a:cubicBezTo>
                    <a:pt x="78" y="154"/>
                    <a:pt x="79" y="154"/>
                    <a:pt x="79" y="155"/>
                  </a:cubicBezTo>
                  <a:cubicBezTo>
                    <a:pt x="80" y="155"/>
                    <a:pt x="80" y="156"/>
                    <a:pt x="80" y="156"/>
                  </a:cubicBezTo>
                  <a:cubicBezTo>
                    <a:pt x="81" y="156"/>
                    <a:pt x="82" y="156"/>
                    <a:pt x="82" y="157"/>
                  </a:cubicBezTo>
                  <a:cubicBezTo>
                    <a:pt x="83" y="157"/>
                    <a:pt x="84" y="158"/>
                    <a:pt x="84" y="157"/>
                  </a:cubicBezTo>
                  <a:cubicBezTo>
                    <a:pt x="84" y="156"/>
                    <a:pt x="85" y="156"/>
                    <a:pt x="84" y="155"/>
                  </a:cubicBezTo>
                  <a:cubicBezTo>
                    <a:pt x="83" y="154"/>
                    <a:pt x="82" y="154"/>
                    <a:pt x="81" y="154"/>
                  </a:cubicBezTo>
                  <a:cubicBezTo>
                    <a:pt x="81" y="154"/>
                    <a:pt x="80" y="154"/>
                    <a:pt x="80" y="153"/>
                  </a:cubicBezTo>
                  <a:cubicBezTo>
                    <a:pt x="79" y="153"/>
                    <a:pt x="79" y="153"/>
                    <a:pt x="79" y="152"/>
                  </a:cubicBezTo>
                  <a:cubicBezTo>
                    <a:pt x="79" y="151"/>
                    <a:pt x="78" y="150"/>
                    <a:pt x="78" y="150"/>
                  </a:cubicBezTo>
                  <a:cubicBezTo>
                    <a:pt x="78" y="150"/>
                    <a:pt x="78" y="148"/>
                    <a:pt x="78" y="148"/>
                  </a:cubicBezTo>
                  <a:cubicBezTo>
                    <a:pt x="77" y="148"/>
                    <a:pt x="77" y="148"/>
                    <a:pt x="76" y="148"/>
                  </a:cubicBezTo>
                  <a:cubicBezTo>
                    <a:pt x="76" y="148"/>
                    <a:pt x="75" y="147"/>
                    <a:pt x="75" y="147"/>
                  </a:cubicBezTo>
                  <a:cubicBezTo>
                    <a:pt x="74" y="147"/>
                    <a:pt x="73" y="147"/>
                    <a:pt x="73" y="147"/>
                  </a:cubicBezTo>
                  <a:cubicBezTo>
                    <a:pt x="73" y="146"/>
                    <a:pt x="74" y="146"/>
                    <a:pt x="74" y="146"/>
                  </a:cubicBezTo>
                  <a:cubicBezTo>
                    <a:pt x="74" y="146"/>
                    <a:pt x="75" y="146"/>
                    <a:pt x="76" y="146"/>
                  </a:cubicBezTo>
                  <a:cubicBezTo>
                    <a:pt x="77" y="147"/>
                    <a:pt x="77" y="146"/>
                    <a:pt x="78" y="147"/>
                  </a:cubicBezTo>
                  <a:cubicBezTo>
                    <a:pt x="79" y="147"/>
                    <a:pt x="78" y="148"/>
                    <a:pt x="79" y="148"/>
                  </a:cubicBezTo>
                  <a:cubicBezTo>
                    <a:pt x="81" y="148"/>
                    <a:pt x="81" y="147"/>
                    <a:pt x="81" y="147"/>
                  </a:cubicBezTo>
                  <a:cubicBezTo>
                    <a:pt x="83" y="146"/>
                    <a:pt x="83" y="146"/>
                    <a:pt x="83" y="146"/>
                  </a:cubicBezTo>
                  <a:cubicBezTo>
                    <a:pt x="83" y="146"/>
                    <a:pt x="83" y="146"/>
                    <a:pt x="84" y="147"/>
                  </a:cubicBezTo>
                  <a:cubicBezTo>
                    <a:pt x="85" y="147"/>
                    <a:pt x="83" y="148"/>
                    <a:pt x="85" y="148"/>
                  </a:cubicBezTo>
                  <a:cubicBezTo>
                    <a:pt x="87" y="148"/>
                    <a:pt x="88" y="148"/>
                    <a:pt x="88" y="148"/>
                  </a:cubicBezTo>
                  <a:cubicBezTo>
                    <a:pt x="88" y="149"/>
                    <a:pt x="88" y="150"/>
                    <a:pt x="88" y="150"/>
                  </a:cubicBezTo>
                  <a:cubicBezTo>
                    <a:pt x="88" y="150"/>
                    <a:pt x="88" y="151"/>
                    <a:pt x="88" y="151"/>
                  </a:cubicBezTo>
                  <a:cubicBezTo>
                    <a:pt x="89" y="151"/>
                    <a:pt x="91" y="151"/>
                    <a:pt x="91" y="151"/>
                  </a:cubicBezTo>
                  <a:cubicBezTo>
                    <a:pt x="91" y="151"/>
                    <a:pt x="92" y="151"/>
                    <a:pt x="92" y="152"/>
                  </a:cubicBezTo>
                  <a:cubicBezTo>
                    <a:pt x="93" y="153"/>
                    <a:pt x="90" y="154"/>
                    <a:pt x="90" y="154"/>
                  </a:cubicBezTo>
                  <a:cubicBezTo>
                    <a:pt x="90" y="154"/>
                    <a:pt x="89" y="153"/>
                    <a:pt x="89" y="154"/>
                  </a:cubicBezTo>
                  <a:cubicBezTo>
                    <a:pt x="89" y="155"/>
                    <a:pt x="88" y="155"/>
                    <a:pt x="89" y="156"/>
                  </a:cubicBezTo>
                  <a:cubicBezTo>
                    <a:pt x="90" y="156"/>
                    <a:pt x="89" y="156"/>
                    <a:pt x="89" y="156"/>
                  </a:cubicBezTo>
                  <a:cubicBezTo>
                    <a:pt x="88" y="156"/>
                    <a:pt x="87" y="155"/>
                    <a:pt x="88" y="157"/>
                  </a:cubicBezTo>
                  <a:cubicBezTo>
                    <a:pt x="88" y="158"/>
                    <a:pt x="89" y="159"/>
                    <a:pt x="89" y="159"/>
                  </a:cubicBezTo>
                  <a:cubicBezTo>
                    <a:pt x="90" y="159"/>
                    <a:pt x="92" y="159"/>
                    <a:pt x="92" y="159"/>
                  </a:cubicBezTo>
                  <a:cubicBezTo>
                    <a:pt x="93" y="159"/>
                    <a:pt x="94" y="159"/>
                    <a:pt x="93" y="159"/>
                  </a:cubicBezTo>
                  <a:cubicBezTo>
                    <a:pt x="92" y="158"/>
                    <a:pt x="91" y="158"/>
                    <a:pt x="91" y="158"/>
                  </a:cubicBezTo>
                  <a:cubicBezTo>
                    <a:pt x="91" y="158"/>
                    <a:pt x="91" y="158"/>
                    <a:pt x="91" y="157"/>
                  </a:cubicBezTo>
                  <a:cubicBezTo>
                    <a:pt x="91" y="157"/>
                    <a:pt x="92" y="157"/>
                    <a:pt x="92" y="157"/>
                  </a:cubicBezTo>
                  <a:cubicBezTo>
                    <a:pt x="92" y="156"/>
                    <a:pt x="93" y="155"/>
                    <a:pt x="93" y="155"/>
                  </a:cubicBezTo>
                  <a:cubicBezTo>
                    <a:pt x="93" y="155"/>
                    <a:pt x="94" y="153"/>
                    <a:pt x="95" y="154"/>
                  </a:cubicBezTo>
                  <a:cubicBezTo>
                    <a:pt x="95" y="155"/>
                    <a:pt x="95" y="155"/>
                    <a:pt x="96" y="155"/>
                  </a:cubicBezTo>
                  <a:cubicBezTo>
                    <a:pt x="96" y="155"/>
                    <a:pt x="99" y="152"/>
                    <a:pt x="99" y="152"/>
                  </a:cubicBezTo>
                  <a:cubicBezTo>
                    <a:pt x="99" y="152"/>
                    <a:pt x="100" y="152"/>
                    <a:pt x="99" y="153"/>
                  </a:cubicBezTo>
                  <a:cubicBezTo>
                    <a:pt x="99" y="154"/>
                    <a:pt x="98" y="155"/>
                    <a:pt x="99" y="156"/>
                  </a:cubicBezTo>
                  <a:cubicBezTo>
                    <a:pt x="99" y="157"/>
                    <a:pt x="99" y="157"/>
                    <a:pt x="99" y="157"/>
                  </a:cubicBezTo>
                  <a:cubicBezTo>
                    <a:pt x="100" y="158"/>
                    <a:pt x="99" y="158"/>
                    <a:pt x="100" y="159"/>
                  </a:cubicBezTo>
                  <a:cubicBezTo>
                    <a:pt x="100" y="160"/>
                    <a:pt x="100" y="159"/>
                    <a:pt x="100" y="160"/>
                  </a:cubicBezTo>
                  <a:cubicBezTo>
                    <a:pt x="101" y="161"/>
                    <a:pt x="102" y="163"/>
                    <a:pt x="102" y="163"/>
                  </a:cubicBezTo>
                  <a:cubicBezTo>
                    <a:pt x="102" y="163"/>
                    <a:pt x="101" y="164"/>
                    <a:pt x="102" y="164"/>
                  </a:cubicBezTo>
                  <a:cubicBezTo>
                    <a:pt x="103" y="165"/>
                    <a:pt x="105" y="165"/>
                    <a:pt x="105" y="165"/>
                  </a:cubicBezTo>
                  <a:cubicBezTo>
                    <a:pt x="105" y="165"/>
                    <a:pt x="105" y="165"/>
                    <a:pt x="105" y="165"/>
                  </a:cubicBezTo>
                  <a:cubicBezTo>
                    <a:pt x="105" y="165"/>
                    <a:pt x="106" y="166"/>
                    <a:pt x="107" y="165"/>
                  </a:cubicBezTo>
                  <a:cubicBezTo>
                    <a:pt x="107" y="164"/>
                    <a:pt x="108" y="164"/>
                    <a:pt x="108" y="164"/>
                  </a:cubicBezTo>
                  <a:cubicBezTo>
                    <a:pt x="109" y="164"/>
                    <a:pt x="108" y="164"/>
                    <a:pt x="110" y="164"/>
                  </a:cubicBezTo>
                  <a:cubicBezTo>
                    <a:pt x="112" y="164"/>
                    <a:pt x="112" y="165"/>
                    <a:pt x="113" y="164"/>
                  </a:cubicBezTo>
                  <a:cubicBezTo>
                    <a:pt x="114" y="163"/>
                    <a:pt x="113" y="163"/>
                    <a:pt x="115" y="163"/>
                  </a:cubicBezTo>
                  <a:cubicBezTo>
                    <a:pt x="117" y="163"/>
                    <a:pt x="119" y="162"/>
                    <a:pt x="119" y="162"/>
                  </a:cubicBezTo>
                  <a:cubicBezTo>
                    <a:pt x="119" y="162"/>
                    <a:pt x="122" y="162"/>
                    <a:pt x="122" y="162"/>
                  </a:cubicBezTo>
                  <a:cubicBezTo>
                    <a:pt x="124" y="163"/>
                    <a:pt x="124" y="163"/>
                    <a:pt x="124" y="163"/>
                  </a:cubicBezTo>
                  <a:cubicBezTo>
                    <a:pt x="124" y="163"/>
                    <a:pt x="125" y="164"/>
                    <a:pt x="126" y="164"/>
                  </a:cubicBezTo>
                  <a:cubicBezTo>
                    <a:pt x="126" y="164"/>
                    <a:pt x="127" y="164"/>
                    <a:pt x="128" y="164"/>
                  </a:cubicBezTo>
                  <a:cubicBezTo>
                    <a:pt x="128" y="164"/>
                    <a:pt x="132" y="165"/>
                    <a:pt x="132" y="165"/>
                  </a:cubicBezTo>
                  <a:cubicBezTo>
                    <a:pt x="136" y="166"/>
                    <a:pt x="136" y="166"/>
                    <a:pt x="136" y="166"/>
                  </a:cubicBezTo>
                  <a:cubicBezTo>
                    <a:pt x="138" y="167"/>
                    <a:pt x="138" y="167"/>
                    <a:pt x="138" y="167"/>
                  </a:cubicBezTo>
                  <a:cubicBezTo>
                    <a:pt x="142" y="170"/>
                    <a:pt x="142" y="170"/>
                    <a:pt x="142" y="170"/>
                  </a:cubicBezTo>
                  <a:cubicBezTo>
                    <a:pt x="146" y="174"/>
                    <a:pt x="146" y="174"/>
                    <a:pt x="146" y="174"/>
                  </a:cubicBezTo>
                  <a:cubicBezTo>
                    <a:pt x="151" y="176"/>
                    <a:pt x="151" y="176"/>
                    <a:pt x="151" y="176"/>
                  </a:cubicBezTo>
                  <a:cubicBezTo>
                    <a:pt x="154" y="178"/>
                    <a:pt x="154" y="178"/>
                    <a:pt x="154" y="178"/>
                  </a:cubicBezTo>
                  <a:cubicBezTo>
                    <a:pt x="156" y="180"/>
                    <a:pt x="156" y="180"/>
                    <a:pt x="156" y="180"/>
                  </a:cubicBezTo>
                  <a:cubicBezTo>
                    <a:pt x="156" y="180"/>
                    <a:pt x="159" y="182"/>
                    <a:pt x="159" y="182"/>
                  </a:cubicBezTo>
                  <a:cubicBezTo>
                    <a:pt x="160" y="182"/>
                    <a:pt x="163" y="184"/>
                    <a:pt x="163" y="184"/>
                  </a:cubicBezTo>
                  <a:cubicBezTo>
                    <a:pt x="166" y="186"/>
                    <a:pt x="166" y="186"/>
                    <a:pt x="166" y="186"/>
                  </a:cubicBezTo>
                  <a:cubicBezTo>
                    <a:pt x="166" y="186"/>
                    <a:pt x="167" y="188"/>
                    <a:pt x="167" y="188"/>
                  </a:cubicBezTo>
                  <a:cubicBezTo>
                    <a:pt x="167" y="189"/>
                    <a:pt x="166" y="188"/>
                    <a:pt x="165" y="188"/>
                  </a:cubicBezTo>
                  <a:cubicBezTo>
                    <a:pt x="164" y="189"/>
                    <a:pt x="160" y="187"/>
                    <a:pt x="160" y="187"/>
                  </a:cubicBezTo>
                  <a:cubicBezTo>
                    <a:pt x="158" y="185"/>
                    <a:pt x="158" y="185"/>
                    <a:pt x="158" y="185"/>
                  </a:cubicBezTo>
                  <a:cubicBezTo>
                    <a:pt x="155" y="185"/>
                    <a:pt x="155" y="185"/>
                    <a:pt x="155" y="185"/>
                  </a:cubicBezTo>
                  <a:cubicBezTo>
                    <a:pt x="153" y="184"/>
                    <a:pt x="153" y="184"/>
                    <a:pt x="153" y="184"/>
                  </a:cubicBezTo>
                  <a:cubicBezTo>
                    <a:pt x="149" y="185"/>
                    <a:pt x="149" y="185"/>
                    <a:pt x="149" y="185"/>
                  </a:cubicBezTo>
                  <a:cubicBezTo>
                    <a:pt x="146" y="184"/>
                    <a:pt x="146" y="184"/>
                    <a:pt x="146" y="184"/>
                  </a:cubicBezTo>
                  <a:cubicBezTo>
                    <a:pt x="146" y="184"/>
                    <a:pt x="145" y="184"/>
                    <a:pt x="146" y="185"/>
                  </a:cubicBezTo>
                  <a:cubicBezTo>
                    <a:pt x="146" y="185"/>
                    <a:pt x="146" y="186"/>
                    <a:pt x="146" y="186"/>
                  </a:cubicBezTo>
                  <a:cubicBezTo>
                    <a:pt x="143" y="188"/>
                    <a:pt x="143" y="188"/>
                    <a:pt x="143" y="188"/>
                  </a:cubicBezTo>
                  <a:cubicBezTo>
                    <a:pt x="139" y="189"/>
                    <a:pt x="139" y="189"/>
                    <a:pt x="139" y="189"/>
                  </a:cubicBezTo>
                  <a:cubicBezTo>
                    <a:pt x="135" y="189"/>
                    <a:pt x="135" y="189"/>
                    <a:pt x="135" y="189"/>
                  </a:cubicBezTo>
                  <a:cubicBezTo>
                    <a:pt x="132" y="189"/>
                    <a:pt x="132" y="189"/>
                    <a:pt x="132" y="189"/>
                  </a:cubicBezTo>
                  <a:cubicBezTo>
                    <a:pt x="132" y="191"/>
                    <a:pt x="132" y="191"/>
                    <a:pt x="132" y="191"/>
                  </a:cubicBezTo>
                  <a:cubicBezTo>
                    <a:pt x="132" y="191"/>
                    <a:pt x="128" y="191"/>
                    <a:pt x="132" y="192"/>
                  </a:cubicBezTo>
                  <a:cubicBezTo>
                    <a:pt x="136" y="192"/>
                    <a:pt x="138" y="192"/>
                    <a:pt x="138" y="191"/>
                  </a:cubicBezTo>
                  <a:cubicBezTo>
                    <a:pt x="139" y="191"/>
                    <a:pt x="139" y="190"/>
                    <a:pt x="140" y="190"/>
                  </a:cubicBezTo>
                  <a:cubicBezTo>
                    <a:pt x="141" y="190"/>
                    <a:pt x="143" y="190"/>
                    <a:pt x="144" y="190"/>
                  </a:cubicBezTo>
                  <a:cubicBezTo>
                    <a:pt x="144" y="190"/>
                    <a:pt x="145" y="190"/>
                    <a:pt x="147" y="189"/>
                  </a:cubicBezTo>
                  <a:cubicBezTo>
                    <a:pt x="148" y="189"/>
                    <a:pt x="148" y="188"/>
                    <a:pt x="150" y="189"/>
                  </a:cubicBezTo>
                  <a:cubicBezTo>
                    <a:pt x="152" y="190"/>
                    <a:pt x="151" y="187"/>
                    <a:pt x="151" y="187"/>
                  </a:cubicBezTo>
                  <a:cubicBezTo>
                    <a:pt x="151" y="187"/>
                    <a:pt x="151" y="186"/>
                    <a:pt x="152" y="186"/>
                  </a:cubicBezTo>
                  <a:cubicBezTo>
                    <a:pt x="154" y="187"/>
                    <a:pt x="154" y="187"/>
                    <a:pt x="154" y="187"/>
                  </a:cubicBezTo>
                  <a:cubicBezTo>
                    <a:pt x="155" y="187"/>
                    <a:pt x="157" y="188"/>
                    <a:pt x="157" y="188"/>
                  </a:cubicBezTo>
                  <a:cubicBezTo>
                    <a:pt x="158" y="188"/>
                    <a:pt x="162" y="189"/>
                    <a:pt x="162" y="189"/>
                  </a:cubicBezTo>
                  <a:cubicBezTo>
                    <a:pt x="162" y="189"/>
                    <a:pt x="163" y="192"/>
                    <a:pt x="163" y="192"/>
                  </a:cubicBezTo>
                  <a:cubicBezTo>
                    <a:pt x="164" y="192"/>
                    <a:pt x="167" y="192"/>
                    <a:pt x="168" y="192"/>
                  </a:cubicBezTo>
                  <a:cubicBezTo>
                    <a:pt x="169" y="192"/>
                    <a:pt x="171" y="192"/>
                    <a:pt x="172" y="193"/>
                  </a:cubicBezTo>
                  <a:cubicBezTo>
                    <a:pt x="173" y="194"/>
                    <a:pt x="174" y="194"/>
                    <a:pt x="174" y="194"/>
                  </a:cubicBezTo>
                  <a:cubicBezTo>
                    <a:pt x="174" y="194"/>
                    <a:pt x="175" y="195"/>
                    <a:pt x="176" y="196"/>
                  </a:cubicBezTo>
                  <a:cubicBezTo>
                    <a:pt x="176" y="196"/>
                    <a:pt x="179" y="198"/>
                    <a:pt x="179" y="198"/>
                  </a:cubicBezTo>
                  <a:cubicBezTo>
                    <a:pt x="179" y="198"/>
                    <a:pt x="184" y="200"/>
                    <a:pt x="184" y="200"/>
                  </a:cubicBezTo>
                  <a:cubicBezTo>
                    <a:pt x="185" y="199"/>
                    <a:pt x="185" y="199"/>
                    <a:pt x="185" y="199"/>
                  </a:cubicBezTo>
                  <a:cubicBezTo>
                    <a:pt x="185" y="198"/>
                    <a:pt x="185" y="197"/>
                    <a:pt x="185" y="197"/>
                  </a:cubicBezTo>
                  <a:cubicBezTo>
                    <a:pt x="184" y="196"/>
                    <a:pt x="180" y="195"/>
                    <a:pt x="180" y="195"/>
                  </a:cubicBezTo>
                  <a:cubicBezTo>
                    <a:pt x="180" y="195"/>
                    <a:pt x="178" y="194"/>
                    <a:pt x="178" y="194"/>
                  </a:cubicBezTo>
                  <a:cubicBezTo>
                    <a:pt x="177" y="189"/>
                    <a:pt x="178" y="193"/>
                    <a:pt x="175" y="192"/>
                  </a:cubicBezTo>
                  <a:cubicBezTo>
                    <a:pt x="175" y="192"/>
                    <a:pt x="175" y="192"/>
                    <a:pt x="175" y="192"/>
                  </a:cubicBezTo>
                  <a:cubicBezTo>
                    <a:pt x="175" y="192"/>
                    <a:pt x="175" y="192"/>
                    <a:pt x="175" y="192"/>
                  </a:cubicBezTo>
                  <a:cubicBezTo>
                    <a:pt x="173" y="193"/>
                    <a:pt x="173" y="192"/>
                    <a:pt x="173" y="192"/>
                  </a:cubicBezTo>
                  <a:cubicBezTo>
                    <a:pt x="173" y="191"/>
                    <a:pt x="173" y="191"/>
                    <a:pt x="173" y="191"/>
                  </a:cubicBezTo>
                  <a:cubicBezTo>
                    <a:pt x="172" y="190"/>
                    <a:pt x="172" y="190"/>
                    <a:pt x="172" y="190"/>
                  </a:cubicBezTo>
                  <a:cubicBezTo>
                    <a:pt x="172" y="190"/>
                    <a:pt x="171" y="188"/>
                    <a:pt x="172" y="187"/>
                  </a:cubicBezTo>
                  <a:cubicBezTo>
                    <a:pt x="173" y="187"/>
                    <a:pt x="171" y="192"/>
                    <a:pt x="175" y="186"/>
                  </a:cubicBezTo>
                  <a:cubicBezTo>
                    <a:pt x="175" y="186"/>
                    <a:pt x="175" y="185"/>
                    <a:pt x="175" y="185"/>
                  </a:cubicBezTo>
                  <a:cubicBezTo>
                    <a:pt x="174" y="185"/>
                    <a:pt x="174" y="185"/>
                    <a:pt x="174" y="185"/>
                  </a:cubicBezTo>
                  <a:cubicBezTo>
                    <a:pt x="171" y="185"/>
                    <a:pt x="171" y="185"/>
                    <a:pt x="171" y="185"/>
                  </a:cubicBezTo>
                  <a:cubicBezTo>
                    <a:pt x="171" y="185"/>
                    <a:pt x="171" y="186"/>
                    <a:pt x="170" y="187"/>
                  </a:cubicBezTo>
                  <a:cubicBezTo>
                    <a:pt x="169" y="188"/>
                    <a:pt x="169" y="187"/>
                    <a:pt x="169" y="187"/>
                  </a:cubicBezTo>
                  <a:cubicBezTo>
                    <a:pt x="169" y="186"/>
                    <a:pt x="169" y="186"/>
                    <a:pt x="169" y="186"/>
                  </a:cubicBezTo>
                  <a:cubicBezTo>
                    <a:pt x="170" y="185"/>
                    <a:pt x="170" y="185"/>
                    <a:pt x="170" y="185"/>
                  </a:cubicBezTo>
                  <a:cubicBezTo>
                    <a:pt x="170" y="185"/>
                    <a:pt x="170" y="182"/>
                    <a:pt x="170" y="181"/>
                  </a:cubicBezTo>
                  <a:cubicBezTo>
                    <a:pt x="170" y="181"/>
                    <a:pt x="170" y="181"/>
                    <a:pt x="170" y="181"/>
                  </a:cubicBezTo>
                  <a:cubicBezTo>
                    <a:pt x="167" y="179"/>
                    <a:pt x="167" y="179"/>
                    <a:pt x="167" y="179"/>
                  </a:cubicBezTo>
                  <a:cubicBezTo>
                    <a:pt x="165" y="177"/>
                    <a:pt x="165" y="177"/>
                    <a:pt x="165" y="177"/>
                  </a:cubicBezTo>
                  <a:cubicBezTo>
                    <a:pt x="162" y="175"/>
                    <a:pt x="162" y="175"/>
                    <a:pt x="162" y="175"/>
                  </a:cubicBezTo>
                  <a:cubicBezTo>
                    <a:pt x="158" y="171"/>
                    <a:pt x="158" y="171"/>
                    <a:pt x="158" y="171"/>
                  </a:cubicBezTo>
                  <a:cubicBezTo>
                    <a:pt x="156" y="170"/>
                    <a:pt x="156" y="170"/>
                    <a:pt x="156" y="170"/>
                  </a:cubicBezTo>
                  <a:cubicBezTo>
                    <a:pt x="154" y="168"/>
                    <a:pt x="154" y="168"/>
                    <a:pt x="154" y="168"/>
                  </a:cubicBezTo>
                  <a:cubicBezTo>
                    <a:pt x="154" y="166"/>
                    <a:pt x="154" y="166"/>
                    <a:pt x="154" y="166"/>
                  </a:cubicBezTo>
                  <a:cubicBezTo>
                    <a:pt x="153" y="162"/>
                    <a:pt x="153" y="162"/>
                    <a:pt x="153" y="162"/>
                  </a:cubicBezTo>
                  <a:cubicBezTo>
                    <a:pt x="153" y="162"/>
                    <a:pt x="153" y="162"/>
                    <a:pt x="153" y="162"/>
                  </a:cubicBezTo>
                  <a:cubicBezTo>
                    <a:pt x="153" y="162"/>
                    <a:pt x="149" y="161"/>
                    <a:pt x="147" y="160"/>
                  </a:cubicBezTo>
                  <a:cubicBezTo>
                    <a:pt x="145" y="159"/>
                    <a:pt x="145" y="159"/>
                    <a:pt x="145" y="159"/>
                  </a:cubicBezTo>
                  <a:cubicBezTo>
                    <a:pt x="143" y="156"/>
                    <a:pt x="143" y="156"/>
                    <a:pt x="143" y="156"/>
                  </a:cubicBezTo>
                  <a:cubicBezTo>
                    <a:pt x="142" y="155"/>
                    <a:pt x="142" y="155"/>
                    <a:pt x="142" y="155"/>
                  </a:cubicBezTo>
                  <a:cubicBezTo>
                    <a:pt x="139" y="152"/>
                    <a:pt x="139" y="152"/>
                    <a:pt x="139" y="152"/>
                  </a:cubicBezTo>
                  <a:cubicBezTo>
                    <a:pt x="138" y="152"/>
                    <a:pt x="138" y="152"/>
                    <a:pt x="138" y="152"/>
                  </a:cubicBezTo>
                  <a:cubicBezTo>
                    <a:pt x="133" y="150"/>
                    <a:pt x="133" y="150"/>
                    <a:pt x="133" y="150"/>
                  </a:cubicBezTo>
                  <a:cubicBezTo>
                    <a:pt x="132" y="148"/>
                    <a:pt x="132" y="148"/>
                    <a:pt x="132" y="148"/>
                  </a:cubicBezTo>
                  <a:cubicBezTo>
                    <a:pt x="130" y="147"/>
                    <a:pt x="130" y="147"/>
                    <a:pt x="130" y="147"/>
                  </a:cubicBezTo>
                  <a:cubicBezTo>
                    <a:pt x="129" y="145"/>
                    <a:pt x="129" y="145"/>
                    <a:pt x="129" y="145"/>
                  </a:cubicBezTo>
                  <a:cubicBezTo>
                    <a:pt x="126" y="144"/>
                    <a:pt x="126" y="144"/>
                    <a:pt x="126" y="144"/>
                  </a:cubicBezTo>
                  <a:cubicBezTo>
                    <a:pt x="125" y="142"/>
                    <a:pt x="125" y="142"/>
                    <a:pt x="125" y="142"/>
                  </a:cubicBezTo>
                  <a:cubicBezTo>
                    <a:pt x="124" y="141"/>
                    <a:pt x="124" y="141"/>
                    <a:pt x="124" y="141"/>
                  </a:cubicBezTo>
                  <a:cubicBezTo>
                    <a:pt x="121" y="137"/>
                    <a:pt x="121" y="137"/>
                    <a:pt x="121" y="137"/>
                  </a:cubicBezTo>
                  <a:cubicBezTo>
                    <a:pt x="118" y="135"/>
                    <a:pt x="118" y="135"/>
                    <a:pt x="118" y="135"/>
                  </a:cubicBezTo>
                  <a:cubicBezTo>
                    <a:pt x="117" y="134"/>
                    <a:pt x="117" y="134"/>
                    <a:pt x="117" y="134"/>
                  </a:cubicBezTo>
                  <a:cubicBezTo>
                    <a:pt x="116" y="133"/>
                    <a:pt x="116" y="133"/>
                    <a:pt x="116" y="133"/>
                  </a:cubicBezTo>
                  <a:cubicBezTo>
                    <a:pt x="114" y="130"/>
                    <a:pt x="114" y="130"/>
                    <a:pt x="114" y="130"/>
                  </a:cubicBezTo>
                  <a:cubicBezTo>
                    <a:pt x="111" y="127"/>
                    <a:pt x="111" y="127"/>
                    <a:pt x="111" y="127"/>
                  </a:cubicBezTo>
                  <a:cubicBezTo>
                    <a:pt x="109" y="125"/>
                    <a:pt x="109" y="125"/>
                    <a:pt x="109" y="125"/>
                  </a:cubicBezTo>
                  <a:cubicBezTo>
                    <a:pt x="107" y="122"/>
                    <a:pt x="107" y="122"/>
                    <a:pt x="107" y="122"/>
                  </a:cubicBezTo>
                  <a:cubicBezTo>
                    <a:pt x="109" y="120"/>
                    <a:pt x="109" y="120"/>
                    <a:pt x="109" y="120"/>
                  </a:cubicBezTo>
                  <a:cubicBezTo>
                    <a:pt x="108" y="119"/>
                    <a:pt x="107" y="119"/>
                    <a:pt x="107" y="118"/>
                  </a:cubicBezTo>
                  <a:cubicBezTo>
                    <a:pt x="106" y="118"/>
                    <a:pt x="104" y="117"/>
                    <a:pt x="105" y="116"/>
                  </a:cubicBezTo>
                  <a:cubicBezTo>
                    <a:pt x="105" y="115"/>
                    <a:pt x="104" y="114"/>
                    <a:pt x="104" y="112"/>
                  </a:cubicBezTo>
                  <a:cubicBezTo>
                    <a:pt x="104" y="111"/>
                    <a:pt x="104" y="110"/>
                    <a:pt x="103" y="110"/>
                  </a:cubicBezTo>
                  <a:cubicBezTo>
                    <a:pt x="102" y="109"/>
                    <a:pt x="102" y="109"/>
                    <a:pt x="102" y="109"/>
                  </a:cubicBezTo>
                  <a:cubicBezTo>
                    <a:pt x="101" y="109"/>
                    <a:pt x="100" y="109"/>
                    <a:pt x="100" y="109"/>
                  </a:cubicBezTo>
                  <a:cubicBezTo>
                    <a:pt x="99" y="109"/>
                    <a:pt x="99" y="109"/>
                    <a:pt x="99" y="109"/>
                  </a:cubicBezTo>
                  <a:cubicBezTo>
                    <a:pt x="99" y="109"/>
                    <a:pt x="100" y="107"/>
                    <a:pt x="100" y="105"/>
                  </a:cubicBezTo>
                  <a:cubicBezTo>
                    <a:pt x="96" y="104"/>
                    <a:pt x="96" y="104"/>
                    <a:pt x="96" y="104"/>
                  </a:cubicBezTo>
                  <a:cubicBezTo>
                    <a:pt x="96" y="104"/>
                    <a:pt x="96" y="101"/>
                    <a:pt x="94" y="100"/>
                  </a:cubicBezTo>
                  <a:cubicBezTo>
                    <a:pt x="92" y="100"/>
                    <a:pt x="92" y="100"/>
                    <a:pt x="92" y="100"/>
                  </a:cubicBezTo>
                  <a:cubicBezTo>
                    <a:pt x="91" y="101"/>
                    <a:pt x="91" y="102"/>
                    <a:pt x="91" y="102"/>
                  </a:cubicBezTo>
                  <a:cubicBezTo>
                    <a:pt x="87" y="98"/>
                    <a:pt x="87" y="98"/>
                    <a:pt x="87" y="98"/>
                  </a:cubicBezTo>
                  <a:cubicBezTo>
                    <a:pt x="87" y="98"/>
                    <a:pt x="87" y="97"/>
                    <a:pt x="88" y="95"/>
                  </a:cubicBezTo>
                  <a:cubicBezTo>
                    <a:pt x="90" y="93"/>
                    <a:pt x="88" y="92"/>
                    <a:pt x="88" y="92"/>
                  </a:cubicBezTo>
                  <a:cubicBezTo>
                    <a:pt x="87" y="89"/>
                    <a:pt x="87" y="89"/>
                    <a:pt x="87" y="89"/>
                  </a:cubicBezTo>
                  <a:cubicBezTo>
                    <a:pt x="88" y="87"/>
                    <a:pt x="88" y="87"/>
                    <a:pt x="88" y="87"/>
                  </a:cubicBezTo>
                  <a:cubicBezTo>
                    <a:pt x="87" y="86"/>
                    <a:pt x="87" y="86"/>
                    <a:pt x="87" y="86"/>
                  </a:cubicBezTo>
                  <a:cubicBezTo>
                    <a:pt x="86" y="85"/>
                    <a:pt x="86" y="85"/>
                    <a:pt x="86" y="85"/>
                  </a:cubicBezTo>
                  <a:cubicBezTo>
                    <a:pt x="86" y="85"/>
                    <a:pt x="86" y="85"/>
                    <a:pt x="86" y="85"/>
                  </a:cubicBezTo>
                  <a:cubicBezTo>
                    <a:pt x="86" y="85"/>
                    <a:pt x="86" y="85"/>
                    <a:pt x="86" y="85"/>
                  </a:cubicBezTo>
                  <a:cubicBezTo>
                    <a:pt x="88" y="81"/>
                    <a:pt x="88" y="81"/>
                    <a:pt x="88" y="81"/>
                  </a:cubicBezTo>
                  <a:cubicBezTo>
                    <a:pt x="88" y="81"/>
                    <a:pt x="87" y="77"/>
                    <a:pt x="88" y="76"/>
                  </a:cubicBezTo>
                  <a:cubicBezTo>
                    <a:pt x="88" y="76"/>
                    <a:pt x="88" y="76"/>
                    <a:pt x="88" y="76"/>
                  </a:cubicBezTo>
                  <a:cubicBezTo>
                    <a:pt x="88" y="75"/>
                    <a:pt x="88" y="75"/>
                    <a:pt x="89" y="75"/>
                  </a:cubicBezTo>
                  <a:cubicBezTo>
                    <a:pt x="89" y="74"/>
                    <a:pt x="94" y="73"/>
                    <a:pt x="94" y="73"/>
                  </a:cubicBezTo>
                  <a:cubicBezTo>
                    <a:pt x="96" y="72"/>
                    <a:pt x="96" y="72"/>
                    <a:pt x="96" y="72"/>
                  </a:cubicBezTo>
                  <a:cubicBezTo>
                    <a:pt x="100" y="77"/>
                    <a:pt x="100" y="77"/>
                    <a:pt x="100" y="77"/>
                  </a:cubicBezTo>
                  <a:cubicBezTo>
                    <a:pt x="104" y="81"/>
                    <a:pt x="104" y="81"/>
                    <a:pt x="104" y="81"/>
                  </a:cubicBezTo>
                  <a:cubicBezTo>
                    <a:pt x="107" y="83"/>
                    <a:pt x="107" y="83"/>
                    <a:pt x="107" y="83"/>
                  </a:cubicBezTo>
                  <a:cubicBezTo>
                    <a:pt x="107" y="83"/>
                    <a:pt x="108" y="82"/>
                    <a:pt x="109" y="82"/>
                  </a:cubicBezTo>
                  <a:cubicBezTo>
                    <a:pt x="109" y="81"/>
                    <a:pt x="109" y="79"/>
                    <a:pt x="109" y="79"/>
                  </a:cubicBezTo>
                  <a:cubicBezTo>
                    <a:pt x="111" y="77"/>
                    <a:pt x="111" y="77"/>
                    <a:pt x="111" y="77"/>
                  </a:cubicBezTo>
                  <a:cubicBezTo>
                    <a:pt x="112" y="75"/>
                    <a:pt x="112" y="75"/>
                    <a:pt x="112" y="75"/>
                  </a:cubicBezTo>
                  <a:cubicBezTo>
                    <a:pt x="112" y="73"/>
                    <a:pt x="112" y="73"/>
                    <a:pt x="112" y="73"/>
                  </a:cubicBezTo>
                  <a:cubicBezTo>
                    <a:pt x="114" y="72"/>
                    <a:pt x="114" y="72"/>
                    <a:pt x="114" y="72"/>
                  </a:cubicBezTo>
                  <a:cubicBezTo>
                    <a:pt x="117" y="71"/>
                    <a:pt x="117" y="71"/>
                    <a:pt x="117" y="71"/>
                  </a:cubicBezTo>
                  <a:cubicBezTo>
                    <a:pt x="121" y="70"/>
                    <a:pt x="121" y="70"/>
                    <a:pt x="121" y="70"/>
                  </a:cubicBezTo>
                  <a:cubicBezTo>
                    <a:pt x="121" y="70"/>
                    <a:pt x="124" y="71"/>
                    <a:pt x="125" y="71"/>
                  </a:cubicBezTo>
                  <a:cubicBezTo>
                    <a:pt x="125" y="71"/>
                    <a:pt x="126" y="71"/>
                    <a:pt x="126" y="71"/>
                  </a:cubicBezTo>
                  <a:cubicBezTo>
                    <a:pt x="128" y="68"/>
                    <a:pt x="128" y="68"/>
                    <a:pt x="128" y="68"/>
                  </a:cubicBezTo>
                  <a:cubicBezTo>
                    <a:pt x="128" y="68"/>
                    <a:pt x="128" y="68"/>
                    <a:pt x="128" y="68"/>
                  </a:cubicBezTo>
                  <a:cubicBezTo>
                    <a:pt x="129" y="66"/>
                    <a:pt x="129" y="66"/>
                    <a:pt x="129" y="66"/>
                  </a:cubicBezTo>
                  <a:cubicBezTo>
                    <a:pt x="134" y="68"/>
                    <a:pt x="134" y="68"/>
                    <a:pt x="134" y="68"/>
                  </a:cubicBezTo>
                  <a:cubicBezTo>
                    <a:pt x="136" y="70"/>
                    <a:pt x="136" y="70"/>
                    <a:pt x="136" y="70"/>
                  </a:cubicBezTo>
                  <a:cubicBezTo>
                    <a:pt x="141" y="71"/>
                    <a:pt x="141" y="71"/>
                    <a:pt x="141" y="71"/>
                  </a:cubicBezTo>
                  <a:cubicBezTo>
                    <a:pt x="141" y="71"/>
                    <a:pt x="141" y="71"/>
                    <a:pt x="141" y="71"/>
                  </a:cubicBezTo>
                  <a:cubicBezTo>
                    <a:pt x="143" y="71"/>
                    <a:pt x="143" y="71"/>
                    <a:pt x="143" y="71"/>
                  </a:cubicBezTo>
                  <a:cubicBezTo>
                    <a:pt x="143" y="70"/>
                    <a:pt x="143" y="70"/>
                    <a:pt x="143" y="70"/>
                  </a:cubicBezTo>
                  <a:cubicBezTo>
                    <a:pt x="147" y="70"/>
                    <a:pt x="147" y="70"/>
                    <a:pt x="147" y="70"/>
                  </a:cubicBezTo>
                  <a:cubicBezTo>
                    <a:pt x="152" y="71"/>
                    <a:pt x="152" y="71"/>
                    <a:pt x="152" y="71"/>
                  </a:cubicBezTo>
                  <a:cubicBezTo>
                    <a:pt x="155" y="71"/>
                    <a:pt x="155" y="71"/>
                    <a:pt x="155" y="71"/>
                  </a:cubicBezTo>
                  <a:cubicBezTo>
                    <a:pt x="160" y="71"/>
                    <a:pt x="160" y="71"/>
                    <a:pt x="160" y="71"/>
                  </a:cubicBezTo>
                  <a:cubicBezTo>
                    <a:pt x="163" y="72"/>
                    <a:pt x="163" y="72"/>
                    <a:pt x="163" y="72"/>
                  </a:cubicBezTo>
                  <a:cubicBezTo>
                    <a:pt x="165" y="73"/>
                    <a:pt x="165" y="73"/>
                    <a:pt x="165" y="73"/>
                  </a:cubicBezTo>
                  <a:cubicBezTo>
                    <a:pt x="165" y="73"/>
                    <a:pt x="165" y="73"/>
                    <a:pt x="166" y="72"/>
                  </a:cubicBezTo>
                  <a:cubicBezTo>
                    <a:pt x="166" y="72"/>
                    <a:pt x="169" y="72"/>
                    <a:pt x="169" y="72"/>
                  </a:cubicBezTo>
                  <a:cubicBezTo>
                    <a:pt x="170" y="69"/>
                    <a:pt x="170" y="69"/>
                    <a:pt x="170" y="69"/>
                  </a:cubicBezTo>
                  <a:cubicBezTo>
                    <a:pt x="171" y="71"/>
                    <a:pt x="171" y="71"/>
                    <a:pt x="171" y="71"/>
                  </a:cubicBezTo>
                  <a:cubicBezTo>
                    <a:pt x="172" y="71"/>
                    <a:pt x="174" y="71"/>
                    <a:pt x="174" y="71"/>
                  </a:cubicBezTo>
                  <a:cubicBezTo>
                    <a:pt x="175" y="68"/>
                    <a:pt x="175" y="68"/>
                    <a:pt x="175" y="68"/>
                  </a:cubicBezTo>
                  <a:cubicBezTo>
                    <a:pt x="176" y="69"/>
                    <a:pt x="176" y="69"/>
                    <a:pt x="176" y="69"/>
                  </a:cubicBezTo>
                  <a:cubicBezTo>
                    <a:pt x="177" y="69"/>
                    <a:pt x="177" y="69"/>
                    <a:pt x="178" y="69"/>
                  </a:cubicBezTo>
                  <a:cubicBezTo>
                    <a:pt x="179" y="69"/>
                    <a:pt x="180" y="68"/>
                    <a:pt x="180" y="68"/>
                  </a:cubicBezTo>
                  <a:cubicBezTo>
                    <a:pt x="180" y="68"/>
                    <a:pt x="181" y="69"/>
                    <a:pt x="181" y="69"/>
                  </a:cubicBezTo>
                  <a:cubicBezTo>
                    <a:pt x="181" y="69"/>
                    <a:pt x="182" y="68"/>
                    <a:pt x="183" y="68"/>
                  </a:cubicBezTo>
                  <a:cubicBezTo>
                    <a:pt x="185" y="68"/>
                    <a:pt x="186" y="67"/>
                    <a:pt x="186" y="67"/>
                  </a:cubicBezTo>
                  <a:cubicBezTo>
                    <a:pt x="186" y="67"/>
                    <a:pt x="187" y="69"/>
                    <a:pt x="189" y="70"/>
                  </a:cubicBezTo>
                  <a:cubicBezTo>
                    <a:pt x="189" y="70"/>
                    <a:pt x="189" y="70"/>
                    <a:pt x="189" y="70"/>
                  </a:cubicBezTo>
                  <a:cubicBezTo>
                    <a:pt x="191" y="70"/>
                    <a:pt x="191" y="70"/>
                    <a:pt x="191" y="70"/>
                  </a:cubicBezTo>
                  <a:cubicBezTo>
                    <a:pt x="191" y="70"/>
                    <a:pt x="191" y="70"/>
                    <a:pt x="191" y="70"/>
                  </a:cubicBezTo>
                  <a:cubicBezTo>
                    <a:pt x="191" y="70"/>
                    <a:pt x="192" y="69"/>
                    <a:pt x="193" y="69"/>
                  </a:cubicBezTo>
                  <a:cubicBezTo>
                    <a:pt x="195" y="69"/>
                    <a:pt x="196" y="69"/>
                    <a:pt x="197" y="69"/>
                  </a:cubicBezTo>
                  <a:cubicBezTo>
                    <a:pt x="199" y="69"/>
                    <a:pt x="200" y="71"/>
                    <a:pt x="200" y="71"/>
                  </a:cubicBezTo>
                  <a:cubicBezTo>
                    <a:pt x="203" y="74"/>
                    <a:pt x="203" y="74"/>
                    <a:pt x="203" y="74"/>
                  </a:cubicBezTo>
                  <a:cubicBezTo>
                    <a:pt x="203" y="74"/>
                    <a:pt x="204" y="76"/>
                    <a:pt x="204" y="77"/>
                  </a:cubicBezTo>
                  <a:cubicBezTo>
                    <a:pt x="205" y="78"/>
                    <a:pt x="205" y="79"/>
                    <a:pt x="205" y="79"/>
                  </a:cubicBezTo>
                  <a:cubicBezTo>
                    <a:pt x="205" y="79"/>
                    <a:pt x="213" y="82"/>
                    <a:pt x="214" y="82"/>
                  </a:cubicBezTo>
                  <a:cubicBezTo>
                    <a:pt x="214" y="82"/>
                    <a:pt x="215" y="82"/>
                    <a:pt x="215" y="82"/>
                  </a:cubicBezTo>
                  <a:close/>
                  <a:moveTo>
                    <a:pt x="175" y="191"/>
                  </a:moveTo>
                  <a:cubicBezTo>
                    <a:pt x="175" y="191"/>
                    <a:pt x="175" y="191"/>
                    <a:pt x="175" y="191"/>
                  </a:cubicBezTo>
                  <a:cubicBezTo>
                    <a:pt x="176" y="191"/>
                    <a:pt x="176" y="190"/>
                    <a:pt x="176" y="190"/>
                  </a:cubicBezTo>
                  <a:cubicBezTo>
                    <a:pt x="179" y="190"/>
                    <a:pt x="179" y="190"/>
                    <a:pt x="179" y="190"/>
                  </a:cubicBezTo>
                  <a:cubicBezTo>
                    <a:pt x="179" y="190"/>
                    <a:pt x="179" y="190"/>
                    <a:pt x="179" y="190"/>
                  </a:cubicBezTo>
                  <a:cubicBezTo>
                    <a:pt x="182" y="191"/>
                    <a:pt x="182" y="191"/>
                    <a:pt x="182" y="191"/>
                  </a:cubicBezTo>
                  <a:cubicBezTo>
                    <a:pt x="184" y="193"/>
                    <a:pt x="184" y="193"/>
                    <a:pt x="184" y="193"/>
                  </a:cubicBezTo>
                  <a:cubicBezTo>
                    <a:pt x="185" y="195"/>
                    <a:pt x="185" y="195"/>
                    <a:pt x="185" y="195"/>
                  </a:cubicBezTo>
                  <a:cubicBezTo>
                    <a:pt x="187" y="197"/>
                    <a:pt x="187" y="197"/>
                    <a:pt x="187" y="197"/>
                  </a:cubicBezTo>
                  <a:cubicBezTo>
                    <a:pt x="192" y="200"/>
                    <a:pt x="192" y="200"/>
                    <a:pt x="192" y="200"/>
                  </a:cubicBezTo>
                  <a:cubicBezTo>
                    <a:pt x="198" y="203"/>
                    <a:pt x="198" y="203"/>
                    <a:pt x="198" y="203"/>
                  </a:cubicBezTo>
                  <a:cubicBezTo>
                    <a:pt x="198" y="203"/>
                    <a:pt x="202" y="205"/>
                    <a:pt x="203" y="205"/>
                  </a:cubicBezTo>
                  <a:cubicBezTo>
                    <a:pt x="203" y="205"/>
                    <a:pt x="203" y="206"/>
                    <a:pt x="204" y="206"/>
                  </a:cubicBezTo>
                  <a:cubicBezTo>
                    <a:pt x="204" y="207"/>
                    <a:pt x="206" y="210"/>
                    <a:pt x="206" y="210"/>
                  </a:cubicBezTo>
                  <a:cubicBezTo>
                    <a:pt x="207" y="211"/>
                    <a:pt x="204" y="209"/>
                    <a:pt x="204" y="209"/>
                  </a:cubicBezTo>
                  <a:cubicBezTo>
                    <a:pt x="204" y="209"/>
                    <a:pt x="203" y="207"/>
                    <a:pt x="202" y="206"/>
                  </a:cubicBezTo>
                  <a:cubicBezTo>
                    <a:pt x="200" y="206"/>
                    <a:pt x="198" y="206"/>
                    <a:pt x="197" y="205"/>
                  </a:cubicBezTo>
                  <a:cubicBezTo>
                    <a:pt x="196" y="204"/>
                    <a:pt x="196" y="203"/>
                    <a:pt x="196" y="203"/>
                  </a:cubicBezTo>
                  <a:cubicBezTo>
                    <a:pt x="195" y="203"/>
                    <a:pt x="195" y="201"/>
                    <a:pt x="192" y="201"/>
                  </a:cubicBezTo>
                  <a:cubicBezTo>
                    <a:pt x="189" y="200"/>
                    <a:pt x="189" y="201"/>
                    <a:pt x="188" y="199"/>
                  </a:cubicBezTo>
                  <a:cubicBezTo>
                    <a:pt x="187" y="196"/>
                    <a:pt x="187" y="198"/>
                    <a:pt x="186" y="196"/>
                  </a:cubicBezTo>
                  <a:cubicBezTo>
                    <a:pt x="184" y="195"/>
                    <a:pt x="185" y="196"/>
                    <a:pt x="181" y="195"/>
                  </a:cubicBezTo>
                  <a:cubicBezTo>
                    <a:pt x="178" y="193"/>
                    <a:pt x="180" y="194"/>
                    <a:pt x="180" y="193"/>
                  </a:cubicBezTo>
                  <a:cubicBezTo>
                    <a:pt x="179" y="191"/>
                    <a:pt x="180" y="192"/>
                    <a:pt x="178" y="192"/>
                  </a:cubicBezTo>
                  <a:cubicBezTo>
                    <a:pt x="177" y="191"/>
                    <a:pt x="178" y="191"/>
                    <a:pt x="177" y="191"/>
                  </a:cubicBezTo>
                  <a:cubicBezTo>
                    <a:pt x="177" y="191"/>
                    <a:pt x="176" y="192"/>
                    <a:pt x="175" y="192"/>
                  </a:cubicBezTo>
                  <a:cubicBezTo>
                    <a:pt x="175" y="191"/>
                    <a:pt x="175" y="191"/>
                    <a:pt x="175" y="191"/>
                  </a:cubicBezTo>
                  <a:close/>
                  <a:moveTo>
                    <a:pt x="169" y="198"/>
                  </a:moveTo>
                  <a:cubicBezTo>
                    <a:pt x="169" y="198"/>
                    <a:pt x="169" y="198"/>
                    <a:pt x="169" y="198"/>
                  </a:cubicBezTo>
                  <a:cubicBezTo>
                    <a:pt x="169" y="198"/>
                    <a:pt x="167" y="198"/>
                    <a:pt x="166" y="198"/>
                  </a:cubicBezTo>
                  <a:cubicBezTo>
                    <a:pt x="166" y="198"/>
                    <a:pt x="165" y="197"/>
                    <a:pt x="164" y="197"/>
                  </a:cubicBezTo>
                  <a:cubicBezTo>
                    <a:pt x="163" y="197"/>
                    <a:pt x="161" y="197"/>
                    <a:pt x="161" y="197"/>
                  </a:cubicBezTo>
                  <a:cubicBezTo>
                    <a:pt x="160" y="197"/>
                    <a:pt x="159" y="196"/>
                    <a:pt x="159" y="196"/>
                  </a:cubicBezTo>
                  <a:cubicBezTo>
                    <a:pt x="159" y="196"/>
                    <a:pt x="159" y="195"/>
                    <a:pt x="159" y="195"/>
                  </a:cubicBezTo>
                  <a:cubicBezTo>
                    <a:pt x="159" y="195"/>
                    <a:pt x="161" y="194"/>
                    <a:pt x="161" y="194"/>
                  </a:cubicBezTo>
                  <a:cubicBezTo>
                    <a:pt x="161" y="195"/>
                    <a:pt x="167" y="196"/>
                    <a:pt x="167" y="196"/>
                  </a:cubicBezTo>
                  <a:cubicBezTo>
                    <a:pt x="171" y="196"/>
                    <a:pt x="171" y="196"/>
                    <a:pt x="171" y="196"/>
                  </a:cubicBezTo>
                  <a:cubicBezTo>
                    <a:pt x="171" y="196"/>
                    <a:pt x="172" y="196"/>
                    <a:pt x="172" y="196"/>
                  </a:cubicBezTo>
                  <a:cubicBezTo>
                    <a:pt x="172" y="196"/>
                    <a:pt x="173" y="196"/>
                    <a:pt x="174" y="197"/>
                  </a:cubicBezTo>
                  <a:cubicBezTo>
                    <a:pt x="175" y="197"/>
                    <a:pt x="175" y="197"/>
                    <a:pt x="175" y="198"/>
                  </a:cubicBezTo>
                  <a:cubicBezTo>
                    <a:pt x="175" y="198"/>
                    <a:pt x="176" y="199"/>
                    <a:pt x="175" y="199"/>
                  </a:cubicBezTo>
                  <a:cubicBezTo>
                    <a:pt x="175" y="199"/>
                    <a:pt x="174" y="199"/>
                    <a:pt x="174" y="199"/>
                  </a:cubicBezTo>
                  <a:cubicBezTo>
                    <a:pt x="174" y="199"/>
                    <a:pt x="172" y="198"/>
                    <a:pt x="172" y="198"/>
                  </a:cubicBezTo>
                  <a:cubicBezTo>
                    <a:pt x="170" y="198"/>
                    <a:pt x="170" y="198"/>
                    <a:pt x="170" y="198"/>
                  </a:cubicBezTo>
                  <a:cubicBezTo>
                    <a:pt x="169" y="198"/>
                    <a:pt x="169" y="198"/>
                    <a:pt x="169" y="198"/>
                  </a:cubicBezTo>
                  <a:close/>
                  <a:moveTo>
                    <a:pt x="138" y="199"/>
                  </a:moveTo>
                  <a:cubicBezTo>
                    <a:pt x="138" y="199"/>
                    <a:pt x="138" y="199"/>
                    <a:pt x="138" y="199"/>
                  </a:cubicBezTo>
                  <a:cubicBezTo>
                    <a:pt x="138" y="199"/>
                    <a:pt x="142" y="198"/>
                    <a:pt x="142" y="198"/>
                  </a:cubicBezTo>
                  <a:cubicBezTo>
                    <a:pt x="144" y="199"/>
                    <a:pt x="144" y="199"/>
                    <a:pt x="144" y="199"/>
                  </a:cubicBezTo>
                  <a:cubicBezTo>
                    <a:pt x="144" y="199"/>
                    <a:pt x="144" y="200"/>
                    <a:pt x="143" y="200"/>
                  </a:cubicBezTo>
                  <a:cubicBezTo>
                    <a:pt x="143" y="200"/>
                    <a:pt x="141" y="202"/>
                    <a:pt x="141" y="202"/>
                  </a:cubicBezTo>
                  <a:cubicBezTo>
                    <a:pt x="138" y="200"/>
                    <a:pt x="138" y="200"/>
                    <a:pt x="138" y="200"/>
                  </a:cubicBezTo>
                  <a:cubicBezTo>
                    <a:pt x="138" y="199"/>
                    <a:pt x="138" y="199"/>
                    <a:pt x="138" y="199"/>
                  </a:cubicBezTo>
                  <a:close/>
                  <a:moveTo>
                    <a:pt x="107" y="194"/>
                  </a:moveTo>
                  <a:cubicBezTo>
                    <a:pt x="107" y="194"/>
                    <a:pt x="107" y="194"/>
                    <a:pt x="107" y="194"/>
                  </a:cubicBezTo>
                  <a:cubicBezTo>
                    <a:pt x="108" y="194"/>
                    <a:pt x="109" y="193"/>
                    <a:pt x="109" y="194"/>
                  </a:cubicBezTo>
                  <a:cubicBezTo>
                    <a:pt x="109" y="195"/>
                    <a:pt x="108" y="196"/>
                    <a:pt x="108" y="196"/>
                  </a:cubicBezTo>
                  <a:cubicBezTo>
                    <a:pt x="108" y="196"/>
                    <a:pt x="107" y="196"/>
                    <a:pt x="107" y="196"/>
                  </a:cubicBezTo>
                  <a:cubicBezTo>
                    <a:pt x="107" y="195"/>
                    <a:pt x="107" y="194"/>
                    <a:pt x="107" y="194"/>
                  </a:cubicBezTo>
                  <a:close/>
                  <a:moveTo>
                    <a:pt x="113" y="189"/>
                  </a:moveTo>
                  <a:cubicBezTo>
                    <a:pt x="113" y="189"/>
                    <a:pt x="113" y="189"/>
                    <a:pt x="113" y="189"/>
                  </a:cubicBezTo>
                  <a:cubicBezTo>
                    <a:pt x="113" y="189"/>
                    <a:pt x="115" y="188"/>
                    <a:pt x="115" y="188"/>
                  </a:cubicBezTo>
                  <a:cubicBezTo>
                    <a:pt x="116" y="189"/>
                    <a:pt x="117" y="189"/>
                    <a:pt x="116" y="190"/>
                  </a:cubicBezTo>
                  <a:cubicBezTo>
                    <a:pt x="116" y="190"/>
                    <a:pt x="116" y="190"/>
                    <a:pt x="115" y="191"/>
                  </a:cubicBezTo>
                  <a:cubicBezTo>
                    <a:pt x="114" y="192"/>
                    <a:pt x="112" y="193"/>
                    <a:pt x="112" y="193"/>
                  </a:cubicBezTo>
                  <a:cubicBezTo>
                    <a:pt x="112" y="193"/>
                    <a:pt x="112" y="193"/>
                    <a:pt x="111" y="193"/>
                  </a:cubicBezTo>
                  <a:cubicBezTo>
                    <a:pt x="109" y="192"/>
                    <a:pt x="108" y="191"/>
                    <a:pt x="108" y="191"/>
                  </a:cubicBezTo>
                  <a:cubicBezTo>
                    <a:pt x="108" y="191"/>
                    <a:pt x="107" y="190"/>
                    <a:pt x="109" y="190"/>
                  </a:cubicBezTo>
                  <a:cubicBezTo>
                    <a:pt x="110" y="189"/>
                    <a:pt x="111" y="189"/>
                    <a:pt x="111" y="189"/>
                  </a:cubicBezTo>
                  <a:cubicBezTo>
                    <a:pt x="112" y="189"/>
                    <a:pt x="113" y="189"/>
                    <a:pt x="113" y="189"/>
                  </a:cubicBezTo>
                  <a:close/>
                  <a:moveTo>
                    <a:pt x="124" y="178"/>
                  </a:moveTo>
                  <a:cubicBezTo>
                    <a:pt x="124" y="178"/>
                    <a:pt x="124" y="178"/>
                    <a:pt x="124" y="178"/>
                  </a:cubicBezTo>
                  <a:cubicBezTo>
                    <a:pt x="124" y="178"/>
                    <a:pt x="126" y="177"/>
                    <a:pt x="126" y="177"/>
                  </a:cubicBezTo>
                  <a:cubicBezTo>
                    <a:pt x="126" y="177"/>
                    <a:pt x="126" y="177"/>
                    <a:pt x="127" y="177"/>
                  </a:cubicBezTo>
                  <a:cubicBezTo>
                    <a:pt x="127" y="177"/>
                    <a:pt x="127" y="177"/>
                    <a:pt x="128" y="177"/>
                  </a:cubicBezTo>
                  <a:cubicBezTo>
                    <a:pt x="128" y="177"/>
                    <a:pt x="129" y="176"/>
                    <a:pt x="130" y="177"/>
                  </a:cubicBezTo>
                  <a:cubicBezTo>
                    <a:pt x="131" y="177"/>
                    <a:pt x="131" y="178"/>
                    <a:pt x="132" y="178"/>
                  </a:cubicBezTo>
                  <a:cubicBezTo>
                    <a:pt x="132" y="178"/>
                    <a:pt x="133" y="178"/>
                    <a:pt x="133" y="178"/>
                  </a:cubicBezTo>
                  <a:cubicBezTo>
                    <a:pt x="134" y="178"/>
                    <a:pt x="134" y="178"/>
                    <a:pt x="136" y="178"/>
                  </a:cubicBezTo>
                  <a:cubicBezTo>
                    <a:pt x="138" y="178"/>
                    <a:pt x="141" y="178"/>
                    <a:pt x="141" y="178"/>
                  </a:cubicBezTo>
                  <a:cubicBezTo>
                    <a:pt x="141" y="179"/>
                    <a:pt x="142" y="178"/>
                    <a:pt x="143" y="178"/>
                  </a:cubicBezTo>
                  <a:cubicBezTo>
                    <a:pt x="145" y="179"/>
                    <a:pt x="145" y="179"/>
                    <a:pt x="145" y="179"/>
                  </a:cubicBezTo>
                  <a:cubicBezTo>
                    <a:pt x="146" y="179"/>
                    <a:pt x="145" y="180"/>
                    <a:pt x="147" y="179"/>
                  </a:cubicBezTo>
                  <a:cubicBezTo>
                    <a:pt x="148" y="179"/>
                    <a:pt x="148" y="179"/>
                    <a:pt x="148" y="179"/>
                  </a:cubicBezTo>
                  <a:cubicBezTo>
                    <a:pt x="148" y="179"/>
                    <a:pt x="148" y="179"/>
                    <a:pt x="149" y="178"/>
                  </a:cubicBezTo>
                  <a:cubicBezTo>
                    <a:pt x="150" y="178"/>
                    <a:pt x="151" y="177"/>
                    <a:pt x="151" y="177"/>
                  </a:cubicBezTo>
                  <a:cubicBezTo>
                    <a:pt x="152" y="177"/>
                    <a:pt x="152" y="177"/>
                    <a:pt x="152" y="177"/>
                  </a:cubicBezTo>
                  <a:cubicBezTo>
                    <a:pt x="152" y="180"/>
                    <a:pt x="152" y="180"/>
                    <a:pt x="152" y="180"/>
                  </a:cubicBezTo>
                  <a:cubicBezTo>
                    <a:pt x="152" y="180"/>
                    <a:pt x="152" y="180"/>
                    <a:pt x="152" y="181"/>
                  </a:cubicBezTo>
                  <a:cubicBezTo>
                    <a:pt x="152" y="181"/>
                    <a:pt x="151" y="182"/>
                    <a:pt x="150" y="182"/>
                  </a:cubicBezTo>
                  <a:cubicBezTo>
                    <a:pt x="150" y="182"/>
                    <a:pt x="149" y="181"/>
                    <a:pt x="149" y="181"/>
                  </a:cubicBezTo>
                  <a:cubicBezTo>
                    <a:pt x="149" y="180"/>
                    <a:pt x="148" y="180"/>
                    <a:pt x="148" y="180"/>
                  </a:cubicBezTo>
                  <a:cubicBezTo>
                    <a:pt x="147" y="180"/>
                    <a:pt x="146" y="181"/>
                    <a:pt x="145" y="181"/>
                  </a:cubicBezTo>
                  <a:cubicBezTo>
                    <a:pt x="145" y="181"/>
                    <a:pt x="144" y="180"/>
                    <a:pt x="144" y="180"/>
                  </a:cubicBezTo>
                  <a:cubicBezTo>
                    <a:pt x="144" y="180"/>
                    <a:pt x="142" y="180"/>
                    <a:pt x="141" y="180"/>
                  </a:cubicBezTo>
                  <a:cubicBezTo>
                    <a:pt x="141" y="180"/>
                    <a:pt x="140" y="180"/>
                    <a:pt x="139" y="180"/>
                  </a:cubicBezTo>
                  <a:cubicBezTo>
                    <a:pt x="138" y="180"/>
                    <a:pt x="137" y="180"/>
                    <a:pt x="136" y="180"/>
                  </a:cubicBezTo>
                  <a:cubicBezTo>
                    <a:pt x="135" y="181"/>
                    <a:pt x="133" y="180"/>
                    <a:pt x="133" y="181"/>
                  </a:cubicBezTo>
                  <a:cubicBezTo>
                    <a:pt x="133" y="181"/>
                    <a:pt x="133" y="182"/>
                    <a:pt x="133" y="182"/>
                  </a:cubicBezTo>
                  <a:cubicBezTo>
                    <a:pt x="133" y="182"/>
                    <a:pt x="134" y="183"/>
                    <a:pt x="133" y="183"/>
                  </a:cubicBezTo>
                  <a:cubicBezTo>
                    <a:pt x="131" y="183"/>
                    <a:pt x="131" y="183"/>
                    <a:pt x="131" y="182"/>
                  </a:cubicBezTo>
                  <a:cubicBezTo>
                    <a:pt x="130" y="181"/>
                    <a:pt x="132" y="180"/>
                    <a:pt x="129" y="181"/>
                  </a:cubicBezTo>
                  <a:cubicBezTo>
                    <a:pt x="127" y="181"/>
                    <a:pt x="127" y="180"/>
                    <a:pt x="126" y="180"/>
                  </a:cubicBezTo>
                  <a:cubicBezTo>
                    <a:pt x="126" y="181"/>
                    <a:pt x="124" y="179"/>
                    <a:pt x="123" y="180"/>
                  </a:cubicBezTo>
                  <a:cubicBezTo>
                    <a:pt x="123" y="180"/>
                    <a:pt x="122" y="181"/>
                    <a:pt x="122" y="181"/>
                  </a:cubicBezTo>
                  <a:cubicBezTo>
                    <a:pt x="122" y="181"/>
                    <a:pt x="119" y="181"/>
                    <a:pt x="119" y="181"/>
                  </a:cubicBezTo>
                  <a:cubicBezTo>
                    <a:pt x="119" y="181"/>
                    <a:pt x="120" y="178"/>
                    <a:pt x="120" y="178"/>
                  </a:cubicBezTo>
                  <a:cubicBezTo>
                    <a:pt x="120" y="178"/>
                    <a:pt x="120" y="178"/>
                    <a:pt x="121" y="178"/>
                  </a:cubicBezTo>
                  <a:cubicBezTo>
                    <a:pt x="122" y="178"/>
                    <a:pt x="123" y="178"/>
                    <a:pt x="123" y="178"/>
                  </a:cubicBezTo>
                  <a:cubicBezTo>
                    <a:pt x="124" y="178"/>
                    <a:pt x="124" y="178"/>
                    <a:pt x="124" y="178"/>
                  </a:cubicBezTo>
                  <a:close/>
                  <a:moveTo>
                    <a:pt x="120" y="172"/>
                  </a:moveTo>
                  <a:cubicBezTo>
                    <a:pt x="120" y="172"/>
                    <a:pt x="120" y="172"/>
                    <a:pt x="120" y="172"/>
                  </a:cubicBezTo>
                  <a:cubicBezTo>
                    <a:pt x="120" y="172"/>
                    <a:pt x="116" y="170"/>
                    <a:pt x="116" y="170"/>
                  </a:cubicBezTo>
                  <a:cubicBezTo>
                    <a:pt x="115" y="170"/>
                    <a:pt x="114" y="170"/>
                    <a:pt x="113" y="170"/>
                  </a:cubicBezTo>
                  <a:cubicBezTo>
                    <a:pt x="113" y="170"/>
                    <a:pt x="111" y="169"/>
                    <a:pt x="112" y="168"/>
                  </a:cubicBezTo>
                  <a:cubicBezTo>
                    <a:pt x="112" y="168"/>
                    <a:pt x="113" y="167"/>
                    <a:pt x="114" y="168"/>
                  </a:cubicBezTo>
                  <a:cubicBezTo>
                    <a:pt x="115" y="169"/>
                    <a:pt x="116" y="169"/>
                    <a:pt x="116" y="170"/>
                  </a:cubicBezTo>
                  <a:cubicBezTo>
                    <a:pt x="117" y="170"/>
                    <a:pt x="119" y="171"/>
                    <a:pt x="119" y="171"/>
                  </a:cubicBezTo>
                  <a:cubicBezTo>
                    <a:pt x="120" y="171"/>
                    <a:pt x="120" y="172"/>
                    <a:pt x="120" y="171"/>
                  </a:cubicBezTo>
                  <a:cubicBezTo>
                    <a:pt x="121" y="171"/>
                    <a:pt x="121" y="169"/>
                    <a:pt x="121" y="169"/>
                  </a:cubicBezTo>
                  <a:cubicBezTo>
                    <a:pt x="121" y="168"/>
                    <a:pt x="120" y="168"/>
                    <a:pt x="120" y="168"/>
                  </a:cubicBezTo>
                  <a:cubicBezTo>
                    <a:pt x="121" y="168"/>
                    <a:pt x="123" y="167"/>
                    <a:pt x="123" y="167"/>
                  </a:cubicBezTo>
                  <a:cubicBezTo>
                    <a:pt x="124" y="168"/>
                    <a:pt x="125" y="168"/>
                    <a:pt x="126" y="168"/>
                  </a:cubicBezTo>
                  <a:cubicBezTo>
                    <a:pt x="126" y="168"/>
                    <a:pt x="125" y="168"/>
                    <a:pt x="129" y="168"/>
                  </a:cubicBezTo>
                  <a:cubicBezTo>
                    <a:pt x="132" y="168"/>
                    <a:pt x="131" y="168"/>
                    <a:pt x="133" y="168"/>
                  </a:cubicBezTo>
                  <a:cubicBezTo>
                    <a:pt x="134" y="168"/>
                    <a:pt x="136" y="168"/>
                    <a:pt x="136" y="168"/>
                  </a:cubicBezTo>
                  <a:cubicBezTo>
                    <a:pt x="136" y="169"/>
                    <a:pt x="138" y="170"/>
                    <a:pt x="138" y="170"/>
                  </a:cubicBezTo>
                  <a:cubicBezTo>
                    <a:pt x="138" y="171"/>
                    <a:pt x="139" y="171"/>
                    <a:pt x="138" y="172"/>
                  </a:cubicBezTo>
                  <a:cubicBezTo>
                    <a:pt x="136" y="173"/>
                    <a:pt x="136" y="173"/>
                    <a:pt x="134" y="173"/>
                  </a:cubicBezTo>
                  <a:cubicBezTo>
                    <a:pt x="133" y="173"/>
                    <a:pt x="134" y="173"/>
                    <a:pt x="132" y="174"/>
                  </a:cubicBezTo>
                  <a:cubicBezTo>
                    <a:pt x="129" y="174"/>
                    <a:pt x="127" y="174"/>
                    <a:pt x="127" y="174"/>
                  </a:cubicBezTo>
                  <a:cubicBezTo>
                    <a:pt x="127" y="174"/>
                    <a:pt x="128" y="174"/>
                    <a:pt x="125" y="174"/>
                  </a:cubicBezTo>
                  <a:cubicBezTo>
                    <a:pt x="123" y="173"/>
                    <a:pt x="122" y="174"/>
                    <a:pt x="121" y="173"/>
                  </a:cubicBezTo>
                  <a:cubicBezTo>
                    <a:pt x="121" y="173"/>
                    <a:pt x="120" y="172"/>
                    <a:pt x="120" y="172"/>
                  </a:cubicBezTo>
                  <a:close/>
                  <a:moveTo>
                    <a:pt x="50" y="94"/>
                  </a:moveTo>
                  <a:cubicBezTo>
                    <a:pt x="50" y="94"/>
                    <a:pt x="50" y="94"/>
                    <a:pt x="50" y="94"/>
                  </a:cubicBezTo>
                  <a:cubicBezTo>
                    <a:pt x="50" y="94"/>
                    <a:pt x="50" y="93"/>
                    <a:pt x="50" y="93"/>
                  </a:cubicBezTo>
                  <a:cubicBezTo>
                    <a:pt x="50" y="93"/>
                    <a:pt x="50" y="93"/>
                    <a:pt x="50" y="93"/>
                  </a:cubicBezTo>
                  <a:cubicBezTo>
                    <a:pt x="50" y="93"/>
                    <a:pt x="51" y="93"/>
                    <a:pt x="51" y="93"/>
                  </a:cubicBezTo>
                  <a:cubicBezTo>
                    <a:pt x="51" y="94"/>
                    <a:pt x="51" y="94"/>
                    <a:pt x="52" y="94"/>
                  </a:cubicBezTo>
                  <a:cubicBezTo>
                    <a:pt x="52" y="94"/>
                    <a:pt x="52" y="94"/>
                    <a:pt x="53" y="94"/>
                  </a:cubicBezTo>
                  <a:cubicBezTo>
                    <a:pt x="53" y="95"/>
                    <a:pt x="53" y="95"/>
                    <a:pt x="53" y="95"/>
                  </a:cubicBezTo>
                  <a:cubicBezTo>
                    <a:pt x="53" y="95"/>
                    <a:pt x="53" y="97"/>
                    <a:pt x="52" y="96"/>
                  </a:cubicBezTo>
                  <a:cubicBezTo>
                    <a:pt x="51" y="96"/>
                    <a:pt x="50" y="96"/>
                    <a:pt x="50" y="95"/>
                  </a:cubicBezTo>
                  <a:cubicBezTo>
                    <a:pt x="50" y="95"/>
                    <a:pt x="50" y="94"/>
                    <a:pt x="50" y="94"/>
                  </a:cubicBezTo>
                  <a:close/>
                  <a:moveTo>
                    <a:pt x="51" y="103"/>
                  </a:moveTo>
                  <a:cubicBezTo>
                    <a:pt x="51" y="103"/>
                    <a:pt x="51" y="103"/>
                    <a:pt x="51" y="103"/>
                  </a:cubicBezTo>
                  <a:cubicBezTo>
                    <a:pt x="51" y="103"/>
                    <a:pt x="50" y="103"/>
                    <a:pt x="50" y="103"/>
                  </a:cubicBezTo>
                  <a:cubicBezTo>
                    <a:pt x="50" y="103"/>
                    <a:pt x="48" y="102"/>
                    <a:pt x="47" y="102"/>
                  </a:cubicBezTo>
                  <a:cubicBezTo>
                    <a:pt x="47" y="101"/>
                    <a:pt x="47" y="101"/>
                    <a:pt x="48" y="101"/>
                  </a:cubicBezTo>
                  <a:cubicBezTo>
                    <a:pt x="48" y="100"/>
                    <a:pt x="48" y="99"/>
                    <a:pt x="48" y="99"/>
                  </a:cubicBezTo>
                  <a:cubicBezTo>
                    <a:pt x="48" y="99"/>
                    <a:pt x="49" y="98"/>
                    <a:pt x="49" y="98"/>
                  </a:cubicBezTo>
                  <a:cubicBezTo>
                    <a:pt x="50" y="98"/>
                    <a:pt x="50" y="98"/>
                    <a:pt x="50" y="98"/>
                  </a:cubicBezTo>
                  <a:cubicBezTo>
                    <a:pt x="50" y="98"/>
                    <a:pt x="50" y="97"/>
                    <a:pt x="50" y="97"/>
                  </a:cubicBezTo>
                  <a:cubicBezTo>
                    <a:pt x="50" y="96"/>
                    <a:pt x="51" y="96"/>
                    <a:pt x="51" y="96"/>
                  </a:cubicBezTo>
                  <a:cubicBezTo>
                    <a:pt x="51" y="96"/>
                    <a:pt x="53" y="98"/>
                    <a:pt x="53" y="99"/>
                  </a:cubicBezTo>
                  <a:cubicBezTo>
                    <a:pt x="53" y="99"/>
                    <a:pt x="50" y="99"/>
                    <a:pt x="50" y="99"/>
                  </a:cubicBezTo>
                  <a:cubicBezTo>
                    <a:pt x="50" y="99"/>
                    <a:pt x="50" y="99"/>
                    <a:pt x="51" y="101"/>
                  </a:cubicBezTo>
                  <a:cubicBezTo>
                    <a:pt x="52" y="102"/>
                    <a:pt x="52" y="101"/>
                    <a:pt x="52" y="101"/>
                  </a:cubicBezTo>
                  <a:cubicBezTo>
                    <a:pt x="52" y="102"/>
                    <a:pt x="52" y="102"/>
                    <a:pt x="54" y="102"/>
                  </a:cubicBezTo>
                  <a:cubicBezTo>
                    <a:pt x="55" y="103"/>
                    <a:pt x="54" y="103"/>
                    <a:pt x="55" y="104"/>
                  </a:cubicBezTo>
                  <a:cubicBezTo>
                    <a:pt x="55" y="104"/>
                    <a:pt x="54" y="105"/>
                    <a:pt x="54" y="105"/>
                  </a:cubicBezTo>
                  <a:cubicBezTo>
                    <a:pt x="53" y="106"/>
                    <a:pt x="53" y="105"/>
                    <a:pt x="53" y="105"/>
                  </a:cubicBezTo>
                  <a:cubicBezTo>
                    <a:pt x="53" y="105"/>
                    <a:pt x="52" y="103"/>
                    <a:pt x="51" y="103"/>
                  </a:cubicBezTo>
                  <a:close/>
                  <a:moveTo>
                    <a:pt x="55" y="117"/>
                  </a:moveTo>
                  <a:cubicBezTo>
                    <a:pt x="55" y="117"/>
                    <a:pt x="55" y="117"/>
                    <a:pt x="55" y="117"/>
                  </a:cubicBezTo>
                  <a:cubicBezTo>
                    <a:pt x="55" y="117"/>
                    <a:pt x="56" y="116"/>
                    <a:pt x="56" y="117"/>
                  </a:cubicBezTo>
                  <a:cubicBezTo>
                    <a:pt x="57" y="117"/>
                    <a:pt x="57" y="118"/>
                    <a:pt x="57" y="118"/>
                  </a:cubicBezTo>
                  <a:cubicBezTo>
                    <a:pt x="58" y="119"/>
                    <a:pt x="59" y="119"/>
                    <a:pt x="60" y="119"/>
                  </a:cubicBezTo>
                  <a:cubicBezTo>
                    <a:pt x="60" y="120"/>
                    <a:pt x="60" y="121"/>
                    <a:pt x="60" y="121"/>
                  </a:cubicBezTo>
                  <a:cubicBezTo>
                    <a:pt x="60" y="121"/>
                    <a:pt x="59" y="122"/>
                    <a:pt x="59" y="121"/>
                  </a:cubicBezTo>
                  <a:cubicBezTo>
                    <a:pt x="58" y="120"/>
                    <a:pt x="58" y="120"/>
                    <a:pt x="58" y="120"/>
                  </a:cubicBezTo>
                  <a:cubicBezTo>
                    <a:pt x="58" y="120"/>
                    <a:pt x="57" y="119"/>
                    <a:pt x="57" y="119"/>
                  </a:cubicBezTo>
                  <a:cubicBezTo>
                    <a:pt x="57" y="119"/>
                    <a:pt x="55" y="117"/>
                    <a:pt x="55" y="117"/>
                  </a:cubicBezTo>
                  <a:close/>
                  <a:moveTo>
                    <a:pt x="53" y="121"/>
                  </a:moveTo>
                  <a:cubicBezTo>
                    <a:pt x="53" y="121"/>
                    <a:pt x="53" y="121"/>
                    <a:pt x="53" y="121"/>
                  </a:cubicBezTo>
                  <a:cubicBezTo>
                    <a:pt x="53" y="121"/>
                    <a:pt x="53" y="120"/>
                    <a:pt x="53" y="120"/>
                  </a:cubicBezTo>
                  <a:cubicBezTo>
                    <a:pt x="53" y="120"/>
                    <a:pt x="54" y="120"/>
                    <a:pt x="54" y="121"/>
                  </a:cubicBezTo>
                  <a:cubicBezTo>
                    <a:pt x="54" y="121"/>
                    <a:pt x="55" y="122"/>
                    <a:pt x="55" y="122"/>
                  </a:cubicBezTo>
                  <a:cubicBezTo>
                    <a:pt x="55" y="123"/>
                    <a:pt x="54" y="123"/>
                    <a:pt x="54" y="123"/>
                  </a:cubicBezTo>
                  <a:cubicBezTo>
                    <a:pt x="54" y="124"/>
                    <a:pt x="55" y="124"/>
                    <a:pt x="54" y="124"/>
                  </a:cubicBezTo>
                  <a:cubicBezTo>
                    <a:pt x="53" y="124"/>
                    <a:pt x="53" y="124"/>
                    <a:pt x="53" y="124"/>
                  </a:cubicBezTo>
                  <a:cubicBezTo>
                    <a:pt x="53" y="124"/>
                    <a:pt x="53" y="123"/>
                    <a:pt x="53" y="123"/>
                  </a:cubicBezTo>
                  <a:cubicBezTo>
                    <a:pt x="53" y="122"/>
                    <a:pt x="53" y="121"/>
                    <a:pt x="53" y="121"/>
                  </a:cubicBezTo>
                  <a:close/>
                  <a:moveTo>
                    <a:pt x="49" y="121"/>
                  </a:moveTo>
                  <a:cubicBezTo>
                    <a:pt x="49" y="121"/>
                    <a:pt x="49" y="121"/>
                    <a:pt x="49" y="121"/>
                  </a:cubicBezTo>
                  <a:cubicBezTo>
                    <a:pt x="49" y="121"/>
                    <a:pt x="50" y="121"/>
                    <a:pt x="50" y="122"/>
                  </a:cubicBezTo>
                  <a:cubicBezTo>
                    <a:pt x="50" y="122"/>
                    <a:pt x="51" y="122"/>
                    <a:pt x="51" y="123"/>
                  </a:cubicBezTo>
                  <a:cubicBezTo>
                    <a:pt x="51" y="123"/>
                    <a:pt x="51" y="123"/>
                    <a:pt x="51" y="124"/>
                  </a:cubicBezTo>
                  <a:cubicBezTo>
                    <a:pt x="51" y="125"/>
                    <a:pt x="52" y="125"/>
                    <a:pt x="51" y="125"/>
                  </a:cubicBezTo>
                  <a:cubicBezTo>
                    <a:pt x="50" y="124"/>
                    <a:pt x="50" y="124"/>
                    <a:pt x="50" y="124"/>
                  </a:cubicBezTo>
                  <a:cubicBezTo>
                    <a:pt x="49" y="123"/>
                    <a:pt x="49" y="123"/>
                    <a:pt x="49" y="123"/>
                  </a:cubicBezTo>
                  <a:cubicBezTo>
                    <a:pt x="49" y="122"/>
                    <a:pt x="49" y="122"/>
                    <a:pt x="49" y="122"/>
                  </a:cubicBezTo>
                  <a:cubicBezTo>
                    <a:pt x="49" y="121"/>
                    <a:pt x="49" y="121"/>
                    <a:pt x="49" y="121"/>
                  </a:cubicBezTo>
                  <a:close/>
                  <a:moveTo>
                    <a:pt x="34" y="116"/>
                  </a:moveTo>
                  <a:cubicBezTo>
                    <a:pt x="34" y="116"/>
                    <a:pt x="34" y="116"/>
                    <a:pt x="34" y="116"/>
                  </a:cubicBezTo>
                  <a:cubicBezTo>
                    <a:pt x="34" y="116"/>
                    <a:pt x="35" y="116"/>
                    <a:pt x="35" y="116"/>
                  </a:cubicBezTo>
                  <a:cubicBezTo>
                    <a:pt x="36" y="117"/>
                    <a:pt x="35" y="117"/>
                    <a:pt x="36" y="118"/>
                  </a:cubicBezTo>
                  <a:cubicBezTo>
                    <a:pt x="36" y="118"/>
                    <a:pt x="35" y="119"/>
                    <a:pt x="35" y="119"/>
                  </a:cubicBezTo>
                  <a:cubicBezTo>
                    <a:pt x="34" y="118"/>
                    <a:pt x="34" y="118"/>
                    <a:pt x="34" y="118"/>
                  </a:cubicBezTo>
                  <a:cubicBezTo>
                    <a:pt x="34" y="116"/>
                    <a:pt x="34" y="116"/>
                    <a:pt x="34" y="116"/>
                  </a:cubicBezTo>
                  <a:close/>
                  <a:moveTo>
                    <a:pt x="34" y="112"/>
                  </a:moveTo>
                  <a:cubicBezTo>
                    <a:pt x="34" y="112"/>
                    <a:pt x="34" y="112"/>
                    <a:pt x="34" y="112"/>
                  </a:cubicBezTo>
                  <a:cubicBezTo>
                    <a:pt x="34" y="112"/>
                    <a:pt x="32" y="112"/>
                    <a:pt x="32" y="112"/>
                  </a:cubicBezTo>
                  <a:cubicBezTo>
                    <a:pt x="32" y="112"/>
                    <a:pt x="31" y="112"/>
                    <a:pt x="31" y="111"/>
                  </a:cubicBezTo>
                  <a:cubicBezTo>
                    <a:pt x="31" y="111"/>
                    <a:pt x="31" y="110"/>
                    <a:pt x="32" y="110"/>
                  </a:cubicBezTo>
                  <a:cubicBezTo>
                    <a:pt x="32" y="110"/>
                    <a:pt x="32" y="109"/>
                    <a:pt x="32" y="108"/>
                  </a:cubicBezTo>
                  <a:cubicBezTo>
                    <a:pt x="32" y="108"/>
                    <a:pt x="33" y="108"/>
                    <a:pt x="33" y="108"/>
                  </a:cubicBezTo>
                  <a:cubicBezTo>
                    <a:pt x="33" y="108"/>
                    <a:pt x="34" y="109"/>
                    <a:pt x="34" y="109"/>
                  </a:cubicBezTo>
                  <a:cubicBezTo>
                    <a:pt x="34" y="109"/>
                    <a:pt x="34" y="111"/>
                    <a:pt x="34" y="112"/>
                  </a:cubicBezTo>
                  <a:close/>
                  <a:moveTo>
                    <a:pt x="34" y="89"/>
                  </a:moveTo>
                  <a:cubicBezTo>
                    <a:pt x="34" y="89"/>
                    <a:pt x="34" y="89"/>
                    <a:pt x="34" y="89"/>
                  </a:cubicBezTo>
                  <a:cubicBezTo>
                    <a:pt x="34" y="89"/>
                    <a:pt x="36" y="89"/>
                    <a:pt x="36" y="89"/>
                  </a:cubicBezTo>
                  <a:cubicBezTo>
                    <a:pt x="36" y="89"/>
                    <a:pt x="36" y="90"/>
                    <a:pt x="36" y="91"/>
                  </a:cubicBezTo>
                  <a:cubicBezTo>
                    <a:pt x="37" y="91"/>
                    <a:pt x="37" y="92"/>
                    <a:pt x="37" y="92"/>
                  </a:cubicBezTo>
                  <a:cubicBezTo>
                    <a:pt x="38" y="92"/>
                    <a:pt x="38" y="92"/>
                    <a:pt x="38" y="92"/>
                  </a:cubicBezTo>
                  <a:cubicBezTo>
                    <a:pt x="38" y="92"/>
                    <a:pt x="39" y="91"/>
                    <a:pt x="39" y="92"/>
                  </a:cubicBezTo>
                  <a:cubicBezTo>
                    <a:pt x="40" y="92"/>
                    <a:pt x="41" y="91"/>
                    <a:pt x="41" y="91"/>
                  </a:cubicBezTo>
                  <a:cubicBezTo>
                    <a:pt x="41" y="91"/>
                    <a:pt x="42" y="92"/>
                    <a:pt x="42" y="92"/>
                  </a:cubicBezTo>
                  <a:cubicBezTo>
                    <a:pt x="42" y="93"/>
                    <a:pt x="41" y="94"/>
                    <a:pt x="41" y="94"/>
                  </a:cubicBezTo>
                  <a:cubicBezTo>
                    <a:pt x="40" y="94"/>
                    <a:pt x="39" y="93"/>
                    <a:pt x="39" y="93"/>
                  </a:cubicBezTo>
                  <a:cubicBezTo>
                    <a:pt x="39" y="93"/>
                    <a:pt x="38" y="92"/>
                    <a:pt x="38" y="93"/>
                  </a:cubicBezTo>
                  <a:cubicBezTo>
                    <a:pt x="38" y="93"/>
                    <a:pt x="38" y="94"/>
                    <a:pt x="38" y="95"/>
                  </a:cubicBezTo>
                  <a:cubicBezTo>
                    <a:pt x="39" y="95"/>
                    <a:pt x="39" y="95"/>
                    <a:pt x="39" y="96"/>
                  </a:cubicBezTo>
                  <a:cubicBezTo>
                    <a:pt x="38" y="96"/>
                    <a:pt x="38" y="97"/>
                    <a:pt x="38" y="97"/>
                  </a:cubicBezTo>
                  <a:cubicBezTo>
                    <a:pt x="38" y="98"/>
                    <a:pt x="39" y="99"/>
                    <a:pt x="39" y="99"/>
                  </a:cubicBezTo>
                  <a:cubicBezTo>
                    <a:pt x="39" y="99"/>
                    <a:pt x="39" y="99"/>
                    <a:pt x="39" y="100"/>
                  </a:cubicBezTo>
                  <a:cubicBezTo>
                    <a:pt x="39" y="100"/>
                    <a:pt x="40" y="101"/>
                    <a:pt x="40" y="101"/>
                  </a:cubicBezTo>
                  <a:cubicBezTo>
                    <a:pt x="40" y="102"/>
                    <a:pt x="40" y="103"/>
                    <a:pt x="40" y="103"/>
                  </a:cubicBezTo>
                  <a:cubicBezTo>
                    <a:pt x="41" y="104"/>
                    <a:pt x="41" y="104"/>
                    <a:pt x="41" y="104"/>
                  </a:cubicBezTo>
                  <a:cubicBezTo>
                    <a:pt x="40" y="106"/>
                    <a:pt x="40" y="106"/>
                    <a:pt x="40" y="106"/>
                  </a:cubicBezTo>
                  <a:cubicBezTo>
                    <a:pt x="40" y="106"/>
                    <a:pt x="41" y="107"/>
                    <a:pt x="41" y="107"/>
                  </a:cubicBezTo>
                  <a:cubicBezTo>
                    <a:pt x="41" y="108"/>
                    <a:pt x="43" y="109"/>
                    <a:pt x="43" y="110"/>
                  </a:cubicBezTo>
                  <a:cubicBezTo>
                    <a:pt x="43" y="110"/>
                    <a:pt x="43" y="112"/>
                    <a:pt x="42" y="112"/>
                  </a:cubicBezTo>
                  <a:cubicBezTo>
                    <a:pt x="42" y="112"/>
                    <a:pt x="41" y="113"/>
                    <a:pt x="41" y="112"/>
                  </a:cubicBezTo>
                  <a:cubicBezTo>
                    <a:pt x="40" y="111"/>
                    <a:pt x="39" y="109"/>
                    <a:pt x="39" y="109"/>
                  </a:cubicBezTo>
                  <a:cubicBezTo>
                    <a:pt x="39" y="109"/>
                    <a:pt x="39" y="109"/>
                    <a:pt x="39" y="109"/>
                  </a:cubicBezTo>
                  <a:cubicBezTo>
                    <a:pt x="39" y="110"/>
                    <a:pt x="38" y="111"/>
                    <a:pt x="38" y="111"/>
                  </a:cubicBezTo>
                  <a:cubicBezTo>
                    <a:pt x="38" y="112"/>
                    <a:pt x="40" y="113"/>
                    <a:pt x="40" y="113"/>
                  </a:cubicBezTo>
                  <a:cubicBezTo>
                    <a:pt x="40" y="113"/>
                    <a:pt x="39" y="111"/>
                    <a:pt x="40" y="113"/>
                  </a:cubicBezTo>
                  <a:cubicBezTo>
                    <a:pt x="41" y="115"/>
                    <a:pt x="42" y="116"/>
                    <a:pt x="42" y="116"/>
                  </a:cubicBezTo>
                  <a:cubicBezTo>
                    <a:pt x="42" y="116"/>
                    <a:pt x="43" y="117"/>
                    <a:pt x="44" y="117"/>
                  </a:cubicBezTo>
                  <a:cubicBezTo>
                    <a:pt x="44" y="118"/>
                    <a:pt x="44" y="118"/>
                    <a:pt x="45" y="119"/>
                  </a:cubicBezTo>
                  <a:cubicBezTo>
                    <a:pt x="45" y="119"/>
                    <a:pt x="46" y="120"/>
                    <a:pt x="45" y="120"/>
                  </a:cubicBezTo>
                  <a:cubicBezTo>
                    <a:pt x="44" y="121"/>
                    <a:pt x="45" y="121"/>
                    <a:pt x="44" y="121"/>
                  </a:cubicBezTo>
                  <a:cubicBezTo>
                    <a:pt x="44" y="120"/>
                    <a:pt x="43" y="120"/>
                    <a:pt x="43" y="119"/>
                  </a:cubicBezTo>
                  <a:cubicBezTo>
                    <a:pt x="43" y="118"/>
                    <a:pt x="42" y="117"/>
                    <a:pt x="42" y="116"/>
                  </a:cubicBezTo>
                  <a:cubicBezTo>
                    <a:pt x="41" y="116"/>
                    <a:pt x="40" y="115"/>
                    <a:pt x="40" y="115"/>
                  </a:cubicBezTo>
                  <a:cubicBezTo>
                    <a:pt x="39" y="115"/>
                    <a:pt x="39" y="114"/>
                    <a:pt x="39" y="114"/>
                  </a:cubicBezTo>
                  <a:cubicBezTo>
                    <a:pt x="39" y="114"/>
                    <a:pt x="38" y="114"/>
                    <a:pt x="38" y="114"/>
                  </a:cubicBezTo>
                  <a:cubicBezTo>
                    <a:pt x="38" y="114"/>
                    <a:pt x="36" y="114"/>
                    <a:pt x="36" y="114"/>
                  </a:cubicBezTo>
                  <a:cubicBezTo>
                    <a:pt x="36" y="113"/>
                    <a:pt x="36" y="113"/>
                    <a:pt x="37" y="112"/>
                  </a:cubicBezTo>
                  <a:cubicBezTo>
                    <a:pt x="37" y="112"/>
                    <a:pt x="38" y="112"/>
                    <a:pt x="38" y="112"/>
                  </a:cubicBezTo>
                  <a:cubicBezTo>
                    <a:pt x="38" y="112"/>
                    <a:pt x="37" y="111"/>
                    <a:pt x="37" y="111"/>
                  </a:cubicBezTo>
                  <a:cubicBezTo>
                    <a:pt x="37" y="111"/>
                    <a:pt x="37" y="110"/>
                    <a:pt x="37" y="110"/>
                  </a:cubicBezTo>
                  <a:cubicBezTo>
                    <a:pt x="36" y="110"/>
                    <a:pt x="36" y="111"/>
                    <a:pt x="36" y="110"/>
                  </a:cubicBezTo>
                  <a:cubicBezTo>
                    <a:pt x="36" y="109"/>
                    <a:pt x="36" y="109"/>
                    <a:pt x="36" y="108"/>
                  </a:cubicBezTo>
                  <a:cubicBezTo>
                    <a:pt x="36" y="108"/>
                    <a:pt x="36" y="106"/>
                    <a:pt x="36" y="106"/>
                  </a:cubicBezTo>
                  <a:cubicBezTo>
                    <a:pt x="37" y="107"/>
                    <a:pt x="37" y="107"/>
                    <a:pt x="37" y="107"/>
                  </a:cubicBezTo>
                  <a:cubicBezTo>
                    <a:pt x="38" y="105"/>
                    <a:pt x="38" y="105"/>
                    <a:pt x="38" y="105"/>
                  </a:cubicBezTo>
                  <a:cubicBezTo>
                    <a:pt x="38" y="105"/>
                    <a:pt x="38" y="105"/>
                    <a:pt x="37" y="105"/>
                  </a:cubicBezTo>
                  <a:cubicBezTo>
                    <a:pt x="36" y="105"/>
                    <a:pt x="36" y="103"/>
                    <a:pt x="36" y="103"/>
                  </a:cubicBezTo>
                  <a:cubicBezTo>
                    <a:pt x="36" y="103"/>
                    <a:pt x="36" y="102"/>
                    <a:pt x="36" y="102"/>
                  </a:cubicBezTo>
                  <a:cubicBezTo>
                    <a:pt x="36" y="102"/>
                    <a:pt x="35" y="102"/>
                    <a:pt x="35" y="101"/>
                  </a:cubicBezTo>
                  <a:cubicBezTo>
                    <a:pt x="34" y="100"/>
                    <a:pt x="34" y="99"/>
                    <a:pt x="34" y="99"/>
                  </a:cubicBezTo>
                  <a:cubicBezTo>
                    <a:pt x="34" y="99"/>
                    <a:pt x="35" y="99"/>
                    <a:pt x="34" y="98"/>
                  </a:cubicBezTo>
                  <a:cubicBezTo>
                    <a:pt x="34" y="97"/>
                    <a:pt x="34" y="97"/>
                    <a:pt x="33" y="97"/>
                  </a:cubicBezTo>
                  <a:cubicBezTo>
                    <a:pt x="33" y="96"/>
                    <a:pt x="33" y="95"/>
                    <a:pt x="34" y="95"/>
                  </a:cubicBezTo>
                  <a:cubicBezTo>
                    <a:pt x="34" y="95"/>
                    <a:pt x="34" y="95"/>
                    <a:pt x="35" y="95"/>
                  </a:cubicBezTo>
                  <a:cubicBezTo>
                    <a:pt x="35" y="96"/>
                    <a:pt x="36" y="96"/>
                    <a:pt x="36" y="96"/>
                  </a:cubicBezTo>
                  <a:cubicBezTo>
                    <a:pt x="36" y="95"/>
                    <a:pt x="37" y="94"/>
                    <a:pt x="36" y="94"/>
                  </a:cubicBezTo>
                  <a:cubicBezTo>
                    <a:pt x="36" y="93"/>
                    <a:pt x="35" y="92"/>
                    <a:pt x="35" y="92"/>
                  </a:cubicBezTo>
                  <a:cubicBezTo>
                    <a:pt x="34" y="91"/>
                    <a:pt x="34" y="91"/>
                    <a:pt x="34" y="91"/>
                  </a:cubicBezTo>
                  <a:cubicBezTo>
                    <a:pt x="34" y="91"/>
                    <a:pt x="34" y="91"/>
                    <a:pt x="34" y="90"/>
                  </a:cubicBezTo>
                  <a:cubicBezTo>
                    <a:pt x="34" y="90"/>
                    <a:pt x="34" y="89"/>
                    <a:pt x="34" y="89"/>
                  </a:cubicBezTo>
                  <a:close/>
                  <a:moveTo>
                    <a:pt x="33" y="89"/>
                  </a:moveTo>
                  <a:cubicBezTo>
                    <a:pt x="33" y="89"/>
                    <a:pt x="33" y="89"/>
                    <a:pt x="33" y="89"/>
                  </a:cubicBezTo>
                  <a:cubicBezTo>
                    <a:pt x="33" y="89"/>
                    <a:pt x="32" y="88"/>
                    <a:pt x="32" y="87"/>
                  </a:cubicBezTo>
                  <a:cubicBezTo>
                    <a:pt x="32" y="87"/>
                    <a:pt x="32" y="87"/>
                    <a:pt x="32" y="86"/>
                  </a:cubicBezTo>
                  <a:cubicBezTo>
                    <a:pt x="32" y="85"/>
                    <a:pt x="31" y="85"/>
                    <a:pt x="31" y="84"/>
                  </a:cubicBezTo>
                  <a:cubicBezTo>
                    <a:pt x="32" y="84"/>
                    <a:pt x="32" y="83"/>
                    <a:pt x="32" y="83"/>
                  </a:cubicBezTo>
                  <a:cubicBezTo>
                    <a:pt x="33" y="82"/>
                    <a:pt x="34" y="82"/>
                    <a:pt x="34" y="83"/>
                  </a:cubicBezTo>
                  <a:cubicBezTo>
                    <a:pt x="34" y="83"/>
                    <a:pt x="34" y="84"/>
                    <a:pt x="34" y="85"/>
                  </a:cubicBezTo>
                  <a:cubicBezTo>
                    <a:pt x="34" y="85"/>
                    <a:pt x="34" y="86"/>
                    <a:pt x="34" y="86"/>
                  </a:cubicBezTo>
                  <a:cubicBezTo>
                    <a:pt x="34" y="87"/>
                    <a:pt x="35" y="87"/>
                    <a:pt x="35" y="87"/>
                  </a:cubicBezTo>
                  <a:cubicBezTo>
                    <a:pt x="35" y="88"/>
                    <a:pt x="35" y="89"/>
                    <a:pt x="35" y="89"/>
                  </a:cubicBezTo>
                  <a:lnTo>
                    <a:pt x="33" y="89"/>
                  </a:lnTo>
                  <a:close/>
                </a:path>
              </a:pathLst>
            </a:custGeom>
            <a:grpFill/>
            <a:ln w="38100" cap="rnd" cmpd="sng">
              <a:solidFill>
                <a:schemeClr val="bg2"/>
              </a:solidFill>
              <a:prstDash val="solid"/>
              <a:round/>
              <a:headEnd/>
              <a:tailEnd/>
            </a:ln>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en-US" sz="1050">
                <a:solidFill>
                  <a:srgbClr val="0032A0">
                    <a:lumMod val="50000"/>
                  </a:srgbClr>
                </a:solidFill>
                <a:latin typeface="Calibri Light"/>
              </a:endParaRPr>
            </a:p>
          </p:txBody>
        </p:sp>
        <p:sp>
          <p:nvSpPr>
            <p:cNvPr id="542" name="Freeform 9"/>
            <p:cNvSpPr>
              <a:spLocks/>
            </p:cNvSpPr>
            <p:nvPr/>
          </p:nvSpPr>
          <p:spPr bwMode="auto">
            <a:xfrm>
              <a:off x="7316079" y="4213154"/>
              <a:ext cx="216588" cy="121458"/>
            </a:xfrm>
            <a:custGeom>
              <a:avLst/>
              <a:gdLst>
                <a:gd name="T0" fmla="*/ 2 w 95"/>
                <a:gd name="T1" fmla="*/ 39 h 55"/>
                <a:gd name="T2" fmla="*/ 2 w 95"/>
                <a:gd name="T3" fmla="*/ 36 h 55"/>
                <a:gd name="T4" fmla="*/ 0 w 95"/>
                <a:gd name="T5" fmla="*/ 31 h 55"/>
                <a:gd name="T6" fmla="*/ 2 w 95"/>
                <a:gd name="T7" fmla="*/ 31 h 55"/>
                <a:gd name="T8" fmla="*/ 7 w 95"/>
                <a:gd name="T9" fmla="*/ 32 h 55"/>
                <a:gd name="T10" fmla="*/ 9 w 95"/>
                <a:gd name="T11" fmla="*/ 31 h 55"/>
                <a:gd name="T12" fmla="*/ 12 w 95"/>
                <a:gd name="T13" fmla="*/ 27 h 55"/>
                <a:gd name="T14" fmla="*/ 15 w 95"/>
                <a:gd name="T15" fmla="*/ 27 h 55"/>
                <a:gd name="T16" fmla="*/ 16 w 95"/>
                <a:gd name="T17" fmla="*/ 26 h 55"/>
                <a:gd name="T18" fmla="*/ 18 w 95"/>
                <a:gd name="T19" fmla="*/ 27 h 55"/>
                <a:gd name="T20" fmla="*/ 20 w 95"/>
                <a:gd name="T21" fmla="*/ 27 h 55"/>
                <a:gd name="T22" fmla="*/ 23 w 95"/>
                <a:gd name="T23" fmla="*/ 28 h 55"/>
                <a:gd name="T24" fmla="*/ 26 w 95"/>
                <a:gd name="T25" fmla="*/ 26 h 55"/>
                <a:gd name="T26" fmla="*/ 28 w 95"/>
                <a:gd name="T27" fmla="*/ 20 h 55"/>
                <a:gd name="T28" fmla="*/ 28 w 95"/>
                <a:gd name="T29" fmla="*/ 16 h 55"/>
                <a:gd name="T30" fmla="*/ 33 w 95"/>
                <a:gd name="T31" fmla="*/ 18 h 55"/>
                <a:gd name="T32" fmla="*/ 36 w 95"/>
                <a:gd name="T33" fmla="*/ 18 h 55"/>
                <a:gd name="T34" fmla="*/ 44 w 95"/>
                <a:gd name="T35" fmla="*/ 19 h 55"/>
                <a:gd name="T36" fmla="*/ 58 w 95"/>
                <a:gd name="T37" fmla="*/ 18 h 55"/>
                <a:gd name="T38" fmla="*/ 61 w 95"/>
                <a:gd name="T39" fmla="*/ 16 h 55"/>
                <a:gd name="T40" fmla="*/ 66 w 95"/>
                <a:gd name="T41" fmla="*/ 15 h 55"/>
                <a:gd name="T42" fmla="*/ 70 w 95"/>
                <a:gd name="T43" fmla="*/ 13 h 55"/>
                <a:gd name="T44" fmla="*/ 76 w 95"/>
                <a:gd name="T45" fmla="*/ 10 h 55"/>
                <a:gd name="T46" fmla="*/ 78 w 95"/>
                <a:gd name="T47" fmla="*/ 8 h 55"/>
                <a:gd name="T48" fmla="*/ 80 w 95"/>
                <a:gd name="T49" fmla="*/ 8 h 55"/>
                <a:gd name="T50" fmla="*/ 83 w 95"/>
                <a:gd name="T51" fmla="*/ 7 h 55"/>
                <a:gd name="T52" fmla="*/ 89 w 95"/>
                <a:gd name="T53" fmla="*/ 3 h 55"/>
                <a:gd name="T54" fmla="*/ 94 w 95"/>
                <a:gd name="T55" fmla="*/ 2 h 55"/>
                <a:gd name="T56" fmla="*/ 89 w 95"/>
                <a:gd name="T57" fmla="*/ 6 h 55"/>
                <a:gd name="T58" fmla="*/ 83 w 95"/>
                <a:gd name="T59" fmla="*/ 11 h 55"/>
                <a:gd name="T60" fmla="*/ 76 w 95"/>
                <a:gd name="T61" fmla="*/ 15 h 55"/>
                <a:gd name="T62" fmla="*/ 73 w 95"/>
                <a:gd name="T63" fmla="*/ 19 h 55"/>
                <a:gd name="T64" fmla="*/ 68 w 95"/>
                <a:gd name="T65" fmla="*/ 20 h 55"/>
                <a:gd name="T66" fmla="*/ 67 w 95"/>
                <a:gd name="T67" fmla="*/ 27 h 55"/>
                <a:gd name="T68" fmla="*/ 73 w 95"/>
                <a:gd name="T69" fmla="*/ 34 h 55"/>
                <a:gd name="T70" fmla="*/ 74 w 95"/>
                <a:gd name="T71" fmla="*/ 38 h 55"/>
                <a:gd name="T72" fmla="*/ 70 w 95"/>
                <a:gd name="T73" fmla="*/ 36 h 55"/>
                <a:gd name="T74" fmla="*/ 63 w 95"/>
                <a:gd name="T75" fmla="*/ 37 h 55"/>
                <a:gd name="T76" fmla="*/ 59 w 95"/>
                <a:gd name="T77" fmla="*/ 36 h 55"/>
                <a:gd name="T78" fmla="*/ 55 w 95"/>
                <a:gd name="T79" fmla="*/ 43 h 55"/>
                <a:gd name="T80" fmla="*/ 52 w 95"/>
                <a:gd name="T81" fmla="*/ 46 h 55"/>
                <a:gd name="T82" fmla="*/ 47 w 95"/>
                <a:gd name="T83" fmla="*/ 47 h 55"/>
                <a:gd name="T84" fmla="*/ 43 w 95"/>
                <a:gd name="T85" fmla="*/ 49 h 55"/>
                <a:gd name="T86" fmla="*/ 36 w 95"/>
                <a:gd name="T87" fmla="*/ 50 h 55"/>
                <a:gd name="T88" fmla="*/ 29 w 95"/>
                <a:gd name="T89" fmla="*/ 53 h 55"/>
                <a:gd name="T90" fmla="*/ 24 w 95"/>
                <a:gd name="T91" fmla="*/ 50 h 55"/>
                <a:gd name="T92" fmla="*/ 19 w 95"/>
                <a:gd name="T93" fmla="*/ 53 h 55"/>
                <a:gd name="T94" fmla="*/ 12 w 95"/>
                <a:gd name="T95" fmla="*/ 50 h 55"/>
                <a:gd name="T96" fmla="*/ 8 w 95"/>
                <a:gd name="T97" fmla="*/ 50 h 55"/>
                <a:gd name="T98" fmla="*/ 5 w 95"/>
                <a:gd name="T99" fmla="*/ 45 h 55"/>
                <a:gd name="T100" fmla="*/ 2 w 95"/>
                <a:gd name="T101" fmla="*/ 3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5" h="55">
                  <a:moveTo>
                    <a:pt x="2" y="39"/>
                  </a:moveTo>
                  <a:cubicBezTo>
                    <a:pt x="2" y="39"/>
                    <a:pt x="2" y="38"/>
                    <a:pt x="2" y="36"/>
                  </a:cubicBezTo>
                  <a:cubicBezTo>
                    <a:pt x="1" y="34"/>
                    <a:pt x="0" y="31"/>
                    <a:pt x="0" y="31"/>
                  </a:cubicBezTo>
                  <a:cubicBezTo>
                    <a:pt x="0" y="31"/>
                    <a:pt x="1" y="30"/>
                    <a:pt x="2" y="31"/>
                  </a:cubicBezTo>
                  <a:cubicBezTo>
                    <a:pt x="3" y="32"/>
                    <a:pt x="4" y="34"/>
                    <a:pt x="7" y="32"/>
                  </a:cubicBezTo>
                  <a:cubicBezTo>
                    <a:pt x="8" y="32"/>
                    <a:pt x="9" y="32"/>
                    <a:pt x="9" y="31"/>
                  </a:cubicBezTo>
                  <a:cubicBezTo>
                    <a:pt x="11" y="29"/>
                    <a:pt x="11" y="27"/>
                    <a:pt x="12" y="27"/>
                  </a:cubicBezTo>
                  <a:cubicBezTo>
                    <a:pt x="13" y="26"/>
                    <a:pt x="13" y="27"/>
                    <a:pt x="15" y="27"/>
                  </a:cubicBezTo>
                  <a:cubicBezTo>
                    <a:pt x="15" y="27"/>
                    <a:pt x="16" y="26"/>
                    <a:pt x="16" y="26"/>
                  </a:cubicBezTo>
                  <a:cubicBezTo>
                    <a:pt x="17" y="26"/>
                    <a:pt x="17" y="27"/>
                    <a:pt x="18" y="27"/>
                  </a:cubicBezTo>
                  <a:cubicBezTo>
                    <a:pt x="19" y="27"/>
                    <a:pt x="19" y="26"/>
                    <a:pt x="20" y="27"/>
                  </a:cubicBezTo>
                  <a:cubicBezTo>
                    <a:pt x="21" y="27"/>
                    <a:pt x="22" y="28"/>
                    <a:pt x="23" y="28"/>
                  </a:cubicBezTo>
                  <a:cubicBezTo>
                    <a:pt x="24" y="28"/>
                    <a:pt x="26" y="28"/>
                    <a:pt x="26" y="26"/>
                  </a:cubicBezTo>
                  <a:cubicBezTo>
                    <a:pt x="27" y="25"/>
                    <a:pt x="28" y="23"/>
                    <a:pt x="28" y="20"/>
                  </a:cubicBezTo>
                  <a:cubicBezTo>
                    <a:pt x="28" y="17"/>
                    <a:pt x="27" y="15"/>
                    <a:pt x="28" y="16"/>
                  </a:cubicBezTo>
                  <a:cubicBezTo>
                    <a:pt x="28" y="16"/>
                    <a:pt x="31" y="17"/>
                    <a:pt x="33" y="18"/>
                  </a:cubicBezTo>
                  <a:cubicBezTo>
                    <a:pt x="35" y="18"/>
                    <a:pt x="34" y="17"/>
                    <a:pt x="36" y="18"/>
                  </a:cubicBezTo>
                  <a:cubicBezTo>
                    <a:pt x="38" y="18"/>
                    <a:pt x="42" y="19"/>
                    <a:pt x="44" y="19"/>
                  </a:cubicBezTo>
                  <a:cubicBezTo>
                    <a:pt x="48" y="19"/>
                    <a:pt x="53" y="19"/>
                    <a:pt x="58" y="18"/>
                  </a:cubicBezTo>
                  <a:cubicBezTo>
                    <a:pt x="58" y="17"/>
                    <a:pt x="60" y="16"/>
                    <a:pt x="61" y="16"/>
                  </a:cubicBezTo>
                  <a:cubicBezTo>
                    <a:pt x="62" y="15"/>
                    <a:pt x="64" y="16"/>
                    <a:pt x="66" y="15"/>
                  </a:cubicBezTo>
                  <a:cubicBezTo>
                    <a:pt x="67" y="15"/>
                    <a:pt x="69" y="14"/>
                    <a:pt x="70" y="13"/>
                  </a:cubicBezTo>
                  <a:cubicBezTo>
                    <a:pt x="72" y="12"/>
                    <a:pt x="74" y="11"/>
                    <a:pt x="76" y="10"/>
                  </a:cubicBezTo>
                  <a:cubicBezTo>
                    <a:pt x="77" y="10"/>
                    <a:pt x="77" y="9"/>
                    <a:pt x="78" y="8"/>
                  </a:cubicBezTo>
                  <a:cubicBezTo>
                    <a:pt x="79" y="8"/>
                    <a:pt x="79" y="8"/>
                    <a:pt x="80" y="8"/>
                  </a:cubicBezTo>
                  <a:cubicBezTo>
                    <a:pt x="81" y="8"/>
                    <a:pt x="82" y="7"/>
                    <a:pt x="83" y="7"/>
                  </a:cubicBezTo>
                  <a:cubicBezTo>
                    <a:pt x="85" y="6"/>
                    <a:pt x="86" y="5"/>
                    <a:pt x="89" y="3"/>
                  </a:cubicBezTo>
                  <a:cubicBezTo>
                    <a:pt x="92" y="0"/>
                    <a:pt x="95" y="0"/>
                    <a:pt x="94" y="2"/>
                  </a:cubicBezTo>
                  <a:cubicBezTo>
                    <a:pt x="94" y="3"/>
                    <a:pt x="90" y="5"/>
                    <a:pt x="89" y="6"/>
                  </a:cubicBezTo>
                  <a:cubicBezTo>
                    <a:pt x="87" y="8"/>
                    <a:pt x="85" y="10"/>
                    <a:pt x="83" y="11"/>
                  </a:cubicBezTo>
                  <a:cubicBezTo>
                    <a:pt x="81" y="11"/>
                    <a:pt x="78" y="13"/>
                    <a:pt x="76" y="15"/>
                  </a:cubicBezTo>
                  <a:cubicBezTo>
                    <a:pt x="74" y="16"/>
                    <a:pt x="74" y="18"/>
                    <a:pt x="73" y="19"/>
                  </a:cubicBezTo>
                  <a:cubicBezTo>
                    <a:pt x="70" y="21"/>
                    <a:pt x="69" y="19"/>
                    <a:pt x="68" y="20"/>
                  </a:cubicBezTo>
                  <a:cubicBezTo>
                    <a:pt x="68" y="22"/>
                    <a:pt x="67" y="25"/>
                    <a:pt x="67" y="27"/>
                  </a:cubicBezTo>
                  <a:cubicBezTo>
                    <a:pt x="68" y="30"/>
                    <a:pt x="71" y="32"/>
                    <a:pt x="73" y="34"/>
                  </a:cubicBezTo>
                  <a:cubicBezTo>
                    <a:pt x="73" y="34"/>
                    <a:pt x="76" y="37"/>
                    <a:pt x="74" y="38"/>
                  </a:cubicBezTo>
                  <a:cubicBezTo>
                    <a:pt x="73" y="38"/>
                    <a:pt x="72" y="36"/>
                    <a:pt x="70" y="36"/>
                  </a:cubicBezTo>
                  <a:cubicBezTo>
                    <a:pt x="68" y="36"/>
                    <a:pt x="65" y="36"/>
                    <a:pt x="63" y="37"/>
                  </a:cubicBezTo>
                  <a:cubicBezTo>
                    <a:pt x="62" y="37"/>
                    <a:pt x="61" y="36"/>
                    <a:pt x="59" y="36"/>
                  </a:cubicBezTo>
                  <a:cubicBezTo>
                    <a:pt x="57" y="37"/>
                    <a:pt x="55" y="41"/>
                    <a:pt x="55" y="43"/>
                  </a:cubicBezTo>
                  <a:cubicBezTo>
                    <a:pt x="55" y="44"/>
                    <a:pt x="53" y="44"/>
                    <a:pt x="52" y="46"/>
                  </a:cubicBezTo>
                  <a:cubicBezTo>
                    <a:pt x="50" y="47"/>
                    <a:pt x="49" y="46"/>
                    <a:pt x="47" y="47"/>
                  </a:cubicBezTo>
                  <a:cubicBezTo>
                    <a:pt x="45" y="48"/>
                    <a:pt x="45" y="49"/>
                    <a:pt x="43" y="49"/>
                  </a:cubicBezTo>
                  <a:cubicBezTo>
                    <a:pt x="40" y="49"/>
                    <a:pt x="37" y="50"/>
                    <a:pt x="36" y="50"/>
                  </a:cubicBezTo>
                  <a:cubicBezTo>
                    <a:pt x="30" y="50"/>
                    <a:pt x="33" y="55"/>
                    <a:pt x="29" y="53"/>
                  </a:cubicBezTo>
                  <a:cubicBezTo>
                    <a:pt x="27" y="53"/>
                    <a:pt x="26" y="51"/>
                    <a:pt x="24" y="50"/>
                  </a:cubicBezTo>
                  <a:cubicBezTo>
                    <a:pt x="23" y="50"/>
                    <a:pt x="21" y="52"/>
                    <a:pt x="19" y="53"/>
                  </a:cubicBezTo>
                  <a:cubicBezTo>
                    <a:pt x="17" y="54"/>
                    <a:pt x="14" y="51"/>
                    <a:pt x="12" y="50"/>
                  </a:cubicBezTo>
                  <a:cubicBezTo>
                    <a:pt x="10" y="49"/>
                    <a:pt x="9" y="51"/>
                    <a:pt x="8" y="50"/>
                  </a:cubicBezTo>
                  <a:cubicBezTo>
                    <a:pt x="6" y="48"/>
                    <a:pt x="7" y="46"/>
                    <a:pt x="5" y="45"/>
                  </a:cubicBezTo>
                  <a:cubicBezTo>
                    <a:pt x="4" y="43"/>
                    <a:pt x="2" y="41"/>
                    <a:pt x="2" y="39"/>
                  </a:cubicBezTo>
                  <a:close/>
                </a:path>
              </a:pathLst>
            </a:custGeom>
            <a:grpFill/>
            <a:ln w="38100" cap="rnd" cmpd="sng">
              <a:solidFill>
                <a:schemeClr val="bg2"/>
              </a:solidFill>
              <a:prstDash val="solid"/>
              <a:round/>
              <a:headEnd/>
              <a:tailEnd/>
            </a:ln>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en-US" sz="1050">
                <a:solidFill>
                  <a:srgbClr val="0032A0">
                    <a:lumMod val="50000"/>
                  </a:srgbClr>
                </a:solidFill>
                <a:latin typeface="Calibri Light"/>
              </a:endParaRPr>
            </a:p>
          </p:txBody>
        </p:sp>
        <p:sp>
          <p:nvSpPr>
            <p:cNvPr id="543" name="Freeform 21"/>
            <p:cNvSpPr>
              <a:spLocks/>
            </p:cNvSpPr>
            <p:nvPr/>
          </p:nvSpPr>
          <p:spPr bwMode="auto">
            <a:xfrm>
              <a:off x="5794468" y="3262801"/>
              <a:ext cx="424380" cy="437887"/>
            </a:xfrm>
            <a:custGeom>
              <a:avLst/>
              <a:gdLst>
                <a:gd name="T0" fmla="*/ 13 w 186"/>
                <a:gd name="T1" fmla="*/ 14 h 198"/>
                <a:gd name="T2" fmla="*/ 23 w 186"/>
                <a:gd name="T3" fmla="*/ 6 h 198"/>
                <a:gd name="T4" fmla="*/ 32 w 186"/>
                <a:gd name="T5" fmla="*/ 3 h 198"/>
                <a:gd name="T6" fmla="*/ 48 w 186"/>
                <a:gd name="T7" fmla="*/ 1 h 198"/>
                <a:gd name="T8" fmla="*/ 62 w 186"/>
                <a:gd name="T9" fmla="*/ 9 h 198"/>
                <a:gd name="T10" fmla="*/ 74 w 186"/>
                <a:gd name="T11" fmla="*/ 20 h 198"/>
                <a:gd name="T12" fmla="*/ 77 w 186"/>
                <a:gd name="T13" fmla="*/ 32 h 198"/>
                <a:gd name="T14" fmla="*/ 94 w 186"/>
                <a:gd name="T15" fmla="*/ 40 h 198"/>
                <a:gd name="T16" fmla="*/ 105 w 186"/>
                <a:gd name="T17" fmla="*/ 44 h 198"/>
                <a:gd name="T18" fmla="*/ 109 w 186"/>
                <a:gd name="T19" fmla="*/ 54 h 198"/>
                <a:gd name="T20" fmla="*/ 106 w 186"/>
                <a:gd name="T21" fmla="*/ 63 h 198"/>
                <a:gd name="T22" fmla="*/ 117 w 186"/>
                <a:gd name="T23" fmla="*/ 69 h 198"/>
                <a:gd name="T24" fmla="*/ 131 w 186"/>
                <a:gd name="T25" fmla="*/ 70 h 198"/>
                <a:gd name="T26" fmla="*/ 140 w 186"/>
                <a:gd name="T27" fmla="*/ 68 h 198"/>
                <a:gd name="T28" fmla="*/ 153 w 186"/>
                <a:gd name="T29" fmla="*/ 65 h 198"/>
                <a:gd name="T30" fmla="*/ 154 w 186"/>
                <a:gd name="T31" fmla="*/ 67 h 198"/>
                <a:gd name="T32" fmla="*/ 155 w 186"/>
                <a:gd name="T33" fmla="*/ 77 h 198"/>
                <a:gd name="T34" fmla="*/ 160 w 186"/>
                <a:gd name="T35" fmla="*/ 84 h 198"/>
                <a:gd name="T36" fmla="*/ 156 w 186"/>
                <a:gd name="T37" fmla="*/ 96 h 198"/>
                <a:gd name="T38" fmla="*/ 155 w 186"/>
                <a:gd name="T39" fmla="*/ 112 h 198"/>
                <a:gd name="T40" fmla="*/ 168 w 186"/>
                <a:gd name="T41" fmla="*/ 126 h 198"/>
                <a:gd name="T42" fmla="*/ 182 w 186"/>
                <a:gd name="T43" fmla="*/ 136 h 198"/>
                <a:gd name="T44" fmla="*/ 178 w 186"/>
                <a:gd name="T45" fmla="*/ 151 h 198"/>
                <a:gd name="T46" fmla="*/ 170 w 186"/>
                <a:gd name="T47" fmla="*/ 159 h 198"/>
                <a:gd name="T48" fmla="*/ 170 w 186"/>
                <a:gd name="T49" fmla="*/ 175 h 198"/>
                <a:gd name="T50" fmla="*/ 173 w 186"/>
                <a:gd name="T51" fmla="*/ 185 h 198"/>
                <a:gd name="T52" fmla="*/ 160 w 186"/>
                <a:gd name="T53" fmla="*/ 190 h 198"/>
                <a:gd name="T54" fmla="*/ 150 w 186"/>
                <a:gd name="T55" fmla="*/ 193 h 198"/>
                <a:gd name="T56" fmla="*/ 139 w 186"/>
                <a:gd name="T57" fmla="*/ 197 h 198"/>
                <a:gd name="T58" fmla="*/ 139 w 186"/>
                <a:gd name="T59" fmla="*/ 186 h 198"/>
                <a:gd name="T60" fmla="*/ 144 w 186"/>
                <a:gd name="T61" fmla="*/ 175 h 198"/>
                <a:gd name="T62" fmla="*/ 128 w 186"/>
                <a:gd name="T63" fmla="*/ 172 h 198"/>
                <a:gd name="T64" fmla="*/ 116 w 186"/>
                <a:gd name="T65" fmla="*/ 160 h 198"/>
                <a:gd name="T66" fmla="*/ 101 w 186"/>
                <a:gd name="T67" fmla="*/ 151 h 198"/>
                <a:gd name="T68" fmla="*/ 93 w 186"/>
                <a:gd name="T69" fmla="*/ 157 h 198"/>
                <a:gd name="T70" fmla="*/ 89 w 186"/>
                <a:gd name="T71" fmla="*/ 173 h 198"/>
                <a:gd name="T72" fmla="*/ 81 w 186"/>
                <a:gd name="T73" fmla="*/ 172 h 198"/>
                <a:gd name="T74" fmla="*/ 75 w 186"/>
                <a:gd name="T75" fmla="*/ 168 h 198"/>
                <a:gd name="T76" fmla="*/ 65 w 186"/>
                <a:gd name="T77" fmla="*/ 162 h 198"/>
                <a:gd name="T78" fmla="*/ 57 w 186"/>
                <a:gd name="T79" fmla="*/ 164 h 198"/>
                <a:gd name="T80" fmla="*/ 50 w 186"/>
                <a:gd name="T81" fmla="*/ 161 h 198"/>
                <a:gd name="T82" fmla="*/ 45 w 186"/>
                <a:gd name="T83" fmla="*/ 157 h 198"/>
                <a:gd name="T84" fmla="*/ 40 w 186"/>
                <a:gd name="T85" fmla="*/ 152 h 198"/>
                <a:gd name="T86" fmla="*/ 32 w 186"/>
                <a:gd name="T87" fmla="*/ 148 h 198"/>
                <a:gd name="T88" fmla="*/ 34 w 186"/>
                <a:gd name="T89" fmla="*/ 144 h 198"/>
                <a:gd name="T90" fmla="*/ 43 w 186"/>
                <a:gd name="T91" fmla="*/ 140 h 198"/>
                <a:gd name="T92" fmla="*/ 35 w 186"/>
                <a:gd name="T93" fmla="*/ 127 h 198"/>
                <a:gd name="T94" fmla="*/ 32 w 186"/>
                <a:gd name="T95" fmla="*/ 120 h 198"/>
                <a:gd name="T96" fmla="*/ 43 w 186"/>
                <a:gd name="T97" fmla="*/ 118 h 198"/>
                <a:gd name="T98" fmla="*/ 37 w 186"/>
                <a:gd name="T99" fmla="*/ 111 h 198"/>
                <a:gd name="T100" fmla="*/ 28 w 186"/>
                <a:gd name="T101" fmla="*/ 106 h 198"/>
                <a:gd name="T102" fmla="*/ 22 w 186"/>
                <a:gd name="T103" fmla="*/ 98 h 198"/>
                <a:gd name="T104" fmla="*/ 24 w 186"/>
                <a:gd name="T105" fmla="*/ 87 h 198"/>
                <a:gd name="T106" fmla="*/ 27 w 186"/>
                <a:gd name="T107" fmla="*/ 73 h 198"/>
                <a:gd name="T108" fmla="*/ 15 w 186"/>
                <a:gd name="T109" fmla="*/ 74 h 198"/>
                <a:gd name="T110" fmla="*/ 14 w 186"/>
                <a:gd name="T111" fmla="*/ 63 h 198"/>
                <a:gd name="T112" fmla="*/ 16 w 186"/>
                <a:gd name="T113" fmla="*/ 57 h 198"/>
                <a:gd name="T114" fmla="*/ 24 w 186"/>
                <a:gd name="T115" fmla="*/ 53 h 198"/>
                <a:gd name="T116" fmla="*/ 13 w 186"/>
                <a:gd name="T117" fmla="*/ 51 h 198"/>
                <a:gd name="T118" fmla="*/ 7 w 186"/>
                <a:gd name="T119" fmla="*/ 43 h 198"/>
                <a:gd name="T120" fmla="*/ 5 w 186"/>
                <a:gd name="T121" fmla="*/ 40 h 198"/>
                <a:gd name="T122" fmla="*/ 3 w 186"/>
                <a:gd name="T123" fmla="*/ 31 h 198"/>
                <a:gd name="T124" fmla="*/ 4 w 186"/>
                <a:gd name="T125" fmla="*/ 2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6" h="198">
                  <a:moveTo>
                    <a:pt x="11" y="14"/>
                  </a:moveTo>
                  <a:cubicBezTo>
                    <a:pt x="11" y="14"/>
                    <a:pt x="11" y="14"/>
                    <a:pt x="11" y="14"/>
                  </a:cubicBezTo>
                  <a:cubicBezTo>
                    <a:pt x="11" y="14"/>
                    <a:pt x="11" y="14"/>
                    <a:pt x="11" y="14"/>
                  </a:cubicBezTo>
                  <a:cubicBezTo>
                    <a:pt x="12" y="14"/>
                    <a:pt x="12" y="14"/>
                    <a:pt x="13" y="14"/>
                  </a:cubicBezTo>
                  <a:cubicBezTo>
                    <a:pt x="15" y="14"/>
                    <a:pt x="16" y="14"/>
                    <a:pt x="16" y="14"/>
                  </a:cubicBezTo>
                  <a:cubicBezTo>
                    <a:pt x="17" y="11"/>
                    <a:pt x="17" y="11"/>
                    <a:pt x="17" y="11"/>
                  </a:cubicBezTo>
                  <a:cubicBezTo>
                    <a:pt x="19" y="10"/>
                    <a:pt x="19" y="10"/>
                    <a:pt x="19" y="10"/>
                  </a:cubicBezTo>
                  <a:cubicBezTo>
                    <a:pt x="19" y="10"/>
                    <a:pt x="22" y="6"/>
                    <a:pt x="23" y="6"/>
                  </a:cubicBezTo>
                  <a:cubicBezTo>
                    <a:pt x="25" y="6"/>
                    <a:pt x="23" y="4"/>
                    <a:pt x="23" y="4"/>
                  </a:cubicBezTo>
                  <a:cubicBezTo>
                    <a:pt x="23" y="4"/>
                    <a:pt x="28" y="2"/>
                    <a:pt x="30" y="2"/>
                  </a:cubicBezTo>
                  <a:cubicBezTo>
                    <a:pt x="30" y="2"/>
                    <a:pt x="30" y="2"/>
                    <a:pt x="31" y="2"/>
                  </a:cubicBezTo>
                  <a:cubicBezTo>
                    <a:pt x="32" y="2"/>
                    <a:pt x="32" y="3"/>
                    <a:pt x="32" y="3"/>
                  </a:cubicBezTo>
                  <a:cubicBezTo>
                    <a:pt x="36" y="1"/>
                    <a:pt x="36" y="1"/>
                    <a:pt x="36" y="1"/>
                  </a:cubicBezTo>
                  <a:cubicBezTo>
                    <a:pt x="36" y="1"/>
                    <a:pt x="42" y="0"/>
                    <a:pt x="43" y="0"/>
                  </a:cubicBezTo>
                  <a:cubicBezTo>
                    <a:pt x="44" y="0"/>
                    <a:pt x="46" y="1"/>
                    <a:pt x="46" y="1"/>
                  </a:cubicBezTo>
                  <a:cubicBezTo>
                    <a:pt x="48" y="1"/>
                    <a:pt x="48" y="1"/>
                    <a:pt x="48" y="1"/>
                  </a:cubicBezTo>
                  <a:cubicBezTo>
                    <a:pt x="48" y="1"/>
                    <a:pt x="49" y="2"/>
                    <a:pt x="50" y="2"/>
                  </a:cubicBezTo>
                  <a:cubicBezTo>
                    <a:pt x="52" y="3"/>
                    <a:pt x="53" y="6"/>
                    <a:pt x="54" y="6"/>
                  </a:cubicBezTo>
                  <a:cubicBezTo>
                    <a:pt x="56" y="7"/>
                    <a:pt x="58" y="7"/>
                    <a:pt x="59" y="7"/>
                  </a:cubicBezTo>
                  <a:cubicBezTo>
                    <a:pt x="60" y="8"/>
                    <a:pt x="62" y="9"/>
                    <a:pt x="62" y="9"/>
                  </a:cubicBezTo>
                  <a:cubicBezTo>
                    <a:pt x="62" y="9"/>
                    <a:pt x="67" y="14"/>
                    <a:pt x="68" y="14"/>
                  </a:cubicBezTo>
                  <a:cubicBezTo>
                    <a:pt x="69" y="14"/>
                    <a:pt x="69" y="14"/>
                    <a:pt x="70" y="16"/>
                  </a:cubicBezTo>
                  <a:cubicBezTo>
                    <a:pt x="71" y="17"/>
                    <a:pt x="74" y="16"/>
                    <a:pt x="74" y="16"/>
                  </a:cubicBezTo>
                  <a:cubicBezTo>
                    <a:pt x="74" y="16"/>
                    <a:pt x="75" y="19"/>
                    <a:pt x="74" y="20"/>
                  </a:cubicBezTo>
                  <a:cubicBezTo>
                    <a:pt x="74" y="21"/>
                    <a:pt x="74" y="24"/>
                    <a:pt x="74" y="24"/>
                  </a:cubicBezTo>
                  <a:cubicBezTo>
                    <a:pt x="74" y="24"/>
                    <a:pt x="74" y="25"/>
                    <a:pt x="74" y="26"/>
                  </a:cubicBezTo>
                  <a:cubicBezTo>
                    <a:pt x="75" y="28"/>
                    <a:pt x="76" y="28"/>
                    <a:pt x="76" y="30"/>
                  </a:cubicBezTo>
                  <a:cubicBezTo>
                    <a:pt x="77" y="31"/>
                    <a:pt x="76" y="31"/>
                    <a:pt x="77" y="32"/>
                  </a:cubicBezTo>
                  <a:cubicBezTo>
                    <a:pt x="78" y="33"/>
                    <a:pt x="79" y="35"/>
                    <a:pt x="80" y="35"/>
                  </a:cubicBezTo>
                  <a:cubicBezTo>
                    <a:pt x="81" y="35"/>
                    <a:pt x="82" y="35"/>
                    <a:pt x="85" y="36"/>
                  </a:cubicBezTo>
                  <a:cubicBezTo>
                    <a:pt x="88" y="38"/>
                    <a:pt x="89" y="38"/>
                    <a:pt x="90" y="39"/>
                  </a:cubicBezTo>
                  <a:cubicBezTo>
                    <a:pt x="92" y="40"/>
                    <a:pt x="91" y="39"/>
                    <a:pt x="94" y="40"/>
                  </a:cubicBezTo>
                  <a:cubicBezTo>
                    <a:pt x="98" y="41"/>
                    <a:pt x="97" y="40"/>
                    <a:pt x="98" y="41"/>
                  </a:cubicBezTo>
                  <a:cubicBezTo>
                    <a:pt x="99" y="41"/>
                    <a:pt x="98" y="40"/>
                    <a:pt x="100" y="41"/>
                  </a:cubicBezTo>
                  <a:cubicBezTo>
                    <a:pt x="103" y="41"/>
                    <a:pt x="105" y="42"/>
                    <a:pt x="105" y="42"/>
                  </a:cubicBezTo>
                  <a:cubicBezTo>
                    <a:pt x="105" y="44"/>
                    <a:pt x="105" y="44"/>
                    <a:pt x="105" y="44"/>
                  </a:cubicBezTo>
                  <a:cubicBezTo>
                    <a:pt x="103" y="48"/>
                    <a:pt x="103" y="48"/>
                    <a:pt x="103" y="48"/>
                  </a:cubicBezTo>
                  <a:cubicBezTo>
                    <a:pt x="103" y="51"/>
                    <a:pt x="103" y="51"/>
                    <a:pt x="103" y="51"/>
                  </a:cubicBezTo>
                  <a:cubicBezTo>
                    <a:pt x="103" y="51"/>
                    <a:pt x="101" y="51"/>
                    <a:pt x="103" y="52"/>
                  </a:cubicBezTo>
                  <a:cubicBezTo>
                    <a:pt x="105" y="53"/>
                    <a:pt x="109" y="54"/>
                    <a:pt x="109" y="54"/>
                  </a:cubicBezTo>
                  <a:cubicBezTo>
                    <a:pt x="112" y="56"/>
                    <a:pt x="112" y="56"/>
                    <a:pt x="112" y="56"/>
                  </a:cubicBezTo>
                  <a:cubicBezTo>
                    <a:pt x="112" y="56"/>
                    <a:pt x="110" y="59"/>
                    <a:pt x="109" y="60"/>
                  </a:cubicBezTo>
                  <a:cubicBezTo>
                    <a:pt x="108" y="60"/>
                    <a:pt x="105" y="60"/>
                    <a:pt x="105" y="60"/>
                  </a:cubicBezTo>
                  <a:cubicBezTo>
                    <a:pt x="105" y="60"/>
                    <a:pt x="104" y="63"/>
                    <a:pt x="106" y="63"/>
                  </a:cubicBezTo>
                  <a:cubicBezTo>
                    <a:pt x="107" y="64"/>
                    <a:pt x="109" y="64"/>
                    <a:pt x="110" y="64"/>
                  </a:cubicBezTo>
                  <a:cubicBezTo>
                    <a:pt x="111" y="64"/>
                    <a:pt x="113" y="65"/>
                    <a:pt x="113" y="65"/>
                  </a:cubicBezTo>
                  <a:cubicBezTo>
                    <a:pt x="113" y="65"/>
                    <a:pt x="114" y="65"/>
                    <a:pt x="115" y="66"/>
                  </a:cubicBezTo>
                  <a:cubicBezTo>
                    <a:pt x="115" y="68"/>
                    <a:pt x="116" y="69"/>
                    <a:pt x="117" y="69"/>
                  </a:cubicBezTo>
                  <a:cubicBezTo>
                    <a:pt x="118" y="69"/>
                    <a:pt x="120" y="69"/>
                    <a:pt x="121" y="69"/>
                  </a:cubicBezTo>
                  <a:cubicBezTo>
                    <a:pt x="122" y="69"/>
                    <a:pt x="122" y="68"/>
                    <a:pt x="123" y="68"/>
                  </a:cubicBezTo>
                  <a:cubicBezTo>
                    <a:pt x="124" y="69"/>
                    <a:pt x="130" y="68"/>
                    <a:pt x="130" y="68"/>
                  </a:cubicBezTo>
                  <a:cubicBezTo>
                    <a:pt x="130" y="68"/>
                    <a:pt x="130" y="68"/>
                    <a:pt x="131" y="70"/>
                  </a:cubicBezTo>
                  <a:cubicBezTo>
                    <a:pt x="133" y="73"/>
                    <a:pt x="136" y="74"/>
                    <a:pt x="136" y="74"/>
                  </a:cubicBezTo>
                  <a:cubicBezTo>
                    <a:pt x="136" y="74"/>
                    <a:pt x="137" y="75"/>
                    <a:pt x="137" y="74"/>
                  </a:cubicBezTo>
                  <a:cubicBezTo>
                    <a:pt x="137" y="73"/>
                    <a:pt x="138" y="72"/>
                    <a:pt x="138" y="72"/>
                  </a:cubicBezTo>
                  <a:cubicBezTo>
                    <a:pt x="138" y="72"/>
                    <a:pt x="140" y="69"/>
                    <a:pt x="140" y="68"/>
                  </a:cubicBezTo>
                  <a:cubicBezTo>
                    <a:pt x="141" y="67"/>
                    <a:pt x="142" y="64"/>
                    <a:pt x="143" y="64"/>
                  </a:cubicBezTo>
                  <a:cubicBezTo>
                    <a:pt x="144" y="63"/>
                    <a:pt x="147" y="61"/>
                    <a:pt x="147" y="61"/>
                  </a:cubicBezTo>
                  <a:cubicBezTo>
                    <a:pt x="147" y="61"/>
                    <a:pt x="147" y="60"/>
                    <a:pt x="149" y="61"/>
                  </a:cubicBezTo>
                  <a:cubicBezTo>
                    <a:pt x="150" y="63"/>
                    <a:pt x="153" y="65"/>
                    <a:pt x="153" y="65"/>
                  </a:cubicBezTo>
                  <a:cubicBezTo>
                    <a:pt x="158" y="65"/>
                    <a:pt x="158" y="65"/>
                    <a:pt x="158" y="65"/>
                  </a:cubicBezTo>
                  <a:cubicBezTo>
                    <a:pt x="158" y="65"/>
                    <a:pt x="161" y="66"/>
                    <a:pt x="161" y="67"/>
                  </a:cubicBezTo>
                  <a:cubicBezTo>
                    <a:pt x="161" y="68"/>
                    <a:pt x="160" y="68"/>
                    <a:pt x="158" y="69"/>
                  </a:cubicBezTo>
                  <a:cubicBezTo>
                    <a:pt x="157" y="69"/>
                    <a:pt x="154" y="66"/>
                    <a:pt x="154" y="67"/>
                  </a:cubicBezTo>
                  <a:cubicBezTo>
                    <a:pt x="153" y="68"/>
                    <a:pt x="153" y="70"/>
                    <a:pt x="153" y="70"/>
                  </a:cubicBezTo>
                  <a:cubicBezTo>
                    <a:pt x="149" y="72"/>
                    <a:pt x="149" y="72"/>
                    <a:pt x="149" y="72"/>
                  </a:cubicBezTo>
                  <a:cubicBezTo>
                    <a:pt x="150" y="74"/>
                    <a:pt x="150" y="74"/>
                    <a:pt x="150" y="74"/>
                  </a:cubicBezTo>
                  <a:cubicBezTo>
                    <a:pt x="150" y="74"/>
                    <a:pt x="155" y="76"/>
                    <a:pt x="155" y="77"/>
                  </a:cubicBezTo>
                  <a:cubicBezTo>
                    <a:pt x="155" y="78"/>
                    <a:pt x="155" y="80"/>
                    <a:pt x="155" y="80"/>
                  </a:cubicBezTo>
                  <a:cubicBezTo>
                    <a:pt x="158" y="81"/>
                    <a:pt x="158" y="81"/>
                    <a:pt x="158" y="81"/>
                  </a:cubicBezTo>
                  <a:cubicBezTo>
                    <a:pt x="160" y="80"/>
                    <a:pt x="160" y="80"/>
                    <a:pt x="160" y="80"/>
                  </a:cubicBezTo>
                  <a:cubicBezTo>
                    <a:pt x="160" y="84"/>
                    <a:pt x="160" y="84"/>
                    <a:pt x="160" y="84"/>
                  </a:cubicBezTo>
                  <a:cubicBezTo>
                    <a:pt x="160" y="88"/>
                    <a:pt x="160" y="88"/>
                    <a:pt x="160" y="88"/>
                  </a:cubicBezTo>
                  <a:cubicBezTo>
                    <a:pt x="160" y="91"/>
                    <a:pt x="160" y="91"/>
                    <a:pt x="160" y="91"/>
                  </a:cubicBezTo>
                  <a:cubicBezTo>
                    <a:pt x="160" y="91"/>
                    <a:pt x="161" y="94"/>
                    <a:pt x="160" y="94"/>
                  </a:cubicBezTo>
                  <a:cubicBezTo>
                    <a:pt x="159" y="94"/>
                    <a:pt x="156" y="96"/>
                    <a:pt x="156" y="96"/>
                  </a:cubicBezTo>
                  <a:cubicBezTo>
                    <a:pt x="154" y="99"/>
                    <a:pt x="154" y="99"/>
                    <a:pt x="154" y="99"/>
                  </a:cubicBezTo>
                  <a:cubicBezTo>
                    <a:pt x="154" y="99"/>
                    <a:pt x="154" y="103"/>
                    <a:pt x="154" y="104"/>
                  </a:cubicBezTo>
                  <a:cubicBezTo>
                    <a:pt x="155" y="106"/>
                    <a:pt x="154" y="109"/>
                    <a:pt x="154" y="109"/>
                  </a:cubicBezTo>
                  <a:cubicBezTo>
                    <a:pt x="154" y="109"/>
                    <a:pt x="154" y="111"/>
                    <a:pt x="155" y="112"/>
                  </a:cubicBezTo>
                  <a:cubicBezTo>
                    <a:pt x="156" y="113"/>
                    <a:pt x="157" y="115"/>
                    <a:pt x="157" y="115"/>
                  </a:cubicBezTo>
                  <a:cubicBezTo>
                    <a:pt x="157" y="115"/>
                    <a:pt x="158" y="116"/>
                    <a:pt x="159" y="118"/>
                  </a:cubicBezTo>
                  <a:cubicBezTo>
                    <a:pt x="160" y="120"/>
                    <a:pt x="164" y="125"/>
                    <a:pt x="164" y="125"/>
                  </a:cubicBezTo>
                  <a:cubicBezTo>
                    <a:pt x="164" y="125"/>
                    <a:pt x="167" y="126"/>
                    <a:pt x="168" y="126"/>
                  </a:cubicBezTo>
                  <a:cubicBezTo>
                    <a:pt x="168" y="126"/>
                    <a:pt x="172" y="128"/>
                    <a:pt x="172" y="128"/>
                  </a:cubicBezTo>
                  <a:cubicBezTo>
                    <a:pt x="172" y="128"/>
                    <a:pt x="174" y="128"/>
                    <a:pt x="174" y="129"/>
                  </a:cubicBezTo>
                  <a:cubicBezTo>
                    <a:pt x="174" y="129"/>
                    <a:pt x="178" y="135"/>
                    <a:pt x="178" y="135"/>
                  </a:cubicBezTo>
                  <a:cubicBezTo>
                    <a:pt x="182" y="136"/>
                    <a:pt x="182" y="136"/>
                    <a:pt x="182" y="136"/>
                  </a:cubicBezTo>
                  <a:cubicBezTo>
                    <a:pt x="186" y="136"/>
                    <a:pt x="186" y="136"/>
                    <a:pt x="186" y="136"/>
                  </a:cubicBezTo>
                  <a:cubicBezTo>
                    <a:pt x="186" y="136"/>
                    <a:pt x="185" y="141"/>
                    <a:pt x="184" y="142"/>
                  </a:cubicBezTo>
                  <a:cubicBezTo>
                    <a:pt x="183" y="143"/>
                    <a:pt x="180" y="147"/>
                    <a:pt x="180" y="147"/>
                  </a:cubicBezTo>
                  <a:cubicBezTo>
                    <a:pt x="180" y="147"/>
                    <a:pt x="178" y="149"/>
                    <a:pt x="178" y="151"/>
                  </a:cubicBezTo>
                  <a:cubicBezTo>
                    <a:pt x="179" y="152"/>
                    <a:pt x="179" y="155"/>
                    <a:pt x="179" y="155"/>
                  </a:cubicBezTo>
                  <a:cubicBezTo>
                    <a:pt x="179" y="155"/>
                    <a:pt x="177" y="157"/>
                    <a:pt x="176" y="157"/>
                  </a:cubicBezTo>
                  <a:cubicBezTo>
                    <a:pt x="175" y="157"/>
                    <a:pt x="173" y="157"/>
                    <a:pt x="172" y="158"/>
                  </a:cubicBezTo>
                  <a:cubicBezTo>
                    <a:pt x="171" y="158"/>
                    <a:pt x="170" y="159"/>
                    <a:pt x="170" y="159"/>
                  </a:cubicBezTo>
                  <a:cubicBezTo>
                    <a:pt x="169" y="160"/>
                    <a:pt x="167" y="162"/>
                    <a:pt x="167" y="162"/>
                  </a:cubicBezTo>
                  <a:cubicBezTo>
                    <a:pt x="169" y="165"/>
                    <a:pt x="169" y="165"/>
                    <a:pt x="169" y="165"/>
                  </a:cubicBezTo>
                  <a:cubicBezTo>
                    <a:pt x="170" y="170"/>
                    <a:pt x="170" y="170"/>
                    <a:pt x="170" y="170"/>
                  </a:cubicBezTo>
                  <a:cubicBezTo>
                    <a:pt x="170" y="175"/>
                    <a:pt x="170" y="175"/>
                    <a:pt x="170" y="175"/>
                  </a:cubicBezTo>
                  <a:cubicBezTo>
                    <a:pt x="170" y="175"/>
                    <a:pt x="173" y="176"/>
                    <a:pt x="173" y="177"/>
                  </a:cubicBezTo>
                  <a:cubicBezTo>
                    <a:pt x="174" y="177"/>
                    <a:pt x="175" y="180"/>
                    <a:pt x="175" y="180"/>
                  </a:cubicBezTo>
                  <a:cubicBezTo>
                    <a:pt x="174" y="182"/>
                    <a:pt x="174" y="182"/>
                    <a:pt x="174" y="182"/>
                  </a:cubicBezTo>
                  <a:cubicBezTo>
                    <a:pt x="173" y="185"/>
                    <a:pt x="173" y="185"/>
                    <a:pt x="173" y="185"/>
                  </a:cubicBezTo>
                  <a:cubicBezTo>
                    <a:pt x="173" y="185"/>
                    <a:pt x="172" y="187"/>
                    <a:pt x="171" y="188"/>
                  </a:cubicBezTo>
                  <a:cubicBezTo>
                    <a:pt x="169" y="188"/>
                    <a:pt x="166" y="188"/>
                    <a:pt x="166" y="188"/>
                  </a:cubicBezTo>
                  <a:cubicBezTo>
                    <a:pt x="166" y="188"/>
                    <a:pt x="166" y="187"/>
                    <a:pt x="164" y="188"/>
                  </a:cubicBezTo>
                  <a:cubicBezTo>
                    <a:pt x="162" y="188"/>
                    <a:pt x="160" y="190"/>
                    <a:pt x="160" y="190"/>
                  </a:cubicBezTo>
                  <a:cubicBezTo>
                    <a:pt x="160" y="190"/>
                    <a:pt x="160" y="190"/>
                    <a:pt x="159" y="191"/>
                  </a:cubicBezTo>
                  <a:cubicBezTo>
                    <a:pt x="157" y="191"/>
                    <a:pt x="156" y="191"/>
                    <a:pt x="155" y="191"/>
                  </a:cubicBezTo>
                  <a:cubicBezTo>
                    <a:pt x="154" y="191"/>
                    <a:pt x="152" y="190"/>
                    <a:pt x="152" y="190"/>
                  </a:cubicBezTo>
                  <a:cubicBezTo>
                    <a:pt x="150" y="193"/>
                    <a:pt x="150" y="193"/>
                    <a:pt x="150" y="193"/>
                  </a:cubicBezTo>
                  <a:cubicBezTo>
                    <a:pt x="150" y="193"/>
                    <a:pt x="148" y="194"/>
                    <a:pt x="147" y="194"/>
                  </a:cubicBezTo>
                  <a:cubicBezTo>
                    <a:pt x="147" y="194"/>
                    <a:pt x="144" y="198"/>
                    <a:pt x="144" y="198"/>
                  </a:cubicBezTo>
                  <a:cubicBezTo>
                    <a:pt x="144" y="198"/>
                    <a:pt x="144" y="198"/>
                    <a:pt x="143" y="198"/>
                  </a:cubicBezTo>
                  <a:cubicBezTo>
                    <a:pt x="141" y="198"/>
                    <a:pt x="139" y="197"/>
                    <a:pt x="139" y="197"/>
                  </a:cubicBezTo>
                  <a:cubicBezTo>
                    <a:pt x="136" y="194"/>
                    <a:pt x="136" y="194"/>
                    <a:pt x="136" y="194"/>
                  </a:cubicBezTo>
                  <a:cubicBezTo>
                    <a:pt x="136" y="194"/>
                    <a:pt x="137" y="194"/>
                    <a:pt x="139" y="192"/>
                  </a:cubicBezTo>
                  <a:cubicBezTo>
                    <a:pt x="140" y="191"/>
                    <a:pt x="140" y="191"/>
                    <a:pt x="140" y="190"/>
                  </a:cubicBezTo>
                  <a:cubicBezTo>
                    <a:pt x="139" y="188"/>
                    <a:pt x="138" y="186"/>
                    <a:pt x="139" y="186"/>
                  </a:cubicBezTo>
                  <a:cubicBezTo>
                    <a:pt x="140" y="185"/>
                    <a:pt x="141" y="186"/>
                    <a:pt x="142" y="184"/>
                  </a:cubicBezTo>
                  <a:cubicBezTo>
                    <a:pt x="142" y="183"/>
                    <a:pt x="142" y="182"/>
                    <a:pt x="142" y="180"/>
                  </a:cubicBezTo>
                  <a:cubicBezTo>
                    <a:pt x="142" y="179"/>
                    <a:pt x="142" y="177"/>
                    <a:pt x="143" y="177"/>
                  </a:cubicBezTo>
                  <a:cubicBezTo>
                    <a:pt x="144" y="176"/>
                    <a:pt x="144" y="175"/>
                    <a:pt x="144" y="175"/>
                  </a:cubicBezTo>
                  <a:cubicBezTo>
                    <a:pt x="139" y="174"/>
                    <a:pt x="139" y="174"/>
                    <a:pt x="139" y="174"/>
                  </a:cubicBezTo>
                  <a:cubicBezTo>
                    <a:pt x="136" y="175"/>
                    <a:pt x="136" y="175"/>
                    <a:pt x="136" y="175"/>
                  </a:cubicBezTo>
                  <a:cubicBezTo>
                    <a:pt x="136" y="175"/>
                    <a:pt x="136" y="173"/>
                    <a:pt x="134" y="173"/>
                  </a:cubicBezTo>
                  <a:cubicBezTo>
                    <a:pt x="132" y="172"/>
                    <a:pt x="128" y="172"/>
                    <a:pt x="128" y="172"/>
                  </a:cubicBezTo>
                  <a:cubicBezTo>
                    <a:pt x="127" y="168"/>
                    <a:pt x="127" y="168"/>
                    <a:pt x="127" y="168"/>
                  </a:cubicBezTo>
                  <a:cubicBezTo>
                    <a:pt x="119" y="166"/>
                    <a:pt x="119" y="166"/>
                    <a:pt x="119" y="166"/>
                  </a:cubicBezTo>
                  <a:cubicBezTo>
                    <a:pt x="119" y="166"/>
                    <a:pt x="118" y="162"/>
                    <a:pt x="117" y="161"/>
                  </a:cubicBezTo>
                  <a:cubicBezTo>
                    <a:pt x="116" y="160"/>
                    <a:pt x="116" y="160"/>
                    <a:pt x="116" y="160"/>
                  </a:cubicBezTo>
                  <a:cubicBezTo>
                    <a:pt x="111" y="156"/>
                    <a:pt x="111" y="156"/>
                    <a:pt x="111" y="156"/>
                  </a:cubicBezTo>
                  <a:cubicBezTo>
                    <a:pt x="108" y="156"/>
                    <a:pt x="108" y="156"/>
                    <a:pt x="108" y="156"/>
                  </a:cubicBezTo>
                  <a:cubicBezTo>
                    <a:pt x="108" y="156"/>
                    <a:pt x="107" y="156"/>
                    <a:pt x="105" y="155"/>
                  </a:cubicBezTo>
                  <a:cubicBezTo>
                    <a:pt x="102" y="154"/>
                    <a:pt x="101" y="151"/>
                    <a:pt x="101" y="151"/>
                  </a:cubicBezTo>
                  <a:cubicBezTo>
                    <a:pt x="101" y="151"/>
                    <a:pt x="101" y="149"/>
                    <a:pt x="99" y="150"/>
                  </a:cubicBezTo>
                  <a:cubicBezTo>
                    <a:pt x="97" y="152"/>
                    <a:pt x="95" y="152"/>
                    <a:pt x="94" y="153"/>
                  </a:cubicBezTo>
                  <a:cubicBezTo>
                    <a:pt x="94" y="153"/>
                    <a:pt x="93" y="153"/>
                    <a:pt x="92" y="154"/>
                  </a:cubicBezTo>
                  <a:cubicBezTo>
                    <a:pt x="92" y="155"/>
                    <a:pt x="91" y="155"/>
                    <a:pt x="93" y="157"/>
                  </a:cubicBezTo>
                  <a:cubicBezTo>
                    <a:pt x="94" y="158"/>
                    <a:pt x="95" y="159"/>
                    <a:pt x="95" y="159"/>
                  </a:cubicBezTo>
                  <a:cubicBezTo>
                    <a:pt x="94" y="164"/>
                    <a:pt x="94" y="164"/>
                    <a:pt x="94" y="164"/>
                  </a:cubicBezTo>
                  <a:cubicBezTo>
                    <a:pt x="88" y="170"/>
                    <a:pt x="88" y="170"/>
                    <a:pt x="88" y="170"/>
                  </a:cubicBezTo>
                  <a:cubicBezTo>
                    <a:pt x="89" y="173"/>
                    <a:pt x="89" y="173"/>
                    <a:pt x="89" y="173"/>
                  </a:cubicBezTo>
                  <a:cubicBezTo>
                    <a:pt x="89" y="173"/>
                    <a:pt x="91" y="173"/>
                    <a:pt x="88" y="174"/>
                  </a:cubicBezTo>
                  <a:cubicBezTo>
                    <a:pt x="86" y="175"/>
                    <a:pt x="86" y="176"/>
                    <a:pt x="85" y="176"/>
                  </a:cubicBezTo>
                  <a:cubicBezTo>
                    <a:pt x="85" y="175"/>
                    <a:pt x="84" y="174"/>
                    <a:pt x="82" y="173"/>
                  </a:cubicBezTo>
                  <a:cubicBezTo>
                    <a:pt x="81" y="172"/>
                    <a:pt x="81" y="172"/>
                    <a:pt x="81" y="172"/>
                  </a:cubicBezTo>
                  <a:cubicBezTo>
                    <a:pt x="81" y="172"/>
                    <a:pt x="81" y="172"/>
                    <a:pt x="80" y="171"/>
                  </a:cubicBezTo>
                  <a:cubicBezTo>
                    <a:pt x="80" y="171"/>
                    <a:pt x="80" y="171"/>
                    <a:pt x="80" y="171"/>
                  </a:cubicBezTo>
                  <a:cubicBezTo>
                    <a:pt x="80" y="171"/>
                    <a:pt x="80" y="170"/>
                    <a:pt x="78" y="170"/>
                  </a:cubicBezTo>
                  <a:cubicBezTo>
                    <a:pt x="77" y="170"/>
                    <a:pt x="75" y="168"/>
                    <a:pt x="75" y="168"/>
                  </a:cubicBezTo>
                  <a:cubicBezTo>
                    <a:pt x="72" y="168"/>
                    <a:pt x="72" y="168"/>
                    <a:pt x="72" y="168"/>
                  </a:cubicBezTo>
                  <a:cubicBezTo>
                    <a:pt x="72" y="168"/>
                    <a:pt x="69" y="165"/>
                    <a:pt x="69" y="165"/>
                  </a:cubicBezTo>
                  <a:cubicBezTo>
                    <a:pt x="68" y="165"/>
                    <a:pt x="65" y="164"/>
                    <a:pt x="65" y="164"/>
                  </a:cubicBezTo>
                  <a:cubicBezTo>
                    <a:pt x="65" y="162"/>
                    <a:pt x="65" y="162"/>
                    <a:pt x="65" y="162"/>
                  </a:cubicBezTo>
                  <a:cubicBezTo>
                    <a:pt x="65" y="162"/>
                    <a:pt x="64" y="162"/>
                    <a:pt x="64" y="162"/>
                  </a:cubicBezTo>
                  <a:cubicBezTo>
                    <a:pt x="63" y="162"/>
                    <a:pt x="62" y="163"/>
                    <a:pt x="62" y="163"/>
                  </a:cubicBezTo>
                  <a:cubicBezTo>
                    <a:pt x="59" y="164"/>
                    <a:pt x="59" y="164"/>
                    <a:pt x="59" y="164"/>
                  </a:cubicBezTo>
                  <a:cubicBezTo>
                    <a:pt x="59" y="164"/>
                    <a:pt x="57" y="164"/>
                    <a:pt x="57" y="164"/>
                  </a:cubicBezTo>
                  <a:cubicBezTo>
                    <a:pt x="56" y="163"/>
                    <a:pt x="55" y="161"/>
                    <a:pt x="55" y="161"/>
                  </a:cubicBezTo>
                  <a:cubicBezTo>
                    <a:pt x="55" y="161"/>
                    <a:pt x="55" y="161"/>
                    <a:pt x="54" y="161"/>
                  </a:cubicBezTo>
                  <a:cubicBezTo>
                    <a:pt x="53" y="162"/>
                    <a:pt x="55" y="163"/>
                    <a:pt x="53" y="162"/>
                  </a:cubicBezTo>
                  <a:cubicBezTo>
                    <a:pt x="50" y="161"/>
                    <a:pt x="50" y="161"/>
                    <a:pt x="50" y="161"/>
                  </a:cubicBezTo>
                  <a:cubicBezTo>
                    <a:pt x="48" y="159"/>
                    <a:pt x="48" y="159"/>
                    <a:pt x="48" y="159"/>
                  </a:cubicBezTo>
                  <a:cubicBezTo>
                    <a:pt x="47" y="159"/>
                    <a:pt x="47" y="159"/>
                    <a:pt x="47" y="159"/>
                  </a:cubicBezTo>
                  <a:cubicBezTo>
                    <a:pt x="46" y="159"/>
                    <a:pt x="46" y="159"/>
                    <a:pt x="46" y="159"/>
                  </a:cubicBezTo>
                  <a:cubicBezTo>
                    <a:pt x="46" y="159"/>
                    <a:pt x="45" y="157"/>
                    <a:pt x="45" y="157"/>
                  </a:cubicBezTo>
                  <a:cubicBezTo>
                    <a:pt x="45" y="157"/>
                    <a:pt x="45" y="155"/>
                    <a:pt x="45" y="155"/>
                  </a:cubicBezTo>
                  <a:cubicBezTo>
                    <a:pt x="44" y="155"/>
                    <a:pt x="41" y="154"/>
                    <a:pt x="41" y="154"/>
                  </a:cubicBezTo>
                  <a:cubicBezTo>
                    <a:pt x="40" y="152"/>
                    <a:pt x="40" y="152"/>
                    <a:pt x="40" y="152"/>
                  </a:cubicBezTo>
                  <a:cubicBezTo>
                    <a:pt x="40" y="152"/>
                    <a:pt x="40" y="152"/>
                    <a:pt x="40" y="152"/>
                  </a:cubicBezTo>
                  <a:cubicBezTo>
                    <a:pt x="39" y="152"/>
                    <a:pt x="37" y="151"/>
                    <a:pt x="37" y="151"/>
                  </a:cubicBezTo>
                  <a:cubicBezTo>
                    <a:pt x="36" y="150"/>
                    <a:pt x="36" y="150"/>
                    <a:pt x="36" y="150"/>
                  </a:cubicBezTo>
                  <a:cubicBezTo>
                    <a:pt x="33" y="150"/>
                    <a:pt x="33" y="150"/>
                    <a:pt x="33" y="150"/>
                  </a:cubicBezTo>
                  <a:cubicBezTo>
                    <a:pt x="32" y="148"/>
                    <a:pt x="32" y="148"/>
                    <a:pt x="32" y="148"/>
                  </a:cubicBezTo>
                  <a:cubicBezTo>
                    <a:pt x="32" y="148"/>
                    <a:pt x="31" y="147"/>
                    <a:pt x="31" y="147"/>
                  </a:cubicBezTo>
                  <a:cubicBezTo>
                    <a:pt x="32" y="147"/>
                    <a:pt x="32" y="145"/>
                    <a:pt x="32" y="145"/>
                  </a:cubicBezTo>
                  <a:cubicBezTo>
                    <a:pt x="31" y="145"/>
                    <a:pt x="31" y="145"/>
                    <a:pt x="31" y="145"/>
                  </a:cubicBezTo>
                  <a:cubicBezTo>
                    <a:pt x="32" y="144"/>
                    <a:pt x="34" y="144"/>
                    <a:pt x="34" y="144"/>
                  </a:cubicBezTo>
                  <a:cubicBezTo>
                    <a:pt x="36" y="141"/>
                    <a:pt x="36" y="141"/>
                    <a:pt x="36" y="141"/>
                  </a:cubicBezTo>
                  <a:cubicBezTo>
                    <a:pt x="36" y="141"/>
                    <a:pt x="36" y="141"/>
                    <a:pt x="37" y="141"/>
                  </a:cubicBezTo>
                  <a:cubicBezTo>
                    <a:pt x="39" y="142"/>
                    <a:pt x="40" y="142"/>
                    <a:pt x="41" y="142"/>
                  </a:cubicBezTo>
                  <a:cubicBezTo>
                    <a:pt x="42" y="142"/>
                    <a:pt x="43" y="144"/>
                    <a:pt x="43" y="140"/>
                  </a:cubicBezTo>
                  <a:cubicBezTo>
                    <a:pt x="43" y="137"/>
                    <a:pt x="43" y="136"/>
                    <a:pt x="43" y="136"/>
                  </a:cubicBezTo>
                  <a:cubicBezTo>
                    <a:pt x="38" y="132"/>
                    <a:pt x="38" y="132"/>
                    <a:pt x="38" y="132"/>
                  </a:cubicBezTo>
                  <a:cubicBezTo>
                    <a:pt x="38" y="132"/>
                    <a:pt x="38" y="131"/>
                    <a:pt x="37" y="129"/>
                  </a:cubicBezTo>
                  <a:cubicBezTo>
                    <a:pt x="36" y="128"/>
                    <a:pt x="35" y="127"/>
                    <a:pt x="35" y="127"/>
                  </a:cubicBezTo>
                  <a:cubicBezTo>
                    <a:pt x="34" y="127"/>
                    <a:pt x="32" y="125"/>
                    <a:pt x="32" y="125"/>
                  </a:cubicBezTo>
                  <a:cubicBezTo>
                    <a:pt x="31" y="124"/>
                    <a:pt x="30" y="123"/>
                    <a:pt x="30" y="123"/>
                  </a:cubicBezTo>
                  <a:cubicBezTo>
                    <a:pt x="30" y="123"/>
                    <a:pt x="30" y="121"/>
                    <a:pt x="30" y="120"/>
                  </a:cubicBezTo>
                  <a:cubicBezTo>
                    <a:pt x="31" y="120"/>
                    <a:pt x="31" y="120"/>
                    <a:pt x="32" y="120"/>
                  </a:cubicBezTo>
                  <a:cubicBezTo>
                    <a:pt x="33" y="121"/>
                    <a:pt x="34" y="121"/>
                    <a:pt x="35" y="121"/>
                  </a:cubicBezTo>
                  <a:cubicBezTo>
                    <a:pt x="36" y="121"/>
                    <a:pt x="37" y="121"/>
                    <a:pt x="38" y="121"/>
                  </a:cubicBezTo>
                  <a:cubicBezTo>
                    <a:pt x="38" y="121"/>
                    <a:pt x="41" y="120"/>
                    <a:pt x="41" y="120"/>
                  </a:cubicBezTo>
                  <a:cubicBezTo>
                    <a:pt x="42" y="120"/>
                    <a:pt x="42" y="118"/>
                    <a:pt x="43" y="118"/>
                  </a:cubicBezTo>
                  <a:cubicBezTo>
                    <a:pt x="43" y="118"/>
                    <a:pt x="44" y="117"/>
                    <a:pt x="43" y="116"/>
                  </a:cubicBezTo>
                  <a:cubicBezTo>
                    <a:pt x="43" y="116"/>
                    <a:pt x="41" y="115"/>
                    <a:pt x="41" y="115"/>
                  </a:cubicBezTo>
                  <a:cubicBezTo>
                    <a:pt x="40" y="115"/>
                    <a:pt x="39" y="114"/>
                    <a:pt x="39" y="113"/>
                  </a:cubicBezTo>
                  <a:cubicBezTo>
                    <a:pt x="38" y="113"/>
                    <a:pt x="37" y="112"/>
                    <a:pt x="37" y="111"/>
                  </a:cubicBezTo>
                  <a:cubicBezTo>
                    <a:pt x="36" y="111"/>
                    <a:pt x="36" y="112"/>
                    <a:pt x="35" y="112"/>
                  </a:cubicBezTo>
                  <a:cubicBezTo>
                    <a:pt x="34" y="111"/>
                    <a:pt x="33" y="110"/>
                    <a:pt x="32" y="109"/>
                  </a:cubicBezTo>
                  <a:cubicBezTo>
                    <a:pt x="32" y="108"/>
                    <a:pt x="32" y="108"/>
                    <a:pt x="31" y="107"/>
                  </a:cubicBezTo>
                  <a:cubicBezTo>
                    <a:pt x="30" y="107"/>
                    <a:pt x="29" y="106"/>
                    <a:pt x="28" y="106"/>
                  </a:cubicBezTo>
                  <a:cubicBezTo>
                    <a:pt x="27" y="106"/>
                    <a:pt x="27" y="107"/>
                    <a:pt x="25" y="106"/>
                  </a:cubicBezTo>
                  <a:cubicBezTo>
                    <a:pt x="23" y="106"/>
                    <a:pt x="21" y="105"/>
                    <a:pt x="21" y="104"/>
                  </a:cubicBezTo>
                  <a:cubicBezTo>
                    <a:pt x="22" y="103"/>
                    <a:pt x="21" y="103"/>
                    <a:pt x="22" y="102"/>
                  </a:cubicBezTo>
                  <a:cubicBezTo>
                    <a:pt x="22" y="101"/>
                    <a:pt x="22" y="99"/>
                    <a:pt x="22" y="98"/>
                  </a:cubicBezTo>
                  <a:cubicBezTo>
                    <a:pt x="22" y="97"/>
                    <a:pt x="21" y="98"/>
                    <a:pt x="21" y="95"/>
                  </a:cubicBezTo>
                  <a:cubicBezTo>
                    <a:pt x="20" y="92"/>
                    <a:pt x="22" y="93"/>
                    <a:pt x="22" y="93"/>
                  </a:cubicBezTo>
                  <a:cubicBezTo>
                    <a:pt x="22" y="93"/>
                    <a:pt x="23" y="91"/>
                    <a:pt x="23" y="90"/>
                  </a:cubicBezTo>
                  <a:cubicBezTo>
                    <a:pt x="23" y="90"/>
                    <a:pt x="24" y="87"/>
                    <a:pt x="24" y="87"/>
                  </a:cubicBezTo>
                  <a:cubicBezTo>
                    <a:pt x="27" y="83"/>
                    <a:pt x="27" y="83"/>
                    <a:pt x="27" y="83"/>
                  </a:cubicBezTo>
                  <a:cubicBezTo>
                    <a:pt x="27" y="80"/>
                    <a:pt x="27" y="80"/>
                    <a:pt x="27" y="80"/>
                  </a:cubicBezTo>
                  <a:cubicBezTo>
                    <a:pt x="27" y="76"/>
                    <a:pt x="27" y="76"/>
                    <a:pt x="27" y="76"/>
                  </a:cubicBezTo>
                  <a:cubicBezTo>
                    <a:pt x="27" y="73"/>
                    <a:pt x="27" y="73"/>
                    <a:pt x="27" y="73"/>
                  </a:cubicBezTo>
                  <a:cubicBezTo>
                    <a:pt x="24" y="72"/>
                    <a:pt x="24" y="72"/>
                    <a:pt x="24" y="72"/>
                  </a:cubicBezTo>
                  <a:cubicBezTo>
                    <a:pt x="18" y="71"/>
                    <a:pt x="18" y="71"/>
                    <a:pt x="18" y="71"/>
                  </a:cubicBezTo>
                  <a:cubicBezTo>
                    <a:pt x="18" y="71"/>
                    <a:pt x="18" y="73"/>
                    <a:pt x="17" y="73"/>
                  </a:cubicBezTo>
                  <a:cubicBezTo>
                    <a:pt x="17" y="73"/>
                    <a:pt x="16" y="74"/>
                    <a:pt x="15" y="74"/>
                  </a:cubicBezTo>
                  <a:cubicBezTo>
                    <a:pt x="14" y="73"/>
                    <a:pt x="14" y="73"/>
                    <a:pt x="14" y="73"/>
                  </a:cubicBezTo>
                  <a:cubicBezTo>
                    <a:pt x="16" y="71"/>
                    <a:pt x="16" y="71"/>
                    <a:pt x="16" y="71"/>
                  </a:cubicBezTo>
                  <a:cubicBezTo>
                    <a:pt x="16" y="67"/>
                    <a:pt x="16" y="67"/>
                    <a:pt x="16" y="67"/>
                  </a:cubicBezTo>
                  <a:cubicBezTo>
                    <a:pt x="16" y="67"/>
                    <a:pt x="15" y="65"/>
                    <a:pt x="14" y="63"/>
                  </a:cubicBezTo>
                  <a:cubicBezTo>
                    <a:pt x="13" y="62"/>
                    <a:pt x="12" y="61"/>
                    <a:pt x="12" y="61"/>
                  </a:cubicBezTo>
                  <a:cubicBezTo>
                    <a:pt x="15" y="59"/>
                    <a:pt x="15" y="59"/>
                    <a:pt x="15" y="59"/>
                  </a:cubicBezTo>
                  <a:cubicBezTo>
                    <a:pt x="16" y="58"/>
                    <a:pt x="16" y="58"/>
                    <a:pt x="16" y="58"/>
                  </a:cubicBezTo>
                  <a:cubicBezTo>
                    <a:pt x="16" y="57"/>
                    <a:pt x="16" y="57"/>
                    <a:pt x="16" y="57"/>
                  </a:cubicBezTo>
                  <a:cubicBezTo>
                    <a:pt x="16" y="57"/>
                    <a:pt x="18" y="59"/>
                    <a:pt x="20" y="59"/>
                  </a:cubicBezTo>
                  <a:cubicBezTo>
                    <a:pt x="21" y="59"/>
                    <a:pt x="20" y="59"/>
                    <a:pt x="22" y="58"/>
                  </a:cubicBezTo>
                  <a:cubicBezTo>
                    <a:pt x="24" y="58"/>
                    <a:pt x="27" y="55"/>
                    <a:pt x="27" y="55"/>
                  </a:cubicBezTo>
                  <a:cubicBezTo>
                    <a:pt x="27" y="55"/>
                    <a:pt x="25" y="53"/>
                    <a:pt x="24" y="53"/>
                  </a:cubicBezTo>
                  <a:cubicBezTo>
                    <a:pt x="23" y="54"/>
                    <a:pt x="24" y="54"/>
                    <a:pt x="21" y="54"/>
                  </a:cubicBezTo>
                  <a:cubicBezTo>
                    <a:pt x="18" y="53"/>
                    <a:pt x="17" y="52"/>
                    <a:pt x="17" y="52"/>
                  </a:cubicBezTo>
                  <a:cubicBezTo>
                    <a:pt x="17" y="52"/>
                    <a:pt x="16" y="52"/>
                    <a:pt x="15" y="52"/>
                  </a:cubicBezTo>
                  <a:cubicBezTo>
                    <a:pt x="14" y="52"/>
                    <a:pt x="14" y="52"/>
                    <a:pt x="13" y="51"/>
                  </a:cubicBezTo>
                  <a:cubicBezTo>
                    <a:pt x="11" y="49"/>
                    <a:pt x="9" y="47"/>
                    <a:pt x="9" y="47"/>
                  </a:cubicBezTo>
                  <a:cubicBezTo>
                    <a:pt x="9" y="47"/>
                    <a:pt x="7" y="48"/>
                    <a:pt x="7" y="47"/>
                  </a:cubicBezTo>
                  <a:cubicBezTo>
                    <a:pt x="7" y="46"/>
                    <a:pt x="8" y="45"/>
                    <a:pt x="8" y="45"/>
                  </a:cubicBezTo>
                  <a:cubicBezTo>
                    <a:pt x="7" y="43"/>
                    <a:pt x="7" y="43"/>
                    <a:pt x="7" y="43"/>
                  </a:cubicBezTo>
                  <a:cubicBezTo>
                    <a:pt x="7" y="43"/>
                    <a:pt x="9" y="43"/>
                    <a:pt x="10" y="42"/>
                  </a:cubicBezTo>
                  <a:cubicBezTo>
                    <a:pt x="11" y="42"/>
                    <a:pt x="11" y="39"/>
                    <a:pt x="10" y="39"/>
                  </a:cubicBezTo>
                  <a:cubicBezTo>
                    <a:pt x="9" y="39"/>
                    <a:pt x="8" y="38"/>
                    <a:pt x="7" y="39"/>
                  </a:cubicBezTo>
                  <a:cubicBezTo>
                    <a:pt x="6" y="39"/>
                    <a:pt x="5" y="40"/>
                    <a:pt x="5" y="40"/>
                  </a:cubicBezTo>
                  <a:cubicBezTo>
                    <a:pt x="4" y="40"/>
                    <a:pt x="2" y="39"/>
                    <a:pt x="2" y="38"/>
                  </a:cubicBezTo>
                  <a:cubicBezTo>
                    <a:pt x="2" y="37"/>
                    <a:pt x="1" y="37"/>
                    <a:pt x="3" y="36"/>
                  </a:cubicBezTo>
                  <a:cubicBezTo>
                    <a:pt x="4" y="36"/>
                    <a:pt x="5" y="34"/>
                    <a:pt x="5" y="34"/>
                  </a:cubicBezTo>
                  <a:cubicBezTo>
                    <a:pt x="3" y="31"/>
                    <a:pt x="3" y="31"/>
                    <a:pt x="3" y="31"/>
                  </a:cubicBezTo>
                  <a:cubicBezTo>
                    <a:pt x="4" y="25"/>
                    <a:pt x="4" y="25"/>
                    <a:pt x="4" y="25"/>
                  </a:cubicBezTo>
                  <a:cubicBezTo>
                    <a:pt x="0" y="24"/>
                    <a:pt x="0" y="24"/>
                    <a:pt x="0" y="24"/>
                  </a:cubicBezTo>
                  <a:cubicBezTo>
                    <a:pt x="0" y="22"/>
                    <a:pt x="0" y="22"/>
                    <a:pt x="0" y="22"/>
                  </a:cubicBezTo>
                  <a:cubicBezTo>
                    <a:pt x="4" y="20"/>
                    <a:pt x="4" y="20"/>
                    <a:pt x="4" y="20"/>
                  </a:cubicBezTo>
                  <a:cubicBezTo>
                    <a:pt x="8" y="14"/>
                    <a:pt x="8" y="14"/>
                    <a:pt x="8" y="14"/>
                  </a:cubicBezTo>
                  <a:cubicBezTo>
                    <a:pt x="9" y="15"/>
                    <a:pt x="9" y="15"/>
                    <a:pt x="9" y="15"/>
                  </a:cubicBezTo>
                  <a:cubicBezTo>
                    <a:pt x="9" y="15"/>
                    <a:pt x="10" y="15"/>
                    <a:pt x="11" y="14"/>
                  </a:cubicBezTo>
                  <a:close/>
                </a:path>
              </a:pathLst>
            </a:custGeom>
            <a:grpFill/>
            <a:ln w="38100" cap="rnd" cmpd="sng">
              <a:solidFill>
                <a:schemeClr val="bg2"/>
              </a:solidFill>
              <a:prstDash val="solid"/>
              <a:round/>
              <a:headEnd/>
              <a:tailEnd/>
            </a:ln>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en-US" sz="1050">
                <a:solidFill>
                  <a:srgbClr val="0032A0">
                    <a:lumMod val="50000"/>
                  </a:srgbClr>
                </a:solidFill>
                <a:latin typeface="Calibri Light"/>
              </a:endParaRPr>
            </a:p>
          </p:txBody>
        </p:sp>
        <p:sp>
          <p:nvSpPr>
            <p:cNvPr id="544" name="Freeform 25"/>
            <p:cNvSpPr>
              <a:spLocks/>
            </p:cNvSpPr>
            <p:nvPr/>
          </p:nvSpPr>
          <p:spPr bwMode="auto">
            <a:xfrm>
              <a:off x="4681844" y="3129624"/>
              <a:ext cx="394695" cy="240785"/>
            </a:xfrm>
            <a:custGeom>
              <a:avLst/>
              <a:gdLst>
                <a:gd name="T0" fmla="*/ 33 w 173"/>
                <a:gd name="T1" fmla="*/ 82 h 109"/>
                <a:gd name="T2" fmla="*/ 34 w 173"/>
                <a:gd name="T3" fmla="*/ 96 h 109"/>
                <a:gd name="T4" fmla="*/ 43 w 173"/>
                <a:gd name="T5" fmla="*/ 106 h 109"/>
                <a:gd name="T6" fmla="*/ 57 w 173"/>
                <a:gd name="T7" fmla="*/ 101 h 109"/>
                <a:gd name="T8" fmla="*/ 68 w 173"/>
                <a:gd name="T9" fmla="*/ 103 h 109"/>
                <a:gd name="T10" fmla="*/ 78 w 173"/>
                <a:gd name="T11" fmla="*/ 97 h 109"/>
                <a:gd name="T12" fmla="*/ 81 w 173"/>
                <a:gd name="T13" fmla="*/ 85 h 109"/>
                <a:gd name="T14" fmla="*/ 88 w 173"/>
                <a:gd name="T15" fmla="*/ 77 h 109"/>
                <a:gd name="T16" fmla="*/ 94 w 173"/>
                <a:gd name="T17" fmla="*/ 85 h 109"/>
                <a:gd name="T18" fmla="*/ 103 w 173"/>
                <a:gd name="T19" fmla="*/ 92 h 109"/>
                <a:gd name="T20" fmla="*/ 110 w 173"/>
                <a:gd name="T21" fmla="*/ 96 h 109"/>
                <a:gd name="T22" fmla="*/ 113 w 173"/>
                <a:gd name="T23" fmla="*/ 108 h 109"/>
                <a:gd name="T24" fmla="*/ 117 w 173"/>
                <a:gd name="T25" fmla="*/ 101 h 109"/>
                <a:gd name="T26" fmla="*/ 121 w 173"/>
                <a:gd name="T27" fmla="*/ 89 h 109"/>
                <a:gd name="T28" fmla="*/ 126 w 173"/>
                <a:gd name="T29" fmla="*/ 80 h 109"/>
                <a:gd name="T30" fmla="*/ 130 w 173"/>
                <a:gd name="T31" fmla="*/ 72 h 109"/>
                <a:gd name="T32" fmla="*/ 136 w 173"/>
                <a:gd name="T33" fmla="*/ 81 h 109"/>
                <a:gd name="T34" fmla="*/ 147 w 173"/>
                <a:gd name="T35" fmla="*/ 78 h 109"/>
                <a:gd name="T36" fmla="*/ 156 w 173"/>
                <a:gd name="T37" fmla="*/ 84 h 109"/>
                <a:gd name="T38" fmla="*/ 158 w 173"/>
                <a:gd name="T39" fmla="*/ 79 h 109"/>
                <a:gd name="T40" fmla="*/ 156 w 173"/>
                <a:gd name="T41" fmla="*/ 71 h 109"/>
                <a:gd name="T42" fmla="*/ 161 w 173"/>
                <a:gd name="T43" fmla="*/ 64 h 109"/>
                <a:gd name="T44" fmla="*/ 170 w 173"/>
                <a:gd name="T45" fmla="*/ 67 h 109"/>
                <a:gd name="T46" fmla="*/ 170 w 173"/>
                <a:gd name="T47" fmla="*/ 58 h 109"/>
                <a:gd name="T48" fmla="*/ 170 w 173"/>
                <a:gd name="T49" fmla="*/ 45 h 109"/>
                <a:gd name="T50" fmla="*/ 163 w 173"/>
                <a:gd name="T51" fmla="*/ 46 h 109"/>
                <a:gd name="T52" fmla="*/ 152 w 173"/>
                <a:gd name="T53" fmla="*/ 48 h 109"/>
                <a:gd name="T54" fmla="*/ 138 w 173"/>
                <a:gd name="T55" fmla="*/ 40 h 109"/>
                <a:gd name="T56" fmla="*/ 133 w 173"/>
                <a:gd name="T57" fmla="*/ 40 h 109"/>
                <a:gd name="T58" fmla="*/ 133 w 173"/>
                <a:gd name="T59" fmla="*/ 35 h 109"/>
                <a:gd name="T60" fmla="*/ 137 w 173"/>
                <a:gd name="T61" fmla="*/ 24 h 109"/>
                <a:gd name="T62" fmla="*/ 136 w 173"/>
                <a:gd name="T63" fmla="*/ 15 h 109"/>
                <a:gd name="T64" fmla="*/ 125 w 173"/>
                <a:gd name="T65" fmla="*/ 8 h 109"/>
                <a:gd name="T66" fmla="*/ 110 w 173"/>
                <a:gd name="T67" fmla="*/ 7 h 109"/>
                <a:gd name="T68" fmla="*/ 102 w 173"/>
                <a:gd name="T69" fmla="*/ 6 h 109"/>
                <a:gd name="T70" fmla="*/ 103 w 173"/>
                <a:gd name="T71" fmla="*/ 1 h 109"/>
                <a:gd name="T72" fmla="*/ 95 w 173"/>
                <a:gd name="T73" fmla="*/ 2 h 109"/>
                <a:gd name="T74" fmla="*/ 100 w 173"/>
                <a:gd name="T75" fmla="*/ 8 h 109"/>
                <a:gd name="T76" fmla="*/ 92 w 173"/>
                <a:gd name="T77" fmla="*/ 12 h 109"/>
                <a:gd name="T78" fmla="*/ 76 w 173"/>
                <a:gd name="T79" fmla="*/ 13 h 109"/>
                <a:gd name="T80" fmla="*/ 65 w 173"/>
                <a:gd name="T81" fmla="*/ 13 h 109"/>
                <a:gd name="T82" fmla="*/ 59 w 173"/>
                <a:gd name="T83" fmla="*/ 14 h 109"/>
                <a:gd name="T84" fmla="*/ 56 w 173"/>
                <a:gd name="T85" fmla="*/ 20 h 109"/>
                <a:gd name="T86" fmla="*/ 46 w 173"/>
                <a:gd name="T87" fmla="*/ 16 h 109"/>
                <a:gd name="T88" fmla="*/ 39 w 173"/>
                <a:gd name="T89" fmla="*/ 20 h 109"/>
                <a:gd name="T90" fmla="*/ 42 w 173"/>
                <a:gd name="T91" fmla="*/ 23 h 109"/>
                <a:gd name="T92" fmla="*/ 37 w 173"/>
                <a:gd name="T93" fmla="*/ 33 h 109"/>
                <a:gd name="T94" fmla="*/ 29 w 173"/>
                <a:gd name="T95" fmla="*/ 41 h 109"/>
                <a:gd name="T96" fmla="*/ 19 w 173"/>
                <a:gd name="T97" fmla="*/ 47 h 109"/>
                <a:gd name="T98" fmla="*/ 19 w 173"/>
                <a:gd name="T99" fmla="*/ 56 h 109"/>
                <a:gd name="T100" fmla="*/ 7 w 173"/>
                <a:gd name="T101" fmla="*/ 67 h 109"/>
                <a:gd name="T102" fmla="*/ 7 w 173"/>
                <a:gd name="T103" fmla="*/ 77 h 109"/>
                <a:gd name="T104" fmla="*/ 0 w 173"/>
                <a:gd name="T105" fmla="*/ 87 h 109"/>
                <a:gd name="T106" fmla="*/ 10 w 173"/>
                <a:gd name="T107" fmla="*/ 87 h 109"/>
                <a:gd name="T108" fmla="*/ 12 w 173"/>
                <a:gd name="T109" fmla="*/ 77 h 109"/>
                <a:gd name="T110" fmla="*/ 31 w 173"/>
                <a:gd name="T111" fmla="*/ 7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3" h="109">
                  <a:moveTo>
                    <a:pt x="31" y="75"/>
                  </a:moveTo>
                  <a:cubicBezTo>
                    <a:pt x="33" y="76"/>
                    <a:pt x="33" y="76"/>
                    <a:pt x="33" y="76"/>
                  </a:cubicBezTo>
                  <a:cubicBezTo>
                    <a:pt x="33" y="78"/>
                    <a:pt x="33" y="78"/>
                    <a:pt x="33" y="78"/>
                  </a:cubicBezTo>
                  <a:cubicBezTo>
                    <a:pt x="33" y="78"/>
                    <a:pt x="33" y="77"/>
                    <a:pt x="32" y="79"/>
                  </a:cubicBezTo>
                  <a:cubicBezTo>
                    <a:pt x="31" y="80"/>
                    <a:pt x="31" y="80"/>
                    <a:pt x="31" y="80"/>
                  </a:cubicBezTo>
                  <a:cubicBezTo>
                    <a:pt x="32" y="80"/>
                    <a:pt x="33" y="81"/>
                    <a:pt x="33" y="81"/>
                  </a:cubicBezTo>
                  <a:cubicBezTo>
                    <a:pt x="33" y="81"/>
                    <a:pt x="34" y="81"/>
                    <a:pt x="33" y="82"/>
                  </a:cubicBezTo>
                  <a:cubicBezTo>
                    <a:pt x="33" y="84"/>
                    <a:pt x="33" y="85"/>
                    <a:pt x="33" y="85"/>
                  </a:cubicBezTo>
                  <a:cubicBezTo>
                    <a:pt x="33" y="85"/>
                    <a:pt x="33" y="86"/>
                    <a:pt x="33" y="87"/>
                  </a:cubicBezTo>
                  <a:cubicBezTo>
                    <a:pt x="32" y="87"/>
                    <a:pt x="31" y="90"/>
                    <a:pt x="31" y="90"/>
                  </a:cubicBezTo>
                  <a:cubicBezTo>
                    <a:pt x="31" y="90"/>
                    <a:pt x="31" y="90"/>
                    <a:pt x="31" y="91"/>
                  </a:cubicBezTo>
                  <a:cubicBezTo>
                    <a:pt x="32" y="91"/>
                    <a:pt x="35" y="91"/>
                    <a:pt x="35" y="91"/>
                  </a:cubicBezTo>
                  <a:cubicBezTo>
                    <a:pt x="35" y="91"/>
                    <a:pt x="35" y="93"/>
                    <a:pt x="35" y="94"/>
                  </a:cubicBezTo>
                  <a:cubicBezTo>
                    <a:pt x="34" y="94"/>
                    <a:pt x="33" y="96"/>
                    <a:pt x="34" y="96"/>
                  </a:cubicBezTo>
                  <a:cubicBezTo>
                    <a:pt x="35" y="96"/>
                    <a:pt x="36" y="97"/>
                    <a:pt x="36" y="97"/>
                  </a:cubicBezTo>
                  <a:cubicBezTo>
                    <a:pt x="36" y="97"/>
                    <a:pt x="37" y="98"/>
                    <a:pt x="37" y="98"/>
                  </a:cubicBezTo>
                  <a:cubicBezTo>
                    <a:pt x="38" y="98"/>
                    <a:pt x="39" y="99"/>
                    <a:pt x="39" y="99"/>
                  </a:cubicBezTo>
                  <a:cubicBezTo>
                    <a:pt x="39" y="99"/>
                    <a:pt x="41" y="101"/>
                    <a:pt x="41" y="101"/>
                  </a:cubicBezTo>
                  <a:cubicBezTo>
                    <a:pt x="41" y="102"/>
                    <a:pt x="40" y="103"/>
                    <a:pt x="40" y="103"/>
                  </a:cubicBezTo>
                  <a:cubicBezTo>
                    <a:pt x="40" y="103"/>
                    <a:pt x="42" y="105"/>
                    <a:pt x="42" y="105"/>
                  </a:cubicBezTo>
                  <a:cubicBezTo>
                    <a:pt x="42" y="105"/>
                    <a:pt x="42" y="106"/>
                    <a:pt x="43" y="106"/>
                  </a:cubicBezTo>
                  <a:cubicBezTo>
                    <a:pt x="44" y="106"/>
                    <a:pt x="45" y="105"/>
                    <a:pt x="45" y="105"/>
                  </a:cubicBezTo>
                  <a:cubicBezTo>
                    <a:pt x="45" y="105"/>
                    <a:pt x="47" y="104"/>
                    <a:pt x="47" y="104"/>
                  </a:cubicBezTo>
                  <a:cubicBezTo>
                    <a:pt x="47" y="104"/>
                    <a:pt x="48" y="103"/>
                    <a:pt x="49" y="103"/>
                  </a:cubicBezTo>
                  <a:cubicBezTo>
                    <a:pt x="50" y="103"/>
                    <a:pt x="51" y="104"/>
                    <a:pt x="52" y="104"/>
                  </a:cubicBezTo>
                  <a:cubicBezTo>
                    <a:pt x="53" y="104"/>
                    <a:pt x="56" y="104"/>
                    <a:pt x="56" y="104"/>
                  </a:cubicBezTo>
                  <a:cubicBezTo>
                    <a:pt x="56" y="102"/>
                    <a:pt x="56" y="102"/>
                    <a:pt x="56" y="102"/>
                  </a:cubicBezTo>
                  <a:cubicBezTo>
                    <a:pt x="56" y="102"/>
                    <a:pt x="56" y="101"/>
                    <a:pt x="57" y="101"/>
                  </a:cubicBezTo>
                  <a:cubicBezTo>
                    <a:pt x="58" y="101"/>
                    <a:pt x="59" y="101"/>
                    <a:pt x="59" y="101"/>
                  </a:cubicBezTo>
                  <a:cubicBezTo>
                    <a:pt x="59" y="101"/>
                    <a:pt x="58" y="100"/>
                    <a:pt x="59" y="100"/>
                  </a:cubicBezTo>
                  <a:cubicBezTo>
                    <a:pt x="59" y="100"/>
                    <a:pt x="61" y="100"/>
                    <a:pt x="62" y="101"/>
                  </a:cubicBezTo>
                  <a:cubicBezTo>
                    <a:pt x="62" y="101"/>
                    <a:pt x="64" y="100"/>
                    <a:pt x="64" y="101"/>
                  </a:cubicBezTo>
                  <a:cubicBezTo>
                    <a:pt x="64" y="101"/>
                    <a:pt x="65" y="102"/>
                    <a:pt x="65" y="102"/>
                  </a:cubicBezTo>
                  <a:cubicBezTo>
                    <a:pt x="65" y="102"/>
                    <a:pt x="66" y="104"/>
                    <a:pt x="66" y="103"/>
                  </a:cubicBezTo>
                  <a:cubicBezTo>
                    <a:pt x="67" y="103"/>
                    <a:pt x="67" y="103"/>
                    <a:pt x="68" y="103"/>
                  </a:cubicBezTo>
                  <a:cubicBezTo>
                    <a:pt x="68" y="104"/>
                    <a:pt x="70" y="104"/>
                    <a:pt x="71" y="104"/>
                  </a:cubicBezTo>
                  <a:cubicBezTo>
                    <a:pt x="71" y="103"/>
                    <a:pt x="71" y="103"/>
                    <a:pt x="71" y="103"/>
                  </a:cubicBezTo>
                  <a:cubicBezTo>
                    <a:pt x="71" y="102"/>
                    <a:pt x="70" y="101"/>
                    <a:pt x="72" y="101"/>
                  </a:cubicBezTo>
                  <a:cubicBezTo>
                    <a:pt x="73" y="101"/>
                    <a:pt x="73" y="100"/>
                    <a:pt x="74" y="100"/>
                  </a:cubicBezTo>
                  <a:cubicBezTo>
                    <a:pt x="75" y="100"/>
                    <a:pt x="76" y="100"/>
                    <a:pt x="76" y="100"/>
                  </a:cubicBezTo>
                  <a:cubicBezTo>
                    <a:pt x="76" y="100"/>
                    <a:pt x="76" y="100"/>
                    <a:pt x="77" y="99"/>
                  </a:cubicBezTo>
                  <a:cubicBezTo>
                    <a:pt x="78" y="98"/>
                    <a:pt x="78" y="97"/>
                    <a:pt x="78" y="97"/>
                  </a:cubicBezTo>
                  <a:cubicBezTo>
                    <a:pt x="78" y="96"/>
                    <a:pt x="78" y="95"/>
                    <a:pt x="78" y="95"/>
                  </a:cubicBezTo>
                  <a:cubicBezTo>
                    <a:pt x="79" y="94"/>
                    <a:pt x="79" y="94"/>
                    <a:pt x="79" y="94"/>
                  </a:cubicBezTo>
                  <a:cubicBezTo>
                    <a:pt x="80" y="93"/>
                    <a:pt x="80" y="93"/>
                    <a:pt x="80" y="93"/>
                  </a:cubicBezTo>
                  <a:cubicBezTo>
                    <a:pt x="80" y="93"/>
                    <a:pt x="80" y="93"/>
                    <a:pt x="81" y="91"/>
                  </a:cubicBezTo>
                  <a:cubicBezTo>
                    <a:pt x="81" y="90"/>
                    <a:pt x="81" y="90"/>
                    <a:pt x="81" y="90"/>
                  </a:cubicBezTo>
                  <a:cubicBezTo>
                    <a:pt x="82" y="88"/>
                    <a:pt x="82" y="88"/>
                    <a:pt x="82" y="88"/>
                  </a:cubicBezTo>
                  <a:cubicBezTo>
                    <a:pt x="81" y="85"/>
                    <a:pt x="81" y="85"/>
                    <a:pt x="81" y="85"/>
                  </a:cubicBezTo>
                  <a:cubicBezTo>
                    <a:pt x="80" y="84"/>
                    <a:pt x="80" y="84"/>
                    <a:pt x="80" y="84"/>
                  </a:cubicBezTo>
                  <a:cubicBezTo>
                    <a:pt x="81" y="83"/>
                    <a:pt x="81" y="83"/>
                    <a:pt x="81" y="83"/>
                  </a:cubicBezTo>
                  <a:cubicBezTo>
                    <a:pt x="81" y="83"/>
                    <a:pt x="82" y="82"/>
                    <a:pt x="83" y="82"/>
                  </a:cubicBezTo>
                  <a:cubicBezTo>
                    <a:pt x="84" y="82"/>
                    <a:pt x="84" y="82"/>
                    <a:pt x="84" y="81"/>
                  </a:cubicBezTo>
                  <a:cubicBezTo>
                    <a:pt x="85" y="81"/>
                    <a:pt x="87" y="79"/>
                    <a:pt x="87" y="79"/>
                  </a:cubicBezTo>
                  <a:cubicBezTo>
                    <a:pt x="87" y="79"/>
                    <a:pt x="87" y="79"/>
                    <a:pt x="88" y="79"/>
                  </a:cubicBezTo>
                  <a:cubicBezTo>
                    <a:pt x="88" y="78"/>
                    <a:pt x="88" y="77"/>
                    <a:pt x="88" y="77"/>
                  </a:cubicBezTo>
                  <a:cubicBezTo>
                    <a:pt x="88" y="77"/>
                    <a:pt x="88" y="76"/>
                    <a:pt x="89" y="76"/>
                  </a:cubicBezTo>
                  <a:cubicBezTo>
                    <a:pt x="90" y="75"/>
                    <a:pt x="94" y="74"/>
                    <a:pt x="94" y="74"/>
                  </a:cubicBezTo>
                  <a:cubicBezTo>
                    <a:pt x="94" y="74"/>
                    <a:pt x="93" y="76"/>
                    <a:pt x="93" y="77"/>
                  </a:cubicBezTo>
                  <a:cubicBezTo>
                    <a:pt x="93" y="78"/>
                    <a:pt x="94" y="80"/>
                    <a:pt x="94" y="80"/>
                  </a:cubicBezTo>
                  <a:cubicBezTo>
                    <a:pt x="94" y="80"/>
                    <a:pt x="93" y="82"/>
                    <a:pt x="93" y="82"/>
                  </a:cubicBezTo>
                  <a:cubicBezTo>
                    <a:pt x="93" y="83"/>
                    <a:pt x="93" y="84"/>
                    <a:pt x="93" y="84"/>
                  </a:cubicBezTo>
                  <a:cubicBezTo>
                    <a:pt x="94" y="85"/>
                    <a:pt x="94" y="85"/>
                    <a:pt x="94" y="85"/>
                  </a:cubicBezTo>
                  <a:cubicBezTo>
                    <a:pt x="94" y="85"/>
                    <a:pt x="94" y="86"/>
                    <a:pt x="94" y="86"/>
                  </a:cubicBezTo>
                  <a:cubicBezTo>
                    <a:pt x="95" y="86"/>
                    <a:pt x="96" y="88"/>
                    <a:pt x="96" y="88"/>
                  </a:cubicBezTo>
                  <a:cubicBezTo>
                    <a:pt x="97" y="88"/>
                    <a:pt x="97" y="88"/>
                    <a:pt x="97" y="88"/>
                  </a:cubicBezTo>
                  <a:cubicBezTo>
                    <a:pt x="97" y="88"/>
                    <a:pt x="98" y="89"/>
                    <a:pt x="98" y="90"/>
                  </a:cubicBezTo>
                  <a:cubicBezTo>
                    <a:pt x="98" y="90"/>
                    <a:pt x="99" y="91"/>
                    <a:pt x="100" y="92"/>
                  </a:cubicBezTo>
                  <a:cubicBezTo>
                    <a:pt x="100" y="92"/>
                    <a:pt x="101" y="92"/>
                    <a:pt x="101" y="92"/>
                  </a:cubicBezTo>
                  <a:cubicBezTo>
                    <a:pt x="102" y="92"/>
                    <a:pt x="103" y="92"/>
                    <a:pt x="103" y="92"/>
                  </a:cubicBezTo>
                  <a:cubicBezTo>
                    <a:pt x="103" y="93"/>
                    <a:pt x="105" y="93"/>
                    <a:pt x="106" y="93"/>
                  </a:cubicBezTo>
                  <a:cubicBezTo>
                    <a:pt x="106" y="94"/>
                    <a:pt x="108" y="93"/>
                    <a:pt x="108" y="93"/>
                  </a:cubicBezTo>
                  <a:cubicBezTo>
                    <a:pt x="109" y="94"/>
                    <a:pt x="109" y="94"/>
                    <a:pt x="109" y="94"/>
                  </a:cubicBezTo>
                  <a:cubicBezTo>
                    <a:pt x="110" y="94"/>
                    <a:pt x="110" y="94"/>
                    <a:pt x="110" y="94"/>
                  </a:cubicBezTo>
                  <a:cubicBezTo>
                    <a:pt x="110" y="94"/>
                    <a:pt x="111" y="94"/>
                    <a:pt x="111" y="95"/>
                  </a:cubicBezTo>
                  <a:cubicBezTo>
                    <a:pt x="110" y="96"/>
                    <a:pt x="110" y="96"/>
                    <a:pt x="110" y="96"/>
                  </a:cubicBezTo>
                  <a:cubicBezTo>
                    <a:pt x="110" y="96"/>
                    <a:pt x="110" y="96"/>
                    <a:pt x="110" y="96"/>
                  </a:cubicBezTo>
                  <a:cubicBezTo>
                    <a:pt x="109" y="97"/>
                    <a:pt x="108" y="99"/>
                    <a:pt x="108" y="99"/>
                  </a:cubicBezTo>
                  <a:cubicBezTo>
                    <a:pt x="111" y="101"/>
                    <a:pt x="111" y="101"/>
                    <a:pt x="111" y="101"/>
                  </a:cubicBezTo>
                  <a:cubicBezTo>
                    <a:pt x="111" y="101"/>
                    <a:pt x="112" y="101"/>
                    <a:pt x="112" y="102"/>
                  </a:cubicBezTo>
                  <a:cubicBezTo>
                    <a:pt x="113" y="103"/>
                    <a:pt x="113" y="104"/>
                    <a:pt x="113" y="104"/>
                  </a:cubicBezTo>
                  <a:cubicBezTo>
                    <a:pt x="113" y="104"/>
                    <a:pt x="113" y="104"/>
                    <a:pt x="113" y="104"/>
                  </a:cubicBezTo>
                  <a:cubicBezTo>
                    <a:pt x="113" y="105"/>
                    <a:pt x="113" y="107"/>
                    <a:pt x="113" y="107"/>
                  </a:cubicBezTo>
                  <a:cubicBezTo>
                    <a:pt x="113" y="107"/>
                    <a:pt x="111" y="108"/>
                    <a:pt x="113" y="108"/>
                  </a:cubicBezTo>
                  <a:cubicBezTo>
                    <a:pt x="115" y="108"/>
                    <a:pt x="115" y="108"/>
                    <a:pt x="115" y="108"/>
                  </a:cubicBezTo>
                  <a:cubicBezTo>
                    <a:pt x="116" y="108"/>
                    <a:pt x="117" y="109"/>
                    <a:pt x="117" y="109"/>
                  </a:cubicBezTo>
                  <a:cubicBezTo>
                    <a:pt x="118" y="108"/>
                    <a:pt x="118" y="108"/>
                    <a:pt x="118" y="108"/>
                  </a:cubicBezTo>
                  <a:cubicBezTo>
                    <a:pt x="118" y="108"/>
                    <a:pt x="117" y="106"/>
                    <a:pt x="119" y="105"/>
                  </a:cubicBezTo>
                  <a:cubicBezTo>
                    <a:pt x="120" y="104"/>
                    <a:pt x="120" y="104"/>
                    <a:pt x="120" y="104"/>
                  </a:cubicBezTo>
                  <a:cubicBezTo>
                    <a:pt x="120" y="104"/>
                    <a:pt x="117" y="103"/>
                    <a:pt x="117" y="102"/>
                  </a:cubicBezTo>
                  <a:cubicBezTo>
                    <a:pt x="117" y="102"/>
                    <a:pt x="116" y="102"/>
                    <a:pt x="117" y="101"/>
                  </a:cubicBezTo>
                  <a:cubicBezTo>
                    <a:pt x="117" y="100"/>
                    <a:pt x="116" y="100"/>
                    <a:pt x="117" y="99"/>
                  </a:cubicBezTo>
                  <a:cubicBezTo>
                    <a:pt x="117" y="99"/>
                    <a:pt x="118" y="99"/>
                    <a:pt x="118" y="98"/>
                  </a:cubicBezTo>
                  <a:cubicBezTo>
                    <a:pt x="118" y="98"/>
                    <a:pt x="117" y="96"/>
                    <a:pt x="117" y="96"/>
                  </a:cubicBezTo>
                  <a:cubicBezTo>
                    <a:pt x="119" y="95"/>
                    <a:pt x="119" y="95"/>
                    <a:pt x="119" y="95"/>
                  </a:cubicBezTo>
                  <a:cubicBezTo>
                    <a:pt x="119" y="95"/>
                    <a:pt x="119" y="94"/>
                    <a:pt x="119" y="94"/>
                  </a:cubicBezTo>
                  <a:cubicBezTo>
                    <a:pt x="119" y="93"/>
                    <a:pt x="119" y="91"/>
                    <a:pt x="119" y="91"/>
                  </a:cubicBezTo>
                  <a:cubicBezTo>
                    <a:pt x="120" y="91"/>
                    <a:pt x="121" y="89"/>
                    <a:pt x="121" y="89"/>
                  </a:cubicBezTo>
                  <a:cubicBezTo>
                    <a:pt x="121" y="89"/>
                    <a:pt x="123" y="89"/>
                    <a:pt x="123" y="89"/>
                  </a:cubicBezTo>
                  <a:cubicBezTo>
                    <a:pt x="123" y="88"/>
                    <a:pt x="124" y="87"/>
                    <a:pt x="124" y="87"/>
                  </a:cubicBezTo>
                  <a:cubicBezTo>
                    <a:pt x="124" y="87"/>
                    <a:pt x="124" y="87"/>
                    <a:pt x="125" y="86"/>
                  </a:cubicBezTo>
                  <a:cubicBezTo>
                    <a:pt x="125" y="85"/>
                    <a:pt x="125" y="84"/>
                    <a:pt x="125" y="84"/>
                  </a:cubicBezTo>
                  <a:cubicBezTo>
                    <a:pt x="125" y="83"/>
                    <a:pt x="126" y="82"/>
                    <a:pt x="126" y="82"/>
                  </a:cubicBezTo>
                  <a:cubicBezTo>
                    <a:pt x="126" y="81"/>
                    <a:pt x="126" y="81"/>
                    <a:pt x="126" y="81"/>
                  </a:cubicBezTo>
                  <a:cubicBezTo>
                    <a:pt x="126" y="81"/>
                    <a:pt x="126" y="80"/>
                    <a:pt x="126" y="80"/>
                  </a:cubicBezTo>
                  <a:cubicBezTo>
                    <a:pt x="126" y="79"/>
                    <a:pt x="126" y="78"/>
                    <a:pt x="126" y="78"/>
                  </a:cubicBezTo>
                  <a:cubicBezTo>
                    <a:pt x="126" y="76"/>
                    <a:pt x="126" y="76"/>
                    <a:pt x="126" y="76"/>
                  </a:cubicBezTo>
                  <a:cubicBezTo>
                    <a:pt x="125" y="74"/>
                    <a:pt x="125" y="74"/>
                    <a:pt x="125" y="74"/>
                  </a:cubicBezTo>
                  <a:cubicBezTo>
                    <a:pt x="125" y="73"/>
                    <a:pt x="125" y="73"/>
                    <a:pt x="125" y="73"/>
                  </a:cubicBezTo>
                  <a:cubicBezTo>
                    <a:pt x="127" y="71"/>
                    <a:pt x="127" y="71"/>
                    <a:pt x="127" y="71"/>
                  </a:cubicBezTo>
                  <a:cubicBezTo>
                    <a:pt x="127" y="71"/>
                    <a:pt x="128" y="70"/>
                    <a:pt x="128" y="71"/>
                  </a:cubicBezTo>
                  <a:cubicBezTo>
                    <a:pt x="129" y="71"/>
                    <a:pt x="130" y="72"/>
                    <a:pt x="130" y="72"/>
                  </a:cubicBezTo>
                  <a:cubicBezTo>
                    <a:pt x="131" y="72"/>
                    <a:pt x="131" y="72"/>
                    <a:pt x="131" y="72"/>
                  </a:cubicBezTo>
                  <a:cubicBezTo>
                    <a:pt x="133" y="71"/>
                    <a:pt x="133" y="71"/>
                    <a:pt x="133" y="71"/>
                  </a:cubicBezTo>
                  <a:cubicBezTo>
                    <a:pt x="133" y="71"/>
                    <a:pt x="134" y="71"/>
                    <a:pt x="134" y="72"/>
                  </a:cubicBezTo>
                  <a:cubicBezTo>
                    <a:pt x="133" y="72"/>
                    <a:pt x="132" y="73"/>
                    <a:pt x="133" y="74"/>
                  </a:cubicBezTo>
                  <a:cubicBezTo>
                    <a:pt x="133" y="74"/>
                    <a:pt x="134" y="75"/>
                    <a:pt x="134" y="76"/>
                  </a:cubicBezTo>
                  <a:cubicBezTo>
                    <a:pt x="134" y="77"/>
                    <a:pt x="134" y="77"/>
                    <a:pt x="134" y="79"/>
                  </a:cubicBezTo>
                  <a:cubicBezTo>
                    <a:pt x="134" y="80"/>
                    <a:pt x="136" y="80"/>
                    <a:pt x="136" y="81"/>
                  </a:cubicBezTo>
                  <a:cubicBezTo>
                    <a:pt x="137" y="81"/>
                    <a:pt x="135" y="82"/>
                    <a:pt x="138" y="82"/>
                  </a:cubicBezTo>
                  <a:cubicBezTo>
                    <a:pt x="140" y="82"/>
                    <a:pt x="142" y="83"/>
                    <a:pt x="142" y="82"/>
                  </a:cubicBezTo>
                  <a:cubicBezTo>
                    <a:pt x="143" y="82"/>
                    <a:pt x="143" y="82"/>
                    <a:pt x="143" y="81"/>
                  </a:cubicBezTo>
                  <a:cubicBezTo>
                    <a:pt x="142" y="80"/>
                    <a:pt x="143" y="79"/>
                    <a:pt x="143" y="79"/>
                  </a:cubicBezTo>
                  <a:cubicBezTo>
                    <a:pt x="143" y="79"/>
                    <a:pt x="144" y="79"/>
                    <a:pt x="144" y="79"/>
                  </a:cubicBezTo>
                  <a:cubicBezTo>
                    <a:pt x="145" y="79"/>
                    <a:pt x="145" y="80"/>
                    <a:pt x="146" y="79"/>
                  </a:cubicBezTo>
                  <a:cubicBezTo>
                    <a:pt x="146" y="79"/>
                    <a:pt x="147" y="78"/>
                    <a:pt x="147" y="78"/>
                  </a:cubicBezTo>
                  <a:cubicBezTo>
                    <a:pt x="149" y="78"/>
                    <a:pt x="149" y="78"/>
                    <a:pt x="149" y="78"/>
                  </a:cubicBezTo>
                  <a:cubicBezTo>
                    <a:pt x="149" y="78"/>
                    <a:pt x="148" y="77"/>
                    <a:pt x="150" y="77"/>
                  </a:cubicBezTo>
                  <a:cubicBezTo>
                    <a:pt x="151" y="77"/>
                    <a:pt x="153" y="77"/>
                    <a:pt x="153" y="77"/>
                  </a:cubicBezTo>
                  <a:cubicBezTo>
                    <a:pt x="153" y="77"/>
                    <a:pt x="153" y="78"/>
                    <a:pt x="153" y="79"/>
                  </a:cubicBezTo>
                  <a:cubicBezTo>
                    <a:pt x="154" y="80"/>
                    <a:pt x="154" y="80"/>
                    <a:pt x="154" y="80"/>
                  </a:cubicBezTo>
                  <a:cubicBezTo>
                    <a:pt x="154" y="80"/>
                    <a:pt x="153" y="80"/>
                    <a:pt x="154" y="82"/>
                  </a:cubicBezTo>
                  <a:cubicBezTo>
                    <a:pt x="155" y="83"/>
                    <a:pt x="156" y="83"/>
                    <a:pt x="156" y="84"/>
                  </a:cubicBezTo>
                  <a:cubicBezTo>
                    <a:pt x="157" y="84"/>
                    <a:pt x="156" y="86"/>
                    <a:pt x="156" y="86"/>
                  </a:cubicBezTo>
                  <a:cubicBezTo>
                    <a:pt x="156" y="86"/>
                    <a:pt x="158" y="86"/>
                    <a:pt x="158" y="86"/>
                  </a:cubicBezTo>
                  <a:cubicBezTo>
                    <a:pt x="158" y="85"/>
                    <a:pt x="158" y="85"/>
                    <a:pt x="159" y="85"/>
                  </a:cubicBezTo>
                  <a:cubicBezTo>
                    <a:pt x="159" y="85"/>
                    <a:pt x="159" y="85"/>
                    <a:pt x="159" y="85"/>
                  </a:cubicBezTo>
                  <a:cubicBezTo>
                    <a:pt x="159" y="85"/>
                    <a:pt x="160" y="84"/>
                    <a:pt x="160" y="83"/>
                  </a:cubicBezTo>
                  <a:cubicBezTo>
                    <a:pt x="160" y="83"/>
                    <a:pt x="160" y="80"/>
                    <a:pt x="159" y="80"/>
                  </a:cubicBezTo>
                  <a:cubicBezTo>
                    <a:pt x="159" y="80"/>
                    <a:pt x="158" y="80"/>
                    <a:pt x="158" y="79"/>
                  </a:cubicBezTo>
                  <a:cubicBezTo>
                    <a:pt x="157" y="78"/>
                    <a:pt x="157" y="78"/>
                    <a:pt x="158" y="78"/>
                  </a:cubicBezTo>
                  <a:cubicBezTo>
                    <a:pt x="158" y="78"/>
                    <a:pt x="159" y="77"/>
                    <a:pt x="159" y="77"/>
                  </a:cubicBezTo>
                  <a:cubicBezTo>
                    <a:pt x="159" y="77"/>
                    <a:pt x="160" y="76"/>
                    <a:pt x="159" y="76"/>
                  </a:cubicBezTo>
                  <a:cubicBezTo>
                    <a:pt x="159" y="75"/>
                    <a:pt x="158" y="74"/>
                    <a:pt x="158" y="74"/>
                  </a:cubicBezTo>
                  <a:cubicBezTo>
                    <a:pt x="158" y="74"/>
                    <a:pt x="157" y="75"/>
                    <a:pt x="156" y="74"/>
                  </a:cubicBezTo>
                  <a:cubicBezTo>
                    <a:pt x="156" y="74"/>
                    <a:pt x="156" y="74"/>
                    <a:pt x="156" y="73"/>
                  </a:cubicBezTo>
                  <a:cubicBezTo>
                    <a:pt x="156" y="73"/>
                    <a:pt x="156" y="71"/>
                    <a:pt x="156" y="71"/>
                  </a:cubicBezTo>
                  <a:cubicBezTo>
                    <a:pt x="155" y="71"/>
                    <a:pt x="155" y="71"/>
                    <a:pt x="155" y="71"/>
                  </a:cubicBezTo>
                  <a:cubicBezTo>
                    <a:pt x="156" y="69"/>
                    <a:pt x="156" y="69"/>
                    <a:pt x="156" y="69"/>
                  </a:cubicBezTo>
                  <a:cubicBezTo>
                    <a:pt x="156" y="68"/>
                    <a:pt x="156" y="68"/>
                    <a:pt x="156" y="68"/>
                  </a:cubicBezTo>
                  <a:cubicBezTo>
                    <a:pt x="156" y="68"/>
                    <a:pt x="156" y="67"/>
                    <a:pt x="157" y="67"/>
                  </a:cubicBezTo>
                  <a:cubicBezTo>
                    <a:pt x="157" y="66"/>
                    <a:pt x="157" y="66"/>
                    <a:pt x="157" y="65"/>
                  </a:cubicBezTo>
                  <a:cubicBezTo>
                    <a:pt x="158" y="65"/>
                    <a:pt x="158" y="64"/>
                    <a:pt x="158" y="64"/>
                  </a:cubicBezTo>
                  <a:cubicBezTo>
                    <a:pt x="159" y="64"/>
                    <a:pt x="160" y="64"/>
                    <a:pt x="161" y="64"/>
                  </a:cubicBezTo>
                  <a:cubicBezTo>
                    <a:pt x="161" y="64"/>
                    <a:pt x="161" y="63"/>
                    <a:pt x="162" y="63"/>
                  </a:cubicBezTo>
                  <a:cubicBezTo>
                    <a:pt x="162" y="63"/>
                    <a:pt x="163" y="64"/>
                    <a:pt x="163" y="64"/>
                  </a:cubicBezTo>
                  <a:cubicBezTo>
                    <a:pt x="163" y="64"/>
                    <a:pt x="163" y="64"/>
                    <a:pt x="163" y="65"/>
                  </a:cubicBezTo>
                  <a:cubicBezTo>
                    <a:pt x="163" y="65"/>
                    <a:pt x="166" y="67"/>
                    <a:pt x="166" y="67"/>
                  </a:cubicBezTo>
                  <a:cubicBezTo>
                    <a:pt x="166" y="67"/>
                    <a:pt x="166" y="67"/>
                    <a:pt x="167" y="67"/>
                  </a:cubicBezTo>
                  <a:cubicBezTo>
                    <a:pt x="167" y="67"/>
                    <a:pt x="166" y="67"/>
                    <a:pt x="167" y="67"/>
                  </a:cubicBezTo>
                  <a:cubicBezTo>
                    <a:pt x="167" y="68"/>
                    <a:pt x="170" y="67"/>
                    <a:pt x="170" y="67"/>
                  </a:cubicBezTo>
                  <a:cubicBezTo>
                    <a:pt x="171" y="67"/>
                    <a:pt x="171" y="67"/>
                    <a:pt x="171" y="67"/>
                  </a:cubicBezTo>
                  <a:cubicBezTo>
                    <a:pt x="171" y="67"/>
                    <a:pt x="171" y="67"/>
                    <a:pt x="171" y="66"/>
                  </a:cubicBezTo>
                  <a:cubicBezTo>
                    <a:pt x="172" y="66"/>
                    <a:pt x="172" y="65"/>
                    <a:pt x="172" y="64"/>
                  </a:cubicBezTo>
                  <a:cubicBezTo>
                    <a:pt x="172" y="64"/>
                    <a:pt x="173" y="64"/>
                    <a:pt x="172" y="63"/>
                  </a:cubicBezTo>
                  <a:cubicBezTo>
                    <a:pt x="170" y="62"/>
                    <a:pt x="169" y="62"/>
                    <a:pt x="169" y="62"/>
                  </a:cubicBezTo>
                  <a:cubicBezTo>
                    <a:pt x="169" y="62"/>
                    <a:pt x="167" y="60"/>
                    <a:pt x="168" y="60"/>
                  </a:cubicBezTo>
                  <a:cubicBezTo>
                    <a:pt x="169" y="59"/>
                    <a:pt x="170" y="58"/>
                    <a:pt x="170" y="58"/>
                  </a:cubicBezTo>
                  <a:cubicBezTo>
                    <a:pt x="169" y="56"/>
                    <a:pt x="169" y="56"/>
                    <a:pt x="169" y="56"/>
                  </a:cubicBezTo>
                  <a:cubicBezTo>
                    <a:pt x="170" y="55"/>
                    <a:pt x="170" y="55"/>
                    <a:pt x="170" y="55"/>
                  </a:cubicBezTo>
                  <a:cubicBezTo>
                    <a:pt x="169" y="53"/>
                    <a:pt x="169" y="53"/>
                    <a:pt x="169" y="53"/>
                  </a:cubicBezTo>
                  <a:cubicBezTo>
                    <a:pt x="169" y="53"/>
                    <a:pt x="170" y="52"/>
                    <a:pt x="170" y="52"/>
                  </a:cubicBezTo>
                  <a:cubicBezTo>
                    <a:pt x="170" y="51"/>
                    <a:pt x="171" y="48"/>
                    <a:pt x="171" y="48"/>
                  </a:cubicBezTo>
                  <a:cubicBezTo>
                    <a:pt x="171" y="48"/>
                    <a:pt x="171" y="47"/>
                    <a:pt x="171" y="46"/>
                  </a:cubicBezTo>
                  <a:cubicBezTo>
                    <a:pt x="171" y="46"/>
                    <a:pt x="170" y="45"/>
                    <a:pt x="170" y="45"/>
                  </a:cubicBezTo>
                  <a:cubicBezTo>
                    <a:pt x="169" y="44"/>
                    <a:pt x="169" y="44"/>
                    <a:pt x="169" y="44"/>
                  </a:cubicBezTo>
                  <a:cubicBezTo>
                    <a:pt x="169" y="44"/>
                    <a:pt x="168" y="42"/>
                    <a:pt x="168" y="42"/>
                  </a:cubicBezTo>
                  <a:cubicBezTo>
                    <a:pt x="167" y="43"/>
                    <a:pt x="166" y="43"/>
                    <a:pt x="166" y="43"/>
                  </a:cubicBezTo>
                  <a:cubicBezTo>
                    <a:pt x="166" y="43"/>
                    <a:pt x="166" y="45"/>
                    <a:pt x="166" y="45"/>
                  </a:cubicBezTo>
                  <a:cubicBezTo>
                    <a:pt x="165" y="46"/>
                    <a:pt x="164" y="46"/>
                    <a:pt x="164" y="46"/>
                  </a:cubicBezTo>
                  <a:cubicBezTo>
                    <a:pt x="164" y="46"/>
                    <a:pt x="164" y="46"/>
                    <a:pt x="164" y="46"/>
                  </a:cubicBezTo>
                  <a:cubicBezTo>
                    <a:pt x="163" y="46"/>
                    <a:pt x="163" y="46"/>
                    <a:pt x="163" y="46"/>
                  </a:cubicBezTo>
                  <a:cubicBezTo>
                    <a:pt x="162" y="48"/>
                    <a:pt x="162" y="48"/>
                    <a:pt x="162" y="48"/>
                  </a:cubicBezTo>
                  <a:cubicBezTo>
                    <a:pt x="161" y="49"/>
                    <a:pt x="161" y="49"/>
                    <a:pt x="161" y="49"/>
                  </a:cubicBezTo>
                  <a:cubicBezTo>
                    <a:pt x="161" y="49"/>
                    <a:pt x="159" y="50"/>
                    <a:pt x="158" y="50"/>
                  </a:cubicBezTo>
                  <a:cubicBezTo>
                    <a:pt x="158" y="50"/>
                    <a:pt x="156" y="50"/>
                    <a:pt x="156" y="50"/>
                  </a:cubicBezTo>
                  <a:cubicBezTo>
                    <a:pt x="155" y="49"/>
                    <a:pt x="155" y="49"/>
                    <a:pt x="155" y="49"/>
                  </a:cubicBezTo>
                  <a:cubicBezTo>
                    <a:pt x="152" y="48"/>
                    <a:pt x="152" y="48"/>
                    <a:pt x="152" y="48"/>
                  </a:cubicBezTo>
                  <a:cubicBezTo>
                    <a:pt x="152" y="48"/>
                    <a:pt x="152" y="48"/>
                    <a:pt x="152" y="48"/>
                  </a:cubicBezTo>
                  <a:cubicBezTo>
                    <a:pt x="150" y="47"/>
                    <a:pt x="150" y="47"/>
                    <a:pt x="150" y="47"/>
                  </a:cubicBezTo>
                  <a:cubicBezTo>
                    <a:pt x="149" y="46"/>
                    <a:pt x="149" y="46"/>
                    <a:pt x="149" y="46"/>
                  </a:cubicBezTo>
                  <a:cubicBezTo>
                    <a:pt x="149" y="44"/>
                    <a:pt x="149" y="44"/>
                    <a:pt x="149" y="44"/>
                  </a:cubicBezTo>
                  <a:cubicBezTo>
                    <a:pt x="147" y="42"/>
                    <a:pt x="147" y="42"/>
                    <a:pt x="147" y="42"/>
                  </a:cubicBezTo>
                  <a:cubicBezTo>
                    <a:pt x="143" y="41"/>
                    <a:pt x="143" y="41"/>
                    <a:pt x="143" y="41"/>
                  </a:cubicBezTo>
                  <a:cubicBezTo>
                    <a:pt x="140" y="40"/>
                    <a:pt x="140" y="40"/>
                    <a:pt x="140" y="40"/>
                  </a:cubicBezTo>
                  <a:cubicBezTo>
                    <a:pt x="138" y="40"/>
                    <a:pt x="138" y="40"/>
                    <a:pt x="138" y="40"/>
                  </a:cubicBezTo>
                  <a:cubicBezTo>
                    <a:pt x="138" y="40"/>
                    <a:pt x="134" y="40"/>
                    <a:pt x="134" y="40"/>
                  </a:cubicBezTo>
                  <a:cubicBezTo>
                    <a:pt x="134" y="40"/>
                    <a:pt x="133" y="40"/>
                    <a:pt x="133" y="40"/>
                  </a:cubicBezTo>
                  <a:cubicBezTo>
                    <a:pt x="133" y="40"/>
                    <a:pt x="133" y="40"/>
                    <a:pt x="133" y="40"/>
                  </a:cubicBezTo>
                  <a:cubicBezTo>
                    <a:pt x="133" y="40"/>
                    <a:pt x="133" y="40"/>
                    <a:pt x="133" y="40"/>
                  </a:cubicBezTo>
                  <a:cubicBezTo>
                    <a:pt x="133" y="40"/>
                    <a:pt x="133" y="40"/>
                    <a:pt x="133" y="40"/>
                  </a:cubicBezTo>
                  <a:cubicBezTo>
                    <a:pt x="133" y="40"/>
                    <a:pt x="133" y="40"/>
                    <a:pt x="133" y="40"/>
                  </a:cubicBezTo>
                  <a:cubicBezTo>
                    <a:pt x="133" y="40"/>
                    <a:pt x="133" y="40"/>
                    <a:pt x="133" y="40"/>
                  </a:cubicBezTo>
                  <a:cubicBezTo>
                    <a:pt x="132" y="40"/>
                    <a:pt x="132" y="40"/>
                    <a:pt x="132" y="40"/>
                  </a:cubicBezTo>
                  <a:cubicBezTo>
                    <a:pt x="133" y="38"/>
                    <a:pt x="133" y="38"/>
                    <a:pt x="133" y="38"/>
                  </a:cubicBezTo>
                  <a:cubicBezTo>
                    <a:pt x="134" y="38"/>
                    <a:pt x="134" y="38"/>
                    <a:pt x="134" y="38"/>
                  </a:cubicBezTo>
                  <a:cubicBezTo>
                    <a:pt x="134" y="37"/>
                    <a:pt x="134" y="37"/>
                    <a:pt x="134" y="37"/>
                  </a:cubicBezTo>
                  <a:cubicBezTo>
                    <a:pt x="134" y="37"/>
                    <a:pt x="133" y="36"/>
                    <a:pt x="133" y="36"/>
                  </a:cubicBezTo>
                  <a:cubicBezTo>
                    <a:pt x="133" y="36"/>
                    <a:pt x="133" y="35"/>
                    <a:pt x="133" y="35"/>
                  </a:cubicBezTo>
                  <a:cubicBezTo>
                    <a:pt x="133" y="35"/>
                    <a:pt x="133" y="35"/>
                    <a:pt x="133" y="35"/>
                  </a:cubicBezTo>
                  <a:cubicBezTo>
                    <a:pt x="133" y="35"/>
                    <a:pt x="133" y="34"/>
                    <a:pt x="133" y="34"/>
                  </a:cubicBezTo>
                  <a:cubicBezTo>
                    <a:pt x="133" y="34"/>
                    <a:pt x="133" y="34"/>
                    <a:pt x="133" y="34"/>
                  </a:cubicBezTo>
                  <a:cubicBezTo>
                    <a:pt x="133" y="33"/>
                    <a:pt x="133" y="33"/>
                    <a:pt x="133" y="33"/>
                  </a:cubicBezTo>
                  <a:cubicBezTo>
                    <a:pt x="134" y="30"/>
                    <a:pt x="134" y="30"/>
                    <a:pt x="134" y="30"/>
                  </a:cubicBezTo>
                  <a:cubicBezTo>
                    <a:pt x="136" y="28"/>
                    <a:pt x="136" y="28"/>
                    <a:pt x="136" y="28"/>
                  </a:cubicBezTo>
                  <a:cubicBezTo>
                    <a:pt x="136" y="28"/>
                    <a:pt x="136" y="26"/>
                    <a:pt x="137" y="26"/>
                  </a:cubicBezTo>
                  <a:cubicBezTo>
                    <a:pt x="137" y="25"/>
                    <a:pt x="137" y="24"/>
                    <a:pt x="137" y="24"/>
                  </a:cubicBezTo>
                  <a:cubicBezTo>
                    <a:pt x="139" y="23"/>
                    <a:pt x="139" y="23"/>
                    <a:pt x="139" y="23"/>
                  </a:cubicBezTo>
                  <a:cubicBezTo>
                    <a:pt x="139" y="23"/>
                    <a:pt x="140" y="22"/>
                    <a:pt x="140" y="22"/>
                  </a:cubicBezTo>
                  <a:cubicBezTo>
                    <a:pt x="140" y="21"/>
                    <a:pt x="139" y="20"/>
                    <a:pt x="139" y="20"/>
                  </a:cubicBezTo>
                  <a:cubicBezTo>
                    <a:pt x="139" y="19"/>
                    <a:pt x="140" y="18"/>
                    <a:pt x="140" y="18"/>
                  </a:cubicBezTo>
                  <a:cubicBezTo>
                    <a:pt x="139" y="18"/>
                    <a:pt x="139" y="17"/>
                    <a:pt x="138" y="17"/>
                  </a:cubicBezTo>
                  <a:cubicBezTo>
                    <a:pt x="138" y="17"/>
                    <a:pt x="137" y="17"/>
                    <a:pt x="137" y="16"/>
                  </a:cubicBezTo>
                  <a:cubicBezTo>
                    <a:pt x="137" y="16"/>
                    <a:pt x="136" y="15"/>
                    <a:pt x="136" y="15"/>
                  </a:cubicBezTo>
                  <a:cubicBezTo>
                    <a:pt x="136" y="15"/>
                    <a:pt x="136" y="13"/>
                    <a:pt x="135" y="13"/>
                  </a:cubicBezTo>
                  <a:cubicBezTo>
                    <a:pt x="135" y="13"/>
                    <a:pt x="134" y="13"/>
                    <a:pt x="133" y="12"/>
                  </a:cubicBezTo>
                  <a:cubicBezTo>
                    <a:pt x="132" y="12"/>
                    <a:pt x="131" y="11"/>
                    <a:pt x="131" y="11"/>
                  </a:cubicBezTo>
                  <a:cubicBezTo>
                    <a:pt x="130" y="11"/>
                    <a:pt x="128" y="9"/>
                    <a:pt x="128" y="9"/>
                  </a:cubicBezTo>
                  <a:cubicBezTo>
                    <a:pt x="128" y="9"/>
                    <a:pt x="128" y="9"/>
                    <a:pt x="127" y="9"/>
                  </a:cubicBezTo>
                  <a:cubicBezTo>
                    <a:pt x="127" y="9"/>
                    <a:pt x="126" y="8"/>
                    <a:pt x="126" y="8"/>
                  </a:cubicBezTo>
                  <a:cubicBezTo>
                    <a:pt x="125" y="8"/>
                    <a:pt x="125" y="8"/>
                    <a:pt x="125" y="8"/>
                  </a:cubicBezTo>
                  <a:cubicBezTo>
                    <a:pt x="125" y="8"/>
                    <a:pt x="125" y="8"/>
                    <a:pt x="125" y="8"/>
                  </a:cubicBezTo>
                  <a:cubicBezTo>
                    <a:pt x="124" y="8"/>
                    <a:pt x="124" y="8"/>
                    <a:pt x="123" y="7"/>
                  </a:cubicBezTo>
                  <a:cubicBezTo>
                    <a:pt x="121" y="7"/>
                    <a:pt x="122" y="7"/>
                    <a:pt x="120" y="7"/>
                  </a:cubicBezTo>
                  <a:cubicBezTo>
                    <a:pt x="119" y="7"/>
                    <a:pt x="118" y="7"/>
                    <a:pt x="118" y="7"/>
                  </a:cubicBezTo>
                  <a:cubicBezTo>
                    <a:pt x="118" y="7"/>
                    <a:pt x="117" y="6"/>
                    <a:pt x="115" y="6"/>
                  </a:cubicBezTo>
                  <a:cubicBezTo>
                    <a:pt x="114" y="7"/>
                    <a:pt x="112" y="8"/>
                    <a:pt x="111" y="8"/>
                  </a:cubicBezTo>
                  <a:cubicBezTo>
                    <a:pt x="111" y="8"/>
                    <a:pt x="110" y="7"/>
                    <a:pt x="110" y="7"/>
                  </a:cubicBezTo>
                  <a:cubicBezTo>
                    <a:pt x="110" y="7"/>
                    <a:pt x="110" y="6"/>
                    <a:pt x="110" y="6"/>
                  </a:cubicBezTo>
                  <a:cubicBezTo>
                    <a:pt x="110" y="6"/>
                    <a:pt x="109" y="5"/>
                    <a:pt x="108" y="4"/>
                  </a:cubicBezTo>
                  <a:cubicBezTo>
                    <a:pt x="108" y="4"/>
                    <a:pt x="107" y="4"/>
                    <a:pt x="107" y="4"/>
                  </a:cubicBezTo>
                  <a:cubicBezTo>
                    <a:pt x="107" y="4"/>
                    <a:pt x="107" y="4"/>
                    <a:pt x="107" y="5"/>
                  </a:cubicBezTo>
                  <a:cubicBezTo>
                    <a:pt x="107" y="6"/>
                    <a:pt x="109" y="6"/>
                    <a:pt x="107" y="6"/>
                  </a:cubicBezTo>
                  <a:cubicBezTo>
                    <a:pt x="106" y="5"/>
                    <a:pt x="105" y="5"/>
                    <a:pt x="105" y="5"/>
                  </a:cubicBezTo>
                  <a:cubicBezTo>
                    <a:pt x="102" y="6"/>
                    <a:pt x="102" y="6"/>
                    <a:pt x="102" y="6"/>
                  </a:cubicBezTo>
                  <a:cubicBezTo>
                    <a:pt x="103" y="5"/>
                    <a:pt x="103" y="5"/>
                    <a:pt x="103" y="5"/>
                  </a:cubicBezTo>
                  <a:cubicBezTo>
                    <a:pt x="103" y="5"/>
                    <a:pt x="104" y="5"/>
                    <a:pt x="104" y="5"/>
                  </a:cubicBezTo>
                  <a:cubicBezTo>
                    <a:pt x="104" y="4"/>
                    <a:pt x="104" y="4"/>
                    <a:pt x="104" y="4"/>
                  </a:cubicBezTo>
                  <a:cubicBezTo>
                    <a:pt x="104" y="4"/>
                    <a:pt x="104" y="3"/>
                    <a:pt x="104" y="3"/>
                  </a:cubicBezTo>
                  <a:cubicBezTo>
                    <a:pt x="105" y="3"/>
                    <a:pt x="106" y="2"/>
                    <a:pt x="105" y="2"/>
                  </a:cubicBezTo>
                  <a:cubicBezTo>
                    <a:pt x="104" y="2"/>
                    <a:pt x="103" y="2"/>
                    <a:pt x="103" y="2"/>
                  </a:cubicBezTo>
                  <a:cubicBezTo>
                    <a:pt x="103" y="1"/>
                    <a:pt x="103" y="1"/>
                    <a:pt x="103" y="1"/>
                  </a:cubicBezTo>
                  <a:cubicBezTo>
                    <a:pt x="103" y="1"/>
                    <a:pt x="102" y="0"/>
                    <a:pt x="102" y="0"/>
                  </a:cubicBezTo>
                  <a:cubicBezTo>
                    <a:pt x="102" y="1"/>
                    <a:pt x="102" y="2"/>
                    <a:pt x="102" y="2"/>
                  </a:cubicBezTo>
                  <a:cubicBezTo>
                    <a:pt x="101" y="2"/>
                    <a:pt x="101" y="2"/>
                    <a:pt x="101" y="1"/>
                  </a:cubicBezTo>
                  <a:cubicBezTo>
                    <a:pt x="101" y="0"/>
                    <a:pt x="101" y="0"/>
                    <a:pt x="101" y="0"/>
                  </a:cubicBezTo>
                  <a:cubicBezTo>
                    <a:pt x="100" y="0"/>
                    <a:pt x="99" y="0"/>
                    <a:pt x="99" y="0"/>
                  </a:cubicBezTo>
                  <a:cubicBezTo>
                    <a:pt x="99" y="0"/>
                    <a:pt x="100" y="1"/>
                    <a:pt x="98" y="1"/>
                  </a:cubicBezTo>
                  <a:cubicBezTo>
                    <a:pt x="97" y="1"/>
                    <a:pt x="96" y="2"/>
                    <a:pt x="95" y="2"/>
                  </a:cubicBezTo>
                  <a:cubicBezTo>
                    <a:pt x="94" y="3"/>
                    <a:pt x="94" y="4"/>
                    <a:pt x="94" y="4"/>
                  </a:cubicBezTo>
                  <a:cubicBezTo>
                    <a:pt x="94" y="5"/>
                    <a:pt x="92" y="5"/>
                    <a:pt x="92" y="6"/>
                  </a:cubicBezTo>
                  <a:cubicBezTo>
                    <a:pt x="93" y="6"/>
                    <a:pt x="92" y="6"/>
                    <a:pt x="94" y="7"/>
                  </a:cubicBezTo>
                  <a:cubicBezTo>
                    <a:pt x="95" y="7"/>
                    <a:pt x="95" y="7"/>
                    <a:pt x="96" y="7"/>
                  </a:cubicBezTo>
                  <a:cubicBezTo>
                    <a:pt x="97" y="8"/>
                    <a:pt x="98" y="7"/>
                    <a:pt x="98" y="7"/>
                  </a:cubicBezTo>
                  <a:cubicBezTo>
                    <a:pt x="98" y="7"/>
                    <a:pt x="98" y="7"/>
                    <a:pt x="99" y="8"/>
                  </a:cubicBezTo>
                  <a:cubicBezTo>
                    <a:pt x="99" y="8"/>
                    <a:pt x="100" y="7"/>
                    <a:pt x="100" y="8"/>
                  </a:cubicBezTo>
                  <a:cubicBezTo>
                    <a:pt x="100" y="9"/>
                    <a:pt x="101" y="10"/>
                    <a:pt x="100" y="10"/>
                  </a:cubicBezTo>
                  <a:cubicBezTo>
                    <a:pt x="99" y="10"/>
                    <a:pt x="98" y="11"/>
                    <a:pt x="98" y="10"/>
                  </a:cubicBezTo>
                  <a:cubicBezTo>
                    <a:pt x="98" y="10"/>
                    <a:pt x="98" y="9"/>
                    <a:pt x="97" y="9"/>
                  </a:cubicBezTo>
                  <a:cubicBezTo>
                    <a:pt x="97" y="9"/>
                    <a:pt x="96" y="9"/>
                    <a:pt x="96" y="9"/>
                  </a:cubicBezTo>
                  <a:cubicBezTo>
                    <a:pt x="95" y="11"/>
                    <a:pt x="95" y="11"/>
                    <a:pt x="95" y="11"/>
                  </a:cubicBezTo>
                  <a:cubicBezTo>
                    <a:pt x="95" y="11"/>
                    <a:pt x="95" y="12"/>
                    <a:pt x="94" y="12"/>
                  </a:cubicBezTo>
                  <a:cubicBezTo>
                    <a:pt x="93" y="12"/>
                    <a:pt x="94" y="12"/>
                    <a:pt x="92" y="12"/>
                  </a:cubicBezTo>
                  <a:cubicBezTo>
                    <a:pt x="90" y="12"/>
                    <a:pt x="90" y="11"/>
                    <a:pt x="89" y="11"/>
                  </a:cubicBezTo>
                  <a:cubicBezTo>
                    <a:pt x="89" y="11"/>
                    <a:pt x="89" y="11"/>
                    <a:pt x="88" y="11"/>
                  </a:cubicBezTo>
                  <a:cubicBezTo>
                    <a:pt x="88" y="11"/>
                    <a:pt x="86" y="9"/>
                    <a:pt x="85" y="11"/>
                  </a:cubicBezTo>
                  <a:cubicBezTo>
                    <a:pt x="84" y="12"/>
                    <a:pt x="83" y="13"/>
                    <a:pt x="83" y="13"/>
                  </a:cubicBezTo>
                  <a:cubicBezTo>
                    <a:pt x="80" y="13"/>
                    <a:pt x="80" y="13"/>
                    <a:pt x="80" y="13"/>
                  </a:cubicBezTo>
                  <a:cubicBezTo>
                    <a:pt x="80" y="13"/>
                    <a:pt x="79" y="13"/>
                    <a:pt x="78" y="13"/>
                  </a:cubicBezTo>
                  <a:cubicBezTo>
                    <a:pt x="77" y="13"/>
                    <a:pt x="76" y="13"/>
                    <a:pt x="76" y="13"/>
                  </a:cubicBezTo>
                  <a:cubicBezTo>
                    <a:pt x="75" y="14"/>
                    <a:pt x="74" y="11"/>
                    <a:pt x="74" y="11"/>
                  </a:cubicBezTo>
                  <a:cubicBezTo>
                    <a:pt x="74" y="11"/>
                    <a:pt x="75" y="9"/>
                    <a:pt x="72" y="11"/>
                  </a:cubicBezTo>
                  <a:cubicBezTo>
                    <a:pt x="69" y="13"/>
                    <a:pt x="68" y="13"/>
                    <a:pt x="68" y="13"/>
                  </a:cubicBezTo>
                  <a:cubicBezTo>
                    <a:pt x="67" y="13"/>
                    <a:pt x="66" y="14"/>
                    <a:pt x="66" y="14"/>
                  </a:cubicBezTo>
                  <a:cubicBezTo>
                    <a:pt x="65" y="13"/>
                    <a:pt x="65" y="13"/>
                    <a:pt x="65" y="13"/>
                  </a:cubicBezTo>
                  <a:cubicBezTo>
                    <a:pt x="65" y="13"/>
                    <a:pt x="65" y="13"/>
                    <a:pt x="65" y="13"/>
                  </a:cubicBezTo>
                  <a:cubicBezTo>
                    <a:pt x="65" y="13"/>
                    <a:pt x="65" y="13"/>
                    <a:pt x="65" y="13"/>
                  </a:cubicBezTo>
                  <a:cubicBezTo>
                    <a:pt x="66" y="13"/>
                    <a:pt x="66" y="12"/>
                    <a:pt x="66" y="12"/>
                  </a:cubicBezTo>
                  <a:cubicBezTo>
                    <a:pt x="65" y="11"/>
                    <a:pt x="65" y="11"/>
                    <a:pt x="65" y="11"/>
                  </a:cubicBezTo>
                  <a:cubicBezTo>
                    <a:pt x="62" y="12"/>
                    <a:pt x="62" y="12"/>
                    <a:pt x="62" y="12"/>
                  </a:cubicBezTo>
                  <a:cubicBezTo>
                    <a:pt x="62" y="12"/>
                    <a:pt x="63" y="12"/>
                    <a:pt x="62" y="12"/>
                  </a:cubicBezTo>
                  <a:cubicBezTo>
                    <a:pt x="62" y="12"/>
                    <a:pt x="60" y="12"/>
                    <a:pt x="60" y="12"/>
                  </a:cubicBezTo>
                  <a:cubicBezTo>
                    <a:pt x="60" y="14"/>
                    <a:pt x="60" y="14"/>
                    <a:pt x="60" y="14"/>
                  </a:cubicBezTo>
                  <a:cubicBezTo>
                    <a:pt x="60" y="14"/>
                    <a:pt x="59" y="14"/>
                    <a:pt x="59" y="14"/>
                  </a:cubicBezTo>
                  <a:cubicBezTo>
                    <a:pt x="59" y="14"/>
                    <a:pt x="59" y="15"/>
                    <a:pt x="59" y="15"/>
                  </a:cubicBezTo>
                  <a:cubicBezTo>
                    <a:pt x="59" y="15"/>
                    <a:pt x="59" y="16"/>
                    <a:pt x="59" y="16"/>
                  </a:cubicBezTo>
                  <a:cubicBezTo>
                    <a:pt x="59" y="16"/>
                    <a:pt x="58" y="16"/>
                    <a:pt x="58" y="16"/>
                  </a:cubicBezTo>
                  <a:cubicBezTo>
                    <a:pt x="58" y="16"/>
                    <a:pt x="57" y="16"/>
                    <a:pt x="57" y="16"/>
                  </a:cubicBezTo>
                  <a:cubicBezTo>
                    <a:pt x="57" y="16"/>
                    <a:pt x="56" y="18"/>
                    <a:pt x="56" y="18"/>
                  </a:cubicBezTo>
                  <a:cubicBezTo>
                    <a:pt x="56" y="18"/>
                    <a:pt x="56" y="19"/>
                    <a:pt x="56" y="19"/>
                  </a:cubicBezTo>
                  <a:cubicBezTo>
                    <a:pt x="56" y="19"/>
                    <a:pt x="56" y="19"/>
                    <a:pt x="56" y="20"/>
                  </a:cubicBezTo>
                  <a:cubicBezTo>
                    <a:pt x="55" y="20"/>
                    <a:pt x="54" y="20"/>
                    <a:pt x="54" y="20"/>
                  </a:cubicBezTo>
                  <a:cubicBezTo>
                    <a:pt x="54" y="20"/>
                    <a:pt x="53" y="20"/>
                    <a:pt x="52" y="20"/>
                  </a:cubicBezTo>
                  <a:cubicBezTo>
                    <a:pt x="52" y="20"/>
                    <a:pt x="51" y="20"/>
                    <a:pt x="51" y="20"/>
                  </a:cubicBezTo>
                  <a:cubicBezTo>
                    <a:pt x="50" y="20"/>
                    <a:pt x="50" y="21"/>
                    <a:pt x="50" y="21"/>
                  </a:cubicBezTo>
                  <a:cubicBezTo>
                    <a:pt x="50" y="21"/>
                    <a:pt x="48" y="20"/>
                    <a:pt x="48" y="20"/>
                  </a:cubicBezTo>
                  <a:cubicBezTo>
                    <a:pt x="47" y="20"/>
                    <a:pt x="47" y="19"/>
                    <a:pt x="47" y="18"/>
                  </a:cubicBezTo>
                  <a:cubicBezTo>
                    <a:pt x="47" y="18"/>
                    <a:pt x="46" y="16"/>
                    <a:pt x="46" y="16"/>
                  </a:cubicBezTo>
                  <a:cubicBezTo>
                    <a:pt x="45" y="17"/>
                    <a:pt x="45" y="17"/>
                    <a:pt x="45" y="17"/>
                  </a:cubicBezTo>
                  <a:cubicBezTo>
                    <a:pt x="42" y="17"/>
                    <a:pt x="42" y="17"/>
                    <a:pt x="42" y="17"/>
                  </a:cubicBezTo>
                  <a:cubicBezTo>
                    <a:pt x="40" y="16"/>
                    <a:pt x="40" y="16"/>
                    <a:pt x="40" y="16"/>
                  </a:cubicBezTo>
                  <a:cubicBezTo>
                    <a:pt x="40" y="18"/>
                    <a:pt x="40" y="18"/>
                    <a:pt x="40" y="18"/>
                  </a:cubicBezTo>
                  <a:cubicBezTo>
                    <a:pt x="40" y="18"/>
                    <a:pt x="41" y="19"/>
                    <a:pt x="41" y="19"/>
                  </a:cubicBezTo>
                  <a:cubicBezTo>
                    <a:pt x="41" y="19"/>
                    <a:pt x="40" y="19"/>
                    <a:pt x="40" y="19"/>
                  </a:cubicBezTo>
                  <a:cubicBezTo>
                    <a:pt x="39" y="20"/>
                    <a:pt x="39" y="20"/>
                    <a:pt x="39" y="20"/>
                  </a:cubicBezTo>
                  <a:cubicBezTo>
                    <a:pt x="38" y="20"/>
                    <a:pt x="38" y="20"/>
                    <a:pt x="38" y="20"/>
                  </a:cubicBezTo>
                  <a:cubicBezTo>
                    <a:pt x="38" y="20"/>
                    <a:pt x="37" y="22"/>
                    <a:pt x="37" y="22"/>
                  </a:cubicBezTo>
                  <a:cubicBezTo>
                    <a:pt x="37" y="23"/>
                    <a:pt x="36" y="23"/>
                    <a:pt x="36" y="23"/>
                  </a:cubicBezTo>
                  <a:cubicBezTo>
                    <a:pt x="36" y="23"/>
                    <a:pt x="35" y="23"/>
                    <a:pt x="36" y="24"/>
                  </a:cubicBezTo>
                  <a:cubicBezTo>
                    <a:pt x="37" y="24"/>
                    <a:pt x="38" y="24"/>
                    <a:pt x="38" y="24"/>
                  </a:cubicBezTo>
                  <a:cubicBezTo>
                    <a:pt x="39" y="24"/>
                    <a:pt x="40" y="24"/>
                    <a:pt x="40" y="24"/>
                  </a:cubicBezTo>
                  <a:cubicBezTo>
                    <a:pt x="40" y="24"/>
                    <a:pt x="42" y="23"/>
                    <a:pt x="42" y="23"/>
                  </a:cubicBezTo>
                  <a:cubicBezTo>
                    <a:pt x="42" y="24"/>
                    <a:pt x="42" y="24"/>
                    <a:pt x="42" y="24"/>
                  </a:cubicBezTo>
                  <a:cubicBezTo>
                    <a:pt x="42" y="26"/>
                    <a:pt x="42" y="26"/>
                    <a:pt x="42" y="26"/>
                  </a:cubicBezTo>
                  <a:cubicBezTo>
                    <a:pt x="41" y="26"/>
                    <a:pt x="41" y="26"/>
                    <a:pt x="41" y="26"/>
                  </a:cubicBezTo>
                  <a:cubicBezTo>
                    <a:pt x="41" y="26"/>
                    <a:pt x="41" y="27"/>
                    <a:pt x="41" y="27"/>
                  </a:cubicBezTo>
                  <a:cubicBezTo>
                    <a:pt x="40" y="28"/>
                    <a:pt x="39" y="28"/>
                    <a:pt x="39" y="28"/>
                  </a:cubicBezTo>
                  <a:cubicBezTo>
                    <a:pt x="38" y="29"/>
                    <a:pt x="38" y="29"/>
                    <a:pt x="38" y="30"/>
                  </a:cubicBezTo>
                  <a:cubicBezTo>
                    <a:pt x="38" y="31"/>
                    <a:pt x="37" y="33"/>
                    <a:pt x="37" y="33"/>
                  </a:cubicBezTo>
                  <a:cubicBezTo>
                    <a:pt x="35" y="34"/>
                    <a:pt x="35" y="34"/>
                    <a:pt x="35" y="34"/>
                  </a:cubicBezTo>
                  <a:cubicBezTo>
                    <a:pt x="33" y="36"/>
                    <a:pt x="33" y="36"/>
                    <a:pt x="33" y="36"/>
                  </a:cubicBezTo>
                  <a:cubicBezTo>
                    <a:pt x="32" y="36"/>
                    <a:pt x="32" y="36"/>
                    <a:pt x="32" y="36"/>
                  </a:cubicBezTo>
                  <a:cubicBezTo>
                    <a:pt x="31" y="37"/>
                    <a:pt x="31" y="37"/>
                    <a:pt x="31" y="37"/>
                  </a:cubicBezTo>
                  <a:cubicBezTo>
                    <a:pt x="31" y="38"/>
                    <a:pt x="31" y="38"/>
                    <a:pt x="31" y="38"/>
                  </a:cubicBezTo>
                  <a:cubicBezTo>
                    <a:pt x="29" y="39"/>
                    <a:pt x="29" y="39"/>
                    <a:pt x="29" y="39"/>
                  </a:cubicBezTo>
                  <a:cubicBezTo>
                    <a:pt x="29" y="41"/>
                    <a:pt x="29" y="41"/>
                    <a:pt x="29" y="41"/>
                  </a:cubicBezTo>
                  <a:cubicBezTo>
                    <a:pt x="28" y="42"/>
                    <a:pt x="28" y="42"/>
                    <a:pt x="28" y="42"/>
                  </a:cubicBezTo>
                  <a:cubicBezTo>
                    <a:pt x="27" y="42"/>
                    <a:pt x="27" y="42"/>
                    <a:pt x="27" y="42"/>
                  </a:cubicBezTo>
                  <a:cubicBezTo>
                    <a:pt x="26" y="44"/>
                    <a:pt x="26" y="44"/>
                    <a:pt x="26" y="44"/>
                  </a:cubicBezTo>
                  <a:cubicBezTo>
                    <a:pt x="26" y="44"/>
                    <a:pt x="25" y="45"/>
                    <a:pt x="25" y="45"/>
                  </a:cubicBezTo>
                  <a:cubicBezTo>
                    <a:pt x="24" y="45"/>
                    <a:pt x="23" y="46"/>
                    <a:pt x="23" y="46"/>
                  </a:cubicBezTo>
                  <a:cubicBezTo>
                    <a:pt x="21" y="46"/>
                    <a:pt x="21" y="46"/>
                    <a:pt x="21" y="46"/>
                  </a:cubicBezTo>
                  <a:cubicBezTo>
                    <a:pt x="21" y="46"/>
                    <a:pt x="20" y="46"/>
                    <a:pt x="19" y="47"/>
                  </a:cubicBezTo>
                  <a:cubicBezTo>
                    <a:pt x="19" y="48"/>
                    <a:pt x="19" y="48"/>
                    <a:pt x="19" y="48"/>
                  </a:cubicBezTo>
                  <a:cubicBezTo>
                    <a:pt x="19" y="49"/>
                    <a:pt x="20" y="50"/>
                    <a:pt x="20" y="50"/>
                  </a:cubicBezTo>
                  <a:cubicBezTo>
                    <a:pt x="20" y="52"/>
                    <a:pt x="20" y="52"/>
                    <a:pt x="20" y="52"/>
                  </a:cubicBezTo>
                  <a:cubicBezTo>
                    <a:pt x="20" y="52"/>
                    <a:pt x="19" y="52"/>
                    <a:pt x="19" y="53"/>
                  </a:cubicBezTo>
                  <a:cubicBezTo>
                    <a:pt x="19" y="53"/>
                    <a:pt x="19" y="54"/>
                    <a:pt x="19" y="54"/>
                  </a:cubicBezTo>
                  <a:cubicBezTo>
                    <a:pt x="19" y="54"/>
                    <a:pt x="19" y="55"/>
                    <a:pt x="19" y="55"/>
                  </a:cubicBezTo>
                  <a:cubicBezTo>
                    <a:pt x="19" y="55"/>
                    <a:pt x="19" y="56"/>
                    <a:pt x="19" y="56"/>
                  </a:cubicBezTo>
                  <a:cubicBezTo>
                    <a:pt x="19" y="56"/>
                    <a:pt x="19" y="57"/>
                    <a:pt x="18" y="58"/>
                  </a:cubicBezTo>
                  <a:cubicBezTo>
                    <a:pt x="18" y="58"/>
                    <a:pt x="17" y="59"/>
                    <a:pt x="17" y="59"/>
                  </a:cubicBezTo>
                  <a:cubicBezTo>
                    <a:pt x="17" y="59"/>
                    <a:pt x="15" y="59"/>
                    <a:pt x="15" y="59"/>
                  </a:cubicBezTo>
                  <a:cubicBezTo>
                    <a:pt x="15" y="60"/>
                    <a:pt x="13" y="60"/>
                    <a:pt x="13" y="60"/>
                  </a:cubicBezTo>
                  <a:cubicBezTo>
                    <a:pt x="11" y="62"/>
                    <a:pt x="11" y="62"/>
                    <a:pt x="11" y="62"/>
                  </a:cubicBezTo>
                  <a:cubicBezTo>
                    <a:pt x="7" y="66"/>
                    <a:pt x="7" y="66"/>
                    <a:pt x="7" y="66"/>
                  </a:cubicBezTo>
                  <a:cubicBezTo>
                    <a:pt x="7" y="66"/>
                    <a:pt x="7" y="67"/>
                    <a:pt x="7" y="67"/>
                  </a:cubicBezTo>
                  <a:cubicBezTo>
                    <a:pt x="7" y="67"/>
                    <a:pt x="7" y="69"/>
                    <a:pt x="7" y="69"/>
                  </a:cubicBezTo>
                  <a:cubicBezTo>
                    <a:pt x="7" y="70"/>
                    <a:pt x="6" y="71"/>
                    <a:pt x="6" y="71"/>
                  </a:cubicBezTo>
                  <a:cubicBezTo>
                    <a:pt x="5" y="72"/>
                    <a:pt x="5" y="72"/>
                    <a:pt x="5" y="72"/>
                  </a:cubicBezTo>
                  <a:cubicBezTo>
                    <a:pt x="5" y="74"/>
                    <a:pt x="5" y="74"/>
                    <a:pt x="5" y="74"/>
                  </a:cubicBezTo>
                  <a:cubicBezTo>
                    <a:pt x="5" y="75"/>
                    <a:pt x="5" y="75"/>
                    <a:pt x="5" y="75"/>
                  </a:cubicBezTo>
                  <a:cubicBezTo>
                    <a:pt x="6" y="76"/>
                    <a:pt x="6" y="76"/>
                    <a:pt x="6" y="76"/>
                  </a:cubicBezTo>
                  <a:cubicBezTo>
                    <a:pt x="7" y="77"/>
                    <a:pt x="7" y="77"/>
                    <a:pt x="7" y="77"/>
                  </a:cubicBezTo>
                  <a:cubicBezTo>
                    <a:pt x="7" y="80"/>
                    <a:pt x="7" y="80"/>
                    <a:pt x="7" y="80"/>
                  </a:cubicBezTo>
                  <a:cubicBezTo>
                    <a:pt x="6" y="82"/>
                    <a:pt x="6" y="82"/>
                    <a:pt x="6" y="82"/>
                  </a:cubicBezTo>
                  <a:cubicBezTo>
                    <a:pt x="6" y="84"/>
                    <a:pt x="6" y="84"/>
                    <a:pt x="6" y="84"/>
                  </a:cubicBezTo>
                  <a:cubicBezTo>
                    <a:pt x="4" y="84"/>
                    <a:pt x="4" y="84"/>
                    <a:pt x="4" y="84"/>
                  </a:cubicBezTo>
                  <a:cubicBezTo>
                    <a:pt x="4" y="84"/>
                    <a:pt x="3" y="85"/>
                    <a:pt x="2" y="85"/>
                  </a:cubicBezTo>
                  <a:cubicBezTo>
                    <a:pt x="2" y="85"/>
                    <a:pt x="1" y="86"/>
                    <a:pt x="1" y="86"/>
                  </a:cubicBezTo>
                  <a:cubicBezTo>
                    <a:pt x="0" y="87"/>
                    <a:pt x="0" y="87"/>
                    <a:pt x="0" y="87"/>
                  </a:cubicBezTo>
                  <a:cubicBezTo>
                    <a:pt x="1" y="88"/>
                    <a:pt x="1" y="88"/>
                    <a:pt x="1" y="88"/>
                  </a:cubicBezTo>
                  <a:cubicBezTo>
                    <a:pt x="1" y="90"/>
                    <a:pt x="1" y="90"/>
                    <a:pt x="1" y="90"/>
                  </a:cubicBezTo>
                  <a:cubicBezTo>
                    <a:pt x="2" y="90"/>
                    <a:pt x="2" y="90"/>
                    <a:pt x="2" y="90"/>
                  </a:cubicBezTo>
                  <a:cubicBezTo>
                    <a:pt x="4" y="89"/>
                    <a:pt x="4" y="89"/>
                    <a:pt x="4" y="89"/>
                  </a:cubicBezTo>
                  <a:cubicBezTo>
                    <a:pt x="6" y="90"/>
                    <a:pt x="6" y="90"/>
                    <a:pt x="6" y="90"/>
                  </a:cubicBezTo>
                  <a:cubicBezTo>
                    <a:pt x="9" y="89"/>
                    <a:pt x="9" y="89"/>
                    <a:pt x="9" y="89"/>
                  </a:cubicBezTo>
                  <a:cubicBezTo>
                    <a:pt x="9" y="89"/>
                    <a:pt x="9" y="88"/>
                    <a:pt x="10" y="87"/>
                  </a:cubicBezTo>
                  <a:cubicBezTo>
                    <a:pt x="11" y="86"/>
                    <a:pt x="12" y="86"/>
                    <a:pt x="12" y="86"/>
                  </a:cubicBezTo>
                  <a:cubicBezTo>
                    <a:pt x="13" y="84"/>
                    <a:pt x="13" y="84"/>
                    <a:pt x="13" y="84"/>
                  </a:cubicBezTo>
                  <a:cubicBezTo>
                    <a:pt x="12" y="84"/>
                    <a:pt x="12" y="84"/>
                    <a:pt x="12" y="84"/>
                  </a:cubicBezTo>
                  <a:cubicBezTo>
                    <a:pt x="12" y="82"/>
                    <a:pt x="12" y="82"/>
                    <a:pt x="12" y="82"/>
                  </a:cubicBezTo>
                  <a:cubicBezTo>
                    <a:pt x="10" y="81"/>
                    <a:pt x="10" y="81"/>
                    <a:pt x="10" y="81"/>
                  </a:cubicBezTo>
                  <a:cubicBezTo>
                    <a:pt x="10" y="81"/>
                    <a:pt x="10" y="80"/>
                    <a:pt x="10" y="80"/>
                  </a:cubicBezTo>
                  <a:cubicBezTo>
                    <a:pt x="11" y="79"/>
                    <a:pt x="12" y="77"/>
                    <a:pt x="12" y="77"/>
                  </a:cubicBezTo>
                  <a:cubicBezTo>
                    <a:pt x="15" y="76"/>
                    <a:pt x="15" y="76"/>
                    <a:pt x="15" y="76"/>
                  </a:cubicBezTo>
                  <a:cubicBezTo>
                    <a:pt x="18" y="75"/>
                    <a:pt x="18" y="75"/>
                    <a:pt x="18" y="75"/>
                  </a:cubicBezTo>
                  <a:cubicBezTo>
                    <a:pt x="19" y="74"/>
                    <a:pt x="19" y="74"/>
                    <a:pt x="19" y="74"/>
                  </a:cubicBezTo>
                  <a:cubicBezTo>
                    <a:pt x="21" y="73"/>
                    <a:pt x="21" y="73"/>
                    <a:pt x="21" y="73"/>
                  </a:cubicBezTo>
                  <a:cubicBezTo>
                    <a:pt x="21" y="73"/>
                    <a:pt x="24" y="73"/>
                    <a:pt x="24" y="73"/>
                  </a:cubicBezTo>
                  <a:cubicBezTo>
                    <a:pt x="24" y="73"/>
                    <a:pt x="28" y="73"/>
                    <a:pt x="28" y="73"/>
                  </a:cubicBezTo>
                  <a:lnTo>
                    <a:pt x="31" y="75"/>
                  </a:lnTo>
                  <a:close/>
                </a:path>
              </a:pathLst>
            </a:custGeom>
            <a:grpFill/>
            <a:ln w="38100" cap="rnd" cmpd="sng">
              <a:solidFill>
                <a:schemeClr val="bg2"/>
              </a:solidFill>
              <a:prstDash val="solid"/>
              <a:round/>
              <a:headEnd/>
              <a:tailEnd/>
            </a:ln>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en-US" sz="1050">
                <a:solidFill>
                  <a:srgbClr val="0032A0">
                    <a:lumMod val="50000"/>
                  </a:srgbClr>
                </a:solidFill>
                <a:latin typeface="Calibri Light"/>
              </a:endParaRPr>
            </a:p>
          </p:txBody>
        </p:sp>
        <p:sp>
          <p:nvSpPr>
            <p:cNvPr id="545" name="Freeform 51"/>
            <p:cNvSpPr>
              <a:spLocks/>
            </p:cNvSpPr>
            <p:nvPr/>
          </p:nvSpPr>
          <p:spPr bwMode="auto">
            <a:xfrm>
              <a:off x="5753789" y="1798916"/>
              <a:ext cx="494744" cy="296186"/>
            </a:xfrm>
            <a:custGeom>
              <a:avLst/>
              <a:gdLst>
                <a:gd name="T0" fmla="*/ 31 w 217"/>
                <a:gd name="T1" fmla="*/ 35 h 134"/>
                <a:gd name="T2" fmla="*/ 42 w 217"/>
                <a:gd name="T3" fmla="*/ 43 h 134"/>
                <a:gd name="T4" fmla="*/ 55 w 217"/>
                <a:gd name="T5" fmla="*/ 53 h 134"/>
                <a:gd name="T6" fmla="*/ 66 w 217"/>
                <a:gd name="T7" fmla="*/ 68 h 134"/>
                <a:gd name="T8" fmla="*/ 83 w 217"/>
                <a:gd name="T9" fmla="*/ 64 h 134"/>
                <a:gd name="T10" fmla="*/ 87 w 217"/>
                <a:gd name="T11" fmla="*/ 37 h 134"/>
                <a:gd name="T12" fmla="*/ 83 w 217"/>
                <a:gd name="T13" fmla="*/ 16 h 134"/>
                <a:gd name="T14" fmla="*/ 99 w 217"/>
                <a:gd name="T15" fmla="*/ 3 h 134"/>
                <a:gd name="T16" fmla="*/ 112 w 217"/>
                <a:gd name="T17" fmla="*/ 2 h 134"/>
                <a:gd name="T18" fmla="*/ 125 w 217"/>
                <a:gd name="T19" fmla="*/ 5 h 134"/>
                <a:gd name="T20" fmla="*/ 142 w 217"/>
                <a:gd name="T21" fmla="*/ 17 h 134"/>
                <a:gd name="T22" fmla="*/ 152 w 217"/>
                <a:gd name="T23" fmla="*/ 17 h 134"/>
                <a:gd name="T24" fmla="*/ 159 w 217"/>
                <a:gd name="T25" fmla="*/ 11 h 134"/>
                <a:gd name="T26" fmla="*/ 177 w 217"/>
                <a:gd name="T27" fmla="*/ 11 h 134"/>
                <a:gd name="T28" fmla="*/ 184 w 217"/>
                <a:gd name="T29" fmla="*/ 18 h 134"/>
                <a:gd name="T30" fmla="*/ 192 w 217"/>
                <a:gd name="T31" fmla="*/ 31 h 134"/>
                <a:gd name="T32" fmla="*/ 192 w 217"/>
                <a:gd name="T33" fmla="*/ 46 h 134"/>
                <a:gd name="T34" fmla="*/ 198 w 217"/>
                <a:gd name="T35" fmla="*/ 49 h 134"/>
                <a:gd name="T36" fmla="*/ 206 w 217"/>
                <a:gd name="T37" fmla="*/ 58 h 134"/>
                <a:gd name="T38" fmla="*/ 212 w 217"/>
                <a:gd name="T39" fmla="*/ 66 h 134"/>
                <a:gd name="T40" fmla="*/ 216 w 217"/>
                <a:gd name="T41" fmla="*/ 78 h 134"/>
                <a:gd name="T42" fmla="*/ 211 w 217"/>
                <a:gd name="T43" fmla="*/ 83 h 134"/>
                <a:gd name="T44" fmla="*/ 207 w 217"/>
                <a:gd name="T45" fmla="*/ 100 h 134"/>
                <a:gd name="T46" fmla="*/ 192 w 217"/>
                <a:gd name="T47" fmla="*/ 103 h 134"/>
                <a:gd name="T48" fmla="*/ 185 w 217"/>
                <a:gd name="T49" fmla="*/ 112 h 134"/>
                <a:gd name="T50" fmla="*/ 177 w 217"/>
                <a:gd name="T51" fmla="*/ 115 h 134"/>
                <a:gd name="T52" fmla="*/ 165 w 217"/>
                <a:gd name="T53" fmla="*/ 114 h 134"/>
                <a:gd name="T54" fmla="*/ 157 w 217"/>
                <a:gd name="T55" fmla="*/ 105 h 134"/>
                <a:gd name="T56" fmla="*/ 146 w 217"/>
                <a:gd name="T57" fmla="*/ 101 h 134"/>
                <a:gd name="T58" fmla="*/ 139 w 217"/>
                <a:gd name="T59" fmla="*/ 97 h 134"/>
                <a:gd name="T60" fmla="*/ 124 w 217"/>
                <a:gd name="T61" fmla="*/ 97 h 134"/>
                <a:gd name="T62" fmla="*/ 117 w 217"/>
                <a:gd name="T63" fmla="*/ 87 h 134"/>
                <a:gd name="T64" fmla="*/ 108 w 217"/>
                <a:gd name="T65" fmla="*/ 99 h 134"/>
                <a:gd name="T66" fmla="*/ 94 w 217"/>
                <a:gd name="T67" fmla="*/ 100 h 134"/>
                <a:gd name="T68" fmla="*/ 80 w 217"/>
                <a:gd name="T69" fmla="*/ 100 h 134"/>
                <a:gd name="T70" fmla="*/ 67 w 217"/>
                <a:gd name="T71" fmla="*/ 107 h 134"/>
                <a:gd name="T72" fmla="*/ 55 w 217"/>
                <a:gd name="T73" fmla="*/ 104 h 134"/>
                <a:gd name="T74" fmla="*/ 34 w 217"/>
                <a:gd name="T75" fmla="*/ 106 h 134"/>
                <a:gd name="T76" fmla="*/ 21 w 217"/>
                <a:gd name="T77" fmla="*/ 113 h 134"/>
                <a:gd name="T78" fmla="*/ 14 w 217"/>
                <a:gd name="T79" fmla="*/ 122 h 134"/>
                <a:gd name="T80" fmla="*/ 9 w 217"/>
                <a:gd name="T81" fmla="*/ 131 h 134"/>
                <a:gd name="T82" fmla="*/ 5 w 217"/>
                <a:gd name="T83" fmla="*/ 128 h 134"/>
                <a:gd name="T84" fmla="*/ 3 w 217"/>
                <a:gd name="T85" fmla="*/ 108 h 134"/>
                <a:gd name="T86" fmla="*/ 7 w 217"/>
                <a:gd name="T87" fmla="*/ 83 h 134"/>
                <a:gd name="T88" fmla="*/ 8 w 217"/>
                <a:gd name="T89" fmla="*/ 60 h 134"/>
                <a:gd name="T90" fmla="*/ 19 w 217"/>
                <a:gd name="T91" fmla="*/ 45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7" h="134">
                  <a:moveTo>
                    <a:pt x="19" y="45"/>
                  </a:moveTo>
                  <a:cubicBezTo>
                    <a:pt x="24" y="40"/>
                    <a:pt x="24" y="40"/>
                    <a:pt x="24" y="40"/>
                  </a:cubicBezTo>
                  <a:cubicBezTo>
                    <a:pt x="24" y="40"/>
                    <a:pt x="30" y="35"/>
                    <a:pt x="31" y="35"/>
                  </a:cubicBezTo>
                  <a:cubicBezTo>
                    <a:pt x="33" y="34"/>
                    <a:pt x="36" y="32"/>
                    <a:pt x="36" y="33"/>
                  </a:cubicBezTo>
                  <a:cubicBezTo>
                    <a:pt x="36" y="34"/>
                    <a:pt x="37" y="41"/>
                    <a:pt x="37" y="41"/>
                  </a:cubicBezTo>
                  <a:cubicBezTo>
                    <a:pt x="42" y="43"/>
                    <a:pt x="42" y="43"/>
                    <a:pt x="42" y="43"/>
                  </a:cubicBezTo>
                  <a:cubicBezTo>
                    <a:pt x="46" y="46"/>
                    <a:pt x="46" y="46"/>
                    <a:pt x="46" y="46"/>
                  </a:cubicBezTo>
                  <a:cubicBezTo>
                    <a:pt x="54" y="50"/>
                    <a:pt x="54" y="50"/>
                    <a:pt x="54" y="50"/>
                  </a:cubicBezTo>
                  <a:cubicBezTo>
                    <a:pt x="55" y="53"/>
                    <a:pt x="55" y="53"/>
                    <a:pt x="55" y="53"/>
                  </a:cubicBezTo>
                  <a:cubicBezTo>
                    <a:pt x="55" y="53"/>
                    <a:pt x="54" y="55"/>
                    <a:pt x="56" y="58"/>
                  </a:cubicBezTo>
                  <a:cubicBezTo>
                    <a:pt x="59" y="61"/>
                    <a:pt x="60" y="61"/>
                    <a:pt x="61" y="64"/>
                  </a:cubicBezTo>
                  <a:cubicBezTo>
                    <a:pt x="62" y="66"/>
                    <a:pt x="66" y="68"/>
                    <a:pt x="66" y="68"/>
                  </a:cubicBezTo>
                  <a:cubicBezTo>
                    <a:pt x="71" y="69"/>
                    <a:pt x="71" y="69"/>
                    <a:pt x="71" y="69"/>
                  </a:cubicBezTo>
                  <a:cubicBezTo>
                    <a:pt x="71" y="69"/>
                    <a:pt x="76" y="71"/>
                    <a:pt x="77" y="70"/>
                  </a:cubicBezTo>
                  <a:cubicBezTo>
                    <a:pt x="78" y="69"/>
                    <a:pt x="83" y="65"/>
                    <a:pt x="83" y="64"/>
                  </a:cubicBezTo>
                  <a:cubicBezTo>
                    <a:pt x="84" y="63"/>
                    <a:pt x="87" y="59"/>
                    <a:pt x="88" y="58"/>
                  </a:cubicBezTo>
                  <a:cubicBezTo>
                    <a:pt x="89" y="57"/>
                    <a:pt x="92" y="50"/>
                    <a:pt x="92" y="49"/>
                  </a:cubicBezTo>
                  <a:cubicBezTo>
                    <a:pt x="92" y="47"/>
                    <a:pt x="88" y="39"/>
                    <a:pt x="87" y="37"/>
                  </a:cubicBezTo>
                  <a:cubicBezTo>
                    <a:pt x="87" y="35"/>
                    <a:pt x="86" y="29"/>
                    <a:pt x="86" y="29"/>
                  </a:cubicBezTo>
                  <a:cubicBezTo>
                    <a:pt x="82" y="21"/>
                    <a:pt x="82" y="21"/>
                    <a:pt x="82" y="21"/>
                  </a:cubicBezTo>
                  <a:cubicBezTo>
                    <a:pt x="82" y="21"/>
                    <a:pt x="82" y="16"/>
                    <a:pt x="83" y="16"/>
                  </a:cubicBezTo>
                  <a:cubicBezTo>
                    <a:pt x="84" y="15"/>
                    <a:pt x="89" y="11"/>
                    <a:pt x="89" y="11"/>
                  </a:cubicBezTo>
                  <a:cubicBezTo>
                    <a:pt x="94" y="6"/>
                    <a:pt x="94" y="6"/>
                    <a:pt x="94" y="6"/>
                  </a:cubicBezTo>
                  <a:cubicBezTo>
                    <a:pt x="99" y="3"/>
                    <a:pt x="99" y="3"/>
                    <a:pt x="99" y="3"/>
                  </a:cubicBezTo>
                  <a:cubicBezTo>
                    <a:pt x="103" y="0"/>
                    <a:pt x="103" y="0"/>
                    <a:pt x="103" y="0"/>
                  </a:cubicBezTo>
                  <a:cubicBezTo>
                    <a:pt x="108" y="2"/>
                    <a:pt x="108" y="2"/>
                    <a:pt x="108" y="2"/>
                  </a:cubicBezTo>
                  <a:cubicBezTo>
                    <a:pt x="112" y="2"/>
                    <a:pt x="112" y="2"/>
                    <a:pt x="112" y="2"/>
                  </a:cubicBezTo>
                  <a:cubicBezTo>
                    <a:pt x="116" y="4"/>
                    <a:pt x="116" y="4"/>
                    <a:pt x="116" y="4"/>
                  </a:cubicBezTo>
                  <a:cubicBezTo>
                    <a:pt x="121" y="4"/>
                    <a:pt x="121" y="4"/>
                    <a:pt x="121" y="4"/>
                  </a:cubicBezTo>
                  <a:cubicBezTo>
                    <a:pt x="125" y="5"/>
                    <a:pt x="125" y="5"/>
                    <a:pt x="125" y="5"/>
                  </a:cubicBezTo>
                  <a:cubicBezTo>
                    <a:pt x="130" y="7"/>
                    <a:pt x="130" y="7"/>
                    <a:pt x="130" y="7"/>
                  </a:cubicBezTo>
                  <a:cubicBezTo>
                    <a:pt x="139" y="13"/>
                    <a:pt x="139" y="13"/>
                    <a:pt x="139" y="13"/>
                  </a:cubicBezTo>
                  <a:cubicBezTo>
                    <a:pt x="142" y="17"/>
                    <a:pt x="142" y="17"/>
                    <a:pt x="142" y="17"/>
                  </a:cubicBezTo>
                  <a:cubicBezTo>
                    <a:pt x="145" y="18"/>
                    <a:pt x="145" y="18"/>
                    <a:pt x="145" y="18"/>
                  </a:cubicBezTo>
                  <a:cubicBezTo>
                    <a:pt x="145" y="18"/>
                    <a:pt x="147" y="20"/>
                    <a:pt x="149" y="19"/>
                  </a:cubicBezTo>
                  <a:cubicBezTo>
                    <a:pt x="150" y="19"/>
                    <a:pt x="151" y="18"/>
                    <a:pt x="152" y="17"/>
                  </a:cubicBezTo>
                  <a:cubicBezTo>
                    <a:pt x="154" y="16"/>
                    <a:pt x="155" y="14"/>
                    <a:pt x="155" y="14"/>
                  </a:cubicBezTo>
                  <a:cubicBezTo>
                    <a:pt x="157" y="14"/>
                    <a:pt x="157" y="14"/>
                    <a:pt x="157" y="14"/>
                  </a:cubicBezTo>
                  <a:cubicBezTo>
                    <a:pt x="159" y="11"/>
                    <a:pt x="159" y="11"/>
                    <a:pt x="159" y="11"/>
                  </a:cubicBezTo>
                  <a:cubicBezTo>
                    <a:pt x="167" y="13"/>
                    <a:pt x="167" y="13"/>
                    <a:pt x="167" y="13"/>
                  </a:cubicBezTo>
                  <a:cubicBezTo>
                    <a:pt x="171" y="13"/>
                    <a:pt x="171" y="13"/>
                    <a:pt x="171" y="13"/>
                  </a:cubicBezTo>
                  <a:cubicBezTo>
                    <a:pt x="177" y="11"/>
                    <a:pt x="177" y="11"/>
                    <a:pt x="177" y="11"/>
                  </a:cubicBezTo>
                  <a:cubicBezTo>
                    <a:pt x="180" y="14"/>
                    <a:pt x="180" y="14"/>
                    <a:pt x="180" y="14"/>
                  </a:cubicBezTo>
                  <a:cubicBezTo>
                    <a:pt x="180" y="17"/>
                    <a:pt x="180" y="17"/>
                    <a:pt x="180" y="17"/>
                  </a:cubicBezTo>
                  <a:cubicBezTo>
                    <a:pt x="184" y="18"/>
                    <a:pt x="184" y="18"/>
                    <a:pt x="184" y="18"/>
                  </a:cubicBezTo>
                  <a:cubicBezTo>
                    <a:pt x="184" y="18"/>
                    <a:pt x="187" y="20"/>
                    <a:pt x="188" y="20"/>
                  </a:cubicBezTo>
                  <a:cubicBezTo>
                    <a:pt x="189" y="20"/>
                    <a:pt x="191" y="21"/>
                    <a:pt x="191" y="21"/>
                  </a:cubicBezTo>
                  <a:cubicBezTo>
                    <a:pt x="192" y="31"/>
                    <a:pt x="192" y="31"/>
                    <a:pt x="192" y="31"/>
                  </a:cubicBezTo>
                  <a:cubicBezTo>
                    <a:pt x="190" y="34"/>
                    <a:pt x="190" y="34"/>
                    <a:pt x="190" y="34"/>
                  </a:cubicBezTo>
                  <a:cubicBezTo>
                    <a:pt x="192" y="42"/>
                    <a:pt x="192" y="42"/>
                    <a:pt x="192" y="42"/>
                  </a:cubicBezTo>
                  <a:cubicBezTo>
                    <a:pt x="192" y="46"/>
                    <a:pt x="192" y="46"/>
                    <a:pt x="192" y="46"/>
                  </a:cubicBezTo>
                  <a:cubicBezTo>
                    <a:pt x="196" y="43"/>
                    <a:pt x="196" y="43"/>
                    <a:pt x="196" y="43"/>
                  </a:cubicBezTo>
                  <a:cubicBezTo>
                    <a:pt x="200" y="46"/>
                    <a:pt x="200" y="46"/>
                    <a:pt x="200" y="46"/>
                  </a:cubicBezTo>
                  <a:cubicBezTo>
                    <a:pt x="198" y="49"/>
                    <a:pt x="198" y="49"/>
                    <a:pt x="198" y="49"/>
                  </a:cubicBezTo>
                  <a:cubicBezTo>
                    <a:pt x="203" y="53"/>
                    <a:pt x="203" y="53"/>
                    <a:pt x="203" y="53"/>
                  </a:cubicBezTo>
                  <a:cubicBezTo>
                    <a:pt x="207" y="55"/>
                    <a:pt x="207" y="55"/>
                    <a:pt x="207" y="55"/>
                  </a:cubicBezTo>
                  <a:cubicBezTo>
                    <a:pt x="206" y="58"/>
                    <a:pt x="206" y="58"/>
                    <a:pt x="206" y="58"/>
                  </a:cubicBezTo>
                  <a:cubicBezTo>
                    <a:pt x="206" y="58"/>
                    <a:pt x="207" y="59"/>
                    <a:pt x="208" y="59"/>
                  </a:cubicBezTo>
                  <a:cubicBezTo>
                    <a:pt x="209" y="60"/>
                    <a:pt x="211" y="61"/>
                    <a:pt x="211" y="61"/>
                  </a:cubicBezTo>
                  <a:cubicBezTo>
                    <a:pt x="211" y="61"/>
                    <a:pt x="212" y="64"/>
                    <a:pt x="212" y="66"/>
                  </a:cubicBezTo>
                  <a:cubicBezTo>
                    <a:pt x="213" y="67"/>
                    <a:pt x="217" y="70"/>
                    <a:pt x="217" y="70"/>
                  </a:cubicBezTo>
                  <a:cubicBezTo>
                    <a:pt x="216" y="75"/>
                    <a:pt x="216" y="75"/>
                    <a:pt x="216" y="75"/>
                  </a:cubicBezTo>
                  <a:cubicBezTo>
                    <a:pt x="216" y="75"/>
                    <a:pt x="216" y="77"/>
                    <a:pt x="216" y="78"/>
                  </a:cubicBezTo>
                  <a:cubicBezTo>
                    <a:pt x="216" y="79"/>
                    <a:pt x="216" y="80"/>
                    <a:pt x="216" y="81"/>
                  </a:cubicBezTo>
                  <a:cubicBezTo>
                    <a:pt x="216" y="80"/>
                    <a:pt x="216" y="80"/>
                    <a:pt x="216" y="80"/>
                  </a:cubicBezTo>
                  <a:cubicBezTo>
                    <a:pt x="211" y="83"/>
                    <a:pt x="211" y="83"/>
                    <a:pt x="211" y="83"/>
                  </a:cubicBezTo>
                  <a:cubicBezTo>
                    <a:pt x="210" y="90"/>
                    <a:pt x="210" y="90"/>
                    <a:pt x="210" y="90"/>
                  </a:cubicBezTo>
                  <a:cubicBezTo>
                    <a:pt x="205" y="95"/>
                    <a:pt x="205" y="95"/>
                    <a:pt x="205" y="95"/>
                  </a:cubicBezTo>
                  <a:cubicBezTo>
                    <a:pt x="207" y="100"/>
                    <a:pt x="207" y="100"/>
                    <a:pt x="207" y="100"/>
                  </a:cubicBezTo>
                  <a:cubicBezTo>
                    <a:pt x="205" y="103"/>
                    <a:pt x="205" y="103"/>
                    <a:pt x="205" y="103"/>
                  </a:cubicBezTo>
                  <a:cubicBezTo>
                    <a:pt x="197" y="103"/>
                    <a:pt x="197" y="103"/>
                    <a:pt x="197" y="103"/>
                  </a:cubicBezTo>
                  <a:cubicBezTo>
                    <a:pt x="197" y="103"/>
                    <a:pt x="196" y="103"/>
                    <a:pt x="192" y="103"/>
                  </a:cubicBezTo>
                  <a:cubicBezTo>
                    <a:pt x="188" y="103"/>
                    <a:pt x="189" y="103"/>
                    <a:pt x="189" y="103"/>
                  </a:cubicBezTo>
                  <a:cubicBezTo>
                    <a:pt x="186" y="106"/>
                    <a:pt x="186" y="106"/>
                    <a:pt x="186" y="106"/>
                  </a:cubicBezTo>
                  <a:cubicBezTo>
                    <a:pt x="185" y="112"/>
                    <a:pt x="185" y="112"/>
                    <a:pt x="185" y="112"/>
                  </a:cubicBezTo>
                  <a:cubicBezTo>
                    <a:pt x="185" y="112"/>
                    <a:pt x="183" y="112"/>
                    <a:pt x="179" y="113"/>
                  </a:cubicBezTo>
                  <a:cubicBezTo>
                    <a:pt x="177" y="114"/>
                    <a:pt x="177" y="115"/>
                    <a:pt x="177" y="115"/>
                  </a:cubicBezTo>
                  <a:cubicBezTo>
                    <a:pt x="177" y="115"/>
                    <a:pt x="177" y="115"/>
                    <a:pt x="177" y="115"/>
                  </a:cubicBezTo>
                  <a:cubicBezTo>
                    <a:pt x="174" y="115"/>
                    <a:pt x="174" y="115"/>
                    <a:pt x="174" y="115"/>
                  </a:cubicBezTo>
                  <a:cubicBezTo>
                    <a:pt x="169" y="114"/>
                    <a:pt x="169" y="114"/>
                    <a:pt x="169" y="114"/>
                  </a:cubicBezTo>
                  <a:cubicBezTo>
                    <a:pt x="165" y="114"/>
                    <a:pt x="165" y="114"/>
                    <a:pt x="165" y="114"/>
                  </a:cubicBezTo>
                  <a:cubicBezTo>
                    <a:pt x="163" y="110"/>
                    <a:pt x="163" y="110"/>
                    <a:pt x="163" y="110"/>
                  </a:cubicBezTo>
                  <a:cubicBezTo>
                    <a:pt x="160" y="109"/>
                    <a:pt x="160" y="109"/>
                    <a:pt x="160" y="109"/>
                  </a:cubicBezTo>
                  <a:cubicBezTo>
                    <a:pt x="157" y="105"/>
                    <a:pt x="157" y="105"/>
                    <a:pt x="157" y="105"/>
                  </a:cubicBezTo>
                  <a:cubicBezTo>
                    <a:pt x="153" y="104"/>
                    <a:pt x="153" y="104"/>
                    <a:pt x="153" y="104"/>
                  </a:cubicBezTo>
                  <a:cubicBezTo>
                    <a:pt x="151" y="101"/>
                    <a:pt x="151" y="101"/>
                    <a:pt x="151" y="101"/>
                  </a:cubicBezTo>
                  <a:cubicBezTo>
                    <a:pt x="146" y="101"/>
                    <a:pt x="146" y="101"/>
                    <a:pt x="146" y="101"/>
                  </a:cubicBezTo>
                  <a:cubicBezTo>
                    <a:pt x="143" y="99"/>
                    <a:pt x="143" y="99"/>
                    <a:pt x="143" y="99"/>
                  </a:cubicBezTo>
                  <a:cubicBezTo>
                    <a:pt x="142" y="97"/>
                    <a:pt x="142" y="97"/>
                    <a:pt x="142" y="97"/>
                  </a:cubicBezTo>
                  <a:cubicBezTo>
                    <a:pt x="139" y="97"/>
                    <a:pt x="139" y="97"/>
                    <a:pt x="139" y="97"/>
                  </a:cubicBezTo>
                  <a:cubicBezTo>
                    <a:pt x="135" y="98"/>
                    <a:pt x="135" y="98"/>
                    <a:pt x="135" y="98"/>
                  </a:cubicBezTo>
                  <a:cubicBezTo>
                    <a:pt x="128" y="100"/>
                    <a:pt x="128" y="100"/>
                    <a:pt x="128" y="100"/>
                  </a:cubicBezTo>
                  <a:cubicBezTo>
                    <a:pt x="124" y="97"/>
                    <a:pt x="124" y="97"/>
                    <a:pt x="124" y="97"/>
                  </a:cubicBezTo>
                  <a:cubicBezTo>
                    <a:pt x="123" y="96"/>
                    <a:pt x="123" y="96"/>
                    <a:pt x="123" y="96"/>
                  </a:cubicBezTo>
                  <a:cubicBezTo>
                    <a:pt x="119" y="93"/>
                    <a:pt x="119" y="93"/>
                    <a:pt x="119" y="93"/>
                  </a:cubicBezTo>
                  <a:cubicBezTo>
                    <a:pt x="117" y="87"/>
                    <a:pt x="117" y="87"/>
                    <a:pt x="117" y="87"/>
                  </a:cubicBezTo>
                  <a:cubicBezTo>
                    <a:pt x="117" y="87"/>
                    <a:pt x="113" y="90"/>
                    <a:pt x="112" y="90"/>
                  </a:cubicBezTo>
                  <a:cubicBezTo>
                    <a:pt x="112" y="90"/>
                    <a:pt x="109" y="95"/>
                    <a:pt x="109" y="95"/>
                  </a:cubicBezTo>
                  <a:cubicBezTo>
                    <a:pt x="108" y="99"/>
                    <a:pt x="108" y="99"/>
                    <a:pt x="108" y="99"/>
                  </a:cubicBezTo>
                  <a:cubicBezTo>
                    <a:pt x="102" y="97"/>
                    <a:pt x="102" y="97"/>
                    <a:pt x="102" y="97"/>
                  </a:cubicBezTo>
                  <a:cubicBezTo>
                    <a:pt x="102" y="97"/>
                    <a:pt x="99" y="101"/>
                    <a:pt x="99" y="102"/>
                  </a:cubicBezTo>
                  <a:cubicBezTo>
                    <a:pt x="98" y="102"/>
                    <a:pt x="94" y="100"/>
                    <a:pt x="94" y="100"/>
                  </a:cubicBezTo>
                  <a:cubicBezTo>
                    <a:pt x="88" y="100"/>
                    <a:pt x="88" y="100"/>
                    <a:pt x="88" y="100"/>
                  </a:cubicBezTo>
                  <a:cubicBezTo>
                    <a:pt x="88" y="100"/>
                    <a:pt x="82" y="100"/>
                    <a:pt x="81" y="99"/>
                  </a:cubicBezTo>
                  <a:cubicBezTo>
                    <a:pt x="80" y="99"/>
                    <a:pt x="80" y="100"/>
                    <a:pt x="80" y="100"/>
                  </a:cubicBezTo>
                  <a:cubicBezTo>
                    <a:pt x="75" y="101"/>
                    <a:pt x="75" y="101"/>
                    <a:pt x="75" y="101"/>
                  </a:cubicBezTo>
                  <a:cubicBezTo>
                    <a:pt x="69" y="102"/>
                    <a:pt x="69" y="102"/>
                    <a:pt x="69" y="102"/>
                  </a:cubicBezTo>
                  <a:cubicBezTo>
                    <a:pt x="69" y="102"/>
                    <a:pt x="68" y="106"/>
                    <a:pt x="67" y="107"/>
                  </a:cubicBezTo>
                  <a:cubicBezTo>
                    <a:pt x="66" y="107"/>
                    <a:pt x="63" y="104"/>
                    <a:pt x="62" y="103"/>
                  </a:cubicBezTo>
                  <a:cubicBezTo>
                    <a:pt x="62" y="102"/>
                    <a:pt x="59" y="101"/>
                    <a:pt x="59" y="101"/>
                  </a:cubicBezTo>
                  <a:cubicBezTo>
                    <a:pt x="55" y="104"/>
                    <a:pt x="55" y="104"/>
                    <a:pt x="55" y="104"/>
                  </a:cubicBezTo>
                  <a:cubicBezTo>
                    <a:pt x="55" y="104"/>
                    <a:pt x="48" y="105"/>
                    <a:pt x="47" y="105"/>
                  </a:cubicBezTo>
                  <a:cubicBezTo>
                    <a:pt x="46" y="105"/>
                    <a:pt x="41" y="107"/>
                    <a:pt x="41" y="107"/>
                  </a:cubicBezTo>
                  <a:cubicBezTo>
                    <a:pt x="34" y="106"/>
                    <a:pt x="34" y="106"/>
                    <a:pt x="34" y="106"/>
                  </a:cubicBezTo>
                  <a:cubicBezTo>
                    <a:pt x="31" y="109"/>
                    <a:pt x="31" y="109"/>
                    <a:pt x="31" y="109"/>
                  </a:cubicBezTo>
                  <a:cubicBezTo>
                    <a:pt x="25" y="113"/>
                    <a:pt x="25" y="113"/>
                    <a:pt x="25" y="113"/>
                  </a:cubicBezTo>
                  <a:cubicBezTo>
                    <a:pt x="21" y="113"/>
                    <a:pt x="21" y="113"/>
                    <a:pt x="21" y="113"/>
                  </a:cubicBezTo>
                  <a:cubicBezTo>
                    <a:pt x="19" y="118"/>
                    <a:pt x="19" y="118"/>
                    <a:pt x="19" y="118"/>
                  </a:cubicBezTo>
                  <a:cubicBezTo>
                    <a:pt x="15" y="120"/>
                    <a:pt x="15" y="120"/>
                    <a:pt x="15" y="120"/>
                  </a:cubicBezTo>
                  <a:cubicBezTo>
                    <a:pt x="14" y="122"/>
                    <a:pt x="14" y="122"/>
                    <a:pt x="14" y="122"/>
                  </a:cubicBezTo>
                  <a:cubicBezTo>
                    <a:pt x="13" y="128"/>
                    <a:pt x="13" y="128"/>
                    <a:pt x="13" y="128"/>
                  </a:cubicBezTo>
                  <a:cubicBezTo>
                    <a:pt x="13" y="128"/>
                    <a:pt x="10" y="129"/>
                    <a:pt x="8" y="129"/>
                  </a:cubicBezTo>
                  <a:cubicBezTo>
                    <a:pt x="7" y="130"/>
                    <a:pt x="9" y="131"/>
                    <a:pt x="9" y="131"/>
                  </a:cubicBezTo>
                  <a:cubicBezTo>
                    <a:pt x="8" y="134"/>
                    <a:pt x="8" y="134"/>
                    <a:pt x="8" y="134"/>
                  </a:cubicBezTo>
                  <a:cubicBezTo>
                    <a:pt x="8" y="134"/>
                    <a:pt x="7" y="133"/>
                    <a:pt x="7" y="133"/>
                  </a:cubicBezTo>
                  <a:cubicBezTo>
                    <a:pt x="7" y="133"/>
                    <a:pt x="6" y="130"/>
                    <a:pt x="5" y="128"/>
                  </a:cubicBezTo>
                  <a:cubicBezTo>
                    <a:pt x="3" y="126"/>
                    <a:pt x="1" y="117"/>
                    <a:pt x="1" y="117"/>
                  </a:cubicBezTo>
                  <a:cubicBezTo>
                    <a:pt x="3" y="113"/>
                    <a:pt x="3" y="113"/>
                    <a:pt x="3" y="113"/>
                  </a:cubicBezTo>
                  <a:cubicBezTo>
                    <a:pt x="3" y="113"/>
                    <a:pt x="3" y="109"/>
                    <a:pt x="3" y="108"/>
                  </a:cubicBezTo>
                  <a:cubicBezTo>
                    <a:pt x="2" y="106"/>
                    <a:pt x="1" y="97"/>
                    <a:pt x="1" y="97"/>
                  </a:cubicBezTo>
                  <a:cubicBezTo>
                    <a:pt x="1" y="97"/>
                    <a:pt x="0" y="93"/>
                    <a:pt x="0" y="92"/>
                  </a:cubicBezTo>
                  <a:cubicBezTo>
                    <a:pt x="0" y="91"/>
                    <a:pt x="7" y="83"/>
                    <a:pt x="7" y="83"/>
                  </a:cubicBezTo>
                  <a:cubicBezTo>
                    <a:pt x="7" y="82"/>
                    <a:pt x="8" y="74"/>
                    <a:pt x="8" y="74"/>
                  </a:cubicBezTo>
                  <a:cubicBezTo>
                    <a:pt x="6" y="68"/>
                    <a:pt x="6" y="68"/>
                    <a:pt x="6" y="68"/>
                  </a:cubicBezTo>
                  <a:cubicBezTo>
                    <a:pt x="8" y="60"/>
                    <a:pt x="8" y="60"/>
                    <a:pt x="8" y="60"/>
                  </a:cubicBezTo>
                  <a:cubicBezTo>
                    <a:pt x="10" y="51"/>
                    <a:pt x="10" y="51"/>
                    <a:pt x="10" y="51"/>
                  </a:cubicBezTo>
                  <a:cubicBezTo>
                    <a:pt x="10" y="51"/>
                    <a:pt x="11" y="47"/>
                    <a:pt x="12" y="47"/>
                  </a:cubicBezTo>
                  <a:cubicBezTo>
                    <a:pt x="13" y="46"/>
                    <a:pt x="19" y="45"/>
                    <a:pt x="19" y="45"/>
                  </a:cubicBezTo>
                  <a:close/>
                </a:path>
              </a:pathLst>
            </a:custGeom>
            <a:grpFill/>
            <a:ln w="38100" cap="rnd" cmpd="sng">
              <a:solidFill>
                <a:schemeClr val="bg2"/>
              </a:solidFill>
              <a:prstDash val="solid"/>
              <a:round/>
              <a:headEnd/>
              <a:tailEnd/>
            </a:ln>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en-US" sz="1050">
                <a:solidFill>
                  <a:srgbClr val="0032A0">
                    <a:lumMod val="50000"/>
                  </a:srgbClr>
                </a:solidFill>
                <a:latin typeface="Calibri Light"/>
              </a:endParaRPr>
            </a:p>
          </p:txBody>
        </p:sp>
        <p:sp>
          <p:nvSpPr>
            <p:cNvPr id="546" name="Freeform 61"/>
            <p:cNvSpPr>
              <a:spLocks noEditPoints="1"/>
            </p:cNvSpPr>
            <p:nvPr/>
          </p:nvSpPr>
          <p:spPr bwMode="auto">
            <a:xfrm>
              <a:off x="5535002" y="3399175"/>
              <a:ext cx="359514" cy="307906"/>
            </a:xfrm>
            <a:custGeom>
              <a:avLst/>
              <a:gdLst>
                <a:gd name="T0" fmla="*/ 132 w 158"/>
                <a:gd name="T1" fmla="*/ 9 h 139"/>
                <a:gd name="T2" fmla="*/ 138 w 158"/>
                <a:gd name="T3" fmla="*/ 25 h 139"/>
                <a:gd name="T4" fmla="*/ 135 w 158"/>
                <a:gd name="T5" fmla="*/ 42 h 139"/>
                <a:gd name="T6" fmla="*/ 151 w 158"/>
                <a:gd name="T7" fmla="*/ 49 h 139"/>
                <a:gd name="T8" fmla="*/ 152 w 158"/>
                <a:gd name="T9" fmla="*/ 59 h 139"/>
                <a:gd name="T10" fmla="*/ 149 w 158"/>
                <a:gd name="T11" fmla="*/ 65 h 139"/>
                <a:gd name="T12" fmla="*/ 151 w 158"/>
                <a:gd name="T13" fmla="*/ 79 h 139"/>
                <a:gd name="T14" fmla="*/ 141 w 158"/>
                <a:gd name="T15" fmla="*/ 85 h 139"/>
                <a:gd name="T16" fmla="*/ 135 w 158"/>
                <a:gd name="T17" fmla="*/ 87 h 139"/>
                <a:gd name="T18" fmla="*/ 140 w 158"/>
                <a:gd name="T19" fmla="*/ 93 h 139"/>
                <a:gd name="T20" fmla="*/ 138 w 158"/>
                <a:gd name="T21" fmla="*/ 97 h 139"/>
                <a:gd name="T22" fmla="*/ 129 w 158"/>
                <a:gd name="T23" fmla="*/ 103 h 139"/>
                <a:gd name="T24" fmla="*/ 121 w 158"/>
                <a:gd name="T25" fmla="*/ 115 h 139"/>
                <a:gd name="T26" fmla="*/ 125 w 158"/>
                <a:gd name="T27" fmla="*/ 129 h 139"/>
                <a:gd name="T28" fmla="*/ 126 w 158"/>
                <a:gd name="T29" fmla="*/ 137 h 139"/>
                <a:gd name="T30" fmla="*/ 118 w 158"/>
                <a:gd name="T31" fmla="*/ 139 h 139"/>
                <a:gd name="T32" fmla="*/ 114 w 158"/>
                <a:gd name="T33" fmla="*/ 138 h 139"/>
                <a:gd name="T34" fmla="*/ 113 w 158"/>
                <a:gd name="T35" fmla="*/ 137 h 139"/>
                <a:gd name="T36" fmla="*/ 113 w 158"/>
                <a:gd name="T37" fmla="*/ 137 h 139"/>
                <a:gd name="T38" fmla="*/ 113 w 158"/>
                <a:gd name="T39" fmla="*/ 137 h 139"/>
                <a:gd name="T40" fmla="*/ 112 w 158"/>
                <a:gd name="T41" fmla="*/ 137 h 139"/>
                <a:gd name="T42" fmla="*/ 99 w 158"/>
                <a:gd name="T43" fmla="*/ 129 h 139"/>
                <a:gd name="T44" fmla="*/ 87 w 158"/>
                <a:gd name="T45" fmla="*/ 116 h 139"/>
                <a:gd name="T46" fmla="*/ 68 w 158"/>
                <a:gd name="T47" fmla="*/ 100 h 139"/>
                <a:gd name="T48" fmla="*/ 56 w 158"/>
                <a:gd name="T49" fmla="*/ 89 h 139"/>
                <a:gd name="T50" fmla="*/ 43 w 158"/>
                <a:gd name="T51" fmla="*/ 79 h 139"/>
                <a:gd name="T52" fmla="*/ 31 w 158"/>
                <a:gd name="T53" fmla="*/ 68 h 139"/>
                <a:gd name="T54" fmla="*/ 23 w 158"/>
                <a:gd name="T55" fmla="*/ 54 h 139"/>
                <a:gd name="T56" fmla="*/ 14 w 158"/>
                <a:gd name="T57" fmla="*/ 43 h 139"/>
                <a:gd name="T58" fmla="*/ 5 w 158"/>
                <a:gd name="T59" fmla="*/ 36 h 139"/>
                <a:gd name="T60" fmla="*/ 1 w 158"/>
                <a:gd name="T61" fmla="*/ 20 h 139"/>
                <a:gd name="T62" fmla="*/ 2 w 158"/>
                <a:gd name="T63" fmla="*/ 10 h 139"/>
                <a:gd name="T64" fmla="*/ 8 w 158"/>
                <a:gd name="T65" fmla="*/ 7 h 139"/>
                <a:gd name="T66" fmla="*/ 23 w 158"/>
                <a:gd name="T67" fmla="*/ 13 h 139"/>
                <a:gd name="T68" fmla="*/ 35 w 158"/>
                <a:gd name="T69" fmla="*/ 4 h 139"/>
                <a:gd name="T70" fmla="*/ 48 w 158"/>
                <a:gd name="T71" fmla="*/ 2 h 139"/>
                <a:gd name="T72" fmla="*/ 61 w 158"/>
                <a:gd name="T73" fmla="*/ 4 h 139"/>
                <a:gd name="T74" fmla="*/ 80 w 158"/>
                <a:gd name="T75" fmla="*/ 6 h 139"/>
                <a:gd name="T76" fmla="*/ 90 w 158"/>
                <a:gd name="T77" fmla="*/ 3 h 139"/>
                <a:gd name="T78" fmla="*/ 97 w 158"/>
                <a:gd name="T79" fmla="*/ 2 h 139"/>
                <a:gd name="T80" fmla="*/ 98 w 158"/>
                <a:gd name="T81" fmla="*/ 2 h 139"/>
                <a:gd name="T82" fmla="*/ 98 w 158"/>
                <a:gd name="T83" fmla="*/ 2 h 139"/>
                <a:gd name="T84" fmla="*/ 99 w 158"/>
                <a:gd name="T85" fmla="*/ 2 h 139"/>
                <a:gd name="T86" fmla="*/ 99 w 158"/>
                <a:gd name="T87" fmla="*/ 2 h 139"/>
                <a:gd name="T88" fmla="*/ 99 w 158"/>
                <a:gd name="T89" fmla="*/ 2 h 139"/>
                <a:gd name="T90" fmla="*/ 100 w 158"/>
                <a:gd name="T91" fmla="*/ 1 h 139"/>
                <a:gd name="T92" fmla="*/ 100 w 158"/>
                <a:gd name="T93" fmla="*/ 1 h 139"/>
                <a:gd name="T94" fmla="*/ 100 w 158"/>
                <a:gd name="T95" fmla="*/ 1 h 139"/>
                <a:gd name="T96" fmla="*/ 100 w 158"/>
                <a:gd name="T97" fmla="*/ 1 h 139"/>
                <a:gd name="T98" fmla="*/ 100 w 158"/>
                <a:gd name="T99" fmla="*/ 1 h 139"/>
                <a:gd name="T100" fmla="*/ 103 w 158"/>
                <a:gd name="T101" fmla="*/ 4 h 139"/>
                <a:gd name="T102" fmla="*/ 117 w 158"/>
                <a:gd name="T103" fmla="*/ 8 h 139"/>
                <a:gd name="T104" fmla="*/ 130 w 158"/>
                <a:gd name="T105" fmla="*/ 1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8" h="139">
                  <a:moveTo>
                    <a:pt x="145" y="83"/>
                  </a:moveTo>
                  <a:cubicBezTo>
                    <a:pt x="146" y="83"/>
                    <a:pt x="146" y="83"/>
                    <a:pt x="146" y="83"/>
                  </a:cubicBezTo>
                  <a:cubicBezTo>
                    <a:pt x="146" y="83"/>
                    <a:pt x="146" y="83"/>
                    <a:pt x="146" y="83"/>
                  </a:cubicBezTo>
                  <a:cubicBezTo>
                    <a:pt x="145" y="83"/>
                    <a:pt x="145" y="83"/>
                    <a:pt x="145" y="83"/>
                  </a:cubicBezTo>
                  <a:close/>
                  <a:moveTo>
                    <a:pt x="132" y="9"/>
                  </a:moveTo>
                  <a:cubicBezTo>
                    <a:pt x="132" y="9"/>
                    <a:pt x="132" y="9"/>
                    <a:pt x="132" y="9"/>
                  </a:cubicBezTo>
                  <a:cubicBezTo>
                    <a:pt x="138" y="10"/>
                    <a:pt x="138" y="10"/>
                    <a:pt x="138" y="10"/>
                  </a:cubicBezTo>
                  <a:cubicBezTo>
                    <a:pt x="141" y="11"/>
                    <a:pt x="141" y="11"/>
                    <a:pt x="141" y="11"/>
                  </a:cubicBezTo>
                  <a:cubicBezTo>
                    <a:pt x="141" y="14"/>
                    <a:pt x="141" y="14"/>
                    <a:pt x="141" y="14"/>
                  </a:cubicBezTo>
                  <a:cubicBezTo>
                    <a:pt x="141" y="18"/>
                    <a:pt x="141" y="18"/>
                    <a:pt x="141" y="18"/>
                  </a:cubicBezTo>
                  <a:cubicBezTo>
                    <a:pt x="141" y="21"/>
                    <a:pt x="141" y="21"/>
                    <a:pt x="141" y="21"/>
                  </a:cubicBezTo>
                  <a:cubicBezTo>
                    <a:pt x="138" y="25"/>
                    <a:pt x="138" y="25"/>
                    <a:pt x="138" y="25"/>
                  </a:cubicBezTo>
                  <a:cubicBezTo>
                    <a:pt x="138" y="25"/>
                    <a:pt x="137" y="28"/>
                    <a:pt x="137" y="28"/>
                  </a:cubicBezTo>
                  <a:cubicBezTo>
                    <a:pt x="137" y="29"/>
                    <a:pt x="136" y="31"/>
                    <a:pt x="136" y="31"/>
                  </a:cubicBezTo>
                  <a:cubicBezTo>
                    <a:pt x="136" y="31"/>
                    <a:pt x="134" y="30"/>
                    <a:pt x="135" y="33"/>
                  </a:cubicBezTo>
                  <a:cubicBezTo>
                    <a:pt x="135" y="36"/>
                    <a:pt x="136" y="35"/>
                    <a:pt x="136" y="36"/>
                  </a:cubicBezTo>
                  <a:cubicBezTo>
                    <a:pt x="136" y="37"/>
                    <a:pt x="136" y="39"/>
                    <a:pt x="136" y="40"/>
                  </a:cubicBezTo>
                  <a:cubicBezTo>
                    <a:pt x="135" y="41"/>
                    <a:pt x="136" y="41"/>
                    <a:pt x="135" y="42"/>
                  </a:cubicBezTo>
                  <a:cubicBezTo>
                    <a:pt x="135" y="43"/>
                    <a:pt x="137" y="44"/>
                    <a:pt x="139" y="44"/>
                  </a:cubicBezTo>
                  <a:cubicBezTo>
                    <a:pt x="141" y="45"/>
                    <a:pt x="141" y="44"/>
                    <a:pt x="142" y="44"/>
                  </a:cubicBezTo>
                  <a:cubicBezTo>
                    <a:pt x="143" y="44"/>
                    <a:pt x="144" y="45"/>
                    <a:pt x="145" y="45"/>
                  </a:cubicBezTo>
                  <a:cubicBezTo>
                    <a:pt x="146" y="46"/>
                    <a:pt x="146" y="46"/>
                    <a:pt x="146" y="47"/>
                  </a:cubicBezTo>
                  <a:cubicBezTo>
                    <a:pt x="147" y="48"/>
                    <a:pt x="148" y="49"/>
                    <a:pt x="149" y="50"/>
                  </a:cubicBezTo>
                  <a:cubicBezTo>
                    <a:pt x="150" y="50"/>
                    <a:pt x="150" y="49"/>
                    <a:pt x="151" y="49"/>
                  </a:cubicBezTo>
                  <a:cubicBezTo>
                    <a:pt x="151" y="50"/>
                    <a:pt x="152" y="51"/>
                    <a:pt x="153" y="51"/>
                  </a:cubicBezTo>
                  <a:cubicBezTo>
                    <a:pt x="153" y="52"/>
                    <a:pt x="154" y="53"/>
                    <a:pt x="155" y="53"/>
                  </a:cubicBezTo>
                  <a:cubicBezTo>
                    <a:pt x="155" y="53"/>
                    <a:pt x="157" y="54"/>
                    <a:pt x="157" y="54"/>
                  </a:cubicBezTo>
                  <a:cubicBezTo>
                    <a:pt x="158" y="55"/>
                    <a:pt x="157" y="56"/>
                    <a:pt x="157" y="56"/>
                  </a:cubicBezTo>
                  <a:cubicBezTo>
                    <a:pt x="156" y="56"/>
                    <a:pt x="156" y="58"/>
                    <a:pt x="155" y="58"/>
                  </a:cubicBezTo>
                  <a:cubicBezTo>
                    <a:pt x="155" y="58"/>
                    <a:pt x="152" y="59"/>
                    <a:pt x="152" y="59"/>
                  </a:cubicBezTo>
                  <a:cubicBezTo>
                    <a:pt x="151" y="59"/>
                    <a:pt x="150" y="59"/>
                    <a:pt x="149" y="59"/>
                  </a:cubicBezTo>
                  <a:cubicBezTo>
                    <a:pt x="148" y="59"/>
                    <a:pt x="147" y="59"/>
                    <a:pt x="146" y="58"/>
                  </a:cubicBezTo>
                  <a:cubicBezTo>
                    <a:pt x="145" y="58"/>
                    <a:pt x="145" y="58"/>
                    <a:pt x="144" y="58"/>
                  </a:cubicBezTo>
                  <a:cubicBezTo>
                    <a:pt x="144" y="59"/>
                    <a:pt x="144" y="61"/>
                    <a:pt x="144" y="61"/>
                  </a:cubicBezTo>
                  <a:cubicBezTo>
                    <a:pt x="144" y="61"/>
                    <a:pt x="145" y="62"/>
                    <a:pt x="146" y="63"/>
                  </a:cubicBezTo>
                  <a:cubicBezTo>
                    <a:pt x="146" y="63"/>
                    <a:pt x="148" y="65"/>
                    <a:pt x="149" y="65"/>
                  </a:cubicBezTo>
                  <a:cubicBezTo>
                    <a:pt x="149" y="65"/>
                    <a:pt x="150" y="66"/>
                    <a:pt x="151" y="67"/>
                  </a:cubicBezTo>
                  <a:cubicBezTo>
                    <a:pt x="152" y="69"/>
                    <a:pt x="152" y="70"/>
                    <a:pt x="152" y="70"/>
                  </a:cubicBezTo>
                  <a:cubicBezTo>
                    <a:pt x="157" y="74"/>
                    <a:pt x="157" y="74"/>
                    <a:pt x="157" y="74"/>
                  </a:cubicBezTo>
                  <a:cubicBezTo>
                    <a:pt x="157" y="74"/>
                    <a:pt x="157" y="75"/>
                    <a:pt x="157" y="78"/>
                  </a:cubicBezTo>
                  <a:cubicBezTo>
                    <a:pt x="157" y="82"/>
                    <a:pt x="156" y="80"/>
                    <a:pt x="155" y="80"/>
                  </a:cubicBezTo>
                  <a:cubicBezTo>
                    <a:pt x="154" y="80"/>
                    <a:pt x="153" y="80"/>
                    <a:pt x="151" y="79"/>
                  </a:cubicBezTo>
                  <a:cubicBezTo>
                    <a:pt x="150" y="79"/>
                    <a:pt x="150" y="79"/>
                    <a:pt x="150" y="79"/>
                  </a:cubicBezTo>
                  <a:cubicBezTo>
                    <a:pt x="148" y="82"/>
                    <a:pt x="148" y="82"/>
                    <a:pt x="148" y="82"/>
                  </a:cubicBezTo>
                  <a:cubicBezTo>
                    <a:pt x="148" y="82"/>
                    <a:pt x="146" y="82"/>
                    <a:pt x="145" y="83"/>
                  </a:cubicBezTo>
                  <a:cubicBezTo>
                    <a:pt x="144" y="83"/>
                    <a:pt x="144" y="83"/>
                    <a:pt x="144" y="83"/>
                  </a:cubicBezTo>
                  <a:cubicBezTo>
                    <a:pt x="144" y="83"/>
                    <a:pt x="142" y="84"/>
                    <a:pt x="142" y="84"/>
                  </a:cubicBezTo>
                  <a:cubicBezTo>
                    <a:pt x="142" y="84"/>
                    <a:pt x="141" y="85"/>
                    <a:pt x="141" y="85"/>
                  </a:cubicBezTo>
                  <a:cubicBezTo>
                    <a:pt x="140" y="85"/>
                    <a:pt x="140" y="85"/>
                    <a:pt x="140" y="85"/>
                  </a:cubicBezTo>
                  <a:cubicBezTo>
                    <a:pt x="139" y="84"/>
                    <a:pt x="139" y="84"/>
                    <a:pt x="139" y="84"/>
                  </a:cubicBezTo>
                  <a:cubicBezTo>
                    <a:pt x="138" y="83"/>
                    <a:pt x="138" y="83"/>
                    <a:pt x="138" y="83"/>
                  </a:cubicBezTo>
                  <a:cubicBezTo>
                    <a:pt x="136" y="85"/>
                    <a:pt x="136" y="85"/>
                    <a:pt x="136" y="85"/>
                  </a:cubicBezTo>
                  <a:cubicBezTo>
                    <a:pt x="135" y="86"/>
                    <a:pt x="135" y="86"/>
                    <a:pt x="135" y="86"/>
                  </a:cubicBezTo>
                  <a:cubicBezTo>
                    <a:pt x="135" y="86"/>
                    <a:pt x="135" y="87"/>
                    <a:pt x="135" y="87"/>
                  </a:cubicBezTo>
                  <a:cubicBezTo>
                    <a:pt x="135" y="87"/>
                    <a:pt x="137" y="87"/>
                    <a:pt x="137" y="87"/>
                  </a:cubicBezTo>
                  <a:cubicBezTo>
                    <a:pt x="137" y="89"/>
                    <a:pt x="137" y="89"/>
                    <a:pt x="137" y="89"/>
                  </a:cubicBezTo>
                  <a:cubicBezTo>
                    <a:pt x="137" y="89"/>
                    <a:pt x="137" y="89"/>
                    <a:pt x="138" y="89"/>
                  </a:cubicBezTo>
                  <a:cubicBezTo>
                    <a:pt x="138" y="89"/>
                    <a:pt x="139" y="90"/>
                    <a:pt x="139" y="90"/>
                  </a:cubicBezTo>
                  <a:cubicBezTo>
                    <a:pt x="140" y="91"/>
                    <a:pt x="140" y="91"/>
                    <a:pt x="140" y="91"/>
                  </a:cubicBezTo>
                  <a:cubicBezTo>
                    <a:pt x="140" y="93"/>
                    <a:pt x="140" y="93"/>
                    <a:pt x="140" y="93"/>
                  </a:cubicBezTo>
                  <a:cubicBezTo>
                    <a:pt x="142" y="94"/>
                    <a:pt x="142" y="94"/>
                    <a:pt x="142" y="94"/>
                  </a:cubicBezTo>
                  <a:cubicBezTo>
                    <a:pt x="142" y="96"/>
                    <a:pt x="142" y="96"/>
                    <a:pt x="142" y="96"/>
                  </a:cubicBezTo>
                  <a:cubicBezTo>
                    <a:pt x="141" y="97"/>
                    <a:pt x="141" y="97"/>
                    <a:pt x="141" y="97"/>
                  </a:cubicBezTo>
                  <a:cubicBezTo>
                    <a:pt x="140" y="98"/>
                    <a:pt x="140" y="98"/>
                    <a:pt x="140" y="98"/>
                  </a:cubicBezTo>
                  <a:cubicBezTo>
                    <a:pt x="138" y="98"/>
                    <a:pt x="138" y="98"/>
                    <a:pt x="138" y="98"/>
                  </a:cubicBezTo>
                  <a:cubicBezTo>
                    <a:pt x="138" y="97"/>
                    <a:pt x="138" y="97"/>
                    <a:pt x="138" y="97"/>
                  </a:cubicBezTo>
                  <a:cubicBezTo>
                    <a:pt x="137" y="95"/>
                    <a:pt x="137" y="95"/>
                    <a:pt x="137" y="95"/>
                  </a:cubicBezTo>
                  <a:cubicBezTo>
                    <a:pt x="136" y="94"/>
                    <a:pt x="136" y="94"/>
                    <a:pt x="136" y="94"/>
                  </a:cubicBezTo>
                  <a:cubicBezTo>
                    <a:pt x="133" y="95"/>
                    <a:pt x="133" y="95"/>
                    <a:pt x="133" y="95"/>
                  </a:cubicBezTo>
                  <a:cubicBezTo>
                    <a:pt x="133" y="97"/>
                    <a:pt x="133" y="97"/>
                    <a:pt x="133" y="97"/>
                  </a:cubicBezTo>
                  <a:cubicBezTo>
                    <a:pt x="128" y="101"/>
                    <a:pt x="128" y="101"/>
                    <a:pt x="128" y="101"/>
                  </a:cubicBezTo>
                  <a:cubicBezTo>
                    <a:pt x="129" y="103"/>
                    <a:pt x="129" y="103"/>
                    <a:pt x="129" y="103"/>
                  </a:cubicBezTo>
                  <a:cubicBezTo>
                    <a:pt x="127" y="105"/>
                    <a:pt x="127" y="105"/>
                    <a:pt x="127" y="105"/>
                  </a:cubicBezTo>
                  <a:cubicBezTo>
                    <a:pt x="127" y="108"/>
                    <a:pt x="127" y="108"/>
                    <a:pt x="127" y="108"/>
                  </a:cubicBezTo>
                  <a:cubicBezTo>
                    <a:pt x="128" y="111"/>
                    <a:pt x="128" y="111"/>
                    <a:pt x="128" y="111"/>
                  </a:cubicBezTo>
                  <a:cubicBezTo>
                    <a:pt x="128" y="113"/>
                    <a:pt x="128" y="113"/>
                    <a:pt x="128" y="113"/>
                  </a:cubicBezTo>
                  <a:cubicBezTo>
                    <a:pt x="124" y="114"/>
                    <a:pt x="124" y="114"/>
                    <a:pt x="124" y="114"/>
                  </a:cubicBezTo>
                  <a:cubicBezTo>
                    <a:pt x="121" y="115"/>
                    <a:pt x="121" y="115"/>
                    <a:pt x="121" y="115"/>
                  </a:cubicBezTo>
                  <a:cubicBezTo>
                    <a:pt x="121" y="118"/>
                    <a:pt x="121" y="118"/>
                    <a:pt x="121" y="118"/>
                  </a:cubicBezTo>
                  <a:cubicBezTo>
                    <a:pt x="121" y="119"/>
                    <a:pt x="121" y="119"/>
                    <a:pt x="121" y="119"/>
                  </a:cubicBezTo>
                  <a:cubicBezTo>
                    <a:pt x="124" y="123"/>
                    <a:pt x="124" y="123"/>
                    <a:pt x="124" y="123"/>
                  </a:cubicBezTo>
                  <a:cubicBezTo>
                    <a:pt x="123" y="124"/>
                    <a:pt x="123" y="124"/>
                    <a:pt x="123" y="124"/>
                  </a:cubicBezTo>
                  <a:cubicBezTo>
                    <a:pt x="122" y="125"/>
                    <a:pt x="122" y="125"/>
                    <a:pt x="122" y="125"/>
                  </a:cubicBezTo>
                  <a:cubicBezTo>
                    <a:pt x="125" y="129"/>
                    <a:pt x="125" y="129"/>
                    <a:pt x="125" y="129"/>
                  </a:cubicBezTo>
                  <a:cubicBezTo>
                    <a:pt x="126" y="130"/>
                    <a:pt x="126" y="130"/>
                    <a:pt x="126" y="130"/>
                  </a:cubicBezTo>
                  <a:cubicBezTo>
                    <a:pt x="128" y="130"/>
                    <a:pt x="128" y="130"/>
                    <a:pt x="128" y="130"/>
                  </a:cubicBezTo>
                  <a:cubicBezTo>
                    <a:pt x="128" y="132"/>
                    <a:pt x="128" y="132"/>
                    <a:pt x="128" y="132"/>
                  </a:cubicBezTo>
                  <a:cubicBezTo>
                    <a:pt x="128" y="133"/>
                    <a:pt x="128" y="133"/>
                    <a:pt x="128" y="133"/>
                  </a:cubicBezTo>
                  <a:cubicBezTo>
                    <a:pt x="128" y="135"/>
                    <a:pt x="128" y="135"/>
                    <a:pt x="128" y="135"/>
                  </a:cubicBezTo>
                  <a:cubicBezTo>
                    <a:pt x="126" y="137"/>
                    <a:pt x="126" y="137"/>
                    <a:pt x="126" y="137"/>
                  </a:cubicBezTo>
                  <a:cubicBezTo>
                    <a:pt x="127" y="139"/>
                    <a:pt x="127" y="139"/>
                    <a:pt x="127" y="139"/>
                  </a:cubicBezTo>
                  <a:cubicBezTo>
                    <a:pt x="125" y="138"/>
                    <a:pt x="125" y="138"/>
                    <a:pt x="125" y="138"/>
                  </a:cubicBezTo>
                  <a:cubicBezTo>
                    <a:pt x="124" y="139"/>
                    <a:pt x="124" y="139"/>
                    <a:pt x="124" y="139"/>
                  </a:cubicBezTo>
                  <a:cubicBezTo>
                    <a:pt x="124" y="139"/>
                    <a:pt x="124" y="139"/>
                    <a:pt x="124" y="139"/>
                  </a:cubicBezTo>
                  <a:cubicBezTo>
                    <a:pt x="121" y="138"/>
                    <a:pt x="121" y="138"/>
                    <a:pt x="121" y="138"/>
                  </a:cubicBezTo>
                  <a:cubicBezTo>
                    <a:pt x="121" y="138"/>
                    <a:pt x="119" y="139"/>
                    <a:pt x="118" y="139"/>
                  </a:cubicBezTo>
                  <a:cubicBezTo>
                    <a:pt x="118" y="139"/>
                    <a:pt x="117" y="139"/>
                    <a:pt x="117" y="139"/>
                  </a:cubicBezTo>
                  <a:cubicBezTo>
                    <a:pt x="117" y="139"/>
                    <a:pt x="115" y="138"/>
                    <a:pt x="114" y="138"/>
                  </a:cubicBezTo>
                  <a:cubicBezTo>
                    <a:pt x="114" y="138"/>
                    <a:pt x="114" y="138"/>
                    <a:pt x="114" y="138"/>
                  </a:cubicBezTo>
                  <a:cubicBezTo>
                    <a:pt x="114" y="138"/>
                    <a:pt x="114" y="138"/>
                    <a:pt x="114" y="138"/>
                  </a:cubicBezTo>
                  <a:cubicBezTo>
                    <a:pt x="114" y="138"/>
                    <a:pt x="114" y="138"/>
                    <a:pt x="114" y="138"/>
                  </a:cubicBezTo>
                  <a:cubicBezTo>
                    <a:pt x="114" y="138"/>
                    <a:pt x="114" y="138"/>
                    <a:pt x="114" y="138"/>
                  </a:cubicBezTo>
                  <a:cubicBezTo>
                    <a:pt x="114" y="138"/>
                    <a:pt x="114" y="138"/>
                    <a:pt x="114" y="138"/>
                  </a:cubicBezTo>
                  <a:cubicBezTo>
                    <a:pt x="114" y="137"/>
                    <a:pt x="114" y="137"/>
                    <a:pt x="114" y="137"/>
                  </a:cubicBezTo>
                  <a:cubicBezTo>
                    <a:pt x="114" y="137"/>
                    <a:pt x="114" y="137"/>
                    <a:pt x="114" y="137"/>
                  </a:cubicBezTo>
                  <a:cubicBezTo>
                    <a:pt x="114" y="137"/>
                    <a:pt x="114" y="137"/>
                    <a:pt x="114" y="137"/>
                  </a:cubicBezTo>
                  <a:cubicBezTo>
                    <a:pt x="114" y="137"/>
                    <a:pt x="114" y="137"/>
                    <a:pt x="114"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06" y="134"/>
                    <a:pt x="106" y="134"/>
                    <a:pt x="106" y="134"/>
                  </a:cubicBezTo>
                  <a:cubicBezTo>
                    <a:pt x="101" y="131"/>
                    <a:pt x="101" y="131"/>
                    <a:pt x="101" y="131"/>
                  </a:cubicBezTo>
                  <a:cubicBezTo>
                    <a:pt x="99" y="129"/>
                    <a:pt x="99" y="129"/>
                    <a:pt x="99" y="129"/>
                  </a:cubicBezTo>
                  <a:cubicBezTo>
                    <a:pt x="98" y="125"/>
                    <a:pt x="98" y="125"/>
                    <a:pt x="98" y="125"/>
                  </a:cubicBezTo>
                  <a:cubicBezTo>
                    <a:pt x="93" y="124"/>
                    <a:pt x="93" y="124"/>
                    <a:pt x="93" y="124"/>
                  </a:cubicBezTo>
                  <a:cubicBezTo>
                    <a:pt x="93" y="121"/>
                    <a:pt x="87" y="126"/>
                    <a:pt x="89" y="120"/>
                  </a:cubicBezTo>
                  <a:cubicBezTo>
                    <a:pt x="89" y="120"/>
                    <a:pt x="89" y="119"/>
                    <a:pt x="89" y="119"/>
                  </a:cubicBezTo>
                  <a:cubicBezTo>
                    <a:pt x="89" y="119"/>
                    <a:pt x="89" y="119"/>
                    <a:pt x="89" y="119"/>
                  </a:cubicBezTo>
                  <a:cubicBezTo>
                    <a:pt x="89" y="118"/>
                    <a:pt x="87" y="116"/>
                    <a:pt x="87" y="116"/>
                  </a:cubicBezTo>
                  <a:cubicBezTo>
                    <a:pt x="81" y="113"/>
                    <a:pt x="80" y="110"/>
                    <a:pt x="77" y="109"/>
                  </a:cubicBezTo>
                  <a:cubicBezTo>
                    <a:pt x="76" y="109"/>
                    <a:pt x="76" y="109"/>
                    <a:pt x="76" y="109"/>
                  </a:cubicBezTo>
                  <a:cubicBezTo>
                    <a:pt x="72" y="105"/>
                    <a:pt x="72" y="105"/>
                    <a:pt x="72" y="105"/>
                  </a:cubicBezTo>
                  <a:cubicBezTo>
                    <a:pt x="70" y="104"/>
                    <a:pt x="70" y="104"/>
                    <a:pt x="70" y="104"/>
                  </a:cubicBezTo>
                  <a:cubicBezTo>
                    <a:pt x="68" y="102"/>
                    <a:pt x="68" y="102"/>
                    <a:pt x="68" y="102"/>
                  </a:cubicBezTo>
                  <a:cubicBezTo>
                    <a:pt x="68" y="100"/>
                    <a:pt x="68" y="100"/>
                    <a:pt x="68" y="100"/>
                  </a:cubicBezTo>
                  <a:cubicBezTo>
                    <a:pt x="67" y="96"/>
                    <a:pt x="67" y="96"/>
                    <a:pt x="67" y="96"/>
                  </a:cubicBezTo>
                  <a:cubicBezTo>
                    <a:pt x="67" y="96"/>
                    <a:pt x="67" y="96"/>
                    <a:pt x="67" y="96"/>
                  </a:cubicBezTo>
                  <a:cubicBezTo>
                    <a:pt x="67" y="96"/>
                    <a:pt x="63" y="95"/>
                    <a:pt x="61" y="94"/>
                  </a:cubicBezTo>
                  <a:cubicBezTo>
                    <a:pt x="59" y="93"/>
                    <a:pt x="59" y="93"/>
                    <a:pt x="59" y="93"/>
                  </a:cubicBezTo>
                  <a:cubicBezTo>
                    <a:pt x="57" y="90"/>
                    <a:pt x="57" y="90"/>
                    <a:pt x="57" y="90"/>
                  </a:cubicBezTo>
                  <a:cubicBezTo>
                    <a:pt x="56" y="89"/>
                    <a:pt x="56" y="89"/>
                    <a:pt x="56" y="89"/>
                  </a:cubicBezTo>
                  <a:cubicBezTo>
                    <a:pt x="53" y="86"/>
                    <a:pt x="53" y="86"/>
                    <a:pt x="53" y="86"/>
                  </a:cubicBezTo>
                  <a:cubicBezTo>
                    <a:pt x="52" y="86"/>
                    <a:pt x="52" y="86"/>
                    <a:pt x="52" y="86"/>
                  </a:cubicBezTo>
                  <a:cubicBezTo>
                    <a:pt x="47" y="84"/>
                    <a:pt x="47" y="84"/>
                    <a:pt x="47" y="84"/>
                  </a:cubicBezTo>
                  <a:cubicBezTo>
                    <a:pt x="46" y="82"/>
                    <a:pt x="46" y="82"/>
                    <a:pt x="46" y="82"/>
                  </a:cubicBezTo>
                  <a:cubicBezTo>
                    <a:pt x="44" y="81"/>
                    <a:pt x="44" y="81"/>
                    <a:pt x="44" y="81"/>
                  </a:cubicBezTo>
                  <a:cubicBezTo>
                    <a:pt x="43" y="79"/>
                    <a:pt x="43" y="79"/>
                    <a:pt x="43" y="79"/>
                  </a:cubicBezTo>
                  <a:cubicBezTo>
                    <a:pt x="40" y="78"/>
                    <a:pt x="40" y="78"/>
                    <a:pt x="40" y="78"/>
                  </a:cubicBezTo>
                  <a:cubicBezTo>
                    <a:pt x="39" y="76"/>
                    <a:pt x="39" y="76"/>
                    <a:pt x="39" y="76"/>
                  </a:cubicBezTo>
                  <a:cubicBezTo>
                    <a:pt x="38" y="75"/>
                    <a:pt x="38" y="75"/>
                    <a:pt x="38" y="75"/>
                  </a:cubicBezTo>
                  <a:cubicBezTo>
                    <a:pt x="35" y="71"/>
                    <a:pt x="35" y="71"/>
                    <a:pt x="35" y="71"/>
                  </a:cubicBezTo>
                  <a:cubicBezTo>
                    <a:pt x="32" y="69"/>
                    <a:pt x="32" y="69"/>
                    <a:pt x="32" y="69"/>
                  </a:cubicBezTo>
                  <a:cubicBezTo>
                    <a:pt x="31" y="68"/>
                    <a:pt x="31" y="68"/>
                    <a:pt x="31" y="68"/>
                  </a:cubicBezTo>
                  <a:cubicBezTo>
                    <a:pt x="30" y="67"/>
                    <a:pt x="30" y="67"/>
                    <a:pt x="30" y="67"/>
                  </a:cubicBezTo>
                  <a:cubicBezTo>
                    <a:pt x="28" y="64"/>
                    <a:pt x="28" y="64"/>
                    <a:pt x="28" y="64"/>
                  </a:cubicBezTo>
                  <a:cubicBezTo>
                    <a:pt x="25" y="61"/>
                    <a:pt x="25" y="61"/>
                    <a:pt x="25" y="61"/>
                  </a:cubicBezTo>
                  <a:cubicBezTo>
                    <a:pt x="23" y="59"/>
                    <a:pt x="23" y="59"/>
                    <a:pt x="23" y="59"/>
                  </a:cubicBezTo>
                  <a:cubicBezTo>
                    <a:pt x="21" y="56"/>
                    <a:pt x="21" y="56"/>
                    <a:pt x="21" y="56"/>
                  </a:cubicBezTo>
                  <a:cubicBezTo>
                    <a:pt x="23" y="54"/>
                    <a:pt x="23" y="54"/>
                    <a:pt x="23" y="54"/>
                  </a:cubicBezTo>
                  <a:cubicBezTo>
                    <a:pt x="22" y="53"/>
                    <a:pt x="21" y="53"/>
                    <a:pt x="21" y="52"/>
                  </a:cubicBezTo>
                  <a:cubicBezTo>
                    <a:pt x="20" y="52"/>
                    <a:pt x="18" y="51"/>
                    <a:pt x="19" y="50"/>
                  </a:cubicBezTo>
                  <a:cubicBezTo>
                    <a:pt x="19" y="49"/>
                    <a:pt x="18" y="48"/>
                    <a:pt x="18" y="46"/>
                  </a:cubicBezTo>
                  <a:cubicBezTo>
                    <a:pt x="18" y="45"/>
                    <a:pt x="18" y="44"/>
                    <a:pt x="17" y="44"/>
                  </a:cubicBezTo>
                  <a:cubicBezTo>
                    <a:pt x="16" y="43"/>
                    <a:pt x="16" y="43"/>
                    <a:pt x="16" y="43"/>
                  </a:cubicBezTo>
                  <a:cubicBezTo>
                    <a:pt x="15" y="43"/>
                    <a:pt x="14" y="43"/>
                    <a:pt x="14" y="43"/>
                  </a:cubicBezTo>
                  <a:cubicBezTo>
                    <a:pt x="13" y="43"/>
                    <a:pt x="13" y="43"/>
                    <a:pt x="13" y="43"/>
                  </a:cubicBezTo>
                  <a:cubicBezTo>
                    <a:pt x="13" y="43"/>
                    <a:pt x="14" y="41"/>
                    <a:pt x="14" y="39"/>
                  </a:cubicBezTo>
                  <a:cubicBezTo>
                    <a:pt x="10" y="38"/>
                    <a:pt x="10" y="38"/>
                    <a:pt x="10" y="38"/>
                  </a:cubicBezTo>
                  <a:cubicBezTo>
                    <a:pt x="10" y="38"/>
                    <a:pt x="10" y="35"/>
                    <a:pt x="8" y="34"/>
                  </a:cubicBezTo>
                  <a:cubicBezTo>
                    <a:pt x="6" y="34"/>
                    <a:pt x="6" y="34"/>
                    <a:pt x="6" y="34"/>
                  </a:cubicBezTo>
                  <a:cubicBezTo>
                    <a:pt x="5" y="35"/>
                    <a:pt x="5" y="36"/>
                    <a:pt x="5" y="36"/>
                  </a:cubicBezTo>
                  <a:cubicBezTo>
                    <a:pt x="1" y="32"/>
                    <a:pt x="1" y="32"/>
                    <a:pt x="1" y="32"/>
                  </a:cubicBezTo>
                  <a:cubicBezTo>
                    <a:pt x="1" y="32"/>
                    <a:pt x="1" y="31"/>
                    <a:pt x="2" y="29"/>
                  </a:cubicBezTo>
                  <a:cubicBezTo>
                    <a:pt x="4" y="27"/>
                    <a:pt x="2" y="26"/>
                    <a:pt x="2" y="26"/>
                  </a:cubicBezTo>
                  <a:cubicBezTo>
                    <a:pt x="1" y="23"/>
                    <a:pt x="1" y="23"/>
                    <a:pt x="1" y="23"/>
                  </a:cubicBezTo>
                  <a:cubicBezTo>
                    <a:pt x="2" y="21"/>
                    <a:pt x="2" y="21"/>
                    <a:pt x="2" y="21"/>
                  </a:cubicBezTo>
                  <a:cubicBezTo>
                    <a:pt x="1" y="20"/>
                    <a:pt x="1" y="20"/>
                    <a:pt x="1" y="20"/>
                  </a:cubicBezTo>
                  <a:cubicBezTo>
                    <a:pt x="0" y="19"/>
                    <a:pt x="0" y="19"/>
                    <a:pt x="0" y="19"/>
                  </a:cubicBezTo>
                  <a:cubicBezTo>
                    <a:pt x="0" y="19"/>
                    <a:pt x="0" y="19"/>
                    <a:pt x="0" y="19"/>
                  </a:cubicBezTo>
                  <a:cubicBezTo>
                    <a:pt x="0" y="19"/>
                    <a:pt x="0" y="19"/>
                    <a:pt x="0" y="19"/>
                  </a:cubicBezTo>
                  <a:cubicBezTo>
                    <a:pt x="2" y="15"/>
                    <a:pt x="2" y="15"/>
                    <a:pt x="2" y="15"/>
                  </a:cubicBezTo>
                  <a:cubicBezTo>
                    <a:pt x="2" y="15"/>
                    <a:pt x="1" y="13"/>
                    <a:pt x="1" y="11"/>
                  </a:cubicBezTo>
                  <a:cubicBezTo>
                    <a:pt x="1" y="11"/>
                    <a:pt x="2" y="10"/>
                    <a:pt x="2" y="10"/>
                  </a:cubicBezTo>
                  <a:cubicBezTo>
                    <a:pt x="2" y="10"/>
                    <a:pt x="2" y="10"/>
                    <a:pt x="2" y="10"/>
                  </a:cubicBezTo>
                  <a:cubicBezTo>
                    <a:pt x="2" y="9"/>
                    <a:pt x="2" y="9"/>
                    <a:pt x="2" y="9"/>
                  </a:cubicBezTo>
                  <a:cubicBezTo>
                    <a:pt x="2" y="9"/>
                    <a:pt x="2" y="9"/>
                    <a:pt x="2" y="9"/>
                  </a:cubicBezTo>
                  <a:cubicBezTo>
                    <a:pt x="3" y="9"/>
                    <a:pt x="3" y="9"/>
                    <a:pt x="3" y="9"/>
                  </a:cubicBezTo>
                  <a:cubicBezTo>
                    <a:pt x="3" y="9"/>
                    <a:pt x="3" y="9"/>
                    <a:pt x="3" y="9"/>
                  </a:cubicBezTo>
                  <a:cubicBezTo>
                    <a:pt x="3" y="8"/>
                    <a:pt x="8" y="7"/>
                    <a:pt x="8" y="7"/>
                  </a:cubicBezTo>
                  <a:cubicBezTo>
                    <a:pt x="10" y="6"/>
                    <a:pt x="10" y="6"/>
                    <a:pt x="10" y="6"/>
                  </a:cubicBezTo>
                  <a:cubicBezTo>
                    <a:pt x="14" y="11"/>
                    <a:pt x="14" y="11"/>
                    <a:pt x="14" y="11"/>
                  </a:cubicBezTo>
                  <a:cubicBezTo>
                    <a:pt x="18" y="15"/>
                    <a:pt x="18" y="15"/>
                    <a:pt x="18" y="15"/>
                  </a:cubicBezTo>
                  <a:cubicBezTo>
                    <a:pt x="21" y="17"/>
                    <a:pt x="21" y="17"/>
                    <a:pt x="21" y="17"/>
                  </a:cubicBezTo>
                  <a:cubicBezTo>
                    <a:pt x="21" y="17"/>
                    <a:pt x="22" y="16"/>
                    <a:pt x="23" y="16"/>
                  </a:cubicBezTo>
                  <a:cubicBezTo>
                    <a:pt x="23" y="15"/>
                    <a:pt x="23" y="13"/>
                    <a:pt x="23" y="13"/>
                  </a:cubicBezTo>
                  <a:cubicBezTo>
                    <a:pt x="25" y="11"/>
                    <a:pt x="25" y="11"/>
                    <a:pt x="25" y="11"/>
                  </a:cubicBezTo>
                  <a:cubicBezTo>
                    <a:pt x="26" y="9"/>
                    <a:pt x="26" y="9"/>
                    <a:pt x="26" y="9"/>
                  </a:cubicBezTo>
                  <a:cubicBezTo>
                    <a:pt x="26" y="7"/>
                    <a:pt x="26" y="7"/>
                    <a:pt x="26" y="7"/>
                  </a:cubicBezTo>
                  <a:cubicBezTo>
                    <a:pt x="28" y="6"/>
                    <a:pt x="28" y="6"/>
                    <a:pt x="28" y="6"/>
                  </a:cubicBezTo>
                  <a:cubicBezTo>
                    <a:pt x="31" y="5"/>
                    <a:pt x="31" y="5"/>
                    <a:pt x="31" y="5"/>
                  </a:cubicBezTo>
                  <a:cubicBezTo>
                    <a:pt x="35" y="4"/>
                    <a:pt x="35" y="4"/>
                    <a:pt x="35" y="4"/>
                  </a:cubicBezTo>
                  <a:cubicBezTo>
                    <a:pt x="35" y="4"/>
                    <a:pt x="38" y="5"/>
                    <a:pt x="39" y="5"/>
                  </a:cubicBezTo>
                  <a:cubicBezTo>
                    <a:pt x="39" y="5"/>
                    <a:pt x="40" y="5"/>
                    <a:pt x="40" y="5"/>
                  </a:cubicBezTo>
                  <a:cubicBezTo>
                    <a:pt x="42" y="2"/>
                    <a:pt x="42" y="2"/>
                    <a:pt x="42" y="2"/>
                  </a:cubicBezTo>
                  <a:cubicBezTo>
                    <a:pt x="42" y="2"/>
                    <a:pt x="42" y="2"/>
                    <a:pt x="42" y="2"/>
                  </a:cubicBezTo>
                  <a:cubicBezTo>
                    <a:pt x="43" y="0"/>
                    <a:pt x="43" y="0"/>
                    <a:pt x="43" y="0"/>
                  </a:cubicBezTo>
                  <a:cubicBezTo>
                    <a:pt x="48" y="2"/>
                    <a:pt x="48" y="2"/>
                    <a:pt x="48" y="2"/>
                  </a:cubicBezTo>
                  <a:cubicBezTo>
                    <a:pt x="50" y="4"/>
                    <a:pt x="50" y="4"/>
                    <a:pt x="50" y="4"/>
                  </a:cubicBezTo>
                  <a:cubicBezTo>
                    <a:pt x="55" y="5"/>
                    <a:pt x="55" y="5"/>
                    <a:pt x="55" y="5"/>
                  </a:cubicBezTo>
                  <a:cubicBezTo>
                    <a:pt x="55" y="5"/>
                    <a:pt x="55" y="5"/>
                    <a:pt x="55" y="5"/>
                  </a:cubicBezTo>
                  <a:cubicBezTo>
                    <a:pt x="57" y="5"/>
                    <a:pt x="57" y="5"/>
                    <a:pt x="57" y="5"/>
                  </a:cubicBezTo>
                  <a:cubicBezTo>
                    <a:pt x="57" y="4"/>
                    <a:pt x="57" y="4"/>
                    <a:pt x="57" y="4"/>
                  </a:cubicBezTo>
                  <a:cubicBezTo>
                    <a:pt x="61" y="4"/>
                    <a:pt x="61" y="4"/>
                    <a:pt x="61" y="4"/>
                  </a:cubicBezTo>
                  <a:cubicBezTo>
                    <a:pt x="66" y="5"/>
                    <a:pt x="66" y="5"/>
                    <a:pt x="66" y="5"/>
                  </a:cubicBezTo>
                  <a:cubicBezTo>
                    <a:pt x="69" y="5"/>
                    <a:pt x="69" y="5"/>
                    <a:pt x="69" y="5"/>
                  </a:cubicBezTo>
                  <a:cubicBezTo>
                    <a:pt x="74" y="5"/>
                    <a:pt x="74" y="5"/>
                    <a:pt x="74" y="5"/>
                  </a:cubicBezTo>
                  <a:cubicBezTo>
                    <a:pt x="77" y="6"/>
                    <a:pt x="77" y="6"/>
                    <a:pt x="77" y="6"/>
                  </a:cubicBezTo>
                  <a:cubicBezTo>
                    <a:pt x="79" y="7"/>
                    <a:pt x="79" y="7"/>
                    <a:pt x="79" y="7"/>
                  </a:cubicBezTo>
                  <a:cubicBezTo>
                    <a:pt x="79" y="7"/>
                    <a:pt x="79" y="7"/>
                    <a:pt x="80" y="6"/>
                  </a:cubicBezTo>
                  <a:cubicBezTo>
                    <a:pt x="80" y="6"/>
                    <a:pt x="83" y="6"/>
                    <a:pt x="83" y="6"/>
                  </a:cubicBezTo>
                  <a:cubicBezTo>
                    <a:pt x="84" y="3"/>
                    <a:pt x="84" y="3"/>
                    <a:pt x="84" y="3"/>
                  </a:cubicBezTo>
                  <a:cubicBezTo>
                    <a:pt x="85" y="5"/>
                    <a:pt x="85" y="5"/>
                    <a:pt x="85" y="5"/>
                  </a:cubicBezTo>
                  <a:cubicBezTo>
                    <a:pt x="86" y="5"/>
                    <a:pt x="88" y="5"/>
                    <a:pt x="88" y="5"/>
                  </a:cubicBezTo>
                  <a:cubicBezTo>
                    <a:pt x="89" y="2"/>
                    <a:pt x="89" y="2"/>
                    <a:pt x="89" y="2"/>
                  </a:cubicBezTo>
                  <a:cubicBezTo>
                    <a:pt x="90" y="3"/>
                    <a:pt x="90" y="3"/>
                    <a:pt x="90" y="3"/>
                  </a:cubicBezTo>
                  <a:cubicBezTo>
                    <a:pt x="91" y="3"/>
                    <a:pt x="91" y="3"/>
                    <a:pt x="92" y="3"/>
                  </a:cubicBezTo>
                  <a:cubicBezTo>
                    <a:pt x="93" y="3"/>
                    <a:pt x="94" y="2"/>
                    <a:pt x="94" y="2"/>
                  </a:cubicBezTo>
                  <a:cubicBezTo>
                    <a:pt x="94" y="2"/>
                    <a:pt x="95" y="3"/>
                    <a:pt x="95" y="3"/>
                  </a:cubicBezTo>
                  <a:cubicBezTo>
                    <a:pt x="95" y="3"/>
                    <a:pt x="96" y="2"/>
                    <a:pt x="97" y="2"/>
                  </a:cubicBezTo>
                  <a:cubicBezTo>
                    <a:pt x="97" y="2"/>
                    <a:pt x="97" y="2"/>
                    <a:pt x="97" y="2"/>
                  </a:cubicBezTo>
                  <a:cubicBezTo>
                    <a:pt x="97" y="2"/>
                    <a:pt x="97" y="2"/>
                    <a:pt x="97"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1"/>
                    <a:pt x="99" y="1"/>
                    <a:pt x="99" y="1"/>
                  </a:cubicBezTo>
                  <a:cubicBezTo>
                    <a:pt x="99" y="1"/>
                    <a:pt x="99" y="1"/>
                    <a:pt x="99" y="1"/>
                  </a:cubicBezTo>
                  <a:cubicBezTo>
                    <a:pt x="99" y="1"/>
                    <a:pt x="99" y="1"/>
                    <a:pt x="99" y="1"/>
                  </a:cubicBezTo>
                  <a:cubicBezTo>
                    <a:pt x="99" y="1"/>
                    <a:pt x="99" y="1"/>
                    <a:pt x="99" y="1"/>
                  </a:cubicBezTo>
                  <a:cubicBezTo>
                    <a:pt x="99" y="1"/>
                    <a:pt x="99" y="1"/>
                    <a:pt x="99"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1" y="3"/>
                    <a:pt x="103" y="4"/>
                  </a:cubicBezTo>
                  <a:cubicBezTo>
                    <a:pt x="103" y="4"/>
                    <a:pt x="103" y="4"/>
                    <a:pt x="103" y="4"/>
                  </a:cubicBezTo>
                  <a:cubicBezTo>
                    <a:pt x="105" y="4"/>
                    <a:pt x="105" y="4"/>
                    <a:pt x="105" y="4"/>
                  </a:cubicBezTo>
                  <a:cubicBezTo>
                    <a:pt x="105" y="4"/>
                    <a:pt x="105" y="4"/>
                    <a:pt x="105" y="4"/>
                  </a:cubicBezTo>
                  <a:cubicBezTo>
                    <a:pt x="105" y="4"/>
                    <a:pt x="106" y="3"/>
                    <a:pt x="107" y="3"/>
                  </a:cubicBezTo>
                  <a:cubicBezTo>
                    <a:pt x="109" y="3"/>
                    <a:pt x="110" y="3"/>
                    <a:pt x="111" y="3"/>
                  </a:cubicBezTo>
                  <a:cubicBezTo>
                    <a:pt x="113" y="3"/>
                    <a:pt x="114" y="5"/>
                    <a:pt x="114" y="5"/>
                  </a:cubicBezTo>
                  <a:cubicBezTo>
                    <a:pt x="117" y="8"/>
                    <a:pt x="117" y="8"/>
                    <a:pt x="117" y="8"/>
                  </a:cubicBezTo>
                  <a:cubicBezTo>
                    <a:pt x="117" y="8"/>
                    <a:pt x="118" y="10"/>
                    <a:pt x="118" y="11"/>
                  </a:cubicBezTo>
                  <a:cubicBezTo>
                    <a:pt x="119" y="12"/>
                    <a:pt x="119" y="13"/>
                    <a:pt x="119" y="13"/>
                  </a:cubicBezTo>
                  <a:cubicBezTo>
                    <a:pt x="119" y="13"/>
                    <a:pt x="119" y="13"/>
                    <a:pt x="119" y="13"/>
                  </a:cubicBezTo>
                  <a:cubicBezTo>
                    <a:pt x="120" y="13"/>
                    <a:pt x="127" y="16"/>
                    <a:pt x="128" y="16"/>
                  </a:cubicBezTo>
                  <a:cubicBezTo>
                    <a:pt x="128" y="16"/>
                    <a:pt x="129" y="16"/>
                    <a:pt x="129" y="16"/>
                  </a:cubicBezTo>
                  <a:cubicBezTo>
                    <a:pt x="129" y="14"/>
                    <a:pt x="128" y="13"/>
                    <a:pt x="130" y="12"/>
                  </a:cubicBezTo>
                  <a:cubicBezTo>
                    <a:pt x="131" y="12"/>
                    <a:pt x="132" y="14"/>
                    <a:pt x="132" y="12"/>
                  </a:cubicBezTo>
                  <a:cubicBezTo>
                    <a:pt x="132" y="10"/>
                    <a:pt x="133" y="11"/>
                    <a:pt x="132" y="9"/>
                  </a:cubicBezTo>
                  <a:close/>
                </a:path>
              </a:pathLst>
            </a:custGeom>
            <a:grpFill/>
            <a:ln w="38100" cap="rnd" cmpd="sng">
              <a:solidFill>
                <a:schemeClr val="bg2"/>
              </a:solidFill>
              <a:prstDash val="solid"/>
              <a:round/>
              <a:headEnd/>
              <a:tailEnd/>
            </a:ln>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en-US" sz="1050">
                <a:solidFill>
                  <a:srgbClr val="0032A0">
                    <a:lumMod val="50000"/>
                  </a:srgbClr>
                </a:solidFill>
                <a:latin typeface="Calibri Light"/>
              </a:endParaRPr>
            </a:p>
          </p:txBody>
        </p:sp>
        <p:sp>
          <p:nvSpPr>
            <p:cNvPr id="547" name="Freeform 63"/>
            <p:cNvSpPr>
              <a:spLocks noEditPoints="1"/>
            </p:cNvSpPr>
            <p:nvPr/>
          </p:nvSpPr>
          <p:spPr bwMode="auto">
            <a:xfrm>
              <a:off x="4877543" y="1947010"/>
              <a:ext cx="322133" cy="369700"/>
            </a:xfrm>
            <a:custGeom>
              <a:avLst/>
              <a:gdLst>
                <a:gd name="T0" fmla="*/ 71 w 141"/>
                <a:gd name="T1" fmla="*/ 5 h 167"/>
                <a:gd name="T2" fmla="*/ 67 w 141"/>
                <a:gd name="T3" fmla="*/ 47 h 167"/>
                <a:gd name="T4" fmla="*/ 87 w 141"/>
                <a:gd name="T5" fmla="*/ 73 h 167"/>
                <a:gd name="T6" fmla="*/ 76 w 141"/>
                <a:gd name="T7" fmla="*/ 89 h 167"/>
                <a:gd name="T8" fmla="*/ 66 w 141"/>
                <a:gd name="T9" fmla="*/ 95 h 167"/>
                <a:gd name="T10" fmla="*/ 60 w 141"/>
                <a:gd name="T11" fmla="*/ 106 h 167"/>
                <a:gd name="T12" fmla="*/ 51 w 141"/>
                <a:gd name="T13" fmla="*/ 115 h 167"/>
                <a:gd name="T14" fmla="*/ 47 w 141"/>
                <a:gd name="T15" fmla="*/ 129 h 167"/>
                <a:gd name="T16" fmla="*/ 44 w 141"/>
                <a:gd name="T17" fmla="*/ 146 h 167"/>
                <a:gd name="T18" fmla="*/ 36 w 141"/>
                <a:gd name="T19" fmla="*/ 157 h 167"/>
                <a:gd name="T20" fmla="*/ 17 w 141"/>
                <a:gd name="T21" fmla="*/ 140 h 167"/>
                <a:gd name="T22" fmla="*/ 4 w 141"/>
                <a:gd name="T23" fmla="*/ 120 h 167"/>
                <a:gd name="T24" fmla="*/ 8 w 141"/>
                <a:gd name="T25" fmla="*/ 95 h 167"/>
                <a:gd name="T26" fmla="*/ 6 w 141"/>
                <a:gd name="T27" fmla="*/ 60 h 167"/>
                <a:gd name="T28" fmla="*/ 18 w 141"/>
                <a:gd name="T29" fmla="*/ 62 h 167"/>
                <a:gd name="T30" fmla="*/ 24 w 141"/>
                <a:gd name="T31" fmla="*/ 44 h 167"/>
                <a:gd name="T32" fmla="*/ 25 w 141"/>
                <a:gd name="T33" fmla="*/ 54 h 167"/>
                <a:gd name="T34" fmla="*/ 33 w 141"/>
                <a:gd name="T35" fmla="*/ 60 h 167"/>
                <a:gd name="T36" fmla="*/ 36 w 141"/>
                <a:gd name="T37" fmla="*/ 56 h 167"/>
                <a:gd name="T38" fmla="*/ 47 w 141"/>
                <a:gd name="T39" fmla="*/ 40 h 167"/>
                <a:gd name="T40" fmla="*/ 34 w 141"/>
                <a:gd name="T41" fmla="*/ 40 h 167"/>
                <a:gd name="T42" fmla="*/ 18 w 141"/>
                <a:gd name="T43" fmla="*/ 46 h 167"/>
                <a:gd name="T44" fmla="*/ 17 w 141"/>
                <a:gd name="T45" fmla="*/ 59 h 167"/>
                <a:gd name="T46" fmla="*/ 5 w 141"/>
                <a:gd name="T47" fmla="*/ 51 h 167"/>
                <a:gd name="T48" fmla="*/ 24 w 141"/>
                <a:gd name="T49" fmla="*/ 33 h 167"/>
                <a:gd name="T50" fmla="*/ 11 w 141"/>
                <a:gd name="T51" fmla="*/ 144 h 167"/>
                <a:gd name="T52" fmla="*/ 68 w 141"/>
                <a:gd name="T53" fmla="*/ 112 h 167"/>
                <a:gd name="T54" fmla="*/ 68 w 141"/>
                <a:gd name="T55" fmla="*/ 112 h 167"/>
                <a:gd name="T56" fmla="*/ 107 w 141"/>
                <a:gd name="T57" fmla="*/ 153 h 167"/>
                <a:gd name="T58" fmla="*/ 105 w 141"/>
                <a:gd name="T59" fmla="*/ 151 h 167"/>
                <a:gd name="T60" fmla="*/ 128 w 141"/>
                <a:gd name="T61" fmla="*/ 143 h 167"/>
                <a:gd name="T62" fmla="*/ 124 w 141"/>
                <a:gd name="T63" fmla="*/ 138 h 167"/>
                <a:gd name="T64" fmla="*/ 132 w 141"/>
                <a:gd name="T65" fmla="*/ 124 h 167"/>
                <a:gd name="T66" fmla="*/ 139 w 141"/>
                <a:gd name="T67" fmla="*/ 110 h 167"/>
                <a:gd name="T68" fmla="*/ 133 w 141"/>
                <a:gd name="T69" fmla="*/ 87 h 167"/>
                <a:gd name="T70" fmla="*/ 119 w 141"/>
                <a:gd name="T71" fmla="*/ 97 h 167"/>
                <a:gd name="T72" fmla="*/ 111 w 141"/>
                <a:gd name="T73" fmla="*/ 108 h 167"/>
                <a:gd name="T74" fmla="*/ 113 w 141"/>
                <a:gd name="T75" fmla="*/ 95 h 167"/>
                <a:gd name="T76" fmla="*/ 105 w 141"/>
                <a:gd name="T77" fmla="*/ 99 h 167"/>
                <a:gd name="T78" fmla="*/ 88 w 141"/>
                <a:gd name="T79" fmla="*/ 108 h 167"/>
                <a:gd name="T80" fmla="*/ 96 w 141"/>
                <a:gd name="T81" fmla="*/ 127 h 167"/>
                <a:gd name="T82" fmla="*/ 112 w 141"/>
                <a:gd name="T83" fmla="*/ 136 h 167"/>
                <a:gd name="T84" fmla="*/ 125 w 141"/>
                <a:gd name="T85" fmla="*/ 147 h 167"/>
                <a:gd name="T86" fmla="*/ 132 w 141"/>
                <a:gd name="T87" fmla="*/ 149 h 167"/>
                <a:gd name="T88" fmla="*/ 128 w 141"/>
                <a:gd name="T89" fmla="*/ 147 h 167"/>
                <a:gd name="T90" fmla="*/ 111 w 141"/>
                <a:gd name="T91" fmla="*/ 154 h 167"/>
                <a:gd name="T92" fmla="*/ 93 w 141"/>
                <a:gd name="T93" fmla="*/ 154 h 167"/>
                <a:gd name="T94" fmla="*/ 106 w 141"/>
                <a:gd name="T95" fmla="*/ 167 h 167"/>
                <a:gd name="T96" fmla="*/ 77 w 141"/>
                <a:gd name="T97" fmla="*/ 121 h 167"/>
                <a:gd name="T98" fmla="*/ 52 w 141"/>
                <a:gd name="T99" fmla="*/ 119 h 167"/>
                <a:gd name="T100" fmla="*/ 61 w 141"/>
                <a:gd name="T101" fmla="*/ 139 h 167"/>
                <a:gd name="T102" fmla="*/ 83 w 141"/>
                <a:gd name="T103" fmla="*/ 143 h 167"/>
                <a:gd name="T104" fmla="*/ 84 w 141"/>
                <a:gd name="T105" fmla="*/ 120 h 167"/>
                <a:gd name="T106" fmla="*/ 74 w 141"/>
                <a:gd name="T107" fmla="*/ 115 h 167"/>
                <a:gd name="T108" fmla="*/ 78 w 141"/>
                <a:gd name="T109" fmla="*/ 99 h 167"/>
                <a:gd name="T110" fmla="*/ 75 w 141"/>
                <a:gd name="T111" fmla="*/ 107 h 167"/>
                <a:gd name="T112" fmla="*/ 89 w 141"/>
                <a:gd name="T113" fmla="*/ 142 h 167"/>
                <a:gd name="T114" fmla="*/ 80 w 141"/>
                <a:gd name="T115" fmla="*/ 157 h 167"/>
                <a:gd name="T116" fmla="*/ 66 w 141"/>
                <a:gd name="T117" fmla="*/ 150 h 167"/>
                <a:gd name="T118" fmla="*/ 67 w 141"/>
                <a:gd name="T119" fmla="*/ 150 h 167"/>
                <a:gd name="T120" fmla="*/ 61 w 141"/>
                <a:gd name="T121" fmla="*/ 155 h 167"/>
                <a:gd name="T122" fmla="*/ 83 w 141"/>
                <a:gd name="T123" fmla="*/ 25 h 167"/>
                <a:gd name="T124" fmla="*/ 85 w 141"/>
                <a:gd name="T125" fmla="*/ 23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1" h="167">
                  <a:moveTo>
                    <a:pt x="38" y="33"/>
                  </a:moveTo>
                  <a:cubicBezTo>
                    <a:pt x="44" y="30"/>
                    <a:pt x="44" y="30"/>
                    <a:pt x="44" y="30"/>
                  </a:cubicBezTo>
                  <a:cubicBezTo>
                    <a:pt x="47" y="24"/>
                    <a:pt x="47" y="24"/>
                    <a:pt x="47" y="24"/>
                  </a:cubicBezTo>
                  <a:cubicBezTo>
                    <a:pt x="51" y="17"/>
                    <a:pt x="51" y="17"/>
                    <a:pt x="51" y="17"/>
                  </a:cubicBezTo>
                  <a:cubicBezTo>
                    <a:pt x="53" y="14"/>
                    <a:pt x="53" y="14"/>
                    <a:pt x="53" y="14"/>
                  </a:cubicBezTo>
                  <a:cubicBezTo>
                    <a:pt x="55" y="9"/>
                    <a:pt x="55" y="9"/>
                    <a:pt x="55" y="9"/>
                  </a:cubicBezTo>
                  <a:cubicBezTo>
                    <a:pt x="61" y="7"/>
                    <a:pt x="61" y="7"/>
                    <a:pt x="61" y="7"/>
                  </a:cubicBezTo>
                  <a:cubicBezTo>
                    <a:pt x="61" y="7"/>
                    <a:pt x="65" y="6"/>
                    <a:pt x="66" y="6"/>
                  </a:cubicBezTo>
                  <a:cubicBezTo>
                    <a:pt x="67" y="5"/>
                    <a:pt x="73" y="0"/>
                    <a:pt x="73" y="0"/>
                  </a:cubicBezTo>
                  <a:cubicBezTo>
                    <a:pt x="74" y="0"/>
                    <a:pt x="74" y="0"/>
                    <a:pt x="74" y="0"/>
                  </a:cubicBezTo>
                  <a:cubicBezTo>
                    <a:pt x="71" y="5"/>
                    <a:pt x="71" y="5"/>
                    <a:pt x="71" y="5"/>
                  </a:cubicBezTo>
                  <a:cubicBezTo>
                    <a:pt x="71" y="8"/>
                    <a:pt x="71" y="8"/>
                    <a:pt x="71" y="8"/>
                  </a:cubicBezTo>
                  <a:cubicBezTo>
                    <a:pt x="71" y="10"/>
                    <a:pt x="71" y="10"/>
                    <a:pt x="71" y="10"/>
                  </a:cubicBezTo>
                  <a:cubicBezTo>
                    <a:pt x="72" y="14"/>
                    <a:pt x="72" y="14"/>
                    <a:pt x="72" y="14"/>
                  </a:cubicBezTo>
                  <a:cubicBezTo>
                    <a:pt x="73" y="15"/>
                    <a:pt x="73" y="15"/>
                    <a:pt x="73" y="15"/>
                  </a:cubicBezTo>
                  <a:cubicBezTo>
                    <a:pt x="73" y="19"/>
                    <a:pt x="73" y="19"/>
                    <a:pt x="73" y="19"/>
                  </a:cubicBezTo>
                  <a:cubicBezTo>
                    <a:pt x="73" y="23"/>
                    <a:pt x="73" y="23"/>
                    <a:pt x="73" y="23"/>
                  </a:cubicBezTo>
                  <a:cubicBezTo>
                    <a:pt x="73" y="23"/>
                    <a:pt x="76" y="25"/>
                    <a:pt x="75" y="26"/>
                  </a:cubicBezTo>
                  <a:cubicBezTo>
                    <a:pt x="73" y="27"/>
                    <a:pt x="71" y="30"/>
                    <a:pt x="71" y="30"/>
                  </a:cubicBezTo>
                  <a:cubicBezTo>
                    <a:pt x="70" y="36"/>
                    <a:pt x="70" y="36"/>
                    <a:pt x="70" y="36"/>
                  </a:cubicBezTo>
                  <a:cubicBezTo>
                    <a:pt x="66" y="41"/>
                    <a:pt x="66" y="41"/>
                    <a:pt x="66" y="41"/>
                  </a:cubicBezTo>
                  <a:cubicBezTo>
                    <a:pt x="67" y="47"/>
                    <a:pt x="67" y="47"/>
                    <a:pt x="67" y="47"/>
                  </a:cubicBezTo>
                  <a:cubicBezTo>
                    <a:pt x="68" y="52"/>
                    <a:pt x="68" y="52"/>
                    <a:pt x="68" y="52"/>
                  </a:cubicBezTo>
                  <a:cubicBezTo>
                    <a:pt x="67" y="56"/>
                    <a:pt x="67" y="56"/>
                    <a:pt x="67" y="56"/>
                  </a:cubicBezTo>
                  <a:cubicBezTo>
                    <a:pt x="70" y="59"/>
                    <a:pt x="70" y="59"/>
                    <a:pt x="70" y="59"/>
                  </a:cubicBezTo>
                  <a:cubicBezTo>
                    <a:pt x="69" y="61"/>
                    <a:pt x="69" y="61"/>
                    <a:pt x="69" y="61"/>
                  </a:cubicBezTo>
                  <a:cubicBezTo>
                    <a:pt x="70" y="64"/>
                    <a:pt x="70" y="64"/>
                    <a:pt x="70" y="64"/>
                  </a:cubicBezTo>
                  <a:cubicBezTo>
                    <a:pt x="73" y="66"/>
                    <a:pt x="73" y="66"/>
                    <a:pt x="73" y="66"/>
                  </a:cubicBezTo>
                  <a:cubicBezTo>
                    <a:pt x="73" y="66"/>
                    <a:pt x="75" y="66"/>
                    <a:pt x="76" y="66"/>
                  </a:cubicBezTo>
                  <a:cubicBezTo>
                    <a:pt x="77" y="66"/>
                    <a:pt x="80" y="65"/>
                    <a:pt x="81" y="65"/>
                  </a:cubicBezTo>
                  <a:cubicBezTo>
                    <a:pt x="82" y="65"/>
                    <a:pt x="84" y="66"/>
                    <a:pt x="84" y="66"/>
                  </a:cubicBezTo>
                  <a:cubicBezTo>
                    <a:pt x="87" y="70"/>
                    <a:pt x="87" y="70"/>
                    <a:pt x="87" y="70"/>
                  </a:cubicBezTo>
                  <a:cubicBezTo>
                    <a:pt x="87" y="73"/>
                    <a:pt x="87" y="73"/>
                    <a:pt x="87" y="73"/>
                  </a:cubicBezTo>
                  <a:cubicBezTo>
                    <a:pt x="87" y="73"/>
                    <a:pt x="86" y="75"/>
                    <a:pt x="86" y="76"/>
                  </a:cubicBezTo>
                  <a:cubicBezTo>
                    <a:pt x="85" y="77"/>
                    <a:pt x="84" y="79"/>
                    <a:pt x="84" y="79"/>
                  </a:cubicBezTo>
                  <a:cubicBezTo>
                    <a:pt x="82" y="81"/>
                    <a:pt x="82" y="81"/>
                    <a:pt x="82" y="81"/>
                  </a:cubicBezTo>
                  <a:cubicBezTo>
                    <a:pt x="81" y="84"/>
                    <a:pt x="81" y="84"/>
                    <a:pt x="81" y="84"/>
                  </a:cubicBezTo>
                  <a:cubicBezTo>
                    <a:pt x="80" y="86"/>
                    <a:pt x="80" y="86"/>
                    <a:pt x="80" y="86"/>
                  </a:cubicBezTo>
                  <a:cubicBezTo>
                    <a:pt x="80" y="86"/>
                    <a:pt x="80" y="86"/>
                    <a:pt x="80" y="86"/>
                  </a:cubicBezTo>
                  <a:cubicBezTo>
                    <a:pt x="78" y="84"/>
                    <a:pt x="78" y="84"/>
                    <a:pt x="78" y="84"/>
                  </a:cubicBezTo>
                  <a:cubicBezTo>
                    <a:pt x="78" y="84"/>
                    <a:pt x="78" y="81"/>
                    <a:pt x="77" y="82"/>
                  </a:cubicBezTo>
                  <a:cubicBezTo>
                    <a:pt x="76" y="82"/>
                    <a:pt x="75" y="84"/>
                    <a:pt x="75" y="84"/>
                  </a:cubicBezTo>
                  <a:cubicBezTo>
                    <a:pt x="76" y="86"/>
                    <a:pt x="76" y="86"/>
                    <a:pt x="76" y="86"/>
                  </a:cubicBezTo>
                  <a:cubicBezTo>
                    <a:pt x="76" y="86"/>
                    <a:pt x="77" y="89"/>
                    <a:pt x="76" y="89"/>
                  </a:cubicBezTo>
                  <a:cubicBezTo>
                    <a:pt x="75" y="89"/>
                    <a:pt x="74" y="89"/>
                    <a:pt x="74" y="89"/>
                  </a:cubicBezTo>
                  <a:cubicBezTo>
                    <a:pt x="73" y="85"/>
                    <a:pt x="73" y="85"/>
                    <a:pt x="73" y="85"/>
                  </a:cubicBezTo>
                  <a:cubicBezTo>
                    <a:pt x="70" y="84"/>
                    <a:pt x="70" y="84"/>
                    <a:pt x="70" y="84"/>
                  </a:cubicBezTo>
                  <a:cubicBezTo>
                    <a:pt x="72" y="80"/>
                    <a:pt x="72" y="80"/>
                    <a:pt x="72" y="80"/>
                  </a:cubicBezTo>
                  <a:cubicBezTo>
                    <a:pt x="70" y="79"/>
                    <a:pt x="70" y="79"/>
                    <a:pt x="70" y="79"/>
                  </a:cubicBezTo>
                  <a:cubicBezTo>
                    <a:pt x="70" y="79"/>
                    <a:pt x="69" y="79"/>
                    <a:pt x="68" y="80"/>
                  </a:cubicBezTo>
                  <a:cubicBezTo>
                    <a:pt x="68" y="81"/>
                    <a:pt x="67" y="85"/>
                    <a:pt x="67" y="85"/>
                  </a:cubicBezTo>
                  <a:cubicBezTo>
                    <a:pt x="66" y="89"/>
                    <a:pt x="66" y="89"/>
                    <a:pt x="66" y="89"/>
                  </a:cubicBezTo>
                  <a:cubicBezTo>
                    <a:pt x="66" y="89"/>
                    <a:pt x="67" y="90"/>
                    <a:pt x="67" y="91"/>
                  </a:cubicBezTo>
                  <a:cubicBezTo>
                    <a:pt x="67" y="92"/>
                    <a:pt x="66" y="93"/>
                    <a:pt x="66" y="93"/>
                  </a:cubicBezTo>
                  <a:cubicBezTo>
                    <a:pt x="66" y="93"/>
                    <a:pt x="66" y="94"/>
                    <a:pt x="66" y="95"/>
                  </a:cubicBezTo>
                  <a:cubicBezTo>
                    <a:pt x="66" y="95"/>
                    <a:pt x="67" y="97"/>
                    <a:pt x="67" y="98"/>
                  </a:cubicBezTo>
                  <a:cubicBezTo>
                    <a:pt x="67" y="98"/>
                    <a:pt x="67" y="99"/>
                    <a:pt x="66" y="99"/>
                  </a:cubicBezTo>
                  <a:cubicBezTo>
                    <a:pt x="66" y="100"/>
                    <a:pt x="66" y="100"/>
                    <a:pt x="66" y="101"/>
                  </a:cubicBezTo>
                  <a:cubicBezTo>
                    <a:pt x="65" y="101"/>
                    <a:pt x="64" y="102"/>
                    <a:pt x="64" y="102"/>
                  </a:cubicBezTo>
                  <a:cubicBezTo>
                    <a:pt x="64" y="102"/>
                    <a:pt x="62" y="103"/>
                    <a:pt x="62" y="103"/>
                  </a:cubicBezTo>
                  <a:cubicBezTo>
                    <a:pt x="62" y="103"/>
                    <a:pt x="61" y="102"/>
                    <a:pt x="60" y="102"/>
                  </a:cubicBezTo>
                  <a:cubicBezTo>
                    <a:pt x="59" y="102"/>
                    <a:pt x="59" y="101"/>
                    <a:pt x="58" y="102"/>
                  </a:cubicBezTo>
                  <a:cubicBezTo>
                    <a:pt x="57" y="103"/>
                    <a:pt x="57" y="103"/>
                    <a:pt x="57" y="103"/>
                  </a:cubicBezTo>
                  <a:cubicBezTo>
                    <a:pt x="58" y="104"/>
                    <a:pt x="58" y="104"/>
                    <a:pt x="58" y="104"/>
                  </a:cubicBezTo>
                  <a:cubicBezTo>
                    <a:pt x="60" y="104"/>
                    <a:pt x="60" y="104"/>
                    <a:pt x="60" y="104"/>
                  </a:cubicBezTo>
                  <a:cubicBezTo>
                    <a:pt x="60" y="106"/>
                    <a:pt x="60" y="106"/>
                    <a:pt x="60" y="106"/>
                  </a:cubicBezTo>
                  <a:cubicBezTo>
                    <a:pt x="60" y="106"/>
                    <a:pt x="61" y="106"/>
                    <a:pt x="61" y="107"/>
                  </a:cubicBezTo>
                  <a:cubicBezTo>
                    <a:pt x="60" y="108"/>
                    <a:pt x="59" y="109"/>
                    <a:pt x="59" y="109"/>
                  </a:cubicBezTo>
                  <a:cubicBezTo>
                    <a:pt x="57" y="111"/>
                    <a:pt x="57" y="111"/>
                    <a:pt x="57" y="111"/>
                  </a:cubicBezTo>
                  <a:cubicBezTo>
                    <a:pt x="55" y="112"/>
                    <a:pt x="55" y="112"/>
                    <a:pt x="55" y="112"/>
                  </a:cubicBezTo>
                  <a:cubicBezTo>
                    <a:pt x="55" y="112"/>
                    <a:pt x="53" y="111"/>
                    <a:pt x="53" y="112"/>
                  </a:cubicBezTo>
                  <a:cubicBezTo>
                    <a:pt x="52" y="112"/>
                    <a:pt x="51" y="112"/>
                    <a:pt x="51" y="112"/>
                  </a:cubicBezTo>
                  <a:cubicBezTo>
                    <a:pt x="51" y="113"/>
                    <a:pt x="53" y="115"/>
                    <a:pt x="53" y="115"/>
                  </a:cubicBezTo>
                  <a:cubicBezTo>
                    <a:pt x="49" y="111"/>
                    <a:pt x="49" y="111"/>
                    <a:pt x="49" y="111"/>
                  </a:cubicBezTo>
                  <a:cubicBezTo>
                    <a:pt x="47" y="111"/>
                    <a:pt x="47" y="111"/>
                    <a:pt x="47" y="111"/>
                  </a:cubicBezTo>
                  <a:cubicBezTo>
                    <a:pt x="50" y="113"/>
                    <a:pt x="50" y="113"/>
                    <a:pt x="50" y="113"/>
                  </a:cubicBezTo>
                  <a:cubicBezTo>
                    <a:pt x="51" y="115"/>
                    <a:pt x="51" y="115"/>
                    <a:pt x="51" y="115"/>
                  </a:cubicBezTo>
                  <a:cubicBezTo>
                    <a:pt x="53" y="116"/>
                    <a:pt x="53" y="116"/>
                    <a:pt x="53" y="116"/>
                  </a:cubicBezTo>
                  <a:cubicBezTo>
                    <a:pt x="52" y="117"/>
                    <a:pt x="52" y="117"/>
                    <a:pt x="52" y="117"/>
                  </a:cubicBezTo>
                  <a:cubicBezTo>
                    <a:pt x="51" y="118"/>
                    <a:pt x="51" y="118"/>
                    <a:pt x="51" y="118"/>
                  </a:cubicBezTo>
                  <a:cubicBezTo>
                    <a:pt x="49" y="120"/>
                    <a:pt x="49" y="120"/>
                    <a:pt x="49" y="120"/>
                  </a:cubicBezTo>
                  <a:cubicBezTo>
                    <a:pt x="49" y="120"/>
                    <a:pt x="48" y="121"/>
                    <a:pt x="47" y="121"/>
                  </a:cubicBezTo>
                  <a:cubicBezTo>
                    <a:pt x="47" y="121"/>
                    <a:pt x="44" y="121"/>
                    <a:pt x="44" y="121"/>
                  </a:cubicBezTo>
                  <a:cubicBezTo>
                    <a:pt x="45" y="122"/>
                    <a:pt x="45" y="122"/>
                    <a:pt x="45" y="122"/>
                  </a:cubicBezTo>
                  <a:cubicBezTo>
                    <a:pt x="47" y="123"/>
                    <a:pt x="47" y="123"/>
                    <a:pt x="47" y="123"/>
                  </a:cubicBezTo>
                  <a:cubicBezTo>
                    <a:pt x="47" y="123"/>
                    <a:pt x="48" y="122"/>
                    <a:pt x="48" y="123"/>
                  </a:cubicBezTo>
                  <a:cubicBezTo>
                    <a:pt x="47" y="123"/>
                    <a:pt x="47" y="123"/>
                    <a:pt x="47" y="124"/>
                  </a:cubicBezTo>
                  <a:cubicBezTo>
                    <a:pt x="47" y="126"/>
                    <a:pt x="47" y="129"/>
                    <a:pt x="47" y="129"/>
                  </a:cubicBezTo>
                  <a:cubicBezTo>
                    <a:pt x="49" y="132"/>
                    <a:pt x="49" y="132"/>
                    <a:pt x="49" y="132"/>
                  </a:cubicBezTo>
                  <a:cubicBezTo>
                    <a:pt x="50" y="133"/>
                    <a:pt x="50" y="133"/>
                    <a:pt x="50" y="133"/>
                  </a:cubicBezTo>
                  <a:cubicBezTo>
                    <a:pt x="50" y="133"/>
                    <a:pt x="50" y="133"/>
                    <a:pt x="50" y="134"/>
                  </a:cubicBezTo>
                  <a:cubicBezTo>
                    <a:pt x="50" y="134"/>
                    <a:pt x="50" y="135"/>
                    <a:pt x="50" y="135"/>
                  </a:cubicBezTo>
                  <a:cubicBezTo>
                    <a:pt x="50" y="137"/>
                    <a:pt x="50" y="137"/>
                    <a:pt x="50" y="137"/>
                  </a:cubicBezTo>
                  <a:cubicBezTo>
                    <a:pt x="50" y="137"/>
                    <a:pt x="49" y="138"/>
                    <a:pt x="48" y="138"/>
                  </a:cubicBezTo>
                  <a:cubicBezTo>
                    <a:pt x="48" y="138"/>
                    <a:pt x="44" y="139"/>
                    <a:pt x="44" y="139"/>
                  </a:cubicBezTo>
                  <a:cubicBezTo>
                    <a:pt x="43" y="141"/>
                    <a:pt x="43" y="141"/>
                    <a:pt x="43" y="141"/>
                  </a:cubicBezTo>
                  <a:cubicBezTo>
                    <a:pt x="45" y="142"/>
                    <a:pt x="45" y="142"/>
                    <a:pt x="45" y="142"/>
                  </a:cubicBezTo>
                  <a:cubicBezTo>
                    <a:pt x="45" y="142"/>
                    <a:pt x="45" y="144"/>
                    <a:pt x="45" y="144"/>
                  </a:cubicBezTo>
                  <a:cubicBezTo>
                    <a:pt x="45" y="145"/>
                    <a:pt x="44" y="146"/>
                    <a:pt x="44" y="146"/>
                  </a:cubicBezTo>
                  <a:cubicBezTo>
                    <a:pt x="46" y="146"/>
                    <a:pt x="46" y="146"/>
                    <a:pt x="46" y="146"/>
                  </a:cubicBezTo>
                  <a:cubicBezTo>
                    <a:pt x="49" y="147"/>
                    <a:pt x="49" y="147"/>
                    <a:pt x="49" y="147"/>
                  </a:cubicBezTo>
                  <a:cubicBezTo>
                    <a:pt x="53" y="152"/>
                    <a:pt x="53" y="152"/>
                    <a:pt x="53" y="152"/>
                  </a:cubicBezTo>
                  <a:cubicBezTo>
                    <a:pt x="52" y="156"/>
                    <a:pt x="52" y="156"/>
                    <a:pt x="52" y="156"/>
                  </a:cubicBezTo>
                  <a:cubicBezTo>
                    <a:pt x="50" y="158"/>
                    <a:pt x="50" y="158"/>
                    <a:pt x="50" y="158"/>
                  </a:cubicBezTo>
                  <a:cubicBezTo>
                    <a:pt x="48" y="154"/>
                    <a:pt x="48" y="154"/>
                    <a:pt x="48" y="154"/>
                  </a:cubicBezTo>
                  <a:cubicBezTo>
                    <a:pt x="48" y="154"/>
                    <a:pt x="47" y="154"/>
                    <a:pt x="47" y="155"/>
                  </a:cubicBezTo>
                  <a:cubicBezTo>
                    <a:pt x="46" y="155"/>
                    <a:pt x="43" y="157"/>
                    <a:pt x="43" y="157"/>
                  </a:cubicBezTo>
                  <a:cubicBezTo>
                    <a:pt x="43" y="157"/>
                    <a:pt x="41" y="158"/>
                    <a:pt x="40" y="158"/>
                  </a:cubicBezTo>
                  <a:cubicBezTo>
                    <a:pt x="40" y="158"/>
                    <a:pt x="39" y="158"/>
                    <a:pt x="39" y="158"/>
                  </a:cubicBezTo>
                  <a:cubicBezTo>
                    <a:pt x="36" y="157"/>
                    <a:pt x="36" y="157"/>
                    <a:pt x="36" y="157"/>
                  </a:cubicBezTo>
                  <a:cubicBezTo>
                    <a:pt x="32" y="155"/>
                    <a:pt x="32" y="155"/>
                    <a:pt x="32" y="155"/>
                  </a:cubicBezTo>
                  <a:cubicBezTo>
                    <a:pt x="32" y="155"/>
                    <a:pt x="30" y="154"/>
                    <a:pt x="29" y="154"/>
                  </a:cubicBezTo>
                  <a:cubicBezTo>
                    <a:pt x="28" y="154"/>
                    <a:pt x="23" y="152"/>
                    <a:pt x="23" y="152"/>
                  </a:cubicBezTo>
                  <a:cubicBezTo>
                    <a:pt x="21" y="153"/>
                    <a:pt x="21" y="153"/>
                    <a:pt x="21" y="153"/>
                  </a:cubicBezTo>
                  <a:cubicBezTo>
                    <a:pt x="18" y="153"/>
                    <a:pt x="18" y="153"/>
                    <a:pt x="18" y="153"/>
                  </a:cubicBezTo>
                  <a:cubicBezTo>
                    <a:pt x="16" y="152"/>
                    <a:pt x="16" y="152"/>
                    <a:pt x="16" y="152"/>
                  </a:cubicBezTo>
                  <a:cubicBezTo>
                    <a:pt x="14" y="149"/>
                    <a:pt x="14" y="149"/>
                    <a:pt x="14" y="149"/>
                  </a:cubicBezTo>
                  <a:cubicBezTo>
                    <a:pt x="14" y="149"/>
                    <a:pt x="13" y="147"/>
                    <a:pt x="13" y="147"/>
                  </a:cubicBezTo>
                  <a:cubicBezTo>
                    <a:pt x="13" y="147"/>
                    <a:pt x="16" y="145"/>
                    <a:pt x="16" y="145"/>
                  </a:cubicBezTo>
                  <a:cubicBezTo>
                    <a:pt x="17" y="145"/>
                    <a:pt x="17" y="144"/>
                    <a:pt x="17" y="144"/>
                  </a:cubicBezTo>
                  <a:cubicBezTo>
                    <a:pt x="17" y="140"/>
                    <a:pt x="17" y="140"/>
                    <a:pt x="17" y="140"/>
                  </a:cubicBezTo>
                  <a:cubicBezTo>
                    <a:pt x="17" y="140"/>
                    <a:pt x="17" y="138"/>
                    <a:pt x="17" y="138"/>
                  </a:cubicBezTo>
                  <a:cubicBezTo>
                    <a:pt x="17" y="137"/>
                    <a:pt x="18" y="136"/>
                    <a:pt x="18" y="136"/>
                  </a:cubicBezTo>
                  <a:cubicBezTo>
                    <a:pt x="18" y="136"/>
                    <a:pt x="18" y="133"/>
                    <a:pt x="17" y="132"/>
                  </a:cubicBezTo>
                  <a:cubicBezTo>
                    <a:pt x="17" y="130"/>
                    <a:pt x="17" y="128"/>
                    <a:pt x="17" y="128"/>
                  </a:cubicBezTo>
                  <a:cubicBezTo>
                    <a:pt x="15" y="125"/>
                    <a:pt x="15" y="125"/>
                    <a:pt x="15" y="125"/>
                  </a:cubicBezTo>
                  <a:cubicBezTo>
                    <a:pt x="15" y="125"/>
                    <a:pt x="14" y="125"/>
                    <a:pt x="12" y="124"/>
                  </a:cubicBezTo>
                  <a:cubicBezTo>
                    <a:pt x="10" y="123"/>
                    <a:pt x="7" y="122"/>
                    <a:pt x="7" y="122"/>
                  </a:cubicBezTo>
                  <a:cubicBezTo>
                    <a:pt x="7" y="119"/>
                    <a:pt x="7" y="119"/>
                    <a:pt x="7" y="119"/>
                  </a:cubicBezTo>
                  <a:cubicBezTo>
                    <a:pt x="6" y="118"/>
                    <a:pt x="6" y="118"/>
                    <a:pt x="6" y="118"/>
                  </a:cubicBezTo>
                  <a:cubicBezTo>
                    <a:pt x="6" y="118"/>
                    <a:pt x="4" y="118"/>
                    <a:pt x="4" y="119"/>
                  </a:cubicBezTo>
                  <a:cubicBezTo>
                    <a:pt x="4" y="119"/>
                    <a:pt x="4" y="120"/>
                    <a:pt x="4" y="120"/>
                  </a:cubicBezTo>
                  <a:cubicBezTo>
                    <a:pt x="2" y="119"/>
                    <a:pt x="2" y="119"/>
                    <a:pt x="2" y="119"/>
                  </a:cubicBezTo>
                  <a:cubicBezTo>
                    <a:pt x="2" y="119"/>
                    <a:pt x="0" y="116"/>
                    <a:pt x="0" y="115"/>
                  </a:cubicBezTo>
                  <a:cubicBezTo>
                    <a:pt x="1" y="115"/>
                    <a:pt x="2" y="114"/>
                    <a:pt x="2" y="113"/>
                  </a:cubicBezTo>
                  <a:cubicBezTo>
                    <a:pt x="3" y="112"/>
                    <a:pt x="4" y="110"/>
                    <a:pt x="4" y="109"/>
                  </a:cubicBezTo>
                  <a:cubicBezTo>
                    <a:pt x="4" y="109"/>
                    <a:pt x="4" y="105"/>
                    <a:pt x="4" y="105"/>
                  </a:cubicBezTo>
                  <a:cubicBezTo>
                    <a:pt x="4" y="105"/>
                    <a:pt x="3" y="104"/>
                    <a:pt x="4" y="104"/>
                  </a:cubicBezTo>
                  <a:cubicBezTo>
                    <a:pt x="5" y="104"/>
                    <a:pt x="4" y="104"/>
                    <a:pt x="5" y="104"/>
                  </a:cubicBezTo>
                  <a:cubicBezTo>
                    <a:pt x="6" y="103"/>
                    <a:pt x="9" y="101"/>
                    <a:pt x="9" y="101"/>
                  </a:cubicBezTo>
                  <a:cubicBezTo>
                    <a:pt x="9" y="99"/>
                    <a:pt x="9" y="99"/>
                    <a:pt x="9" y="99"/>
                  </a:cubicBezTo>
                  <a:cubicBezTo>
                    <a:pt x="9" y="99"/>
                    <a:pt x="8" y="97"/>
                    <a:pt x="8" y="96"/>
                  </a:cubicBezTo>
                  <a:cubicBezTo>
                    <a:pt x="8" y="96"/>
                    <a:pt x="8" y="96"/>
                    <a:pt x="8" y="95"/>
                  </a:cubicBezTo>
                  <a:cubicBezTo>
                    <a:pt x="8" y="93"/>
                    <a:pt x="4" y="89"/>
                    <a:pt x="4" y="89"/>
                  </a:cubicBezTo>
                  <a:cubicBezTo>
                    <a:pt x="2" y="89"/>
                    <a:pt x="2" y="89"/>
                    <a:pt x="2" y="89"/>
                  </a:cubicBezTo>
                  <a:cubicBezTo>
                    <a:pt x="2" y="89"/>
                    <a:pt x="2" y="88"/>
                    <a:pt x="2" y="87"/>
                  </a:cubicBezTo>
                  <a:cubicBezTo>
                    <a:pt x="2" y="87"/>
                    <a:pt x="2" y="84"/>
                    <a:pt x="2" y="84"/>
                  </a:cubicBezTo>
                  <a:cubicBezTo>
                    <a:pt x="3" y="80"/>
                    <a:pt x="3" y="80"/>
                    <a:pt x="3" y="80"/>
                  </a:cubicBezTo>
                  <a:cubicBezTo>
                    <a:pt x="2" y="73"/>
                    <a:pt x="2" y="73"/>
                    <a:pt x="2" y="73"/>
                  </a:cubicBezTo>
                  <a:cubicBezTo>
                    <a:pt x="2" y="68"/>
                    <a:pt x="2" y="68"/>
                    <a:pt x="2" y="68"/>
                  </a:cubicBezTo>
                  <a:cubicBezTo>
                    <a:pt x="2" y="68"/>
                    <a:pt x="2" y="64"/>
                    <a:pt x="2" y="63"/>
                  </a:cubicBezTo>
                  <a:cubicBezTo>
                    <a:pt x="2" y="63"/>
                    <a:pt x="4" y="59"/>
                    <a:pt x="4" y="59"/>
                  </a:cubicBezTo>
                  <a:cubicBezTo>
                    <a:pt x="5" y="57"/>
                    <a:pt x="5" y="57"/>
                    <a:pt x="5" y="57"/>
                  </a:cubicBezTo>
                  <a:cubicBezTo>
                    <a:pt x="6" y="60"/>
                    <a:pt x="6" y="60"/>
                    <a:pt x="6" y="60"/>
                  </a:cubicBezTo>
                  <a:cubicBezTo>
                    <a:pt x="6" y="60"/>
                    <a:pt x="5" y="61"/>
                    <a:pt x="6" y="62"/>
                  </a:cubicBezTo>
                  <a:cubicBezTo>
                    <a:pt x="7" y="62"/>
                    <a:pt x="8" y="62"/>
                    <a:pt x="9" y="62"/>
                  </a:cubicBezTo>
                  <a:cubicBezTo>
                    <a:pt x="9" y="62"/>
                    <a:pt x="10" y="63"/>
                    <a:pt x="10" y="63"/>
                  </a:cubicBezTo>
                  <a:cubicBezTo>
                    <a:pt x="13" y="65"/>
                    <a:pt x="13" y="65"/>
                    <a:pt x="13" y="65"/>
                  </a:cubicBezTo>
                  <a:cubicBezTo>
                    <a:pt x="15" y="67"/>
                    <a:pt x="15" y="67"/>
                    <a:pt x="15" y="67"/>
                  </a:cubicBezTo>
                  <a:cubicBezTo>
                    <a:pt x="17" y="68"/>
                    <a:pt x="17" y="68"/>
                    <a:pt x="17" y="68"/>
                  </a:cubicBezTo>
                  <a:cubicBezTo>
                    <a:pt x="19" y="68"/>
                    <a:pt x="19" y="68"/>
                    <a:pt x="19" y="68"/>
                  </a:cubicBezTo>
                  <a:cubicBezTo>
                    <a:pt x="20" y="67"/>
                    <a:pt x="20" y="67"/>
                    <a:pt x="20" y="67"/>
                  </a:cubicBezTo>
                  <a:cubicBezTo>
                    <a:pt x="20" y="67"/>
                    <a:pt x="20" y="66"/>
                    <a:pt x="20" y="66"/>
                  </a:cubicBezTo>
                  <a:cubicBezTo>
                    <a:pt x="20" y="66"/>
                    <a:pt x="19" y="64"/>
                    <a:pt x="19" y="64"/>
                  </a:cubicBezTo>
                  <a:cubicBezTo>
                    <a:pt x="19" y="63"/>
                    <a:pt x="18" y="62"/>
                    <a:pt x="18" y="62"/>
                  </a:cubicBezTo>
                  <a:cubicBezTo>
                    <a:pt x="21" y="60"/>
                    <a:pt x="21" y="60"/>
                    <a:pt x="21" y="60"/>
                  </a:cubicBezTo>
                  <a:cubicBezTo>
                    <a:pt x="22" y="58"/>
                    <a:pt x="22" y="58"/>
                    <a:pt x="22" y="58"/>
                  </a:cubicBezTo>
                  <a:cubicBezTo>
                    <a:pt x="22" y="58"/>
                    <a:pt x="22" y="57"/>
                    <a:pt x="21" y="57"/>
                  </a:cubicBezTo>
                  <a:cubicBezTo>
                    <a:pt x="20" y="57"/>
                    <a:pt x="18" y="57"/>
                    <a:pt x="18" y="57"/>
                  </a:cubicBezTo>
                  <a:cubicBezTo>
                    <a:pt x="18" y="57"/>
                    <a:pt x="17" y="56"/>
                    <a:pt x="17" y="56"/>
                  </a:cubicBezTo>
                  <a:cubicBezTo>
                    <a:pt x="17" y="56"/>
                    <a:pt x="16" y="54"/>
                    <a:pt x="16" y="54"/>
                  </a:cubicBezTo>
                  <a:cubicBezTo>
                    <a:pt x="16" y="54"/>
                    <a:pt x="16" y="52"/>
                    <a:pt x="17" y="52"/>
                  </a:cubicBezTo>
                  <a:cubicBezTo>
                    <a:pt x="17" y="51"/>
                    <a:pt x="18" y="48"/>
                    <a:pt x="18" y="48"/>
                  </a:cubicBezTo>
                  <a:cubicBezTo>
                    <a:pt x="18" y="48"/>
                    <a:pt x="17" y="46"/>
                    <a:pt x="19" y="46"/>
                  </a:cubicBezTo>
                  <a:cubicBezTo>
                    <a:pt x="21" y="46"/>
                    <a:pt x="22" y="46"/>
                    <a:pt x="22" y="46"/>
                  </a:cubicBezTo>
                  <a:cubicBezTo>
                    <a:pt x="22" y="46"/>
                    <a:pt x="23" y="44"/>
                    <a:pt x="24" y="44"/>
                  </a:cubicBezTo>
                  <a:cubicBezTo>
                    <a:pt x="24" y="44"/>
                    <a:pt x="25" y="43"/>
                    <a:pt x="25" y="44"/>
                  </a:cubicBezTo>
                  <a:cubicBezTo>
                    <a:pt x="26" y="44"/>
                    <a:pt x="25" y="47"/>
                    <a:pt x="25" y="47"/>
                  </a:cubicBezTo>
                  <a:cubicBezTo>
                    <a:pt x="23" y="49"/>
                    <a:pt x="23" y="49"/>
                    <a:pt x="23" y="49"/>
                  </a:cubicBezTo>
                  <a:cubicBezTo>
                    <a:pt x="23" y="49"/>
                    <a:pt x="24" y="50"/>
                    <a:pt x="24" y="51"/>
                  </a:cubicBezTo>
                  <a:cubicBezTo>
                    <a:pt x="24" y="52"/>
                    <a:pt x="24" y="53"/>
                    <a:pt x="24" y="53"/>
                  </a:cubicBezTo>
                  <a:cubicBezTo>
                    <a:pt x="22" y="56"/>
                    <a:pt x="22" y="56"/>
                    <a:pt x="22" y="56"/>
                  </a:cubicBezTo>
                  <a:cubicBezTo>
                    <a:pt x="22" y="56"/>
                    <a:pt x="23" y="56"/>
                    <a:pt x="23" y="56"/>
                  </a:cubicBezTo>
                  <a:cubicBezTo>
                    <a:pt x="23" y="57"/>
                    <a:pt x="23" y="58"/>
                    <a:pt x="23" y="58"/>
                  </a:cubicBezTo>
                  <a:cubicBezTo>
                    <a:pt x="26" y="57"/>
                    <a:pt x="26" y="57"/>
                    <a:pt x="26" y="57"/>
                  </a:cubicBezTo>
                  <a:cubicBezTo>
                    <a:pt x="26" y="57"/>
                    <a:pt x="25" y="56"/>
                    <a:pt x="25" y="56"/>
                  </a:cubicBezTo>
                  <a:cubicBezTo>
                    <a:pt x="25" y="56"/>
                    <a:pt x="24" y="55"/>
                    <a:pt x="25" y="54"/>
                  </a:cubicBezTo>
                  <a:cubicBezTo>
                    <a:pt x="26" y="53"/>
                    <a:pt x="26" y="52"/>
                    <a:pt x="27" y="52"/>
                  </a:cubicBezTo>
                  <a:cubicBezTo>
                    <a:pt x="27" y="51"/>
                    <a:pt x="27" y="51"/>
                    <a:pt x="29" y="51"/>
                  </a:cubicBezTo>
                  <a:cubicBezTo>
                    <a:pt x="30" y="51"/>
                    <a:pt x="32" y="53"/>
                    <a:pt x="32" y="53"/>
                  </a:cubicBezTo>
                  <a:cubicBezTo>
                    <a:pt x="32" y="53"/>
                    <a:pt x="33" y="54"/>
                    <a:pt x="32" y="54"/>
                  </a:cubicBezTo>
                  <a:cubicBezTo>
                    <a:pt x="32" y="55"/>
                    <a:pt x="31" y="56"/>
                    <a:pt x="31" y="56"/>
                  </a:cubicBezTo>
                  <a:cubicBezTo>
                    <a:pt x="33" y="59"/>
                    <a:pt x="33" y="59"/>
                    <a:pt x="33" y="59"/>
                  </a:cubicBezTo>
                  <a:cubicBezTo>
                    <a:pt x="33" y="59"/>
                    <a:pt x="32" y="59"/>
                    <a:pt x="31" y="60"/>
                  </a:cubicBezTo>
                  <a:cubicBezTo>
                    <a:pt x="31" y="60"/>
                    <a:pt x="31" y="61"/>
                    <a:pt x="31" y="61"/>
                  </a:cubicBezTo>
                  <a:cubicBezTo>
                    <a:pt x="31" y="62"/>
                    <a:pt x="28" y="63"/>
                    <a:pt x="31" y="63"/>
                  </a:cubicBezTo>
                  <a:cubicBezTo>
                    <a:pt x="33" y="63"/>
                    <a:pt x="33" y="63"/>
                    <a:pt x="33" y="62"/>
                  </a:cubicBezTo>
                  <a:cubicBezTo>
                    <a:pt x="33" y="62"/>
                    <a:pt x="33" y="60"/>
                    <a:pt x="33" y="60"/>
                  </a:cubicBezTo>
                  <a:cubicBezTo>
                    <a:pt x="33" y="60"/>
                    <a:pt x="34" y="60"/>
                    <a:pt x="34" y="60"/>
                  </a:cubicBezTo>
                  <a:cubicBezTo>
                    <a:pt x="35" y="60"/>
                    <a:pt x="36" y="60"/>
                    <a:pt x="36" y="60"/>
                  </a:cubicBezTo>
                  <a:cubicBezTo>
                    <a:pt x="37" y="61"/>
                    <a:pt x="37" y="61"/>
                    <a:pt x="37" y="61"/>
                  </a:cubicBezTo>
                  <a:cubicBezTo>
                    <a:pt x="37" y="61"/>
                    <a:pt x="37" y="62"/>
                    <a:pt x="37" y="63"/>
                  </a:cubicBezTo>
                  <a:cubicBezTo>
                    <a:pt x="37" y="63"/>
                    <a:pt x="37" y="64"/>
                    <a:pt x="37" y="64"/>
                  </a:cubicBezTo>
                  <a:cubicBezTo>
                    <a:pt x="37" y="64"/>
                    <a:pt x="39" y="66"/>
                    <a:pt x="39" y="65"/>
                  </a:cubicBezTo>
                  <a:cubicBezTo>
                    <a:pt x="39" y="64"/>
                    <a:pt x="40" y="65"/>
                    <a:pt x="39" y="63"/>
                  </a:cubicBezTo>
                  <a:cubicBezTo>
                    <a:pt x="38" y="62"/>
                    <a:pt x="38" y="60"/>
                    <a:pt x="38" y="60"/>
                  </a:cubicBezTo>
                  <a:cubicBezTo>
                    <a:pt x="38" y="60"/>
                    <a:pt x="38" y="60"/>
                    <a:pt x="38" y="59"/>
                  </a:cubicBezTo>
                  <a:cubicBezTo>
                    <a:pt x="38" y="59"/>
                    <a:pt x="38" y="58"/>
                    <a:pt x="38" y="58"/>
                  </a:cubicBezTo>
                  <a:cubicBezTo>
                    <a:pt x="37" y="57"/>
                    <a:pt x="36" y="57"/>
                    <a:pt x="36" y="56"/>
                  </a:cubicBezTo>
                  <a:cubicBezTo>
                    <a:pt x="36" y="56"/>
                    <a:pt x="33" y="53"/>
                    <a:pt x="33" y="53"/>
                  </a:cubicBezTo>
                  <a:cubicBezTo>
                    <a:pt x="33" y="53"/>
                    <a:pt x="33" y="52"/>
                    <a:pt x="33" y="51"/>
                  </a:cubicBezTo>
                  <a:cubicBezTo>
                    <a:pt x="33" y="49"/>
                    <a:pt x="33" y="48"/>
                    <a:pt x="33" y="47"/>
                  </a:cubicBezTo>
                  <a:cubicBezTo>
                    <a:pt x="33" y="47"/>
                    <a:pt x="34" y="45"/>
                    <a:pt x="34" y="45"/>
                  </a:cubicBezTo>
                  <a:cubicBezTo>
                    <a:pt x="34" y="45"/>
                    <a:pt x="34" y="43"/>
                    <a:pt x="35" y="42"/>
                  </a:cubicBezTo>
                  <a:cubicBezTo>
                    <a:pt x="36" y="42"/>
                    <a:pt x="35" y="41"/>
                    <a:pt x="36" y="41"/>
                  </a:cubicBezTo>
                  <a:cubicBezTo>
                    <a:pt x="38" y="40"/>
                    <a:pt x="37" y="40"/>
                    <a:pt x="39" y="40"/>
                  </a:cubicBezTo>
                  <a:cubicBezTo>
                    <a:pt x="40" y="40"/>
                    <a:pt x="42" y="41"/>
                    <a:pt x="43" y="41"/>
                  </a:cubicBezTo>
                  <a:cubicBezTo>
                    <a:pt x="43" y="41"/>
                    <a:pt x="46" y="42"/>
                    <a:pt x="46" y="42"/>
                  </a:cubicBezTo>
                  <a:cubicBezTo>
                    <a:pt x="46" y="42"/>
                    <a:pt x="46" y="41"/>
                    <a:pt x="46" y="41"/>
                  </a:cubicBezTo>
                  <a:cubicBezTo>
                    <a:pt x="47" y="41"/>
                    <a:pt x="47" y="39"/>
                    <a:pt x="47" y="40"/>
                  </a:cubicBezTo>
                  <a:cubicBezTo>
                    <a:pt x="48" y="40"/>
                    <a:pt x="48" y="41"/>
                    <a:pt x="49" y="40"/>
                  </a:cubicBezTo>
                  <a:cubicBezTo>
                    <a:pt x="50" y="39"/>
                    <a:pt x="50" y="38"/>
                    <a:pt x="50" y="38"/>
                  </a:cubicBezTo>
                  <a:cubicBezTo>
                    <a:pt x="50" y="38"/>
                    <a:pt x="51" y="38"/>
                    <a:pt x="52" y="37"/>
                  </a:cubicBezTo>
                  <a:cubicBezTo>
                    <a:pt x="52" y="37"/>
                    <a:pt x="51" y="36"/>
                    <a:pt x="50" y="36"/>
                  </a:cubicBezTo>
                  <a:cubicBezTo>
                    <a:pt x="50" y="36"/>
                    <a:pt x="48" y="36"/>
                    <a:pt x="47" y="37"/>
                  </a:cubicBezTo>
                  <a:cubicBezTo>
                    <a:pt x="46" y="37"/>
                    <a:pt x="47" y="37"/>
                    <a:pt x="45" y="37"/>
                  </a:cubicBezTo>
                  <a:cubicBezTo>
                    <a:pt x="44" y="38"/>
                    <a:pt x="44" y="38"/>
                    <a:pt x="42" y="38"/>
                  </a:cubicBezTo>
                  <a:cubicBezTo>
                    <a:pt x="40" y="38"/>
                    <a:pt x="40" y="38"/>
                    <a:pt x="39" y="39"/>
                  </a:cubicBezTo>
                  <a:cubicBezTo>
                    <a:pt x="38" y="40"/>
                    <a:pt x="37" y="40"/>
                    <a:pt x="37" y="40"/>
                  </a:cubicBezTo>
                  <a:cubicBezTo>
                    <a:pt x="36" y="40"/>
                    <a:pt x="36" y="40"/>
                    <a:pt x="36" y="40"/>
                  </a:cubicBezTo>
                  <a:cubicBezTo>
                    <a:pt x="36" y="40"/>
                    <a:pt x="35" y="40"/>
                    <a:pt x="34" y="40"/>
                  </a:cubicBezTo>
                  <a:cubicBezTo>
                    <a:pt x="34" y="40"/>
                    <a:pt x="33" y="39"/>
                    <a:pt x="33" y="39"/>
                  </a:cubicBezTo>
                  <a:cubicBezTo>
                    <a:pt x="33" y="39"/>
                    <a:pt x="33" y="39"/>
                    <a:pt x="32" y="39"/>
                  </a:cubicBezTo>
                  <a:cubicBezTo>
                    <a:pt x="31" y="39"/>
                    <a:pt x="30" y="40"/>
                    <a:pt x="30" y="40"/>
                  </a:cubicBezTo>
                  <a:cubicBezTo>
                    <a:pt x="28" y="40"/>
                    <a:pt x="28" y="40"/>
                    <a:pt x="28" y="40"/>
                  </a:cubicBezTo>
                  <a:cubicBezTo>
                    <a:pt x="28" y="40"/>
                    <a:pt x="27" y="40"/>
                    <a:pt x="26" y="40"/>
                  </a:cubicBezTo>
                  <a:cubicBezTo>
                    <a:pt x="26" y="41"/>
                    <a:pt x="24" y="41"/>
                    <a:pt x="24" y="41"/>
                  </a:cubicBezTo>
                  <a:cubicBezTo>
                    <a:pt x="24" y="41"/>
                    <a:pt x="24" y="41"/>
                    <a:pt x="23" y="41"/>
                  </a:cubicBezTo>
                  <a:cubicBezTo>
                    <a:pt x="23" y="42"/>
                    <a:pt x="24" y="42"/>
                    <a:pt x="23" y="43"/>
                  </a:cubicBezTo>
                  <a:cubicBezTo>
                    <a:pt x="22" y="43"/>
                    <a:pt x="20" y="43"/>
                    <a:pt x="20" y="43"/>
                  </a:cubicBezTo>
                  <a:cubicBezTo>
                    <a:pt x="19" y="44"/>
                    <a:pt x="19" y="44"/>
                    <a:pt x="19" y="44"/>
                  </a:cubicBezTo>
                  <a:cubicBezTo>
                    <a:pt x="18" y="46"/>
                    <a:pt x="18" y="46"/>
                    <a:pt x="18" y="46"/>
                  </a:cubicBezTo>
                  <a:cubicBezTo>
                    <a:pt x="17" y="46"/>
                    <a:pt x="17" y="46"/>
                    <a:pt x="17" y="46"/>
                  </a:cubicBezTo>
                  <a:cubicBezTo>
                    <a:pt x="16" y="49"/>
                    <a:pt x="16" y="49"/>
                    <a:pt x="16" y="49"/>
                  </a:cubicBezTo>
                  <a:cubicBezTo>
                    <a:pt x="16" y="50"/>
                    <a:pt x="16" y="50"/>
                    <a:pt x="16" y="50"/>
                  </a:cubicBezTo>
                  <a:cubicBezTo>
                    <a:pt x="14" y="52"/>
                    <a:pt x="14" y="52"/>
                    <a:pt x="14" y="52"/>
                  </a:cubicBezTo>
                  <a:cubicBezTo>
                    <a:pt x="13" y="53"/>
                    <a:pt x="13" y="53"/>
                    <a:pt x="13" y="53"/>
                  </a:cubicBezTo>
                  <a:cubicBezTo>
                    <a:pt x="13" y="53"/>
                    <a:pt x="13" y="53"/>
                    <a:pt x="14" y="54"/>
                  </a:cubicBezTo>
                  <a:cubicBezTo>
                    <a:pt x="14" y="54"/>
                    <a:pt x="14" y="55"/>
                    <a:pt x="14" y="55"/>
                  </a:cubicBezTo>
                  <a:cubicBezTo>
                    <a:pt x="13" y="56"/>
                    <a:pt x="13" y="56"/>
                    <a:pt x="13" y="56"/>
                  </a:cubicBezTo>
                  <a:cubicBezTo>
                    <a:pt x="14" y="58"/>
                    <a:pt x="14" y="58"/>
                    <a:pt x="14" y="58"/>
                  </a:cubicBezTo>
                  <a:cubicBezTo>
                    <a:pt x="16" y="57"/>
                    <a:pt x="16" y="57"/>
                    <a:pt x="16" y="57"/>
                  </a:cubicBezTo>
                  <a:cubicBezTo>
                    <a:pt x="17" y="59"/>
                    <a:pt x="17" y="59"/>
                    <a:pt x="17" y="59"/>
                  </a:cubicBezTo>
                  <a:cubicBezTo>
                    <a:pt x="16" y="61"/>
                    <a:pt x="16" y="61"/>
                    <a:pt x="16" y="61"/>
                  </a:cubicBezTo>
                  <a:cubicBezTo>
                    <a:pt x="16" y="61"/>
                    <a:pt x="15" y="62"/>
                    <a:pt x="14" y="62"/>
                  </a:cubicBezTo>
                  <a:cubicBezTo>
                    <a:pt x="14" y="62"/>
                    <a:pt x="13" y="61"/>
                    <a:pt x="13" y="61"/>
                  </a:cubicBezTo>
                  <a:cubicBezTo>
                    <a:pt x="12" y="59"/>
                    <a:pt x="12" y="59"/>
                    <a:pt x="12" y="59"/>
                  </a:cubicBezTo>
                  <a:cubicBezTo>
                    <a:pt x="12" y="58"/>
                    <a:pt x="12" y="58"/>
                    <a:pt x="12" y="58"/>
                  </a:cubicBezTo>
                  <a:cubicBezTo>
                    <a:pt x="12" y="57"/>
                    <a:pt x="12" y="57"/>
                    <a:pt x="12" y="57"/>
                  </a:cubicBezTo>
                  <a:cubicBezTo>
                    <a:pt x="9" y="58"/>
                    <a:pt x="9" y="58"/>
                    <a:pt x="9" y="58"/>
                  </a:cubicBezTo>
                  <a:cubicBezTo>
                    <a:pt x="9" y="57"/>
                    <a:pt x="9" y="57"/>
                    <a:pt x="9" y="57"/>
                  </a:cubicBezTo>
                  <a:cubicBezTo>
                    <a:pt x="9" y="57"/>
                    <a:pt x="8" y="56"/>
                    <a:pt x="8" y="56"/>
                  </a:cubicBezTo>
                  <a:cubicBezTo>
                    <a:pt x="8" y="55"/>
                    <a:pt x="7" y="54"/>
                    <a:pt x="7" y="54"/>
                  </a:cubicBezTo>
                  <a:cubicBezTo>
                    <a:pt x="5" y="51"/>
                    <a:pt x="5" y="51"/>
                    <a:pt x="5" y="51"/>
                  </a:cubicBezTo>
                  <a:cubicBezTo>
                    <a:pt x="5" y="51"/>
                    <a:pt x="5" y="51"/>
                    <a:pt x="6" y="51"/>
                  </a:cubicBezTo>
                  <a:cubicBezTo>
                    <a:pt x="6" y="50"/>
                    <a:pt x="6" y="50"/>
                    <a:pt x="7" y="49"/>
                  </a:cubicBezTo>
                  <a:cubicBezTo>
                    <a:pt x="7" y="48"/>
                    <a:pt x="9" y="46"/>
                    <a:pt x="9" y="46"/>
                  </a:cubicBezTo>
                  <a:cubicBezTo>
                    <a:pt x="10" y="43"/>
                    <a:pt x="10" y="43"/>
                    <a:pt x="10" y="43"/>
                  </a:cubicBezTo>
                  <a:cubicBezTo>
                    <a:pt x="12" y="41"/>
                    <a:pt x="12" y="41"/>
                    <a:pt x="12" y="41"/>
                  </a:cubicBezTo>
                  <a:cubicBezTo>
                    <a:pt x="13" y="39"/>
                    <a:pt x="13" y="39"/>
                    <a:pt x="13" y="39"/>
                  </a:cubicBezTo>
                  <a:cubicBezTo>
                    <a:pt x="15" y="36"/>
                    <a:pt x="15" y="36"/>
                    <a:pt x="15" y="36"/>
                  </a:cubicBezTo>
                  <a:cubicBezTo>
                    <a:pt x="17" y="34"/>
                    <a:pt x="17" y="34"/>
                    <a:pt x="17" y="34"/>
                  </a:cubicBezTo>
                  <a:cubicBezTo>
                    <a:pt x="20" y="34"/>
                    <a:pt x="20" y="34"/>
                    <a:pt x="20" y="34"/>
                  </a:cubicBezTo>
                  <a:cubicBezTo>
                    <a:pt x="20" y="34"/>
                    <a:pt x="22" y="35"/>
                    <a:pt x="22" y="35"/>
                  </a:cubicBezTo>
                  <a:cubicBezTo>
                    <a:pt x="23" y="34"/>
                    <a:pt x="24" y="33"/>
                    <a:pt x="24" y="33"/>
                  </a:cubicBezTo>
                  <a:cubicBezTo>
                    <a:pt x="28" y="32"/>
                    <a:pt x="28" y="32"/>
                    <a:pt x="28" y="32"/>
                  </a:cubicBezTo>
                  <a:cubicBezTo>
                    <a:pt x="29" y="32"/>
                    <a:pt x="29" y="32"/>
                    <a:pt x="29" y="32"/>
                  </a:cubicBezTo>
                  <a:cubicBezTo>
                    <a:pt x="32" y="33"/>
                    <a:pt x="32" y="33"/>
                    <a:pt x="32" y="33"/>
                  </a:cubicBezTo>
                  <a:cubicBezTo>
                    <a:pt x="34" y="33"/>
                    <a:pt x="34" y="33"/>
                    <a:pt x="34" y="33"/>
                  </a:cubicBezTo>
                  <a:cubicBezTo>
                    <a:pt x="38" y="33"/>
                    <a:pt x="38" y="33"/>
                    <a:pt x="38" y="33"/>
                  </a:cubicBezTo>
                  <a:close/>
                  <a:moveTo>
                    <a:pt x="16" y="139"/>
                  </a:moveTo>
                  <a:cubicBezTo>
                    <a:pt x="16" y="139"/>
                    <a:pt x="16" y="139"/>
                    <a:pt x="16" y="139"/>
                  </a:cubicBezTo>
                  <a:cubicBezTo>
                    <a:pt x="16" y="139"/>
                    <a:pt x="14" y="138"/>
                    <a:pt x="14" y="138"/>
                  </a:cubicBezTo>
                  <a:cubicBezTo>
                    <a:pt x="14" y="139"/>
                    <a:pt x="13" y="140"/>
                    <a:pt x="13" y="140"/>
                  </a:cubicBezTo>
                  <a:cubicBezTo>
                    <a:pt x="12" y="143"/>
                    <a:pt x="12" y="143"/>
                    <a:pt x="12" y="143"/>
                  </a:cubicBezTo>
                  <a:cubicBezTo>
                    <a:pt x="11" y="144"/>
                    <a:pt x="11" y="144"/>
                    <a:pt x="11" y="144"/>
                  </a:cubicBezTo>
                  <a:cubicBezTo>
                    <a:pt x="11" y="146"/>
                    <a:pt x="11" y="146"/>
                    <a:pt x="11" y="146"/>
                  </a:cubicBezTo>
                  <a:cubicBezTo>
                    <a:pt x="8" y="147"/>
                    <a:pt x="8" y="147"/>
                    <a:pt x="8" y="147"/>
                  </a:cubicBezTo>
                  <a:cubicBezTo>
                    <a:pt x="8" y="147"/>
                    <a:pt x="8" y="148"/>
                    <a:pt x="9" y="148"/>
                  </a:cubicBezTo>
                  <a:cubicBezTo>
                    <a:pt x="10" y="148"/>
                    <a:pt x="11" y="148"/>
                    <a:pt x="11" y="148"/>
                  </a:cubicBezTo>
                  <a:cubicBezTo>
                    <a:pt x="11" y="147"/>
                    <a:pt x="12" y="146"/>
                    <a:pt x="12" y="146"/>
                  </a:cubicBezTo>
                  <a:cubicBezTo>
                    <a:pt x="12" y="146"/>
                    <a:pt x="13" y="145"/>
                    <a:pt x="13" y="145"/>
                  </a:cubicBezTo>
                  <a:cubicBezTo>
                    <a:pt x="14" y="145"/>
                    <a:pt x="16" y="145"/>
                    <a:pt x="16" y="144"/>
                  </a:cubicBezTo>
                  <a:cubicBezTo>
                    <a:pt x="16" y="143"/>
                    <a:pt x="16" y="142"/>
                    <a:pt x="16" y="142"/>
                  </a:cubicBezTo>
                  <a:cubicBezTo>
                    <a:pt x="16" y="141"/>
                    <a:pt x="16" y="141"/>
                    <a:pt x="16" y="141"/>
                  </a:cubicBezTo>
                  <a:cubicBezTo>
                    <a:pt x="16" y="139"/>
                    <a:pt x="16" y="139"/>
                    <a:pt x="16" y="139"/>
                  </a:cubicBezTo>
                  <a:close/>
                  <a:moveTo>
                    <a:pt x="68" y="112"/>
                  </a:moveTo>
                  <a:cubicBezTo>
                    <a:pt x="68" y="112"/>
                    <a:pt x="68" y="112"/>
                    <a:pt x="68" y="112"/>
                  </a:cubicBezTo>
                  <a:cubicBezTo>
                    <a:pt x="68" y="112"/>
                    <a:pt x="68" y="112"/>
                    <a:pt x="68" y="112"/>
                  </a:cubicBezTo>
                  <a:cubicBezTo>
                    <a:pt x="68" y="112"/>
                    <a:pt x="69" y="111"/>
                    <a:pt x="69" y="111"/>
                  </a:cubicBezTo>
                  <a:cubicBezTo>
                    <a:pt x="69" y="110"/>
                    <a:pt x="68" y="109"/>
                    <a:pt x="68" y="109"/>
                  </a:cubicBezTo>
                  <a:cubicBezTo>
                    <a:pt x="68" y="108"/>
                    <a:pt x="69" y="108"/>
                    <a:pt x="69" y="108"/>
                  </a:cubicBezTo>
                  <a:cubicBezTo>
                    <a:pt x="69" y="108"/>
                    <a:pt x="69" y="107"/>
                    <a:pt x="69" y="107"/>
                  </a:cubicBezTo>
                  <a:cubicBezTo>
                    <a:pt x="69" y="107"/>
                    <a:pt x="68" y="107"/>
                    <a:pt x="68" y="107"/>
                  </a:cubicBezTo>
                  <a:cubicBezTo>
                    <a:pt x="67" y="107"/>
                    <a:pt x="67" y="108"/>
                    <a:pt x="67" y="108"/>
                  </a:cubicBezTo>
                  <a:cubicBezTo>
                    <a:pt x="67" y="108"/>
                    <a:pt x="67" y="109"/>
                    <a:pt x="67" y="109"/>
                  </a:cubicBezTo>
                  <a:cubicBezTo>
                    <a:pt x="67" y="109"/>
                    <a:pt x="67" y="110"/>
                    <a:pt x="67" y="110"/>
                  </a:cubicBezTo>
                  <a:cubicBezTo>
                    <a:pt x="67" y="110"/>
                    <a:pt x="68" y="112"/>
                    <a:pt x="68" y="112"/>
                  </a:cubicBezTo>
                  <a:close/>
                  <a:moveTo>
                    <a:pt x="95" y="139"/>
                  </a:moveTo>
                  <a:cubicBezTo>
                    <a:pt x="95" y="139"/>
                    <a:pt x="95" y="139"/>
                    <a:pt x="95" y="139"/>
                  </a:cubicBezTo>
                  <a:cubicBezTo>
                    <a:pt x="96" y="138"/>
                    <a:pt x="96" y="138"/>
                    <a:pt x="96" y="138"/>
                  </a:cubicBezTo>
                  <a:cubicBezTo>
                    <a:pt x="97" y="139"/>
                    <a:pt x="97" y="139"/>
                    <a:pt x="97" y="139"/>
                  </a:cubicBezTo>
                  <a:cubicBezTo>
                    <a:pt x="97" y="139"/>
                    <a:pt x="96" y="140"/>
                    <a:pt x="96" y="140"/>
                  </a:cubicBezTo>
                  <a:cubicBezTo>
                    <a:pt x="96" y="140"/>
                    <a:pt x="95" y="139"/>
                    <a:pt x="95" y="139"/>
                  </a:cubicBezTo>
                  <a:cubicBezTo>
                    <a:pt x="95" y="139"/>
                    <a:pt x="95" y="139"/>
                    <a:pt x="95" y="139"/>
                  </a:cubicBezTo>
                  <a:close/>
                  <a:moveTo>
                    <a:pt x="106" y="152"/>
                  </a:moveTo>
                  <a:cubicBezTo>
                    <a:pt x="106" y="152"/>
                    <a:pt x="106" y="152"/>
                    <a:pt x="106" y="152"/>
                  </a:cubicBezTo>
                  <a:cubicBezTo>
                    <a:pt x="107" y="152"/>
                    <a:pt x="107" y="152"/>
                    <a:pt x="107" y="152"/>
                  </a:cubicBezTo>
                  <a:cubicBezTo>
                    <a:pt x="107" y="153"/>
                    <a:pt x="107" y="153"/>
                    <a:pt x="107" y="153"/>
                  </a:cubicBezTo>
                  <a:cubicBezTo>
                    <a:pt x="106" y="154"/>
                    <a:pt x="106" y="154"/>
                    <a:pt x="106" y="154"/>
                  </a:cubicBezTo>
                  <a:cubicBezTo>
                    <a:pt x="106" y="153"/>
                    <a:pt x="106" y="153"/>
                    <a:pt x="106" y="153"/>
                  </a:cubicBezTo>
                  <a:cubicBezTo>
                    <a:pt x="106" y="152"/>
                    <a:pt x="106" y="152"/>
                    <a:pt x="106" y="152"/>
                  </a:cubicBezTo>
                  <a:close/>
                  <a:moveTo>
                    <a:pt x="103" y="150"/>
                  </a:moveTo>
                  <a:cubicBezTo>
                    <a:pt x="103" y="150"/>
                    <a:pt x="103" y="150"/>
                    <a:pt x="103" y="150"/>
                  </a:cubicBezTo>
                  <a:cubicBezTo>
                    <a:pt x="102" y="149"/>
                    <a:pt x="102" y="149"/>
                    <a:pt x="102" y="149"/>
                  </a:cubicBezTo>
                  <a:cubicBezTo>
                    <a:pt x="104" y="149"/>
                    <a:pt x="104" y="149"/>
                    <a:pt x="104" y="149"/>
                  </a:cubicBezTo>
                  <a:cubicBezTo>
                    <a:pt x="104" y="149"/>
                    <a:pt x="104" y="149"/>
                    <a:pt x="105" y="149"/>
                  </a:cubicBezTo>
                  <a:cubicBezTo>
                    <a:pt x="105" y="149"/>
                    <a:pt x="106" y="150"/>
                    <a:pt x="106" y="150"/>
                  </a:cubicBezTo>
                  <a:cubicBezTo>
                    <a:pt x="106" y="150"/>
                    <a:pt x="106" y="150"/>
                    <a:pt x="106" y="150"/>
                  </a:cubicBezTo>
                  <a:cubicBezTo>
                    <a:pt x="105" y="150"/>
                    <a:pt x="105" y="151"/>
                    <a:pt x="105" y="151"/>
                  </a:cubicBezTo>
                  <a:cubicBezTo>
                    <a:pt x="104" y="151"/>
                    <a:pt x="103" y="150"/>
                    <a:pt x="103" y="150"/>
                  </a:cubicBezTo>
                  <a:close/>
                  <a:moveTo>
                    <a:pt x="108" y="150"/>
                  </a:moveTo>
                  <a:cubicBezTo>
                    <a:pt x="108" y="150"/>
                    <a:pt x="108" y="150"/>
                    <a:pt x="108" y="150"/>
                  </a:cubicBezTo>
                  <a:cubicBezTo>
                    <a:pt x="107" y="148"/>
                    <a:pt x="107" y="148"/>
                    <a:pt x="107" y="148"/>
                  </a:cubicBezTo>
                  <a:cubicBezTo>
                    <a:pt x="108" y="147"/>
                    <a:pt x="108" y="147"/>
                    <a:pt x="108" y="147"/>
                  </a:cubicBezTo>
                  <a:cubicBezTo>
                    <a:pt x="108" y="147"/>
                    <a:pt x="109" y="148"/>
                    <a:pt x="109" y="148"/>
                  </a:cubicBezTo>
                  <a:cubicBezTo>
                    <a:pt x="109" y="148"/>
                    <a:pt x="108" y="149"/>
                    <a:pt x="108" y="149"/>
                  </a:cubicBezTo>
                  <a:cubicBezTo>
                    <a:pt x="108" y="150"/>
                    <a:pt x="108" y="150"/>
                    <a:pt x="108" y="150"/>
                  </a:cubicBezTo>
                  <a:close/>
                  <a:moveTo>
                    <a:pt x="129" y="144"/>
                  </a:moveTo>
                  <a:cubicBezTo>
                    <a:pt x="129" y="144"/>
                    <a:pt x="129" y="144"/>
                    <a:pt x="129" y="144"/>
                  </a:cubicBezTo>
                  <a:cubicBezTo>
                    <a:pt x="128" y="143"/>
                    <a:pt x="128" y="143"/>
                    <a:pt x="128" y="143"/>
                  </a:cubicBezTo>
                  <a:cubicBezTo>
                    <a:pt x="128" y="143"/>
                    <a:pt x="129" y="142"/>
                    <a:pt x="129" y="142"/>
                  </a:cubicBezTo>
                  <a:cubicBezTo>
                    <a:pt x="130" y="142"/>
                    <a:pt x="131" y="142"/>
                    <a:pt x="131" y="142"/>
                  </a:cubicBezTo>
                  <a:cubicBezTo>
                    <a:pt x="129" y="144"/>
                    <a:pt x="129" y="144"/>
                    <a:pt x="129" y="144"/>
                  </a:cubicBezTo>
                  <a:close/>
                  <a:moveTo>
                    <a:pt x="127" y="145"/>
                  </a:moveTo>
                  <a:cubicBezTo>
                    <a:pt x="127" y="145"/>
                    <a:pt x="127" y="145"/>
                    <a:pt x="127" y="145"/>
                  </a:cubicBezTo>
                  <a:cubicBezTo>
                    <a:pt x="127" y="142"/>
                    <a:pt x="127" y="142"/>
                    <a:pt x="127" y="142"/>
                  </a:cubicBezTo>
                  <a:cubicBezTo>
                    <a:pt x="128" y="141"/>
                    <a:pt x="128" y="141"/>
                    <a:pt x="128" y="141"/>
                  </a:cubicBezTo>
                  <a:cubicBezTo>
                    <a:pt x="127" y="140"/>
                    <a:pt x="127" y="140"/>
                    <a:pt x="127" y="140"/>
                  </a:cubicBezTo>
                  <a:cubicBezTo>
                    <a:pt x="126" y="140"/>
                    <a:pt x="126" y="140"/>
                    <a:pt x="126" y="140"/>
                  </a:cubicBezTo>
                  <a:cubicBezTo>
                    <a:pt x="126" y="140"/>
                    <a:pt x="125" y="138"/>
                    <a:pt x="125" y="138"/>
                  </a:cubicBezTo>
                  <a:cubicBezTo>
                    <a:pt x="125" y="138"/>
                    <a:pt x="124" y="138"/>
                    <a:pt x="124" y="138"/>
                  </a:cubicBezTo>
                  <a:cubicBezTo>
                    <a:pt x="124" y="138"/>
                    <a:pt x="123" y="138"/>
                    <a:pt x="123" y="138"/>
                  </a:cubicBezTo>
                  <a:cubicBezTo>
                    <a:pt x="123" y="138"/>
                    <a:pt x="124" y="137"/>
                    <a:pt x="124" y="137"/>
                  </a:cubicBezTo>
                  <a:cubicBezTo>
                    <a:pt x="124" y="137"/>
                    <a:pt x="124" y="137"/>
                    <a:pt x="125" y="137"/>
                  </a:cubicBezTo>
                  <a:cubicBezTo>
                    <a:pt x="126" y="136"/>
                    <a:pt x="126" y="136"/>
                    <a:pt x="126" y="136"/>
                  </a:cubicBezTo>
                  <a:cubicBezTo>
                    <a:pt x="126" y="136"/>
                    <a:pt x="128" y="133"/>
                    <a:pt x="130" y="133"/>
                  </a:cubicBezTo>
                  <a:cubicBezTo>
                    <a:pt x="131" y="133"/>
                    <a:pt x="133" y="133"/>
                    <a:pt x="133" y="133"/>
                  </a:cubicBezTo>
                  <a:cubicBezTo>
                    <a:pt x="135" y="131"/>
                    <a:pt x="135" y="131"/>
                    <a:pt x="135" y="131"/>
                  </a:cubicBezTo>
                  <a:cubicBezTo>
                    <a:pt x="135" y="131"/>
                    <a:pt x="135" y="130"/>
                    <a:pt x="135" y="130"/>
                  </a:cubicBezTo>
                  <a:cubicBezTo>
                    <a:pt x="136" y="130"/>
                    <a:pt x="135" y="128"/>
                    <a:pt x="135" y="128"/>
                  </a:cubicBezTo>
                  <a:cubicBezTo>
                    <a:pt x="135" y="126"/>
                    <a:pt x="135" y="126"/>
                    <a:pt x="135" y="126"/>
                  </a:cubicBezTo>
                  <a:cubicBezTo>
                    <a:pt x="135" y="126"/>
                    <a:pt x="132" y="124"/>
                    <a:pt x="132" y="124"/>
                  </a:cubicBezTo>
                  <a:cubicBezTo>
                    <a:pt x="132" y="124"/>
                    <a:pt x="128" y="122"/>
                    <a:pt x="128" y="122"/>
                  </a:cubicBezTo>
                  <a:cubicBezTo>
                    <a:pt x="128" y="122"/>
                    <a:pt x="128" y="120"/>
                    <a:pt x="127" y="120"/>
                  </a:cubicBezTo>
                  <a:cubicBezTo>
                    <a:pt x="127" y="120"/>
                    <a:pt x="128" y="118"/>
                    <a:pt x="128" y="118"/>
                  </a:cubicBezTo>
                  <a:cubicBezTo>
                    <a:pt x="128" y="118"/>
                    <a:pt x="130" y="115"/>
                    <a:pt x="132" y="114"/>
                  </a:cubicBezTo>
                  <a:cubicBezTo>
                    <a:pt x="133" y="113"/>
                    <a:pt x="134" y="113"/>
                    <a:pt x="134" y="113"/>
                  </a:cubicBezTo>
                  <a:cubicBezTo>
                    <a:pt x="135" y="113"/>
                    <a:pt x="136" y="114"/>
                    <a:pt x="137" y="115"/>
                  </a:cubicBezTo>
                  <a:cubicBezTo>
                    <a:pt x="137" y="115"/>
                    <a:pt x="138" y="115"/>
                    <a:pt x="139" y="115"/>
                  </a:cubicBezTo>
                  <a:cubicBezTo>
                    <a:pt x="140" y="115"/>
                    <a:pt x="141" y="115"/>
                    <a:pt x="141" y="115"/>
                  </a:cubicBezTo>
                  <a:cubicBezTo>
                    <a:pt x="141" y="115"/>
                    <a:pt x="141" y="113"/>
                    <a:pt x="141" y="112"/>
                  </a:cubicBezTo>
                  <a:cubicBezTo>
                    <a:pt x="141" y="111"/>
                    <a:pt x="141" y="112"/>
                    <a:pt x="140" y="111"/>
                  </a:cubicBezTo>
                  <a:cubicBezTo>
                    <a:pt x="140" y="111"/>
                    <a:pt x="139" y="110"/>
                    <a:pt x="139" y="110"/>
                  </a:cubicBezTo>
                  <a:cubicBezTo>
                    <a:pt x="139" y="110"/>
                    <a:pt x="139" y="109"/>
                    <a:pt x="139" y="109"/>
                  </a:cubicBezTo>
                  <a:cubicBezTo>
                    <a:pt x="139" y="109"/>
                    <a:pt x="139" y="108"/>
                    <a:pt x="139" y="107"/>
                  </a:cubicBezTo>
                  <a:cubicBezTo>
                    <a:pt x="139" y="107"/>
                    <a:pt x="139" y="104"/>
                    <a:pt x="139" y="104"/>
                  </a:cubicBezTo>
                  <a:cubicBezTo>
                    <a:pt x="139" y="103"/>
                    <a:pt x="138" y="101"/>
                    <a:pt x="138" y="101"/>
                  </a:cubicBezTo>
                  <a:cubicBezTo>
                    <a:pt x="138" y="100"/>
                    <a:pt x="137" y="99"/>
                    <a:pt x="137" y="99"/>
                  </a:cubicBezTo>
                  <a:cubicBezTo>
                    <a:pt x="136" y="97"/>
                    <a:pt x="136" y="97"/>
                    <a:pt x="136" y="97"/>
                  </a:cubicBezTo>
                  <a:cubicBezTo>
                    <a:pt x="136" y="97"/>
                    <a:pt x="136" y="97"/>
                    <a:pt x="136" y="96"/>
                  </a:cubicBezTo>
                  <a:cubicBezTo>
                    <a:pt x="136" y="94"/>
                    <a:pt x="137" y="92"/>
                    <a:pt x="137" y="92"/>
                  </a:cubicBezTo>
                  <a:cubicBezTo>
                    <a:pt x="138" y="91"/>
                    <a:pt x="138" y="89"/>
                    <a:pt x="138" y="89"/>
                  </a:cubicBezTo>
                  <a:cubicBezTo>
                    <a:pt x="137" y="88"/>
                    <a:pt x="137" y="88"/>
                    <a:pt x="137" y="88"/>
                  </a:cubicBezTo>
                  <a:cubicBezTo>
                    <a:pt x="137" y="88"/>
                    <a:pt x="133" y="87"/>
                    <a:pt x="133" y="87"/>
                  </a:cubicBezTo>
                  <a:cubicBezTo>
                    <a:pt x="133" y="87"/>
                    <a:pt x="132" y="86"/>
                    <a:pt x="132" y="86"/>
                  </a:cubicBezTo>
                  <a:cubicBezTo>
                    <a:pt x="132" y="85"/>
                    <a:pt x="131" y="85"/>
                    <a:pt x="131" y="85"/>
                  </a:cubicBezTo>
                  <a:cubicBezTo>
                    <a:pt x="131" y="85"/>
                    <a:pt x="127" y="86"/>
                    <a:pt x="127" y="86"/>
                  </a:cubicBezTo>
                  <a:cubicBezTo>
                    <a:pt x="127" y="86"/>
                    <a:pt x="125" y="87"/>
                    <a:pt x="124" y="88"/>
                  </a:cubicBezTo>
                  <a:cubicBezTo>
                    <a:pt x="122" y="88"/>
                    <a:pt x="122" y="88"/>
                    <a:pt x="121" y="89"/>
                  </a:cubicBezTo>
                  <a:cubicBezTo>
                    <a:pt x="119" y="90"/>
                    <a:pt x="119" y="91"/>
                    <a:pt x="118" y="92"/>
                  </a:cubicBezTo>
                  <a:cubicBezTo>
                    <a:pt x="117" y="92"/>
                    <a:pt x="116" y="94"/>
                    <a:pt x="116" y="94"/>
                  </a:cubicBezTo>
                  <a:cubicBezTo>
                    <a:pt x="115" y="95"/>
                    <a:pt x="115" y="95"/>
                    <a:pt x="116" y="96"/>
                  </a:cubicBezTo>
                  <a:cubicBezTo>
                    <a:pt x="116" y="97"/>
                    <a:pt x="117" y="96"/>
                    <a:pt x="117" y="96"/>
                  </a:cubicBezTo>
                  <a:cubicBezTo>
                    <a:pt x="117" y="96"/>
                    <a:pt x="118" y="96"/>
                    <a:pt x="119" y="96"/>
                  </a:cubicBezTo>
                  <a:cubicBezTo>
                    <a:pt x="120" y="96"/>
                    <a:pt x="120" y="97"/>
                    <a:pt x="119" y="97"/>
                  </a:cubicBezTo>
                  <a:cubicBezTo>
                    <a:pt x="119" y="97"/>
                    <a:pt x="119" y="98"/>
                    <a:pt x="119" y="98"/>
                  </a:cubicBezTo>
                  <a:cubicBezTo>
                    <a:pt x="119" y="98"/>
                    <a:pt x="119" y="98"/>
                    <a:pt x="118" y="99"/>
                  </a:cubicBezTo>
                  <a:cubicBezTo>
                    <a:pt x="118" y="99"/>
                    <a:pt x="118" y="100"/>
                    <a:pt x="118" y="101"/>
                  </a:cubicBezTo>
                  <a:cubicBezTo>
                    <a:pt x="118" y="102"/>
                    <a:pt x="117" y="102"/>
                    <a:pt x="117" y="102"/>
                  </a:cubicBezTo>
                  <a:cubicBezTo>
                    <a:pt x="116" y="103"/>
                    <a:pt x="116" y="103"/>
                    <a:pt x="115" y="104"/>
                  </a:cubicBezTo>
                  <a:cubicBezTo>
                    <a:pt x="114" y="104"/>
                    <a:pt x="114" y="105"/>
                    <a:pt x="114" y="105"/>
                  </a:cubicBezTo>
                  <a:cubicBezTo>
                    <a:pt x="114" y="106"/>
                    <a:pt x="114" y="106"/>
                    <a:pt x="115" y="107"/>
                  </a:cubicBezTo>
                  <a:cubicBezTo>
                    <a:pt x="115" y="108"/>
                    <a:pt x="115" y="108"/>
                    <a:pt x="115" y="108"/>
                  </a:cubicBezTo>
                  <a:cubicBezTo>
                    <a:pt x="115" y="109"/>
                    <a:pt x="114" y="110"/>
                    <a:pt x="114" y="109"/>
                  </a:cubicBezTo>
                  <a:cubicBezTo>
                    <a:pt x="114" y="109"/>
                    <a:pt x="114" y="108"/>
                    <a:pt x="114" y="108"/>
                  </a:cubicBezTo>
                  <a:cubicBezTo>
                    <a:pt x="111" y="108"/>
                    <a:pt x="111" y="108"/>
                    <a:pt x="111" y="108"/>
                  </a:cubicBezTo>
                  <a:cubicBezTo>
                    <a:pt x="111" y="108"/>
                    <a:pt x="111" y="108"/>
                    <a:pt x="110" y="108"/>
                  </a:cubicBezTo>
                  <a:cubicBezTo>
                    <a:pt x="110" y="108"/>
                    <a:pt x="112" y="106"/>
                    <a:pt x="112" y="106"/>
                  </a:cubicBezTo>
                  <a:cubicBezTo>
                    <a:pt x="113" y="105"/>
                    <a:pt x="113" y="105"/>
                    <a:pt x="113" y="105"/>
                  </a:cubicBezTo>
                  <a:cubicBezTo>
                    <a:pt x="113" y="104"/>
                    <a:pt x="113" y="104"/>
                    <a:pt x="113" y="104"/>
                  </a:cubicBezTo>
                  <a:cubicBezTo>
                    <a:pt x="110" y="104"/>
                    <a:pt x="110" y="104"/>
                    <a:pt x="110" y="104"/>
                  </a:cubicBezTo>
                  <a:cubicBezTo>
                    <a:pt x="109" y="104"/>
                    <a:pt x="109" y="104"/>
                    <a:pt x="109" y="104"/>
                  </a:cubicBezTo>
                  <a:cubicBezTo>
                    <a:pt x="110" y="103"/>
                    <a:pt x="110" y="103"/>
                    <a:pt x="110" y="103"/>
                  </a:cubicBezTo>
                  <a:cubicBezTo>
                    <a:pt x="110" y="101"/>
                    <a:pt x="110" y="101"/>
                    <a:pt x="110" y="101"/>
                  </a:cubicBezTo>
                  <a:cubicBezTo>
                    <a:pt x="111" y="99"/>
                    <a:pt x="111" y="99"/>
                    <a:pt x="111" y="99"/>
                  </a:cubicBezTo>
                  <a:cubicBezTo>
                    <a:pt x="111" y="99"/>
                    <a:pt x="111" y="97"/>
                    <a:pt x="112" y="97"/>
                  </a:cubicBezTo>
                  <a:cubicBezTo>
                    <a:pt x="112" y="97"/>
                    <a:pt x="113" y="96"/>
                    <a:pt x="113" y="95"/>
                  </a:cubicBezTo>
                  <a:cubicBezTo>
                    <a:pt x="114" y="95"/>
                    <a:pt x="113" y="94"/>
                    <a:pt x="113" y="94"/>
                  </a:cubicBezTo>
                  <a:cubicBezTo>
                    <a:pt x="111" y="94"/>
                    <a:pt x="111" y="94"/>
                    <a:pt x="111" y="94"/>
                  </a:cubicBezTo>
                  <a:cubicBezTo>
                    <a:pt x="109" y="95"/>
                    <a:pt x="109" y="95"/>
                    <a:pt x="109" y="95"/>
                  </a:cubicBezTo>
                  <a:cubicBezTo>
                    <a:pt x="109" y="95"/>
                    <a:pt x="106" y="96"/>
                    <a:pt x="105" y="96"/>
                  </a:cubicBezTo>
                  <a:cubicBezTo>
                    <a:pt x="104" y="96"/>
                    <a:pt x="105" y="96"/>
                    <a:pt x="104" y="96"/>
                  </a:cubicBezTo>
                  <a:cubicBezTo>
                    <a:pt x="104" y="95"/>
                    <a:pt x="103" y="95"/>
                    <a:pt x="103" y="95"/>
                  </a:cubicBezTo>
                  <a:cubicBezTo>
                    <a:pt x="103" y="95"/>
                    <a:pt x="101" y="95"/>
                    <a:pt x="101" y="95"/>
                  </a:cubicBezTo>
                  <a:cubicBezTo>
                    <a:pt x="100" y="95"/>
                    <a:pt x="100" y="96"/>
                    <a:pt x="100" y="96"/>
                  </a:cubicBezTo>
                  <a:cubicBezTo>
                    <a:pt x="100" y="96"/>
                    <a:pt x="103" y="97"/>
                    <a:pt x="104" y="98"/>
                  </a:cubicBezTo>
                  <a:cubicBezTo>
                    <a:pt x="104" y="98"/>
                    <a:pt x="105" y="98"/>
                    <a:pt x="105" y="98"/>
                  </a:cubicBezTo>
                  <a:cubicBezTo>
                    <a:pt x="105" y="99"/>
                    <a:pt x="105" y="99"/>
                    <a:pt x="105" y="99"/>
                  </a:cubicBezTo>
                  <a:cubicBezTo>
                    <a:pt x="105" y="99"/>
                    <a:pt x="104" y="101"/>
                    <a:pt x="103" y="101"/>
                  </a:cubicBezTo>
                  <a:cubicBezTo>
                    <a:pt x="103" y="102"/>
                    <a:pt x="102" y="102"/>
                    <a:pt x="102" y="102"/>
                  </a:cubicBezTo>
                  <a:cubicBezTo>
                    <a:pt x="100" y="103"/>
                    <a:pt x="100" y="103"/>
                    <a:pt x="100" y="103"/>
                  </a:cubicBezTo>
                  <a:cubicBezTo>
                    <a:pt x="100" y="103"/>
                    <a:pt x="101" y="105"/>
                    <a:pt x="101" y="105"/>
                  </a:cubicBezTo>
                  <a:cubicBezTo>
                    <a:pt x="101" y="105"/>
                    <a:pt x="101" y="107"/>
                    <a:pt x="101" y="107"/>
                  </a:cubicBezTo>
                  <a:cubicBezTo>
                    <a:pt x="99" y="106"/>
                    <a:pt x="99" y="106"/>
                    <a:pt x="99" y="106"/>
                  </a:cubicBezTo>
                  <a:cubicBezTo>
                    <a:pt x="96" y="108"/>
                    <a:pt x="96" y="108"/>
                    <a:pt x="96" y="108"/>
                  </a:cubicBezTo>
                  <a:cubicBezTo>
                    <a:pt x="96" y="108"/>
                    <a:pt x="95" y="108"/>
                    <a:pt x="95" y="108"/>
                  </a:cubicBezTo>
                  <a:cubicBezTo>
                    <a:pt x="94" y="108"/>
                    <a:pt x="94" y="107"/>
                    <a:pt x="94" y="107"/>
                  </a:cubicBezTo>
                  <a:cubicBezTo>
                    <a:pt x="93" y="109"/>
                    <a:pt x="93" y="109"/>
                    <a:pt x="93" y="109"/>
                  </a:cubicBezTo>
                  <a:cubicBezTo>
                    <a:pt x="93" y="109"/>
                    <a:pt x="89" y="108"/>
                    <a:pt x="88" y="108"/>
                  </a:cubicBezTo>
                  <a:cubicBezTo>
                    <a:pt x="88" y="108"/>
                    <a:pt x="88" y="110"/>
                    <a:pt x="88" y="110"/>
                  </a:cubicBezTo>
                  <a:cubicBezTo>
                    <a:pt x="90" y="111"/>
                    <a:pt x="90" y="111"/>
                    <a:pt x="90" y="111"/>
                  </a:cubicBezTo>
                  <a:cubicBezTo>
                    <a:pt x="88" y="112"/>
                    <a:pt x="88" y="112"/>
                    <a:pt x="88" y="112"/>
                  </a:cubicBezTo>
                  <a:cubicBezTo>
                    <a:pt x="92" y="114"/>
                    <a:pt x="92" y="114"/>
                    <a:pt x="92" y="114"/>
                  </a:cubicBezTo>
                  <a:cubicBezTo>
                    <a:pt x="93" y="115"/>
                    <a:pt x="93" y="115"/>
                    <a:pt x="93" y="115"/>
                  </a:cubicBezTo>
                  <a:cubicBezTo>
                    <a:pt x="94" y="118"/>
                    <a:pt x="94" y="118"/>
                    <a:pt x="94" y="118"/>
                  </a:cubicBezTo>
                  <a:cubicBezTo>
                    <a:pt x="93" y="119"/>
                    <a:pt x="93" y="119"/>
                    <a:pt x="93" y="119"/>
                  </a:cubicBezTo>
                  <a:cubicBezTo>
                    <a:pt x="95" y="121"/>
                    <a:pt x="95" y="121"/>
                    <a:pt x="95" y="121"/>
                  </a:cubicBezTo>
                  <a:cubicBezTo>
                    <a:pt x="95" y="121"/>
                    <a:pt x="95" y="122"/>
                    <a:pt x="96" y="123"/>
                  </a:cubicBezTo>
                  <a:cubicBezTo>
                    <a:pt x="96" y="123"/>
                    <a:pt x="96" y="125"/>
                    <a:pt x="96" y="125"/>
                  </a:cubicBezTo>
                  <a:cubicBezTo>
                    <a:pt x="96" y="127"/>
                    <a:pt x="96" y="127"/>
                    <a:pt x="96" y="127"/>
                  </a:cubicBezTo>
                  <a:cubicBezTo>
                    <a:pt x="96" y="128"/>
                    <a:pt x="96" y="128"/>
                    <a:pt x="96" y="128"/>
                  </a:cubicBezTo>
                  <a:cubicBezTo>
                    <a:pt x="96" y="128"/>
                    <a:pt x="94" y="129"/>
                    <a:pt x="94" y="130"/>
                  </a:cubicBezTo>
                  <a:cubicBezTo>
                    <a:pt x="94" y="130"/>
                    <a:pt x="95" y="130"/>
                    <a:pt x="95" y="130"/>
                  </a:cubicBezTo>
                  <a:cubicBezTo>
                    <a:pt x="97" y="132"/>
                    <a:pt x="97" y="132"/>
                    <a:pt x="97" y="132"/>
                  </a:cubicBezTo>
                  <a:cubicBezTo>
                    <a:pt x="98" y="134"/>
                    <a:pt x="98" y="134"/>
                    <a:pt x="98" y="134"/>
                  </a:cubicBezTo>
                  <a:cubicBezTo>
                    <a:pt x="98" y="134"/>
                    <a:pt x="97" y="135"/>
                    <a:pt x="97" y="136"/>
                  </a:cubicBezTo>
                  <a:cubicBezTo>
                    <a:pt x="97" y="136"/>
                    <a:pt x="99" y="137"/>
                    <a:pt x="99" y="137"/>
                  </a:cubicBezTo>
                  <a:cubicBezTo>
                    <a:pt x="103" y="137"/>
                    <a:pt x="103" y="137"/>
                    <a:pt x="103" y="137"/>
                  </a:cubicBezTo>
                  <a:cubicBezTo>
                    <a:pt x="105" y="137"/>
                    <a:pt x="105" y="137"/>
                    <a:pt x="105" y="137"/>
                  </a:cubicBezTo>
                  <a:cubicBezTo>
                    <a:pt x="105" y="137"/>
                    <a:pt x="108" y="137"/>
                    <a:pt x="109" y="137"/>
                  </a:cubicBezTo>
                  <a:cubicBezTo>
                    <a:pt x="109" y="137"/>
                    <a:pt x="112" y="136"/>
                    <a:pt x="112" y="136"/>
                  </a:cubicBezTo>
                  <a:cubicBezTo>
                    <a:pt x="112" y="136"/>
                    <a:pt x="114" y="138"/>
                    <a:pt x="115" y="138"/>
                  </a:cubicBezTo>
                  <a:cubicBezTo>
                    <a:pt x="116" y="139"/>
                    <a:pt x="115" y="140"/>
                    <a:pt x="115" y="140"/>
                  </a:cubicBezTo>
                  <a:cubicBezTo>
                    <a:pt x="115" y="141"/>
                    <a:pt x="114" y="141"/>
                    <a:pt x="114" y="141"/>
                  </a:cubicBezTo>
                  <a:cubicBezTo>
                    <a:pt x="114" y="141"/>
                    <a:pt x="115" y="144"/>
                    <a:pt x="115" y="144"/>
                  </a:cubicBezTo>
                  <a:cubicBezTo>
                    <a:pt x="116" y="145"/>
                    <a:pt x="116" y="144"/>
                    <a:pt x="116" y="144"/>
                  </a:cubicBezTo>
                  <a:cubicBezTo>
                    <a:pt x="116" y="144"/>
                    <a:pt x="117" y="145"/>
                    <a:pt x="118" y="146"/>
                  </a:cubicBezTo>
                  <a:cubicBezTo>
                    <a:pt x="118" y="147"/>
                    <a:pt x="119" y="147"/>
                    <a:pt x="119" y="147"/>
                  </a:cubicBezTo>
                  <a:cubicBezTo>
                    <a:pt x="120" y="147"/>
                    <a:pt x="120" y="147"/>
                    <a:pt x="120" y="147"/>
                  </a:cubicBezTo>
                  <a:cubicBezTo>
                    <a:pt x="120" y="147"/>
                    <a:pt x="121" y="147"/>
                    <a:pt x="121" y="148"/>
                  </a:cubicBezTo>
                  <a:cubicBezTo>
                    <a:pt x="122" y="148"/>
                    <a:pt x="123" y="148"/>
                    <a:pt x="124" y="148"/>
                  </a:cubicBezTo>
                  <a:cubicBezTo>
                    <a:pt x="124" y="148"/>
                    <a:pt x="125" y="148"/>
                    <a:pt x="125" y="147"/>
                  </a:cubicBezTo>
                  <a:cubicBezTo>
                    <a:pt x="125" y="147"/>
                    <a:pt x="126" y="147"/>
                    <a:pt x="127" y="147"/>
                  </a:cubicBezTo>
                  <a:cubicBezTo>
                    <a:pt x="127" y="146"/>
                    <a:pt x="127" y="145"/>
                    <a:pt x="127" y="145"/>
                  </a:cubicBezTo>
                  <a:cubicBezTo>
                    <a:pt x="127" y="145"/>
                    <a:pt x="127" y="145"/>
                    <a:pt x="127" y="145"/>
                  </a:cubicBezTo>
                  <a:close/>
                  <a:moveTo>
                    <a:pt x="127" y="150"/>
                  </a:moveTo>
                  <a:cubicBezTo>
                    <a:pt x="127" y="150"/>
                    <a:pt x="127" y="150"/>
                    <a:pt x="127" y="150"/>
                  </a:cubicBezTo>
                  <a:cubicBezTo>
                    <a:pt x="126" y="151"/>
                    <a:pt x="126" y="151"/>
                    <a:pt x="126" y="151"/>
                  </a:cubicBezTo>
                  <a:cubicBezTo>
                    <a:pt x="127" y="151"/>
                    <a:pt x="127" y="151"/>
                    <a:pt x="127" y="151"/>
                  </a:cubicBezTo>
                  <a:cubicBezTo>
                    <a:pt x="127" y="151"/>
                    <a:pt x="129" y="152"/>
                    <a:pt x="129" y="152"/>
                  </a:cubicBezTo>
                  <a:cubicBezTo>
                    <a:pt x="130" y="152"/>
                    <a:pt x="130" y="152"/>
                    <a:pt x="130" y="152"/>
                  </a:cubicBezTo>
                  <a:cubicBezTo>
                    <a:pt x="131" y="151"/>
                    <a:pt x="131" y="151"/>
                    <a:pt x="131" y="151"/>
                  </a:cubicBezTo>
                  <a:cubicBezTo>
                    <a:pt x="132" y="149"/>
                    <a:pt x="132" y="149"/>
                    <a:pt x="132" y="149"/>
                  </a:cubicBezTo>
                  <a:cubicBezTo>
                    <a:pt x="135" y="148"/>
                    <a:pt x="135" y="148"/>
                    <a:pt x="135" y="148"/>
                  </a:cubicBezTo>
                  <a:cubicBezTo>
                    <a:pt x="135" y="148"/>
                    <a:pt x="138" y="148"/>
                    <a:pt x="138" y="148"/>
                  </a:cubicBezTo>
                  <a:cubicBezTo>
                    <a:pt x="138" y="148"/>
                    <a:pt x="139" y="147"/>
                    <a:pt x="139" y="147"/>
                  </a:cubicBezTo>
                  <a:cubicBezTo>
                    <a:pt x="139" y="146"/>
                    <a:pt x="139" y="146"/>
                    <a:pt x="139" y="146"/>
                  </a:cubicBezTo>
                  <a:cubicBezTo>
                    <a:pt x="137" y="144"/>
                    <a:pt x="137" y="144"/>
                    <a:pt x="137" y="144"/>
                  </a:cubicBezTo>
                  <a:cubicBezTo>
                    <a:pt x="135" y="144"/>
                    <a:pt x="135" y="144"/>
                    <a:pt x="135" y="144"/>
                  </a:cubicBezTo>
                  <a:cubicBezTo>
                    <a:pt x="135" y="144"/>
                    <a:pt x="133" y="144"/>
                    <a:pt x="132" y="144"/>
                  </a:cubicBezTo>
                  <a:cubicBezTo>
                    <a:pt x="132" y="144"/>
                    <a:pt x="131" y="144"/>
                    <a:pt x="131" y="144"/>
                  </a:cubicBezTo>
                  <a:cubicBezTo>
                    <a:pt x="131" y="144"/>
                    <a:pt x="131" y="145"/>
                    <a:pt x="131" y="146"/>
                  </a:cubicBezTo>
                  <a:cubicBezTo>
                    <a:pt x="130" y="147"/>
                    <a:pt x="130" y="147"/>
                    <a:pt x="129" y="147"/>
                  </a:cubicBezTo>
                  <a:cubicBezTo>
                    <a:pt x="129" y="147"/>
                    <a:pt x="128" y="147"/>
                    <a:pt x="128" y="147"/>
                  </a:cubicBezTo>
                  <a:cubicBezTo>
                    <a:pt x="127" y="150"/>
                    <a:pt x="127" y="150"/>
                    <a:pt x="127" y="150"/>
                  </a:cubicBezTo>
                  <a:close/>
                  <a:moveTo>
                    <a:pt x="116" y="162"/>
                  </a:moveTo>
                  <a:cubicBezTo>
                    <a:pt x="116" y="162"/>
                    <a:pt x="116" y="162"/>
                    <a:pt x="116" y="162"/>
                  </a:cubicBezTo>
                  <a:cubicBezTo>
                    <a:pt x="117" y="162"/>
                    <a:pt x="117" y="162"/>
                    <a:pt x="117" y="162"/>
                  </a:cubicBezTo>
                  <a:cubicBezTo>
                    <a:pt x="118" y="161"/>
                    <a:pt x="118" y="161"/>
                    <a:pt x="118" y="161"/>
                  </a:cubicBezTo>
                  <a:cubicBezTo>
                    <a:pt x="117" y="159"/>
                    <a:pt x="117" y="159"/>
                    <a:pt x="117" y="159"/>
                  </a:cubicBezTo>
                  <a:cubicBezTo>
                    <a:pt x="116" y="158"/>
                    <a:pt x="116" y="158"/>
                    <a:pt x="116" y="158"/>
                  </a:cubicBezTo>
                  <a:cubicBezTo>
                    <a:pt x="115" y="155"/>
                    <a:pt x="115" y="155"/>
                    <a:pt x="115" y="155"/>
                  </a:cubicBezTo>
                  <a:cubicBezTo>
                    <a:pt x="113" y="153"/>
                    <a:pt x="113" y="153"/>
                    <a:pt x="113" y="153"/>
                  </a:cubicBezTo>
                  <a:cubicBezTo>
                    <a:pt x="112" y="152"/>
                    <a:pt x="112" y="152"/>
                    <a:pt x="112" y="152"/>
                  </a:cubicBezTo>
                  <a:cubicBezTo>
                    <a:pt x="111" y="154"/>
                    <a:pt x="111" y="154"/>
                    <a:pt x="111" y="154"/>
                  </a:cubicBezTo>
                  <a:cubicBezTo>
                    <a:pt x="110" y="155"/>
                    <a:pt x="110" y="155"/>
                    <a:pt x="110" y="155"/>
                  </a:cubicBezTo>
                  <a:cubicBezTo>
                    <a:pt x="109" y="156"/>
                    <a:pt x="109" y="156"/>
                    <a:pt x="109" y="156"/>
                  </a:cubicBezTo>
                  <a:cubicBezTo>
                    <a:pt x="109" y="156"/>
                    <a:pt x="106" y="155"/>
                    <a:pt x="105" y="154"/>
                  </a:cubicBezTo>
                  <a:cubicBezTo>
                    <a:pt x="103" y="153"/>
                    <a:pt x="103" y="153"/>
                    <a:pt x="103" y="153"/>
                  </a:cubicBezTo>
                  <a:cubicBezTo>
                    <a:pt x="103" y="153"/>
                    <a:pt x="102" y="153"/>
                    <a:pt x="101" y="152"/>
                  </a:cubicBezTo>
                  <a:cubicBezTo>
                    <a:pt x="101" y="152"/>
                    <a:pt x="100" y="151"/>
                    <a:pt x="100" y="151"/>
                  </a:cubicBezTo>
                  <a:cubicBezTo>
                    <a:pt x="100" y="151"/>
                    <a:pt x="100" y="150"/>
                    <a:pt x="99" y="150"/>
                  </a:cubicBezTo>
                  <a:cubicBezTo>
                    <a:pt x="99" y="149"/>
                    <a:pt x="98" y="150"/>
                    <a:pt x="97" y="150"/>
                  </a:cubicBezTo>
                  <a:cubicBezTo>
                    <a:pt x="95" y="150"/>
                    <a:pt x="95" y="150"/>
                    <a:pt x="94" y="150"/>
                  </a:cubicBezTo>
                  <a:cubicBezTo>
                    <a:pt x="94" y="151"/>
                    <a:pt x="93" y="151"/>
                    <a:pt x="93" y="151"/>
                  </a:cubicBezTo>
                  <a:cubicBezTo>
                    <a:pt x="92" y="152"/>
                    <a:pt x="93" y="154"/>
                    <a:pt x="93" y="154"/>
                  </a:cubicBezTo>
                  <a:cubicBezTo>
                    <a:pt x="93" y="155"/>
                    <a:pt x="93" y="155"/>
                    <a:pt x="93" y="155"/>
                  </a:cubicBezTo>
                  <a:cubicBezTo>
                    <a:pt x="94" y="157"/>
                    <a:pt x="94" y="157"/>
                    <a:pt x="94" y="157"/>
                  </a:cubicBezTo>
                  <a:cubicBezTo>
                    <a:pt x="92" y="157"/>
                    <a:pt x="92" y="157"/>
                    <a:pt x="92" y="157"/>
                  </a:cubicBezTo>
                  <a:cubicBezTo>
                    <a:pt x="91" y="157"/>
                    <a:pt x="91" y="157"/>
                    <a:pt x="91" y="157"/>
                  </a:cubicBezTo>
                  <a:cubicBezTo>
                    <a:pt x="92" y="159"/>
                    <a:pt x="92" y="159"/>
                    <a:pt x="92" y="159"/>
                  </a:cubicBezTo>
                  <a:cubicBezTo>
                    <a:pt x="92" y="159"/>
                    <a:pt x="92" y="160"/>
                    <a:pt x="93" y="161"/>
                  </a:cubicBezTo>
                  <a:cubicBezTo>
                    <a:pt x="93" y="161"/>
                    <a:pt x="94" y="162"/>
                    <a:pt x="94" y="162"/>
                  </a:cubicBezTo>
                  <a:cubicBezTo>
                    <a:pt x="94" y="162"/>
                    <a:pt x="99" y="163"/>
                    <a:pt x="99" y="163"/>
                  </a:cubicBezTo>
                  <a:cubicBezTo>
                    <a:pt x="100" y="163"/>
                    <a:pt x="100" y="163"/>
                    <a:pt x="100" y="163"/>
                  </a:cubicBezTo>
                  <a:cubicBezTo>
                    <a:pt x="100" y="163"/>
                    <a:pt x="102" y="164"/>
                    <a:pt x="104" y="165"/>
                  </a:cubicBezTo>
                  <a:cubicBezTo>
                    <a:pt x="105" y="166"/>
                    <a:pt x="106" y="167"/>
                    <a:pt x="106" y="167"/>
                  </a:cubicBezTo>
                  <a:cubicBezTo>
                    <a:pt x="106" y="167"/>
                    <a:pt x="108" y="167"/>
                    <a:pt x="108" y="167"/>
                  </a:cubicBezTo>
                  <a:cubicBezTo>
                    <a:pt x="109" y="166"/>
                    <a:pt x="109" y="166"/>
                    <a:pt x="109" y="166"/>
                  </a:cubicBezTo>
                  <a:cubicBezTo>
                    <a:pt x="112" y="165"/>
                    <a:pt x="112" y="165"/>
                    <a:pt x="112" y="165"/>
                  </a:cubicBezTo>
                  <a:cubicBezTo>
                    <a:pt x="114" y="165"/>
                    <a:pt x="114" y="165"/>
                    <a:pt x="114" y="165"/>
                  </a:cubicBezTo>
                  <a:cubicBezTo>
                    <a:pt x="117" y="166"/>
                    <a:pt x="117" y="166"/>
                    <a:pt x="117" y="166"/>
                  </a:cubicBezTo>
                  <a:cubicBezTo>
                    <a:pt x="118" y="166"/>
                    <a:pt x="118" y="166"/>
                    <a:pt x="118" y="166"/>
                  </a:cubicBezTo>
                  <a:cubicBezTo>
                    <a:pt x="118" y="164"/>
                    <a:pt x="118" y="164"/>
                    <a:pt x="118" y="164"/>
                  </a:cubicBezTo>
                  <a:cubicBezTo>
                    <a:pt x="118" y="163"/>
                    <a:pt x="118" y="163"/>
                    <a:pt x="118" y="163"/>
                  </a:cubicBezTo>
                  <a:cubicBezTo>
                    <a:pt x="116" y="162"/>
                    <a:pt x="116" y="162"/>
                    <a:pt x="116" y="162"/>
                  </a:cubicBezTo>
                  <a:close/>
                  <a:moveTo>
                    <a:pt x="77" y="121"/>
                  </a:moveTo>
                  <a:cubicBezTo>
                    <a:pt x="77" y="121"/>
                    <a:pt x="77" y="121"/>
                    <a:pt x="77" y="121"/>
                  </a:cubicBezTo>
                  <a:cubicBezTo>
                    <a:pt x="75" y="120"/>
                    <a:pt x="75" y="120"/>
                    <a:pt x="75" y="120"/>
                  </a:cubicBezTo>
                  <a:cubicBezTo>
                    <a:pt x="73" y="117"/>
                    <a:pt x="73" y="117"/>
                    <a:pt x="73" y="117"/>
                  </a:cubicBezTo>
                  <a:cubicBezTo>
                    <a:pt x="70" y="116"/>
                    <a:pt x="70" y="116"/>
                    <a:pt x="70" y="116"/>
                  </a:cubicBezTo>
                  <a:cubicBezTo>
                    <a:pt x="70" y="116"/>
                    <a:pt x="69" y="113"/>
                    <a:pt x="69" y="113"/>
                  </a:cubicBezTo>
                  <a:cubicBezTo>
                    <a:pt x="68" y="112"/>
                    <a:pt x="68" y="113"/>
                    <a:pt x="68" y="113"/>
                  </a:cubicBezTo>
                  <a:cubicBezTo>
                    <a:pt x="68" y="113"/>
                    <a:pt x="68" y="115"/>
                    <a:pt x="67" y="116"/>
                  </a:cubicBezTo>
                  <a:cubicBezTo>
                    <a:pt x="66" y="116"/>
                    <a:pt x="65" y="116"/>
                    <a:pt x="65" y="116"/>
                  </a:cubicBezTo>
                  <a:cubicBezTo>
                    <a:pt x="63" y="118"/>
                    <a:pt x="63" y="118"/>
                    <a:pt x="63" y="118"/>
                  </a:cubicBezTo>
                  <a:cubicBezTo>
                    <a:pt x="63" y="118"/>
                    <a:pt x="60" y="119"/>
                    <a:pt x="59" y="119"/>
                  </a:cubicBezTo>
                  <a:cubicBezTo>
                    <a:pt x="59" y="119"/>
                    <a:pt x="58" y="120"/>
                    <a:pt x="58" y="120"/>
                  </a:cubicBezTo>
                  <a:cubicBezTo>
                    <a:pt x="52" y="119"/>
                    <a:pt x="52" y="119"/>
                    <a:pt x="52" y="119"/>
                  </a:cubicBezTo>
                  <a:cubicBezTo>
                    <a:pt x="50" y="121"/>
                    <a:pt x="50" y="121"/>
                    <a:pt x="50" y="121"/>
                  </a:cubicBezTo>
                  <a:cubicBezTo>
                    <a:pt x="50" y="122"/>
                    <a:pt x="50" y="122"/>
                    <a:pt x="50" y="122"/>
                  </a:cubicBezTo>
                  <a:cubicBezTo>
                    <a:pt x="51" y="124"/>
                    <a:pt x="51" y="124"/>
                    <a:pt x="51" y="124"/>
                  </a:cubicBezTo>
                  <a:cubicBezTo>
                    <a:pt x="52" y="125"/>
                    <a:pt x="52" y="125"/>
                    <a:pt x="52" y="125"/>
                  </a:cubicBezTo>
                  <a:cubicBezTo>
                    <a:pt x="53" y="125"/>
                    <a:pt x="53" y="125"/>
                    <a:pt x="53" y="125"/>
                  </a:cubicBezTo>
                  <a:cubicBezTo>
                    <a:pt x="53" y="127"/>
                    <a:pt x="53" y="127"/>
                    <a:pt x="53" y="127"/>
                  </a:cubicBezTo>
                  <a:cubicBezTo>
                    <a:pt x="54" y="129"/>
                    <a:pt x="54" y="129"/>
                    <a:pt x="54" y="129"/>
                  </a:cubicBezTo>
                  <a:cubicBezTo>
                    <a:pt x="54" y="129"/>
                    <a:pt x="55" y="130"/>
                    <a:pt x="56" y="132"/>
                  </a:cubicBezTo>
                  <a:cubicBezTo>
                    <a:pt x="57" y="134"/>
                    <a:pt x="56" y="135"/>
                    <a:pt x="56" y="135"/>
                  </a:cubicBezTo>
                  <a:cubicBezTo>
                    <a:pt x="59" y="138"/>
                    <a:pt x="59" y="138"/>
                    <a:pt x="59" y="138"/>
                  </a:cubicBezTo>
                  <a:cubicBezTo>
                    <a:pt x="61" y="139"/>
                    <a:pt x="61" y="139"/>
                    <a:pt x="61" y="139"/>
                  </a:cubicBezTo>
                  <a:cubicBezTo>
                    <a:pt x="61" y="139"/>
                    <a:pt x="62" y="140"/>
                    <a:pt x="63" y="140"/>
                  </a:cubicBezTo>
                  <a:cubicBezTo>
                    <a:pt x="63" y="140"/>
                    <a:pt x="63" y="141"/>
                    <a:pt x="63" y="141"/>
                  </a:cubicBezTo>
                  <a:cubicBezTo>
                    <a:pt x="63" y="143"/>
                    <a:pt x="63" y="143"/>
                    <a:pt x="63" y="143"/>
                  </a:cubicBezTo>
                  <a:cubicBezTo>
                    <a:pt x="64" y="145"/>
                    <a:pt x="64" y="145"/>
                    <a:pt x="64" y="145"/>
                  </a:cubicBezTo>
                  <a:cubicBezTo>
                    <a:pt x="65" y="144"/>
                    <a:pt x="65" y="144"/>
                    <a:pt x="65" y="144"/>
                  </a:cubicBezTo>
                  <a:cubicBezTo>
                    <a:pt x="66" y="143"/>
                    <a:pt x="66" y="143"/>
                    <a:pt x="66" y="143"/>
                  </a:cubicBezTo>
                  <a:cubicBezTo>
                    <a:pt x="71" y="145"/>
                    <a:pt x="71" y="145"/>
                    <a:pt x="71" y="145"/>
                  </a:cubicBezTo>
                  <a:cubicBezTo>
                    <a:pt x="71" y="145"/>
                    <a:pt x="75" y="147"/>
                    <a:pt x="76" y="147"/>
                  </a:cubicBezTo>
                  <a:cubicBezTo>
                    <a:pt x="76" y="147"/>
                    <a:pt x="78" y="145"/>
                    <a:pt x="78" y="145"/>
                  </a:cubicBezTo>
                  <a:cubicBezTo>
                    <a:pt x="79" y="144"/>
                    <a:pt x="82" y="144"/>
                    <a:pt x="82" y="144"/>
                  </a:cubicBezTo>
                  <a:cubicBezTo>
                    <a:pt x="83" y="144"/>
                    <a:pt x="83" y="143"/>
                    <a:pt x="83" y="143"/>
                  </a:cubicBezTo>
                  <a:cubicBezTo>
                    <a:pt x="83" y="142"/>
                    <a:pt x="84" y="141"/>
                    <a:pt x="84" y="140"/>
                  </a:cubicBezTo>
                  <a:cubicBezTo>
                    <a:pt x="84" y="139"/>
                    <a:pt x="85" y="138"/>
                    <a:pt x="85" y="138"/>
                  </a:cubicBezTo>
                  <a:cubicBezTo>
                    <a:pt x="85" y="136"/>
                    <a:pt x="85" y="136"/>
                    <a:pt x="85" y="136"/>
                  </a:cubicBezTo>
                  <a:cubicBezTo>
                    <a:pt x="84" y="133"/>
                    <a:pt x="84" y="133"/>
                    <a:pt x="84" y="133"/>
                  </a:cubicBezTo>
                  <a:cubicBezTo>
                    <a:pt x="85" y="129"/>
                    <a:pt x="85" y="129"/>
                    <a:pt x="85" y="129"/>
                  </a:cubicBezTo>
                  <a:cubicBezTo>
                    <a:pt x="83" y="127"/>
                    <a:pt x="83" y="127"/>
                    <a:pt x="83" y="127"/>
                  </a:cubicBezTo>
                  <a:cubicBezTo>
                    <a:pt x="82" y="126"/>
                    <a:pt x="82" y="126"/>
                    <a:pt x="82" y="126"/>
                  </a:cubicBezTo>
                  <a:cubicBezTo>
                    <a:pt x="82" y="125"/>
                    <a:pt x="82" y="125"/>
                    <a:pt x="82" y="125"/>
                  </a:cubicBezTo>
                  <a:cubicBezTo>
                    <a:pt x="82" y="124"/>
                    <a:pt x="82" y="124"/>
                    <a:pt x="82" y="124"/>
                  </a:cubicBezTo>
                  <a:cubicBezTo>
                    <a:pt x="84" y="123"/>
                    <a:pt x="84" y="123"/>
                    <a:pt x="84" y="123"/>
                  </a:cubicBezTo>
                  <a:cubicBezTo>
                    <a:pt x="84" y="120"/>
                    <a:pt x="84" y="120"/>
                    <a:pt x="84" y="120"/>
                  </a:cubicBezTo>
                  <a:cubicBezTo>
                    <a:pt x="87" y="118"/>
                    <a:pt x="87" y="118"/>
                    <a:pt x="87" y="118"/>
                  </a:cubicBezTo>
                  <a:cubicBezTo>
                    <a:pt x="88" y="115"/>
                    <a:pt x="88" y="115"/>
                    <a:pt x="88" y="115"/>
                  </a:cubicBezTo>
                  <a:cubicBezTo>
                    <a:pt x="88" y="115"/>
                    <a:pt x="84" y="114"/>
                    <a:pt x="83" y="114"/>
                  </a:cubicBezTo>
                  <a:cubicBezTo>
                    <a:pt x="81" y="114"/>
                    <a:pt x="82" y="114"/>
                    <a:pt x="82" y="113"/>
                  </a:cubicBezTo>
                  <a:cubicBezTo>
                    <a:pt x="82" y="113"/>
                    <a:pt x="81" y="112"/>
                    <a:pt x="81" y="112"/>
                  </a:cubicBezTo>
                  <a:cubicBezTo>
                    <a:pt x="81" y="112"/>
                    <a:pt x="79" y="113"/>
                    <a:pt x="79" y="113"/>
                  </a:cubicBezTo>
                  <a:cubicBezTo>
                    <a:pt x="78" y="113"/>
                    <a:pt x="78" y="111"/>
                    <a:pt x="78" y="111"/>
                  </a:cubicBezTo>
                  <a:cubicBezTo>
                    <a:pt x="78" y="111"/>
                    <a:pt x="76" y="112"/>
                    <a:pt x="76" y="112"/>
                  </a:cubicBezTo>
                  <a:cubicBezTo>
                    <a:pt x="75" y="112"/>
                    <a:pt x="73" y="112"/>
                    <a:pt x="73" y="112"/>
                  </a:cubicBezTo>
                  <a:cubicBezTo>
                    <a:pt x="73" y="112"/>
                    <a:pt x="73" y="113"/>
                    <a:pt x="73" y="113"/>
                  </a:cubicBezTo>
                  <a:cubicBezTo>
                    <a:pt x="72" y="114"/>
                    <a:pt x="73" y="115"/>
                    <a:pt x="74" y="115"/>
                  </a:cubicBezTo>
                  <a:cubicBezTo>
                    <a:pt x="74" y="116"/>
                    <a:pt x="75" y="118"/>
                    <a:pt x="75" y="118"/>
                  </a:cubicBezTo>
                  <a:cubicBezTo>
                    <a:pt x="76" y="120"/>
                    <a:pt x="76" y="120"/>
                    <a:pt x="76" y="120"/>
                  </a:cubicBezTo>
                  <a:cubicBezTo>
                    <a:pt x="77" y="121"/>
                    <a:pt x="77" y="121"/>
                    <a:pt x="77" y="121"/>
                  </a:cubicBezTo>
                  <a:close/>
                  <a:moveTo>
                    <a:pt x="75" y="107"/>
                  </a:moveTo>
                  <a:cubicBezTo>
                    <a:pt x="75" y="107"/>
                    <a:pt x="75" y="107"/>
                    <a:pt x="75" y="107"/>
                  </a:cubicBezTo>
                  <a:cubicBezTo>
                    <a:pt x="77" y="107"/>
                    <a:pt x="77" y="107"/>
                    <a:pt x="77" y="107"/>
                  </a:cubicBezTo>
                  <a:cubicBezTo>
                    <a:pt x="78" y="105"/>
                    <a:pt x="78" y="105"/>
                    <a:pt x="78" y="105"/>
                  </a:cubicBezTo>
                  <a:cubicBezTo>
                    <a:pt x="78" y="105"/>
                    <a:pt x="79" y="104"/>
                    <a:pt x="79" y="103"/>
                  </a:cubicBezTo>
                  <a:cubicBezTo>
                    <a:pt x="79" y="103"/>
                    <a:pt x="79" y="102"/>
                    <a:pt x="79" y="102"/>
                  </a:cubicBezTo>
                  <a:cubicBezTo>
                    <a:pt x="79" y="100"/>
                    <a:pt x="79" y="100"/>
                    <a:pt x="79" y="100"/>
                  </a:cubicBezTo>
                  <a:cubicBezTo>
                    <a:pt x="78" y="99"/>
                    <a:pt x="78" y="99"/>
                    <a:pt x="78" y="99"/>
                  </a:cubicBezTo>
                  <a:cubicBezTo>
                    <a:pt x="77" y="97"/>
                    <a:pt x="77" y="97"/>
                    <a:pt x="77" y="97"/>
                  </a:cubicBezTo>
                  <a:cubicBezTo>
                    <a:pt x="76" y="94"/>
                    <a:pt x="76" y="94"/>
                    <a:pt x="76" y="94"/>
                  </a:cubicBezTo>
                  <a:cubicBezTo>
                    <a:pt x="74" y="94"/>
                    <a:pt x="74" y="94"/>
                    <a:pt x="74" y="94"/>
                  </a:cubicBezTo>
                  <a:cubicBezTo>
                    <a:pt x="74" y="94"/>
                    <a:pt x="74" y="96"/>
                    <a:pt x="74" y="96"/>
                  </a:cubicBezTo>
                  <a:cubicBezTo>
                    <a:pt x="74" y="97"/>
                    <a:pt x="75" y="98"/>
                    <a:pt x="75" y="98"/>
                  </a:cubicBezTo>
                  <a:cubicBezTo>
                    <a:pt x="76" y="99"/>
                    <a:pt x="76" y="99"/>
                    <a:pt x="76" y="99"/>
                  </a:cubicBezTo>
                  <a:cubicBezTo>
                    <a:pt x="76" y="100"/>
                    <a:pt x="76" y="100"/>
                    <a:pt x="76" y="100"/>
                  </a:cubicBezTo>
                  <a:cubicBezTo>
                    <a:pt x="75" y="101"/>
                    <a:pt x="75" y="101"/>
                    <a:pt x="75" y="101"/>
                  </a:cubicBezTo>
                  <a:cubicBezTo>
                    <a:pt x="74" y="103"/>
                    <a:pt x="74" y="103"/>
                    <a:pt x="74" y="103"/>
                  </a:cubicBezTo>
                  <a:cubicBezTo>
                    <a:pt x="75" y="105"/>
                    <a:pt x="75" y="105"/>
                    <a:pt x="75" y="105"/>
                  </a:cubicBezTo>
                  <a:cubicBezTo>
                    <a:pt x="75" y="107"/>
                    <a:pt x="75" y="107"/>
                    <a:pt x="75" y="107"/>
                  </a:cubicBezTo>
                  <a:close/>
                  <a:moveTo>
                    <a:pt x="80" y="157"/>
                  </a:moveTo>
                  <a:cubicBezTo>
                    <a:pt x="80" y="157"/>
                    <a:pt x="80" y="157"/>
                    <a:pt x="80" y="157"/>
                  </a:cubicBezTo>
                  <a:cubicBezTo>
                    <a:pt x="81" y="160"/>
                    <a:pt x="81" y="160"/>
                    <a:pt x="81" y="160"/>
                  </a:cubicBezTo>
                  <a:cubicBezTo>
                    <a:pt x="82" y="162"/>
                    <a:pt x="82" y="162"/>
                    <a:pt x="82" y="162"/>
                  </a:cubicBezTo>
                  <a:cubicBezTo>
                    <a:pt x="82" y="162"/>
                    <a:pt x="84" y="163"/>
                    <a:pt x="84" y="162"/>
                  </a:cubicBezTo>
                  <a:cubicBezTo>
                    <a:pt x="84" y="161"/>
                    <a:pt x="83" y="160"/>
                    <a:pt x="84" y="159"/>
                  </a:cubicBezTo>
                  <a:cubicBezTo>
                    <a:pt x="84" y="158"/>
                    <a:pt x="85" y="156"/>
                    <a:pt x="85" y="155"/>
                  </a:cubicBezTo>
                  <a:cubicBezTo>
                    <a:pt x="85" y="154"/>
                    <a:pt x="86" y="153"/>
                    <a:pt x="86" y="152"/>
                  </a:cubicBezTo>
                  <a:cubicBezTo>
                    <a:pt x="87" y="151"/>
                    <a:pt x="88" y="149"/>
                    <a:pt x="88" y="148"/>
                  </a:cubicBezTo>
                  <a:cubicBezTo>
                    <a:pt x="88" y="148"/>
                    <a:pt x="89" y="146"/>
                    <a:pt x="89" y="145"/>
                  </a:cubicBezTo>
                  <a:cubicBezTo>
                    <a:pt x="89" y="145"/>
                    <a:pt x="89" y="142"/>
                    <a:pt x="89" y="142"/>
                  </a:cubicBezTo>
                  <a:cubicBezTo>
                    <a:pt x="89" y="142"/>
                    <a:pt x="88" y="139"/>
                    <a:pt x="88" y="139"/>
                  </a:cubicBezTo>
                  <a:cubicBezTo>
                    <a:pt x="87" y="141"/>
                    <a:pt x="87" y="141"/>
                    <a:pt x="87" y="141"/>
                  </a:cubicBezTo>
                  <a:cubicBezTo>
                    <a:pt x="87" y="143"/>
                    <a:pt x="87" y="143"/>
                    <a:pt x="87" y="143"/>
                  </a:cubicBezTo>
                  <a:cubicBezTo>
                    <a:pt x="85" y="147"/>
                    <a:pt x="85" y="147"/>
                    <a:pt x="85" y="147"/>
                  </a:cubicBezTo>
                  <a:cubicBezTo>
                    <a:pt x="84" y="149"/>
                    <a:pt x="84" y="149"/>
                    <a:pt x="84" y="149"/>
                  </a:cubicBezTo>
                  <a:cubicBezTo>
                    <a:pt x="82" y="151"/>
                    <a:pt x="82" y="151"/>
                    <a:pt x="82" y="151"/>
                  </a:cubicBezTo>
                  <a:cubicBezTo>
                    <a:pt x="82" y="152"/>
                    <a:pt x="82" y="152"/>
                    <a:pt x="82" y="152"/>
                  </a:cubicBezTo>
                  <a:cubicBezTo>
                    <a:pt x="82" y="154"/>
                    <a:pt x="82" y="154"/>
                    <a:pt x="82" y="154"/>
                  </a:cubicBezTo>
                  <a:cubicBezTo>
                    <a:pt x="81" y="155"/>
                    <a:pt x="81" y="155"/>
                    <a:pt x="81" y="155"/>
                  </a:cubicBezTo>
                  <a:cubicBezTo>
                    <a:pt x="81" y="156"/>
                    <a:pt x="81" y="156"/>
                    <a:pt x="81" y="156"/>
                  </a:cubicBezTo>
                  <a:cubicBezTo>
                    <a:pt x="80" y="157"/>
                    <a:pt x="80" y="157"/>
                    <a:pt x="80" y="157"/>
                  </a:cubicBezTo>
                  <a:close/>
                  <a:moveTo>
                    <a:pt x="75" y="148"/>
                  </a:moveTo>
                  <a:cubicBezTo>
                    <a:pt x="75" y="148"/>
                    <a:pt x="75" y="148"/>
                    <a:pt x="75" y="148"/>
                  </a:cubicBezTo>
                  <a:cubicBezTo>
                    <a:pt x="76" y="149"/>
                    <a:pt x="76" y="149"/>
                    <a:pt x="76" y="149"/>
                  </a:cubicBezTo>
                  <a:cubicBezTo>
                    <a:pt x="76" y="149"/>
                    <a:pt x="77" y="152"/>
                    <a:pt x="78" y="152"/>
                  </a:cubicBezTo>
                  <a:cubicBezTo>
                    <a:pt x="78" y="152"/>
                    <a:pt x="81" y="149"/>
                    <a:pt x="81" y="149"/>
                  </a:cubicBezTo>
                  <a:cubicBezTo>
                    <a:pt x="81" y="147"/>
                    <a:pt x="81" y="147"/>
                    <a:pt x="81" y="147"/>
                  </a:cubicBezTo>
                  <a:cubicBezTo>
                    <a:pt x="82" y="145"/>
                    <a:pt x="82" y="145"/>
                    <a:pt x="82" y="145"/>
                  </a:cubicBezTo>
                  <a:cubicBezTo>
                    <a:pt x="79" y="146"/>
                    <a:pt x="79" y="146"/>
                    <a:pt x="79" y="146"/>
                  </a:cubicBezTo>
                  <a:cubicBezTo>
                    <a:pt x="77" y="148"/>
                    <a:pt x="77" y="148"/>
                    <a:pt x="77" y="148"/>
                  </a:cubicBezTo>
                  <a:cubicBezTo>
                    <a:pt x="75" y="148"/>
                    <a:pt x="75" y="148"/>
                    <a:pt x="75" y="148"/>
                  </a:cubicBezTo>
                  <a:close/>
                  <a:moveTo>
                    <a:pt x="66" y="150"/>
                  </a:moveTo>
                  <a:cubicBezTo>
                    <a:pt x="66" y="150"/>
                    <a:pt x="66" y="150"/>
                    <a:pt x="66" y="150"/>
                  </a:cubicBezTo>
                  <a:cubicBezTo>
                    <a:pt x="66" y="150"/>
                    <a:pt x="67" y="153"/>
                    <a:pt x="67" y="153"/>
                  </a:cubicBezTo>
                  <a:cubicBezTo>
                    <a:pt x="68" y="153"/>
                    <a:pt x="69" y="154"/>
                    <a:pt x="69" y="154"/>
                  </a:cubicBezTo>
                  <a:cubicBezTo>
                    <a:pt x="71" y="156"/>
                    <a:pt x="71" y="156"/>
                    <a:pt x="71" y="156"/>
                  </a:cubicBezTo>
                  <a:cubicBezTo>
                    <a:pt x="71" y="156"/>
                    <a:pt x="71" y="157"/>
                    <a:pt x="72" y="157"/>
                  </a:cubicBezTo>
                  <a:cubicBezTo>
                    <a:pt x="72" y="157"/>
                    <a:pt x="74" y="156"/>
                    <a:pt x="74" y="156"/>
                  </a:cubicBezTo>
                  <a:cubicBezTo>
                    <a:pt x="75" y="154"/>
                    <a:pt x="75" y="154"/>
                    <a:pt x="75" y="154"/>
                  </a:cubicBezTo>
                  <a:cubicBezTo>
                    <a:pt x="75" y="154"/>
                    <a:pt x="73" y="154"/>
                    <a:pt x="73" y="154"/>
                  </a:cubicBezTo>
                  <a:cubicBezTo>
                    <a:pt x="72" y="154"/>
                    <a:pt x="71" y="152"/>
                    <a:pt x="71" y="152"/>
                  </a:cubicBezTo>
                  <a:cubicBezTo>
                    <a:pt x="71" y="152"/>
                    <a:pt x="70" y="152"/>
                    <a:pt x="70" y="152"/>
                  </a:cubicBezTo>
                  <a:cubicBezTo>
                    <a:pt x="69" y="152"/>
                    <a:pt x="67" y="150"/>
                    <a:pt x="67" y="150"/>
                  </a:cubicBezTo>
                  <a:cubicBezTo>
                    <a:pt x="66" y="150"/>
                    <a:pt x="66" y="150"/>
                    <a:pt x="66" y="150"/>
                  </a:cubicBezTo>
                  <a:close/>
                  <a:moveTo>
                    <a:pt x="50" y="147"/>
                  </a:moveTo>
                  <a:cubicBezTo>
                    <a:pt x="50" y="147"/>
                    <a:pt x="50" y="147"/>
                    <a:pt x="50" y="147"/>
                  </a:cubicBezTo>
                  <a:cubicBezTo>
                    <a:pt x="52" y="148"/>
                    <a:pt x="52" y="148"/>
                    <a:pt x="52" y="148"/>
                  </a:cubicBezTo>
                  <a:cubicBezTo>
                    <a:pt x="53" y="149"/>
                    <a:pt x="53" y="149"/>
                    <a:pt x="53" y="149"/>
                  </a:cubicBezTo>
                  <a:cubicBezTo>
                    <a:pt x="55" y="150"/>
                    <a:pt x="55" y="150"/>
                    <a:pt x="55" y="150"/>
                  </a:cubicBezTo>
                  <a:cubicBezTo>
                    <a:pt x="53" y="152"/>
                    <a:pt x="53" y="152"/>
                    <a:pt x="53" y="152"/>
                  </a:cubicBezTo>
                  <a:cubicBezTo>
                    <a:pt x="53" y="152"/>
                    <a:pt x="54" y="154"/>
                    <a:pt x="55" y="153"/>
                  </a:cubicBezTo>
                  <a:cubicBezTo>
                    <a:pt x="56" y="153"/>
                    <a:pt x="56" y="153"/>
                    <a:pt x="56" y="153"/>
                  </a:cubicBezTo>
                  <a:cubicBezTo>
                    <a:pt x="56" y="153"/>
                    <a:pt x="58" y="154"/>
                    <a:pt x="58" y="154"/>
                  </a:cubicBezTo>
                  <a:cubicBezTo>
                    <a:pt x="59" y="155"/>
                    <a:pt x="60" y="155"/>
                    <a:pt x="61" y="155"/>
                  </a:cubicBezTo>
                  <a:cubicBezTo>
                    <a:pt x="62" y="155"/>
                    <a:pt x="62" y="154"/>
                    <a:pt x="62" y="154"/>
                  </a:cubicBezTo>
                  <a:cubicBezTo>
                    <a:pt x="62" y="153"/>
                    <a:pt x="62" y="152"/>
                    <a:pt x="62" y="152"/>
                  </a:cubicBezTo>
                  <a:cubicBezTo>
                    <a:pt x="61" y="150"/>
                    <a:pt x="61" y="150"/>
                    <a:pt x="61" y="150"/>
                  </a:cubicBezTo>
                  <a:cubicBezTo>
                    <a:pt x="60" y="148"/>
                    <a:pt x="60" y="148"/>
                    <a:pt x="60" y="148"/>
                  </a:cubicBezTo>
                  <a:cubicBezTo>
                    <a:pt x="56" y="147"/>
                    <a:pt x="56" y="147"/>
                    <a:pt x="56" y="147"/>
                  </a:cubicBezTo>
                  <a:cubicBezTo>
                    <a:pt x="54" y="145"/>
                    <a:pt x="54" y="145"/>
                    <a:pt x="54" y="145"/>
                  </a:cubicBezTo>
                  <a:cubicBezTo>
                    <a:pt x="51" y="144"/>
                    <a:pt x="51" y="144"/>
                    <a:pt x="51" y="144"/>
                  </a:cubicBezTo>
                  <a:cubicBezTo>
                    <a:pt x="50" y="144"/>
                    <a:pt x="50" y="144"/>
                    <a:pt x="50" y="144"/>
                  </a:cubicBezTo>
                  <a:cubicBezTo>
                    <a:pt x="50" y="147"/>
                    <a:pt x="50" y="147"/>
                    <a:pt x="50" y="147"/>
                  </a:cubicBezTo>
                  <a:close/>
                  <a:moveTo>
                    <a:pt x="83" y="25"/>
                  </a:moveTo>
                  <a:cubicBezTo>
                    <a:pt x="83" y="25"/>
                    <a:pt x="83" y="25"/>
                    <a:pt x="83" y="25"/>
                  </a:cubicBezTo>
                  <a:cubicBezTo>
                    <a:pt x="83" y="26"/>
                    <a:pt x="83" y="26"/>
                    <a:pt x="83" y="26"/>
                  </a:cubicBezTo>
                  <a:cubicBezTo>
                    <a:pt x="83" y="26"/>
                    <a:pt x="84" y="26"/>
                    <a:pt x="84" y="26"/>
                  </a:cubicBezTo>
                  <a:cubicBezTo>
                    <a:pt x="84" y="26"/>
                    <a:pt x="85" y="26"/>
                    <a:pt x="85" y="26"/>
                  </a:cubicBezTo>
                  <a:cubicBezTo>
                    <a:pt x="85" y="26"/>
                    <a:pt x="87" y="27"/>
                    <a:pt x="87" y="27"/>
                  </a:cubicBezTo>
                  <a:cubicBezTo>
                    <a:pt x="87" y="28"/>
                    <a:pt x="88" y="27"/>
                    <a:pt x="88" y="27"/>
                  </a:cubicBezTo>
                  <a:cubicBezTo>
                    <a:pt x="89" y="27"/>
                    <a:pt x="89" y="26"/>
                    <a:pt x="89" y="25"/>
                  </a:cubicBezTo>
                  <a:cubicBezTo>
                    <a:pt x="89" y="25"/>
                    <a:pt x="90" y="24"/>
                    <a:pt x="90" y="24"/>
                  </a:cubicBezTo>
                  <a:cubicBezTo>
                    <a:pt x="90" y="24"/>
                    <a:pt x="93" y="22"/>
                    <a:pt x="93" y="22"/>
                  </a:cubicBezTo>
                  <a:cubicBezTo>
                    <a:pt x="93" y="21"/>
                    <a:pt x="91" y="21"/>
                    <a:pt x="91" y="21"/>
                  </a:cubicBezTo>
                  <a:cubicBezTo>
                    <a:pt x="91" y="21"/>
                    <a:pt x="88" y="22"/>
                    <a:pt x="88" y="22"/>
                  </a:cubicBezTo>
                  <a:cubicBezTo>
                    <a:pt x="88" y="22"/>
                    <a:pt x="85" y="23"/>
                    <a:pt x="85" y="23"/>
                  </a:cubicBezTo>
                  <a:lnTo>
                    <a:pt x="83" y="25"/>
                  </a:lnTo>
                  <a:close/>
                </a:path>
              </a:pathLst>
            </a:custGeom>
            <a:grpFill/>
            <a:ln w="38100" cap="rnd" cmpd="sng">
              <a:solidFill>
                <a:schemeClr val="bg2"/>
              </a:solidFill>
              <a:prstDash val="solid"/>
              <a:round/>
              <a:headEnd/>
              <a:tailEnd/>
            </a:ln>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en-US" sz="1050">
                <a:solidFill>
                  <a:srgbClr val="0032A0">
                    <a:lumMod val="50000"/>
                  </a:srgbClr>
                </a:solidFill>
                <a:latin typeface="Calibri Light"/>
              </a:endParaRPr>
            </a:p>
          </p:txBody>
        </p:sp>
        <p:sp>
          <p:nvSpPr>
            <p:cNvPr id="548" name="Freeform 144"/>
            <p:cNvSpPr>
              <a:spLocks noEditPoints="1"/>
            </p:cNvSpPr>
            <p:nvPr/>
          </p:nvSpPr>
          <p:spPr bwMode="auto">
            <a:xfrm>
              <a:off x="4518029" y="2422186"/>
              <a:ext cx="310039" cy="351588"/>
            </a:xfrm>
            <a:custGeom>
              <a:avLst/>
              <a:gdLst>
                <a:gd name="T0" fmla="*/ 75 w 136"/>
                <a:gd name="T1" fmla="*/ 25 h 159"/>
                <a:gd name="T2" fmla="*/ 117 w 136"/>
                <a:gd name="T3" fmla="*/ 17 h 159"/>
                <a:gd name="T4" fmla="*/ 125 w 136"/>
                <a:gd name="T5" fmla="*/ 49 h 159"/>
                <a:gd name="T6" fmla="*/ 112 w 136"/>
                <a:gd name="T7" fmla="*/ 67 h 159"/>
                <a:gd name="T8" fmla="*/ 121 w 136"/>
                <a:gd name="T9" fmla="*/ 84 h 159"/>
                <a:gd name="T10" fmla="*/ 114 w 136"/>
                <a:gd name="T11" fmla="*/ 97 h 159"/>
                <a:gd name="T12" fmla="*/ 96 w 136"/>
                <a:gd name="T13" fmla="*/ 100 h 159"/>
                <a:gd name="T14" fmla="*/ 90 w 136"/>
                <a:gd name="T15" fmla="*/ 108 h 159"/>
                <a:gd name="T16" fmla="*/ 92 w 136"/>
                <a:gd name="T17" fmla="*/ 130 h 159"/>
                <a:gd name="T18" fmla="*/ 85 w 136"/>
                <a:gd name="T19" fmla="*/ 141 h 159"/>
                <a:gd name="T20" fmla="*/ 88 w 136"/>
                <a:gd name="T21" fmla="*/ 149 h 159"/>
                <a:gd name="T22" fmla="*/ 85 w 136"/>
                <a:gd name="T23" fmla="*/ 159 h 159"/>
                <a:gd name="T24" fmla="*/ 76 w 136"/>
                <a:gd name="T25" fmla="*/ 148 h 159"/>
                <a:gd name="T26" fmla="*/ 69 w 136"/>
                <a:gd name="T27" fmla="*/ 128 h 159"/>
                <a:gd name="T28" fmla="*/ 56 w 136"/>
                <a:gd name="T29" fmla="*/ 121 h 159"/>
                <a:gd name="T30" fmla="*/ 42 w 136"/>
                <a:gd name="T31" fmla="*/ 119 h 159"/>
                <a:gd name="T32" fmla="*/ 27 w 136"/>
                <a:gd name="T33" fmla="*/ 121 h 159"/>
                <a:gd name="T34" fmla="*/ 13 w 136"/>
                <a:gd name="T35" fmla="*/ 121 h 159"/>
                <a:gd name="T36" fmla="*/ 6 w 136"/>
                <a:gd name="T37" fmla="*/ 112 h 159"/>
                <a:gd name="T38" fmla="*/ 22 w 136"/>
                <a:gd name="T39" fmla="*/ 114 h 159"/>
                <a:gd name="T40" fmla="*/ 27 w 136"/>
                <a:gd name="T41" fmla="*/ 116 h 159"/>
                <a:gd name="T42" fmla="*/ 9 w 136"/>
                <a:gd name="T43" fmla="*/ 111 h 159"/>
                <a:gd name="T44" fmla="*/ 15 w 136"/>
                <a:gd name="T45" fmla="*/ 103 h 159"/>
                <a:gd name="T46" fmla="*/ 25 w 136"/>
                <a:gd name="T47" fmla="*/ 111 h 159"/>
                <a:gd name="T48" fmla="*/ 22 w 136"/>
                <a:gd name="T49" fmla="*/ 105 h 159"/>
                <a:gd name="T50" fmla="*/ 20 w 136"/>
                <a:gd name="T51" fmla="*/ 102 h 159"/>
                <a:gd name="T52" fmla="*/ 20 w 136"/>
                <a:gd name="T53" fmla="*/ 96 h 159"/>
                <a:gd name="T54" fmla="*/ 32 w 136"/>
                <a:gd name="T55" fmla="*/ 104 h 159"/>
                <a:gd name="T56" fmla="*/ 48 w 136"/>
                <a:gd name="T57" fmla="*/ 100 h 159"/>
                <a:gd name="T58" fmla="*/ 30 w 136"/>
                <a:gd name="T59" fmla="*/ 95 h 159"/>
                <a:gd name="T60" fmla="*/ 37 w 136"/>
                <a:gd name="T61" fmla="*/ 73 h 159"/>
                <a:gd name="T62" fmla="*/ 58 w 136"/>
                <a:gd name="T63" fmla="*/ 37 h 159"/>
                <a:gd name="T64" fmla="*/ 67 w 136"/>
                <a:gd name="T65" fmla="*/ 52 h 159"/>
                <a:gd name="T66" fmla="*/ 61 w 136"/>
                <a:gd name="T67" fmla="*/ 64 h 159"/>
                <a:gd name="T68" fmla="*/ 67 w 136"/>
                <a:gd name="T69" fmla="*/ 74 h 159"/>
                <a:gd name="T70" fmla="*/ 66 w 136"/>
                <a:gd name="T71" fmla="*/ 66 h 159"/>
                <a:gd name="T72" fmla="*/ 85 w 136"/>
                <a:gd name="T73" fmla="*/ 65 h 159"/>
                <a:gd name="T74" fmla="*/ 77 w 136"/>
                <a:gd name="T75" fmla="*/ 51 h 159"/>
                <a:gd name="T76" fmla="*/ 71 w 136"/>
                <a:gd name="T77" fmla="*/ 41 h 159"/>
                <a:gd name="T78" fmla="*/ 134 w 136"/>
                <a:gd name="T79" fmla="*/ 0 h 159"/>
                <a:gd name="T80" fmla="*/ 118 w 136"/>
                <a:gd name="T81" fmla="*/ 6 h 159"/>
                <a:gd name="T82" fmla="*/ 111 w 136"/>
                <a:gd name="T83" fmla="*/ 8 h 159"/>
                <a:gd name="T84" fmla="*/ 112 w 136"/>
                <a:gd name="T85" fmla="*/ 9 h 159"/>
                <a:gd name="T86" fmla="*/ 96 w 136"/>
                <a:gd name="T87" fmla="*/ 12 h 159"/>
                <a:gd name="T88" fmla="*/ 98 w 136"/>
                <a:gd name="T89" fmla="*/ 13 h 159"/>
                <a:gd name="T90" fmla="*/ 93 w 136"/>
                <a:gd name="T91" fmla="*/ 13 h 159"/>
                <a:gd name="T92" fmla="*/ 91 w 136"/>
                <a:gd name="T93" fmla="*/ 13 h 159"/>
                <a:gd name="T94" fmla="*/ 81 w 136"/>
                <a:gd name="T95" fmla="*/ 14 h 159"/>
                <a:gd name="T96" fmla="*/ 78 w 136"/>
                <a:gd name="T97" fmla="*/ 14 h 159"/>
                <a:gd name="T98" fmla="*/ 56 w 136"/>
                <a:gd name="T99" fmla="*/ 22 h 159"/>
                <a:gd name="T100" fmla="*/ 60 w 136"/>
                <a:gd name="T101" fmla="*/ 18 h 159"/>
                <a:gd name="T102" fmla="*/ 54 w 136"/>
                <a:gd name="T103" fmla="*/ 25 h 159"/>
                <a:gd name="T104" fmla="*/ 22 w 136"/>
                <a:gd name="T105" fmla="*/ 94 h 159"/>
                <a:gd name="T106" fmla="*/ 29 w 136"/>
                <a:gd name="T107" fmla="*/ 101 h 159"/>
                <a:gd name="T108" fmla="*/ 30 w 136"/>
                <a:gd name="T109" fmla="*/ 97 h 159"/>
                <a:gd name="T110" fmla="*/ 20 w 136"/>
                <a:gd name="T111" fmla="*/ 94 h 159"/>
                <a:gd name="T112" fmla="*/ 76 w 136"/>
                <a:gd name="T113" fmla="*/ 74 h 159"/>
                <a:gd name="T114" fmla="*/ 74 w 136"/>
                <a:gd name="T115" fmla="*/ 72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6" h="159">
                  <a:moveTo>
                    <a:pt x="72" y="35"/>
                  </a:moveTo>
                  <a:cubicBezTo>
                    <a:pt x="71" y="33"/>
                    <a:pt x="71" y="33"/>
                    <a:pt x="71" y="33"/>
                  </a:cubicBezTo>
                  <a:cubicBezTo>
                    <a:pt x="69" y="33"/>
                    <a:pt x="69" y="33"/>
                    <a:pt x="69" y="33"/>
                  </a:cubicBezTo>
                  <a:cubicBezTo>
                    <a:pt x="66" y="35"/>
                    <a:pt x="66" y="35"/>
                    <a:pt x="66" y="35"/>
                  </a:cubicBezTo>
                  <a:cubicBezTo>
                    <a:pt x="66" y="33"/>
                    <a:pt x="66" y="33"/>
                    <a:pt x="66" y="33"/>
                  </a:cubicBezTo>
                  <a:cubicBezTo>
                    <a:pt x="70" y="31"/>
                    <a:pt x="70" y="31"/>
                    <a:pt x="70" y="31"/>
                  </a:cubicBezTo>
                  <a:cubicBezTo>
                    <a:pt x="72" y="30"/>
                    <a:pt x="72" y="30"/>
                    <a:pt x="72" y="30"/>
                  </a:cubicBezTo>
                  <a:cubicBezTo>
                    <a:pt x="73" y="28"/>
                    <a:pt x="73" y="28"/>
                    <a:pt x="73" y="28"/>
                  </a:cubicBezTo>
                  <a:cubicBezTo>
                    <a:pt x="75" y="25"/>
                    <a:pt x="75" y="25"/>
                    <a:pt x="75" y="25"/>
                  </a:cubicBezTo>
                  <a:cubicBezTo>
                    <a:pt x="75" y="25"/>
                    <a:pt x="77" y="23"/>
                    <a:pt x="78" y="22"/>
                  </a:cubicBezTo>
                  <a:cubicBezTo>
                    <a:pt x="79" y="22"/>
                    <a:pt x="83" y="20"/>
                    <a:pt x="83" y="20"/>
                  </a:cubicBezTo>
                  <a:cubicBezTo>
                    <a:pt x="83" y="20"/>
                    <a:pt x="87" y="18"/>
                    <a:pt x="88" y="18"/>
                  </a:cubicBezTo>
                  <a:cubicBezTo>
                    <a:pt x="89" y="18"/>
                    <a:pt x="96" y="17"/>
                    <a:pt x="96" y="17"/>
                  </a:cubicBezTo>
                  <a:cubicBezTo>
                    <a:pt x="103" y="19"/>
                    <a:pt x="103" y="19"/>
                    <a:pt x="103" y="19"/>
                  </a:cubicBezTo>
                  <a:cubicBezTo>
                    <a:pt x="103" y="19"/>
                    <a:pt x="105" y="17"/>
                    <a:pt x="107" y="17"/>
                  </a:cubicBezTo>
                  <a:cubicBezTo>
                    <a:pt x="107" y="17"/>
                    <a:pt x="109" y="18"/>
                    <a:pt x="110" y="18"/>
                  </a:cubicBezTo>
                  <a:cubicBezTo>
                    <a:pt x="111" y="18"/>
                    <a:pt x="113" y="17"/>
                    <a:pt x="113" y="17"/>
                  </a:cubicBezTo>
                  <a:cubicBezTo>
                    <a:pt x="117" y="17"/>
                    <a:pt x="117" y="17"/>
                    <a:pt x="117" y="17"/>
                  </a:cubicBezTo>
                  <a:cubicBezTo>
                    <a:pt x="120" y="21"/>
                    <a:pt x="120" y="21"/>
                    <a:pt x="120" y="21"/>
                  </a:cubicBezTo>
                  <a:cubicBezTo>
                    <a:pt x="121" y="25"/>
                    <a:pt x="121" y="25"/>
                    <a:pt x="121" y="25"/>
                  </a:cubicBezTo>
                  <a:cubicBezTo>
                    <a:pt x="126" y="26"/>
                    <a:pt x="126" y="26"/>
                    <a:pt x="126" y="26"/>
                  </a:cubicBezTo>
                  <a:cubicBezTo>
                    <a:pt x="126" y="26"/>
                    <a:pt x="125" y="28"/>
                    <a:pt x="125" y="29"/>
                  </a:cubicBezTo>
                  <a:cubicBezTo>
                    <a:pt x="126" y="29"/>
                    <a:pt x="129" y="30"/>
                    <a:pt x="129" y="30"/>
                  </a:cubicBezTo>
                  <a:cubicBezTo>
                    <a:pt x="129" y="31"/>
                    <a:pt x="129" y="31"/>
                    <a:pt x="129" y="31"/>
                  </a:cubicBezTo>
                  <a:cubicBezTo>
                    <a:pt x="129" y="31"/>
                    <a:pt x="129" y="35"/>
                    <a:pt x="129" y="36"/>
                  </a:cubicBezTo>
                  <a:cubicBezTo>
                    <a:pt x="129" y="37"/>
                    <a:pt x="129" y="43"/>
                    <a:pt x="129" y="43"/>
                  </a:cubicBezTo>
                  <a:cubicBezTo>
                    <a:pt x="129" y="43"/>
                    <a:pt x="126" y="49"/>
                    <a:pt x="125" y="49"/>
                  </a:cubicBezTo>
                  <a:cubicBezTo>
                    <a:pt x="124" y="50"/>
                    <a:pt x="125" y="54"/>
                    <a:pt x="125" y="54"/>
                  </a:cubicBezTo>
                  <a:cubicBezTo>
                    <a:pt x="124" y="59"/>
                    <a:pt x="124" y="59"/>
                    <a:pt x="124" y="59"/>
                  </a:cubicBezTo>
                  <a:cubicBezTo>
                    <a:pt x="124" y="59"/>
                    <a:pt x="124" y="63"/>
                    <a:pt x="123" y="62"/>
                  </a:cubicBezTo>
                  <a:cubicBezTo>
                    <a:pt x="122" y="62"/>
                    <a:pt x="117" y="60"/>
                    <a:pt x="117" y="60"/>
                  </a:cubicBezTo>
                  <a:cubicBezTo>
                    <a:pt x="113" y="61"/>
                    <a:pt x="113" y="61"/>
                    <a:pt x="113" y="61"/>
                  </a:cubicBezTo>
                  <a:cubicBezTo>
                    <a:pt x="113" y="64"/>
                    <a:pt x="113" y="64"/>
                    <a:pt x="113" y="64"/>
                  </a:cubicBezTo>
                  <a:cubicBezTo>
                    <a:pt x="115" y="65"/>
                    <a:pt x="115" y="65"/>
                    <a:pt x="115" y="65"/>
                  </a:cubicBezTo>
                  <a:cubicBezTo>
                    <a:pt x="112" y="65"/>
                    <a:pt x="112" y="65"/>
                    <a:pt x="112" y="65"/>
                  </a:cubicBezTo>
                  <a:cubicBezTo>
                    <a:pt x="112" y="67"/>
                    <a:pt x="112" y="67"/>
                    <a:pt x="112" y="67"/>
                  </a:cubicBezTo>
                  <a:cubicBezTo>
                    <a:pt x="112" y="67"/>
                    <a:pt x="113" y="69"/>
                    <a:pt x="114" y="70"/>
                  </a:cubicBezTo>
                  <a:cubicBezTo>
                    <a:pt x="114" y="71"/>
                    <a:pt x="117" y="71"/>
                    <a:pt x="117" y="71"/>
                  </a:cubicBezTo>
                  <a:cubicBezTo>
                    <a:pt x="119" y="73"/>
                    <a:pt x="119" y="73"/>
                    <a:pt x="119" y="73"/>
                  </a:cubicBezTo>
                  <a:cubicBezTo>
                    <a:pt x="122" y="72"/>
                    <a:pt x="122" y="72"/>
                    <a:pt x="122" y="72"/>
                  </a:cubicBezTo>
                  <a:cubicBezTo>
                    <a:pt x="124" y="76"/>
                    <a:pt x="124" y="76"/>
                    <a:pt x="124" y="76"/>
                  </a:cubicBezTo>
                  <a:cubicBezTo>
                    <a:pt x="123" y="78"/>
                    <a:pt x="123" y="78"/>
                    <a:pt x="123" y="78"/>
                  </a:cubicBezTo>
                  <a:cubicBezTo>
                    <a:pt x="123" y="78"/>
                    <a:pt x="123" y="80"/>
                    <a:pt x="123" y="81"/>
                  </a:cubicBezTo>
                  <a:cubicBezTo>
                    <a:pt x="123" y="82"/>
                    <a:pt x="124" y="83"/>
                    <a:pt x="123" y="83"/>
                  </a:cubicBezTo>
                  <a:cubicBezTo>
                    <a:pt x="123" y="83"/>
                    <a:pt x="121" y="84"/>
                    <a:pt x="121" y="84"/>
                  </a:cubicBezTo>
                  <a:cubicBezTo>
                    <a:pt x="120" y="86"/>
                    <a:pt x="120" y="86"/>
                    <a:pt x="120" y="86"/>
                  </a:cubicBezTo>
                  <a:cubicBezTo>
                    <a:pt x="120" y="86"/>
                    <a:pt x="118" y="87"/>
                    <a:pt x="117" y="87"/>
                  </a:cubicBezTo>
                  <a:cubicBezTo>
                    <a:pt x="116" y="88"/>
                    <a:pt x="116" y="88"/>
                    <a:pt x="116" y="89"/>
                  </a:cubicBezTo>
                  <a:cubicBezTo>
                    <a:pt x="116" y="89"/>
                    <a:pt x="112" y="88"/>
                    <a:pt x="112" y="88"/>
                  </a:cubicBezTo>
                  <a:cubicBezTo>
                    <a:pt x="112" y="91"/>
                    <a:pt x="112" y="91"/>
                    <a:pt x="112" y="91"/>
                  </a:cubicBezTo>
                  <a:cubicBezTo>
                    <a:pt x="110" y="91"/>
                    <a:pt x="110" y="91"/>
                    <a:pt x="110" y="91"/>
                  </a:cubicBezTo>
                  <a:cubicBezTo>
                    <a:pt x="112" y="94"/>
                    <a:pt x="112" y="94"/>
                    <a:pt x="112" y="94"/>
                  </a:cubicBezTo>
                  <a:cubicBezTo>
                    <a:pt x="115" y="96"/>
                    <a:pt x="115" y="96"/>
                    <a:pt x="115" y="96"/>
                  </a:cubicBezTo>
                  <a:cubicBezTo>
                    <a:pt x="114" y="97"/>
                    <a:pt x="114" y="97"/>
                    <a:pt x="114" y="97"/>
                  </a:cubicBezTo>
                  <a:cubicBezTo>
                    <a:pt x="112" y="98"/>
                    <a:pt x="112" y="98"/>
                    <a:pt x="112" y="98"/>
                  </a:cubicBezTo>
                  <a:cubicBezTo>
                    <a:pt x="111" y="100"/>
                    <a:pt x="111" y="100"/>
                    <a:pt x="111" y="100"/>
                  </a:cubicBezTo>
                  <a:cubicBezTo>
                    <a:pt x="108" y="100"/>
                    <a:pt x="108" y="100"/>
                    <a:pt x="108" y="100"/>
                  </a:cubicBezTo>
                  <a:cubicBezTo>
                    <a:pt x="105" y="101"/>
                    <a:pt x="105" y="101"/>
                    <a:pt x="105" y="101"/>
                  </a:cubicBezTo>
                  <a:cubicBezTo>
                    <a:pt x="104" y="101"/>
                    <a:pt x="104" y="101"/>
                    <a:pt x="104" y="101"/>
                  </a:cubicBezTo>
                  <a:cubicBezTo>
                    <a:pt x="101" y="101"/>
                    <a:pt x="101" y="101"/>
                    <a:pt x="101" y="101"/>
                  </a:cubicBezTo>
                  <a:cubicBezTo>
                    <a:pt x="100" y="103"/>
                    <a:pt x="100" y="103"/>
                    <a:pt x="100" y="103"/>
                  </a:cubicBezTo>
                  <a:cubicBezTo>
                    <a:pt x="99" y="101"/>
                    <a:pt x="99" y="101"/>
                    <a:pt x="99" y="101"/>
                  </a:cubicBezTo>
                  <a:cubicBezTo>
                    <a:pt x="96" y="100"/>
                    <a:pt x="96" y="100"/>
                    <a:pt x="96" y="100"/>
                  </a:cubicBezTo>
                  <a:cubicBezTo>
                    <a:pt x="94" y="98"/>
                    <a:pt x="94" y="98"/>
                    <a:pt x="94" y="98"/>
                  </a:cubicBezTo>
                  <a:cubicBezTo>
                    <a:pt x="91" y="99"/>
                    <a:pt x="91" y="99"/>
                    <a:pt x="91" y="99"/>
                  </a:cubicBezTo>
                  <a:cubicBezTo>
                    <a:pt x="94" y="101"/>
                    <a:pt x="94" y="101"/>
                    <a:pt x="94" y="101"/>
                  </a:cubicBezTo>
                  <a:cubicBezTo>
                    <a:pt x="92" y="101"/>
                    <a:pt x="92" y="101"/>
                    <a:pt x="92" y="101"/>
                  </a:cubicBezTo>
                  <a:cubicBezTo>
                    <a:pt x="87" y="100"/>
                    <a:pt x="87" y="100"/>
                    <a:pt x="87" y="100"/>
                  </a:cubicBezTo>
                  <a:cubicBezTo>
                    <a:pt x="87" y="103"/>
                    <a:pt x="87" y="103"/>
                    <a:pt x="87" y="103"/>
                  </a:cubicBezTo>
                  <a:cubicBezTo>
                    <a:pt x="87" y="105"/>
                    <a:pt x="87" y="105"/>
                    <a:pt x="87" y="105"/>
                  </a:cubicBezTo>
                  <a:cubicBezTo>
                    <a:pt x="87" y="105"/>
                    <a:pt x="86" y="106"/>
                    <a:pt x="87" y="106"/>
                  </a:cubicBezTo>
                  <a:cubicBezTo>
                    <a:pt x="88" y="106"/>
                    <a:pt x="90" y="108"/>
                    <a:pt x="90" y="108"/>
                  </a:cubicBezTo>
                  <a:cubicBezTo>
                    <a:pt x="90" y="110"/>
                    <a:pt x="90" y="110"/>
                    <a:pt x="90" y="110"/>
                  </a:cubicBezTo>
                  <a:cubicBezTo>
                    <a:pt x="91" y="112"/>
                    <a:pt x="91" y="112"/>
                    <a:pt x="91" y="112"/>
                  </a:cubicBezTo>
                  <a:cubicBezTo>
                    <a:pt x="91" y="113"/>
                    <a:pt x="91" y="113"/>
                    <a:pt x="91" y="113"/>
                  </a:cubicBezTo>
                  <a:cubicBezTo>
                    <a:pt x="93" y="116"/>
                    <a:pt x="93" y="116"/>
                    <a:pt x="93" y="116"/>
                  </a:cubicBezTo>
                  <a:cubicBezTo>
                    <a:pt x="93" y="119"/>
                    <a:pt x="93" y="119"/>
                    <a:pt x="93" y="119"/>
                  </a:cubicBezTo>
                  <a:cubicBezTo>
                    <a:pt x="95" y="122"/>
                    <a:pt x="95" y="122"/>
                    <a:pt x="95" y="122"/>
                  </a:cubicBezTo>
                  <a:cubicBezTo>
                    <a:pt x="94" y="125"/>
                    <a:pt x="94" y="125"/>
                    <a:pt x="94" y="125"/>
                  </a:cubicBezTo>
                  <a:cubicBezTo>
                    <a:pt x="94" y="125"/>
                    <a:pt x="95" y="127"/>
                    <a:pt x="94" y="128"/>
                  </a:cubicBezTo>
                  <a:cubicBezTo>
                    <a:pt x="94" y="128"/>
                    <a:pt x="92" y="130"/>
                    <a:pt x="92" y="130"/>
                  </a:cubicBezTo>
                  <a:cubicBezTo>
                    <a:pt x="91" y="132"/>
                    <a:pt x="91" y="132"/>
                    <a:pt x="91" y="132"/>
                  </a:cubicBezTo>
                  <a:cubicBezTo>
                    <a:pt x="89" y="133"/>
                    <a:pt x="89" y="133"/>
                    <a:pt x="89" y="133"/>
                  </a:cubicBezTo>
                  <a:cubicBezTo>
                    <a:pt x="89" y="135"/>
                    <a:pt x="89" y="135"/>
                    <a:pt x="89" y="135"/>
                  </a:cubicBezTo>
                  <a:cubicBezTo>
                    <a:pt x="89" y="135"/>
                    <a:pt x="89" y="138"/>
                    <a:pt x="90" y="138"/>
                  </a:cubicBezTo>
                  <a:cubicBezTo>
                    <a:pt x="90" y="138"/>
                    <a:pt x="92" y="136"/>
                    <a:pt x="92" y="136"/>
                  </a:cubicBezTo>
                  <a:cubicBezTo>
                    <a:pt x="92" y="136"/>
                    <a:pt x="94" y="138"/>
                    <a:pt x="93" y="139"/>
                  </a:cubicBezTo>
                  <a:cubicBezTo>
                    <a:pt x="93" y="139"/>
                    <a:pt x="89" y="139"/>
                    <a:pt x="89" y="139"/>
                  </a:cubicBezTo>
                  <a:cubicBezTo>
                    <a:pt x="87" y="139"/>
                    <a:pt x="87" y="139"/>
                    <a:pt x="87" y="139"/>
                  </a:cubicBezTo>
                  <a:cubicBezTo>
                    <a:pt x="87" y="139"/>
                    <a:pt x="86" y="141"/>
                    <a:pt x="85" y="141"/>
                  </a:cubicBezTo>
                  <a:cubicBezTo>
                    <a:pt x="85" y="142"/>
                    <a:pt x="85" y="143"/>
                    <a:pt x="85" y="143"/>
                  </a:cubicBezTo>
                  <a:cubicBezTo>
                    <a:pt x="83" y="141"/>
                    <a:pt x="83" y="141"/>
                    <a:pt x="83" y="141"/>
                  </a:cubicBezTo>
                  <a:cubicBezTo>
                    <a:pt x="82" y="142"/>
                    <a:pt x="82" y="142"/>
                    <a:pt x="82" y="142"/>
                  </a:cubicBezTo>
                  <a:cubicBezTo>
                    <a:pt x="83" y="144"/>
                    <a:pt x="83" y="144"/>
                    <a:pt x="83" y="144"/>
                  </a:cubicBezTo>
                  <a:cubicBezTo>
                    <a:pt x="83" y="146"/>
                    <a:pt x="83" y="146"/>
                    <a:pt x="83" y="146"/>
                  </a:cubicBezTo>
                  <a:cubicBezTo>
                    <a:pt x="83" y="146"/>
                    <a:pt x="85" y="146"/>
                    <a:pt x="85" y="146"/>
                  </a:cubicBezTo>
                  <a:cubicBezTo>
                    <a:pt x="85" y="146"/>
                    <a:pt x="87" y="147"/>
                    <a:pt x="87" y="147"/>
                  </a:cubicBezTo>
                  <a:cubicBezTo>
                    <a:pt x="87" y="147"/>
                    <a:pt x="86" y="148"/>
                    <a:pt x="87" y="148"/>
                  </a:cubicBezTo>
                  <a:cubicBezTo>
                    <a:pt x="87" y="149"/>
                    <a:pt x="87" y="149"/>
                    <a:pt x="88" y="149"/>
                  </a:cubicBezTo>
                  <a:cubicBezTo>
                    <a:pt x="89" y="150"/>
                    <a:pt x="89" y="150"/>
                    <a:pt x="89" y="150"/>
                  </a:cubicBezTo>
                  <a:cubicBezTo>
                    <a:pt x="89" y="150"/>
                    <a:pt x="89" y="152"/>
                    <a:pt x="89" y="153"/>
                  </a:cubicBezTo>
                  <a:cubicBezTo>
                    <a:pt x="88" y="153"/>
                    <a:pt x="88" y="154"/>
                    <a:pt x="88" y="154"/>
                  </a:cubicBezTo>
                  <a:cubicBezTo>
                    <a:pt x="87" y="154"/>
                    <a:pt x="87" y="154"/>
                    <a:pt x="87" y="154"/>
                  </a:cubicBezTo>
                  <a:cubicBezTo>
                    <a:pt x="86" y="155"/>
                    <a:pt x="86" y="156"/>
                    <a:pt x="86" y="156"/>
                  </a:cubicBezTo>
                  <a:cubicBezTo>
                    <a:pt x="86" y="156"/>
                    <a:pt x="85" y="156"/>
                    <a:pt x="85" y="156"/>
                  </a:cubicBezTo>
                  <a:cubicBezTo>
                    <a:pt x="85" y="157"/>
                    <a:pt x="86" y="158"/>
                    <a:pt x="86" y="159"/>
                  </a:cubicBezTo>
                  <a:cubicBezTo>
                    <a:pt x="86" y="159"/>
                    <a:pt x="86" y="159"/>
                    <a:pt x="85" y="159"/>
                  </a:cubicBezTo>
                  <a:cubicBezTo>
                    <a:pt x="85" y="159"/>
                    <a:pt x="85" y="159"/>
                    <a:pt x="85" y="159"/>
                  </a:cubicBezTo>
                  <a:cubicBezTo>
                    <a:pt x="85" y="159"/>
                    <a:pt x="83" y="157"/>
                    <a:pt x="83" y="157"/>
                  </a:cubicBezTo>
                  <a:cubicBezTo>
                    <a:pt x="82" y="157"/>
                    <a:pt x="81" y="158"/>
                    <a:pt x="79" y="158"/>
                  </a:cubicBezTo>
                  <a:cubicBezTo>
                    <a:pt x="78" y="157"/>
                    <a:pt x="78" y="157"/>
                    <a:pt x="78" y="157"/>
                  </a:cubicBezTo>
                  <a:cubicBezTo>
                    <a:pt x="74" y="158"/>
                    <a:pt x="74" y="158"/>
                    <a:pt x="74" y="158"/>
                  </a:cubicBezTo>
                  <a:cubicBezTo>
                    <a:pt x="74" y="156"/>
                    <a:pt x="74" y="156"/>
                    <a:pt x="74" y="156"/>
                  </a:cubicBezTo>
                  <a:cubicBezTo>
                    <a:pt x="73" y="154"/>
                    <a:pt x="73" y="154"/>
                    <a:pt x="73" y="154"/>
                  </a:cubicBezTo>
                  <a:cubicBezTo>
                    <a:pt x="73" y="154"/>
                    <a:pt x="73" y="152"/>
                    <a:pt x="73" y="151"/>
                  </a:cubicBezTo>
                  <a:cubicBezTo>
                    <a:pt x="73" y="151"/>
                    <a:pt x="74" y="150"/>
                    <a:pt x="74" y="150"/>
                  </a:cubicBezTo>
                  <a:cubicBezTo>
                    <a:pt x="75" y="150"/>
                    <a:pt x="76" y="148"/>
                    <a:pt x="76" y="148"/>
                  </a:cubicBezTo>
                  <a:cubicBezTo>
                    <a:pt x="76" y="148"/>
                    <a:pt x="77" y="146"/>
                    <a:pt x="78" y="145"/>
                  </a:cubicBezTo>
                  <a:cubicBezTo>
                    <a:pt x="78" y="145"/>
                    <a:pt x="79" y="142"/>
                    <a:pt x="79" y="142"/>
                  </a:cubicBezTo>
                  <a:cubicBezTo>
                    <a:pt x="79" y="141"/>
                    <a:pt x="80" y="140"/>
                    <a:pt x="80" y="140"/>
                  </a:cubicBezTo>
                  <a:cubicBezTo>
                    <a:pt x="80" y="140"/>
                    <a:pt x="82" y="138"/>
                    <a:pt x="82" y="137"/>
                  </a:cubicBezTo>
                  <a:cubicBezTo>
                    <a:pt x="82" y="136"/>
                    <a:pt x="81" y="136"/>
                    <a:pt x="80" y="136"/>
                  </a:cubicBezTo>
                  <a:cubicBezTo>
                    <a:pt x="80" y="136"/>
                    <a:pt x="77" y="135"/>
                    <a:pt x="76" y="134"/>
                  </a:cubicBezTo>
                  <a:cubicBezTo>
                    <a:pt x="75" y="134"/>
                    <a:pt x="73" y="133"/>
                    <a:pt x="71" y="133"/>
                  </a:cubicBezTo>
                  <a:cubicBezTo>
                    <a:pt x="69" y="132"/>
                    <a:pt x="70" y="132"/>
                    <a:pt x="71" y="130"/>
                  </a:cubicBezTo>
                  <a:cubicBezTo>
                    <a:pt x="71" y="129"/>
                    <a:pt x="69" y="129"/>
                    <a:pt x="69" y="128"/>
                  </a:cubicBezTo>
                  <a:cubicBezTo>
                    <a:pt x="69" y="128"/>
                    <a:pt x="68" y="129"/>
                    <a:pt x="67" y="130"/>
                  </a:cubicBezTo>
                  <a:cubicBezTo>
                    <a:pt x="66" y="130"/>
                    <a:pt x="65" y="129"/>
                    <a:pt x="64" y="129"/>
                  </a:cubicBezTo>
                  <a:cubicBezTo>
                    <a:pt x="64" y="129"/>
                    <a:pt x="61" y="129"/>
                    <a:pt x="61" y="129"/>
                  </a:cubicBezTo>
                  <a:cubicBezTo>
                    <a:pt x="61" y="129"/>
                    <a:pt x="61" y="128"/>
                    <a:pt x="61" y="127"/>
                  </a:cubicBezTo>
                  <a:cubicBezTo>
                    <a:pt x="61" y="126"/>
                    <a:pt x="60" y="126"/>
                    <a:pt x="60" y="126"/>
                  </a:cubicBezTo>
                  <a:cubicBezTo>
                    <a:pt x="60" y="126"/>
                    <a:pt x="58" y="126"/>
                    <a:pt x="58" y="125"/>
                  </a:cubicBezTo>
                  <a:cubicBezTo>
                    <a:pt x="57" y="125"/>
                    <a:pt x="58" y="125"/>
                    <a:pt x="58" y="124"/>
                  </a:cubicBezTo>
                  <a:cubicBezTo>
                    <a:pt x="58" y="123"/>
                    <a:pt x="58" y="124"/>
                    <a:pt x="57" y="124"/>
                  </a:cubicBezTo>
                  <a:cubicBezTo>
                    <a:pt x="56" y="124"/>
                    <a:pt x="56" y="121"/>
                    <a:pt x="56" y="121"/>
                  </a:cubicBezTo>
                  <a:cubicBezTo>
                    <a:pt x="56" y="121"/>
                    <a:pt x="55" y="119"/>
                    <a:pt x="55" y="118"/>
                  </a:cubicBezTo>
                  <a:cubicBezTo>
                    <a:pt x="54" y="116"/>
                    <a:pt x="54" y="118"/>
                    <a:pt x="54" y="118"/>
                  </a:cubicBezTo>
                  <a:cubicBezTo>
                    <a:pt x="52" y="121"/>
                    <a:pt x="52" y="121"/>
                    <a:pt x="52" y="121"/>
                  </a:cubicBezTo>
                  <a:cubicBezTo>
                    <a:pt x="52" y="121"/>
                    <a:pt x="51" y="121"/>
                    <a:pt x="48" y="120"/>
                  </a:cubicBezTo>
                  <a:cubicBezTo>
                    <a:pt x="46" y="119"/>
                    <a:pt x="47" y="119"/>
                    <a:pt x="47" y="119"/>
                  </a:cubicBezTo>
                  <a:cubicBezTo>
                    <a:pt x="49" y="117"/>
                    <a:pt x="49" y="117"/>
                    <a:pt x="49" y="117"/>
                  </a:cubicBezTo>
                  <a:cubicBezTo>
                    <a:pt x="49" y="117"/>
                    <a:pt x="47" y="116"/>
                    <a:pt x="46" y="116"/>
                  </a:cubicBezTo>
                  <a:cubicBezTo>
                    <a:pt x="45" y="115"/>
                    <a:pt x="45" y="115"/>
                    <a:pt x="44" y="117"/>
                  </a:cubicBezTo>
                  <a:cubicBezTo>
                    <a:pt x="43" y="118"/>
                    <a:pt x="43" y="118"/>
                    <a:pt x="42" y="119"/>
                  </a:cubicBezTo>
                  <a:cubicBezTo>
                    <a:pt x="41" y="120"/>
                    <a:pt x="41" y="120"/>
                    <a:pt x="39" y="120"/>
                  </a:cubicBezTo>
                  <a:cubicBezTo>
                    <a:pt x="38" y="120"/>
                    <a:pt x="38" y="119"/>
                    <a:pt x="37" y="119"/>
                  </a:cubicBezTo>
                  <a:cubicBezTo>
                    <a:pt x="37" y="118"/>
                    <a:pt x="37" y="118"/>
                    <a:pt x="36" y="117"/>
                  </a:cubicBezTo>
                  <a:cubicBezTo>
                    <a:pt x="36" y="116"/>
                    <a:pt x="35" y="116"/>
                    <a:pt x="35" y="116"/>
                  </a:cubicBezTo>
                  <a:cubicBezTo>
                    <a:pt x="35" y="116"/>
                    <a:pt x="33" y="117"/>
                    <a:pt x="33" y="118"/>
                  </a:cubicBezTo>
                  <a:cubicBezTo>
                    <a:pt x="32" y="118"/>
                    <a:pt x="33" y="119"/>
                    <a:pt x="33" y="120"/>
                  </a:cubicBezTo>
                  <a:cubicBezTo>
                    <a:pt x="34" y="121"/>
                    <a:pt x="33" y="122"/>
                    <a:pt x="33" y="122"/>
                  </a:cubicBezTo>
                  <a:cubicBezTo>
                    <a:pt x="33" y="122"/>
                    <a:pt x="31" y="122"/>
                    <a:pt x="30" y="122"/>
                  </a:cubicBezTo>
                  <a:cubicBezTo>
                    <a:pt x="29" y="122"/>
                    <a:pt x="28" y="122"/>
                    <a:pt x="27" y="121"/>
                  </a:cubicBezTo>
                  <a:cubicBezTo>
                    <a:pt x="25" y="120"/>
                    <a:pt x="26" y="122"/>
                    <a:pt x="26" y="123"/>
                  </a:cubicBezTo>
                  <a:cubicBezTo>
                    <a:pt x="26" y="123"/>
                    <a:pt x="24" y="125"/>
                    <a:pt x="24" y="125"/>
                  </a:cubicBezTo>
                  <a:cubicBezTo>
                    <a:pt x="24" y="125"/>
                    <a:pt x="24" y="125"/>
                    <a:pt x="24" y="125"/>
                  </a:cubicBezTo>
                  <a:cubicBezTo>
                    <a:pt x="22" y="125"/>
                    <a:pt x="20" y="124"/>
                    <a:pt x="20" y="124"/>
                  </a:cubicBezTo>
                  <a:cubicBezTo>
                    <a:pt x="19" y="125"/>
                    <a:pt x="19" y="125"/>
                    <a:pt x="19" y="125"/>
                  </a:cubicBezTo>
                  <a:cubicBezTo>
                    <a:pt x="16" y="124"/>
                    <a:pt x="16" y="124"/>
                    <a:pt x="16" y="124"/>
                  </a:cubicBezTo>
                  <a:cubicBezTo>
                    <a:pt x="15" y="124"/>
                    <a:pt x="15" y="124"/>
                    <a:pt x="15" y="124"/>
                  </a:cubicBezTo>
                  <a:cubicBezTo>
                    <a:pt x="14" y="121"/>
                    <a:pt x="14" y="121"/>
                    <a:pt x="14" y="121"/>
                  </a:cubicBezTo>
                  <a:cubicBezTo>
                    <a:pt x="13" y="121"/>
                    <a:pt x="13" y="121"/>
                    <a:pt x="13" y="121"/>
                  </a:cubicBezTo>
                  <a:cubicBezTo>
                    <a:pt x="9" y="119"/>
                    <a:pt x="9" y="119"/>
                    <a:pt x="9" y="119"/>
                  </a:cubicBezTo>
                  <a:cubicBezTo>
                    <a:pt x="8" y="118"/>
                    <a:pt x="8" y="118"/>
                    <a:pt x="8" y="118"/>
                  </a:cubicBezTo>
                  <a:cubicBezTo>
                    <a:pt x="6" y="119"/>
                    <a:pt x="6" y="119"/>
                    <a:pt x="6" y="119"/>
                  </a:cubicBezTo>
                  <a:cubicBezTo>
                    <a:pt x="5" y="120"/>
                    <a:pt x="5" y="120"/>
                    <a:pt x="5" y="120"/>
                  </a:cubicBezTo>
                  <a:cubicBezTo>
                    <a:pt x="5" y="120"/>
                    <a:pt x="3" y="121"/>
                    <a:pt x="2" y="121"/>
                  </a:cubicBezTo>
                  <a:cubicBezTo>
                    <a:pt x="2" y="120"/>
                    <a:pt x="0" y="116"/>
                    <a:pt x="0" y="116"/>
                  </a:cubicBezTo>
                  <a:cubicBezTo>
                    <a:pt x="1" y="113"/>
                    <a:pt x="1" y="113"/>
                    <a:pt x="1" y="113"/>
                  </a:cubicBezTo>
                  <a:cubicBezTo>
                    <a:pt x="1" y="113"/>
                    <a:pt x="4" y="112"/>
                    <a:pt x="4" y="112"/>
                  </a:cubicBezTo>
                  <a:cubicBezTo>
                    <a:pt x="4" y="112"/>
                    <a:pt x="6" y="112"/>
                    <a:pt x="6" y="112"/>
                  </a:cubicBezTo>
                  <a:cubicBezTo>
                    <a:pt x="6" y="112"/>
                    <a:pt x="7" y="112"/>
                    <a:pt x="7" y="113"/>
                  </a:cubicBezTo>
                  <a:cubicBezTo>
                    <a:pt x="8" y="113"/>
                    <a:pt x="10" y="115"/>
                    <a:pt x="11" y="115"/>
                  </a:cubicBezTo>
                  <a:cubicBezTo>
                    <a:pt x="11" y="115"/>
                    <a:pt x="13" y="116"/>
                    <a:pt x="13" y="116"/>
                  </a:cubicBezTo>
                  <a:cubicBezTo>
                    <a:pt x="14" y="116"/>
                    <a:pt x="16" y="117"/>
                    <a:pt x="16" y="117"/>
                  </a:cubicBezTo>
                  <a:cubicBezTo>
                    <a:pt x="16" y="117"/>
                    <a:pt x="18" y="117"/>
                    <a:pt x="18" y="117"/>
                  </a:cubicBezTo>
                  <a:cubicBezTo>
                    <a:pt x="18" y="117"/>
                    <a:pt x="20" y="116"/>
                    <a:pt x="20" y="116"/>
                  </a:cubicBezTo>
                  <a:cubicBezTo>
                    <a:pt x="20" y="116"/>
                    <a:pt x="20" y="116"/>
                    <a:pt x="20" y="116"/>
                  </a:cubicBezTo>
                  <a:cubicBezTo>
                    <a:pt x="21" y="115"/>
                    <a:pt x="21" y="114"/>
                    <a:pt x="21" y="114"/>
                  </a:cubicBezTo>
                  <a:cubicBezTo>
                    <a:pt x="21" y="114"/>
                    <a:pt x="22" y="114"/>
                    <a:pt x="22" y="114"/>
                  </a:cubicBezTo>
                  <a:cubicBezTo>
                    <a:pt x="22" y="115"/>
                    <a:pt x="23" y="116"/>
                    <a:pt x="23" y="116"/>
                  </a:cubicBezTo>
                  <a:cubicBezTo>
                    <a:pt x="23" y="116"/>
                    <a:pt x="24" y="117"/>
                    <a:pt x="24" y="117"/>
                  </a:cubicBezTo>
                  <a:cubicBezTo>
                    <a:pt x="25" y="118"/>
                    <a:pt x="26" y="118"/>
                    <a:pt x="26" y="118"/>
                  </a:cubicBezTo>
                  <a:cubicBezTo>
                    <a:pt x="26" y="118"/>
                    <a:pt x="27" y="117"/>
                    <a:pt x="27" y="117"/>
                  </a:cubicBezTo>
                  <a:cubicBezTo>
                    <a:pt x="27" y="117"/>
                    <a:pt x="28" y="118"/>
                    <a:pt x="28" y="117"/>
                  </a:cubicBezTo>
                  <a:cubicBezTo>
                    <a:pt x="28" y="117"/>
                    <a:pt x="29" y="117"/>
                    <a:pt x="29" y="117"/>
                  </a:cubicBezTo>
                  <a:cubicBezTo>
                    <a:pt x="29" y="117"/>
                    <a:pt x="30" y="116"/>
                    <a:pt x="29" y="116"/>
                  </a:cubicBezTo>
                  <a:cubicBezTo>
                    <a:pt x="29" y="116"/>
                    <a:pt x="29" y="115"/>
                    <a:pt x="29" y="116"/>
                  </a:cubicBezTo>
                  <a:cubicBezTo>
                    <a:pt x="28" y="116"/>
                    <a:pt x="28" y="116"/>
                    <a:pt x="27" y="116"/>
                  </a:cubicBezTo>
                  <a:cubicBezTo>
                    <a:pt x="26" y="116"/>
                    <a:pt x="24" y="115"/>
                    <a:pt x="24" y="115"/>
                  </a:cubicBezTo>
                  <a:cubicBezTo>
                    <a:pt x="24" y="114"/>
                    <a:pt x="23" y="114"/>
                    <a:pt x="23" y="113"/>
                  </a:cubicBezTo>
                  <a:cubicBezTo>
                    <a:pt x="22" y="113"/>
                    <a:pt x="22" y="112"/>
                    <a:pt x="21" y="112"/>
                  </a:cubicBezTo>
                  <a:cubicBezTo>
                    <a:pt x="20" y="112"/>
                    <a:pt x="20" y="112"/>
                    <a:pt x="20" y="112"/>
                  </a:cubicBezTo>
                  <a:cubicBezTo>
                    <a:pt x="20" y="112"/>
                    <a:pt x="19" y="113"/>
                    <a:pt x="19" y="114"/>
                  </a:cubicBezTo>
                  <a:cubicBezTo>
                    <a:pt x="19" y="114"/>
                    <a:pt x="20" y="115"/>
                    <a:pt x="18" y="114"/>
                  </a:cubicBezTo>
                  <a:cubicBezTo>
                    <a:pt x="16" y="114"/>
                    <a:pt x="14" y="114"/>
                    <a:pt x="14" y="114"/>
                  </a:cubicBezTo>
                  <a:cubicBezTo>
                    <a:pt x="11" y="111"/>
                    <a:pt x="11" y="111"/>
                    <a:pt x="11" y="111"/>
                  </a:cubicBezTo>
                  <a:cubicBezTo>
                    <a:pt x="11" y="111"/>
                    <a:pt x="10" y="111"/>
                    <a:pt x="9" y="111"/>
                  </a:cubicBezTo>
                  <a:cubicBezTo>
                    <a:pt x="9" y="111"/>
                    <a:pt x="7" y="110"/>
                    <a:pt x="7" y="109"/>
                  </a:cubicBezTo>
                  <a:cubicBezTo>
                    <a:pt x="7" y="109"/>
                    <a:pt x="6" y="108"/>
                    <a:pt x="6" y="107"/>
                  </a:cubicBezTo>
                  <a:cubicBezTo>
                    <a:pt x="6" y="107"/>
                    <a:pt x="5" y="107"/>
                    <a:pt x="5" y="106"/>
                  </a:cubicBezTo>
                  <a:cubicBezTo>
                    <a:pt x="5" y="106"/>
                    <a:pt x="4" y="105"/>
                    <a:pt x="4" y="105"/>
                  </a:cubicBezTo>
                  <a:cubicBezTo>
                    <a:pt x="4" y="105"/>
                    <a:pt x="4" y="104"/>
                    <a:pt x="5" y="103"/>
                  </a:cubicBezTo>
                  <a:cubicBezTo>
                    <a:pt x="7" y="103"/>
                    <a:pt x="7" y="103"/>
                    <a:pt x="8" y="103"/>
                  </a:cubicBezTo>
                  <a:cubicBezTo>
                    <a:pt x="9" y="103"/>
                    <a:pt x="8" y="103"/>
                    <a:pt x="10" y="103"/>
                  </a:cubicBezTo>
                  <a:cubicBezTo>
                    <a:pt x="12" y="103"/>
                    <a:pt x="11" y="103"/>
                    <a:pt x="12" y="103"/>
                  </a:cubicBezTo>
                  <a:cubicBezTo>
                    <a:pt x="13" y="103"/>
                    <a:pt x="15" y="103"/>
                    <a:pt x="15" y="103"/>
                  </a:cubicBezTo>
                  <a:cubicBezTo>
                    <a:pt x="15" y="103"/>
                    <a:pt x="13" y="102"/>
                    <a:pt x="16" y="103"/>
                  </a:cubicBezTo>
                  <a:cubicBezTo>
                    <a:pt x="16" y="103"/>
                    <a:pt x="20" y="104"/>
                    <a:pt x="19" y="106"/>
                  </a:cubicBezTo>
                  <a:cubicBezTo>
                    <a:pt x="19" y="106"/>
                    <a:pt x="18" y="107"/>
                    <a:pt x="18" y="107"/>
                  </a:cubicBezTo>
                  <a:cubicBezTo>
                    <a:pt x="18" y="107"/>
                    <a:pt x="20" y="108"/>
                    <a:pt x="20" y="108"/>
                  </a:cubicBezTo>
                  <a:cubicBezTo>
                    <a:pt x="20" y="108"/>
                    <a:pt x="21" y="107"/>
                    <a:pt x="21" y="107"/>
                  </a:cubicBezTo>
                  <a:cubicBezTo>
                    <a:pt x="22" y="108"/>
                    <a:pt x="22" y="108"/>
                    <a:pt x="22" y="108"/>
                  </a:cubicBezTo>
                  <a:cubicBezTo>
                    <a:pt x="24" y="110"/>
                    <a:pt x="24" y="110"/>
                    <a:pt x="24" y="110"/>
                  </a:cubicBezTo>
                  <a:cubicBezTo>
                    <a:pt x="24" y="110"/>
                    <a:pt x="26" y="110"/>
                    <a:pt x="26" y="110"/>
                  </a:cubicBezTo>
                  <a:cubicBezTo>
                    <a:pt x="25" y="111"/>
                    <a:pt x="24" y="109"/>
                    <a:pt x="25" y="111"/>
                  </a:cubicBezTo>
                  <a:cubicBezTo>
                    <a:pt x="26" y="113"/>
                    <a:pt x="27" y="114"/>
                    <a:pt x="27" y="114"/>
                  </a:cubicBezTo>
                  <a:cubicBezTo>
                    <a:pt x="28" y="114"/>
                    <a:pt x="28" y="114"/>
                    <a:pt x="28" y="114"/>
                  </a:cubicBezTo>
                  <a:cubicBezTo>
                    <a:pt x="28" y="114"/>
                    <a:pt x="28" y="113"/>
                    <a:pt x="29" y="113"/>
                  </a:cubicBezTo>
                  <a:cubicBezTo>
                    <a:pt x="29" y="114"/>
                    <a:pt x="31" y="114"/>
                    <a:pt x="32" y="114"/>
                  </a:cubicBezTo>
                  <a:cubicBezTo>
                    <a:pt x="32" y="114"/>
                    <a:pt x="32" y="113"/>
                    <a:pt x="31" y="111"/>
                  </a:cubicBezTo>
                  <a:cubicBezTo>
                    <a:pt x="30" y="110"/>
                    <a:pt x="29" y="109"/>
                    <a:pt x="29" y="109"/>
                  </a:cubicBezTo>
                  <a:cubicBezTo>
                    <a:pt x="28" y="109"/>
                    <a:pt x="29" y="110"/>
                    <a:pt x="27" y="109"/>
                  </a:cubicBezTo>
                  <a:cubicBezTo>
                    <a:pt x="25" y="108"/>
                    <a:pt x="25" y="109"/>
                    <a:pt x="24" y="108"/>
                  </a:cubicBezTo>
                  <a:cubicBezTo>
                    <a:pt x="23" y="106"/>
                    <a:pt x="22" y="106"/>
                    <a:pt x="22" y="105"/>
                  </a:cubicBezTo>
                  <a:cubicBezTo>
                    <a:pt x="22" y="105"/>
                    <a:pt x="23" y="105"/>
                    <a:pt x="24" y="104"/>
                  </a:cubicBezTo>
                  <a:cubicBezTo>
                    <a:pt x="25" y="104"/>
                    <a:pt x="23" y="103"/>
                    <a:pt x="25" y="104"/>
                  </a:cubicBezTo>
                  <a:cubicBezTo>
                    <a:pt x="28" y="105"/>
                    <a:pt x="28" y="105"/>
                    <a:pt x="29" y="105"/>
                  </a:cubicBezTo>
                  <a:cubicBezTo>
                    <a:pt x="29" y="105"/>
                    <a:pt x="31" y="105"/>
                    <a:pt x="29" y="104"/>
                  </a:cubicBezTo>
                  <a:cubicBezTo>
                    <a:pt x="27" y="104"/>
                    <a:pt x="26" y="103"/>
                    <a:pt x="26" y="103"/>
                  </a:cubicBezTo>
                  <a:cubicBezTo>
                    <a:pt x="24" y="103"/>
                    <a:pt x="24" y="103"/>
                    <a:pt x="24" y="103"/>
                  </a:cubicBezTo>
                  <a:cubicBezTo>
                    <a:pt x="24" y="103"/>
                    <a:pt x="24" y="103"/>
                    <a:pt x="23" y="103"/>
                  </a:cubicBezTo>
                  <a:cubicBezTo>
                    <a:pt x="22" y="103"/>
                    <a:pt x="22" y="104"/>
                    <a:pt x="22" y="103"/>
                  </a:cubicBezTo>
                  <a:cubicBezTo>
                    <a:pt x="21" y="103"/>
                    <a:pt x="20" y="103"/>
                    <a:pt x="20" y="102"/>
                  </a:cubicBezTo>
                  <a:cubicBezTo>
                    <a:pt x="19" y="102"/>
                    <a:pt x="18" y="101"/>
                    <a:pt x="18" y="101"/>
                  </a:cubicBezTo>
                  <a:cubicBezTo>
                    <a:pt x="18" y="100"/>
                    <a:pt x="17" y="99"/>
                    <a:pt x="17" y="99"/>
                  </a:cubicBezTo>
                  <a:cubicBezTo>
                    <a:pt x="17" y="99"/>
                    <a:pt x="17" y="99"/>
                    <a:pt x="17" y="99"/>
                  </a:cubicBezTo>
                  <a:cubicBezTo>
                    <a:pt x="16" y="99"/>
                    <a:pt x="15" y="99"/>
                    <a:pt x="14" y="99"/>
                  </a:cubicBezTo>
                  <a:cubicBezTo>
                    <a:pt x="14" y="99"/>
                    <a:pt x="13" y="99"/>
                    <a:pt x="13" y="99"/>
                  </a:cubicBezTo>
                  <a:cubicBezTo>
                    <a:pt x="13" y="98"/>
                    <a:pt x="13" y="98"/>
                    <a:pt x="13" y="97"/>
                  </a:cubicBezTo>
                  <a:cubicBezTo>
                    <a:pt x="13" y="97"/>
                    <a:pt x="13" y="96"/>
                    <a:pt x="14" y="96"/>
                  </a:cubicBezTo>
                  <a:cubicBezTo>
                    <a:pt x="15" y="96"/>
                    <a:pt x="16" y="96"/>
                    <a:pt x="17" y="96"/>
                  </a:cubicBezTo>
                  <a:cubicBezTo>
                    <a:pt x="18" y="96"/>
                    <a:pt x="19" y="96"/>
                    <a:pt x="20" y="96"/>
                  </a:cubicBezTo>
                  <a:cubicBezTo>
                    <a:pt x="20" y="96"/>
                    <a:pt x="21" y="97"/>
                    <a:pt x="21" y="97"/>
                  </a:cubicBezTo>
                  <a:cubicBezTo>
                    <a:pt x="22" y="98"/>
                    <a:pt x="23" y="98"/>
                    <a:pt x="23" y="98"/>
                  </a:cubicBezTo>
                  <a:cubicBezTo>
                    <a:pt x="23" y="99"/>
                    <a:pt x="23" y="99"/>
                    <a:pt x="24" y="99"/>
                  </a:cubicBezTo>
                  <a:cubicBezTo>
                    <a:pt x="24" y="100"/>
                    <a:pt x="25" y="100"/>
                    <a:pt x="25" y="100"/>
                  </a:cubicBezTo>
                  <a:cubicBezTo>
                    <a:pt x="26" y="102"/>
                    <a:pt x="26" y="102"/>
                    <a:pt x="26" y="102"/>
                  </a:cubicBezTo>
                  <a:cubicBezTo>
                    <a:pt x="26" y="102"/>
                    <a:pt x="26" y="102"/>
                    <a:pt x="26" y="102"/>
                  </a:cubicBezTo>
                  <a:cubicBezTo>
                    <a:pt x="28" y="103"/>
                    <a:pt x="28" y="103"/>
                    <a:pt x="28" y="103"/>
                  </a:cubicBezTo>
                  <a:cubicBezTo>
                    <a:pt x="28" y="103"/>
                    <a:pt x="31" y="104"/>
                    <a:pt x="31" y="104"/>
                  </a:cubicBezTo>
                  <a:cubicBezTo>
                    <a:pt x="31" y="104"/>
                    <a:pt x="31" y="104"/>
                    <a:pt x="32" y="104"/>
                  </a:cubicBezTo>
                  <a:cubicBezTo>
                    <a:pt x="33" y="104"/>
                    <a:pt x="33" y="103"/>
                    <a:pt x="33" y="103"/>
                  </a:cubicBezTo>
                  <a:cubicBezTo>
                    <a:pt x="33" y="103"/>
                    <a:pt x="34" y="103"/>
                    <a:pt x="34" y="103"/>
                  </a:cubicBezTo>
                  <a:cubicBezTo>
                    <a:pt x="34" y="103"/>
                    <a:pt x="37" y="101"/>
                    <a:pt x="37" y="101"/>
                  </a:cubicBezTo>
                  <a:cubicBezTo>
                    <a:pt x="37" y="102"/>
                    <a:pt x="38" y="102"/>
                    <a:pt x="39" y="102"/>
                  </a:cubicBezTo>
                  <a:cubicBezTo>
                    <a:pt x="39" y="102"/>
                    <a:pt x="42" y="104"/>
                    <a:pt x="42" y="104"/>
                  </a:cubicBezTo>
                  <a:cubicBezTo>
                    <a:pt x="42" y="103"/>
                    <a:pt x="42" y="102"/>
                    <a:pt x="42" y="102"/>
                  </a:cubicBezTo>
                  <a:cubicBezTo>
                    <a:pt x="42" y="102"/>
                    <a:pt x="43" y="101"/>
                    <a:pt x="43" y="101"/>
                  </a:cubicBezTo>
                  <a:cubicBezTo>
                    <a:pt x="47" y="101"/>
                    <a:pt x="47" y="101"/>
                    <a:pt x="47" y="101"/>
                  </a:cubicBezTo>
                  <a:cubicBezTo>
                    <a:pt x="47" y="101"/>
                    <a:pt x="48" y="100"/>
                    <a:pt x="48" y="100"/>
                  </a:cubicBezTo>
                  <a:cubicBezTo>
                    <a:pt x="47" y="100"/>
                    <a:pt x="46" y="100"/>
                    <a:pt x="46" y="100"/>
                  </a:cubicBezTo>
                  <a:cubicBezTo>
                    <a:pt x="44" y="101"/>
                    <a:pt x="44" y="101"/>
                    <a:pt x="44" y="101"/>
                  </a:cubicBezTo>
                  <a:cubicBezTo>
                    <a:pt x="42" y="101"/>
                    <a:pt x="42" y="101"/>
                    <a:pt x="42" y="101"/>
                  </a:cubicBezTo>
                  <a:cubicBezTo>
                    <a:pt x="42" y="101"/>
                    <a:pt x="41" y="102"/>
                    <a:pt x="41" y="102"/>
                  </a:cubicBezTo>
                  <a:cubicBezTo>
                    <a:pt x="40" y="102"/>
                    <a:pt x="39" y="101"/>
                    <a:pt x="39" y="101"/>
                  </a:cubicBezTo>
                  <a:cubicBezTo>
                    <a:pt x="38" y="100"/>
                    <a:pt x="36" y="99"/>
                    <a:pt x="36" y="99"/>
                  </a:cubicBezTo>
                  <a:cubicBezTo>
                    <a:pt x="35" y="99"/>
                    <a:pt x="36" y="99"/>
                    <a:pt x="34" y="98"/>
                  </a:cubicBezTo>
                  <a:cubicBezTo>
                    <a:pt x="32" y="97"/>
                    <a:pt x="31" y="96"/>
                    <a:pt x="31" y="96"/>
                  </a:cubicBezTo>
                  <a:cubicBezTo>
                    <a:pt x="30" y="95"/>
                    <a:pt x="30" y="95"/>
                    <a:pt x="30" y="95"/>
                  </a:cubicBezTo>
                  <a:cubicBezTo>
                    <a:pt x="30" y="95"/>
                    <a:pt x="30" y="94"/>
                    <a:pt x="29" y="94"/>
                  </a:cubicBezTo>
                  <a:cubicBezTo>
                    <a:pt x="28" y="93"/>
                    <a:pt x="25" y="92"/>
                    <a:pt x="25" y="92"/>
                  </a:cubicBezTo>
                  <a:cubicBezTo>
                    <a:pt x="25" y="92"/>
                    <a:pt x="25" y="91"/>
                    <a:pt x="25" y="91"/>
                  </a:cubicBezTo>
                  <a:cubicBezTo>
                    <a:pt x="25" y="91"/>
                    <a:pt x="25" y="88"/>
                    <a:pt x="25" y="88"/>
                  </a:cubicBezTo>
                  <a:cubicBezTo>
                    <a:pt x="25" y="87"/>
                    <a:pt x="24" y="85"/>
                    <a:pt x="24" y="85"/>
                  </a:cubicBezTo>
                  <a:cubicBezTo>
                    <a:pt x="24" y="85"/>
                    <a:pt x="26" y="84"/>
                    <a:pt x="26" y="84"/>
                  </a:cubicBezTo>
                  <a:cubicBezTo>
                    <a:pt x="27" y="84"/>
                    <a:pt x="28" y="85"/>
                    <a:pt x="28" y="85"/>
                  </a:cubicBezTo>
                  <a:cubicBezTo>
                    <a:pt x="29" y="84"/>
                    <a:pt x="29" y="84"/>
                    <a:pt x="29" y="84"/>
                  </a:cubicBezTo>
                  <a:cubicBezTo>
                    <a:pt x="37" y="73"/>
                    <a:pt x="37" y="73"/>
                    <a:pt x="37" y="73"/>
                  </a:cubicBezTo>
                  <a:cubicBezTo>
                    <a:pt x="44" y="63"/>
                    <a:pt x="44" y="63"/>
                    <a:pt x="44" y="63"/>
                  </a:cubicBezTo>
                  <a:cubicBezTo>
                    <a:pt x="47" y="48"/>
                    <a:pt x="47" y="48"/>
                    <a:pt x="47" y="48"/>
                  </a:cubicBezTo>
                  <a:cubicBezTo>
                    <a:pt x="49" y="41"/>
                    <a:pt x="49" y="41"/>
                    <a:pt x="49" y="41"/>
                  </a:cubicBezTo>
                  <a:cubicBezTo>
                    <a:pt x="51" y="35"/>
                    <a:pt x="51" y="35"/>
                    <a:pt x="51" y="35"/>
                  </a:cubicBezTo>
                  <a:cubicBezTo>
                    <a:pt x="51" y="35"/>
                    <a:pt x="51" y="34"/>
                    <a:pt x="52" y="35"/>
                  </a:cubicBezTo>
                  <a:cubicBezTo>
                    <a:pt x="52" y="35"/>
                    <a:pt x="53" y="37"/>
                    <a:pt x="53" y="37"/>
                  </a:cubicBezTo>
                  <a:cubicBezTo>
                    <a:pt x="54" y="38"/>
                    <a:pt x="54" y="38"/>
                    <a:pt x="54" y="38"/>
                  </a:cubicBezTo>
                  <a:cubicBezTo>
                    <a:pt x="55" y="38"/>
                    <a:pt x="55" y="38"/>
                    <a:pt x="55" y="38"/>
                  </a:cubicBezTo>
                  <a:cubicBezTo>
                    <a:pt x="55" y="38"/>
                    <a:pt x="57" y="37"/>
                    <a:pt x="58" y="37"/>
                  </a:cubicBezTo>
                  <a:cubicBezTo>
                    <a:pt x="58" y="37"/>
                    <a:pt x="62" y="39"/>
                    <a:pt x="62" y="39"/>
                  </a:cubicBezTo>
                  <a:cubicBezTo>
                    <a:pt x="62" y="39"/>
                    <a:pt x="62" y="41"/>
                    <a:pt x="62" y="42"/>
                  </a:cubicBezTo>
                  <a:cubicBezTo>
                    <a:pt x="62" y="42"/>
                    <a:pt x="64" y="44"/>
                    <a:pt x="63" y="45"/>
                  </a:cubicBezTo>
                  <a:cubicBezTo>
                    <a:pt x="63" y="45"/>
                    <a:pt x="62" y="47"/>
                    <a:pt x="62" y="47"/>
                  </a:cubicBezTo>
                  <a:cubicBezTo>
                    <a:pt x="62" y="47"/>
                    <a:pt x="63" y="48"/>
                    <a:pt x="63" y="48"/>
                  </a:cubicBezTo>
                  <a:cubicBezTo>
                    <a:pt x="64" y="48"/>
                    <a:pt x="64" y="48"/>
                    <a:pt x="65" y="48"/>
                  </a:cubicBezTo>
                  <a:cubicBezTo>
                    <a:pt x="66" y="48"/>
                    <a:pt x="67" y="49"/>
                    <a:pt x="67" y="49"/>
                  </a:cubicBezTo>
                  <a:cubicBezTo>
                    <a:pt x="67" y="49"/>
                    <a:pt x="67" y="50"/>
                    <a:pt x="67" y="50"/>
                  </a:cubicBezTo>
                  <a:cubicBezTo>
                    <a:pt x="67" y="50"/>
                    <a:pt x="67" y="52"/>
                    <a:pt x="67" y="52"/>
                  </a:cubicBezTo>
                  <a:cubicBezTo>
                    <a:pt x="67" y="53"/>
                    <a:pt x="65" y="53"/>
                    <a:pt x="65" y="53"/>
                  </a:cubicBezTo>
                  <a:cubicBezTo>
                    <a:pt x="65" y="53"/>
                    <a:pt x="65" y="54"/>
                    <a:pt x="65" y="54"/>
                  </a:cubicBezTo>
                  <a:cubicBezTo>
                    <a:pt x="64" y="55"/>
                    <a:pt x="63" y="56"/>
                    <a:pt x="62" y="56"/>
                  </a:cubicBezTo>
                  <a:cubicBezTo>
                    <a:pt x="62" y="56"/>
                    <a:pt x="60" y="54"/>
                    <a:pt x="60" y="54"/>
                  </a:cubicBezTo>
                  <a:cubicBezTo>
                    <a:pt x="60" y="54"/>
                    <a:pt x="59" y="55"/>
                    <a:pt x="59" y="55"/>
                  </a:cubicBezTo>
                  <a:cubicBezTo>
                    <a:pt x="60" y="57"/>
                    <a:pt x="60" y="57"/>
                    <a:pt x="60" y="57"/>
                  </a:cubicBezTo>
                  <a:cubicBezTo>
                    <a:pt x="61" y="60"/>
                    <a:pt x="61" y="60"/>
                    <a:pt x="61" y="60"/>
                  </a:cubicBezTo>
                  <a:cubicBezTo>
                    <a:pt x="60" y="61"/>
                    <a:pt x="60" y="61"/>
                    <a:pt x="60" y="61"/>
                  </a:cubicBezTo>
                  <a:cubicBezTo>
                    <a:pt x="61" y="64"/>
                    <a:pt x="61" y="64"/>
                    <a:pt x="61" y="64"/>
                  </a:cubicBezTo>
                  <a:cubicBezTo>
                    <a:pt x="61" y="66"/>
                    <a:pt x="61" y="66"/>
                    <a:pt x="61" y="66"/>
                  </a:cubicBezTo>
                  <a:cubicBezTo>
                    <a:pt x="59" y="67"/>
                    <a:pt x="59" y="67"/>
                    <a:pt x="59" y="67"/>
                  </a:cubicBezTo>
                  <a:cubicBezTo>
                    <a:pt x="59" y="67"/>
                    <a:pt x="58" y="68"/>
                    <a:pt x="57" y="68"/>
                  </a:cubicBezTo>
                  <a:cubicBezTo>
                    <a:pt x="57" y="68"/>
                    <a:pt x="56" y="67"/>
                    <a:pt x="56" y="68"/>
                  </a:cubicBezTo>
                  <a:cubicBezTo>
                    <a:pt x="57" y="69"/>
                    <a:pt x="57" y="70"/>
                    <a:pt x="58" y="70"/>
                  </a:cubicBezTo>
                  <a:cubicBezTo>
                    <a:pt x="59" y="70"/>
                    <a:pt x="61" y="70"/>
                    <a:pt x="61" y="70"/>
                  </a:cubicBezTo>
                  <a:cubicBezTo>
                    <a:pt x="63" y="73"/>
                    <a:pt x="63" y="73"/>
                    <a:pt x="63" y="73"/>
                  </a:cubicBezTo>
                  <a:cubicBezTo>
                    <a:pt x="63" y="73"/>
                    <a:pt x="64" y="73"/>
                    <a:pt x="65" y="73"/>
                  </a:cubicBezTo>
                  <a:cubicBezTo>
                    <a:pt x="65" y="73"/>
                    <a:pt x="67" y="74"/>
                    <a:pt x="67" y="74"/>
                  </a:cubicBezTo>
                  <a:cubicBezTo>
                    <a:pt x="67" y="74"/>
                    <a:pt x="67" y="74"/>
                    <a:pt x="68" y="75"/>
                  </a:cubicBezTo>
                  <a:cubicBezTo>
                    <a:pt x="69" y="75"/>
                    <a:pt x="71" y="76"/>
                    <a:pt x="71" y="76"/>
                  </a:cubicBezTo>
                  <a:cubicBezTo>
                    <a:pt x="71" y="76"/>
                    <a:pt x="71" y="75"/>
                    <a:pt x="70" y="75"/>
                  </a:cubicBezTo>
                  <a:cubicBezTo>
                    <a:pt x="70" y="75"/>
                    <a:pt x="69" y="72"/>
                    <a:pt x="67" y="72"/>
                  </a:cubicBezTo>
                  <a:cubicBezTo>
                    <a:pt x="66" y="71"/>
                    <a:pt x="65" y="71"/>
                    <a:pt x="64" y="71"/>
                  </a:cubicBezTo>
                  <a:cubicBezTo>
                    <a:pt x="63" y="71"/>
                    <a:pt x="61" y="70"/>
                    <a:pt x="61" y="70"/>
                  </a:cubicBezTo>
                  <a:cubicBezTo>
                    <a:pt x="61" y="69"/>
                    <a:pt x="60" y="68"/>
                    <a:pt x="61" y="68"/>
                  </a:cubicBezTo>
                  <a:cubicBezTo>
                    <a:pt x="61" y="67"/>
                    <a:pt x="61" y="66"/>
                    <a:pt x="63" y="66"/>
                  </a:cubicBezTo>
                  <a:cubicBezTo>
                    <a:pt x="64" y="66"/>
                    <a:pt x="65" y="67"/>
                    <a:pt x="66" y="66"/>
                  </a:cubicBezTo>
                  <a:cubicBezTo>
                    <a:pt x="67" y="66"/>
                    <a:pt x="69" y="63"/>
                    <a:pt x="69" y="63"/>
                  </a:cubicBezTo>
                  <a:cubicBezTo>
                    <a:pt x="71" y="61"/>
                    <a:pt x="71" y="61"/>
                    <a:pt x="71" y="61"/>
                  </a:cubicBezTo>
                  <a:cubicBezTo>
                    <a:pt x="74" y="60"/>
                    <a:pt x="74" y="60"/>
                    <a:pt x="74" y="60"/>
                  </a:cubicBezTo>
                  <a:cubicBezTo>
                    <a:pt x="74" y="60"/>
                    <a:pt x="78" y="58"/>
                    <a:pt x="78" y="58"/>
                  </a:cubicBezTo>
                  <a:cubicBezTo>
                    <a:pt x="78" y="58"/>
                    <a:pt x="79" y="58"/>
                    <a:pt x="80" y="59"/>
                  </a:cubicBezTo>
                  <a:cubicBezTo>
                    <a:pt x="81" y="60"/>
                    <a:pt x="81" y="60"/>
                    <a:pt x="81" y="60"/>
                  </a:cubicBezTo>
                  <a:cubicBezTo>
                    <a:pt x="82" y="60"/>
                    <a:pt x="84" y="61"/>
                    <a:pt x="84" y="61"/>
                  </a:cubicBezTo>
                  <a:cubicBezTo>
                    <a:pt x="84" y="61"/>
                    <a:pt x="84" y="61"/>
                    <a:pt x="85" y="62"/>
                  </a:cubicBezTo>
                  <a:cubicBezTo>
                    <a:pt x="85" y="62"/>
                    <a:pt x="86" y="63"/>
                    <a:pt x="85" y="65"/>
                  </a:cubicBezTo>
                  <a:cubicBezTo>
                    <a:pt x="85" y="66"/>
                    <a:pt x="85" y="67"/>
                    <a:pt x="85" y="67"/>
                  </a:cubicBezTo>
                  <a:cubicBezTo>
                    <a:pt x="85" y="67"/>
                    <a:pt x="86" y="66"/>
                    <a:pt x="86" y="65"/>
                  </a:cubicBezTo>
                  <a:cubicBezTo>
                    <a:pt x="86" y="63"/>
                    <a:pt x="86" y="62"/>
                    <a:pt x="86" y="61"/>
                  </a:cubicBezTo>
                  <a:cubicBezTo>
                    <a:pt x="86" y="60"/>
                    <a:pt x="85" y="59"/>
                    <a:pt x="85" y="59"/>
                  </a:cubicBezTo>
                  <a:cubicBezTo>
                    <a:pt x="85" y="59"/>
                    <a:pt x="83" y="60"/>
                    <a:pt x="81" y="59"/>
                  </a:cubicBezTo>
                  <a:cubicBezTo>
                    <a:pt x="80" y="58"/>
                    <a:pt x="80" y="57"/>
                    <a:pt x="79" y="57"/>
                  </a:cubicBezTo>
                  <a:cubicBezTo>
                    <a:pt x="79" y="57"/>
                    <a:pt x="78" y="56"/>
                    <a:pt x="77" y="56"/>
                  </a:cubicBezTo>
                  <a:cubicBezTo>
                    <a:pt x="77" y="56"/>
                    <a:pt x="77" y="55"/>
                    <a:pt x="77" y="54"/>
                  </a:cubicBezTo>
                  <a:cubicBezTo>
                    <a:pt x="77" y="53"/>
                    <a:pt x="77" y="52"/>
                    <a:pt x="77" y="51"/>
                  </a:cubicBezTo>
                  <a:cubicBezTo>
                    <a:pt x="77" y="51"/>
                    <a:pt x="76" y="50"/>
                    <a:pt x="77" y="49"/>
                  </a:cubicBezTo>
                  <a:cubicBezTo>
                    <a:pt x="78" y="48"/>
                    <a:pt x="78" y="48"/>
                    <a:pt x="79" y="48"/>
                  </a:cubicBezTo>
                  <a:cubicBezTo>
                    <a:pt x="79" y="47"/>
                    <a:pt x="81" y="46"/>
                    <a:pt x="80" y="46"/>
                  </a:cubicBezTo>
                  <a:cubicBezTo>
                    <a:pt x="80" y="45"/>
                    <a:pt x="79" y="45"/>
                    <a:pt x="78" y="45"/>
                  </a:cubicBezTo>
                  <a:cubicBezTo>
                    <a:pt x="77" y="45"/>
                    <a:pt x="78" y="46"/>
                    <a:pt x="77" y="46"/>
                  </a:cubicBezTo>
                  <a:cubicBezTo>
                    <a:pt x="75" y="46"/>
                    <a:pt x="75" y="45"/>
                    <a:pt x="74" y="44"/>
                  </a:cubicBezTo>
                  <a:cubicBezTo>
                    <a:pt x="74" y="43"/>
                    <a:pt x="74" y="43"/>
                    <a:pt x="73" y="44"/>
                  </a:cubicBezTo>
                  <a:cubicBezTo>
                    <a:pt x="72" y="44"/>
                    <a:pt x="71" y="43"/>
                    <a:pt x="71" y="43"/>
                  </a:cubicBezTo>
                  <a:cubicBezTo>
                    <a:pt x="71" y="43"/>
                    <a:pt x="70" y="42"/>
                    <a:pt x="71" y="41"/>
                  </a:cubicBezTo>
                  <a:cubicBezTo>
                    <a:pt x="71" y="41"/>
                    <a:pt x="72" y="39"/>
                    <a:pt x="72" y="39"/>
                  </a:cubicBezTo>
                  <a:cubicBezTo>
                    <a:pt x="72" y="39"/>
                    <a:pt x="72" y="36"/>
                    <a:pt x="72" y="36"/>
                  </a:cubicBezTo>
                  <a:cubicBezTo>
                    <a:pt x="72" y="35"/>
                    <a:pt x="72" y="35"/>
                    <a:pt x="72" y="35"/>
                  </a:cubicBezTo>
                  <a:close/>
                  <a:moveTo>
                    <a:pt x="127" y="1"/>
                  </a:moveTo>
                  <a:cubicBezTo>
                    <a:pt x="127" y="1"/>
                    <a:pt x="127" y="1"/>
                    <a:pt x="127" y="1"/>
                  </a:cubicBezTo>
                  <a:cubicBezTo>
                    <a:pt x="127" y="1"/>
                    <a:pt x="127" y="0"/>
                    <a:pt x="128" y="0"/>
                  </a:cubicBezTo>
                  <a:cubicBezTo>
                    <a:pt x="129" y="0"/>
                    <a:pt x="129" y="0"/>
                    <a:pt x="130" y="0"/>
                  </a:cubicBezTo>
                  <a:cubicBezTo>
                    <a:pt x="130" y="0"/>
                    <a:pt x="132" y="0"/>
                    <a:pt x="132" y="0"/>
                  </a:cubicBezTo>
                  <a:cubicBezTo>
                    <a:pt x="132" y="0"/>
                    <a:pt x="133" y="0"/>
                    <a:pt x="134" y="0"/>
                  </a:cubicBezTo>
                  <a:cubicBezTo>
                    <a:pt x="134" y="0"/>
                    <a:pt x="135" y="0"/>
                    <a:pt x="135" y="0"/>
                  </a:cubicBezTo>
                  <a:cubicBezTo>
                    <a:pt x="136" y="0"/>
                    <a:pt x="135" y="1"/>
                    <a:pt x="135" y="1"/>
                  </a:cubicBezTo>
                  <a:cubicBezTo>
                    <a:pt x="133" y="1"/>
                    <a:pt x="133" y="1"/>
                    <a:pt x="133" y="1"/>
                  </a:cubicBezTo>
                  <a:cubicBezTo>
                    <a:pt x="133" y="1"/>
                    <a:pt x="132" y="1"/>
                    <a:pt x="131" y="1"/>
                  </a:cubicBezTo>
                  <a:cubicBezTo>
                    <a:pt x="131" y="2"/>
                    <a:pt x="130" y="2"/>
                    <a:pt x="130" y="2"/>
                  </a:cubicBezTo>
                  <a:cubicBezTo>
                    <a:pt x="130" y="2"/>
                    <a:pt x="129" y="2"/>
                    <a:pt x="129" y="2"/>
                  </a:cubicBezTo>
                  <a:cubicBezTo>
                    <a:pt x="128" y="2"/>
                    <a:pt x="128" y="1"/>
                    <a:pt x="128" y="2"/>
                  </a:cubicBezTo>
                  <a:cubicBezTo>
                    <a:pt x="127" y="2"/>
                    <a:pt x="127" y="1"/>
                    <a:pt x="127" y="1"/>
                  </a:cubicBezTo>
                  <a:close/>
                  <a:moveTo>
                    <a:pt x="118" y="6"/>
                  </a:moveTo>
                  <a:cubicBezTo>
                    <a:pt x="118" y="6"/>
                    <a:pt x="118" y="6"/>
                    <a:pt x="118" y="6"/>
                  </a:cubicBezTo>
                  <a:cubicBezTo>
                    <a:pt x="118" y="6"/>
                    <a:pt x="118" y="5"/>
                    <a:pt x="119" y="5"/>
                  </a:cubicBezTo>
                  <a:cubicBezTo>
                    <a:pt x="119" y="5"/>
                    <a:pt x="119" y="4"/>
                    <a:pt x="120" y="5"/>
                  </a:cubicBezTo>
                  <a:cubicBezTo>
                    <a:pt x="120" y="5"/>
                    <a:pt x="120" y="7"/>
                    <a:pt x="120" y="7"/>
                  </a:cubicBezTo>
                  <a:cubicBezTo>
                    <a:pt x="119" y="7"/>
                    <a:pt x="119" y="7"/>
                    <a:pt x="118" y="7"/>
                  </a:cubicBezTo>
                  <a:cubicBezTo>
                    <a:pt x="118" y="7"/>
                    <a:pt x="118" y="6"/>
                    <a:pt x="118" y="6"/>
                  </a:cubicBezTo>
                  <a:close/>
                  <a:moveTo>
                    <a:pt x="112" y="9"/>
                  </a:moveTo>
                  <a:cubicBezTo>
                    <a:pt x="112" y="9"/>
                    <a:pt x="112" y="9"/>
                    <a:pt x="112" y="9"/>
                  </a:cubicBezTo>
                  <a:cubicBezTo>
                    <a:pt x="112" y="9"/>
                    <a:pt x="111" y="8"/>
                    <a:pt x="111" y="8"/>
                  </a:cubicBezTo>
                  <a:cubicBezTo>
                    <a:pt x="111" y="8"/>
                    <a:pt x="111" y="7"/>
                    <a:pt x="112" y="7"/>
                  </a:cubicBezTo>
                  <a:cubicBezTo>
                    <a:pt x="112" y="7"/>
                    <a:pt x="113" y="7"/>
                    <a:pt x="113" y="7"/>
                  </a:cubicBezTo>
                  <a:cubicBezTo>
                    <a:pt x="114" y="7"/>
                    <a:pt x="114" y="7"/>
                    <a:pt x="114" y="7"/>
                  </a:cubicBezTo>
                  <a:cubicBezTo>
                    <a:pt x="114" y="7"/>
                    <a:pt x="115" y="6"/>
                    <a:pt x="115" y="6"/>
                  </a:cubicBezTo>
                  <a:cubicBezTo>
                    <a:pt x="115" y="6"/>
                    <a:pt x="116" y="8"/>
                    <a:pt x="116" y="8"/>
                  </a:cubicBezTo>
                  <a:cubicBezTo>
                    <a:pt x="116" y="8"/>
                    <a:pt x="116" y="8"/>
                    <a:pt x="115" y="8"/>
                  </a:cubicBezTo>
                  <a:cubicBezTo>
                    <a:pt x="115" y="8"/>
                    <a:pt x="114" y="9"/>
                    <a:pt x="114" y="9"/>
                  </a:cubicBezTo>
                  <a:cubicBezTo>
                    <a:pt x="113" y="10"/>
                    <a:pt x="113" y="10"/>
                    <a:pt x="113" y="10"/>
                  </a:cubicBezTo>
                  <a:cubicBezTo>
                    <a:pt x="112" y="9"/>
                    <a:pt x="112" y="9"/>
                    <a:pt x="112" y="9"/>
                  </a:cubicBezTo>
                  <a:close/>
                  <a:moveTo>
                    <a:pt x="108" y="12"/>
                  </a:moveTo>
                  <a:cubicBezTo>
                    <a:pt x="108" y="12"/>
                    <a:pt x="108" y="12"/>
                    <a:pt x="108" y="12"/>
                  </a:cubicBezTo>
                  <a:cubicBezTo>
                    <a:pt x="108" y="11"/>
                    <a:pt x="107" y="11"/>
                    <a:pt x="107" y="11"/>
                  </a:cubicBezTo>
                  <a:cubicBezTo>
                    <a:pt x="107" y="11"/>
                    <a:pt x="106" y="10"/>
                    <a:pt x="106" y="10"/>
                  </a:cubicBezTo>
                  <a:cubicBezTo>
                    <a:pt x="106" y="10"/>
                    <a:pt x="106" y="9"/>
                    <a:pt x="107" y="9"/>
                  </a:cubicBezTo>
                  <a:cubicBezTo>
                    <a:pt x="107" y="9"/>
                    <a:pt x="107" y="9"/>
                    <a:pt x="107" y="10"/>
                  </a:cubicBezTo>
                  <a:cubicBezTo>
                    <a:pt x="108" y="10"/>
                    <a:pt x="108" y="11"/>
                    <a:pt x="108" y="11"/>
                  </a:cubicBezTo>
                  <a:cubicBezTo>
                    <a:pt x="108" y="12"/>
                    <a:pt x="108" y="12"/>
                    <a:pt x="108" y="12"/>
                  </a:cubicBezTo>
                  <a:close/>
                  <a:moveTo>
                    <a:pt x="96" y="12"/>
                  </a:moveTo>
                  <a:cubicBezTo>
                    <a:pt x="96" y="12"/>
                    <a:pt x="96" y="12"/>
                    <a:pt x="96" y="12"/>
                  </a:cubicBezTo>
                  <a:cubicBezTo>
                    <a:pt x="96" y="12"/>
                    <a:pt x="96" y="12"/>
                    <a:pt x="97" y="12"/>
                  </a:cubicBezTo>
                  <a:cubicBezTo>
                    <a:pt x="98" y="11"/>
                    <a:pt x="98" y="10"/>
                    <a:pt x="99" y="11"/>
                  </a:cubicBezTo>
                  <a:cubicBezTo>
                    <a:pt x="100" y="11"/>
                    <a:pt x="102" y="12"/>
                    <a:pt x="102" y="12"/>
                  </a:cubicBezTo>
                  <a:cubicBezTo>
                    <a:pt x="102" y="12"/>
                    <a:pt x="102" y="11"/>
                    <a:pt x="102" y="11"/>
                  </a:cubicBezTo>
                  <a:cubicBezTo>
                    <a:pt x="103" y="11"/>
                    <a:pt x="103" y="12"/>
                    <a:pt x="103" y="12"/>
                  </a:cubicBezTo>
                  <a:cubicBezTo>
                    <a:pt x="103" y="12"/>
                    <a:pt x="102" y="12"/>
                    <a:pt x="102" y="12"/>
                  </a:cubicBezTo>
                  <a:cubicBezTo>
                    <a:pt x="101" y="13"/>
                    <a:pt x="101" y="13"/>
                    <a:pt x="100" y="13"/>
                  </a:cubicBezTo>
                  <a:cubicBezTo>
                    <a:pt x="99" y="13"/>
                    <a:pt x="99" y="12"/>
                    <a:pt x="98" y="13"/>
                  </a:cubicBezTo>
                  <a:cubicBezTo>
                    <a:pt x="98" y="13"/>
                    <a:pt x="98" y="14"/>
                    <a:pt x="97" y="14"/>
                  </a:cubicBezTo>
                  <a:cubicBezTo>
                    <a:pt x="97" y="14"/>
                    <a:pt x="96" y="14"/>
                    <a:pt x="96" y="14"/>
                  </a:cubicBezTo>
                  <a:cubicBezTo>
                    <a:pt x="96" y="13"/>
                    <a:pt x="96" y="12"/>
                    <a:pt x="96" y="12"/>
                  </a:cubicBezTo>
                  <a:close/>
                  <a:moveTo>
                    <a:pt x="93" y="13"/>
                  </a:moveTo>
                  <a:cubicBezTo>
                    <a:pt x="93" y="13"/>
                    <a:pt x="93" y="13"/>
                    <a:pt x="93" y="13"/>
                  </a:cubicBezTo>
                  <a:cubicBezTo>
                    <a:pt x="93" y="13"/>
                    <a:pt x="93" y="12"/>
                    <a:pt x="94" y="13"/>
                  </a:cubicBezTo>
                  <a:cubicBezTo>
                    <a:pt x="94" y="13"/>
                    <a:pt x="94" y="12"/>
                    <a:pt x="94" y="13"/>
                  </a:cubicBezTo>
                  <a:cubicBezTo>
                    <a:pt x="95" y="14"/>
                    <a:pt x="95" y="15"/>
                    <a:pt x="94" y="15"/>
                  </a:cubicBezTo>
                  <a:cubicBezTo>
                    <a:pt x="93" y="14"/>
                    <a:pt x="93" y="13"/>
                    <a:pt x="93" y="13"/>
                  </a:cubicBezTo>
                  <a:close/>
                  <a:moveTo>
                    <a:pt x="81" y="13"/>
                  </a:moveTo>
                  <a:cubicBezTo>
                    <a:pt x="81" y="13"/>
                    <a:pt x="81" y="13"/>
                    <a:pt x="81" y="13"/>
                  </a:cubicBezTo>
                  <a:cubicBezTo>
                    <a:pt x="81" y="13"/>
                    <a:pt x="81" y="12"/>
                    <a:pt x="82" y="12"/>
                  </a:cubicBezTo>
                  <a:cubicBezTo>
                    <a:pt x="82" y="12"/>
                    <a:pt x="82" y="12"/>
                    <a:pt x="83" y="12"/>
                  </a:cubicBezTo>
                  <a:cubicBezTo>
                    <a:pt x="83" y="13"/>
                    <a:pt x="84" y="13"/>
                    <a:pt x="84" y="13"/>
                  </a:cubicBezTo>
                  <a:cubicBezTo>
                    <a:pt x="85" y="13"/>
                    <a:pt x="85" y="13"/>
                    <a:pt x="85" y="13"/>
                  </a:cubicBezTo>
                  <a:cubicBezTo>
                    <a:pt x="86" y="13"/>
                    <a:pt x="86" y="12"/>
                    <a:pt x="87" y="13"/>
                  </a:cubicBezTo>
                  <a:cubicBezTo>
                    <a:pt x="88" y="13"/>
                    <a:pt x="88" y="13"/>
                    <a:pt x="89" y="13"/>
                  </a:cubicBezTo>
                  <a:cubicBezTo>
                    <a:pt x="89" y="13"/>
                    <a:pt x="91" y="13"/>
                    <a:pt x="91" y="13"/>
                  </a:cubicBezTo>
                  <a:cubicBezTo>
                    <a:pt x="91" y="13"/>
                    <a:pt x="91" y="14"/>
                    <a:pt x="91" y="14"/>
                  </a:cubicBezTo>
                  <a:cubicBezTo>
                    <a:pt x="90" y="14"/>
                    <a:pt x="90" y="14"/>
                    <a:pt x="89" y="14"/>
                  </a:cubicBezTo>
                  <a:cubicBezTo>
                    <a:pt x="89" y="14"/>
                    <a:pt x="90" y="14"/>
                    <a:pt x="88" y="14"/>
                  </a:cubicBezTo>
                  <a:cubicBezTo>
                    <a:pt x="87" y="14"/>
                    <a:pt x="87" y="14"/>
                    <a:pt x="86" y="14"/>
                  </a:cubicBezTo>
                  <a:cubicBezTo>
                    <a:pt x="86" y="14"/>
                    <a:pt x="86" y="14"/>
                    <a:pt x="85" y="14"/>
                  </a:cubicBezTo>
                  <a:cubicBezTo>
                    <a:pt x="85" y="14"/>
                    <a:pt x="85" y="14"/>
                    <a:pt x="85" y="14"/>
                  </a:cubicBezTo>
                  <a:cubicBezTo>
                    <a:pt x="84" y="14"/>
                    <a:pt x="87" y="13"/>
                    <a:pt x="84" y="14"/>
                  </a:cubicBezTo>
                  <a:cubicBezTo>
                    <a:pt x="81" y="15"/>
                    <a:pt x="81" y="15"/>
                    <a:pt x="81" y="15"/>
                  </a:cubicBezTo>
                  <a:cubicBezTo>
                    <a:pt x="81" y="15"/>
                    <a:pt x="81" y="14"/>
                    <a:pt x="81" y="14"/>
                  </a:cubicBezTo>
                  <a:cubicBezTo>
                    <a:pt x="81" y="14"/>
                    <a:pt x="81" y="13"/>
                    <a:pt x="81" y="13"/>
                  </a:cubicBezTo>
                  <a:close/>
                  <a:moveTo>
                    <a:pt x="68" y="16"/>
                  </a:moveTo>
                  <a:cubicBezTo>
                    <a:pt x="68" y="16"/>
                    <a:pt x="68" y="16"/>
                    <a:pt x="68" y="16"/>
                  </a:cubicBezTo>
                  <a:cubicBezTo>
                    <a:pt x="69" y="16"/>
                    <a:pt x="69" y="16"/>
                    <a:pt x="69" y="16"/>
                  </a:cubicBezTo>
                  <a:cubicBezTo>
                    <a:pt x="69" y="16"/>
                    <a:pt x="71" y="16"/>
                    <a:pt x="71" y="15"/>
                  </a:cubicBezTo>
                  <a:cubicBezTo>
                    <a:pt x="72" y="15"/>
                    <a:pt x="72" y="15"/>
                    <a:pt x="72" y="15"/>
                  </a:cubicBezTo>
                  <a:cubicBezTo>
                    <a:pt x="72" y="15"/>
                    <a:pt x="74" y="14"/>
                    <a:pt x="74" y="14"/>
                  </a:cubicBezTo>
                  <a:cubicBezTo>
                    <a:pt x="75" y="14"/>
                    <a:pt x="76" y="13"/>
                    <a:pt x="76" y="13"/>
                  </a:cubicBezTo>
                  <a:cubicBezTo>
                    <a:pt x="76" y="13"/>
                    <a:pt x="78" y="14"/>
                    <a:pt x="78" y="14"/>
                  </a:cubicBezTo>
                  <a:cubicBezTo>
                    <a:pt x="79" y="14"/>
                    <a:pt x="79" y="13"/>
                    <a:pt x="79" y="13"/>
                  </a:cubicBezTo>
                  <a:cubicBezTo>
                    <a:pt x="77" y="12"/>
                    <a:pt x="77" y="12"/>
                    <a:pt x="77" y="12"/>
                  </a:cubicBezTo>
                  <a:cubicBezTo>
                    <a:pt x="73" y="13"/>
                    <a:pt x="73" y="13"/>
                    <a:pt x="73" y="13"/>
                  </a:cubicBezTo>
                  <a:cubicBezTo>
                    <a:pt x="73" y="13"/>
                    <a:pt x="70" y="14"/>
                    <a:pt x="69" y="14"/>
                  </a:cubicBezTo>
                  <a:cubicBezTo>
                    <a:pt x="68" y="13"/>
                    <a:pt x="67" y="14"/>
                    <a:pt x="67" y="14"/>
                  </a:cubicBezTo>
                  <a:cubicBezTo>
                    <a:pt x="66" y="15"/>
                    <a:pt x="66" y="15"/>
                    <a:pt x="66" y="15"/>
                  </a:cubicBezTo>
                  <a:cubicBezTo>
                    <a:pt x="66" y="15"/>
                    <a:pt x="67" y="16"/>
                    <a:pt x="67" y="16"/>
                  </a:cubicBezTo>
                  <a:cubicBezTo>
                    <a:pt x="67" y="17"/>
                    <a:pt x="68" y="16"/>
                    <a:pt x="68" y="16"/>
                  </a:cubicBezTo>
                  <a:close/>
                  <a:moveTo>
                    <a:pt x="56" y="22"/>
                  </a:moveTo>
                  <a:cubicBezTo>
                    <a:pt x="56" y="22"/>
                    <a:pt x="56" y="22"/>
                    <a:pt x="56" y="22"/>
                  </a:cubicBezTo>
                  <a:cubicBezTo>
                    <a:pt x="56" y="22"/>
                    <a:pt x="56" y="22"/>
                    <a:pt x="56" y="22"/>
                  </a:cubicBezTo>
                  <a:cubicBezTo>
                    <a:pt x="57" y="23"/>
                    <a:pt x="57" y="23"/>
                    <a:pt x="57" y="23"/>
                  </a:cubicBezTo>
                  <a:cubicBezTo>
                    <a:pt x="57" y="23"/>
                    <a:pt x="58" y="22"/>
                    <a:pt x="58" y="22"/>
                  </a:cubicBezTo>
                  <a:cubicBezTo>
                    <a:pt x="58" y="21"/>
                    <a:pt x="59" y="21"/>
                    <a:pt x="59" y="21"/>
                  </a:cubicBezTo>
                  <a:cubicBezTo>
                    <a:pt x="59" y="21"/>
                    <a:pt x="60" y="20"/>
                    <a:pt x="61" y="20"/>
                  </a:cubicBezTo>
                  <a:cubicBezTo>
                    <a:pt x="61" y="20"/>
                    <a:pt x="63" y="19"/>
                    <a:pt x="63" y="19"/>
                  </a:cubicBezTo>
                  <a:cubicBezTo>
                    <a:pt x="63" y="18"/>
                    <a:pt x="63" y="18"/>
                    <a:pt x="63" y="18"/>
                  </a:cubicBezTo>
                  <a:cubicBezTo>
                    <a:pt x="63" y="18"/>
                    <a:pt x="60" y="18"/>
                    <a:pt x="60" y="18"/>
                  </a:cubicBezTo>
                  <a:cubicBezTo>
                    <a:pt x="60" y="18"/>
                    <a:pt x="58" y="20"/>
                    <a:pt x="58" y="20"/>
                  </a:cubicBezTo>
                  <a:cubicBezTo>
                    <a:pt x="58" y="20"/>
                    <a:pt x="56" y="22"/>
                    <a:pt x="56" y="22"/>
                  </a:cubicBezTo>
                  <a:close/>
                  <a:moveTo>
                    <a:pt x="55" y="32"/>
                  </a:moveTo>
                  <a:cubicBezTo>
                    <a:pt x="55" y="32"/>
                    <a:pt x="55" y="32"/>
                    <a:pt x="55" y="32"/>
                  </a:cubicBezTo>
                  <a:cubicBezTo>
                    <a:pt x="55" y="32"/>
                    <a:pt x="57" y="30"/>
                    <a:pt x="57" y="29"/>
                  </a:cubicBezTo>
                  <a:cubicBezTo>
                    <a:pt x="57" y="29"/>
                    <a:pt x="57" y="27"/>
                    <a:pt x="57" y="27"/>
                  </a:cubicBezTo>
                  <a:cubicBezTo>
                    <a:pt x="57" y="25"/>
                    <a:pt x="57" y="25"/>
                    <a:pt x="57" y="25"/>
                  </a:cubicBezTo>
                  <a:cubicBezTo>
                    <a:pt x="55" y="23"/>
                    <a:pt x="55" y="23"/>
                    <a:pt x="55" y="23"/>
                  </a:cubicBezTo>
                  <a:cubicBezTo>
                    <a:pt x="55" y="23"/>
                    <a:pt x="54" y="25"/>
                    <a:pt x="54" y="25"/>
                  </a:cubicBezTo>
                  <a:cubicBezTo>
                    <a:pt x="54" y="26"/>
                    <a:pt x="53" y="26"/>
                    <a:pt x="52" y="27"/>
                  </a:cubicBezTo>
                  <a:cubicBezTo>
                    <a:pt x="51" y="28"/>
                    <a:pt x="51" y="29"/>
                    <a:pt x="51" y="30"/>
                  </a:cubicBezTo>
                  <a:cubicBezTo>
                    <a:pt x="51" y="30"/>
                    <a:pt x="50" y="31"/>
                    <a:pt x="50" y="32"/>
                  </a:cubicBezTo>
                  <a:cubicBezTo>
                    <a:pt x="50" y="33"/>
                    <a:pt x="51" y="33"/>
                    <a:pt x="52" y="33"/>
                  </a:cubicBezTo>
                  <a:cubicBezTo>
                    <a:pt x="53" y="33"/>
                    <a:pt x="52" y="33"/>
                    <a:pt x="52" y="33"/>
                  </a:cubicBezTo>
                  <a:cubicBezTo>
                    <a:pt x="55" y="32"/>
                    <a:pt x="55" y="32"/>
                    <a:pt x="55" y="32"/>
                  </a:cubicBezTo>
                  <a:close/>
                  <a:moveTo>
                    <a:pt x="21" y="94"/>
                  </a:moveTo>
                  <a:cubicBezTo>
                    <a:pt x="21" y="94"/>
                    <a:pt x="21" y="94"/>
                    <a:pt x="21" y="94"/>
                  </a:cubicBezTo>
                  <a:cubicBezTo>
                    <a:pt x="21" y="94"/>
                    <a:pt x="21" y="94"/>
                    <a:pt x="22" y="94"/>
                  </a:cubicBezTo>
                  <a:cubicBezTo>
                    <a:pt x="22" y="94"/>
                    <a:pt x="22" y="93"/>
                    <a:pt x="22" y="93"/>
                  </a:cubicBezTo>
                  <a:cubicBezTo>
                    <a:pt x="23" y="93"/>
                    <a:pt x="23" y="94"/>
                    <a:pt x="23" y="94"/>
                  </a:cubicBezTo>
                  <a:cubicBezTo>
                    <a:pt x="24" y="94"/>
                    <a:pt x="24" y="95"/>
                    <a:pt x="24" y="95"/>
                  </a:cubicBezTo>
                  <a:cubicBezTo>
                    <a:pt x="25" y="97"/>
                    <a:pt x="25" y="97"/>
                    <a:pt x="25" y="97"/>
                  </a:cubicBezTo>
                  <a:cubicBezTo>
                    <a:pt x="25" y="97"/>
                    <a:pt x="25" y="98"/>
                    <a:pt x="25" y="98"/>
                  </a:cubicBezTo>
                  <a:cubicBezTo>
                    <a:pt x="25" y="99"/>
                    <a:pt x="25" y="99"/>
                    <a:pt x="25" y="99"/>
                  </a:cubicBezTo>
                  <a:cubicBezTo>
                    <a:pt x="25" y="99"/>
                    <a:pt x="26" y="99"/>
                    <a:pt x="27" y="99"/>
                  </a:cubicBezTo>
                  <a:cubicBezTo>
                    <a:pt x="27" y="99"/>
                    <a:pt x="27" y="100"/>
                    <a:pt x="28" y="100"/>
                  </a:cubicBezTo>
                  <a:cubicBezTo>
                    <a:pt x="29" y="101"/>
                    <a:pt x="29" y="101"/>
                    <a:pt x="29" y="101"/>
                  </a:cubicBezTo>
                  <a:cubicBezTo>
                    <a:pt x="30" y="102"/>
                    <a:pt x="30" y="102"/>
                    <a:pt x="31" y="103"/>
                  </a:cubicBezTo>
                  <a:cubicBezTo>
                    <a:pt x="32" y="103"/>
                    <a:pt x="32" y="103"/>
                    <a:pt x="33" y="103"/>
                  </a:cubicBezTo>
                  <a:cubicBezTo>
                    <a:pt x="33" y="102"/>
                    <a:pt x="33" y="102"/>
                    <a:pt x="34" y="102"/>
                  </a:cubicBezTo>
                  <a:cubicBezTo>
                    <a:pt x="34" y="102"/>
                    <a:pt x="34" y="102"/>
                    <a:pt x="35" y="102"/>
                  </a:cubicBezTo>
                  <a:cubicBezTo>
                    <a:pt x="35" y="101"/>
                    <a:pt x="34" y="101"/>
                    <a:pt x="34" y="101"/>
                  </a:cubicBezTo>
                  <a:cubicBezTo>
                    <a:pt x="34" y="101"/>
                    <a:pt x="33" y="100"/>
                    <a:pt x="32" y="99"/>
                  </a:cubicBezTo>
                  <a:cubicBezTo>
                    <a:pt x="32" y="99"/>
                    <a:pt x="32" y="99"/>
                    <a:pt x="32" y="98"/>
                  </a:cubicBezTo>
                  <a:cubicBezTo>
                    <a:pt x="32" y="98"/>
                    <a:pt x="32" y="98"/>
                    <a:pt x="31" y="97"/>
                  </a:cubicBezTo>
                  <a:cubicBezTo>
                    <a:pt x="30" y="97"/>
                    <a:pt x="30" y="97"/>
                    <a:pt x="30" y="97"/>
                  </a:cubicBezTo>
                  <a:cubicBezTo>
                    <a:pt x="29" y="96"/>
                    <a:pt x="29" y="95"/>
                    <a:pt x="29" y="95"/>
                  </a:cubicBezTo>
                  <a:cubicBezTo>
                    <a:pt x="29" y="95"/>
                    <a:pt x="27" y="95"/>
                    <a:pt x="27" y="94"/>
                  </a:cubicBezTo>
                  <a:cubicBezTo>
                    <a:pt x="27" y="94"/>
                    <a:pt x="26" y="94"/>
                    <a:pt x="26" y="94"/>
                  </a:cubicBezTo>
                  <a:cubicBezTo>
                    <a:pt x="26" y="94"/>
                    <a:pt x="24" y="93"/>
                    <a:pt x="24" y="92"/>
                  </a:cubicBezTo>
                  <a:cubicBezTo>
                    <a:pt x="24" y="92"/>
                    <a:pt x="24" y="91"/>
                    <a:pt x="24" y="91"/>
                  </a:cubicBezTo>
                  <a:cubicBezTo>
                    <a:pt x="24" y="91"/>
                    <a:pt x="23" y="91"/>
                    <a:pt x="22" y="91"/>
                  </a:cubicBezTo>
                  <a:cubicBezTo>
                    <a:pt x="21" y="92"/>
                    <a:pt x="20" y="92"/>
                    <a:pt x="20" y="92"/>
                  </a:cubicBezTo>
                  <a:cubicBezTo>
                    <a:pt x="19" y="92"/>
                    <a:pt x="19" y="93"/>
                    <a:pt x="19" y="93"/>
                  </a:cubicBezTo>
                  <a:cubicBezTo>
                    <a:pt x="19" y="93"/>
                    <a:pt x="19" y="94"/>
                    <a:pt x="20" y="94"/>
                  </a:cubicBezTo>
                  <a:cubicBezTo>
                    <a:pt x="20" y="95"/>
                    <a:pt x="21" y="94"/>
                    <a:pt x="21" y="94"/>
                  </a:cubicBezTo>
                  <a:close/>
                  <a:moveTo>
                    <a:pt x="71" y="75"/>
                  </a:moveTo>
                  <a:cubicBezTo>
                    <a:pt x="71" y="75"/>
                    <a:pt x="71" y="75"/>
                    <a:pt x="71" y="75"/>
                  </a:cubicBezTo>
                  <a:cubicBezTo>
                    <a:pt x="71" y="76"/>
                    <a:pt x="71" y="76"/>
                    <a:pt x="71" y="76"/>
                  </a:cubicBezTo>
                  <a:cubicBezTo>
                    <a:pt x="71" y="76"/>
                    <a:pt x="71" y="76"/>
                    <a:pt x="72" y="76"/>
                  </a:cubicBezTo>
                  <a:cubicBezTo>
                    <a:pt x="72" y="75"/>
                    <a:pt x="72" y="76"/>
                    <a:pt x="73" y="76"/>
                  </a:cubicBezTo>
                  <a:cubicBezTo>
                    <a:pt x="73" y="76"/>
                    <a:pt x="73" y="76"/>
                    <a:pt x="73" y="76"/>
                  </a:cubicBezTo>
                  <a:cubicBezTo>
                    <a:pt x="74" y="76"/>
                    <a:pt x="75" y="74"/>
                    <a:pt x="75" y="74"/>
                  </a:cubicBezTo>
                  <a:cubicBezTo>
                    <a:pt x="75" y="74"/>
                    <a:pt x="75" y="74"/>
                    <a:pt x="76" y="74"/>
                  </a:cubicBezTo>
                  <a:cubicBezTo>
                    <a:pt x="76" y="74"/>
                    <a:pt x="77" y="74"/>
                    <a:pt x="77" y="73"/>
                  </a:cubicBezTo>
                  <a:cubicBezTo>
                    <a:pt x="77" y="73"/>
                    <a:pt x="77" y="73"/>
                    <a:pt x="78" y="73"/>
                  </a:cubicBezTo>
                  <a:cubicBezTo>
                    <a:pt x="78" y="72"/>
                    <a:pt x="78" y="72"/>
                    <a:pt x="78" y="72"/>
                  </a:cubicBezTo>
                  <a:cubicBezTo>
                    <a:pt x="79" y="71"/>
                    <a:pt x="80" y="71"/>
                    <a:pt x="80" y="71"/>
                  </a:cubicBezTo>
                  <a:cubicBezTo>
                    <a:pt x="81" y="70"/>
                    <a:pt x="81" y="70"/>
                    <a:pt x="81" y="69"/>
                  </a:cubicBezTo>
                  <a:cubicBezTo>
                    <a:pt x="81" y="69"/>
                    <a:pt x="80" y="69"/>
                    <a:pt x="80" y="70"/>
                  </a:cubicBezTo>
                  <a:cubicBezTo>
                    <a:pt x="79" y="70"/>
                    <a:pt x="78" y="70"/>
                    <a:pt x="78" y="70"/>
                  </a:cubicBezTo>
                  <a:cubicBezTo>
                    <a:pt x="78" y="71"/>
                    <a:pt x="77" y="71"/>
                    <a:pt x="77" y="71"/>
                  </a:cubicBezTo>
                  <a:cubicBezTo>
                    <a:pt x="76" y="71"/>
                    <a:pt x="75" y="72"/>
                    <a:pt x="74" y="72"/>
                  </a:cubicBezTo>
                  <a:cubicBezTo>
                    <a:pt x="74" y="72"/>
                    <a:pt x="74" y="73"/>
                    <a:pt x="73" y="74"/>
                  </a:cubicBezTo>
                  <a:cubicBezTo>
                    <a:pt x="73" y="74"/>
                    <a:pt x="73" y="74"/>
                    <a:pt x="73" y="75"/>
                  </a:cubicBezTo>
                  <a:cubicBezTo>
                    <a:pt x="72" y="75"/>
                    <a:pt x="71" y="75"/>
                    <a:pt x="71" y="75"/>
                  </a:cubicBezTo>
                  <a:close/>
                </a:path>
              </a:pathLst>
            </a:custGeom>
            <a:grpFill/>
            <a:ln w="38100" cap="rnd" cmpd="sng">
              <a:solidFill>
                <a:schemeClr val="bg2"/>
              </a:solidFill>
              <a:prstDash val="solid"/>
              <a:round/>
              <a:headEnd/>
              <a:tailEnd/>
            </a:ln>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en-US" sz="1050">
                <a:solidFill>
                  <a:srgbClr val="0032A0">
                    <a:lumMod val="50000"/>
                  </a:srgbClr>
                </a:solidFill>
                <a:latin typeface="Calibri Light"/>
              </a:endParaRPr>
            </a:p>
          </p:txBody>
        </p:sp>
        <p:sp>
          <p:nvSpPr>
            <p:cNvPr id="549" name="Freeform 217"/>
            <p:cNvSpPr>
              <a:spLocks/>
            </p:cNvSpPr>
            <p:nvPr/>
          </p:nvSpPr>
          <p:spPr bwMode="auto">
            <a:xfrm>
              <a:off x="8054896" y="3267063"/>
              <a:ext cx="384801" cy="263158"/>
            </a:xfrm>
            <a:custGeom>
              <a:avLst/>
              <a:gdLst>
                <a:gd name="T0" fmla="*/ 4 w 169"/>
                <a:gd name="T1" fmla="*/ 28 h 119"/>
                <a:gd name="T2" fmla="*/ 17 w 169"/>
                <a:gd name="T3" fmla="*/ 23 h 119"/>
                <a:gd name="T4" fmla="*/ 24 w 169"/>
                <a:gd name="T5" fmla="*/ 19 h 119"/>
                <a:gd name="T6" fmla="*/ 29 w 169"/>
                <a:gd name="T7" fmla="*/ 16 h 119"/>
                <a:gd name="T8" fmla="*/ 32 w 169"/>
                <a:gd name="T9" fmla="*/ 14 h 119"/>
                <a:gd name="T10" fmla="*/ 38 w 169"/>
                <a:gd name="T11" fmla="*/ 12 h 119"/>
                <a:gd name="T12" fmla="*/ 44 w 169"/>
                <a:gd name="T13" fmla="*/ 11 h 119"/>
                <a:gd name="T14" fmla="*/ 48 w 169"/>
                <a:gd name="T15" fmla="*/ 8 h 119"/>
                <a:gd name="T16" fmla="*/ 56 w 169"/>
                <a:gd name="T17" fmla="*/ 7 h 119"/>
                <a:gd name="T18" fmla="*/ 55 w 169"/>
                <a:gd name="T19" fmla="*/ 2 h 119"/>
                <a:gd name="T20" fmla="*/ 63 w 169"/>
                <a:gd name="T21" fmla="*/ 0 h 119"/>
                <a:gd name="T22" fmla="*/ 69 w 169"/>
                <a:gd name="T23" fmla="*/ 4 h 119"/>
                <a:gd name="T24" fmla="*/ 73 w 169"/>
                <a:gd name="T25" fmla="*/ 8 h 119"/>
                <a:gd name="T26" fmla="*/ 72 w 169"/>
                <a:gd name="T27" fmla="*/ 11 h 119"/>
                <a:gd name="T28" fmla="*/ 78 w 169"/>
                <a:gd name="T29" fmla="*/ 12 h 119"/>
                <a:gd name="T30" fmla="*/ 85 w 169"/>
                <a:gd name="T31" fmla="*/ 10 h 119"/>
                <a:gd name="T32" fmla="*/ 88 w 169"/>
                <a:gd name="T33" fmla="*/ 13 h 119"/>
                <a:gd name="T34" fmla="*/ 95 w 169"/>
                <a:gd name="T35" fmla="*/ 16 h 119"/>
                <a:gd name="T36" fmla="*/ 95 w 169"/>
                <a:gd name="T37" fmla="*/ 21 h 119"/>
                <a:gd name="T38" fmla="*/ 91 w 169"/>
                <a:gd name="T39" fmla="*/ 27 h 119"/>
                <a:gd name="T40" fmla="*/ 95 w 169"/>
                <a:gd name="T41" fmla="*/ 34 h 119"/>
                <a:gd name="T42" fmla="*/ 106 w 169"/>
                <a:gd name="T43" fmla="*/ 41 h 119"/>
                <a:gd name="T44" fmla="*/ 116 w 169"/>
                <a:gd name="T45" fmla="*/ 45 h 119"/>
                <a:gd name="T46" fmla="*/ 123 w 169"/>
                <a:gd name="T47" fmla="*/ 47 h 119"/>
                <a:gd name="T48" fmla="*/ 123 w 169"/>
                <a:gd name="T49" fmla="*/ 53 h 119"/>
                <a:gd name="T50" fmla="*/ 119 w 169"/>
                <a:gd name="T51" fmla="*/ 59 h 119"/>
                <a:gd name="T52" fmla="*/ 110 w 169"/>
                <a:gd name="T53" fmla="*/ 64 h 119"/>
                <a:gd name="T54" fmla="*/ 119 w 169"/>
                <a:gd name="T55" fmla="*/ 66 h 119"/>
                <a:gd name="T56" fmla="*/ 125 w 169"/>
                <a:gd name="T57" fmla="*/ 71 h 119"/>
                <a:gd name="T58" fmla="*/ 140 w 169"/>
                <a:gd name="T59" fmla="*/ 76 h 119"/>
                <a:gd name="T60" fmla="*/ 147 w 169"/>
                <a:gd name="T61" fmla="*/ 76 h 119"/>
                <a:gd name="T62" fmla="*/ 158 w 169"/>
                <a:gd name="T63" fmla="*/ 75 h 119"/>
                <a:gd name="T64" fmla="*/ 155 w 169"/>
                <a:gd name="T65" fmla="*/ 83 h 119"/>
                <a:gd name="T66" fmla="*/ 156 w 169"/>
                <a:gd name="T67" fmla="*/ 87 h 119"/>
                <a:gd name="T68" fmla="*/ 164 w 169"/>
                <a:gd name="T69" fmla="*/ 93 h 119"/>
                <a:gd name="T70" fmla="*/ 158 w 169"/>
                <a:gd name="T71" fmla="*/ 96 h 119"/>
                <a:gd name="T72" fmla="*/ 164 w 169"/>
                <a:gd name="T73" fmla="*/ 101 h 119"/>
                <a:gd name="T74" fmla="*/ 167 w 169"/>
                <a:gd name="T75" fmla="*/ 111 h 119"/>
                <a:gd name="T76" fmla="*/ 162 w 169"/>
                <a:gd name="T77" fmla="*/ 114 h 119"/>
                <a:gd name="T78" fmla="*/ 154 w 169"/>
                <a:gd name="T79" fmla="*/ 119 h 119"/>
                <a:gd name="T80" fmla="*/ 142 w 169"/>
                <a:gd name="T81" fmla="*/ 107 h 119"/>
                <a:gd name="T82" fmla="*/ 138 w 169"/>
                <a:gd name="T83" fmla="*/ 98 h 119"/>
                <a:gd name="T84" fmla="*/ 129 w 169"/>
                <a:gd name="T85" fmla="*/ 97 h 119"/>
                <a:gd name="T86" fmla="*/ 126 w 169"/>
                <a:gd name="T87" fmla="*/ 85 h 119"/>
                <a:gd name="T88" fmla="*/ 114 w 169"/>
                <a:gd name="T89" fmla="*/ 91 h 119"/>
                <a:gd name="T90" fmla="*/ 101 w 169"/>
                <a:gd name="T91" fmla="*/ 90 h 119"/>
                <a:gd name="T92" fmla="*/ 96 w 169"/>
                <a:gd name="T93" fmla="*/ 86 h 119"/>
                <a:gd name="T94" fmla="*/ 88 w 169"/>
                <a:gd name="T95" fmla="*/ 84 h 119"/>
                <a:gd name="T96" fmla="*/ 76 w 169"/>
                <a:gd name="T97" fmla="*/ 88 h 119"/>
                <a:gd name="T98" fmla="*/ 69 w 169"/>
                <a:gd name="T99" fmla="*/ 84 h 119"/>
                <a:gd name="T100" fmla="*/ 56 w 169"/>
                <a:gd name="T101" fmla="*/ 80 h 119"/>
                <a:gd name="T102" fmla="*/ 41 w 169"/>
                <a:gd name="T103" fmla="*/ 83 h 119"/>
                <a:gd name="T104" fmla="*/ 30 w 169"/>
                <a:gd name="T105" fmla="*/ 83 h 119"/>
                <a:gd name="T106" fmla="*/ 26 w 169"/>
                <a:gd name="T107" fmla="*/ 77 h 119"/>
                <a:gd name="T108" fmla="*/ 20 w 169"/>
                <a:gd name="T109" fmla="*/ 71 h 119"/>
                <a:gd name="T110" fmla="*/ 15 w 169"/>
                <a:gd name="T111" fmla="*/ 61 h 119"/>
                <a:gd name="T112" fmla="*/ 18 w 169"/>
                <a:gd name="T113" fmla="*/ 46 h 119"/>
                <a:gd name="T114" fmla="*/ 13 w 169"/>
                <a:gd name="T115" fmla="*/ 37 h 119"/>
                <a:gd name="T116" fmla="*/ 2 w 169"/>
                <a:gd name="T117" fmla="*/ 33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9" h="119">
                  <a:moveTo>
                    <a:pt x="2" y="33"/>
                  </a:moveTo>
                  <a:cubicBezTo>
                    <a:pt x="0" y="31"/>
                    <a:pt x="0" y="31"/>
                    <a:pt x="0" y="31"/>
                  </a:cubicBezTo>
                  <a:cubicBezTo>
                    <a:pt x="4" y="28"/>
                    <a:pt x="4" y="28"/>
                    <a:pt x="4" y="28"/>
                  </a:cubicBezTo>
                  <a:cubicBezTo>
                    <a:pt x="4" y="28"/>
                    <a:pt x="6" y="28"/>
                    <a:pt x="7" y="27"/>
                  </a:cubicBezTo>
                  <a:cubicBezTo>
                    <a:pt x="9" y="27"/>
                    <a:pt x="15" y="25"/>
                    <a:pt x="15" y="25"/>
                  </a:cubicBezTo>
                  <a:cubicBezTo>
                    <a:pt x="17" y="23"/>
                    <a:pt x="17" y="23"/>
                    <a:pt x="17" y="23"/>
                  </a:cubicBezTo>
                  <a:cubicBezTo>
                    <a:pt x="17" y="23"/>
                    <a:pt x="19" y="21"/>
                    <a:pt x="19" y="21"/>
                  </a:cubicBezTo>
                  <a:cubicBezTo>
                    <a:pt x="20" y="21"/>
                    <a:pt x="22" y="21"/>
                    <a:pt x="23" y="20"/>
                  </a:cubicBezTo>
                  <a:cubicBezTo>
                    <a:pt x="23" y="20"/>
                    <a:pt x="24" y="19"/>
                    <a:pt x="24" y="19"/>
                  </a:cubicBezTo>
                  <a:cubicBezTo>
                    <a:pt x="24" y="19"/>
                    <a:pt x="24" y="18"/>
                    <a:pt x="25" y="18"/>
                  </a:cubicBezTo>
                  <a:cubicBezTo>
                    <a:pt x="25" y="18"/>
                    <a:pt x="26" y="18"/>
                    <a:pt x="27" y="17"/>
                  </a:cubicBezTo>
                  <a:cubicBezTo>
                    <a:pt x="28" y="17"/>
                    <a:pt x="28" y="17"/>
                    <a:pt x="29" y="16"/>
                  </a:cubicBezTo>
                  <a:cubicBezTo>
                    <a:pt x="29" y="16"/>
                    <a:pt x="30" y="13"/>
                    <a:pt x="30" y="13"/>
                  </a:cubicBezTo>
                  <a:cubicBezTo>
                    <a:pt x="30" y="13"/>
                    <a:pt x="30" y="13"/>
                    <a:pt x="30" y="13"/>
                  </a:cubicBezTo>
                  <a:cubicBezTo>
                    <a:pt x="31" y="13"/>
                    <a:pt x="32" y="14"/>
                    <a:pt x="32" y="14"/>
                  </a:cubicBezTo>
                  <a:cubicBezTo>
                    <a:pt x="32" y="14"/>
                    <a:pt x="34" y="14"/>
                    <a:pt x="35" y="14"/>
                  </a:cubicBezTo>
                  <a:cubicBezTo>
                    <a:pt x="35" y="14"/>
                    <a:pt x="37" y="13"/>
                    <a:pt x="37" y="13"/>
                  </a:cubicBezTo>
                  <a:cubicBezTo>
                    <a:pt x="37" y="13"/>
                    <a:pt x="37" y="12"/>
                    <a:pt x="38" y="12"/>
                  </a:cubicBezTo>
                  <a:cubicBezTo>
                    <a:pt x="39" y="12"/>
                    <a:pt x="40" y="12"/>
                    <a:pt x="41" y="12"/>
                  </a:cubicBezTo>
                  <a:cubicBezTo>
                    <a:pt x="41" y="12"/>
                    <a:pt x="43" y="12"/>
                    <a:pt x="43" y="12"/>
                  </a:cubicBezTo>
                  <a:cubicBezTo>
                    <a:pt x="44" y="11"/>
                    <a:pt x="44" y="11"/>
                    <a:pt x="44" y="11"/>
                  </a:cubicBezTo>
                  <a:cubicBezTo>
                    <a:pt x="45" y="11"/>
                    <a:pt x="44" y="10"/>
                    <a:pt x="45" y="11"/>
                  </a:cubicBezTo>
                  <a:cubicBezTo>
                    <a:pt x="46" y="11"/>
                    <a:pt x="45" y="12"/>
                    <a:pt x="46" y="11"/>
                  </a:cubicBezTo>
                  <a:cubicBezTo>
                    <a:pt x="47" y="10"/>
                    <a:pt x="48" y="8"/>
                    <a:pt x="48" y="8"/>
                  </a:cubicBezTo>
                  <a:cubicBezTo>
                    <a:pt x="48" y="8"/>
                    <a:pt x="47" y="8"/>
                    <a:pt x="49" y="8"/>
                  </a:cubicBezTo>
                  <a:cubicBezTo>
                    <a:pt x="51" y="8"/>
                    <a:pt x="51" y="8"/>
                    <a:pt x="53" y="8"/>
                  </a:cubicBezTo>
                  <a:cubicBezTo>
                    <a:pt x="54" y="8"/>
                    <a:pt x="56" y="7"/>
                    <a:pt x="56" y="7"/>
                  </a:cubicBezTo>
                  <a:cubicBezTo>
                    <a:pt x="57" y="7"/>
                    <a:pt x="58" y="6"/>
                    <a:pt x="58" y="6"/>
                  </a:cubicBezTo>
                  <a:cubicBezTo>
                    <a:pt x="58" y="5"/>
                    <a:pt x="54" y="3"/>
                    <a:pt x="54" y="3"/>
                  </a:cubicBezTo>
                  <a:cubicBezTo>
                    <a:pt x="54" y="3"/>
                    <a:pt x="52" y="2"/>
                    <a:pt x="55" y="2"/>
                  </a:cubicBezTo>
                  <a:cubicBezTo>
                    <a:pt x="58" y="3"/>
                    <a:pt x="59" y="3"/>
                    <a:pt x="59" y="3"/>
                  </a:cubicBezTo>
                  <a:cubicBezTo>
                    <a:pt x="60" y="3"/>
                    <a:pt x="60" y="2"/>
                    <a:pt x="61" y="2"/>
                  </a:cubicBezTo>
                  <a:cubicBezTo>
                    <a:pt x="62" y="1"/>
                    <a:pt x="63" y="0"/>
                    <a:pt x="63" y="0"/>
                  </a:cubicBezTo>
                  <a:cubicBezTo>
                    <a:pt x="64" y="0"/>
                    <a:pt x="66" y="2"/>
                    <a:pt x="66" y="2"/>
                  </a:cubicBezTo>
                  <a:cubicBezTo>
                    <a:pt x="66" y="4"/>
                    <a:pt x="66" y="4"/>
                    <a:pt x="66" y="4"/>
                  </a:cubicBezTo>
                  <a:cubicBezTo>
                    <a:pt x="69" y="4"/>
                    <a:pt x="69" y="4"/>
                    <a:pt x="69" y="4"/>
                  </a:cubicBezTo>
                  <a:cubicBezTo>
                    <a:pt x="69" y="4"/>
                    <a:pt x="70" y="3"/>
                    <a:pt x="71" y="4"/>
                  </a:cubicBezTo>
                  <a:cubicBezTo>
                    <a:pt x="72" y="4"/>
                    <a:pt x="74" y="6"/>
                    <a:pt x="74" y="6"/>
                  </a:cubicBezTo>
                  <a:cubicBezTo>
                    <a:pt x="73" y="8"/>
                    <a:pt x="73" y="8"/>
                    <a:pt x="73" y="8"/>
                  </a:cubicBezTo>
                  <a:cubicBezTo>
                    <a:pt x="69" y="9"/>
                    <a:pt x="69" y="9"/>
                    <a:pt x="69" y="9"/>
                  </a:cubicBezTo>
                  <a:cubicBezTo>
                    <a:pt x="69" y="9"/>
                    <a:pt x="69" y="11"/>
                    <a:pt x="70" y="11"/>
                  </a:cubicBezTo>
                  <a:cubicBezTo>
                    <a:pt x="70" y="11"/>
                    <a:pt x="71" y="12"/>
                    <a:pt x="72" y="11"/>
                  </a:cubicBezTo>
                  <a:cubicBezTo>
                    <a:pt x="73" y="11"/>
                    <a:pt x="73" y="10"/>
                    <a:pt x="73" y="10"/>
                  </a:cubicBezTo>
                  <a:cubicBezTo>
                    <a:pt x="73" y="10"/>
                    <a:pt x="76" y="10"/>
                    <a:pt x="76" y="11"/>
                  </a:cubicBezTo>
                  <a:cubicBezTo>
                    <a:pt x="76" y="11"/>
                    <a:pt x="78" y="12"/>
                    <a:pt x="78" y="12"/>
                  </a:cubicBezTo>
                  <a:cubicBezTo>
                    <a:pt x="79" y="11"/>
                    <a:pt x="80" y="11"/>
                    <a:pt x="81" y="11"/>
                  </a:cubicBezTo>
                  <a:cubicBezTo>
                    <a:pt x="81" y="11"/>
                    <a:pt x="82" y="12"/>
                    <a:pt x="83" y="12"/>
                  </a:cubicBezTo>
                  <a:cubicBezTo>
                    <a:pt x="84" y="12"/>
                    <a:pt x="85" y="10"/>
                    <a:pt x="85" y="10"/>
                  </a:cubicBezTo>
                  <a:cubicBezTo>
                    <a:pt x="85" y="10"/>
                    <a:pt x="86" y="10"/>
                    <a:pt x="86" y="11"/>
                  </a:cubicBezTo>
                  <a:cubicBezTo>
                    <a:pt x="87" y="11"/>
                    <a:pt x="86" y="11"/>
                    <a:pt x="87" y="12"/>
                  </a:cubicBezTo>
                  <a:cubicBezTo>
                    <a:pt x="87" y="13"/>
                    <a:pt x="87" y="13"/>
                    <a:pt x="88" y="13"/>
                  </a:cubicBezTo>
                  <a:cubicBezTo>
                    <a:pt x="89" y="14"/>
                    <a:pt x="91" y="14"/>
                    <a:pt x="91" y="15"/>
                  </a:cubicBezTo>
                  <a:cubicBezTo>
                    <a:pt x="91" y="15"/>
                    <a:pt x="92" y="17"/>
                    <a:pt x="93" y="17"/>
                  </a:cubicBezTo>
                  <a:cubicBezTo>
                    <a:pt x="94" y="16"/>
                    <a:pt x="94" y="16"/>
                    <a:pt x="95" y="16"/>
                  </a:cubicBezTo>
                  <a:cubicBezTo>
                    <a:pt x="96" y="17"/>
                    <a:pt x="98" y="16"/>
                    <a:pt x="98" y="17"/>
                  </a:cubicBezTo>
                  <a:cubicBezTo>
                    <a:pt x="97" y="18"/>
                    <a:pt x="97" y="19"/>
                    <a:pt x="97" y="20"/>
                  </a:cubicBezTo>
                  <a:cubicBezTo>
                    <a:pt x="97" y="20"/>
                    <a:pt x="96" y="21"/>
                    <a:pt x="95" y="21"/>
                  </a:cubicBezTo>
                  <a:cubicBezTo>
                    <a:pt x="94" y="21"/>
                    <a:pt x="93" y="22"/>
                    <a:pt x="93" y="22"/>
                  </a:cubicBezTo>
                  <a:cubicBezTo>
                    <a:pt x="93" y="23"/>
                    <a:pt x="92" y="24"/>
                    <a:pt x="92" y="25"/>
                  </a:cubicBezTo>
                  <a:cubicBezTo>
                    <a:pt x="91" y="26"/>
                    <a:pt x="91" y="27"/>
                    <a:pt x="91" y="27"/>
                  </a:cubicBezTo>
                  <a:cubicBezTo>
                    <a:pt x="90" y="28"/>
                    <a:pt x="90" y="28"/>
                    <a:pt x="90" y="28"/>
                  </a:cubicBezTo>
                  <a:cubicBezTo>
                    <a:pt x="90" y="29"/>
                    <a:pt x="93" y="33"/>
                    <a:pt x="93" y="33"/>
                  </a:cubicBezTo>
                  <a:cubicBezTo>
                    <a:pt x="95" y="34"/>
                    <a:pt x="95" y="34"/>
                    <a:pt x="95" y="34"/>
                  </a:cubicBezTo>
                  <a:cubicBezTo>
                    <a:pt x="96" y="36"/>
                    <a:pt x="96" y="36"/>
                    <a:pt x="96" y="36"/>
                  </a:cubicBezTo>
                  <a:cubicBezTo>
                    <a:pt x="102" y="40"/>
                    <a:pt x="102" y="40"/>
                    <a:pt x="102" y="40"/>
                  </a:cubicBezTo>
                  <a:cubicBezTo>
                    <a:pt x="102" y="40"/>
                    <a:pt x="104" y="41"/>
                    <a:pt x="106" y="41"/>
                  </a:cubicBezTo>
                  <a:cubicBezTo>
                    <a:pt x="108" y="42"/>
                    <a:pt x="110" y="42"/>
                    <a:pt x="110" y="42"/>
                  </a:cubicBezTo>
                  <a:cubicBezTo>
                    <a:pt x="113" y="45"/>
                    <a:pt x="113" y="45"/>
                    <a:pt x="113" y="45"/>
                  </a:cubicBezTo>
                  <a:cubicBezTo>
                    <a:pt x="113" y="45"/>
                    <a:pt x="115" y="45"/>
                    <a:pt x="116" y="45"/>
                  </a:cubicBezTo>
                  <a:cubicBezTo>
                    <a:pt x="116" y="46"/>
                    <a:pt x="119" y="46"/>
                    <a:pt x="119" y="46"/>
                  </a:cubicBezTo>
                  <a:cubicBezTo>
                    <a:pt x="121" y="46"/>
                    <a:pt x="121" y="46"/>
                    <a:pt x="121" y="46"/>
                  </a:cubicBezTo>
                  <a:cubicBezTo>
                    <a:pt x="121" y="46"/>
                    <a:pt x="122" y="45"/>
                    <a:pt x="123" y="47"/>
                  </a:cubicBezTo>
                  <a:cubicBezTo>
                    <a:pt x="123" y="48"/>
                    <a:pt x="124" y="50"/>
                    <a:pt x="124" y="50"/>
                  </a:cubicBezTo>
                  <a:cubicBezTo>
                    <a:pt x="124" y="50"/>
                    <a:pt x="124" y="51"/>
                    <a:pt x="124" y="52"/>
                  </a:cubicBezTo>
                  <a:cubicBezTo>
                    <a:pt x="123" y="52"/>
                    <a:pt x="123" y="52"/>
                    <a:pt x="123" y="53"/>
                  </a:cubicBezTo>
                  <a:cubicBezTo>
                    <a:pt x="123" y="53"/>
                    <a:pt x="123" y="57"/>
                    <a:pt x="123" y="57"/>
                  </a:cubicBezTo>
                  <a:cubicBezTo>
                    <a:pt x="123" y="57"/>
                    <a:pt x="123" y="58"/>
                    <a:pt x="122" y="58"/>
                  </a:cubicBezTo>
                  <a:cubicBezTo>
                    <a:pt x="120" y="59"/>
                    <a:pt x="120" y="59"/>
                    <a:pt x="119" y="59"/>
                  </a:cubicBezTo>
                  <a:cubicBezTo>
                    <a:pt x="117" y="59"/>
                    <a:pt x="114" y="60"/>
                    <a:pt x="113" y="61"/>
                  </a:cubicBezTo>
                  <a:cubicBezTo>
                    <a:pt x="113" y="61"/>
                    <a:pt x="111" y="61"/>
                    <a:pt x="111" y="61"/>
                  </a:cubicBezTo>
                  <a:cubicBezTo>
                    <a:pt x="111" y="62"/>
                    <a:pt x="110" y="64"/>
                    <a:pt x="110" y="64"/>
                  </a:cubicBezTo>
                  <a:cubicBezTo>
                    <a:pt x="110" y="64"/>
                    <a:pt x="110" y="66"/>
                    <a:pt x="112" y="66"/>
                  </a:cubicBezTo>
                  <a:cubicBezTo>
                    <a:pt x="115" y="66"/>
                    <a:pt x="115" y="66"/>
                    <a:pt x="116" y="66"/>
                  </a:cubicBezTo>
                  <a:cubicBezTo>
                    <a:pt x="117" y="66"/>
                    <a:pt x="117" y="65"/>
                    <a:pt x="119" y="66"/>
                  </a:cubicBezTo>
                  <a:cubicBezTo>
                    <a:pt x="120" y="66"/>
                    <a:pt x="121" y="68"/>
                    <a:pt x="121" y="68"/>
                  </a:cubicBezTo>
                  <a:cubicBezTo>
                    <a:pt x="123" y="70"/>
                    <a:pt x="123" y="70"/>
                    <a:pt x="123" y="70"/>
                  </a:cubicBezTo>
                  <a:cubicBezTo>
                    <a:pt x="125" y="71"/>
                    <a:pt x="125" y="71"/>
                    <a:pt x="125" y="71"/>
                  </a:cubicBezTo>
                  <a:cubicBezTo>
                    <a:pt x="131" y="71"/>
                    <a:pt x="131" y="71"/>
                    <a:pt x="131" y="71"/>
                  </a:cubicBezTo>
                  <a:cubicBezTo>
                    <a:pt x="135" y="75"/>
                    <a:pt x="135" y="75"/>
                    <a:pt x="135" y="75"/>
                  </a:cubicBezTo>
                  <a:cubicBezTo>
                    <a:pt x="140" y="76"/>
                    <a:pt x="140" y="76"/>
                    <a:pt x="140" y="76"/>
                  </a:cubicBezTo>
                  <a:cubicBezTo>
                    <a:pt x="140" y="76"/>
                    <a:pt x="140" y="79"/>
                    <a:pt x="141" y="79"/>
                  </a:cubicBezTo>
                  <a:cubicBezTo>
                    <a:pt x="143" y="79"/>
                    <a:pt x="144" y="78"/>
                    <a:pt x="144" y="78"/>
                  </a:cubicBezTo>
                  <a:cubicBezTo>
                    <a:pt x="144" y="78"/>
                    <a:pt x="146" y="76"/>
                    <a:pt x="147" y="76"/>
                  </a:cubicBezTo>
                  <a:cubicBezTo>
                    <a:pt x="149" y="75"/>
                    <a:pt x="148" y="74"/>
                    <a:pt x="150" y="75"/>
                  </a:cubicBezTo>
                  <a:cubicBezTo>
                    <a:pt x="152" y="77"/>
                    <a:pt x="156" y="75"/>
                    <a:pt x="156" y="75"/>
                  </a:cubicBezTo>
                  <a:cubicBezTo>
                    <a:pt x="158" y="75"/>
                    <a:pt x="158" y="75"/>
                    <a:pt x="158" y="75"/>
                  </a:cubicBezTo>
                  <a:cubicBezTo>
                    <a:pt x="158" y="78"/>
                    <a:pt x="158" y="78"/>
                    <a:pt x="158" y="78"/>
                  </a:cubicBezTo>
                  <a:cubicBezTo>
                    <a:pt x="158" y="81"/>
                    <a:pt x="158" y="81"/>
                    <a:pt x="158" y="81"/>
                  </a:cubicBezTo>
                  <a:cubicBezTo>
                    <a:pt x="155" y="83"/>
                    <a:pt x="155" y="83"/>
                    <a:pt x="155" y="83"/>
                  </a:cubicBezTo>
                  <a:cubicBezTo>
                    <a:pt x="154" y="84"/>
                    <a:pt x="154" y="84"/>
                    <a:pt x="154" y="84"/>
                  </a:cubicBezTo>
                  <a:cubicBezTo>
                    <a:pt x="154" y="84"/>
                    <a:pt x="154" y="85"/>
                    <a:pt x="154" y="86"/>
                  </a:cubicBezTo>
                  <a:cubicBezTo>
                    <a:pt x="155" y="86"/>
                    <a:pt x="156" y="87"/>
                    <a:pt x="156" y="87"/>
                  </a:cubicBezTo>
                  <a:cubicBezTo>
                    <a:pt x="160" y="88"/>
                    <a:pt x="160" y="88"/>
                    <a:pt x="160" y="88"/>
                  </a:cubicBezTo>
                  <a:cubicBezTo>
                    <a:pt x="163" y="90"/>
                    <a:pt x="163" y="90"/>
                    <a:pt x="163" y="90"/>
                  </a:cubicBezTo>
                  <a:cubicBezTo>
                    <a:pt x="163" y="90"/>
                    <a:pt x="163" y="93"/>
                    <a:pt x="164" y="93"/>
                  </a:cubicBezTo>
                  <a:cubicBezTo>
                    <a:pt x="165" y="93"/>
                    <a:pt x="167" y="94"/>
                    <a:pt x="167" y="94"/>
                  </a:cubicBezTo>
                  <a:cubicBezTo>
                    <a:pt x="167" y="94"/>
                    <a:pt x="163" y="97"/>
                    <a:pt x="162" y="97"/>
                  </a:cubicBezTo>
                  <a:cubicBezTo>
                    <a:pt x="161" y="97"/>
                    <a:pt x="158" y="96"/>
                    <a:pt x="158" y="96"/>
                  </a:cubicBezTo>
                  <a:cubicBezTo>
                    <a:pt x="159" y="100"/>
                    <a:pt x="159" y="100"/>
                    <a:pt x="159" y="100"/>
                  </a:cubicBezTo>
                  <a:cubicBezTo>
                    <a:pt x="163" y="100"/>
                    <a:pt x="163" y="100"/>
                    <a:pt x="163" y="100"/>
                  </a:cubicBezTo>
                  <a:cubicBezTo>
                    <a:pt x="163" y="100"/>
                    <a:pt x="163" y="100"/>
                    <a:pt x="164" y="101"/>
                  </a:cubicBezTo>
                  <a:cubicBezTo>
                    <a:pt x="164" y="102"/>
                    <a:pt x="165" y="103"/>
                    <a:pt x="165" y="103"/>
                  </a:cubicBezTo>
                  <a:cubicBezTo>
                    <a:pt x="165" y="103"/>
                    <a:pt x="169" y="102"/>
                    <a:pt x="169" y="106"/>
                  </a:cubicBezTo>
                  <a:cubicBezTo>
                    <a:pt x="168" y="107"/>
                    <a:pt x="167" y="110"/>
                    <a:pt x="167" y="111"/>
                  </a:cubicBezTo>
                  <a:cubicBezTo>
                    <a:pt x="168" y="111"/>
                    <a:pt x="168" y="112"/>
                    <a:pt x="168" y="112"/>
                  </a:cubicBezTo>
                  <a:cubicBezTo>
                    <a:pt x="166" y="114"/>
                    <a:pt x="166" y="114"/>
                    <a:pt x="166" y="114"/>
                  </a:cubicBezTo>
                  <a:cubicBezTo>
                    <a:pt x="162" y="114"/>
                    <a:pt x="162" y="114"/>
                    <a:pt x="162" y="114"/>
                  </a:cubicBezTo>
                  <a:cubicBezTo>
                    <a:pt x="158" y="116"/>
                    <a:pt x="158" y="116"/>
                    <a:pt x="158" y="116"/>
                  </a:cubicBezTo>
                  <a:cubicBezTo>
                    <a:pt x="156" y="118"/>
                    <a:pt x="156" y="118"/>
                    <a:pt x="156" y="118"/>
                  </a:cubicBezTo>
                  <a:cubicBezTo>
                    <a:pt x="154" y="119"/>
                    <a:pt x="154" y="119"/>
                    <a:pt x="154" y="119"/>
                  </a:cubicBezTo>
                  <a:cubicBezTo>
                    <a:pt x="151" y="115"/>
                    <a:pt x="151" y="115"/>
                    <a:pt x="151" y="115"/>
                  </a:cubicBezTo>
                  <a:cubicBezTo>
                    <a:pt x="145" y="110"/>
                    <a:pt x="145" y="110"/>
                    <a:pt x="145" y="110"/>
                  </a:cubicBezTo>
                  <a:cubicBezTo>
                    <a:pt x="142" y="107"/>
                    <a:pt x="142" y="107"/>
                    <a:pt x="142" y="107"/>
                  </a:cubicBezTo>
                  <a:cubicBezTo>
                    <a:pt x="140" y="103"/>
                    <a:pt x="140" y="103"/>
                    <a:pt x="140" y="103"/>
                  </a:cubicBezTo>
                  <a:cubicBezTo>
                    <a:pt x="140" y="100"/>
                    <a:pt x="140" y="100"/>
                    <a:pt x="140" y="100"/>
                  </a:cubicBezTo>
                  <a:cubicBezTo>
                    <a:pt x="138" y="98"/>
                    <a:pt x="138" y="98"/>
                    <a:pt x="138" y="98"/>
                  </a:cubicBezTo>
                  <a:cubicBezTo>
                    <a:pt x="138" y="98"/>
                    <a:pt x="137" y="98"/>
                    <a:pt x="135" y="98"/>
                  </a:cubicBezTo>
                  <a:cubicBezTo>
                    <a:pt x="134" y="98"/>
                    <a:pt x="131" y="97"/>
                    <a:pt x="131" y="97"/>
                  </a:cubicBezTo>
                  <a:cubicBezTo>
                    <a:pt x="129" y="97"/>
                    <a:pt x="129" y="97"/>
                    <a:pt x="129" y="97"/>
                  </a:cubicBezTo>
                  <a:cubicBezTo>
                    <a:pt x="129" y="92"/>
                    <a:pt x="129" y="92"/>
                    <a:pt x="129" y="92"/>
                  </a:cubicBezTo>
                  <a:cubicBezTo>
                    <a:pt x="129" y="92"/>
                    <a:pt x="128" y="88"/>
                    <a:pt x="127" y="88"/>
                  </a:cubicBezTo>
                  <a:cubicBezTo>
                    <a:pt x="127" y="87"/>
                    <a:pt x="126" y="85"/>
                    <a:pt x="126" y="85"/>
                  </a:cubicBezTo>
                  <a:cubicBezTo>
                    <a:pt x="126" y="85"/>
                    <a:pt x="123" y="86"/>
                    <a:pt x="121" y="86"/>
                  </a:cubicBezTo>
                  <a:cubicBezTo>
                    <a:pt x="120" y="87"/>
                    <a:pt x="118" y="88"/>
                    <a:pt x="117" y="89"/>
                  </a:cubicBezTo>
                  <a:cubicBezTo>
                    <a:pt x="116" y="90"/>
                    <a:pt x="114" y="91"/>
                    <a:pt x="114" y="91"/>
                  </a:cubicBezTo>
                  <a:cubicBezTo>
                    <a:pt x="109" y="93"/>
                    <a:pt x="109" y="93"/>
                    <a:pt x="109" y="93"/>
                  </a:cubicBezTo>
                  <a:cubicBezTo>
                    <a:pt x="106" y="91"/>
                    <a:pt x="106" y="91"/>
                    <a:pt x="106" y="91"/>
                  </a:cubicBezTo>
                  <a:cubicBezTo>
                    <a:pt x="101" y="90"/>
                    <a:pt x="101" y="90"/>
                    <a:pt x="101" y="90"/>
                  </a:cubicBezTo>
                  <a:cubicBezTo>
                    <a:pt x="99" y="94"/>
                    <a:pt x="99" y="94"/>
                    <a:pt x="99" y="94"/>
                  </a:cubicBezTo>
                  <a:cubicBezTo>
                    <a:pt x="99" y="94"/>
                    <a:pt x="98" y="92"/>
                    <a:pt x="97" y="91"/>
                  </a:cubicBezTo>
                  <a:cubicBezTo>
                    <a:pt x="97" y="89"/>
                    <a:pt x="96" y="86"/>
                    <a:pt x="96" y="86"/>
                  </a:cubicBezTo>
                  <a:cubicBezTo>
                    <a:pt x="96" y="86"/>
                    <a:pt x="95" y="85"/>
                    <a:pt x="94" y="85"/>
                  </a:cubicBezTo>
                  <a:cubicBezTo>
                    <a:pt x="93" y="85"/>
                    <a:pt x="91" y="84"/>
                    <a:pt x="91" y="84"/>
                  </a:cubicBezTo>
                  <a:cubicBezTo>
                    <a:pt x="88" y="84"/>
                    <a:pt x="88" y="84"/>
                    <a:pt x="88" y="84"/>
                  </a:cubicBezTo>
                  <a:cubicBezTo>
                    <a:pt x="85" y="88"/>
                    <a:pt x="85" y="88"/>
                    <a:pt x="85" y="88"/>
                  </a:cubicBezTo>
                  <a:cubicBezTo>
                    <a:pt x="80" y="90"/>
                    <a:pt x="80" y="90"/>
                    <a:pt x="80" y="90"/>
                  </a:cubicBezTo>
                  <a:cubicBezTo>
                    <a:pt x="76" y="88"/>
                    <a:pt x="76" y="88"/>
                    <a:pt x="76" y="88"/>
                  </a:cubicBezTo>
                  <a:cubicBezTo>
                    <a:pt x="76" y="88"/>
                    <a:pt x="75" y="86"/>
                    <a:pt x="74" y="87"/>
                  </a:cubicBezTo>
                  <a:cubicBezTo>
                    <a:pt x="73" y="87"/>
                    <a:pt x="70" y="86"/>
                    <a:pt x="70" y="86"/>
                  </a:cubicBezTo>
                  <a:cubicBezTo>
                    <a:pt x="70" y="86"/>
                    <a:pt x="69" y="85"/>
                    <a:pt x="69" y="84"/>
                  </a:cubicBezTo>
                  <a:cubicBezTo>
                    <a:pt x="69" y="83"/>
                    <a:pt x="66" y="81"/>
                    <a:pt x="66" y="81"/>
                  </a:cubicBezTo>
                  <a:cubicBezTo>
                    <a:pt x="66" y="81"/>
                    <a:pt x="62" y="79"/>
                    <a:pt x="61" y="79"/>
                  </a:cubicBezTo>
                  <a:cubicBezTo>
                    <a:pt x="60" y="80"/>
                    <a:pt x="57" y="80"/>
                    <a:pt x="56" y="80"/>
                  </a:cubicBezTo>
                  <a:cubicBezTo>
                    <a:pt x="54" y="80"/>
                    <a:pt x="49" y="79"/>
                    <a:pt x="49" y="79"/>
                  </a:cubicBezTo>
                  <a:cubicBezTo>
                    <a:pt x="45" y="82"/>
                    <a:pt x="45" y="82"/>
                    <a:pt x="45" y="82"/>
                  </a:cubicBezTo>
                  <a:cubicBezTo>
                    <a:pt x="45" y="82"/>
                    <a:pt x="43" y="82"/>
                    <a:pt x="41" y="83"/>
                  </a:cubicBezTo>
                  <a:cubicBezTo>
                    <a:pt x="40" y="83"/>
                    <a:pt x="38" y="84"/>
                    <a:pt x="38" y="84"/>
                  </a:cubicBezTo>
                  <a:cubicBezTo>
                    <a:pt x="38" y="84"/>
                    <a:pt x="34" y="83"/>
                    <a:pt x="33" y="83"/>
                  </a:cubicBezTo>
                  <a:cubicBezTo>
                    <a:pt x="32" y="83"/>
                    <a:pt x="32" y="83"/>
                    <a:pt x="30" y="83"/>
                  </a:cubicBezTo>
                  <a:cubicBezTo>
                    <a:pt x="28" y="83"/>
                    <a:pt x="23" y="83"/>
                    <a:pt x="23" y="83"/>
                  </a:cubicBezTo>
                  <a:cubicBezTo>
                    <a:pt x="26" y="80"/>
                    <a:pt x="26" y="80"/>
                    <a:pt x="26" y="80"/>
                  </a:cubicBezTo>
                  <a:cubicBezTo>
                    <a:pt x="26" y="80"/>
                    <a:pt x="27" y="78"/>
                    <a:pt x="26" y="77"/>
                  </a:cubicBezTo>
                  <a:cubicBezTo>
                    <a:pt x="25" y="76"/>
                    <a:pt x="25" y="75"/>
                    <a:pt x="24" y="75"/>
                  </a:cubicBezTo>
                  <a:cubicBezTo>
                    <a:pt x="23" y="74"/>
                    <a:pt x="20" y="72"/>
                    <a:pt x="20" y="72"/>
                  </a:cubicBezTo>
                  <a:cubicBezTo>
                    <a:pt x="20" y="72"/>
                    <a:pt x="20" y="72"/>
                    <a:pt x="20" y="71"/>
                  </a:cubicBezTo>
                  <a:cubicBezTo>
                    <a:pt x="19" y="70"/>
                    <a:pt x="18" y="67"/>
                    <a:pt x="18" y="67"/>
                  </a:cubicBezTo>
                  <a:cubicBezTo>
                    <a:pt x="17" y="65"/>
                    <a:pt x="17" y="65"/>
                    <a:pt x="17" y="65"/>
                  </a:cubicBezTo>
                  <a:cubicBezTo>
                    <a:pt x="17" y="65"/>
                    <a:pt x="14" y="63"/>
                    <a:pt x="15" y="61"/>
                  </a:cubicBezTo>
                  <a:cubicBezTo>
                    <a:pt x="16" y="59"/>
                    <a:pt x="18" y="54"/>
                    <a:pt x="18" y="54"/>
                  </a:cubicBezTo>
                  <a:cubicBezTo>
                    <a:pt x="19" y="49"/>
                    <a:pt x="19" y="49"/>
                    <a:pt x="19" y="49"/>
                  </a:cubicBezTo>
                  <a:cubicBezTo>
                    <a:pt x="18" y="46"/>
                    <a:pt x="18" y="46"/>
                    <a:pt x="18" y="46"/>
                  </a:cubicBezTo>
                  <a:cubicBezTo>
                    <a:pt x="16" y="43"/>
                    <a:pt x="16" y="43"/>
                    <a:pt x="16" y="43"/>
                  </a:cubicBezTo>
                  <a:cubicBezTo>
                    <a:pt x="16" y="43"/>
                    <a:pt x="15" y="43"/>
                    <a:pt x="14" y="41"/>
                  </a:cubicBezTo>
                  <a:cubicBezTo>
                    <a:pt x="14" y="38"/>
                    <a:pt x="14" y="38"/>
                    <a:pt x="13" y="37"/>
                  </a:cubicBezTo>
                  <a:cubicBezTo>
                    <a:pt x="12" y="35"/>
                    <a:pt x="8" y="34"/>
                    <a:pt x="8" y="34"/>
                  </a:cubicBezTo>
                  <a:cubicBezTo>
                    <a:pt x="3" y="34"/>
                    <a:pt x="3" y="34"/>
                    <a:pt x="3" y="34"/>
                  </a:cubicBezTo>
                  <a:lnTo>
                    <a:pt x="2" y="33"/>
                  </a:lnTo>
                  <a:close/>
                </a:path>
              </a:pathLst>
            </a:custGeom>
            <a:grpFill/>
            <a:ln w="38100" cap="rnd" cmpd="sng">
              <a:solidFill>
                <a:schemeClr val="bg2"/>
              </a:solidFill>
              <a:prstDash val="solid"/>
              <a:round/>
              <a:headEnd/>
              <a:tailEnd/>
            </a:ln>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en-US" sz="1050">
                <a:solidFill>
                  <a:srgbClr val="0032A0">
                    <a:lumMod val="50000"/>
                  </a:srgbClr>
                </a:solidFill>
                <a:latin typeface="Calibri Light"/>
              </a:endParaRPr>
            </a:p>
          </p:txBody>
        </p:sp>
        <p:sp>
          <p:nvSpPr>
            <p:cNvPr id="550" name="Freeform 219"/>
            <p:cNvSpPr>
              <a:spLocks/>
            </p:cNvSpPr>
            <p:nvPr/>
          </p:nvSpPr>
          <p:spPr bwMode="auto">
            <a:xfrm>
              <a:off x="5550394" y="2957026"/>
              <a:ext cx="547516" cy="376093"/>
            </a:xfrm>
            <a:custGeom>
              <a:avLst/>
              <a:gdLst>
                <a:gd name="T0" fmla="*/ 28 w 240"/>
                <a:gd name="T1" fmla="*/ 61 h 170"/>
                <a:gd name="T2" fmla="*/ 31 w 240"/>
                <a:gd name="T3" fmla="*/ 54 h 170"/>
                <a:gd name="T4" fmla="*/ 44 w 240"/>
                <a:gd name="T5" fmla="*/ 55 h 170"/>
                <a:gd name="T6" fmla="*/ 64 w 240"/>
                <a:gd name="T7" fmla="*/ 59 h 170"/>
                <a:gd name="T8" fmla="*/ 96 w 240"/>
                <a:gd name="T9" fmla="*/ 52 h 170"/>
                <a:gd name="T10" fmla="*/ 95 w 240"/>
                <a:gd name="T11" fmla="*/ 41 h 170"/>
                <a:gd name="T12" fmla="*/ 115 w 240"/>
                <a:gd name="T13" fmla="*/ 36 h 170"/>
                <a:gd name="T14" fmla="*/ 127 w 240"/>
                <a:gd name="T15" fmla="*/ 30 h 170"/>
                <a:gd name="T16" fmla="*/ 139 w 240"/>
                <a:gd name="T17" fmla="*/ 24 h 170"/>
                <a:gd name="T18" fmla="*/ 148 w 240"/>
                <a:gd name="T19" fmla="*/ 9 h 170"/>
                <a:gd name="T20" fmla="*/ 168 w 240"/>
                <a:gd name="T21" fmla="*/ 5 h 170"/>
                <a:gd name="T22" fmla="*/ 186 w 240"/>
                <a:gd name="T23" fmla="*/ 1 h 170"/>
                <a:gd name="T24" fmla="*/ 207 w 240"/>
                <a:gd name="T25" fmla="*/ 6 h 170"/>
                <a:gd name="T26" fmla="*/ 218 w 240"/>
                <a:gd name="T27" fmla="*/ 11 h 170"/>
                <a:gd name="T28" fmla="*/ 229 w 240"/>
                <a:gd name="T29" fmla="*/ 17 h 170"/>
                <a:gd name="T30" fmla="*/ 238 w 240"/>
                <a:gd name="T31" fmla="*/ 23 h 170"/>
                <a:gd name="T32" fmla="*/ 234 w 240"/>
                <a:gd name="T33" fmla="*/ 33 h 170"/>
                <a:gd name="T34" fmla="*/ 224 w 240"/>
                <a:gd name="T35" fmla="*/ 39 h 170"/>
                <a:gd name="T36" fmla="*/ 217 w 240"/>
                <a:gd name="T37" fmla="*/ 48 h 170"/>
                <a:gd name="T38" fmla="*/ 213 w 240"/>
                <a:gd name="T39" fmla="*/ 62 h 170"/>
                <a:gd name="T40" fmla="*/ 206 w 240"/>
                <a:gd name="T41" fmla="*/ 75 h 170"/>
                <a:gd name="T42" fmla="*/ 201 w 240"/>
                <a:gd name="T43" fmla="*/ 90 h 170"/>
                <a:gd name="T44" fmla="*/ 199 w 240"/>
                <a:gd name="T45" fmla="*/ 106 h 170"/>
                <a:gd name="T46" fmla="*/ 196 w 240"/>
                <a:gd name="T47" fmla="*/ 117 h 170"/>
                <a:gd name="T48" fmla="*/ 192 w 240"/>
                <a:gd name="T49" fmla="*/ 126 h 170"/>
                <a:gd name="T50" fmla="*/ 177 w 240"/>
                <a:gd name="T51" fmla="*/ 135 h 170"/>
                <a:gd name="T52" fmla="*/ 168 w 240"/>
                <a:gd name="T53" fmla="*/ 139 h 170"/>
                <a:gd name="T54" fmla="*/ 153 w 240"/>
                <a:gd name="T55" fmla="*/ 139 h 170"/>
                <a:gd name="T56" fmla="*/ 139 w 240"/>
                <a:gd name="T57" fmla="*/ 141 h 170"/>
                <a:gd name="T58" fmla="*/ 130 w 240"/>
                <a:gd name="T59" fmla="*/ 144 h 170"/>
                <a:gd name="T60" fmla="*/ 123 w 240"/>
                <a:gd name="T61" fmla="*/ 152 h 170"/>
                <a:gd name="T62" fmla="*/ 115 w 240"/>
                <a:gd name="T63" fmla="*/ 152 h 170"/>
                <a:gd name="T64" fmla="*/ 105 w 240"/>
                <a:gd name="T65" fmla="*/ 159 h 170"/>
                <a:gd name="T66" fmla="*/ 94 w 240"/>
                <a:gd name="T67" fmla="*/ 167 h 170"/>
                <a:gd name="T68" fmla="*/ 80 w 240"/>
                <a:gd name="T69" fmla="*/ 170 h 170"/>
                <a:gd name="T70" fmla="*/ 64 w 240"/>
                <a:gd name="T71" fmla="*/ 168 h 170"/>
                <a:gd name="T72" fmla="*/ 55 w 240"/>
                <a:gd name="T73" fmla="*/ 162 h 170"/>
                <a:gd name="T74" fmla="*/ 42 w 240"/>
                <a:gd name="T75" fmla="*/ 152 h 170"/>
                <a:gd name="T76" fmla="*/ 26 w 240"/>
                <a:gd name="T77" fmla="*/ 143 h 170"/>
                <a:gd name="T78" fmla="*/ 16 w 240"/>
                <a:gd name="T79" fmla="*/ 135 h 170"/>
                <a:gd name="T80" fmla="*/ 7 w 240"/>
                <a:gd name="T81" fmla="*/ 121 h 170"/>
                <a:gd name="T82" fmla="*/ 0 w 240"/>
                <a:gd name="T83" fmla="*/ 117 h 170"/>
                <a:gd name="T84" fmla="*/ 3 w 240"/>
                <a:gd name="T85" fmla="*/ 109 h 170"/>
                <a:gd name="T86" fmla="*/ 8 w 240"/>
                <a:gd name="T87" fmla="*/ 97 h 170"/>
                <a:gd name="T88" fmla="*/ 7 w 240"/>
                <a:gd name="T89" fmla="*/ 88 h 170"/>
                <a:gd name="T90" fmla="*/ 12 w 240"/>
                <a:gd name="T91" fmla="*/ 74 h 170"/>
                <a:gd name="T92" fmla="*/ 8 w 240"/>
                <a:gd name="T93" fmla="*/ 69 h 170"/>
                <a:gd name="T94" fmla="*/ 20 w 240"/>
                <a:gd name="T95" fmla="*/ 70 h 170"/>
                <a:gd name="T96" fmla="*/ 27 w 240"/>
                <a:gd name="T97" fmla="*/ 64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0" h="170">
                  <a:moveTo>
                    <a:pt x="28" y="61"/>
                  </a:moveTo>
                  <a:cubicBezTo>
                    <a:pt x="28" y="61"/>
                    <a:pt x="28" y="61"/>
                    <a:pt x="28" y="61"/>
                  </a:cubicBezTo>
                  <a:cubicBezTo>
                    <a:pt x="28" y="61"/>
                    <a:pt x="28" y="61"/>
                    <a:pt x="28" y="61"/>
                  </a:cubicBezTo>
                  <a:cubicBezTo>
                    <a:pt x="28" y="60"/>
                    <a:pt x="28" y="60"/>
                    <a:pt x="28" y="60"/>
                  </a:cubicBezTo>
                  <a:cubicBezTo>
                    <a:pt x="28" y="58"/>
                    <a:pt x="28" y="58"/>
                    <a:pt x="28" y="58"/>
                  </a:cubicBezTo>
                  <a:cubicBezTo>
                    <a:pt x="31" y="54"/>
                    <a:pt x="31" y="54"/>
                    <a:pt x="31" y="54"/>
                  </a:cubicBezTo>
                  <a:cubicBezTo>
                    <a:pt x="31" y="49"/>
                    <a:pt x="31" y="49"/>
                    <a:pt x="31" y="49"/>
                  </a:cubicBezTo>
                  <a:cubicBezTo>
                    <a:pt x="39" y="50"/>
                    <a:pt x="39" y="50"/>
                    <a:pt x="39" y="50"/>
                  </a:cubicBezTo>
                  <a:cubicBezTo>
                    <a:pt x="44" y="55"/>
                    <a:pt x="44" y="55"/>
                    <a:pt x="44" y="55"/>
                  </a:cubicBezTo>
                  <a:cubicBezTo>
                    <a:pt x="51" y="59"/>
                    <a:pt x="51" y="59"/>
                    <a:pt x="51" y="59"/>
                  </a:cubicBezTo>
                  <a:cubicBezTo>
                    <a:pt x="55" y="61"/>
                    <a:pt x="55" y="61"/>
                    <a:pt x="55" y="61"/>
                  </a:cubicBezTo>
                  <a:cubicBezTo>
                    <a:pt x="64" y="59"/>
                    <a:pt x="64" y="59"/>
                    <a:pt x="64" y="59"/>
                  </a:cubicBezTo>
                  <a:cubicBezTo>
                    <a:pt x="81" y="58"/>
                    <a:pt x="81" y="58"/>
                    <a:pt x="81" y="58"/>
                  </a:cubicBezTo>
                  <a:cubicBezTo>
                    <a:pt x="81" y="58"/>
                    <a:pt x="90" y="57"/>
                    <a:pt x="91" y="56"/>
                  </a:cubicBezTo>
                  <a:cubicBezTo>
                    <a:pt x="92" y="55"/>
                    <a:pt x="98" y="54"/>
                    <a:pt x="96" y="52"/>
                  </a:cubicBezTo>
                  <a:cubicBezTo>
                    <a:pt x="94" y="51"/>
                    <a:pt x="90" y="48"/>
                    <a:pt x="90" y="48"/>
                  </a:cubicBezTo>
                  <a:cubicBezTo>
                    <a:pt x="90" y="46"/>
                    <a:pt x="90" y="46"/>
                    <a:pt x="90" y="46"/>
                  </a:cubicBezTo>
                  <a:cubicBezTo>
                    <a:pt x="95" y="41"/>
                    <a:pt x="95" y="41"/>
                    <a:pt x="95" y="41"/>
                  </a:cubicBezTo>
                  <a:cubicBezTo>
                    <a:pt x="104" y="38"/>
                    <a:pt x="104" y="38"/>
                    <a:pt x="104" y="38"/>
                  </a:cubicBezTo>
                  <a:cubicBezTo>
                    <a:pt x="111" y="37"/>
                    <a:pt x="111" y="37"/>
                    <a:pt x="111" y="37"/>
                  </a:cubicBezTo>
                  <a:cubicBezTo>
                    <a:pt x="115" y="36"/>
                    <a:pt x="115" y="36"/>
                    <a:pt x="115" y="36"/>
                  </a:cubicBezTo>
                  <a:cubicBezTo>
                    <a:pt x="117" y="30"/>
                    <a:pt x="117" y="30"/>
                    <a:pt x="117" y="30"/>
                  </a:cubicBezTo>
                  <a:cubicBezTo>
                    <a:pt x="123" y="29"/>
                    <a:pt x="123" y="29"/>
                    <a:pt x="123" y="29"/>
                  </a:cubicBezTo>
                  <a:cubicBezTo>
                    <a:pt x="127" y="30"/>
                    <a:pt x="127" y="30"/>
                    <a:pt x="127" y="30"/>
                  </a:cubicBezTo>
                  <a:cubicBezTo>
                    <a:pt x="133" y="30"/>
                    <a:pt x="133" y="30"/>
                    <a:pt x="133" y="30"/>
                  </a:cubicBezTo>
                  <a:cubicBezTo>
                    <a:pt x="136" y="26"/>
                    <a:pt x="136" y="26"/>
                    <a:pt x="136" y="26"/>
                  </a:cubicBezTo>
                  <a:cubicBezTo>
                    <a:pt x="139" y="24"/>
                    <a:pt x="139" y="24"/>
                    <a:pt x="139" y="24"/>
                  </a:cubicBezTo>
                  <a:cubicBezTo>
                    <a:pt x="143" y="22"/>
                    <a:pt x="143" y="22"/>
                    <a:pt x="143" y="22"/>
                  </a:cubicBezTo>
                  <a:cubicBezTo>
                    <a:pt x="146" y="16"/>
                    <a:pt x="146" y="16"/>
                    <a:pt x="146" y="16"/>
                  </a:cubicBezTo>
                  <a:cubicBezTo>
                    <a:pt x="148" y="9"/>
                    <a:pt x="148" y="9"/>
                    <a:pt x="148" y="9"/>
                  </a:cubicBezTo>
                  <a:cubicBezTo>
                    <a:pt x="149" y="6"/>
                    <a:pt x="149" y="6"/>
                    <a:pt x="149" y="6"/>
                  </a:cubicBezTo>
                  <a:cubicBezTo>
                    <a:pt x="163" y="2"/>
                    <a:pt x="163" y="2"/>
                    <a:pt x="163" y="2"/>
                  </a:cubicBezTo>
                  <a:cubicBezTo>
                    <a:pt x="168" y="5"/>
                    <a:pt x="168" y="5"/>
                    <a:pt x="168" y="5"/>
                  </a:cubicBezTo>
                  <a:cubicBezTo>
                    <a:pt x="175" y="4"/>
                    <a:pt x="175" y="4"/>
                    <a:pt x="175" y="4"/>
                  </a:cubicBezTo>
                  <a:cubicBezTo>
                    <a:pt x="180" y="0"/>
                    <a:pt x="180" y="0"/>
                    <a:pt x="180" y="0"/>
                  </a:cubicBezTo>
                  <a:cubicBezTo>
                    <a:pt x="186" y="1"/>
                    <a:pt x="186" y="1"/>
                    <a:pt x="186" y="1"/>
                  </a:cubicBezTo>
                  <a:cubicBezTo>
                    <a:pt x="194" y="9"/>
                    <a:pt x="194" y="9"/>
                    <a:pt x="194" y="9"/>
                  </a:cubicBezTo>
                  <a:cubicBezTo>
                    <a:pt x="202" y="9"/>
                    <a:pt x="202" y="9"/>
                    <a:pt x="202" y="9"/>
                  </a:cubicBezTo>
                  <a:cubicBezTo>
                    <a:pt x="207" y="6"/>
                    <a:pt x="207" y="6"/>
                    <a:pt x="207" y="6"/>
                  </a:cubicBezTo>
                  <a:cubicBezTo>
                    <a:pt x="212" y="4"/>
                    <a:pt x="212" y="4"/>
                    <a:pt x="212" y="4"/>
                  </a:cubicBezTo>
                  <a:cubicBezTo>
                    <a:pt x="215" y="7"/>
                    <a:pt x="215" y="7"/>
                    <a:pt x="215" y="7"/>
                  </a:cubicBezTo>
                  <a:cubicBezTo>
                    <a:pt x="218" y="11"/>
                    <a:pt x="218" y="11"/>
                    <a:pt x="218" y="11"/>
                  </a:cubicBezTo>
                  <a:cubicBezTo>
                    <a:pt x="223" y="10"/>
                    <a:pt x="223" y="10"/>
                    <a:pt x="223" y="10"/>
                  </a:cubicBezTo>
                  <a:cubicBezTo>
                    <a:pt x="226" y="14"/>
                    <a:pt x="226" y="14"/>
                    <a:pt x="226" y="14"/>
                  </a:cubicBezTo>
                  <a:cubicBezTo>
                    <a:pt x="229" y="17"/>
                    <a:pt x="229" y="17"/>
                    <a:pt x="229" y="17"/>
                  </a:cubicBezTo>
                  <a:cubicBezTo>
                    <a:pt x="234" y="16"/>
                    <a:pt x="234" y="16"/>
                    <a:pt x="234" y="16"/>
                  </a:cubicBezTo>
                  <a:cubicBezTo>
                    <a:pt x="239" y="19"/>
                    <a:pt x="239" y="19"/>
                    <a:pt x="239" y="19"/>
                  </a:cubicBezTo>
                  <a:cubicBezTo>
                    <a:pt x="238" y="23"/>
                    <a:pt x="238" y="23"/>
                    <a:pt x="238" y="23"/>
                  </a:cubicBezTo>
                  <a:cubicBezTo>
                    <a:pt x="240" y="28"/>
                    <a:pt x="240" y="28"/>
                    <a:pt x="240" y="28"/>
                  </a:cubicBezTo>
                  <a:cubicBezTo>
                    <a:pt x="237" y="31"/>
                    <a:pt x="237" y="31"/>
                    <a:pt x="237" y="31"/>
                  </a:cubicBezTo>
                  <a:cubicBezTo>
                    <a:pt x="237" y="31"/>
                    <a:pt x="236" y="33"/>
                    <a:pt x="234" y="33"/>
                  </a:cubicBezTo>
                  <a:cubicBezTo>
                    <a:pt x="233" y="34"/>
                    <a:pt x="231" y="35"/>
                    <a:pt x="231" y="35"/>
                  </a:cubicBezTo>
                  <a:cubicBezTo>
                    <a:pt x="228" y="38"/>
                    <a:pt x="228" y="38"/>
                    <a:pt x="228" y="38"/>
                  </a:cubicBezTo>
                  <a:cubicBezTo>
                    <a:pt x="224" y="39"/>
                    <a:pt x="224" y="39"/>
                    <a:pt x="224" y="39"/>
                  </a:cubicBezTo>
                  <a:cubicBezTo>
                    <a:pt x="221" y="40"/>
                    <a:pt x="221" y="40"/>
                    <a:pt x="221" y="40"/>
                  </a:cubicBezTo>
                  <a:cubicBezTo>
                    <a:pt x="219" y="42"/>
                    <a:pt x="219" y="42"/>
                    <a:pt x="219" y="42"/>
                  </a:cubicBezTo>
                  <a:cubicBezTo>
                    <a:pt x="217" y="48"/>
                    <a:pt x="217" y="48"/>
                    <a:pt x="217" y="48"/>
                  </a:cubicBezTo>
                  <a:cubicBezTo>
                    <a:pt x="214" y="51"/>
                    <a:pt x="214" y="51"/>
                    <a:pt x="214" y="51"/>
                  </a:cubicBezTo>
                  <a:cubicBezTo>
                    <a:pt x="213" y="56"/>
                    <a:pt x="213" y="56"/>
                    <a:pt x="213" y="56"/>
                  </a:cubicBezTo>
                  <a:cubicBezTo>
                    <a:pt x="213" y="56"/>
                    <a:pt x="215" y="61"/>
                    <a:pt x="213" y="62"/>
                  </a:cubicBezTo>
                  <a:cubicBezTo>
                    <a:pt x="212" y="62"/>
                    <a:pt x="211" y="63"/>
                    <a:pt x="211" y="63"/>
                  </a:cubicBezTo>
                  <a:cubicBezTo>
                    <a:pt x="210" y="71"/>
                    <a:pt x="210" y="71"/>
                    <a:pt x="210" y="71"/>
                  </a:cubicBezTo>
                  <a:cubicBezTo>
                    <a:pt x="206" y="75"/>
                    <a:pt x="206" y="75"/>
                    <a:pt x="206" y="75"/>
                  </a:cubicBezTo>
                  <a:cubicBezTo>
                    <a:pt x="205" y="83"/>
                    <a:pt x="205" y="83"/>
                    <a:pt x="205" y="83"/>
                  </a:cubicBezTo>
                  <a:cubicBezTo>
                    <a:pt x="205" y="83"/>
                    <a:pt x="207" y="87"/>
                    <a:pt x="204" y="87"/>
                  </a:cubicBezTo>
                  <a:cubicBezTo>
                    <a:pt x="202" y="88"/>
                    <a:pt x="201" y="90"/>
                    <a:pt x="201" y="90"/>
                  </a:cubicBezTo>
                  <a:cubicBezTo>
                    <a:pt x="201" y="97"/>
                    <a:pt x="201" y="97"/>
                    <a:pt x="201" y="97"/>
                  </a:cubicBezTo>
                  <a:cubicBezTo>
                    <a:pt x="198" y="102"/>
                    <a:pt x="198" y="102"/>
                    <a:pt x="198" y="102"/>
                  </a:cubicBezTo>
                  <a:cubicBezTo>
                    <a:pt x="199" y="106"/>
                    <a:pt x="199" y="106"/>
                    <a:pt x="199" y="106"/>
                  </a:cubicBezTo>
                  <a:cubicBezTo>
                    <a:pt x="197" y="109"/>
                    <a:pt x="197" y="109"/>
                    <a:pt x="197" y="109"/>
                  </a:cubicBezTo>
                  <a:cubicBezTo>
                    <a:pt x="198" y="114"/>
                    <a:pt x="198" y="114"/>
                    <a:pt x="198" y="114"/>
                  </a:cubicBezTo>
                  <a:cubicBezTo>
                    <a:pt x="196" y="117"/>
                    <a:pt x="196" y="117"/>
                    <a:pt x="196" y="117"/>
                  </a:cubicBezTo>
                  <a:cubicBezTo>
                    <a:pt x="195" y="118"/>
                    <a:pt x="195" y="118"/>
                    <a:pt x="195" y="118"/>
                  </a:cubicBezTo>
                  <a:cubicBezTo>
                    <a:pt x="194" y="121"/>
                    <a:pt x="194" y="121"/>
                    <a:pt x="194" y="121"/>
                  </a:cubicBezTo>
                  <a:cubicBezTo>
                    <a:pt x="192" y="126"/>
                    <a:pt x="192" y="126"/>
                    <a:pt x="192" y="126"/>
                  </a:cubicBezTo>
                  <a:cubicBezTo>
                    <a:pt x="184" y="133"/>
                    <a:pt x="184" y="133"/>
                    <a:pt x="184" y="133"/>
                  </a:cubicBezTo>
                  <a:cubicBezTo>
                    <a:pt x="180" y="132"/>
                    <a:pt x="180" y="132"/>
                    <a:pt x="180" y="132"/>
                  </a:cubicBezTo>
                  <a:cubicBezTo>
                    <a:pt x="177" y="135"/>
                    <a:pt x="177" y="135"/>
                    <a:pt x="177" y="135"/>
                  </a:cubicBezTo>
                  <a:cubicBezTo>
                    <a:pt x="177" y="135"/>
                    <a:pt x="178" y="135"/>
                    <a:pt x="176" y="137"/>
                  </a:cubicBezTo>
                  <a:cubicBezTo>
                    <a:pt x="174" y="138"/>
                    <a:pt x="170" y="139"/>
                    <a:pt x="170" y="139"/>
                  </a:cubicBezTo>
                  <a:cubicBezTo>
                    <a:pt x="168" y="139"/>
                    <a:pt x="168" y="139"/>
                    <a:pt x="168" y="139"/>
                  </a:cubicBezTo>
                  <a:cubicBezTo>
                    <a:pt x="161" y="139"/>
                    <a:pt x="161" y="139"/>
                    <a:pt x="161" y="139"/>
                  </a:cubicBezTo>
                  <a:cubicBezTo>
                    <a:pt x="161" y="139"/>
                    <a:pt x="160" y="138"/>
                    <a:pt x="159" y="139"/>
                  </a:cubicBezTo>
                  <a:cubicBezTo>
                    <a:pt x="158" y="139"/>
                    <a:pt x="153" y="139"/>
                    <a:pt x="153" y="139"/>
                  </a:cubicBezTo>
                  <a:cubicBezTo>
                    <a:pt x="153" y="139"/>
                    <a:pt x="151" y="138"/>
                    <a:pt x="150" y="138"/>
                  </a:cubicBezTo>
                  <a:cubicBezTo>
                    <a:pt x="149" y="138"/>
                    <a:pt x="143" y="139"/>
                    <a:pt x="143" y="139"/>
                  </a:cubicBezTo>
                  <a:cubicBezTo>
                    <a:pt x="139" y="141"/>
                    <a:pt x="139" y="141"/>
                    <a:pt x="139" y="141"/>
                  </a:cubicBezTo>
                  <a:cubicBezTo>
                    <a:pt x="139" y="141"/>
                    <a:pt x="138" y="139"/>
                    <a:pt x="137" y="140"/>
                  </a:cubicBezTo>
                  <a:cubicBezTo>
                    <a:pt x="135" y="140"/>
                    <a:pt x="130" y="142"/>
                    <a:pt x="130" y="142"/>
                  </a:cubicBezTo>
                  <a:cubicBezTo>
                    <a:pt x="130" y="142"/>
                    <a:pt x="132" y="144"/>
                    <a:pt x="130" y="144"/>
                  </a:cubicBezTo>
                  <a:cubicBezTo>
                    <a:pt x="129" y="144"/>
                    <a:pt x="126" y="148"/>
                    <a:pt x="126" y="148"/>
                  </a:cubicBezTo>
                  <a:cubicBezTo>
                    <a:pt x="124" y="149"/>
                    <a:pt x="124" y="149"/>
                    <a:pt x="124" y="149"/>
                  </a:cubicBezTo>
                  <a:cubicBezTo>
                    <a:pt x="123" y="152"/>
                    <a:pt x="123" y="152"/>
                    <a:pt x="123" y="152"/>
                  </a:cubicBezTo>
                  <a:cubicBezTo>
                    <a:pt x="123" y="152"/>
                    <a:pt x="122" y="152"/>
                    <a:pt x="120" y="152"/>
                  </a:cubicBezTo>
                  <a:cubicBezTo>
                    <a:pt x="119" y="152"/>
                    <a:pt x="116" y="153"/>
                    <a:pt x="116" y="153"/>
                  </a:cubicBezTo>
                  <a:cubicBezTo>
                    <a:pt x="115" y="152"/>
                    <a:pt x="115" y="152"/>
                    <a:pt x="115" y="152"/>
                  </a:cubicBezTo>
                  <a:cubicBezTo>
                    <a:pt x="111" y="158"/>
                    <a:pt x="111" y="158"/>
                    <a:pt x="111" y="158"/>
                  </a:cubicBezTo>
                  <a:cubicBezTo>
                    <a:pt x="107" y="160"/>
                    <a:pt x="107" y="160"/>
                    <a:pt x="107" y="160"/>
                  </a:cubicBezTo>
                  <a:cubicBezTo>
                    <a:pt x="105" y="159"/>
                    <a:pt x="105" y="159"/>
                    <a:pt x="105" y="159"/>
                  </a:cubicBezTo>
                  <a:cubicBezTo>
                    <a:pt x="103" y="164"/>
                    <a:pt x="103" y="164"/>
                    <a:pt x="103" y="164"/>
                  </a:cubicBezTo>
                  <a:cubicBezTo>
                    <a:pt x="103" y="164"/>
                    <a:pt x="100" y="165"/>
                    <a:pt x="100" y="166"/>
                  </a:cubicBezTo>
                  <a:cubicBezTo>
                    <a:pt x="99" y="167"/>
                    <a:pt x="94" y="167"/>
                    <a:pt x="94" y="167"/>
                  </a:cubicBezTo>
                  <a:cubicBezTo>
                    <a:pt x="90" y="167"/>
                    <a:pt x="90" y="167"/>
                    <a:pt x="90" y="167"/>
                  </a:cubicBezTo>
                  <a:cubicBezTo>
                    <a:pt x="83" y="169"/>
                    <a:pt x="83" y="169"/>
                    <a:pt x="83" y="169"/>
                  </a:cubicBezTo>
                  <a:cubicBezTo>
                    <a:pt x="83" y="169"/>
                    <a:pt x="81" y="170"/>
                    <a:pt x="80" y="170"/>
                  </a:cubicBezTo>
                  <a:cubicBezTo>
                    <a:pt x="79" y="170"/>
                    <a:pt x="74" y="169"/>
                    <a:pt x="74" y="169"/>
                  </a:cubicBezTo>
                  <a:cubicBezTo>
                    <a:pt x="71" y="170"/>
                    <a:pt x="71" y="170"/>
                    <a:pt x="71" y="170"/>
                  </a:cubicBezTo>
                  <a:cubicBezTo>
                    <a:pt x="64" y="168"/>
                    <a:pt x="64" y="168"/>
                    <a:pt x="64" y="168"/>
                  </a:cubicBezTo>
                  <a:cubicBezTo>
                    <a:pt x="62" y="165"/>
                    <a:pt x="62" y="165"/>
                    <a:pt x="62" y="165"/>
                  </a:cubicBezTo>
                  <a:cubicBezTo>
                    <a:pt x="56" y="164"/>
                    <a:pt x="56" y="164"/>
                    <a:pt x="56" y="164"/>
                  </a:cubicBezTo>
                  <a:cubicBezTo>
                    <a:pt x="55" y="162"/>
                    <a:pt x="55" y="162"/>
                    <a:pt x="55" y="162"/>
                  </a:cubicBezTo>
                  <a:cubicBezTo>
                    <a:pt x="51" y="162"/>
                    <a:pt x="51" y="162"/>
                    <a:pt x="51" y="162"/>
                  </a:cubicBezTo>
                  <a:cubicBezTo>
                    <a:pt x="47" y="158"/>
                    <a:pt x="47" y="158"/>
                    <a:pt x="47" y="158"/>
                  </a:cubicBezTo>
                  <a:cubicBezTo>
                    <a:pt x="42" y="152"/>
                    <a:pt x="42" y="152"/>
                    <a:pt x="42" y="152"/>
                  </a:cubicBezTo>
                  <a:cubicBezTo>
                    <a:pt x="32" y="149"/>
                    <a:pt x="32" y="149"/>
                    <a:pt x="32" y="149"/>
                  </a:cubicBezTo>
                  <a:cubicBezTo>
                    <a:pt x="29" y="145"/>
                    <a:pt x="29" y="145"/>
                    <a:pt x="29" y="145"/>
                  </a:cubicBezTo>
                  <a:cubicBezTo>
                    <a:pt x="26" y="143"/>
                    <a:pt x="26" y="143"/>
                    <a:pt x="26" y="143"/>
                  </a:cubicBezTo>
                  <a:cubicBezTo>
                    <a:pt x="22" y="140"/>
                    <a:pt x="22" y="140"/>
                    <a:pt x="22" y="140"/>
                  </a:cubicBezTo>
                  <a:cubicBezTo>
                    <a:pt x="18" y="137"/>
                    <a:pt x="18" y="137"/>
                    <a:pt x="18" y="137"/>
                  </a:cubicBezTo>
                  <a:cubicBezTo>
                    <a:pt x="16" y="135"/>
                    <a:pt x="16" y="135"/>
                    <a:pt x="16" y="135"/>
                  </a:cubicBezTo>
                  <a:cubicBezTo>
                    <a:pt x="10" y="127"/>
                    <a:pt x="10" y="127"/>
                    <a:pt x="10" y="127"/>
                  </a:cubicBezTo>
                  <a:cubicBezTo>
                    <a:pt x="10" y="125"/>
                    <a:pt x="10" y="125"/>
                    <a:pt x="10" y="125"/>
                  </a:cubicBezTo>
                  <a:cubicBezTo>
                    <a:pt x="7" y="121"/>
                    <a:pt x="7" y="121"/>
                    <a:pt x="7" y="121"/>
                  </a:cubicBezTo>
                  <a:cubicBezTo>
                    <a:pt x="6" y="117"/>
                    <a:pt x="6" y="117"/>
                    <a:pt x="6" y="117"/>
                  </a:cubicBezTo>
                  <a:cubicBezTo>
                    <a:pt x="4" y="115"/>
                    <a:pt x="4" y="115"/>
                    <a:pt x="4" y="115"/>
                  </a:cubicBezTo>
                  <a:cubicBezTo>
                    <a:pt x="0" y="117"/>
                    <a:pt x="0" y="117"/>
                    <a:pt x="0" y="117"/>
                  </a:cubicBezTo>
                  <a:cubicBezTo>
                    <a:pt x="0" y="117"/>
                    <a:pt x="0" y="117"/>
                    <a:pt x="0" y="117"/>
                  </a:cubicBezTo>
                  <a:cubicBezTo>
                    <a:pt x="0" y="116"/>
                    <a:pt x="0" y="116"/>
                    <a:pt x="0" y="116"/>
                  </a:cubicBezTo>
                  <a:cubicBezTo>
                    <a:pt x="3" y="109"/>
                    <a:pt x="3" y="109"/>
                    <a:pt x="3" y="109"/>
                  </a:cubicBezTo>
                  <a:cubicBezTo>
                    <a:pt x="6" y="108"/>
                    <a:pt x="6" y="108"/>
                    <a:pt x="6" y="108"/>
                  </a:cubicBezTo>
                  <a:cubicBezTo>
                    <a:pt x="9" y="103"/>
                    <a:pt x="9" y="103"/>
                    <a:pt x="9" y="103"/>
                  </a:cubicBezTo>
                  <a:cubicBezTo>
                    <a:pt x="8" y="97"/>
                    <a:pt x="8" y="97"/>
                    <a:pt x="8" y="97"/>
                  </a:cubicBezTo>
                  <a:cubicBezTo>
                    <a:pt x="8" y="95"/>
                    <a:pt x="8" y="95"/>
                    <a:pt x="8" y="95"/>
                  </a:cubicBezTo>
                  <a:cubicBezTo>
                    <a:pt x="5" y="89"/>
                    <a:pt x="5" y="89"/>
                    <a:pt x="5" y="89"/>
                  </a:cubicBezTo>
                  <a:cubicBezTo>
                    <a:pt x="5" y="89"/>
                    <a:pt x="6" y="88"/>
                    <a:pt x="7" y="88"/>
                  </a:cubicBezTo>
                  <a:cubicBezTo>
                    <a:pt x="8" y="88"/>
                    <a:pt x="11" y="86"/>
                    <a:pt x="11" y="86"/>
                  </a:cubicBezTo>
                  <a:cubicBezTo>
                    <a:pt x="17" y="82"/>
                    <a:pt x="17" y="82"/>
                    <a:pt x="17" y="82"/>
                  </a:cubicBezTo>
                  <a:cubicBezTo>
                    <a:pt x="12" y="74"/>
                    <a:pt x="12" y="74"/>
                    <a:pt x="12" y="74"/>
                  </a:cubicBezTo>
                  <a:cubicBezTo>
                    <a:pt x="10" y="74"/>
                    <a:pt x="10" y="74"/>
                    <a:pt x="10" y="74"/>
                  </a:cubicBezTo>
                  <a:cubicBezTo>
                    <a:pt x="4" y="72"/>
                    <a:pt x="4" y="72"/>
                    <a:pt x="4" y="72"/>
                  </a:cubicBezTo>
                  <a:cubicBezTo>
                    <a:pt x="8" y="69"/>
                    <a:pt x="8" y="69"/>
                    <a:pt x="8" y="69"/>
                  </a:cubicBezTo>
                  <a:cubicBezTo>
                    <a:pt x="10" y="67"/>
                    <a:pt x="10" y="67"/>
                    <a:pt x="10" y="67"/>
                  </a:cubicBezTo>
                  <a:cubicBezTo>
                    <a:pt x="18" y="70"/>
                    <a:pt x="18" y="70"/>
                    <a:pt x="18" y="70"/>
                  </a:cubicBezTo>
                  <a:cubicBezTo>
                    <a:pt x="18" y="70"/>
                    <a:pt x="21" y="71"/>
                    <a:pt x="20" y="70"/>
                  </a:cubicBezTo>
                  <a:cubicBezTo>
                    <a:pt x="20" y="67"/>
                    <a:pt x="21" y="69"/>
                    <a:pt x="21" y="69"/>
                  </a:cubicBezTo>
                  <a:cubicBezTo>
                    <a:pt x="22" y="71"/>
                    <a:pt x="25" y="69"/>
                    <a:pt x="27" y="69"/>
                  </a:cubicBezTo>
                  <a:cubicBezTo>
                    <a:pt x="30" y="68"/>
                    <a:pt x="28" y="66"/>
                    <a:pt x="27" y="64"/>
                  </a:cubicBezTo>
                  <a:cubicBezTo>
                    <a:pt x="27" y="63"/>
                    <a:pt x="27" y="62"/>
                    <a:pt x="28" y="61"/>
                  </a:cubicBezTo>
                  <a:close/>
                </a:path>
              </a:pathLst>
            </a:custGeom>
            <a:grpFill/>
            <a:ln w="38100" cap="rnd" cmpd="sng">
              <a:solidFill>
                <a:schemeClr val="bg2"/>
              </a:solidFill>
              <a:prstDash val="solid"/>
              <a:round/>
              <a:headEnd/>
              <a:tailEnd/>
            </a:ln>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en-US" sz="1050">
                <a:solidFill>
                  <a:srgbClr val="0032A0">
                    <a:lumMod val="50000"/>
                  </a:srgbClr>
                </a:solidFill>
                <a:latin typeface="Calibri Light"/>
              </a:endParaRPr>
            </a:p>
          </p:txBody>
        </p:sp>
        <p:sp>
          <p:nvSpPr>
            <p:cNvPr id="551" name="Freeform 7"/>
            <p:cNvSpPr>
              <a:spLocks/>
            </p:cNvSpPr>
            <p:nvPr/>
          </p:nvSpPr>
          <p:spPr bwMode="auto">
            <a:xfrm>
              <a:off x="5991266" y="1973645"/>
              <a:ext cx="656360" cy="596634"/>
            </a:xfrm>
            <a:custGeom>
              <a:avLst/>
              <a:gdLst>
                <a:gd name="T0" fmla="*/ 83 w 288"/>
                <a:gd name="T1" fmla="*/ 55 h 270"/>
                <a:gd name="T2" fmla="*/ 75 w 288"/>
                <a:gd name="T3" fmla="*/ 45 h 270"/>
                <a:gd name="T4" fmla="*/ 82 w 288"/>
                <a:gd name="T5" fmla="*/ 27 h 270"/>
                <a:gd name="T6" fmla="*/ 101 w 288"/>
                <a:gd name="T7" fmla="*/ 24 h 270"/>
                <a:gd name="T8" fmla="*/ 107 w 288"/>
                <a:gd name="T9" fmla="*/ 4 h 270"/>
                <a:gd name="T10" fmla="*/ 121 w 288"/>
                <a:gd name="T11" fmla="*/ 2 h 270"/>
                <a:gd name="T12" fmla="*/ 136 w 288"/>
                <a:gd name="T13" fmla="*/ 5 h 270"/>
                <a:gd name="T14" fmla="*/ 153 w 288"/>
                <a:gd name="T15" fmla="*/ 7 h 270"/>
                <a:gd name="T16" fmla="*/ 166 w 288"/>
                <a:gd name="T17" fmla="*/ 4 h 270"/>
                <a:gd name="T18" fmla="*/ 189 w 288"/>
                <a:gd name="T19" fmla="*/ 5 h 270"/>
                <a:gd name="T20" fmla="*/ 200 w 288"/>
                <a:gd name="T21" fmla="*/ 6 h 270"/>
                <a:gd name="T22" fmla="*/ 202 w 288"/>
                <a:gd name="T23" fmla="*/ 24 h 270"/>
                <a:gd name="T24" fmla="*/ 210 w 288"/>
                <a:gd name="T25" fmla="*/ 39 h 270"/>
                <a:gd name="T26" fmla="*/ 222 w 288"/>
                <a:gd name="T27" fmla="*/ 53 h 270"/>
                <a:gd name="T28" fmla="*/ 228 w 288"/>
                <a:gd name="T29" fmla="*/ 65 h 270"/>
                <a:gd name="T30" fmla="*/ 251 w 288"/>
                <a:gd name="T31" fmla="*/ 80 h 270"/>
                <a:gd name="T32" fmla="*/ 263 w 288"/>
                <a:gd name="T33" fmla="*/ 85 h 270"/>
                <a:gd name="T34" fmla="*/ 275 w 288"/>
                <a:gd name="T35" fmla="*/ 92 h 270"/>
                <a:gd name="T36" fmla="*/ 288 w 288"/>
                <a:gd name="T37" fmla="*/ 104 h 270"/>
                <a:gd name="T38" fmla="*/ 274 w 288"/>
                <a:gd name="T39" fmla="*/ 121 h 270"/>
                <a:gd name="T40" fmla="*/ 252 w 288"/>
                <a:gd name="T41" fmla="*/ 124 h 270"/>
                <a:gd name="T42" fmla="*/ 259 w 288"/>
                <a:gd name="T43" fmla="*/ 138 h 270"/>
                <a:gd name="T44" fmla="*/ 264 w 288"/>
                <a:gd name="T45" fmla="*/ 151 h 270"/>
                <a:gd name="T46" fmla="*/ 271 w 288"/>
                <a:gd name="T47" fmla="*/ 164 h 270"/>
                <a:gd name="T48" fmla="*/ 276 w 288"/>
                <a:gd name="T49" fmla="*/ 170 h 270"/>
                <a:gd name="T50" fmla="*/ 269 w 288"/>
                <a:gd name="T51" fmla="*/ 182 h 270"/>
                <a:gd name="T52" fmla="*/ 249 w 288"/>
                <a:gd name="T53" fmla="*/ 211 h 270"/>
                <a:gd name="T54" fmla="*/ 260 w 288"/>
                <a:gd name="T55" fmla="*/ 230 h 270"/>
                <a:gd name="T56" fmla="*/ 240 w 288"/>
                <a:gd name="T57" fmla="*/ 225 h 270"/>
                <a:gd name="T58" fmla="*/ 222 w 288"/>
                <a:gd name="T59" fmla="*/ 234 h 270"/>
                <a:gd name="T60" fmla="*/ 207 w 288"/>
                <a:gd name="T61" fmla="*/ 228 h 270"/>
                <a:gd name="T62" fmla="*/ 188 w 288"/>
                <a:gd name="T63" fmla="*/ 235 h 270"/>
                <a:gd name="T64" fmla="*/ 171 w 288"/>
                <a:gd name="T65" fmla="*/ 242 h 270"/>
                <a:gd name="T66" fmla="*/ 154 w 288"/>
                <a:gd name="T67" fmla="*/ 242 h 270"/>
                <a:gd name="T68" fmla="*/ 129 w 288"/>
                <a:gd name="T69" fmla="*/ 240 h 270"/>
                <a:gd name="T70" fmla="*/ 87 w 288"/>
                <a:gd name="T71" fmla="*/ 242 h 270"/>
                <a:gd name="T72" fmla="*/ 56 w 288"/>
                <a:gd name="T73" fmla="*/ 249 h 270"/>
                <a:gd name="T74" fmla="*/ 51 w 288"/>
                <a:gd name="T75" fmla="*/ 253 h 270"/>
                <a:gd name="T76" fmla="*/ 44 w 288"/>
                <a:gd name="T77" fmla="*/ 266 h 270"/>
                <a:gd name="T78" fmla="*/ 27 w 288"/>
                <a:gd name="T79" fmla="*/ 270 h 270"/>
                <a:gd name="T80" fmla="*/ 25 w 288"/>
                <a:gd name="T81" fmla="*/ 249 h 270"/>
                <a:gd name="T82" fmla="*/ 8 w 288"/>
                <a:gd name="T83" fmla="*/ 237 h 270"/>
                <a:gd name="T84" fmla="*/ 21 w 288"/>
                <a:gd name="T85" fmla="*/ 216 h 270"/>
                <a:gd name="T86" fmla="*/ 22 w 288"/>
                <a:gd name="T87" fmla="*/ 194 h 270"/>
                <a:gd name="T88" fmla="*/ 13 w 288"/>
                <a:gd name="T89" fmla="*/ 175 h 270"/>
                <a:gd name="T90" fmla="*/ 9 w 288"/>
                <a:gd name="T91" fmla="*/ 145 h 270"/>
                <a:gd name="T92" fmla="*/ 36 w 288"/>
                <a:gd name="T93" fmla="*/ 136 h 270"/>
                <a:gd name="T94" fmla="*/ 47 w 288"/>
                <a:gd name="T95" fmla="*/ 127 h 270"/>
                <a:gd name="T96" fmla="*/ 59 w 288"/>
                <a:gd name="T97" fmla="*/ 116 h 270"/>
                <a:gd name="T98" fmla="*/ 67 w 288"/>
                <a:gd name="T99" fmla="*/ 115 h 270"/>
                <a:gd name="T100" fmla="*/ 61 w 288"/>
                <a:gd name="T101" fmla="*/ 103 h 270"/>
                <a:gd name="T102" fmla="*/ 60 w 288"/>
                <a:gd name="T103" fmla="*/ 82 h 270"/>
                <a:gd name="T104" fmla="*/ 73 w 288"/>
                <a:gd name="T105" fmla="*/ 65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8" h="270">
                  <a:moveTo>
                    <a:pt x="81" y="66"/>
                  </a:moveTo>
                  <a:cubicBezTo>
                    <a:pt x="80" y="61"/>
                    <a:pt x="80" y="61"/>
                    <a:pt x="80" y="61"/>
                  </a:cubicBezTo>
                  <a:cubicBezTo>
                    <a:pt x="84" y="59"/>
                    <a:pt x="84" y="59"/>
                    <a:pt x="84" y="59"/>
                  </a:cubicBezTo>
                  <a:cubicBezTo>
                    <a:pt x="83" y="55"/>
                    <a:pt x="83" y="55"/>
                    <a:pt x="83" y="55"/>
                  </a:cubicBezTo>
                  <a:cubicBezTo>
                    <a:pt x="76" y="56"/>
                    <a:pt x="76" y="56"/>
                    <a:pt x="76" y="56"/>
                  </a:cubicBezTo>
                  <a:cubicBezTo>
                    <a:pt x="73" y="55"/>
                    <a:pt x="73" y="55"/>
                    <a:pt x="73" y="55"/>
                  </a:cubicBezTo>
                  <a:cubicBezTo>
                    <a:pt x="73" y="50"/>
                    <a:pt x="73" y="50"/>
                    <a:pt x="73" y="50"/>
                  </a:cubicBezTo>
                  <a:cubicBezTo>
                    <a:pt x="75" y="45"/>
                    <a:pt x="75" y="45"/>
                    <a:pt x="75" y="45"/>
                  </a:cubicBezTo>
                  <a:cubicBezTo>
                    <a:pt x="74" y="36"/>
                    <a:pt x="74" y="36"/>
                    <a:pt x="74" y="36"/>
                  </a:cubicBezTo>
                  <a:cubicBezTo>
                    <a:pt x="74" y="36"/>
                    <a:pt x="72" y="36"/>
                    <a:pt x="75" y="34"/>
                  </a:cubicBezTo>
                  <a:cubicBezTo>
                    <a:pt x="79" y="33"/>
                    <a:pt x="81" y="33"/>
                    <a:pt x="81" y="33"/>
                  </a:cubicBezTo>
                  <a:cubicBezTo>
                    <a:pt x="82" y="27"/>
                    <a:pt x="82" y="27"/>
                    <a:pt x="82" y="27"/>
                  </a:cubicBezTo>
                  <a:cubicBezTo>
                    <a:pt x="85" y="24"/>
                    <a:pt x="85" y="24"/>
                    <a:pt x="85" y="24"/>
                  </a:cubicBezTo>
                  <a:cubicBezTo>
                    <a:pt x="85" y="24"/>
                    <a:pt x="84" y="24"/>
                    <a:pt x="88" y="24"/>
                  </a:cubicBezTo>
                  <a:cubicBezTo>
                    <a:pt x="92" y="24"/>
                    <a:pt x="93" y="24"/>
                    <a:pt x="93" y="24"/>
                  </a:cubicBezTo>
                  <a:cubicBezTo>
                    <a:pt x="101" y="24"/>
                    <a:pt x="101" y="24"/>
                    <a:pt x="101" y="24"/>
                  </a:cubicBezTo>
                  <a:cubicBezTo>
                    <a:pt x="103" y="21"/>
                    <a:pt x="103" y="21"/>
                    <a:pt x="103" y="21"/>
                  </a:cubicBezTo>
                  <a:cubicBezTo>
                    <a:pt x="101" y="16"/>
                    <a:pt x="101" y="16"/>
                    <a:pt x="101" y="16"/>
                  </a:cubicBezTo>
                  <a:cubicBezTo>
                    <a:pt x="106" y="11"/>
                    <a:pt x="106" y="11"/>
                    <a:pt x="106" y="11"/>
                  </a:cubicBezTo>
                  <a:cubicBezTo>
                    <a:pt x="107" y="4"/>
                    <a:pt x="107" y="4"/>
                    <a:pt x="107" y="4"/>
                  </a:cubicBezTo>
                  <a:cubicBezTo>
                    <a:pt x="112" y="1"/>
                    <a:pt x="112" y="1"/>
                    <a:pt x="112" y="1"/>
                  </a:cubicBezTo>
                  <a:cubicBezTo>
                    <a:pt x="112" y="1"/>
                    <a:pt x="115" y="4"/>
                    <a:pt x="116" y="4"/>
                  </a:cubicBezTo>
                  <a:cubicBezTo>
                    <a:pt x="117" y="4"/>
                    <a:pt x="118" y="5"/>
                    <a:pt x="119" y="4"/>
                  </a:cubicBezTo>
                  <a:cubicBezTo>
                    <a:pt x="120" y="4"/>
                    <a:pt x="121" y="2"/>
                    <a:pt x="121" y="2"/>
                  </a:cubicBezTo>
                  <a:cubicBezTo>
                    <a:pt x="126" y="0"/>
                    <a:pt x="126" y="0"/>
                    <a:pt x="126" y="0"/>
                  </a:cubicBezTo>
                  <a:cubicBezTo>
                    <a:pt x="129" y="1"/>
                    <a:pt x="129" y="1"/>
                    <a:pt x="129" y="1"/>
                  </a:cubicBezTo>
                  <a:cubicBezTo>
                    <a:pt x="131" y="5"/>
                    <a:pt x="131" y="5"/>
                    <a:pt x="131" y="5"/>
                  </a:cubicBezTo>
                  <a:cubicBezTo>
                    <a:pt x="136" y="5"/>
                    <a:pt x="136" y="5"/>
                    <a:pt x="136" y="5"/>
                  </a:cubicBezTo>
                  <a:cubicBezTo>
                    <a:pt x="137" y="3"/>
                    <a:pt x="137" y="3"/>
                    <a:pt x="137" y="3"/>
                  </a:cubicBezTo>
                  <a:cubicBezTo>
                    <a:pt x="144" y="1"/>
                    <a:pt x="144" y="1"/>
                    <a:pt x="144" y="1"/>
                  </a:cubicBezTo>
                  <a:cubicBezTo>
                    <a:pt x="152" y="1"/>
                    <a:pt x="152" y="1"/>
                    <a:pt x="152" y="1"/>
                  </a:cubicBezTo>
                  <a:cubicBezTo>
                    <a:pt x="153" y="7"/>
                    <a:pt x="153" y="7"/>
                    <a:pt x="153" y="7"/>
                  </a:cubicBezTo>
                  <a:cubicBezTo>
                    <a:pt x="153" y="10"/>
                    <a:pt x="153" y="10"/>
                    <a:pt x="153" y="10"/>
                  </a:cubicBezTo>
                  <a:cubicBezTo>
                    <a:pt x="153" y="10"/>
                    <a:pt x="155" y="13"/>
                    <a:pt x="157" y="12"/>
                  </a:cubicBezTo>
                  <a:cubicBezTo>
                    <a:pt x="158" y="12"/>
                    <a:pt x="162" y="11"/>
                    <a:pt x="163" y="9"/>
                  </a:cubicBezTo>
                  <a:cubicBezTo>
                    <a:pt x="163" y="7"/>
                    <a:pt x="164" y="5"/>
                    <a:pt x="166" y="4"/>
                  </a:cubicBezTo>
                  <a:cubicBezTo>
                    <a:pt x="168" y="4"/>
                    <a:pt x="167" y="3"/>
                    <a:pt x="170" y="2"/>
                  </a:cubicBezTo>
                  <a:cubicBezTo>
                    <a:pt x="174" y="1"/>
                    <a:pt x="177" y="0"/>
                    <a:pt x="177" y="0"/>
                  </a:cubicBezTo>
                  <a:cubicBezTo>
                    <a:pt x="186" y="2"/>
                    <a:pt x="186" y="2"/>
                    <a:pt x="186" y="2"/>
                  </a:cubicBezTo>
                  <a:cubicBezTo>
                    <a:pt x="189" y="5"/>
                    <a:pt x="189" y="5"/>
                    <a:pt x="189" y="5"/>
                  </a:cubicBezTo>
                  <a:cubicBezTo>
                    <a:pt x="192" y="7"/>
                    <a:pt x="192" y="7"/>
                    <a:pt x="192" y="7"/>
                  </a:cubicBezTo>
                  <a:cubicBezTo>
                    <a:pt x="195" y="6"/>
                    <a:pt x="195" y="6"/>
                    <a:pt x="195" y="6"/>
                  </a:cubicBezTo>
                  <a:cubicBezTo>
                    <a:pt x="196" y="8"/>
                    <a:pt x="196" y="8"/>
                    <a:pt x="196" y="8"/>
                  </a:cubicBezTo>
                  <a:cubicBezTo>
                    <a:pt x="200" y="6"/>
                    <a:pt x="200" y="6"/>
                    <a:pt x="200" y="6"/>
                  </a:cubicBezTo>
                  <a:cubicBezTo>
                    <a:pt x="202" y="10"/>
                    <a:pt x="202" y="10"/>
                    <a:pt x="202" y="10"/>
                  </a:cubicBezTo>
                  <a:cubicBezTo>
                    <a:pt x="202" y="18"/>
                    <a:pt x="202" y="18"/>
                    <a:pt x="202" y="18"/>
                  </a:cubicBezTo>
                  <a:cubicBezTo>
                    <a:pt x="202" y="21"/>
                    <a:pt x="202" y="21"/>
                    <a:pt x="202" y="21"/>
                  </a:cubicBezTo>
                  <a:cubicBezTo>
                    <a:pt x="202" y="24"/>
                    <a:pt x="202" y="24"/>
                    <a:pt x="202" y="24"/>
                  </a:cubicBezTo>
                  <a:cubicBezTo>
                    <a:pt x="208" y="28"/>
                    <a:pt x="208" y="28"/>
                    <a:pt x="208" y="28"/>
                  </a:cubicBezTo>
                  <a:cubicBezTo>
                    <a:pt x="211" y="31"/>
                    <a:pt x="211" y="31"/>
                    <a:pt x="211" y="31"/>
                  </a:cubicBezTo>
                  <a:cubicBezTo>
                    <a:pt x="210" y="36"/>
                    <a:pt x="210" y="36"/>
                    <a:pt x="210" y="36"/>
                  </a:cubicBezTo>
                  <a:cubicBezTo>
                    <a:pt x="210" y="39"/>
                    <a:pt x="210" y="39"/>
                    <a:pt x="210" y="39"/>
                  </a:cubicBezTo>
                  <a:cubicBezTo>
                    <a:pt x="207" y="47"/>
                    <a:pt x="207" y="47"/>
                    <a:pt x="207" y="47"/>
                  </a:cubicBezTo>
                  <a:cubicBezTo>
                    <a:pt x="214" y="49"/>
                    <a:pt x="214" y="49"/>
                    <a:pt x="214" y="49"/>
                  </a:cubicBezTo>
                  <a:cubicBezTo>
                    <a:pt x="218" y="53"/>
                    <a:pt x="218" y="53"/>
                    <a:pt x="218" y="53"/>
                  </a:cubicBezTo>
                  <a:cubicBezTo>
                    <a:pt x="222" y="53"/>
                    <a:pt x="222" y="53"/>
                    <a:pt x="222" y="53"/>
                  </a:cubicBezTo>
                  <a:cubicBezTo>
                    <a:pt x="222" y="58"/>
                    <a:pt x="222" y="58"/>
                    <a:pt x="222" y="58"/>
                  </a:cubicBezTo>
                  <a:cubicBezTo>
                    <a:pt x="222" y="58"/>
                    <a:pt x="220" y="61"/>
                    <a:pt x="223" y="61"/>
                  </a:cubicBezTo>
                  <a:cubicBezTo>
                    <a:pt x="226" y="62"/>
                    <a:pt x="227" y="62"/>
                    <a:pt x="227" y="62"/>
                  </a:cubicBezTo>
                  <a:cubicBezTo>
                    <a:pt x="228" y="65"/>
                    <a:pt x="228" y="65"/>
                    <a:pt x="228" y="65"/>
                  </a:cubicBezTo>
                  <a:cubicBezTo>
                    <a:pt x="233" y="72"/>
                    <a:pt x="233" y="72"/>
                    <a:pt x="233" y="72"/>
                  </a:cubicBezTo>
                  <a:cubicBezTo>
                    <a:pt x="244" y="74"/>
                    <a:pt x="244" y="74"/>
                    <a:pt x="244" y="74"/>
                  </a:cubicBezTo>
                  <a:cubicBezTo>
                    <a:pt x="249" y="76"/>
                    <a:pt x="249" y="76"/>
                    <a:pt x="249" y="76"/>
                  </a:cubicBezTo>
                  <a:cubicBezTo>
                    <a:pt x="251" y="80"/>
                    <a:pt x="251" y="80"/>
                    <a:pt x="251" y="80"/>
                  </a:cubicBezTo>
                  <a:cubicBezTo>
                    <a:pt x="252" y="89"/>
                    <a:pt x="252" y="89"/>
                    <a:pt x="252" y="89"/>
                  </a:cubicBezTo>
                  <a:cubicBezTo>
                    <a:pt x="257" y="89"/>
                    <a:pt x="257" y="89"/>
                    <a:pt x="257" y="89"/>
                  </a:cubicBezTo>
                  <a:cubicBezTo>
                    <a:pt x="260" y="86"/>
                    <a:pt x="260" y="86"/>
                    <a:pt x="260" y="86"/>
                  </a:cubicBezTo>
                  <a:cubicBezTo>
                    <a:pt x="263" y="85"/>
                    <a:pt x="263" y="85"/>
                    <a:pt x="263" y="85"/>
                  </a:cubicBezTo>
                  <a:cubicBezTo>
                    <a:pt x="267" y="86"/>
                    <a:pt x="267" y="86"/>
                    <a:pt x="267" y="86"/>
                  </a:cubicBezTo>
                  <a:cubicBezTo>
                    <a:pt x="272" y="87"/>
                    <a:pt x="272" y="87"/>
                    <a:pt x="272" y="87"/>
                  </a:cubicBezTo>
                  <a:cubicBezTo>
                    <a:pt x="277" y="87"/>
                    <a:pt x="277" y="87"/>
                    <a:pt x="277" y="87"/>
                  </a:cubicBezTo>
                  <a:cubicBezTo>
                    <a:pt x="275" y="92"/>
                    <a:pt x="275" y="92"/>
                    <a:pt x="275" y="92"/>
                  </a:cubicBezTo>
                  <a:cubicBezTo>
                    <a:pt x="279" y="95"/>
                    <a:pt x="279" y="95"/>
                    <a:pt x="279" y="95"/>
                  </a:cubicBezTo>
                  <a:cubicBezTo>
                    <a:pt x="283" y="96"/>
                    <a:pt x="283" y="96"/>
                    <a:pt x="283" y="96"/>
                  </a:cubicBezTo>
                  <a:cubicBezTo>
                    <a:pt x="288" y="98"/>
                    <a:pt x="288" y="98"/>
                    <a:pt x="288" y="98"/>
                  </a:cubicBezTo>
                  <a:cubicBezTo>
                    <a:pt x="288" y="104"/>
                    <a:pt x="288" y="104"/>
                    <a:pt x="288" y="104"/>
                  </a:cubicBezTo>
                  <a:cubicBezTo>
                    <a:pt x="286" y="107"/>
                    <a:pt x="286" y="107"/>
                    <a:pt x="286" y="107"/>
                  </a:cubicBezTo>
                  <a:cubicBezTo>
                    <a:pt x="282" y="108"/>
                    <a:pt x="282" y="108"/>
                    <a:pt x="282" y="108"/>
                  </a:cubicBezTo>
                  <a:cubicBezTo>
                    <a:pt x="282" y="108"/>
                    <a:pt x="284" y="113"/>
                    <a:pt x="282" y="114"/>
                  </a:cubicBezTo>
                  <a:cubicBezTo>
                    <a:pt x="281" y="115"/>
                    <a:pt x="274" y="121"/>
                    <a:pt x="274" y="121"/>
                  </a:cubicBezTo>
                  <a:cubicBezTo>
                    <a:pt x="267" y="123"/>
                    <a:pt x="267" y="123"/>
                    <a:pt x="267" y="123"/>
                  </a:cubicBezTo>
                  <a:cubicBezTo>
                    <a:pt x="261" y="121"/>
                    <a:pt x="261" y="121"/>
                    <a:pt x="261" y="121"/>
                  </a:cubicBezTo>
                  <a:cubicBezTo>
                    <a:pt x="261" y="121"/>
                    <a:pt x="260" y="120"/>
                    <a:pt x="256" y="121"/>
                  </a:cubicBezTo>
                  <a:cubicBezTo>
                    <a:pt x="252" y="123"/>
                    <a:pt x="252" y="124"/>
                    <a:pt x="252" y="124"/>
                  </a:cubicBezTo>
                  <a:cubicBezTo>
                    <a:pt x="250" y="131"/>
                    <a:pt x="250" y="131"/>
                    <a:pt x="250" y="131"/>
                  </a:cubicBezTo>
                  <a:cubicBezTo>
                    <a:pt x="250" y="134"/>
                    <a:pt x="250" y="134"/>
                    <a:pt x="250" y="134"/>
                  </a:cubicBezTo>
                  <a:cubicBezTo>
                    <a:pt x="254" y="137"/>
                    <a:pt x="254" y="137"/>
                    <a:pt x="254" y="137"/>
                  </a:cubicBezTo>
                  <a:cubicBezTo>
                    <a:pt x="259" y="138"/>
                    <a:pt x="259" y="138"/>
                    <a:pt x="259" y="138"/>
                  </a:cubicBezTo>
                  <a:cubicBezTo>
                    <a:pt x="262" y="142"/>
                    <a:pt x="262" y="142"/>
                    <a:pt x="262" y="142"/>
                  </a:cubicBezTo>
                  <a:cubicBezTo>
                    <a:pt x="264" y="145"/>
                    <a:pt x="264" y="145"/>
                    <a:pt x="264" y="145"/>
                  </a:cubicBezTo>
                  <a:cubicBezTo>
                    <a:pt x="262" y="149"/>
                    <a:pt x="262" y="149"/>
                    <a:pt x="262" y="149"/>
                  </a:cubicBezTo>
                  <a:cubicBezTo>
                    <a:pt x="264" y="151"/>
                    <a:pt x="264" y="151"/>
                    <a:pt x="264" y="151"/>
                  </a:cubicBezTo>
                  <a:cubicBezTo>
                    <a:pt x="268" y="153"/>
                    <a:pt x="268" y="153"/>
                    <a:pt x="268" y="153"/>
                  </a:cubicBezTo>
                  <a:cubicBezTo>
                    <a:pt x="266" y="155"/>
                    <a:pt x="266" y="155"/>
                    <a:pt x="266" y="155"/>
                  </a:cubicBezTo>
                  <a:cubicBezTo>
                    <a:pt x="269" y="161"/>
                    <a:pt x="269" y="161"/>
                    <a:pt x="269" y="161"/>
                  </a:cubicBezTo>
                  <a:cubicBezTo>
                    <a:pt x="271" y="164"/>
                    <a:pt x="271" y="164"/>
                    <a:pt x="271" y="164"/>
                  </a:cubicBezTo>
                  <a:cubicBezTo>
                    <a:pt x="269" y="166"/>
                    <a:pt x="269" y="166"/>
                    <a:pt x="269" y="166"/>
                  </a:cubicBezTo>
                  <a:cubicBezTo>
                    <a:pt x="272" y="167"/>
                    <a:pt x="272" y="167"/>
                    <a:pt x="272" y="167"/>
                  </a:cubicBezTo>
                  <a:cubicBezTo>
                    <a:pt x="276" y="167"/>
                    <a:pt x="276" y="167"/>
                    <a:pt x="276" y="167"/>
                  </a:cubicBezTo>
                  <a:cubicBezTo>
                    <a:pt x="276" y="170"/>
                    <a:pt x="276" y="170"/>
                    <a:pt x="276" y="170"/>
                  </a:cubicBezTo>
                  <a:cubicBezTo>
                    <a:pt x="283" y="174"/>
                    <a:pt x="283" y="174"/>
                    <a:pt x="283" y="174"/>
                  </a:cubicBezTo>
                  <a:cubicBezTo>
                    <a:pt x="281" y="174"/>
                    <a:pt x="281" y="174"/>
                    <a:pt x="281" y="174"/>
                  </a:cubicBezTo>
                  <a:cubicBezTo>
                    <a:pt x="273" y="176"/>
                    <a:pt x="273" y="176"/>
                    <a:pt x="273" y="176"/>
                  </a:cubicBezTo>
                  <a:cubicBezTo>
                    <a:pt x="269" y="182"/>
                    <a:pt x="269" y="182"/>
                    <a:pt x="269" y="182"/>
                  </a:cubicBezTo>
                  <a:cubicBezTo>
                    <a:pt x="257" y="182"/>
                    <a:pt x="257" y="182"/>
                    <a:pt x="257" y="182"/>
                  </a:cubicBezTo>
                  <a:cubicBezTo>
                    <a:pt x="255" y="194"/>
                    <a:pt x="255" y="194"/>
                    <a:pt x="255" y="194"/>
                  </a:cubicBezTo>
                  <a:cubicBezTo>
                    <a:pt x="252" y="202"/>
                    <a:pt x="252" y="202"/>
                    <a:pt x="252" y="202"/>
                  </a:cubicBezTo>
                  <a:cubicBezTo>
                    <a:pt x="249" y="211"/>
                    <a:pt x="249" y="211"/>
                    <a:pt x="249" y="211"/>
                  </a:cubicBezTo>
                  <a:cubicBezTo>
                    <a:pt x="251" y="216"/>
                    <a:pt x="251" y="216"/>
                    <a:pt x="251" y="216"/>
                  </a:cubicBezTo>
                  <a:cubicBezTo>
                    <a:pt x="254" y="223"/>
                    <a:pt x="254" y="223"/>
                    <a:pt x="254" y="223"/>
                  </a:cubicBezTo>
                  <a:cubicBezTo>
                    <a:pt x="260" y="230"/>
                    <a:pt x="260" y="230"/>
                    <a:pt x="260" y="230"/>
                  </a:cubicBezTo>
                  <a:cubicBezTo>
                    <a:pt x="260" y="230"/>
                    <a:pt x="260" y="230"/>
                    <a:pt x="260" y="230"/>
                  </a:cubicBezTo>
                  <a:cubicBezTo>
                    <a:pt x="254" y="232"/>
                    <a:pt x="254" y="232"/>
                    <a:pt x="254" y="232"/>
                  </a:cubicBezTo>
                  <a:cubicBezTo>
                    <a:pt x="250" y="233"/>
                    <a:pt x="250" y="233"/>
                    <a:pt x="250" y="233"/>
                  </a:cubicBezTo>
                  <a:cubicBezTo>
                    <a:pt x="246" y="227"/>
                    <a:pt x="246" y="227"/>
                    <a:pt x="246" y="227"/>
                  </a:cubicBezTo>
                  <a:cubicBezTo>
                    <a:pt x="240" y="225"/>
                    <a:pt x="240" y="225"/>
                    <a:pt x="240" y="225"/>
                  </a:cubicBezTo>
                  <a:cubicBezTo>
                    <a:pt x="233" y="228"/>
                    <a:pt x="233" y="228"/>
                    <a:pt x="233" y="228"/>
                  </a:cubicBezTo>
                  <a:cubicBezTo>
                    <a:pt x="226" y="230"/>
                    <a:pt x="226" y="230"/>
                    <a:pt x="226" y="230"/>
                  </a:cubicBezTo>
                  <a:cubicBezTo>
                    <a:pt x="224" y="230"/>
                    <a:pt x="224" y="230"/>
                    <a:pt x="224" y="230"/>
                  </a:cubicBezTo>
                  <a:cubicBezTo>
                    <a:pt x="222" y="234"/>
                    <a:pt x="222" y="234"/>
                    <a:pt x="222" y="234"/>
                  </a:cubicBezTo>
                  <a:cubicBezTo>
                    <a:pt x="216" y="237"/>
                    <a:pt x="216" y="237"/>
                    <a:pt x="216" y="237"/>
                  </a:cubicBezTo>
                  <a:cubicBezTo>
                    <a:pt x="216" y="237"/>
                    <a:pt x="214" y="235"/>
                    <a:pt x="213" y="234"/>
                  </a:cubicBezTo>
                  <a:cubicBezTo>
                    <a:pt x="212" y="233"/>
                    <a:pt x="209" y="231"/>
                    <a:pt x="209" y="231"/>
                  </a:cubicBezTo>
                  <a:cubicBezTo>
                    <a:pt x="209" y="231"/>
                    <a:pt x="208" y="229"/>
                    <a:pt x="207" y="228"/>
                  </a:cubicBezTo>
                  <a:cubicBezTo>
                    <a:pt x="206" y="228"/>
                    <a:pt x="200" y="232"/>
                    <a:pt x="200" y="232"/>
                  </a:cubicBezTo>
                  <a:cubicBezTo>
                    <a:pt x="200" y="232"/>
                    <a:pt x="195" y="235"/>
                    <a:pt x="195" y="236"/>
                  </a:cubicBezTo>
                  <a:cubicBezTo>
                    <a:pt x="196" y="236"/>
                    <a:pt x="195" y="241"/>
                    <a:pt x="195" y="241"/>
                  </a:cubicBezTo>
                  <a:cubicBezTo>
                    <a:pt x="188" y="235"/>
                    <a:pt x="188" y="235"/>
                    <a:pt x="188" y="235"/>
                  </a:cubicBezTo>
                  <a:cubicBezTo>
                    <a:pt x="183" y="239"/>
                    <a:pt x="183" y="239"/>
                    <a:pt x="183" y="239"/>
                  </a:cubicBezTo>
                  <a:cubicBezTo>
                    <a:pt x="179" y="236"/>
                    <a:pt x="179" y="236"/>
                    <a:pt x="179" y="236"/>
                  </a:cubicBezTo>
                  <a:cubicBezTo>
                    <a:pt x="177" y="235"/>
                    <a:pt x="177" y="235"/>
                    <a:pt x="177" y="235"/>
                  </a:cubicBezTo>
                  <a:cubicBezTo>
                    <a:pt x="171" y="242"/>
                    <a:pt x="171" y="242"/>
                    <a:pt x="171" y="242"/>
                  </a:cubicBezTo>
                  <a:cubicBezTo>
                    <a:pt x="167" y="240"/>
                    <a:pt x="167" y="240"/>
                    <a:pt x="167" y="240"/>
                  </a:cubicBezTo>
                  <a:cubicBezTo>
                    <a:pt x="165" y="247"/>
                    <a:pt x="165" y="247"/>
                    <a:pt x="165" y="247"/>
                  </a:cubicBezTo>
                  <a:cubicBezTo>
                    <a:pt x="160" y="243"/>
                    <a:pt x="160" y="243"/>
                    <a:pt x="160" y="243"/>
                  </a:cubicBezTo>
                  <a:cubicBezTo>
                    <a:pt x="160" y="243"/>
                    <a:pt x="155" y="242"/>
                    <a:pt x="154" y="242"/>
                  </a:cubicBezTo>
                  <a:cubicBezTo>
                    <a:pt x="153" y="242"/>
                    <a:pt x="150" y="246"/>
                    <a:pt x="150" y="246"/>
                  </a:cubicBezTo>
                  <a:cubicBezTo>
                    <a:pt x="145" y="242"/>
                    <a:pt x="145" y="242"/>
                    <a:pt x="145" y="242"/>
                  </a:cubicBezTo>
                  <a:cubicBezTo>
                    <a:pt x="141" y="239"/>
                    <a:pt x="141" y="239"/>
                    <a:pt x="141" y="239"/>
                  </a:cubicBezTo>
                  <a:cubicBezTo>
                    <a:pt x="141" y="239"/>
                    <a:pt x="130" y="240"/>
                    <a:pt x="129" y="240"/>
                  </a:cubicBezTo>
                  <a:cubicBezTo>
                    <a:pt x="128" y="240"/>
                    <a:pt x="121" y="239"/>
                    <a:pt x="121" y="239"/>
                  </a:cubicBezTo>
                  <a:cubicBezTo>
                    <a:pt x="112" y="241"/>
                    <a:pt x="112" y="241"/>
                    <a:pt x="112" y="241"/>
                  </a:cubicBezTo>
                  <a:cubicBezTo>
                    <a:pt x="99" y="241"/>
                    <a:pt x="99" y="241"/>
                    <a:pt x="99" y="241"/>
                  </a:cubicBezTo>
                  <a:cubicBezTo>
                    <a:pt x="87" y="242"/>
                    <a:pt x="87" y="242"/>
                    <a:pt x="87" y="242"/>
                  </a:cubicBezTo>
                  <a:cubicBezTo>
                    <a:pt x="78" y="242"/>
                    <a:pt x="78" y="242"/>
                    <a:pt x="78" y="242"/>
                  </a:cubicBezTo>
                  <a:cubicBezTo>
                    <a:pt x="71" y="247"/>
                    <a:pt x="71" y="247"/>
                    <a:pt x="71" y="247"/>
                  </a:cubicBezTo>
                  <a:cubicBezTo>
                    <a:pt x="64" y="248"/>
                    <a:pt x="64" y="248"/>
                    <a:pt x="64" y="248"/>
                  </a:cubicBezTo>
                  <a:cubicBezTo>
                    <a:pt x="56" y="249"/>
                    <a:pt x="56" y="249"/>
                    <a:pt x="56" y="249"/>
                  </a:cubicBezTo>
                  <a:cubicBezTo>
                    <a:pt x="55" y="249"/>
                    <a:pt x="55" y="249"/>
                    <a:pt x="55" y="249"/>
                  </a:cubicBezTo>
                  <a:cubicBezTo>
                    <a:pt x="54" y="250"/>
                    <a:pt x="54" y="250"/>
                    <a:pt x="54" y="250"/>
                  </a:cubicBezTo>
                  <a:cubicBezTo>
                    <a:pt x="51" y="252"/>
                    <a:pt x="51" y="252"/>
                    <a:pt x="51" y="252"/>
                  </a:cubicBezTo>
                  <a:cubicBezTo>
                    <a:pt x="51" y="253"/>
                    <a:pt x="51" y="253"/>
                    <a:pt x="51" y="253"/>
                  </a:cubicBezTo>
                  <a:cubicBezTo>
                    <a:pt x="49" y="255"/>
                    <a:pt x="49" y="255"/>
                    <a:pt x="49" y="255"/>
                  </a:cubicBezTo>
                  <a:cubicBezTo>
                    <a:pt x="48" y="260"/>
                    <a:pt x="48" y="260"/>
                    <a:pt x="48" y="260"/>
                  </a:cubicBezTo>
                  <a:cubicBezTo>
                    <a:pt x="47" y="262"/>
                    <a:pt x="45" y="264"/>
                    <a:pt x="44" y="266"/>
                  </a:cubicBezTo>
                  <a:cubicBezTo>
                    <a:pt x="44" y="266"/>
                    <a:pt x="44" y="266"/>
                    <a:pt x="44" y="266"/>
                  </a:cubicBezTo>
                  <a:cubicBezTo>
                    <a:pt x="44" y="266"/>
                    <a:pt x="41" y="265"/>
                    <a:pt x="41" y="267"/>
                  </a:cubicBezTo>
                  <a:cubicBezTo>
                    <a:pt x="41" y="268"/>
                    <a:pt x="41" y="268"/>
                    <a:pt x="41" y="268"/>
                  </a:cubicBezTo>
                  <a:cubicBezTo>
                    <a:pt x="38" y="269"/>
                    <a:pt x="33" y="267"/>
                    <a:pt x="33" y="267"/>
                  </a:cubicBezTo>
                  <a:cubicBezTo>
                    <a:pt x="27" y="270"/>
                    <a:pt x="27" y="270"/>
                    <a:pt x="27" y="270"/>
                  </a:cubicBezTo>
                  <a:cubicBezTo>
                    <a:pt x="27" y="270"/>
                    <a:pt x="27" y="270"/>
                    <a:pt x="27" y="270"/>
                  </a:cubicBezTo>
                  <a:cubicBezTo>
                    <a:pt x="27" y="269"/>
                    <a:pt x="25" y="265"/>
                    <a:pt x="25" y="265"/>
                  </a:cubicBezTo>
                  <a:cubicBezTo>
                    <a:pt x="25" y="265"/>
                    <a:pt x="26" y="258"/>
                    <a:pt x="26" y="258"/>
                  </a:cubicBezTo>
                  <a:cubicBezTo>
                    <a:pt x="26" y="257"/>
                    <a:pt x="25" y="249"/>
                    <a:pt x="25" y="249"/>
                  </a:cubicBezTo>
                  <a:cubicBezTo>
                    <a:pt x="25" y="245"/>
                    <a:pt x="25" y="245"/>
                    <a:pt x="25" y="245"/>
                  </a:cubicBezTo>
                  <a:cubicBezTo>
                    <a:pt x="19" y="241"/>
                    <a:pt x="19" y="241"/>
                    <a:pt x="19" y="241"/>
                  </a:cubicBezTo>
                  <a:cubicBezTo>
                    <a:pt x="19" y="241"/>
                    <a:pt x="12" y="240"/>
                    <a:pt x="10" y="240"/>
                  </a:cubicBezTo>
                  <a:cubicBezTo>
                    <a:pt x="9" y="240"/>
                    <a:pt x="8" y="237"/>
                    <a:pt x="8" y="237"/>
                  </a:cubicBezTo>
                  <a:cubicBezTo>
                    <a:pt x="9" y="234"/>
                    <a:pt x="9" y="234"/>
                    <a:pt x="9" y="234"/>
                  </a:cubicBezTo>
                  <a:cubicBezTo>
                    <a:pt x="12" y="225"/>
                    <a:pt x="12" y="225"/>
                    <a:pt x="12" y="225"/>
                  </a:cubicBezTo>
                  <a:cubicBezTo>
                    <a:pt x="17" y="218"/>
                    <a:pt x="17" y="218"/>
                    <a:pt x="17" y="218"/>
                  </a:cubicBezTo>
                  <a:cubicBezTo>
                    <a:pt x="21" y="216"/>
                    <a:pt x="21" y="216"/>
                    <a:pt x="21" y="216"/>
                  </a:cubicBezTo>
                  <a:cubicBezTo>
                    <a:pt x="21" y="216"/>
                    <a:pt x="25" y="210"/>
                    <a:pt x="26" y="209"/>
                  </a:cubicBezTo>
                  <a:cubicBezTo>
                    <a:pt x="27" y="209"/>
                    <a:pt x="26" y="204"/>
                    <a:pt x="25" y="204"/>
                  </a:cubicBezTo>
                  <a:cubicBezTo>
                    <a:pt x="25" y="203"/>
                    <a:pt x="25" y="200"/>
                    <a:pt x="25" y="199"/>
                  </a:cubicBezTo>
                  <a:cubicBezTo>
                    <a:pt x="25" y="197"/>
                    <a:pt x="22" y="194"/>
                    <a:pt x="22" y="194"/>
                  </a:cubicBezTo>
                  <a:cubicBezTo>
                    <a:pt x="21" y="186"/>
                    <a:pt x="21" y="186"/>
                    <a:pt x="21" y="186"/>
                  </a:cubicBezTo>
                  <a:cubicBezTo>
                    <a:pt x="19" y="184"/>
                    <a:pt x="19" y="184"/>
                    <a:pt x="19" y="184"/>
                  </a:cubicBezTo>
                  <a:cubicBezTo>
                    <a:pt x="19" y="183"/>
                    <a:pt x="19" y="183"/>
                    <a:pt x="19" y="183"/>
                  </a:cubicBezTo>
                  <a:cubicBezTo>
                    <a:pt x="13" y="175"/>
                    <a:pt x="13" y="175"/>
                    <a:pt x="13" y="175"/>
                  </a:cubicBezTo>
                  <a:cubicBezTo>
                    <a:pt x="8" y="164"/>
                    <a:pt x="8" y="164"/>
                    <a:pt x="8" y="164"/>
                  </a:cubicBezTo>
                  <a:cubicBezTo>
                    <a:pt x="8" y="164"/>
                    <a:pt x="2" y="154"/>
                    <a:pt x="1" y="150"/>
                  </a:cubicBezTo>
                  <a:cubicBezTo>
                    <a:pt x="0" y="147"/>
                    <a:pt x="0" y="147"/>
                    <a:pt x="0" y="147"/>
                  </a:cubicBezTo>
                  <a:cubicBezTo>
                    <a:pt x="9" y="145"/>
                    <a:pt x="9" y="145"/>
                    <a:pt x="9" y="145"/>
                  </a:cubicBezTo>
                  <a:cubicBezTo>
                    <a:pt x="19" y="141"/>
                    <a:pt x="19" y="141"/>
                    <a:pt x="19" y="141"/>
                  </a:cubicBezTo>
                  <a:cubicBezTo>
                    <a:pt x="25" y="142"/>
                    <a:pt x="25" y="142"/>
                    <a:pt x="25" y="142"/>
                  </a:cubicBezTo>
                  <a:cubicBezTo>
                    <a:pt x="32" y="141"/>
                    <a:pt x="32" y="141"/>
                    <a:pt x="32" y="141"/>
                  </a:cubicBezTo>
                  <a:cubicBezTo>
                    <a:pt x="36" y="136"/>
                    <a:pt x="36" y="136"/>
                    <a:pt x="36" y="136"/>
                  </a:cubicBezTo>
                  <a:cubicBezTo>
                    <a:pt x="41" y="136"/>
                    <a:pt x="41" y="136"/>
                    <a:pt x="41" y="136"/>
                  </a:cubicBezTo>
                  <a:cubicBezTo>
                    <a:pt x="39" y="129"/>
                    <a:pt x="39" y="129"/>
                    <a:pt x="39" y="129"/>
                  </a:cubicBezTo>
                  <a:cubicBezTo>
                    <a:pt x="39" y="129"/>
                    <a:pt x="40" y="126"/>
                    <a:pt x="41" y="127"/>
                  </a:cubicBezTo>
                  <a:cubicBezTo>
                    <a:pt x="43" y="127"/>
                    <a:pt x="47" y="127"/>
                    <a:pt x="47" y="127"/>
                  </a:cubicBezTo>
                  <a:cubicBezTo>
                    <a:pt x="49" y="123"/>
                    <a:pt x="49" y="123"/>
                    <a:pt x="49" y="123"/>
                  </a:cubicBezTo>
                  <a:cubicBezTo>
                    <a:pt x="49" y="121"/>
                    <a:pt x="49" y="121"/>
                    <a:pt x="49" y="121"/>
                  </a:cubicBezTo>
                  <a:cubicBezTo>
                    <a:pt x="56" y="119"/>
                    <a:pt x="56" y="119"/>
                    <a:pt x="56" y="119"/>
                  </a:cubicBezTo>
                  <a:cubicBezTo>
                    <a:pt x="59" y="116"/>
                    <a:pt x="59" y="116"/>
                    <a:pt x="59" y="116"/>
                  </a:cubicBezTo>
                  <a:cubicBezTo>
                    <a:pt x="61" y="118"/>
                    <a:pt x="61" y="118"/>
                    <a:pt x="61" y="118"/>
                  </a:cubicBezTo>
                  <a:cubicBezTo>
                    <a:pt x="60" y="122"/>
                    <a:pt x="60" y="122"/>
                    <a:pt x="60" y="122"/>
                  </a:cubicBezTo>
                  <a:cubicBezTo>
                    <a:pt x="65" y="121"/>
                    <a:pt x="65" y="121"/>
                    <a:pt x="65" y="121"/>
                  </a:cubicBezTo>
                  <a:cubicBezTo>
                    <a:pt x="67" y="115"/>
                    <a:pt x="67" y="115"/>
                    <a:pt x="67" y="115"/>
                  </a:cubicBezTo>
                  <a:cubicBezTo>
                    <a:pt x="65" y="114"/>
                    <a:pt x="65" y="114"/>
                    <a:pt x="65" y="114"/>
                  </a:cubicBezTo>
                  <a:cubicBezTo>
                    <a:pt x="60" y="112"/>
                    <a:pt x="60" y="112"/>
                    <a:pt x="60" y="112"/>
                  </a:cubicBezTo>
                  <a:cubicBezTo>
                    <a:pt x="60" y="112"/>
                    <a:pt x="58" y="113"/>
                    <a:pt x="58" y="111"/>
                  </a:cubicBezTo>
                  <a:cubicBezTo>
                    <a:pt x="59" y="108"/>
                    <a:pt x="61" y="103"/>
                    <a:pt x="61" y="103"/>
                  </a:cubicBezTo>
                  <a:cubicBezTo>
                    <a:pt x="60" y="97"/>
                    <a:pt x="60" y="97"/>
                    <a:pt x="60" y="97"/>
                  </a:cubicBezTo>
                  <a:cubicBezTo>
                    <a:pt x="59" y="90"/>
                    <a:pt x="59" y="90"/>
                    <a:pt x="59" y="90"/>
                  </a:cubicBezTo>
                  <a:cubicBezTo>
                    <a:pt x="60" y="86"/>
                    <a:pt x="60" y="86"/>
                    <a:pt x="60" y="86"/>
                  </a:cubicBezTo>
                  <a:cubicBezTo>
                    <a:pt x="60" y="82"/>
                    <a:pt x="60" y="82"/>
                    <a:pt x="60" y="82"/>
                  </a:cubicBezTo>
                  <a:cubicBezTo>
                    <a:pt x="62" y="78"/>
                    <a:pt x="62" y="78"/>
                    <a:pt x="62" y="78"/>
                  </a:cubicBezTo>
                  <a:cubicBezTo>
                    <a:pt x="70" y="75"/>
                    <a:pt x="70" y="75"/>
                    <a:pt x="70" y="75"/>
                  </a:cubicBezTo>
                  <a:cubicBezTo>
                    <a:pt x="70" y="68"/>
                    <a:pt x="70" y="68"/>
                    <a:pt x="70" y="68"/>
                  </a:cubicBezTo>
                  <a:cubicBezTo>
                    <a:pt x="73" y="65"/>
                    <a:pt x="73" y="65"/>
                    <a:pt x="73" y="65"/>
                  </a:cubicBezTo>
                  <a:lnTo>
                    <a:pt x="81" y="66"/>
                  </a:lnTo>
                  <a:close/>
                </a:path>
              </a:pathLst>
            </a:custGeom>
            <a:grpFill/>
            <a:ln w="38100" cap="rnd" cmpd="sng">
              <a:solidFill>
                <a:schemeClr val="bg2"/>
              </a:solidFill>
              <a:prstDash val="solid"/>
              <a:round/>
              <a:headEnd/>
              <a:tailEnd/>
            </a:ln>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en-US" sz="1050">
                <a:solidFill>
                  <a:srgbClr val="0032A0">
                    <a:lumMod val="50000"/>
                  </a:srgbClr>
                </a:solidFill>
                <a:latin typeface="Calibri Light"/>
              </a:endParaRPr>
            </a:p>
          </p:txBody>
        </p:sp>
        <p:sp>
          <p:nvSpPr>
            <p:cNvPr id="552" name="Freeform 17"/>
            <p:cNvSpPr>
              <a:spLocks/>
            </p:cNvSpPr>
            <p:nvPr/>
          </p:nvSpPr>
          <p:spPr bwMode="auto">
            <a:xfrm>
              <a:off x="6376066" y="2862204"/>
              <a:ext cx="354017" cy="336672"/>
            </a:xfrm>
            <a:custGeom>
              <a:avLst/>
              <a:gdLst>
                <a:gd name="T0" fmla="*/ 110 w 155"/>
                <a:gd name="T1" fmla="*/ 145 h 152"/>
                <a:gd name="T2" fmla="*/ 107 w 155"/>
                <a:gd name="T3" fmla="*/ 137 h 152"/>
                <a:gd name="T4" fmla="*/ 112 w 155"/>
                <a:gd name="T5" fmla="*/ 127 h 152"/>
                <a:gd name="T6" fmla="*/ 117 w 155"/>
                <a:gd name="T7" fmla="*/ 116 h 152"/>
                <a:gd name="T8" fmla="*/ 115 w 155"/>
                <a:gd name="T9" fmla="*/ 104 h 152"/>
                <a:gd name="T10" fmla="*/ 114 w 155"/>
                <a:gd name="T11" fmla="*/ 88 h 152"/>
                <a:gd name="T12" fmla="*/ 123 w 155"/>
                <a:gd name="T13" fmla="*/ 92 h 152"/>
                <a:gd name="T14" fmla="*/ 128 w 155"/>
                <a:gd name="T15" fmla="*/ 90 h 152"/>
                <a:gd name="T16" fmla="*/ 136 w 155"/>
                <a:gd name="T17" fmla="*/ 90 h 152"/>
                <a:gd name="T18" fmla="*/ 143 w 155"/>
                <a:gd name="T19" fmla="*/ 86 h 152"/>
                <a:gd name="T20" fmla="*/ 155 w 155"/>
                <a:gd name="T21" fmla="*/ 83 h 152"/>
                <a:gd name="T22" fmla="*/ 143 w 155"/>
                <a:gd name="T23" fmla="*/ 77 h 152"/>
                <a:gd name="T24" fmla="*/ 141 w 155"/>
                <a:gd name="T25" fmla="*/ 63 h 152"/>
                <a:gd name="T26" fmla="*/ 131 w 155"/>
                <a:gd name="T27" fmla="*/ 62 h 152"/>
                <a:gd name="T28" fmla="*/ 125 w 155"/>
                <a:gd name="T29" fmla="*/ 54 h 152"/>
                <a:gd name="T30" fmla="*/ 122 w 155"/>
                <a:gd name="T31" fmla="*/ 48 h 152"/>
                <a:gd name="T32" fmla="*/ 116 w 155"/>
                <a:gd name="T33" fmla="*/ 44 h 152"/>
                <a:gd name="T34" fmla="*/ 108 w 155"/>
                <a:gd name="T35" fmla="*/ 38 h 152"/>
                <a:gd name="T36" fmla="*/ 103 w 155"/>
                <a:gd name="T37" fmla="*/ 32 h 152"/>
                <a:gd name="T38" fmla="*/ 100 w 155"/>
                <a:gd name="T39" fmla="*/ 21 h 152"/>
                <a:gd name="T40" fmla="*/ 94 w 155"/>
                <a:gd name="T41" fmla="*/ 12 h 152"/>
                <a:gd name="T42" fmla="*/ 83 w 155"/>
                <a:gd name="T43" fmla="*/ 12 h 152"/>
                <a:gd name="T44" fmla="*/ 70 w 155"/>
                <a:gd name="T45" fmla="*/ 11 h 152"/>
                <a:gd name="T46" fmla="*/ 66 w 155"/>
                <a:gd name="T47" fmla="*/ 9 h 152"/>
                <a:gd name="T48" fmla="*/ 65 w 155"/>
                <a:gd name="T49" fmla="*/ 9 h 152"/>
                <a:gd name="T50" fmla="*/ 59 w 155"/>
                <a:gd name="T51" fmla="*/ 10 h 152"/>
                <a:gd name="T52" fmla="*/ 54 w 155"/>
                <a:gd name="T53" fmla="*/ 7 h 152"/>
                <a:gd name="T54" fmla="*/ 44 w 155"/>
                <a:gd name="T55" fmla="*/ 3 h 152"/>
                <a:gd name="T56" fmla="*/ 34 w 155"/>
                <a:gd name="T57" fmla="*/ 2 h 152"/>
                <a:gd name="T58" fmla="*/ 28 w 155"/>
                <a:gd name="T59" fmla="*/ 7 h 152"/>
                <a:gd name="T60" fmla="*/ 24 w 155"/>
                <a:gd name="T61" fmla="*/ 10 h 152"/>
                <a:gd name="T62" fmla="*/ 16 w 155"/>
                <a:gd name="T63" fmla="*/ 12 h 152"/>
                <a:gd name="T64" fmla="*/ 9 w 155"/>
                <a:gd name="T65" fmla="*/ 14 h 152"/>
                <a:gd name="T66" fmla="*/ 8 w 155"/>
                <a:gd name="T67" fmla="*/ 19 h 152"/>
                <a:gd name="T68" fmla="*/ 0 w 155"/>
                <a:gd name="T69" fmla="*/ 22 h 152"/>
                <a:gd name="T70" fmla="*/ 10 w 155"/>
                <a:gd name="T71" fmla="*/ 22 h 152"/>
                <a:gd name="T72" fmla="*/ 16 w 155"/>
                <a:gd name="T73" fmla="*/ 24 h 152"/>
                <a:gd name="T74" fmla="*/ 20 w 155"/>
                <a:gd name="T75" fmla="*/ 27 h 152"/>
                <a:gd name="T76" fmla="*/ 26 w 155"/>
                <a:gd name="T77" fmla="*/ 33 h 152"/>
                <a:gd name="T78" fmla="*/ 29 w 155"/>
                <a:gd name="T79" fmla="*/ 37 h 152"/>
                <a:gd name="T80" fmla="*/ 32 w 155"/>
                <a:gd name="T81" fmla="*/ 42 h 152"/>
                <a:gd name="T82" fmla="*/ 38 w 155"/>
                <a:gd name="T83" fmla="*/ 49 h 152"/>
                <a:gd name="T84" fmla="*/ 44 w 155"/>
                <a:gd name="T85" fmla="*/ 54 h 152"/>
                <a:gd name="T86" fmla="*/ 50 w 155"/>
                <a:gd name="T87" fmla="*/ 61 h 152"/>
                <a:gd name="T88" fmla="*/ 63 w 155"/>
                <a:gd name="T89" fmla="*/ 71 h 152"/>
                <a:gd name="T90" fmla="*/ 76 w 155"/>
                <a:gd name="T91" fmla="*/ 82 h 152"/>
                <a:gd name="T92" fmla="*/ 83 w 155"/>
                <a:gd name="T93" fmla="*/ 94 h 152"/>
                <a:gd name="T94" fmla="*/ 86 w 155"/>
                <a:gd name="T95" fmla="*/ 104 h 152"/>
                <a:gd name="T96" fmla="*/ 85 w 155"/>
                <a:gd name="T97" fmla="*/ 112 h 152"/>
                <a:gd name="T98" fmla="*/ 86 w 155"/>
                <a:gd name="T99" fmla="*/ 122 h 152"/>
                <a:gd name="T100" fmla="*/ 91 w 155"/>
                <a:gd name="T101" fmla="*/ 135 h 152"/>
                <a:gd name="T102" fmla="*/ 94 w 155"/>
                <a:gd name="T103" fmla="*/ 144 h 152"/>
                <a:gd name="T104" fmla="*/ 97 w 155"/>
                <a:gd name="T105" fmla="*/ 15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5" h="152">
                  <a:moveTo>
                    <a:pt x="99" y="152"/>
                  </a:moveTo>
                  <a:cubicBezTo>
                    <a:pt x="100" y="148"/>
                    <a:pt x="100" y="148"/>
                    <a:pt x="100" y="148"/>
                  </a:cubicBezTo>
                  <a:cubicBezTo>
                    <a:pt x="100" y="148"/>
                    <a:pt x="103" y="147"/>
                    <a:pt x="104" y="147"/>
                  </a:cubicBezTo>
                  <a:cubicBezTo>
                    <a:pt x="105" y="146"/>
                    <a:pt x="106" y="147"/>
                    <a:pt x="107" y="146"/>
                  </a:cubicBezTo>
                  <a:cubicBezTo>
                    <a:pt x="108" y="146"/>
                    <a:pt x="110" y="145"/>
                    <a:pt x="110" y="145"/>
                  </a:cubicBezTo>
                  <a:cubicBezTo>
                    <a:pt x="109" y="145"/>
                    <a:pt x="109" y="145"/>
                    <a:pt x="109" y="145"/>
                  </a:cubicBezTo>
                  <a:cubicBezTo>
                    <a:pt x="109" y="143"/>
                    <a:pt x="109" y="143"/>
                    <a:pt x="109" y="143"/>
                  </a:cubicBezTo>
                  <a:cubicBezTo>
                    <a:pt x="110" y="141"/>
                    <a:pt x="110" y="141"/>
                    <a:pt x="110" y="141"/>
                  </a:cubicBezTo>
                  <a:cubicBezTo>
                    <a:pt x="106" y="139"/>
                    <a:pt x="106" y="139"/>
                    <a:pt x="106" y="139"/>
                  </a:cubicBezTo>
                  <a:cubicBezTo>
                    <a:pt x="107" y="137"/>
                    <a:pt x="107" y="137"/>
                    <a:pt x="107" y="137"/>
                  </a:cubicBezTo>
                  <a:cubicBezTo>
                    <a:pt x="107" y="137"/>
                    <a:pt x="106" y="135"/>
                    <a:pt x="107" y="135"/>
                  </a:cubicBezTo>
                  <a:cubicBezTo>
                    <a:pt x="108" y="135"/>
                    <a:pt x="108" y="132"/>
                    <a:pt x="108" y="132"/>
                  </a:cubicBezTo>
                  <a:cubicBezTo>
                    <a:pt x="109" y="130"/>
                    <a:pt x="109" y="130"/>
                    <a:pt x="109" y="130"/>
                  </a:cubicBezTo>
                  <a:cubicBezTo>
                    <a:pt x="111" y="130"/>
                    <a:pt x="111" y="130"/>
                    <a:pt x="111" y="130"/>
                  </a:cubicBezTo>
                  <a:cubicBezTo>
                    <a:pt x="111" y="130"/>
                    <a:pt x="111" y="128"/>
                    <a:pt x="112" y="127"/>
                  </a:cubicBezTo>
                  <a:cubicBezTo>
                    <a:pt x="112" y="127"/>
                    <a:pt x="113" y="126"/>
                    <a:pt x="113" y="126"/>
                  </a:cubicBezTo>
                  <a:cubicBezTo>
                    <a:pt x="112" y="123"/>
                    <a:pt x="112" y="123"/>
                    <a:pt x="112" y="123"/>
                  </a:cubicBezTo>
                  <a:cubicBezTo>
                    <a:pt x="112" y="123"/>
                    <a:pt x="110" y="120"/>
                    <a:pt x="111" y="120"/>
                  </a:cubicBezTo>
                  <a:cubicBezTo>
                    <a:pt x="112" y="120"/>
                    <a:pt x="113" y="119"/>
                    <a:pt x="113" y="119"/>
                  </a:cubicBezTo>
                  <a:cubicBezTo>
                    <a:pt x="113" y="119"/>
                    <a:pt x="116" y="116"/>
                    <a:pt x="117" y="116"/>
                  </a:cubicBezTo>
                  <a:cubicBezTo>
                    <a:pt x="117" y="116"/>
                    <a:pt x="119" y="114"/>
                    <a:pt x="119" y="113"/>
                  </a:cubicBezTo>
                  <a:cubicBezTo>
                    <a:pt x="118" y="112"/>
                    <a:pt x="117" y="111"/>
                    <a:pt x="117" y="111"/>
                  </a:cubicBezTo>
                  <a:cubicBezTo>
                    <a:pt x="118" y="107"/>
                    <a:pt x="118" y="107"/>
                    <a:pt x="118" y="107"/>
                  </a:cubicBezTo>
                  <a:cubicBezTo>
                    <a:pt x="118" y="107"/>
                    <a:pt x="119" y="105"/>
                    <a:pt x="118" y="105"/>
                  </a:cubicBezTo>
                  <a:cubicBezTo>
                    <a:pt x="117" y="104"/>
                    <a:pt x="115" y="104"/>
                    <a:pt x="115" y="104"/>
                  </a:cubicBezTo>
                  <a:cubicBezTo>
                    <a:pt x="113" y="102"/>
                    <a:pt x="113" y="102"/>
                    <a:pt x="113" y="102"/>
                  </a:cubicBezTo>
                  <a:cubicBezTo>
                    <a:pt x="113" y="99"/>
                    <a:pt x="113" y="99"/>
                    <a:pt x="113" y="99"/>
                  </a:cubicBezTo>
                  <a:cubicBezTo>
                    <a:pt x="111" y="96"/>
                    <a:pt x="111" y="96"/>
                    <a:pt x="111" y="96"/>
                  </a:cubicBezTo>
                  <a:cubicBezTo>
                    <a:pt x="111" y="96"/>
                    <a:pt x="111" y="94"/>
                    <a:pt x="111" y="93"/>
                  </a:cubicBezTo>
                  <a:cubicBezTo>
                    <a:pt x="112" y="93"/>
                    <a:pt x="114" y="89"/>
                    <a:pt x="114" y="88"/>
                  </a:cubicBezTo>
                  <a:cubicBezTo>
                    <a:pt x="115" y="88"/>
                    <a:pt x="119" y="84"/>
                    <a:pt x="119" y="84"/>
                  </a:cubicBezTo>
                  <a:cubicBezTo>
                    <a:pt x="121" y="89"/>
                    <a:pt x="121" y="89"/>
                    <a:pt x="121" y="89"/>
                  </a:cubicBezTo>
                  <a:cubicBezTo>
                    <a:pt x="121" y="93"/>
                    <a:pt x="121" y="93"/>
                    <a:pt x="121" y="93"/>
                  </a:cubicBezTo>
                  <a:cubicBezTo>
                    <a:pt x="121" y="93"/>
                    <a:pt x="120" y="95"/>
                    <a:pt x="121" y="95"/>
                  </a:cubicBezTo>
                  <a:cubicBezTo>
                    <a:pt x="123" y="94"/>
                    <a:pt x="123" y="92"/>
                    <a:pt x="123" y="92"/>
                  </a:cubicBezTo>
                  <a:cubicBezTo>
                    <a:pt x="124" y="91"/>
                    <a:pt x="124" y="91"/>
                    <a:pt x="124" y="91"/>
                  </a:cubicBezTo>
                  <a:cubicBezTo>
                    <a:pt x="124" y="91"/>
                    <a:pt x="122" y="88"/>
                    <a:pt x="123" y="88"/>
                  </a:cubicBezTo>
                  <a:cubicBezTo>
                    <a:pt x="124" y="88"/>
                    <a:pt x="124" y="86"/>
                    <a:pt x="124" y="88"/>
                  </a:cubicBezTo>
                  <a:cubicBezTo>
                    <a:pt x="125" y="89"/>
                    <a:pt x="125" y="91"/>
                    <a:pt x="126" y="90"/>
                  </a:cubicBezTo>
                  <a:cubicBezTo>
                    <a:pt x="128" y="90"/>
                    <a:pt x="128" y="91"/>
                    <a:pt x="128" y="90"/>
                  </a:cubicBezTo>
                  <a:cubicBezTo>
                    <a:pt x="129" y="89"/>
                    <a:pt x="129" y="88"/>
                    <a:pt x="129" y="88"/>
                  </a:cubicBezTo>
                  <a:cubicBezTo>
                    <a:pt x="130" y="87"/>
                    <a:pt x="130" y="87"/>
                    <a:pt x="130" y="87"/>
                  </a:cubicBezTo>
                  <a:cubicBezTo>
                    <a:pt x="130" y="87"/>
                    <a:pt x="130" y="89"/>
                    <a:pt x="131" y="89"/>
                  </a:cubicBezTo>
                  <a:cubicBezTo>
                    <a:pt x="132" y="89"/>
                    <a:pt x="134" y="89"/>
                    <a:pt x="134" y="89"/>
                  </a:cubicBezTo>
                  <a:cubicBezTo>
                    <a:pt x="136" y="90"/>
                    <a:pt x="136" y="90"/>
                    <a:pt x="136" y="90"/>
                  </a:cubicBezTo>
                  <a:cubicBezTo>
                    <a:pt x="136" y="90"/>
                    <a:pt x="137" y="90"/>
                    <a:pt x="137" y="89"/>
                  </a:cubicBezTo>
                  <a:cubicBezTo>
                    <a:pt x="137" y="88"/>
                    <a:pt x="137" y="87"/>
                    <a:pt x="137" y="87"/>
                  </a:cubicBezTo>
                  <a:cubicBezTo>
                    <a:pt x="139" y="86"/>
                    <a:pt x="139" y="86"/>
                    <a:pt x="139" y="86"/>
                  </a:cubicBezTo>
                  <a:cubicBezTo>
                    <a:pt x="139" y="83"/>
                    <a:pt x="139" y="83"/>
                    <a:pt x="139" y="83"/>
                  </a:cubicBezTo>
                  <a:cubicBezTo>
                    <a:pt x="143" y="86"/>
                    <a:pt x="143" y="86"/>
                    <a:pt x="143" y="86"/>
                  </a:cubicBezTo>
                  <a:cubicBezTo>
                    <a:pt x="144" y="89"/>
                    <a:pt x="144" y="89"/>
                    <a:pt x="144" y="89"/>
                  </a:cubicBezTo>
                  <a:cubicBezTo>
                    <a:pt x="146" y="88"/>
                    <a:pt x="146" y="88"/>
                    <a:pt x="146" y="88"/>
                  </a:cubicBezTo>
                  <a:cubicBezTo>
                    <a:pt x="147" y="85"/>
                    <a:pt x="147" y="85"/>
                    <a:pt x="147" y="85"/>
                  </a:cubicBezTo>
                  <a:cubicBezTo>
                    <a:pt x="147" y="85"/>
                    <a:pt x="150" y="85"/>
                    <a:pt x="151" y="84"/>
                  </a:cubicBezTo>
                  <a:cubicBezTo>
                    <a:pt x="152" y="84"/>
                    <a:pt x="155" y="83"/>
                    <a:pt x="155" y="83"/>
                  </a:cubicBezTo>
                  <a:cubicBezTo>
                    <a:pt x="155" y="82"/>
                    <a:pt x="153" y="81"/>
                    <a:pt x="152" y="82"/>
                  </a:cubicBezTo>
                  <a:cubicBezTo>
                    <a:pt x="151" y="82"/>
                    <a:pt x="149" y="83"/>
                    <a:pt x="148" y="82"/>
                  </a:cubicBezTo>
                  <a:cubicBezTo>
                    <a:pt x="148" y="81"/>
                    <a:pt x="146" y="79"/>
                    <a:pt x="146" y="79"/>
                  </a:cubicBezTo>
                  <a:cubicBezTo>
                    <a:pt x="144" y="79"/>
                    <a:pt x="144" y="79"/>
                    <a:pt x="144" y="79"/>
                  </a:cubicBezTo>
                  <a:cubicBezTo>
                    <a:pt x="144" y="79"/>
                    <a:pt x="142" y="78"/>
                    <a:pt x="143" y="77"/>
                  </a:cubicBezTo>
                  <a:cubicBezTo>
                    <a:pt x="144" y="76"/>
                    <a:pt x="145" y="76"/>
                    <a:pt x="145" y="76"/>
                  </a:cubicBezTo>
                  <a:cubicBezTo>
                    <a:pt x="145" y="76"/>
                    <a:pt x="144" y="74"/>
                    <a:pt x="144" y="73"/>
                  </a:cubicBezTo>
                  <a:cubicBezTo>
                    <a:pt x="144" y="72"/>
                    <a:pt x="144" y="70"/>
                    <a:pt x="143" y="69"/>
                  </a:cubicBezTo>
                  <a:cubicBezTo>
                    <a:pt x="143" y="69"/>
                    <a:pt x="141" y="65"/>
                    <a:pt x="141" y="65"/>
                  </a:cubicBezTo>
                  <a:cubicBezTo>
                    <a:pt x="141" y="63"/>
                    <a:pt x="141" y="63"/>
                    <a:pt x="141" y="63"/>
                  </a:cubicBezTo>
                  <a:cubicBezTo>
                    <a:pt x="139" y="64"/>
                    <a:pt x="139" y="64"/>
                    <a:pt x="139" y="64"/>
                  </a:cubicBezTo>
                  <a:cubicBezTo>
                    <a:pt x="137" y="62"/>
                    <a:pt x="137" y="62"/>
                    <a:pt x="137" y="62"/>
                  </a:cubicBezTo>
                  <a:cubicBezTo>
                    <a:pt x="137" y="62"/>
                    <a:pt x="135" y="62"/>
                    <a:pt x="135" y="63"/>
                  </a:cubicBezTo>
                  <a:cubicBezTo>
                    <a:pt x="134" y="63"/>
                    <a:pt x="133" y="62"/>
                    <a:pt x="133" y="62"/>
                  </a:cubicBezTo>
                  <a:cubicBezTo>
                    <a:pt x="131" y="62"/>
                    <a:pt x="131" y="62"/>
                    <a:pt x="131" y="62"/>
                  </a:cubicBezTo>
                  <a:cubicBezTo>
                    <a:pt x="131" y="62"/>
                    <a:pt x="131" y="62"/>
                    <a:pt x="129" y="62"/>
                  </a:cubicBezTo>
                  <a:cubicBezTo>
                    <a:pt x="128" y="62"/>
                    <a:pt x="126" y="61"/>
                    <a:pt x="125" y="61"/>
                  </a:cubicBezTo>
                  <a:cubicBezTo>
                    <a:pt x="125" y="60"/>
                    <a:pt x="125" y="59"/>
                    <a:pt x="125" y="59"/>
                  </a:cubicBezTo>
                  <a:cubicBezTo>
                    <a:pt x="126" y="58"/>
                    <a:pt x="126" y="57"/>
                    <a:pt x="126" y="57"/>
                  </a:cubicBezTo>
                  <a:cubicBezTo>
                    <a:pt x="126" y="57"/>
                    <a:pt x="126" y="54"/>
                    <a:pt x="125" y="54"/>
                  </a:cubicBezTo>
                  <a:cubicBezTo>
                    <a:pt x="124" y="54"/>
                    <a:pt x="122" y="54"/>
                    <a:pt x="122" y="54"/>
                  </a:cubicBezTo>
                  <a:cubicBezTo>
                    <a:pt x="120" y="53"/>
                    <a:pt x="120" y="53"/>
                    <a:pt x="120" y="53"/>
                  </a:cubicBezTo>
                  <a:cubicBezTo>
                    <a:pt x="123" y="52"/>
                    <a:pt x="123" y="52"/>
                    <a:pt x="123" y="52"/>
                  </a:cubicBezTo>
                  <a:cubicBezTo>
                    <a:pt x="122" y="50"/>
                    <a:pt x="122" y="50"/>
                    <a:pt x="122" y="50"/>
                  </a:cubicBezTo>
                  <a:cubicBezTo>
                    <a:pt x="122" y="50"/>
                    <a:pt x="122" y="48"/>
                    <a:pt x="122" y="48"/>
                  </a:cubicBezTo>
                  <a:cubicBezTo>
                    <a:pt x="122" y="47"/>
                    <a:pt x="121" y="46"/>
                    <a:pt x="121" y="46"/>
                  </a:cubicBezTo>
                  <a:cubicBezTo>
                    <a:pt x="121" y="42"/>
                    <a:pt x="121" y="42"/>
                    <a:pt x="121" y="42"/>
                  </a:cubicBezTo>
                  <a:cubicBezTo>
                    <a:pt x="119" y="42"/>
                    <a:pt x="119" y="42"/>
                    <a:pt x="119" y="42"/>
                  </a:cubicBezTo>
                  <a:cubicBezTo>
                    <a:pt x="117" y="41"/>
                    <a:pt x="117" y="41"/>
                    <a:pt x="117" y="41"/>
                  </a:cubicBezTo>
                  <a:cubicBezTo>
                    <a:pt x="116" y="44"/>
                    <a:pt x="116" y="44"/>
                    <a:pt x="116" y="44"/>
                  </a:cubicBezTo>
                  <a:cubicBezTo>
                    <a:pt x="114" y="45"/>
                    <a:pt x="114" y="45"/>
                    <a:pt x="114" y="45"/>
                  </a:cubicBezTo>
                  <a:cubicBezTo>
                    <a:pt x="113" y="42"/>
                    <a:pt x="113" y="42"/>
                    <a:pt x="113" y="42"/>
                  </a:cubicBezTo>
                  <a:cubicBezTo>
                    <a:pt x="111" y="41"/>
                    <a:pt x="111" y="41"/>
                    <a:pt x="111" y="41"/>
                  </a:cubicBezTo>
                  <a:cubicBezTo>
                    <a:pt x="110" y="41"/>
                    <a:pt x="110" y="41"/>
                    <a:pt x="110" y="41"/>
                  </a:cubicBezTo>
                  <a:cubicBezTo>
                    <a:pt x="108" y="38"/>
                    <a:pt x="108" y="38"/>
                    <a:pt x="108" y="38"/>
                  </a:cubicBezTo>
                  <a:cubicBezTo>
                    <a:pt x="106" y="38"/>
                    <a:pt x="106" y="38"/>
                    <a:pt x="106" y="38"/>
                  </a:cubicBezTo>
                  <a:cubicBezTo>
                    <a:pt x="106" y="38"/>
                    <a:pt x="105" y="41"/>
                    <a:pt x="104" y="39"/>
                  </a:cubicBezTo>
                  <a:cubicBezTo>
                    <a:pt x="103" y="38"/>
                    <a:pt x="103" y="35"/>
                    <a:pt x="103" y="35"/>
                  </a:cubicBezTo>
                  <a:cubicBezTo>
                    <a:pt x="102" y="34"/>
                    <a:pt x="102" y="34"/>
                    <a:pt x="102" y="34"/>
                  </a:cubicBezTo>
                  <a:cubicBezTo>
                    <a:pt x="103" y="32"/>
                    <a:pt x="103" y="32"/>
                    <a:pt x="103" y="32"/>
                  </a:cubicBezTo>
                  <a:cubicBezTo>
                    <a:pt x="103" y="29"/>
                    <a:pt x="103" y="29"/>
                    <a:pt x="103" y="29"/>
                  </a:cubicBezTo>
                  <a:cubicBezTo>
                    <a:pt x="103" y="29"/>
                    <a:pt x="102" y="27"/>
                    <a:pt x="102" y="27"/>
                  </a:cubicBezTo>
                  <a:cubicBezTo>
                    <a:pt x="102" y="26"/>
                    <a:pt x="101" y="24"/>
                    <a:pt x="101" y="24"/>
                  </a:cubicBezTo>
                  <a:cubicBezTo>
                    <a:pt x="102" y="22"/>
                    <a:pt x="102" y="22"/>
                    <a:pt x="102" y="22"/>
                  </a:cubicBezTo>
                  <a:cubicBezTo>
                    <a:pt x="100" y="21"/>
                    <a:pt x="100" y="21"/>
                    <a:pt x="100" y="21"/>
                  </a:cubicBezTo>
                  <a:cubicBezTo>
                    <a:pt x="100" y="18"/>
                    <a:pt x="100" y="18"/>
                    <a:pt x="100" y="18"/>
                  </a:cubicBezTo>
                  <a:cubicBezTo>
                    <a:pt x="100" y="17"/>
                    <a:pt x="100" y="17"/>
                    <a:pt x="100" y="17"/>
                  </a:cubicBezTo>
                  <a:cubicBezTo>
                    <a:pt x="97" y="16"/>
                    <a:pt x="97" y="16"/>
                    <a:pt x="97" y="16"/>
                  </a:cubicBezTo>
                  <a:cubicBezTo>
                    <a:pt x="97" y="16"/>
                    <a:pt x="97" y="15"/>
                    <a:pt x="96" y="14"/>
                  </a:cubicBezTo>
                  <a:cubicBezTo>
                    <a:pt x="96" y="14"/>
                    <a:pt x="94" y="12"/>
                    <a:pt x="94" y="12"/>
                  </a:cubicBezTo>
                  <a:cubicBezTo>
                    <a:pt x="94" y="12"/>
                    <a:pt x="93" y="12"/>
                    <a:pt x="93" y="13"/>
                  </a:cubicBezTo>
                  <a:cubicBezTo>
                    <a:pt x="92" y="14"/>
                    <a:pt x="92" y="16"/>
                    <a:pt x="91" y="16"/>
                  </a:cubicBezTo>
                  <a:cubicBezTo>
                    <a:pt x="91" y="16"/>
                    <a:pt x="92" y="16"/>
                    <a:pt x="89" y="16"/>
                  </a:cubicBezTo>
                  <a:cubicBezTo>
                    <a:pt x="87" y="15"/>
                    <a:pt x="87" y="15"/>
                    <a:pt x="86" y="14"/>
                  </a:cubicBezTo>
                  <a:cubicBezTo>
                    <a:pt x="85" y="14"/>
                    <a:pt x="83" y="12"/>
                    <a:pt x="83" y="12"/>
                  </a:cubicBezTo>
                  <a:cubicBezTo>
                    <a:pt x="82" y="8"/>
                    <a:pt x="82" y="8"/>
                    <a:pt x="82" y="8"/>
                  </a:cubicBezTo>
                  <a:cubicBezTo>
                    <a:pt x="80" y="8"/>
                    <a:pt x="80" y="8"/>
                    <a:pt x="80" y="8"/>
                  </a:cubicBezTo>
                  <a:cubicBezTo>
                    <a:pt x="80" y="8"/>
                    <a:pt x="83" y="9"/>
                    <a:pt x="79" y="9"/>
                  </a:cubicBezTo>
                  <a:cubicBezTo>
                    <a:pt x="75" y="9"/>
                    <a:pt x="71" y="9"/>
                    <a:pt x="71" y="9"/>
                  </a:cubicBezTo>
                  <a:cubicBezTo>
                    <a:pt x="70" y="11"/>
                    <a:pt x="70" y="11"/>
                    <a:pt x="70" y="11"/>
                  </a:cubicBezTo>
                  <a:cubicBezTo>
                    <a:pt x="70" y="11"/>
                    <a:pt x="69" y="13"/>
                    <a:pt x="69" y="14"/>
                  </a:cubicBezTo>
                  <a:cubicBezTo>
                    <a:pt x="69" y="14"/>
                    <a:pt x="70" y="15"/>
                    <a:pt x="69" y="14"/>
                  </a:cubicBezTo>
                  <a:cubicBezTo>
                    <a:pt x="69" y="13"/>
                    <a:pt x="68" y="13"/>
                    <a:pt x="68" y="12"/>
                  </a:cubicBezTo>
                  <a:cubicBezTo>
                    <a:pt x="68" y="12"/>
                    <a:pt x="68" y="11"/>
                    <a:pt x="68" y="11"/>
                  </a:cubicBezTo>
                  <a:cubicBezTo>
                    <a:pt x="68" y="10"/>
                    <a:pt x="66" y="9"/>
                    <a:pt x="66" y="9"/>
                  </a:cubicBezTo>
                  <a:cubicBezTo>
                    <a:pt x="65" y="11"/>
                    <a:pt x="65" y="11"/>
                    <a:pt x="65" y="11"/>
                  </a:cubicBezTo>
                  <a:cubicBezTo>
                    <a:pt x="65" y="11"/>
                    <a:pt x="66" y="12"/>
                    <a:pt x="64" y="12"/>
                  </a:cubicBezTo>
                  <a:cubicBezTo>
                    <a:pt x="63" y="13"/>
                    <a:pt x="63" y="13"/>
                    <a:pt x="63" y="13"/>
                  </a:cubicBezTo>
                  <a:cubicBezTo>
                    <a:pt x="63" y="12"/>
                    <a:pt x="64" y="11"/>
                    <a:pt x="64" y="11"/>
                  </a:cubicBezTo>
                  <a:cubicBezTo>
                    <a:pt x="64" y="11"/>
                    <a:pt x="65" y="9"/>
                    <a:pt x="65" y="9"/>
                  </a:cubicBezTo>
                  <a:cubicBezTo>
                    <a:pt x="65" y="9"/>
                    <a:pt x="65" y="7"/>
                    <a:pt x="64" y="7"/>
                  </a:cubicBezTo>
                  <a:cubicBezTo>
                    <a:pt x="64" y="7"/>
                    <a:pt x="62" y="7"/>
                    <a:pt x="61" y="7"/>
                  </a:cubicBezTo>
                  <a:cubicBezTo>
                    <a:pt x="61" y="7"/>
                    <a:pt x="60" y="8"/>
                    <a:pt x="60" y="8"/>
                  </a:cubicBezTo>
                  <a:cubicBezTo>
                    <a:pt x="60" y="8"/>
                    <a:pt x="61" y="9"/>
                    <a:pt x="60" y="9"/>
                  </a:cubicBezTo>
                  <a:cubicBezTo>
                    <a:pt x="60" y="9"/>
                    <a:pt x="59" y="9"/>
                    <a:pt x="59" y="10"/>
                  </a:cubicBezTo>
                  <a:cubicBezTo>
                    <a:pt x="58" y="10"/>
                    <a:pt x="58" y="8"/>
                    <a:pt x="58" y="8"/>
                  </a:cubicBezTo>
                  <a:cubicBezTo>
                    <a:pt x="58" y="8"/>
                    <a:pt x="57" y="7"/>
                    <a:pt x="57" y="7"/>
                  </a:cubicBezTo>
                  <a:cubicBezTo>
                    <a:pt x="57" y="8"/>
                    <a:pt x="56" y="10"/>
                    <a:pt x="56" y="10"/>
                  </a:cubicBezTo>
                  <a:cubicBezTo>
                    <a:pt x="55" y="10"/>
                    <a:pt x="55" y="10"/>
                    <a:pt x="55" y="9"/>
                  </a:cubicBezTo>
                  <a:cubicBezTo>
                    <a:pt x="54" y="9"/>
                    <a:pt x="54" y="7"/>
                    <a:pt x="54" y="7"/>
                  </a:cubicBezTo>
                  <a:cubicBezTo>
                    <a:pt x="53" y="6"/>
                    <a:pt x="53" y="6"/>
                    <a:pt x="53" y="6"/>
                  </a:cubicBezTo>
                  <a:cubicBezTo>
                    <a:pt x="53" y="6"/>
                    <a:pt x="50" y="6"/>
                    <a:pt x="49" y="6"/>
                  </a:cubicBezTo>
                  <a:cubicBezTo>
                    <a:pt x="49" y="6"/>
                    <a:pt x="47" y="6"/>
                    <a:pt x="47" y="5"/>
                  </a:cubicBezTo>
                  <a:cubicBezTo>
                    <a:pt x="46" y="4"/>
                    <a:pt x="45" y="4"/>
                    <a:pt x="45" y="4"/>
                  </a:cubicBezTo>
                  <a:cubicBezTo>
                    <a:pt x="45" y="4"/>
                    <a:pt x="45" y="4"/>
                    <a:pt x="44" y="3"/>
                  </a:cubicBezTo>
                  <a:cubicBezTo>
                    <a:pt x="43" y="3"/>
                    <a:pt x="43" y="3"/>
                    <a:pt x="42" y="3"/>
                  </a:cubicBezTo>
                  <a:cubicBezTo>
                    <a:pt x="41" y="2"/>
                    <a:pt x="42" y="2"/>
                    <a:pt x="40" y="2"/>
                  </a:cubicBezTo>
                  <a:cubicBezTo>
                    <a:pt x="38" y="2"/>
                    <a:pt x="38" y="4"/>
                    <a:pt x="37" y="3"/>
                  </a:cubicBezTo>
                  <a:cubicBezTo>
                    <a:pt x="35" y="3"/>
                    <a:pt x="35" y="3"/>
                    <a:pt x="35" y="3"/>
                  </a:cubicBezTo>
                  <a:cubicBezTo>
                    <a:pt x="34" y="2"/>
                    <a:pt x="34" y="2"/>
                    <a:pt x="34" y="2"/>
                  </a:cubicBezTo>
                  <a:cubicBezTo>
                    <a:pt x="34" y="1"/>
                    <a:pt x="33" y="0"/>
                    <a:pt x="33" y="1"/>
                  </a:cubicBezTo>
                  <a:cubicBezTo>
                    <a:pt x="33" y="3"/>
                    <a:pt x="33" y="2"/>
                    <a:pt x="32" y="3"/>
                  </a:cubicBezTo>
                  <a:cubicBezTo>
                    <a:pt x="32" y="4"/>
                    <a:pt x="30" y="5"/>
                    <a:pt x="30" y="5"/>
                  </a:cubicBezTo>
                  <a:cubicBezTo>
                    <a:pt x="30" y="5"/>
                    <a:pt x="29" y="5"/>
                    <a:pt x="29" y="6"/>
                  </a:cubicBezTo>
                  <a:cubicBezTo>
                    <a:pt x="29" y="6"/>
                    <a:pt x="28" y="7"/>
                    <a:pt x="28" y="7"/>
                  </a:cubicBezTo>
                  <a:cubicBezTo>
                    <a:pt x="28" y="7"/>
                    <a:pt x="28" y="6"/>
                    <a:pt x="27" y="6"/>
                  </a:cubicBezTo>
                  <a:cubicBezTo>
                    <a:pt x="27" y="6"/>
                    <a:pt x="27" y="6"/>
                    <a:pt x="27" y="6"/>
                  </a:cubicBezTo>
                  <a:cubicBezTo>
                    <a:pt x="27" y="6"/>
                    <a:pt x="25" y="6"/>
                    <a:pt x="25" y="7"/>
                  </a:cubicBezTo>
                  <a:cubicBezTo>
                    <a:pt x="25" y="7"/>
                    <a:pt x="25" y="8"/>
                    <a:pt x="25" y="9"/>
                  </a:cubicBezTo>
                  <a:cubicBezTo>
                    <a:pt x="25" y="9"/>
                    <a:pt x="24" y="10"/>
                    <a:pt x="24" y="10"/>
                  </a:cubicBezTo>
                  <a:cubicBezTo>
                    <a:pt x="22" y="11"/>
                    <a:pt x="22" y="11"/>
                    <a:pt x="22" y="11"/>
                  </a:cubicBezTo>
                  <a:cubicBezTo>
                    <a:pt x="22" y="11"/>
                    <a:pt x="22" y="11"/>
                    <a:pt x="21" y="11"/>
                  </a:cubicBezTo>
                  <a:cubicBezTo>
                    <a:pt x="20" y="11"/>
                    <a:pt x="18" y="11"/>
                    <a:pt x="18" y="11"/>
                  </a:cubicBezTo>
                  <a:cubicBezTo>
                    <a:pt x="17" y="11"/>
                    <a:pt x="16" y="11"/>
                    <a:pt x="16" y="11"/>
                  </a:cubicBezTo>
                  <a:cubicBezTo>
                    <a:pt x="16" y="12"/>
                    <a:pt x="16" y="12"/>
                    <a:pt x="16" y="12"/>
                  </a:cubicBezTo>
                  <a:cubicBezTo>
                    <a:pt x="15" y="13"/>
                    <a:pt x="15" y="13"/>
                    <a:pt x="15" y="13"/>
                  </a:cubicBezTo>
                  <a:cubicBezTo>
                    <a:pt x="15" y="13"/>
                    <a:pt x="14" y="15"/>
                    <a:pt x="13" y="14"/>
                  </a:cubicBezTo>
                  <a:cubicBezTo>
                    <a:pt x="13" y="14"/>
                    <a:pt x="12" y="14"/>
                    <a:pt x="12" y="14"/>
                  </a:cubicBezTo>
                  <a:cubicBezTo>
                    <a:pt x="10" y="13"/>
                    <a:pt x="10" y="13"/>
                    <a:pt x="10" y="13"/>
                  </a:cubicBezTo>
                  <a:cubicBezTo>
                    <a:pt x="10" y="13"/>
                    <a:pt x="9" y="14"/>
                    <a:pt x="9" y="14"/>
                  </a:cubicBezTo>
                  <a:cubicBezTo>
                    <a:pt x="9" y="14"/>
                    <a:pt x="8" y="14"/>
                    <a:pt x="8" y="14"/>
                  </a:cubicBezTo>
                  <a:cubicBezTo>
                    <a:pt x="8" y="14"/>
                    <a:pt x="8" y="14"/>
                    <a:pt x="8" y="14"/>
                  </a:cubicBezTo>
                  <a:cubicBezTo>
                    <a:pt x="8" y="14"/>
                    <a:pt x="8" y="15"/>
                    <a:pt x="9" y="16"/>
                  </a:cubicBezTo>
                  <a:cubicBezTo>
                    <a:pt x="9" y="16"/>
                    <a:pt x="9" y="17"/>
                    <a:pt x="9" y="18"/>
                  </a:cubicBezTo>
                  <a:cubicBezTo>
                    <a:pt x="9" y="18"/>
                    <a:pt x="8" y="19"/>
                    <a:pt x="8" y="19"/>
                  </a:cubicBezTo>
                  <a:cubicBezTo>
                    <a:pt x="7" y="19"/>
                    <a:pt x="6" y="18"/>
                    <a:pt x="6" y="18"/>
                  </a:cubicBezTo>
                  <a:cubicBezTo>
                    <a:pt x="6" y="18"/>
                    <a:pt x="6" y="17"/>
                    <a:pt x="5" y="17"/>
                  </a:cubicBezTo>
                  <a:cubicBezTo>
                    <a:pt x="5" y="18"/>
                    <a:pt x="2" y="19"/>
                    <a:pt x="2" y="19"/>
                  </a:cubicBezTo>
                  <a:cubicBezTo>
                    <a:pt x="2" y="21"/>
                    <a:pt x="2" y="21"/>
                    <a:pt x="2" y="21"/>
                  </a:cubicBezTo>
                  <a:cubicBezTo>
                    <a:pt x="0" y="22"/>
                    <a:pt x="0" y="22"/>
                    <a:pt x="0" y="22"/>
                  </a:cubicBezTo>
                  <a:cubicBezTo>
                    <a:pt x="5" y="22"/>
                    <a:pt x="5" y="22"/>
                    <a:pt x="5" y="22"/>
                  </a:cubicBezTo>
                  <a:cubicBezTo>
                    <a:pt x="6" y="22"/>
                    <a:pt x="6" y="22"/>
                    <a:pt x="6" y="22"/>
                  </a:cubicBezTo>
                  <a:cubicBezTo>
                    <a:pt x="8" y="22"/>
                    <a:pt x="8" y="22"/>
                    <a:pt x="8" y="22"/>
                  </a:cubicBezTo>
                  <a:cubicBezTo>
                    <a:pt x="9" y="21"/>
                    <a:pt x="9" y="21"/>
                    <a:pt x="9" y="21"/>
                  </a:cubicBezTo>
                  <a:cubicBezTo>
                    <a:pt x="9" y="21"/>
                    <a:pt x="10" y="21"/>
                    <a:pt x="10" y="22"/>
                  </a:cubicBezTo>
                  <a:cubicBezTo>
                    <a:pt x="10" y="22"/>
                    <a:pt x="12" y="23"/>
                    <a:pt x="12" y="23"/>
                  </a:cubicBezTo>
                  <a:cubicBezTo>
                    <a:pt x="12" y="23"/>
                    <a:pt x="12" y="23"/>
                    <a:pt x="12" y="23"/>
                  </a:cubicBezTo>
                  <a:cubicBezTo>
                    <a:pt x="15" y="22"/>
                    <a:pt x="15" y="22"/>
                    <a:pt x="15" y="22"/>
                  </a:cubicBezTo>
                  <a:cubicBezTo>
                    <a:pt x="15" y="23"/>
                    <a:pt x="15" y="23"/>
                    <a:pt x="15" y="23"/>
                  </a:cubicBezTo>
                  <a:cubicBezTo>
                    <a:pt x="15" y="23"/>
                    <a:pt x="15" y="24"/>
                    <a:pt x="16" y="24"/>
                  </a:cubicBezTo>
                  <a:cubicBezTo>
                    <a:pt x="17" y="24"/>
                    <a:pt x="17" y="24"/>
                    <a:pt x="17" y="24"/>
                  </a:cubicBezTo>
                  <a:cubicBezTo>
                    <a:pt x="17" y="26"/>
                    <a:pt x="17" y="26"/>
                    <a:pt x="17" y="26"/>
                  </a:cubicBezTo>
                  <a:cubicBezTo>
                    <a:pt x="19" y="26"/>
                    <a:pt x="19" y="26"/>
                    <a:pt x="19" y="26"/>
                  </a:cubicBezTo>
                  <a:cubicBezTo>
                    <a:pt x="19" y="26"/>
                    <a:pt x="20" y="26"/>
                    <a:pt x="20" y="26"/>
                  </a:cubicBezTo>
                  <a:cubicBezTo>
                    <a:pt x="20" y="26"/>
                    <a:pt x="20" y="27"/>
                    <a:pt x="20" y="27"/>
                  </a:cubicBezTo>
                  <a:cubicBezTo>
                    <a:pt x="20" y="27"/>
                    <a:pt x="21" y="28"/>
                    <a:pt x="22" y="29"/>
                  </a:cubicBezTo>
                  <a:cubicBezTo>
                    <a:pt x="22" y="29"/>
                    <a:pt x="23" y="30"/>
                    <a:pt x="23" y="30"/>
                  </a:cubicBezTo>
                  <a:cubicBezTo>
                    <a:pt x="24" y="31"/>
                    <a:pt x="24" y="31"/>
                    <a:pt x="24" y="31"/>
                  </a:cubicBezTo>
                  <a:cubicBezTo>
                    <a:pt x="25" y="32"/>
                    <a:pt x="25" y="32"/>
                    <a:pt x="25" y="32"/>
                  </a:cubicBezTo>
                  <a:cubicBezTo>
                    <a:pt x="26" y="33"/>
                    <a:pt x="26" y="33"/>
                    <a:pt x="26" y="33"/>
                  </a:cubicBezTo>
                  <a:cubicBezTo>
                    <a:pt x="26" y="33"/>
                    <a:pt x="26" y="33"/>
                    <a:pt x="26" y="33"/>
                  </a:cubicBezTo>
                  <a:cubicBezTo>
                    <a:pt x="26" y="34"/>
                    <a:pt x="26" y="35"/>
                    <a:pt x="27" y="35"/>
                  </a:cubicBezTo>
                  <a:cubicBezTo>
                    <a:pt x="27" y="35"/>
                    <a:pt x="27" y="35"/>
                    <a:pt x="28" y="35"/>
                  </a:cubicBezTo>
                  <a:cubicBezTo>
                    <a:pt x="28" y="35"/>
                    <a:pt x="28" y="35"/>
                    <a:pt x="28" y="36"/>
                  </a:cubicBezTo>
                  <a:cubicBezTo>
                    <a:pt x="28" y="36"/>
                    <a:pt x="28" y="36"/>
                    <a:pt x="29" y="37"/>
                  </a:cubicBezTo>
                  <a:cubicBezTo>
                    <a:pt x="29" y="37"/>
                    <a:pt x="30" y="38"/>
                    <a:pt x="30" y="38"/>
                  </a:cubicBezTo>
                  <a:cubicBezTo>
                    <a:pt x="30" y="38"/>
                    <a:pt x="30" y="38"/>
                    <a:pt x="30" y="39"/>
                  </a:cubicBezTo>
                  <a:cubicBezTo>
                    <a:pt x="30" y="40"/>
                    <a:pt x="31" y="41"/>
                    <a:pt x="31" y="41"/>
                  </a:cubicBezTo>
                  <a:cubicBezTo>
                    <a:pt x="31" y="42"/>
                    <a:pt x="32" y="42"/>
                    <a:pt x="32" y="42"/>
                  </a:cubicBezTo>
                  <a:cubicBezTo>
                    <a:pt x="32" y="42"/>
                    <a:pt x="32" y="42"/>
                    <a:pt x="32" y="42"/>
                  </a:cubicBezTo>
                  <a:cubicBezTo>
                    <a:pt x="32" y="42"/>
                    <a:pt x="33" y="42"/>
                    <a:pt x="33" y="43"/>
                  </a:cubicBezTo>
                  <a:cubicBezTo>
                    <a:pt x="33" y="44"/>
                    <a:pt x="32" y="45"/>
                    <a:pt x="33" y="45"/>
                  </a:cubicBezTo>
                  <a:cubicBezTo>
                    <a:pt x="33" y="45"/>
                    <a:pt x="34" y="47"/>
                    <a:pt x="35" y="47"/>
                  </a:cubicBezTo>
                  <a:cubicBezTo>
                    <a:pt x="36" y="47"/>
                    <a:pt x="36" y="47"/>
                    <a:pt x="36" y="47"/>
                  </a:cubicBezTo>
                  <a:cubicBezTo>
                    <a:pt x="37" y="47"/>
                    <a:pt x="37" y="49"/>
                    <a:pt x="38" y="49"/>
                  </a:cubicBezTo>
                  <a:cubicBezTo>
                    <a:pt x="38" y="50"/>
                    <a:pt x="38" y="50"/>
                    <a:pt x="39" y="50"/>
                  </a:cubicBezTo>
                  <a:cubicBezTo>
                    <a:pt x="40" y="50"/>
                    <a:pt x="40" y="50"/>
                    <a:pt x="40" y="50"/>
                  </a:cubicBezTo>
                  <a:cubicBezTo>
                    <a:pt x="40" y="50"/>
                    <a:pt x="40" y="50"/>
                    <a:pt x="40" y="51"/>
                  </a:cubicBezTo>
                  <a:cubicBezTo>
                    <a:pt x="41" y="51"/>
                    <a:pt x="43" y="53"/>
                    <a:pt x="43" y="53"/>
                  </a:cubicBezTo>
                  <a:cubicBezTo>
                    <a:pt x="43" y="53"/>
                    <a:pt x="44" y="54"/>
                    <a:pt x="44" y="54"/>
                  </a:cubicBezTo>
                  <a:cubicBezTo>
                    <a:pt x="44" y="54"/>
                    <a:pt x="45" y="54"/>
                    <a:pt x="46" y="54"/>
                  </a:cubicBezTo>
                  <a:cubicBezTo>
                    <a:pt x="46" y="54"/>
                    <a:pt x="47" y="54"/>
                    <a:pt x="47" y="55"/>
                  </a:cubicBezTo>
                  <a:cubicBezTo>
                    <a:pt x="47" y="56"/>
                    <a:pt x="48" y="56"/>
                    <a:pt x="48" y="57"/>
                  </a:cubicBezTo>
                  <a:cubicBezTo>
                    <a:pt x="48" y="58"/>
                    <a:pt x="49" y="58"/>
                    <a:pt x="49" y="59"/>
                  </a:cubicBezTo>
                  <a:cubicBezTo>
                    <a:pt x="49" y="59"/>
                    <a:pt x="50" y="61"/>
                    <a:pt x="50" y="61"/>
                  </a:cubicBezTo>
                  <a:cubicBezTo>
                    <a:pt x="56" y="63"/>
                    <a:pt x="56" y="63"/>
                    <a:pt x="56" y="63"/>
                  </a:cubicBezTo>
                  <a:cubicBezTo>
                    <a:pt x="57" y="65"/>
                    <a:pt x="57" y="65"/>
                    <a:pt x="57" y="65"/>
                  </a:cubicBezTo>
                  <a:cubicBezTo>
                    <a:pt x="57" y="65"/>
                    <a:pt x="58" y="67"/>
                    <a:pt x="58" y="67"/>
                  </a:cubicBezTo>
                  <a:cubicBezTo>
                    <a:pt x="59" y="68"/>
                    <a:pt x="60" y="68"/>
                    <a:pt x="60" y="68"/>
                  </a:cubicBezTo>
                  <a:cubicBezTo>
                    <a:pt x="63" y="71"/>
                    <a:pt x="63" y="71"/>
                    <a:pt x="63" y="71"/>
                  </a:cubicBezTo>
                  <a:cubicBezTo>
                    <a:pt x="66" y="72"/>
                    <a:pt x="66" y="72"/>
                    <a:pt x="66" y="72"/>
                  </a:cubicBezTo>
                  <a:cubicBezTo>
                    <a:pt x="66" y="72"/>
                    <a:pt x="68" y="73"/>
                    <a:pt x="69" y="73"/>
                  </a:cubicBezTo>
                  <a:cubicBezTo>
                    <a:pt x="69" y="73"/>
                    <a:pt x="71" y="74"/>
                    <a:pt x="72" y="74"/>
                  </a:cubicBezTo>
                  <a:cubicBezTo>
                    <a:pt x="72" y="75"/>
                    <a:pt x="73" y="78"/>
                    <a:pt x="73" y="78"/>
                  </a:cubicBezTo>
                  <a:cubicBezTo>
                    <a:pt x="74" y="78"/>
                    <a:pt x="76" y="80"/>
                    <a:pt x="76" y="82"/>
                  </a:cubicBezTo>
                  <a:cubicBezTo>
                    <a:pt x="77" y="83"/>
                    <a:pt x="77" y="83"/>
                    <a:pt x="77" y="85"/>
                  </a:cubicBezTo>
                  <a:cubicBezTo>
                    <a:pt x="78" y="86"/>
                    <a:pt x="80" y="88"/>
                    <a:pt x="80" y="88"/>
                  </a:cubicBezTo>
                  <a:cubicBezTo>
                    <a:pt x="80" y="88"/>
                    <a:pt x="80" y="88"/>
                    <a:pt x="81" y="90"/>
                  </a:cubicBezTo>
                  <a:cubicBezTo>
                    <a:pt x="82" y="91"/>
                    <a:pt x="83" y="92"/>
                    <a:pt x="83" y="93"/>
                  </a:cubicBezTo>
                  <a:cubicBezTo>
                    <a:pt x="83" y="93"/>
                    <a:pt x="83" y="93"/>
                    <a:pt x="83" y="94"/>
                  </a:cubicBezTo>
                  <a:cubicBezTo>
                    <a:pt x="83" y="94"/>
                    <a:pt x="83" y="95"/>
                    <a:pt x="83" y="95"/>
                  </a:cubicBezTo>
                  <a:cubicBezTo>
                    <a:pt x="83" y="95"/>
                    <a:pt x="84" y="97"/>
                    <a:pt x="84" y="98"/>
                  </a:cubicBezTo>
                  <a:cubicBezTo>
                    <a:pt x="84" y="98"/>
                    <a:pt x="85" y="100"/>
                    <a:pt x="85" y="100"/>
                  </a:cubicBezTo>
                  <a:cubicBezTo>
                    <a:pt x="85" y="101"/>
                    <a:pt x="85" y="101"/>
                    <a:pt x="85" y="101"/>
                  </a:cubicBezTo>
                  <a:cubicBezTo>
                    <a:pt x="86" y="104"/>
                    <a:pt x="86" y="104"/>
                    <a:pt x="86" y="104"/>
                  </a:cubicBezTo>
                  <a:cubicBezTo>
                    <a:pt x="85" y="106"/>
                    <a:pt x="85" y="106"/>
                    <a:pt x="85" y="106"/>
                  </a:cubicBezTo>
                  <a:cubicBezTo>
                    <a:pt x="85" y="106"/>
                    <a:pt x="84" y="107"/>
                    <a:pt x="85" y="107"/>
                  </a:cubicBezTo>
                  <a:cubicBezTo>
                    <a:pt x="86" y="107"/>
                    <a:pt x="87" y="108"/>
                    <a:pt x="86" y="109"/>
                  </a:cubicBezTo>
                  <a:cubicBezTo>
                    <a:pt x="86" y="109"/>
                    <a:pt x="85" y="111"/>
                    <a:pt x="85" y="111"/>
                  </a:cubicBezTo>
                  <a:cubicBezTo>
                    <a:pt x="85" y="112"/>
                    <a:pt x="85" y="112"/>
                    <a:pt x="85" y="112"/>
                  </a:cubicBezTo>
                  <a:cubicBezTo>
                    <a:pt x="84" y="114"/>
                    <a:pt x="84" y="114"/>
                    <a:pt x="84" y="114"/>
                  </a:cubicBezTo>
                  <a:cubicBezTo>
                    <a:pt x="84" y="114"/>
                    <a:pt x="86" y="115"/>
                    <a:pt x="86" y="115"/>
                  </a:cubicBezTo>
                  <a:cubicBezTo>
                    <a:pt x="86" y="116"/>
                    <a:pt x="87" y="117"/>
                    <a:pt x="86" y="118"/>
                  </a:cubicBezTo>
                  <a:cubicBezTo>
                    <a:pt x="86" y="118"/>
                    <a:pt x="86" y="120"/>
                    <a:pt x="86" y="120"/>
                  </a:cubicBezTo>
                  <a:cubicBezTo>
                    <a:pt x="86" y="120"/>
                    <a:pt x="86" y="122"/>
                    <a:pt x="86" y="122"/>
                  </a:cubicBezTo>
                  <a:cubicBezTo>
                    <a:pt x="86" y="122"/>
                    <a:pt x="88" y="123"/>
                    <a:pt x="87" y="124"/>
                  </a:cubicBezTo>
                  <a:cubicBezTo>
                    <a:pt x="87" y="124"/>
                    <a:pt x="87" y="125"/>
                    <a:pt x="87" y="126"/>
                  </a:cubicBezTo>
                  <a:cubicBezTo>
                    <a:pt x="88" y="128"/>
                    <a:pt x="90" y="131"/>
                    <a:pt x="90" y="131"/>
                  </a:cubicBezTo>
                  <a:cubicBezTo>
                    <a:pt x="90" y="131"/>
                    <a:pt x="91" y="133"/>
                    <a:pt x="91" y="133"/>
                  </a:cubicBezTo>
                  <a:cubicBezTo>
                    <a:pt x="91" y="134"/>
                    <a:pt x="90" y="134"/>
                    <a:pt x="91" y="135"/>
                  </a:cubicBezTo>
                  <a:cubicBezTo>
                    <a:pt x="91" y="135"/>
                    <a:pt x="90" y="136"/>
                    <a:pt x="91" y="136"/>
                  </a:cubicBezTo>
                  <a:cubicBezTo>
                    <a:pt x="92" y="137"/>
                    <a:pt x="93" y="139"/>
                    <a:pt x="93" y="139"/>
                  </a:cubicBezTo>
                  <a:cubicBezTo>
                    <a:pt x="93" y="139"/>
                    <a:pt x="93" y="139"/>
                    <a:pt x="94" y="140"/>
                  </a:cubicBezTo>
                  <a:cubicBezTo>
                    <a:pt x="94" y="141"/>
                    <a:pt x="94" y="143"/>
                    <a:pt x="94" y="143"/>
                  </a:cubicBezTo>
                  <a:cubicBezTo>
                    <a:pt x="94" y="144"/>
                    <a:pt x="95" y="144"/>
                    <a:pt x="94" y="144"/>
                  </a:cubicBezTo>
                  <a:cubicBezTo>
                    <a:pt x="94" y="144"/>
                    <a:pt x="93" y="145"/>
                    <a:pt x="93" y="145"/>
                  </a:cubicBezTo>
                  <a:cubicBezTo>
                    <a:pt x="92" y="147"/>
                    <a:pt x="92" y="147"/>
                    <a:pt x="92" y="147"/>
                  </a:cubicBezTo>
                  <a:cubicBezTo>
                    <a:pt x="92" y="147"/>
                    <a:pt x="93" y="148"/>
                    <a:pt x="94" y="148"/>
                  </a:cubicBezTo>
                  <a:cubicBezTo>
                    <a:pt x="94" y="148"/>
                    <a:pt x="95" y="148"/>
                    <a:pt x="95" y="148"/>
                  </a:cubicBezTo>
                  <a:cubicBezTo>
                    <a:pt x="97" y="150"/>
                    <a:pt x="97" y="150"/>
                    <a:pt x="97" y="150"/>
                  </a:cubicBezTo>
                  <a:cubicBezTo>
                    <a:pt x="97" y="152"/>
                    <a:pt x="97" y="152"/>
                    <a:pt x="97" y="152"/>
                  </a:cubicBezTo>
                  <a:lnTo>
                    <a:pt x="99" y="152"/>
                  </a:lnTo>
                  <a:close/>
                </a:path>
              </a:pathLst>
            </a:custGeom>
            <a:grpFill/>
            <a:ln w="38100" cap="rnd" cmpd="sng">
              <a:solidFill>
                <a:schemeClr val="bg2"/>
              </a:solidFill>
              <a:prstDash val="solid"/>
              <a:round/>
              <a:headEnd/>
              <a:tailEnd/>
            </a:ln>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en-US" sz="1050">
                <a:solidFill>
                  <a:srgbClr val="0032A0">
                    <a:lumMod val="50000"/>
                  </a:srgbClr>
                </a:solidFill>
                <a:latin typeface="Calibri Light"/>
              </a:endParaRPr>
            </a:p>
          </p:txBody>
        </p:sp>
        <p:sp>
          <p:nvSpPr>
            <p:cNvPr id="553" name="Freeform 29"/>
            <p:cNvSpPr>
              <a:spLocks/>
            </p:cNvSpPr>
            <p:nvPr/>
          </p:nvSpPr>
          <p:spPr bwMode="auto">
            <a:xfrm>
              <a:off x="4446566" y="2676821"/>
              <a:ext cx="294647" cy="240785"/>
            </a:xfrm>
            <a:custGeom>
              <a:avLst/>
              <a:gdLst>
                <a:gd name="T0" fmla="*/ 27 w 129"/>
                <a:gd name="T1" fmla="*/ 5 h 109"/>
                <a:gd name="T2" fmla="*/ 33 w 129"/>
                <a:gd name="T3" fmla="*/ 7 h 109"/>
                <a:gd name="T4" fmla="*/ 40 w 129"/>
                <a:gd name="T5" fmla="*/ 5 h 109"/>
                <a:gd name="T6" fmla="*/ 57 w 129"/>
                <a:gd name="T7" fmla="*/ 8 h 109"/>
                <a:gd name="T8" fmla="*/ 64 w 129"/>
                <a:gd name="T9" fmla="*/ 7 h 109"/>
                <a:gd name="T10" fmla="*/ 66 w 129"/>
                <a:gd name="T11" fmla="*/ 1 h 109"/>
                <a:gd name="T12" fmla="*/ 70 w 129"/>
                <a:gd name="T13" fmla="*/ 5 h 109"/>
                <a:gd name="T14" fmla="*/ 77 w 129"/>
                <a:gd name="T15" fmla="*/ 1 h 109"/>
                <a:gd name="T16" fmla="*/ 79 w 129"/>
                <a:gd name="T17" fmla="*/ 5 h 109"/>
                <a:gd name="T18" fmla="*/ 86 w 129"/>
                <a:gd name="T19" fmla="*/ 3 h 109"/>
                <a:gd name="T20" fmla="*/ 89 w 129"/>
                <a:gd name="T21" fmla="*/ 9 h 109"/>
                <a:gd name="T22" fmla="*/ 92 w 129"/>
                <a:gd name="T23" fmla="*/ 12 h 109"/>
                <a:gd name="T24" fmla="*/ 98 w 129"/>
                <a:gd name="T25" fmla="*/ 15 h 109"/>
                <a:gd name="T26" fmla="*/ 102 w 129"/>
                <a:gd name="T27" fmla="*/ 18 h 109"/>
                <a:gd name="T28" fmla="*/ 113 w 129"/>
                <a:gd name="T29" fmla="*/ 22 h 109"/>
                <a:gd name="T30" fmla="*/ 109 w 129"/>
                <a:gd name="T31" fmla="*/ 30 h 109"/>
                <a:gd name="T32" fmla="*/ 104 w 129"/>
                <a:gd name="T33" fmla="*/ 36 h 109"/>
                <a:gd name="T34" fmla="*/ 105 w 129"/>
                <a:gd name="T35" fmla="*/ 43 h 109"/>
                <a:gd name="T36" fmla="*/ 114 w 129"/>
                <a:gd name="T37" fmla="*/ 42 h 109"/>
                <a:gd name="T38" fmla="*/ 120 w 129"/>
                <a:gd name="T39" fmla="*/ 46 h 109"/>
                <a:gd name="T40" fmla="*/ 124 w 129"/>
                <a:gd name="T41" fmla="*/ 50 h 109"/>
                <a:gd name="T42" fmla="*/ 124 w 129"/>
                <a:gd name="T43" fmla="*/ 57 h 109"/>
                <a:gd name="T44" fmla="*/ 129 w 129"/>
                <a:gd name="T45" fmla="*/ 61 h 109"/>
                <a:gd name="T46" fmla="*/ 127 w 129"/>
                <a:gd name="T47" fmla="*/ 67 h 109"/>
                <a:gd name="T48" fmla="*/ 123 w 129"/>
                <a:gd name="T49" fmla="*/ 70 h 109"/>
                <a:gd name="T50" fmla="*/ 120 w 129"/>
                <a:gd name="T51" fmla="*/ 74 h 109"/>
                <a:gd name="T52" fmla="*/ 117 w 129"/>
                <a:gd name="T53" fmla="*/ 75 h 109"/>
                <a:gd name="T54" fmla="*/ 112 w 129"/>
                <a:gd name="T55" fmla="*/ 77 h 109"/>
                <a:gd name="T56" fmla="*/ 109 w 129"/>
                <a:gd name="T57" fmla="*/ 82 h 109"/>
                <a:gd name="T58" fmla="*/ 105 w 129"/>
                <a:gd name="T59" fmla="*/ 88 h 109"/>
                <a:gd name="T60" fmla="*/ 106 w 129"/>
                <a:gd name="T61" fmla="*/ 92 h 109"/>
                <a:gd name="T62" fmla="*/ 107 w 129"/>
                <a:gd name="T63" fmla="*/ 96 h 109"/>
                <a:gd name="T64" fmla="*/ 110 w 129"/>
                <a:gd name="T65" fmla="*/ 101 h 109"/>
                <a:gd name="T66" fmla="*/ 107 w 129"/>
                <a:gd name="T67" fmla="*/ 107 h 109"/>
                <a:gd name="T68" fmla="*/ 103 w 129"/>
                <a:gd name="T69" fmla="*/ 108 h 109"/>
                <a:gd name="T70" fmla="*/ 96 w 129"/>
                <a:gd name="T71" fmla="*/ 109 h 109"/>
                <a:gd name="T72" fmla="*/ 93 w 129"/>
                <a:gd name="T73" fmla="*/ 104 h 109"/>
                <a:gd name="T74" fmla="*/ 90 w 129"/>
                <a:gd name="T75" fmla="*/ 101 h 109"/>
                <a:gd name="T76" fmla="*/ 85 w 129"/>
                <a:gd name="T77" fmla="*/ 97 h 109"/>
                <a:gd name="T78" fmla="*/ 79 w 129"/>
                <a:gd name="T79" fmla="*/ 94 h 109"/>
                <a:gd name="T80" fmla="*/ 74 w 129"/>
                <a:gd name="T81" fmla="*/ 89 h 109"/>
                <a:gd name="T82" fmla="*/ 74 w 129"/>
                <a:gd name="T83" fmla="*/ 81 h 109"/>
                <a:gd name="T84" fmla="*/ 74 w 129"/>
                <a:gd name="T85" fmla="*/ 73 h 109"/>
                <a:gd name="T86" fmla="*/ 69 w 129"/>
                <a:gd name="T87" fmla="*/ 78 h 109"/>
                <a:gd name="T88" fmla="*/ 63 w 129"/>
                <a:gd name="T89" fmla="*/ 82 h 109"/>
                <a:gd name="T90" fmla="*/ 55 w 129"/>
                <a:gd name="T91" fmla="*/ 82 h 109"/>
                <a:gd name="T92" fmla="*/ 51 w 129"/>
                <a:gd name="T93" fmla="*/ 77 h 109"/>
                <a:gd name="T94" fmla="*/ 52 w 129"/>
                <a:gd name="T95" fmla="*/ 73 h 109"/>
                <a:gd name="T96" fmla="*/ 53 w 129"/>
                <a:gd name="T97" fmla="*/ 66 h 109"/>
                <a:gd name="T98" fmla="*/ 49 w 129"/>
                <a:gd name="T99" fmla="*/ 62 h 109"/>
                <a:gd name="T100" fmla="*/ 42 w 129"/>
                <a:gd name="T101" fmla="*/ 61 h 109"/>
                <a:gd name="T102" fmla="*/ 35 w 129"/>
                <a:gd name="T103" fmla="*/ 60 h 109"/>
                <a:gd name="T104" fmla="*/ 33 w 129"/>
                <a:gd name="T105" fmla="*/ 52 h 109"/>
                <a:gd name="T106" fmla="*/ 27 w 129"/>
                <a:gd name="T107" fmla="*/ 51 h 109"/>
                <a:gd name="T108" fmla="*/ 23 w 129"/>
                <a:gd name="T109" fmla="*/ 46 h 109"/>
                <a:gd name="T110" fmla="*/ 19 w 129"/>
                <a:gd name="T111" fmla="*/ 37 h 109"/>
                <a:gd name="T112" fmla="*/ 11 w 129"/>
                <a:gd name="T113" fmla="*/ 37 h 109"/>
                <a:gd name="T114" fmla="*/ 6 w 129"/>
                <a:gd name="T115" fmla="*/ 35 h 109"/>
                <a:gd name="T116" fmla="*/ 2 w 129"/>
                <a:gd name="T117" fmla="*/ 29 h 109"/>
                <a:gd name="T118" fmla="*/ 0 w 129"/>
                <a:gd name="T119" fmla="*/ 22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9" h="109">
                  <a:moveTo>
                    <a:pt x="1" y="18"/>
                  </a:moveTo>
                  <a:cubicBezTo>
                    <a:pt x="1" y="18"/>
                    <a:pt x="21" y="6"/>
                    <a:pt x="21" y="6"/>
                  </a:cubicBezTo>
                  <a:cubicBezTo>
                    <a:pt x="27" y="5"/>
                    <a:pt x="27" y="5"/>
                    <a:pt x="27" y="5"/>
                  </a:cubicBezTo>
                  <a:cubicBezTo>
                    <a:pt x="30" y="5"/>
                    <a:pt x="30" y="5"/>
                    <a:pt x="30" y="5"/>
                  </a:cubicBezTo>
                  <a:cubicBezTo>
                    <a:pt x="31" y="4"/>
                    <a:pt x="31" y="4"/>
                    <a:pt x="31" y="4"/>
                  </a:cubicBezTo>
                  <a:cubicBezTo>
                    <a:pt x="31" y="4"/>
                    <a:pt x="32" y="7"/>
                    <a:pt x="33" y="7"/>
                  </a:cubicBezTo>
                  <a:cubicBezTo>
                    <a:pt x="33" y="7"/>
                    <a:pt x="35" y="9"/>
                    <a:pt x="35" y="8"/>
                  </a:cubicBezTo>
                  <a:cubicBezTo>
                    <a:pt x="36" y="7"/>
                    <a:pt x="36" y="6"/>
                    <a:pt x="37" y="6"/>
                  </a:cubicBezTo>
                  <a:cubicBezTo>
                    <a:pt x="37" y="5"/>
                    <a:pt x="38" y="4"/>
                    <a:pt x="40" y="5"/>
                  </a:cubicBezTo>
                  <a:cubicBezTo>
                    <a:pt x="41" y="6"/>
                    <a:pt x="41" y="10"/>
                    <a:pt x="41" y="10"/>
                  </a:cubicBezTo>
                  <a:cubicBezTo>
                    <a:pt x="49" y="12"/>
                    <a:pt x="44" y="13"/>
                    <a:pt x="55" y="10"/>
                  </a:cubicBezTo>
                  <a:cubicBezTo>
                    <a:pt x="55" y="10"/>
                    <a:pt x="57" y="8"/>
                    <a:pt x="57" y="8"/>
                  </a:cubicBezTo>
                  <a:cubicBezTo>
                    <a:pt x="57" y="7"/>
                    <a:pt x="56" y="5"/>
                    <a:pt x="58" y="6"/>
                  </a:cubicBezTo>
                  <a:cubicBezTo>
                    <a:pt x="59" y="7"/>
                    <a:pt x="60" y="7"/>
                    <a:pt x="61" y="7"/>
                  </a:cubicBezTo>
                  <a:cubicBezTo>
                    <a:pt x="62" y="7"/>
                    <a:pt x="64" y="7"/>
                    <a:pt x="64" y="7"/>
                  </a:cubicBezTo>
                  <a:cubicBezTo>
                    <a:pt x="64" y="7"/>
                    <a:pt x="65" y="6"/>
                    <a:pt x="64" y="5"/>
                  </a:cubicBezTo>
                  <a:cubicBezTo>
                    <a:pt x="64" y="4"/>
                    <a:pt x="63" y="3"/>
                    <a:pt x="64" y="3"/>
                  </a:cubicBezTo>
                  <a:cubicBezTo>
                    <a:pt x="64" y="2"/>
                    <a:pt x="66" y="1"/>
                    <a:pt x="66" y="1"/>
                  </a:cubicBezTo>
                  <a:cubicBezTo>
                    <a:pt x="66" y="1"/>
                    <a:pt x="67" y="1"/>
                    <a:pt x="67" y="2"/>
                  </a:cubicBezTo>
                  <a:cubicBezTo>
                    <a:pt x="68" y="3"/>
                    <a:pt x="68" y="3"/>
                    <a:pt x="68" y="4"/>
                  </a:cubicBezTo>
                  <a:cubicBezTo>
                    <a:pt x="69" y="4"/>
                    <a:pt x="69" y="5"/>
                    <a:pt x="70" y="5"/>
                  </a:cubicBezTo>
                  <a:cubicBezTo>
                    <a:pt x="72" y="5"/>
                    <a:pt x="72" y="5"/>
                    <a:pt x="73" y="4"/>
                  </a:cubicBezTo>
                  <a:cubicBezTo>
                    <a:pt x="74" y="3"/>
                    <a:pt x="74" y="3"/>
                    <a:pt x="75" y="2"/>
                  </a:cubicBezTo>
                  <a:cubicBezTo>
                    <a:pt x="76" y="0"/>
                    <a:pt x="76" y="0"/>
                    <a:pt x="77" y="1"/>
                  </a:cubicBezTo>
                  <a:cubicBezTo>
                    <a:pt x="78" y="1"/>
                    <a:pt x="80" y="2"/>
                    <a:pt x="80" y="2"/>
                  </a:cubicBezTo>
                  <a:cubicBezTo>
                    <a:pt x="78" y="4"/>
                    <a:pt x="78" y="4"/>
                    <a:pt x="78" y="4"/>
                  </a:cubicBezTo>
                  <a:cubicBezTo>
                    <a:pt x="78" y="4"/>
                    <a:pt x="77" y="4"/>
                    <a:pt x="79" y="5"/>
                  </a:cubicBezTo>
                  <a:cubicBezTo>
                    <a:pt x="82" y="6"/>
                    <a:pt x="83" y="6"/>
                    <a:pt x="83" y="6"/>
                  </a:cubicBezTo>
                  <a:cubicBezTo>
                    <a:pt x="85" y="3"/>
                    <a:pt x="85" y="3"/>
                    <a:pt x="85" y="3"/>
                  </a:cubicBezTo>
                  <a:cubicBezTo>
                    <a:pt x="85" y="3"/>
                    <a:pt x="85" y="1"/>
                    <a:pt x="86" y="3"/>
                  </a:cubicBezTo>
                  <a:cubicBezTo>
                    <a:pt x="86" y="4"/>
                    <a:pt x="87" y="6"/>
                    <a:pt x="87" y="6"/>
                  </a:cubicBezTo>
                  <a:cubicBezTo>
                    <a:pt x="87" y="6"/>
                    <a:pt x="87" y="9"/>
                    <a:pt x="88" y="9"/>
                  </a:cubicBezTo>
                  <a:cubicBezTo>
                    <a:pt x="89" y="9"/>
                    <a:pt x="89" y="8"/>
                    <a:pt x="89" y="9"/>
                  </a:cubicBezTo>
                  <a:cubicBezTo>
                    <a:pt x="89" y="10"/>
                    <a:pt x="88" y="10"/>
                    <a:pt x="89" y="10"/>
                  </a:cubicBezTo>
                  <a:cubicBezTo>
                    <a:pt x="89" y="11"/>
                    <a:pt x="91" y="11"/>
                    <a:pt x="91" y="11"/>
                  </a:cubicBezTo>
                  <a:cubicBezTo>
                    <a:pt x="91" y="11"/>
                    <a:pt x="92" y="11"/>
                    <a:pt x="92" y="12"/>
                  </a:cubicBezTo>
                  <a:cubicBezTo>
                    <a:pt x="92" y="13"/>
                    <a:pt x="92" y="14"/>
                    <a:pt x="92" y="14"/>
                  </a:cubicBezTo>
                  <a:cubicBezTo>
                    <a:pt x="92" y="14"/>
                    <a:pt x="95" y="14"/>
                    <a:pt x="95" y="14"/>
                  </a:cubicBezTo>
                  <a:cubicBezTo>
                    <a:pt x="96" y="14"/>
                    <a:pt x="97" y="15"/>
                    <a:pt x="98" y="15"/>
                  </a:cubicBezTo>
                  <a:cubicBezTo>
                    <a:pt x="99" y="14"/>
                    <a:pt x="100" y="13"/>
                    <a:pt x="100" y="13"/>
                  </a:cubicBezTo>
                  <a:cubicBezTo>
                    <a:pt x="100" y="14"/>
                    <a:pt x="102" y="14"/>
                    <a:pt x="102" y="15"/>
                  </a:cubicBezTo>
                  <a:cubicBezTo>
                    <a:pt x="101" y="17"/>
                    <a:pt x="100" y="17"/>
                    <a:pt x="102" y="18"/>
                  </a:cubicBezTo>
                  <a:cubicBezTo>
                    <a:pt x="104" y="18"/>
                    <a:pt x="106" y="19"/>
                    <a:pt x="107" y="19"/>
                  </a:cubicBezTo>
                  <a:cubicBezTo>
                    <a:pt x="108" y="20"/>
                    <a:pt x="111" y="21"/>
                    <a:pt x="111" y="21"/>
                  </a:cubicBezTo>
                  <a:cubicBezTo>
                    <a:pt x="112" y="21"/>
                    <a:pt x="113" y="21"/>
                    <a:pt x="113" y="22"/>
                  </a:cubicBezTo>
                  <a:cubicBezTo>
                    <a:pt x="113" y="23"/>
                    <a:pt x="111" y="25"/>
                    <a:pt x="111" y="25"/>
                  </a:cubicBezTo>
                  <a:cubicBezTo>
                    <a:pt x="111" y="25"/>
                    <a:pt x="110" y="26"/>
                    <a:pt x="110" y="27"/>
                  </a:cubicBezTo>
                  <a:cubicBezTo>
                    <a:pt x="110" y="27"/>
                    <a:pt x="109" y="30"/>
                    <a:pt x="109" y="30"/>
                  </a:cubicBezTo>
                  <a:cubicBezTo>
                    <a:pt x="108" y="31"/>
                    <a:pt x="107" y="33"/>
                    <a:pt x="107" y="33"/>
                  </a:cubicBezTo>
                  <a:cubicBezTo>
                    <a:pt x="107" y="33"/>
                    <a:pt x="106" y="35"/>
                    <a:pt x="105" y="35"/>
                  </a:cubicBezTo>
                  <a:cubicBezTo>
                    <a:pt x="105" y="35"/>
                    <a:pt x="104" y="36"/>
                    <a:pt x="104" y="36"/>
                  </a:cubicBezTo>
                  <a:cubicBezTo>
                    <a:pt x="104" y="37"/>
                    <a:pt x="104" y="39"/>
                    <a:pt x="104" y="39"/>
                  </a:cubicBezTo>
                  <a:cubicBezTo>
                    <a:pt x="105" y="41"/>
                    <a:pt x="105" y="41"/>
                    <a:pt x="105" y="41"/>
                  </a:cubicBezTo>
                  <a:cubicBezTo>
                    <a:pt x="105" y="43"/>
                    <a:pt x="105" y="43"/>
                    <a:pt x="105" y="43"/>
                  </a:cubicBezTo>
                  <a:cubicBezTo>
                    <a:pt x="109" y="42"/>
                    <a:pt x="109" y="42"/>
                    <a:pt x="109" y="42"/>
                  </a:cubicBezTo>
                  <a:cubicBezTo>
                    <a:pt x="109" y="42"/>
                    <a:pt x="109" y="42"/>
                    <a:pt x="110" y="43"/>
                  </a:cubicBezTo>
                  <a:cubicBezTo>
                    <a:pt x="112" y="43"/>
                    <a:pt x="113" y="42"/>
                    <a:pt x="114" y="42"/>
                  </a:cubicBezTo>
                  <a:cubicBezTo>
                    <a:pt x="114" y="42"/>
                    <a:pt x="116" y="44"/>
                    <a:pt x="116" y="44"/>
                  </a:cubicBezTo>
                  <a:cubicBezTo>
                    <a:pt x="116" y="44"/>
                    <a:pt x="117" y="45"/>
                    <a:pt x="117" y="45"/>
                  </a:cubicBezTo>
                  <a:cubicBezTo>
                    <a:pt x="118" y="45"/>
                    <a:pt x="120" y="46"/>
                    <a:pt x="120" y="46"/>
                  </a:cubicBezTo>
                  <a:cubicBezTo>
                    <a:pt x="120" y="49"/>
                    <a:pt x="120" y="49"/>
                    <a:pt x="120" y="49"/>
                  </a:cubicBezTo>
                  <a:cubicBezTo>
                    <a:pt x="120" y="49"/>
                    <a:pt x="122" y="49"/>
                    <a:pt x="122" y="49"/>
                  </a:cubicBezTo>
                  <a:cubicBezTo>
                    <a:pt x="123" y="49"/>
                    <a:pt x="124" y="50"/>
                    <a:pt x="124" y="50"/>
                  </a:cubicBezTo>
                  <a:cubicBezTo>
                    <a:pt x="124" y="50"/>
                    <a:pt x="124" y="53"/>
                    <a:pt x="123" y="53"/>
                  </a:cubicBezTo>
                  <a:cubicBezTo>
                    <a:pt x="123" y="54"/>
                    <a:pt x="122" y="55"/>
                    <a:pt x="122" y="55"/>
                  </a:cubicBezTo>
                  <a:cubicBezTo>
                    <a:pt x="122" y="55"/>
                    <a:pt x="123" y="57"/>
                    <a:pt x="124" y="57"/>
                  </a:cubicBezTo>
                  <a:cubicBezTo>
                    <a:pt x="124" y="57"/>
                    <a:pt x="126" y="57"/>
                    <a:pt x="126" y="57"/>
                  </a:cubicBezTo>
                  <a:cubicBezTo>
                    <a:pt x="127" y="57"/>
                    <a:pt x="128" y="59"/>
                    <a:pt x="128" y="59"/>
                  </a:cubicBezTo>
                  <a:cubicBezTo>
                    <a:pt x="128" y="59"/>
                    <a:pt x="129" y="60"/>
                    <a:pt x="129" y="61"/>
                  </a:cubicBezTo>
                  <a:cubicBezTo>
                    <a:pt x="129" y="62"/>
                    <a:pt x="128" y="64"/>
                    <a:pt x="128" y="64"/>
                  </a:cubicBezTo>
                  <a:cubicBezTo>
                    <a:pt x="128" y="64"/>
                    <a:pt x="128" y="65"/>
                    <a:pt x="128" y="66"/>
                  </a:cubicBezTo>
                  <a:cubicBezTo>
                    <a:pt x="128" y="66"/>
                    <a:pt x="127" y="67"/>
                    <a:pt x="127" y="67"/>
                  </a:cubicBezTo>
                  <a:cubicBezTo>
                    <a:pt x="125" y="67"/>
                    <a:pt x="125" y="67"/>
                    <a:pt x="125" y="67"/>
                  </a:cubicBezTo>
                  <a:cubicBezTo>
                    <a:pt x="125" y="67"/>
                    <a:pt x="125" y="70"/>
                    <a:pt x="124" y="70"/>
                  </a:cubicBezTo>
                  <a:cubicBezTo>
                    <a:pt x="124" y="70"/>
                    <a:pt x="123" y="70"/>
                    <a:pt x="123" y="70"/>
                  </a:cubicBezTo>
                  <a:cubicBezTo>
                    <a:pt x="122" y="70"/>
                    <a:pt x="121" y="71"/>
                    <a:pt x="121" y="71"/>
                  </a:cubicBezTo>
                  <a:cubicBezTo>
                    <a:pt x="121" y="72"/>
                    <a:pt x="121" y="72"/>
                    <a:pt x="121" y="72"/>
                  </a:cubicBezTo>
                  <a:cubicBezTo>
                    <a:pt x="120" y="74"/>
                    <a:pt x="120" y="74"/>
                    <a:pt x="120" y="74"/>
                  </a:cubicBezTo>
                  <a:cubicBezTo>
                    <a:pt x="120" y="74"/>
                    <a:pt x="120" y="74"/>
                    <a:pt x="119" y="74"/>
                  </a:cubicBezTo>
                  <a:cubicBezTo>
                    <a:pt x="119" y="74"/>
                    <a:pt x="119" y="74"/>
                    <a:pt x="118" y="74"/>
                  </a:cubicBezTo>
                  <a:cubicBezTo>
                    <a:pt x="118" y="75"/>
                    <a:pt x="117" y="75"/>
                    <a:pt x="117" y="75"/>
                  </a:cubicBezTo>
                  <a:cubicBezTo>
                    <a:pt x="117" y="75"/>
                    <a:pt x="116" y="74"/>
                    <a:pt x="115" y="74"/>
                  </a:cubicBezTo>
                  <a:cubicBezTo>
                    <a:pt x="115" y="74"/>
                    <a:pt x="114" y="74"/>
                    <a:pt x="114" y="75"/>
                  </a:cubicBezTo>
                  <a:cubicBezTo>
                    <a:pt x="113" y="76"/>
                    <a:pt x="113" y="77"/>
                    <a:pt x="112" y="77"/>
                  </a:cubicBezTo>
                  <a:cubicBezTo>
                    <a:pt x="112" y="77"/>
                    <a:pt x="111" y="78"/>
                    <a:pt x="111" y="78"/>
                  </a:cubicBezTo>
                  <a:cubicBezTo>
                    <a:pt x="111" y="78"/>
                    <a:pt x="111" y="80"/>
                    <a:pt x="110" y="80"/>
                  </a:cubicBezTo>
                  <a:cubicBezTo>
                    <a:pt x="110" y="81"/>
                    <a:pt x="109" y="82"/>
                    <a:pt x="109" y="82"/>
                  </a:cubicBezTo>
                  <a:cubicBezTo>
                    <a:pt x="109" y="82"/>
                    <a:pt x="109" y="83"/>
                    <a:pt x="109" y="83"/>
                  </a:cubicBezTo>
                  <a:cubicBezTo>
                    <a:pt x="109" y="84"/>
                    <a:pt x="109" y="85"/>
                    <a:pt x="108" y="86"/>
                  </a:cubicBezTo>
                  <a:cubicBezTo>
                    <a:pt x="107" y="86"/>
                    <a:pt x="105" y="88"/>
                    <a:pt x="105" y="88"/>
                  </a:cubicBezTo>
                  <a:cubicBezTo>
                    <a:pt x="105" y="88"/>
                    <a:pt x="105" y="88"/>
                    <a:pt x="105" y="89"/>
                  </a:cubicBezTo>
                  <a:cubicBezTo>
                    <a:pt x="106" y="89"/>
                    <a:pt x="106" y="90"/>
                    <a:pt x="106" y="90"/>
                  </a:cubicBezTo>
                  <a:cubicBezTo>
                    <a:pt x="106" y="92"/>
                    <a:pt x="106" y="92"/>
                    <a:pt x="106" y="92"/>
                  </a:cubicBezTo>
                  <a:cubicBezTo>
                    <a:pt x="106" y="92"/>
                    <a:pt x="105" y="93"/>
                    <a:pt x="105" y="94"/>
                  </a:cubicBezTo>
                  <a:cubicBezTo>
                    <a:pt x="106" y="94"/>
                    <a:pt x="106" y="94"/>
                    <a:pt x="106" y="94"/>
                  </a:cubicBezTo>
                  <a:cubicBezTo>
                    <a:pt x="107" y="96"/>
                    <a:pt x="107" y="96"/>
                    <a:pt x="107" y="96"/>
                  </a:cubicBezTo>
                  <a:cubicBezTo>
                    <a:pt x="108" y="98"/>
                    <a:pt x="108" y="98"/>
                    <a:pt x="108" y="98"/>
                  </a:cubicBezTo>
                  <a:cubicBezTo>
                    <a:pt x="109" y="98"/>
                    <a:pt x="109" y="98"/>
                    <a:pt x="109" y="98"/>
                  </a:cubicBezTo>
                  <a:cubicBezTo>
                    <a:pt x="109" y="98"/>
                    <a:pt x="110" y="100"/>
                    <a:pt x="110" y="101"/>
                  </a:cubicBezTo>
                  <a:cubicBezTo>
                    <a:pt x="110" y="101"/>
                    <a:pt x="110" y="103"/>
                    <a:pt x="110" y="103"/>
                  </a:cubicBezTo>
                  <a:cubicBezTo>
                    <a:pt x="108" y="105"/>
                    <a:pt x="108" y="105"/>
                    <a:pt x="108" y="105"/>
                  </a:cubicBezTo>
                  <a:cubicBezTo>
                    <a:pt x="107" y="107"/>
                    <a:pt x="107" y="107"/>
                    <a:pt x="107" y="107"/>
                  </a:cubicBezTo>
                  <a:cubicBezTo>
                    <a:pt x="107" y="107"/>
                    <a:pt x="106" y="107"/>
                    <a:pt x="106" y="107"/>
                  </a:cubicBezTo>
                  <a:cubicBezTo>
                    <a:pt x="105" y="107"/>
                    <a:pt x="104" y="107"/>
                    <a:pt x="104" y="107"/>
                  </a:cubicBezTo>
                  <a:cubicBezTo>
                    <a:pt x="103" y="108"/>
                    <a:pt x="103" y="108"/>
                    <a:pt x="103" y="108"/>
                  </a:cubicBezTo>
                  <a:cubicBezTo>
                    <a:pt x="101" y="108"/>
                    <a:pt x="101" y="108"/>
                    <a:pt x="101" y="108"/>
                  </a:cubicBezTo>
                  <a:cubicBezTo>
                    <a:pt x="99" y="109"/>
                    <a:pt x="99" y="109"/>
                    <a:pt x="99" y="109"/>
                  </a:cubicBezTo>
                  <a:cubicBezTo>
                    <a:pt x="96" y="109"/>
                    <a:pt x="96" y="109"/>
                    <a:pt x="96" y="109"/>
                  </a:cubicBezTo>
                  <a:cubicBezTo>
                    <a:pt x="95" y="107"/>
                    <a:pt x="95" y="107"/>
                    <a:pt x="95" y="107"/>
                  </a:cubicBezTo>
                  <a:cubicBezTo>
                    <a:pt x="94" y="105"/>
                    <a:pt x="94" y="105"/>
                    <a:pt x="94" y="105"/>
                  </a:cubicBezTo>
                  <a:cubicBezTo>
                    <a:pt x="93" y="104"/>
                    <a:pt x="93" y="104"/>
                    <a:pt x="93" y="104"/>
                  </a:cubicBezTo>
                  <a:cubicBezTo>
                    <a:pt x="92" y="104"/>
                    <a:pt x="92" y="104"/>
                    <a:pt x="92" y="104"/>
                  </a:cubicBezTo>
                  <a:cubicBezTo>
                    <a:pt x="89" y="103"/>
                    <a:pt x="89" y="103"/>
                    <a:pt x="89" y="103"/>
                  </a:cubicBezTo>
                  <a:cubicBezTo>
                    <a:pt x="90" y="101"/>
                    <a:pt x="90" y="101"/>
                    <a:pt x="90" y="101"/>
                  </a:cubicBezTo>
                  <a:cubicBezTo>
                    <a:pt x="90" y="101"/>
                    <a:pt x="89" y="99"/>
                    <a:pt x="89" y="99"/>
                  </a:cubicBezTo>
                  <a:cubicBezTo>
                    <a:pt x="88" y="99"/>
                    <a:pt x="87" y="99"/>
                    <a:pt x="87" y="99"/>
                  </a:cubicBezTo>
                  <a:cubicBezTo>
                    <a:pt x="85" y="97"/>
                    <a:pt x="85" y="97"/>
                    <a:pt x="85" y="97"/>
                  </a:cubicBezTo>
                  <a:cubicBezTo>
                    <a:pt x="85" y="97"/>
                    <a:pt x="85" y="96"/>
                    <a:pt x="84" y="95"/>
                  </a:cubicBezTo>
                  <a:cubicBezTo>
                    <a:pt x="83" y="95"/>
                    <a:pt x="83" y="94"/>
                    <a:pt x="82" y="94"/>
                  </a:cubicBezTo>
                  <a:cubicBezTo>
                    <a:pt x="81" y="94"/>
                    <a:pt x="79" y="94"/>
                    <a:pt x="79" y="94"/>
                  </a:cubicBezTo>
                  <a:cubicBezTo>
                    <a:pt x="79" y="94"/>
                    <a:pt x="78" y="92"/>
                    <a:pt x="77" y="92"/>
                  </a:cubicBezTo>
                  <a:cubicBezTo>
                    <a:pt x="77" y="92"/>
                    <a:pt x="73" y="92"/>
                    <a:pt x="73" y="92"/>
                  </a:cubicBezTo>
                  <a:cubicBezTo>
                    <a:pt x="73" y="92"/>
                    <a:pt x="74" y="89"/>
                    <a:pt x="74" y="89"/>
                  </a:cubicBezTo>
                  <a:cubicBezTo>
                    <a:pt x="74" y="88"/>
                    <a:pt x="74" y="85"/>
                    <a:pt x="74" y="85"/>
                  </a:cubicBezTo>
                  <a:cubicBezTo>
                    <a:pt x="74" y="84"/>
                    <a:pt x="74" y="84"/>
                    <a:pt x="74" y="84"/>
                  </a:cubicBezTo>
                  <a:cubicBezTo>
                    <a:pt x="74" y="84"/>
                    <a:pt x="73" y="83"/>
                    <a:pt x="74" y="81"/>
                  </a:cubicBezTo>
                  <a:cubicBezTo>
                    <a:pt x="75" y="79"/>
                    <a:pt x="74" y="80"/>
                    <a:pt x="75" y="78"/>
                  </a:cubicBezTo>
                  <a:cubicBezTo>
                    <a:pt x="76" y="75"/>
                    <a:pt x="76" y="74"/>
                    <a:pt x="76" y="74"/>
                  </a:cubicBezTo>
                  <a:cubicBezTo>
                    <a:pt x="74" y="73"/>
                    <a:pt x="74" y="73"/>
                    <a:pt x="74" y="73"/>
                  </a:cubicBezTo>
                  <a:cubicBezTo>
                    <a:pt x="74" y="73"/>
                    <a:pt x="73" y="72"/>
                    <a:pt x="72" y="73"/>
                  </a:cubicBezTo>
                  <a:cubicBezTo>
                    <a:pt x="72" y="75"/>
                    <a:pt x="71" y="75"/>
                    <a:pt x="71" y="75"/>
                  </a:cubicBezTo>
                  <a:cubicBezTo>
                    <a:pt x="69" y="78"/>
                    <a:pt x="69" y="78"/>
                    <a:pt x="69" y="78"/>
                  </a:cubicBezTo>
                  <a:cubicBezTo>
                    <a:pt x="69" y="81"/>
                    <a:pt x="69" y="81"/>
                    <a:pt x="69" y="81"/>
                  </a:cubicBezTo>
                  <a:cubicBezTo>
                    <a:pt x="69" y="81"/>
                    <a:pt x="70" y="82"/>
                    <a:pt x="67" y="82"/>
                  </a:cubicBezTo>
                  <a:cubicBezTo>
                    <a:pt x="65" y="82"/>
                    <a:pt x="63" y="82"/>
                    <a:pt x="63" y="82"/>
                  </a:cubicBezTo>
                  <a:cubicBezTo>
                    <a:pt x="63" y="82"/>
                    <a:pt x="65" y="84"/>
                    <a:pt x="63" y="84"/>
                  </a:cubicBezTo>
                  <a:cubicBezTo>
                    <a:pt x="60" y="84"/>
                    <a:pt x="57" y="84"/>
                    <a:pt x="57" y="84"/>
                  </a:cubicBezTo>
                  <a:cubicBezTo>
                    <a:pt x="55" y="82"/>
                    <a:pt x="55" y="82"/>
                    <a:pt x="55" y="82"/>
                  </a:cubicBezTo>
                  <a:cubicBezTo>
                    <a:pt x="51" y="83"/>
                    <a:pt x="51" y="83"/>
                    <a:pt x="51" y="83"/>
                  </a:cubicBezTo>
                  <a:cubicBezTo>
                    <a:pt x="51" y="83"/>
                    <a:pt x="51" y="82"/>
                    <a:pt x="51" y="80"/>
                  </a:cubicBezTo>
                  <a:cubicBezTo>
                    <a:pt x="51" y="79"/>
                    <a:pt x="50" y="77"/>
                    <a:pt x="51" y="77"/>
                  </a:cubicBezTo>
                  <a:cubicBezTo>
                    <a:pt x="52" y="77"/>
                    <a:pt x="53" y="76"/>
                    <a:pt x="53" y="76"/>
                  </a:cubicBezTo>
                  <a:cubicBezTo>
                    <a:pt x="52" y="73"/>
                    <a:pt x="52" y="73"/>
                    <a:pt x="52" y="73"/>
                  </a:cubicBezTo>
                  <a:cubicBezTo>
                    <a:pt x="52" y="73"/>
                    <a:pt x="52" y="73"/>
                    <a:pt x="52" y="73"/>
                  </a:cubicBezTo>
                  <a:cubicBezTo>
                    <a:pt x="52" y="73"/>
                    <a:pt x="51" y="73"/>
                    <a:pt x="51" y="72"/>
                  </a:cubicBezTo>
                  <a:cubicBezTo>
                    <a:pt x="51" y="71"/>
                    <a:pt x="52" y="69"/>
                    <a:pt x="52" y="69"/>
                  </a:cubicBezTo>
                  <a:cubicBezTo>
                    <a:pt x="53" y="68"/>
                    <a:pt x="53" y="66"/>
                    <a:pt x="53" y="66"/>
                  </a:cubicBezTo>
                  <a:cubicBezTo>
                    <a:pt x="52" y="66"/>
                    <a:pt x="52" y="66"/>
                    <a:pt x="52" y="66"/>
                  </a:cubicBezTo>
                  <a:cubicBezTo>
                    <a:pt x="52" y="66"/>
                    <a:pt x="50" y="67"/>
                    <a:pt x="50" y="65"/>
                  </a:cubicBezTo>
                  <a:cubicBezTo>
                    <a:pt x="50" y="64"/>
                    <a:pt x="49" y="62"/>
                    <a:pt x="49" y="62"/>
                  </a:cubicBezTo>
                  <a:cubicBezTo>
                    <a:pt x="49" y="62"/>
                    <a:pt x="47" y="61"/>
                    <a:pt x="47" y="61"/>
                  </a:cubicBezTo>
                  <a:cubicBezTo>
                    <a:pt x="46" y="61"/>
                    <a:pt x="46" y="61"/>
                    <a:pt x="45" y="62"/>
                  </a:cubicBezTo>
                  <a:cubicBezTo>
                    <a:pt x="45" y="62"/>
                    <a:pt x="42" y="61"/>
                    <a:pt x="42" y="61"/>
                  </a:cubicBezTo>
                  <a:cubicBezTo>
                    <a:pt x="42" y="61"/>
                    <a:pt x="39" y="61"/>
                    <a:pt x="39" y="61"/>
                  </a:cubicBezTo>
                  <a:cubicBezTo>
                    <a:pt x="38" y="61"/>
                    <a:pt x="37" y="63"/>
                    <a:pt x="37" y="63"/>
                  </a:cubicBezTo>
                  <a:cubicBezTo>
                    <a:pt x="35" y="60"/>
                    <a:pt x="35" y="60"/>
                    <a:pt x="35" y="60"/>
                  </a:cubicBezTo>
                  <a:cubicBezTo>
                    <a:pt x="36" y="57"/>
                    <a:pt x="36" y="57"/>
                    <a:pt x="36" y="57"/>
                  </a:cubicBezTo>
                  <a:cubicBezTo>
                    <a:pt x="36" y="57"/>
                    <a:pt x="34" y="55"/>
                    <a:pt x="34" y="54"/>
                  </a:cubicBezTo>
                  <a:cubicBezTo>
                    <a:pt x="34" y="54"/>
                    <a:pt x="33" y="52"/>
                    <a:pt x="33" y="52"/>
                  </a:cubicBezTo>
                  <a:cubicBezTo>
                    <a:pt x="31" y="52"/>
                    <a:pt x="31" y="52"/>
                    <a:pt x="31" y="52"/>
                  </a:cubicBezTo>
                  <a:cubicBezTo>
                    <a:pt x="30" y="51"/>
                    <a:pt x="30" y="51"/>
                    <a:pt x="30" y="51"/>
                  </a:cubicBezTo>
                  <a:cubicBezTo>
                    <a:pt x="30" y="51"/>
                    <a:pt x="28" y="51"/>
                    <a:pt x="27" y="51"/>
                  </a:cubicBezTo>
                  <a:cubicBezTo>
                    <a:pt x="26" y="51"/>
                    <a:pt x="26" y="51"/>
                    <a:pt x="25" y="51"/>
                  </a:cubicBezTo>
                  <a:cubicBezTo>
                    <a:pt x="25" y="51"/>
                    <a:pt x="23" y="49"/>
                    <a:pt x="23" y="49"/>
                  </a:cubicBezTo>
                  <a:cubicBezTo>
                    <a:pt x="23" y="48"/>
                    <a:pt x="23" y="47"/>
                    <a:pt x="23" y="46"/>
                  </a:cubicBezTo>
                  <a:cubicBezTo>
                    <a:pt x="22" y="45"/>
                    <a:pt x="21" y="43"/>
                    <a:pt x="21" y="42"/>
                  </a:cubicBezTo>
                  <a:cubicBezTo>
                    <a:pt x="21" y="42"/>
                    <a:pt x="22" y="40"/>
                    <a:pt x="22" y="40"/>
                  </a:cubicBezTo>
                  <a:cubicBezTo>
                    <a:pt x="21" y="39"/>
                    <a:pt x="19" y="37"/>
                    <a:pt x="19" y="37"/>
                  </a:cubicBezTo>
                  <a:cubicBezTo>
                    <a:pt x="18" y="35"/>
                    <a:pt x="18" y="35"/>
                    <a:pt x="18" y="35"/>
                  </a:cubicBezTo>
                  <a:cubicBezTo>
                    <a:pt x="18" y="35"/>
                    <a:pt x="15" y="37"/>
                    <a:pt x="14" y="37"/>
                  </a:cubicBezTo>
                  <a:cubicBezTo>
                    <a:pt x="13" y="37"/>
                    <a:pt x="11" y="36"/>
                    <a:pt x="11" y="37"/>
                  </a:cubicBezTo>
                  <a:cubicBezTo>
                    <a:pt x="11" y="37"/>
                    <a:pt x="12" y="39"/>
                    <a:pt x="11" y="39"/>
                  </a:cubicBezTo>
                  <a:cubicBezTo>
                    <a:pt x="10" y="39"/>
                    <a:pt x="8" y="39"/>
                    <a:pt x="7" y="38"/>
                  </a:cubicBezTo>
                  <a:cubicBezTo>
                    <a:pt x="6" y="37"/>
                    <a:pt x="6" y="36"/>
                    <a:pt x="6" y="35"/>
                  </a:cubicBezTo>
                  <a:cubicBezTo>
                    <a:pt x="5" y="35"/>
                    <a:pt x="5" y="33"/>
                    <a:pt x="4" y="33"/>
                  </a:cubicBezTo>
                  <a:cubicBezTo>
                    <a:pt x="3" y="33"/>
                    <a:pt x="2" y="33"/>
                    <a:pt x="2" y="32"/>
                  </a:cubicBezTo>
                  <a:cubicBezTo>
                    <a:pt x="2" y="32"/>
                    <a:pt x="2" y="29"/>
                    <a:pt x="2" y="29"/>
                  </a:cubicBezTo>
                  <a:cubicBezTo>
                    <a:pt x="2" y="27"/>
                    <a:pt x="2" y="27"/>
                    <a:pt x="2" y="27"/>
                  </a:cubicBezTo>
                  <a:cubicBezTo>
                    <a:pt x="2" y="27"/>
                    <a:pt x="2" y="24"/>
                    <a:pt x="1" y="24"/>
                  </a:cubicBezTo>
                  <a:cubicBezTo>
                    <a:pt x="1" y="23"/>
                    <a:pt x="0" y="22"/>
                    <a:pt x="0" y="22"/>
                  </a:cubicBezTo>
                  <a:cubicBezTo>
                    <a:pt x="0" y="19"/>
                    <a:pt x="0" y="19"/>
                    <a:pt x="0" y="19"/>
                  </a:cubicBezTo>
                  <a:lnTo>
                    <a:pt x="1" y="18"/>
                  </a:lnTo>
                  <a:close/>
                </a:path>
              </a:pathLst>
            </a:custGeom>
            <a:grpFill/>
            <a:ln w="38100" cap="rnd" cmpd="sng">
              <a:solidFill>
                <a:schemeClr val="bg2"/>
              </a:solidFill>
              <a:prstDash val="solid"/>
              <a:round/>
              <a:headEnd/>
              <a:tailEnd/>
            </a:ln>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en-US" sz="1050">
                <a:solidFill>
                  <a:srgbClr val="0032A0">
                    <a:lumMod val="50000"/>
                  </a:srgbClr>
                </a:solidFill>
                <a:latin typeface="Calibri Light"/>
              </a:endParaRPr>
            </a:p>
          </p:txBody>
        </p:sp>
        <p:sp>
          <p:nvSpPr>
            <p:cNvPr id="554" name="Freeform 31"/>
            <p:cNvSpPr>
              <a:spLocks/>
            </p:cNvSpPr>
            <p:nvPr/>
          </p:nvSpPr>
          <p:spPr bwMode="auto">
            <a:xfrm>
              <a:off x="5187582" y="2730092"/>
              <a:ext cx="547516" cy="294055"/>
            </a:xfrm>
            <a:custGeom>
              <a:avLst/>
              <a:gdLst>
                <a:gd name="T0" fmla="*/ 56 w 240"/>
                <a:gd name="T1" fmla="*/ 20 h 133"/>
                <a:gd name="T2" fmla="*/ 62 w 240"/>
                <a:gd name="T3" fmla="*/ 12 h 133"/>
                <a:gd name="T4" fmla="*/ 73 w 240"/>
                <a:gd name="T5" fmla="*/ 5 h 133"/>
                <a:gd name="T6" fmla="*/ 85 w 240"/>
                <a:gd name="T7" fmla="*/ 3 h 133"/>
                <a:gd name="T8" fmla="*/ 87 w 240"/>
                <a:gd name="T9" fmla="*/ 11 h 133"/>
                <a:gd name="T10" fmla="*/ 93 w 240"/>
                <a:gd name="T11" fmla="*/ 10 h 133"/>
                <a:gd name="T12" fmla="*/ 99 w 240"/>
                <a:gd name="T13" fmla="*/ 6 h 133"/>
                <a:gd name="T14" fmla="*/ 103 w 240"/>
                <a:gd name="T15" fmla="*/ 3 h 133"/>
                <a:gd name="T16" fmla="*/ 110 w 240"/>
                <a:gd name="T17" fmla="*/ 10 h 133"/>
                <a:gd name="T18" fmla="*/ 118 w 240"/>
                <a:gd name="T19" fmla="*/ 12 h 133"/>
                <a:gd name="T20" fmla="*/ 126 w 240"/>
                <a:gd name="T21" fmla="*/ 15 h 133"/>
                <a:gd name="T22" fmla="*/ 133 w 240"/>
                <a:gd name="T23" fmla="*/ 17 h 133"/>
                <a:gd name="T24" fmla="*/ 142 w 240"/>
                <a:gd name="T25" fmla="*/ 18 h 133"/>
                <a:gd name="T26" fmla="*/ 146 w 240"/>
                <a:gd name="T27" fmla="*/ 25 h 133"/>
                <a:gd name="T28" fmla="*/ 146 w 240"/>
                <a:gd name="T29" fmla="*/ 31 h 133"/>
                <a:gd name="T30" fmla="*/ 154 w 240"/>
                <a:gd name="T31" fmla="*/ 38 h 133"/>
                <a:gd name="T32" fmla="*/ 164 w 240"/>
                <a:gd name="T33" fmla="*/ 44 h 133"/>
                <a:gd name="T34" fmla="*/ 169 w 240"/>
                <a:gd name="T35" fmla="*/ 31 h 133"/>
                <a:gd name="T36" fmla="*/ 176 w 240"/>
                <a:gd name="T37" fmla="*/ 28 h 133"/>
                <a:gd name="T38" fmla="*/ 194 w 240"/>
                <a:gd name="T39" fmla="*/ 29 h 133"/>
                <a:gd name="T40" fmla="*/ 193 w 240"/>
                <a:gd name="T41" fmla="*/ 39 h 133"/>
                <a:gd name="T42" fmla="*/ 203 w 240"/>
                <a:gd name="T43" fmla="*/ 46 h 133"/>
                <a:gd name="T44" fmla="*/ 213 w 240"/>
                <a:gd name="T45" fmla="*/ 45 h 133"/>
                <a:gd name="T46" fmla="*/ 228 w 240"/>
                <a:gd name="T47" fmla="*/ 54 h 133"/>
                <a:gd name="T48" fmla="*/ 237 w 240"/>
                <a:gd name="T49" fmla="*/ 60 h 133"/>
                <a:gd name="T50" fmla="*/ 236 w 240"/>
                <a:gd name="T51" fmla="*/ 68 h 133"/>
                <a:gd name="T52" fmla="*/ 229 w 240"/>
                <a:gd name="T53" fmla="*/ 70 h 133"/>
                <a:gd name="T54" fmla="*/ 223 w 240"/>
                <a:gd name="T55" fmla="*/ 78 h 133"/>
                <a:gd name="T56" fmla="*/ 216 w 240"/>
                <a:gd name="T57" fmla="*/ 85 h 133"/>
                <a:gd name="T58" fmla="*/ 215 w 240"/>
                <a:gd name="T59" fmla="*/ 97 h 133"/>
                <a:gd name="T60" fmla="*/ 208 w 240"/>
                <a:gd name="T61" fmla="*/ 104 h 133"/>
                <a:gd name="T62" fmla="*/ 203 w 240"/>
                <a:gd name="T63" fmla="*/ 109 h 133"/>
                <a:gd name="T64" fmla="*/ 198 w 240"/>
                <a:gd name="T65" fmla="*/ 111 h 133"/>
                <a:gd name="T66" fmla="*/ 193 w 240"/>
                <a:gd name="T67" fmla="*/ 111 h 133"/>
                <a:gd name="T68" fmla="*/ 189 w 240"/>
                <a:gd name="T69" fmla="*/ 110 h 133"/>
                <a:gd name="T70" fmla="*/ 184 w 240"/>
                <a:gd name="T71" fmla="*/ 111 h 133"/>
                <a:gd name="T72" fmla="*/ 181 w 240"/>
                <a:gd name="T73" fmla="*/ 115 h 133"/>
                <a:gd name="T74" fmla="*/ 179 w 240"/>
                <a:gd name="T75" fmla="*/ 121 h 133"/>
                <a:gd name="T76" fmla="*/ 177 w 240"/>
                <a:gd name="T77" fmla="*/ 123 h 133"/>
                <a:gd name="T78" fmla="*/ 163 w 240"/>
                <a:gd name="T79" fmla="*/ 115 h 133"/>
                <a:gd name="T80" fmla="*/ 147 w 240"/>
                <a:gd name="T81" fmla="*/ 118 h 133"/>
                <a:gd name="T82" fmla="*/ 134 w 240"/>
                <a:gd name="T83" fmla="*/ 112 h 133"/>
                <a:gd name="T84" fmla="*/ 119 w 240"/>
                <a:gd name="T85" fmla="*/ 110 h 133"/>
                <a:gd name="T86" fmla="*/ 106 w 240"/>
                <a:gd name="T87" fmla="*/ 108 h 133"/>
                <a:gd name="T88" fmla="*/ 104 w 240"/>
                <a:gd name="T89" fmla="*/ 121 h 133"/>
                <a:gd name="T90" fmla="*/ 97 w 240"/>
                <a:gd name="T91" fmla="*/ 131 h 133"/>
                <a:gd name="T92" fmla="*/ 86 w 240"/>
                <a:gd name="T93" fmla="*/ 131 h 133"/>
                <a:gd name="T94" fmla="*/ 74 w 240"/>
                <a:gd name="T95" fmla="*/ 131 h 133"/>
                <a:gd name="T96" fmla="*/ 63 w 240"/>
                <a:gd name="T97" fmla="*/ 122 h 133"/>
                <a:gd name="T98" fmla="*/ 55 w 240"/>
                <a:gd name="T99" fmla="*/ 114 h 133"/>
                <a:gd name="T100" fmla="*/ 45 w 240"/>
                <a:gd name="T101" fmla="*/ 107 h 133"/>
                <a:gd name="T102" fmla="*/ 39 w 240"/>
                <a:gd name="T103" fmla="*/ 100 h 133"/>
                <a:gd name="T104" fmla="*/ 24 w 240"/>
                <a:gd name="T105" fmla="*/ 93 h 133"/>
                <a:gd name="T106" fmla="*/ 17 w 240"/>
                <a:gd name="T107" fmla="*/ 79 h 133"/>
                <a:gd name="T108" fmla="*/ 16 w 240"/>
                <a:gd name="T109" fmla="*/ 66 h 133"/>
                <a:gd name="T110" fmla="*/ 4 w 240"/>
                <a:gd name="T111" fmla="*/ 55 h 133"/>
                <a:gd name="T112" fmla="*/ 5 w 240"/>
                <a:gd name="T113" fmla="*/ 44 h 133"/>
                <a:gd name="T114" fmla="*/ 10 w 240"/>
                <a:gd name="T115" fmla="*/ 45 h 133"/>
                <a:gd name="T116" fmla="*/ 23 w 240"/>
                <a:gd name="T117" fmla="*/ 38 h 133"/>
                <a:gd name="T118" fmla="*/ 35 w 240"/>
                <a:gd name="T119" fmla="*/ 3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40" h="133">
                  <a:moveTo>
                    <a:pt x="43" y="27"/>
                  </a:moveTo>
                  <a:cubicBezTo>
                    <a:pt x="44" y="27"/>
                    <a:pt x="50" y="22"/>
                    <a:pt x="50" y="22"/>
                  </a:cubicBezTo>
                  <a:cubicBezTo>
                    <a:pt x="56" y="20"/>
                    <a:pt x="56" y="20"/>
                    <a:pt x="56" y="20"/>
                  </a:cubicBezTo>
                  <a:cubicBezTo>
                    <a:pt x="58" y="18"/>
                    <a:pt x="58" y="18"/>
                    <a:pt x="58" y="18"/>
                  </a:cubicBezTo>
                  <a:cubicBezTo>
                    <a:pt x="60" y="14"/>
                    <a:pt x="60" y="14"/>
                    <a:pt x="60" y="14"/>
                  </a:cubicBezTo>
                  <a:cubicBezTo>
                    <a:pt x="60" y="14"/>
                    <a:pt x="59" y="12"/>
                    <a:pt x="62" y="12"/>
                  </a:cubicBezTo>
                  <a:cubicBezTo>
                    <a:pt x="65" y="12"/>
                    <a:pt x="74" y="10"/>
                    <a:pt x="74" y="10"/>
                  </a:cubicBezTo>
                  <a:cubicBezTo>
                    <a:pt x="75" y="8"/>
                    <a:pt x="75" y="8"/>
                    <a:pt x="75" y="8"/>
                  </a:cubicBezTo>
                  <a:cubicBezTo>
                    <a:pt x="73" y="5"/>
                    <a:pt x="73" y="5"/>
                    <a:pt x="73" y="5"/>
                  </a:cubicBezTo>
                  <a:cubicBezTo>
                    <a:pt x="73" y="5"/>
                    <a:pt x="73" y="1"/>
                    <a:pt x="73" y="1"/>
                  </a:cubicBezTo>
                  <a:cubicBezTo>
                    <a:pt x="74" y="0"/>
                    <a:pt x="78" y="0"/>
                    <a:pt x="80" y="0"/>
                  </a:cubicBezTo>
                  <a:cubicBezTo>
                    <a:pt x="82" y="1"/>
                    <a:pt x="84" y="2"/>
                    <a:pt x="85" y="3"/>
                  </a:cubicBezTo>
                  <a:cubicBezTo>
                    <a:pt x="85" y="4"/>
                    <a:pt x="85" y="3"/>
                    <a:pt x="85" y="5"/>
                  </a:cubicBezTo>
                  <a:cubicBezTo>
                    <a:pt x="85" y="7"/>
                    <a:pt x="85" y="9"/>
                    <a:pt x="85" y="9"/>
                  </a:cubicBezTo>
                  <a:cubicBezTo>
                    <a:pt x="85" y="9"/>
                    <a:pt x="86" y="10"/>
                    <a:pt x="87" y="11"/>
                  </a:cubicBezTo>
                  <a:cubicBezTo>
                    <a:pt x="89" y="11"/>
                    <a:pt x="91" y="13"/>
                    <a:pt x="91" y="12"/>
                  </a:cubicBezTo>
                  <a:cubicBezTo>
                    <a:pt x="91" y="12"/>
                    <a:pt x="92" y="11"/>
                    <a:pt x="93" y="10"/>
                  </a:cubicBezTo>
                  <a:cubicBezTo>
                    <a:pt x="93" y="10"/>
                    <a:pt x="93" y="10"/>
                    <a:pt x="93" y="10"/>
                  </a:cubicBezTo>
                  <a:cubicBezTo>
                    <a:pt x="93" y="12"/>
                    <a:pt x="94" y="11"/>
                    <a:pt x="95" y="11"/>
                  </a:cubicBezTo>
                  <a:cubicBezTo>
                    <a:pt x="96" y="11"/>
                    <a:pt x="100" y="9"/>
                    <a:pt x="100" y="9"/>
                  </a:cubicBezTo>
                  <a:cubicBezTo>
                    <a:pt x="100" y="9"/>
                    <a:pt x="99" y="6"/>
                    <a:pt x="99" y="6"/>
                  </a:cubicBezTo>
                  <a:cubicBezTo>
                    <a:pt x="99" y="5"/>
                    <a:pt x="99" y="4"/>
                    <a:pt x="99" y="3"/>
                  </a:cubicBezTo>
                  <a:cubicBezTo>
                    <a:pt x="100" y="2"/>
                    <a:pt x="100" y="2"/>
                    <a:pt x="100" y="2"/>
                  </a:cubicBezTo>
                  <a:cubicBezTo>
                    <a:pt x="101" y="2"/>
                    <a:pt x="103" y="3"/>
                    <a:pt x="103" y="3"/>
                  </a:cubicBezTo>
                  <a:cubicBezTo>
                    <a:pt x="103" y="3"/>
                    <a:pt x="105" y="4"/>
                    <a:pt x="106" y="4"/>
                  </a:cubicBezTo>
                  <a:cubicBezTo>
                    <a:pt x="108" y="4"/>
                    <a:pt x="107" y="6"/>
                    <a:pt x="107" y="6"/>
                  </a:cubicBezTo>
                  <a:cubicBezTo>
                    <a:pt x="107" y="6"/>
                    <a:pt x="108" y="9"/>
                    <a:pt x="110" y="10"/>
                  </a:cubicBezTo>
                  <a:cubicBezTo>
                    <a:pt x="112" y="11"/>
                    <a:pt x="112" y="12"/>
                    <a:pt x="112" y="13"/>
                  </a:cubicBezTo>
                  <a:cubicBezTo>
                    <a:pt x="113" y="13"/>
                    <a:pt x="115" y="13"/>
                    <a:pt x="115" y="13"/>
                  </a:cubicBezTo>
                  <a:cubicBezTo>
                    <a:pt x="118" y="12"/>
                    <a:pt x="118" y="12"/>
                    <a:pt x="118" y="12"/>
                  </a:cubicBezTo>
                  <a:cubicBezTo>
                    <a:pt x="118" y="12"/>
                    <a:pt x="120" y="13"/>
                    <a:pt x="121" y="15"/>
                  </a:cubicBezTo>
                  <a:cubicBezTo>
                    <a:pt x="121" y="16"/>
                    <a:pt x="124" y="16"/>
                    <a:pt x="125" y="15"/>
                  </a:cubicBezTo>
                  <a:cubicBezTo>
                    <a:pt x="126" y="15"/>
                    <a:pt x="126" y="15"/>
                    <a:pt x="126" y="15"/>
                  </a:cubicBezTo>
                  <a:cubicBezTo>
                    <a:pt x="127" y="16"/>
                    <a:pt x="127" y="16"/>
                    <a:pt x="127" y="16"/>
                  </a:cubicBezTo>
                  <a:cubicBezTo>
                    <a:pt x="127" y="16"/>
                    <a:pt x="129" y="20"/>
                    <a:pt x="132" y="17"/>
                  </a:cubicBezTo>
                  <a:cubicBezTo>
                    <a:pt x="135" y="14"/>
                    <a:pt x="133" y="17"/>
                    <a:pt x="133" y="17"/>
                  </a:cubicBezTo>
                  <a:cubicBezTo>
                    <a:pt x="133" y="17"/>
                    <a:pt x="135" y="20"/>
                    <a:pt x="136" y="20"/>
                  </a:cubicBezTo>
                  <a:cubicBezTo>
                    <a:pt x="138" y="20"/>
                    <a:pt x="138" y="20"/>
                    <a:pt x="138" y="20"/>
                  </a:cubicBezTo>
                  <a:cubicBezTo>
                    <a:pt x="142" y="18"/>
                    <a:pt x="142" y="18"/>
                    <a:pt x="142" y="18"/>
                  </a:cubicBezTo>
                  <a:cubicBezTo>
                    <a:pt x="145" y="17"/>
                    <a:pt x="145" y="17"/>
                    <a:pt x="145" y="17"/>
                  </a:cubicBezTo>
                  <a:cubicBezTo>
                    <a:pt x="145" y="17"/>
                    <a:pt x="148" y="17"/>
                    <a:pt x="147" y="22"/>
                  </a:cubicBezTo>
                  <a:cubicBezTo>
                    <a:pt x="147" y="26"/>
                    <a:pt x="146" y="25"/>
                    <a:pt x="146" y="25"/>
                  </a:cubicBezTo>
                  <a:cubicBezTo>
                    <a:pt x="144" y="28"/>
                    <a:pt x="144" y="28"/>
                    <a:pt x="144" y="28"/>
                  </a:cubicBezTo>
                  <a:cubicBezTo>
                    <a:pt x="144" y="31"/>
                    <a:pt x="144" y="31"/>
                    <a:pt x="144" y="31"/>
                  </a:cubicBezTo>
                  <a:cubicBezTo>
                    <a:pt x="144" y="31"/>
                    <a:pt x="145" y="31"/>
                    <a:pt x="146" y="31"/>
                  </a:cubicBezTo>
                  <a:cubicBezTo>
                    <a:pt x="147" y="31"/>
                    <a:pt x="148" y="35"/>
                    <a:pt x="148" y="35"/>
                  </a:cubicBezTo>
                  <a:cubicBezTo>
                    <a:pt x="151" y="36"/>
                    <a:pt x="151" y="36"/>
                    <a:pt x="151" y="36"/>
                  </a:cubicBezTo>
                  <a:cubicBezTo>
                    <a:pt x="151" y="36"/>
                    <a:pt x="152" y="37"/>
                    <a:pt x="154" y="38"/>
                  </a:cubicBezTo>
                  <a:cubicBezTo>
                    <a:pt x="155" y="39"/>
                    <a:pt x="156" y="41"/>
                    <a:pt x="156" y="41"/>
                  </a:cubicBezTo>
                  <a:cubicBezTo>
                    <a:pt x="156" y="41"/>
                    <a:pt x="157" y="45"/>
                    <a:pt x="158" y="46"/>
                  </a:cubicBezTo>
                  <a:cubicBezTo>
                    <a:pt x="158" y="48"/>
                    <a:pt x="164" y="44"/>
                    <a:pt x="164" y="44"/>
                  </a:cubicBezTo>
                  <a:cubicBezTo>
                    <a:pt x="165" y="39"/>
                    <a:pt x="165" y="39"/>
                    <a:pt x="165" y="39"/>
                  </a:cubicBezTo>
                  <a:cubicBezTo>
                    <a:pt x="171" y="37"/>
                    <a:pt x="171" y="37"/>
                    <a:pt x="171" y="37"/>
                  </a:cubicBezTo>
                  <a:cubicBezTo>
                    <a:pt x="169" y="31"/>
                    <a:pt x="169" y="31"/>
                    <a:pt x="169" y="31"/>
                  </a:cubicBezTo>
                  <a:cubicBezTo>
                    <a:pt x="167" y="27"/>
                    <a:pt x="167" y="27"/>
                    <a:pt x="167" y="27"/>
                  </a:cubicBezTo>
                  <a:cubicBezTo>
                    <a:pt x="167" y="27"/>
                    <a:pt x="171" y="28"/>
                    <a:pt x="172" y="27"/>
                  </a:cubicBezTo>
                  <a:cubicBezTo>
                    <a:pt x="173" y="27"/>
                    <a:pt x="176" y="28"/>
                    <a:pt x="176" y="28"/>
                  </a:cubicBezTo>
                  <a:cubicBezTo>
                    <a:pt x="187" y="33"/>
                    <a:pt x="187" y="33"/>
                    <a:pt x="187" y="33"/>
                  </a:cubicBezTo>
                  <a:cubicBezTo>
                    <a:pt x="187" y="33"/>
                    <a:pt x="190" y="32"/>
                    <a:pt x="192" y="32"/>
                  </a:cubicBezTo>
                  <a:cubicBezTo>
                    <a:pt x="194" y="31"/>
                    <a:pt x="194" y="29"/>
                    <a:pt x="194" y="29"/>
                  </a:cubicBezTo>
                  <a:cubicBezTo>
                    <a:pt x="194" y="29"/>
                    <a:pt x="195" y="30"/>
                    <a:pt x="197" y="32"/>
                  </a:cubicBezTo>
                  <a:cubicBezTo>
                    <a:pt x="198" y="35"/>
                    <a:pt x="196" y="34"/>
                    <a:pt x="196" y="35"/>
                  </a:cubicBezTo>
                  <a:cubicBezTo>
                    <a:pt x="195" y="36"/>
                    <a:pt x="193" y="39"/>
                    <a:pt x="193" y="39"/>
                  </a:cubicBezTo>
                  <a:cubicBezTo>
                    <a:pt x="193" y="39"/>
                    <a:pt x="194" y="41"/>
                    <a:pt x="196" y="41"/>
                  </a:cubicBezTo>
                  <a:cubicBezTo>
                    <a:pt x="197" y="41"/>
                    <a:pt x="196" y="42"/>
                    <a:pt x="198" y="44"/>
                  </a:cubicBezTo>
                  <a:cubicBezTo>
                    <a:pt x="199" y="45"/>
                    <a:pt x="203" y="46"/>
                    <a:pt x="203" y="46"/>
                  </a:cubicBezTo>
                  <a:cubicBezTo>
                    <a:pt x="206" y="46"/>
                    <a:pt x="206" y="46"/>
                    <a:pt x="206" y="46"/>
                  </a:cubicBezTo>
                  <a:cubicBezTo>
                    <a:pt x="209" y="43"/>
                    <a:pt x="209" y="43"/>
                    <a:pt x="209" y="43"/>
                  </a:cubicBezTo>
                  <a:cubicBezTo>
                    <a:pt x="209" y="43"/>
                    <a:pt x="212" y="44"/>
                    <a:pt x="213" y="45"/>
                  </a:cubicBezTo>
                  <a:cubicBezTo>
                    <a:pt x="214" y="46"/>
                    <a:pt x="219" y="48"/>
                    <a:pt x="219" y="48"/>
                  </a:cubicBezTo>
                  <a:cubicBezTo>
                    <a:pt x="227" y="46"/>
                    <a:pt x="227" y="46"/>
                    <a:pt x="227" y="46"/>
                  </a:cubicBezTo>
                  <a:cubicBezTo>
                    <a:pt x="228" y="54"/>
                    <a:pt x="228" y="54"/>
                    <a:pt x="228" y="54"/>
                  </a:cubicBezTo>
                  <a:cubicBezTo>
                    <a:pt x="228" y="54"/>
                    <a:pt x="230" y="54"/>
                    <a:pt x="232" y="57"/>
                  </a:cubicBezTo>
                  <a:cubicBezTo>
                    <a:pt x="234" y="59"/>
                    <a:pt x="233" y="57"/>
                    <a:pt x="233" y="57"/>
                  </a:cubicBezTo>
                  <a:cubicBezTo>
                    <a:pt x="233" y="57"/>
                    <a:pt x="237" y="59"/>
                    <a:pt x="237" y="60"/>
                  </a:cubicBezTo>
                  <a:cubicBezTo>
                    <a:pt x="237" y="62"/>
                    <a:pt x="238" y="64"/>
                    <a:pt x="238" y="64"/>
                  </a:cubicBezTo>
                  <a:cubicBezTo>
                    <a:pt x="240" y="68"/>
                    <a:pt x="240" y="68"/>
                    <a:pt x="240" y="68"/>
                  </a:cubicBezTo>
                  <a:cubicBezTo>
                    <a:pt x="239" y="68"/>
                    <a:pt x="237" y="68"/>
                    <a:pt x="236" y="68"/>
                  </a:cubicBezTo>
                  <a:cubicBezTo>
                    <a:pt x="236" y="68"/>
                    <a:pt x="235" y="69"/>
                    <a:pt x="234" y="69"/>
                  </a:cubicBezTo>
                  <a:cubicBezTo>
                    <a:pt x="233" y="69"/>
                    <a:pt x="232" y="69"/>
                    <a:pt x="232" y="69"/>
                  </a:cubicBezTo>
                  <a:cubicBezTo>
                    <a:pt x="229" y="70"/>
                    <a:pt x="229" y="70"/>
                    <a:pt x="229" y="70"/>
                  </a:cubicBezTo>
                  <a:cubicBezTo>
                    <a:pt x="227" y="72"/>
                    <a:pt x="227" y="72"/>
                    <a:pt x="227" y="72"/>
                  </a:cubicBezTo>
                  <a:cubicBezTo>
                    <a:pt x="225" y="74"/>
                    <a:pt x="225" y="74"/>
                    <a:pt x="225" y="74"/>
                  </a:cubicBezTo>
                  <a:cubicBezTo>
                    <a:pt x="223" y="78"/>
                    <a:pt x="223" y="78"/>
                    <a:pt x="223" y="78"/>
                  </a:cubicBezTo>
                  <a:cubicBezTo>
                    <a:pt x="223" y="80"/>
                    <a:pt x="223" y="80"/>
                    <a:pt x="223" y="80"/>
                  </a:cubicBezTo>
                  <a:cubicBezTo>
                    <a:pt x="220" y="83"/>
                    <a:pt x="220" y="83"/>
                    <a:pt x="220" y="83"/>
                  </a:cubicBezTo>
                  <a:cubicBezTo>
                    <a:pt x="220" y="83"/>
                    <a:pt x="217" y="85"/>
                    <a:pt x="216" y="85"/>
                  </a:cubicBezTo>
                  <a:cubicBezTo>
                    <a:pt x="215" y="85"/>
                    <a:pt x="215" y="89"/>
                    <a:pt x="215" y="89"/>
                  </a:cubicBezTo>
                  <a:cubicBezTo>
                    <a:pt x="216" y="92"/>
                    <a:pt x="216" y="92"/>
                    <a:pt x="216" y="92"/>
                  </a:cubicBezTo>
                  <a:cubicBezTo>
                    <a:pt x="215" y="97"/>
                    <a:pt x="215" y="97"/>
                    <a:pt x="215" y="97"/>
                  </a:cubicBezTo>
                  <a:cubicBezTo>
                    <a:pt x="210" y="99"/>
                    <a:pt x="210" y="99"/>
                    <a:pt x="210" y="99"/>
                  </a:cubicBezTo>
                  <a:cubicBezTo>
                    <a:pt x="209" y="102"/>
                    <a:pt x="209" y="102"/>
                    <a:pt x="209" y="102"/>
                  </a:cubicBezTo>
                  <a:cubicBezTo>
                    <a:pt x="208" y="104"/>
                    <a:pt x="208" y="104"/>
                    <a:pt x="208" y="104"/>
                  </a:cubicBezTo>
                  <a:cubicBezTo>
                    <a:pt x="208" y="104"/>
                    <a:pt x="206" y="105"/>
                    <a:pt x="206" y="105"/>
                  </a:cubicBezTo>
                  <a:cubicBezTo>
                    <a:pt x="205" y="104"/>
                    <a:pt x="205" y="107"/>
                    <a:pt x="205" y="107"/>
                  </a:cubicBezTo>
                  <a:cubicBezTo>
                    <a:pt x="203" y="109"/>
                    <a:pt x="203" y="109"/>
                    <a:pt x="203" y="109"/>
                  </a:cubicBezTo>
                  <a:cubicBezTo>
                    <a:pt x="202" y="109"/>
                    <a:pt x="202" y="109"/>
                    <a:pt x="202" y="109"/>
                  </a:cubicBezTo>
                  <a:cubicBezTo>
                    <a:pt x="200" y="110"/>
                    <a:pt x="200" y="110"/>
                    <a:pt x="200" y="110"/>
                  </a:cubicBezTo>
                  <a:cubicBezTo>
                    <a:pt x="200" y="110"/>
                    <a:pt x="199" y="111"/>
                    <a:pt x="198" y="111"/>
                  </a:cubicBezTo>
                  <a:cubicBezTo>
                    <a:pt x="198" y="112"/>
                    <a:pt x="197" y="111"/>
                    <a:pt x="197" y="111"/>
                  </a:cubicBezTo>
                  <a:cubicBezTo>
                    <a:pt x="197" y="111"/>
                    <a:pt x="195" y="110"/>
                    <a:pt x="194" y="110"/>
                  </a:cubicBezTo>
                  <a:cubicBezTo>
                    <a:pt x="194" y="110"/>
                    <a:pt x="194" y="111"/>
                    <a:pt x="193" y="111"/>
                  </a:cubicBezTo>
                  <a:cubicBezTo>
                    <a:pt x="193" y="111"/>
                    <a:pt x="193" y="111"/>
                    <a:pt x="192" y="112"/>
                  </a:cubicBezTo>
                  <a:cubicBezTo>
                    <a:pt x="192" y="112"/>
                    <a:pt x="191" y="111"/>
                    <a:pt x="190" y="111"/>
                  </a:cubicBezTo>
                  <a:cubicBezTo>
                    <a:pt x="189" y="111"/>
                    <a:pt x="189" y="110"/>
                    <a:pt x="189" y="110"/>
                  </a:cubicBezTo>
                  <a:cubicBezTo>
                    <a:pt x="188" y="110"/>
                    <a:pt x="187" y="110"/>
                    <a:pt x="187" y="110"/>
                  </a:cubicBezTo>
                  <a:cubicBezTo>
                    <a:pt x="186" y="110"/>
                    <a:pt x="185" y="110"/>
                    <a:pt x="185" y="110"/>
                  </a:cubicBezTo>
                  <a:cubicBezTo>
                    <a:pt x="185" y="110"/>
                    <a:pt x="184" y="111"/>
                    <a:pt x="184" y="111"/>
                  </a:cubicBezTo>
                  <a:cubicBezTo>
                    <a:pt x="182" y="112"/>
                    <a:pt x="182" y="112"/>
                    <a:pt x="182" y="112"/>
                  </a:cubicBezTo>
                  <a:cubicBezTo>
                    <a:pt x="182" y="112"/>
                    <a:pt x="182" y="113"/>
                    <a:pt x="182" y="114"/>
                  </a:cubicBezTo>
                  <a:cubicBezTo>
                    <a:pt x="182" y="114"/>
                    <a:pt x="182" y="115"/>
                    <a:pt x="181" y="115"/>
                  </a:cubicBezTo>
                  <a:cubicBezTo>
                    <a:pt x="181" y="115"/>
                    <a:pt x="180" y="117"/>
                    <a:pt x="180" y="117"/>
                  </a:cubicBezTo>
                  <a:cubicBezTo>
                    <a:pt x="180" y="117"/>
                    <a:pt x="180" y="120"/>
                    <a:pt x="179" y="120"/>
                  </a:cubicBezTo>
                  <a:cubicBezTo>
                    <a:pt x="179" y="120"/>
                    <a:pt x="179" y="121"/>
                    <a:pt x="179" y="121"/>
                  </a:cubicBezTo>
                  <a:cubicBezTo>
                    <a:pt x="179" y="123"/>
                    <a:pt x="179" y="123"/>
                    <a:pt x="179" y="123"/>
                  </a:cubicBezTo>
                  <a:cubicBezTo>
                    <a:pt x="179" y="124"/>
                    <a:pt x="179" y="124"/>
                    <a:pt x="179" y="124"/>
                  </a:cubicBezTo>
                  <a:cubicBezTo>
                    <a:pt x="177" y="123"/>
                    <a:pt x="177" y="123"/>
                    <a:pt x="177" y="123"/>
                  </a:cubicBezTo>
                  <a:cubicBezTo>
                    <a:pt x="175" y="117"/>
                    <a:pt x="175" y="117"/>
                    <a:pt x="175" y="117"/>
                  </a:cubicBezTo>
                  <a:cubicBezTo>
                    <a:pt x="175" y="117"/>
                    <a:pt x="172" y="118"/>
                    <a:pt x="169" y="118"/>
                  </a:cubicBezTo>
                  <a:cubicBezTo>
                    <a:pt x="166" y="117"/>
                    <a:pt x="164" y="115"/>
                    <a:pt x="163" y="115"/>
                  </a:cubicBezTo>
                  <a:cubicBezTo>
                    <a:pt x="163" y="114"/>
                    <a:pt x="159" y="115"/>
                    <a:pt x="159" y="115"/>
                  </a:cubicBezTo>
                  <a:cubicBezTo>
                    <a:pt x="158" y="119"/>
                    <a:pt x="158" y="119"/>
                    <a:pt x="158" y="119"/>
                  </a:cubicBezTo>
                  <a:cubicBezTo>
                    <a:pt x="147" y="118"/>
                    <a:pt x="147" y="118"/>
                    <a:pt x="147" y="118"/>
                  </a:cubicBezTo>
                  <a:cubicBezTo>
                    <a:pt x="143" y="116"/>
                    <a:pt x="143" y="116"/>
                    <a:pt x="143" y="116"/>
                  </a:cubicBezTo>
                  <a:cubicBezTo>
                    <a:pt x="136" y="113"/>
                    <a:pt x="136" y="113"/>
                    <a:pt x="136" y="113"/>
                  </a:cubicBezTo>
                  <a:cubicBezTo>
                    <a:pt x="134" y="112"/>
                    <a:pt x="134" y="112"/>
                    <a:pt x="134" y="112"/>
                  </a:cubicBezTo>
                  <a:cubicBezTo>
                    <a:pt x="134" y="112"/>
                    <a:pt x="130" y="112"/>
                    <a:pt x="129" y="112"/>
                  </a:cubicBezTo>
                  <a:cubicBezTo>
                    <a:pt x="128" y="112"/>
                    <a:pt x="124" y="111"/>
                    <a:pt x="124" y="111"/>
                  </a:cubicBezTo>
                  <a:cubicBezTo>
                    <a:pt x="124" y="111"/>
                    <a:pt x="120" y="110"/>
                    <a:pt x="119" y="110"/>
                  </a:cubicBezTo>
                  <a:cubicBezTo>
                    <a:pt x="118" y="110"/>
                    <a:pt x="116" y="110"/>
                    <a:pt x="116" y="110"/>
                  </a:cubicBezTo>
                  <a:cubicBezTo>
                    <a:pt x="111" y="109"/>
                    <a:pt x="111" y="109"/>
                    <a:pt x="111" y="109"/>
                  </a:cubicBezTo>
                  <a:cubicBezTo>
                    <a:pt x="111" y="109"/>
                    <a:pt x="108" y="107"/>
                    <a:pt x="106" y="108"/>
                  </a:cubicBezTo>
                  <a:cubicBezTo>
                    <a:pt x="105" y="108"/>
                    <a:pt x="106" y="111"/>
                    <a:pt x="106" y="111"/>
                  </a:cubicBezTo>
                  <a:cubicBezTo>
                    <a:pt x="106" y="111"/>
                    <a:pt x="105" y="116"/>
                    <a:pt x="106" y="117"/>
                  </a:cubicBezTo>
                  <a:cubicBezTo>
                    <a:pt x="106" y="119"/>
                    <a:pt x="104" y="121"/>
                    <a:pt x="104" y="121"/>
                  </a:cubicBezTo>
                  <a:cubicBezTo>
                    <a:pt x="101" y="122"/>
                    <a:pt x="101" y="122"/>
                    <a:pt x="101" y="122"/>
                  </a:cubicBezTo>
                  <a:cubicBezTo>
                    <a:pt x="101" y="122"/>
                    <a:pt x="99" y="125"/>
                    <a:pt x="98" y="125"/>
                  </a:cubicBezTo>
                  <a:cubicBezTo>
                    <a:pt x="97" y="125"/>
                    <a:pt x="97" y="131"/>
                    <a:pt x="97" y="131"/>
                  </a:cubicBezTo>
                  <a:cubicBezTo>
                    <a:pt x="93" y="132"/>
                    <a:pt x="93" y="132"/>
                    <a:pt x="93" y="132"/>
                  </a:cubicBezTo>
                  <a:cubicBezTo>
                    <a:pt x="89" y="129"/>
                    <a:pt x="89" y="129"/>
                    <a:pt x="89" y="129"/>
                  </a:cubicBezTo>
                  <a:cubicBezTo>
                    <a:pt x="86" y="131"/>
                    <a:pt x="86" y="131"/>
                    <a:pt x="86" y="131"/>
                  </a:cubicBezTo>
                  <a:cubicBezTo>
                    <a:pt x="85" y="133"/>
                    <a:pt x="85" y="133"/>
                    <a:pt x="85" y="133"/>
                  </a:cubicBezTo>
                  <a:cubicBezTo>
                    <a:pt x="85" y="133"/>
                    <a:pt x="80" y="132"/>
                    <a:pt x="80" y="132"/>
                  </a:cubicBezTo>
                  <a:cubicBezTo>
                    <a:pt x="79" y="132"/>
                    <a:pt x="74" y="131"/>
                    <a:pt x="74" y="131"/>
                  </a:cubicBezTo>
                  <a:cubicBezTo>
                    <a:pt x="74" y="131"/>
                    <a:pt x="71" y="128"/>
                    <a:pt x="70" y="127"/>
                  </a:cubicBezTo>
                  <a:cubicBezTo>
                    <a:pt x="69" y="126"/>
                    <a:pt x="65" y="124"/>
                    <a:pt x="64" y="123"/>
                  </a:cubicBezTo>
                  <a:cubicBezTo>
                    <a:pt x="63" y="123"/>
                    <a:pt x="63" y="122"/>
                    <a:pt x="63" y="122"/>
                  </a:cubicBezTo>
                  <a:cubicBezTo>
                    <a:pt x="61" y="120"/>
                    <a:pt x="62" y="120"/>
                    <a:pt x="60" y="119"/>
                  </a:cubicBezTo>
                  <a:cubicBezTo>
                    <a:pt x="58" y="118"/>
                    <a:pt x="56" y="118"/>
                    <a:pt x="56" y="117"/>
                  </a:cubicBezTo>
                  <a:cubicBezTo>
                    <a:pt x="56" y="116"/>
                    <a:pt x="57" y="114"/>
                    <a:pt x="55" y="114"/>
                  </a:cubicBezTo>
                  <a:cubicBezTo>
                    <a:pt x="52" y="115"/>
                    <a:pt x="51" y="116"/>
                    <a:pt x="50" y="115"/>
                  </a:cubicBezTo>
                  <a:cubicBezTo>
                    <a:pt x="48" y="113"/>
                    <a:pt x="48" y="113"/>
                    <a:pt x="47" y="111"/>
                  </a:cubicBezTo>
                  <a:cubicBezTo>
                    <a:pt x="47" y="109"/>
                    <a:pt x="47" y="107"/>
                    <a:pt x="45" y="107"/>
                  </a:cubicBezTo>
                  <a:cubicBezTo>
                    <a:pt x="43" y="107"/>
                    <a:pt x="42" y="106"/>
                    <a:pt x="42" y="106"/>
                  </a:cubicBezTo>
                  <a:cubicBezTo>
                    <a:pt x="42" y="106"/>
                    <a:pt x="41" y="107"/>
                    <a:pt x="40" y="105"/>
                  </a:cubicBezTo>
                  <a:cubicBezTo>
                    <a:pt x="39" y="102"/>
                    <a:pt x="42" y="104"/>
                    <a:pt x="39" y="100"/>
                  </a:cubicBezTo>
                  <a:cubicBezTo>
                    <a:pt x="35" y="97"/>
                    <a:pt x="36" y="98"/>
                    <a:pt x="34" y="96"/>
                  </a:cubicBezTo>
                  <a:cubicBezTo>
                    <a:pt x="32" y="94"/>
                    <a:pt x="26" y="96"/>
                    <a:pt x="26" y="96"/>
                  </a:cubicBezTo>
                  <a:cubicBezTo>
                    <a:pt x="26" y="96"/>
                    <a:pt x="26" y="95"/>
                    <a:pt x="24" y="93"/>
                  </a:cubicBezTo>
                  <a:cubicBezTo>
                    <a:pt x="22" y="91"/>
                    <a:pt x="23" y="92"/>
                    <a:pt x="21" y="90"/>
                  </a:cubicBezTo>
                  <a:cubicBezTo>
                    <a:pt x="19" y="87"/>
                    <a:pt x="19" y="88"/>
                    <a:pt x="19" y="85"/>
                  </a:cubicBezTo>
                  <a:cubicBezTo>
                    <a:pt x="18" y="82"/>
                    <a:pt x="19" y="81"/>
                    <a:pt x="17" y="79"/>
                  </a:cubicBezTo>
                  <a:cubicBezTo>
                    <a:pt x="15" y="77"/>
                    <a:pt x="14" y="75"/>
                    <a:pt x="14" y="75"/>
                  </a:cubicBezTo>
                  <a:cubicBezTo>
                    <a:pt x="14" y="75"/>
                    <a:pt x="12" y="73"/>
                    <a:pt x="14" y="70"/>
                  </a:cubicBezTo>
                  <a:cubicBezTo>
                    <a:pt x="16" y="68"/>
                    <a:pt x="16" y="68"/>
                    <a:pt x="16" y="66"/>
                  </a:cubicBezTo>
                  <a:cubicBezTo>
                    <a:pt x="16" y="65"/>
                    <a:pt x="17" y="63"/>
                    <a:pt x="14" y="61"/>
                  </a:cubicBezTo>
                  <a:cubicBezTo>
                    <a:pt x="11" y="59"/>
                    <a:pt x="11" y="59"/>
                    <a:pt x="8" y="57"/>
                  </a:cubicBezTo>
                  <a:cubicBezTo>
                    <a:pt x="6" y="56"/>
                    <a:pt x="5" y="56"/>
                    <a:pt x="4" y="55"/>
                  </a:cubicBezTo>
                  <a:cubicBezTo>
                    <a:pt x="3" y="54"/>
                    <a:pt x="1" y="47"/>
                    <a:pt x="1" y="47"/>
                  </a:cubicBezTo>
                  <a:cubicBezTo>
                    <a:pt x="0" y="44"/>
                    <a:pt x="0" y="44"/>
                    <a:pt x="0" y="44"/>
                  </a:cubicBezTo>
                  <a:cubicBezTo>
                    <a:pt x="5" y="44"/>
                    <a:pt x="5" y="44"/>
                    <a:pt x="5" y="44"/>
                  </a:cubicBezTo>
                  <a:cubicBezTo>
                    <a:pt x="6" y="48"/>
                    <a:pt x="6" y="48"/>
                    <a:pt x="6" y="48"/>
                  </a:cubicBezTo>
                  <a:cubicBezTo>
                    <a:pt x="7" y="51"/>
                    <a:pt x="7" y="51"/>
                    <a:pt x="7" y="51"/>
                  </a:cubicBezTo>
                  <a:cubicBezTo>
                    <a:pt x="10" y="45"/>
                    <a:pt x="10" y="45"/>
                    <a:pt x="10" y="45"/>
                  </a:cubicBezTo>
                  <a:cubicBezTo>
                    <a:pt x="14" y="40"/>
                    <a:pt x="14" y="40"/>
                    <a:pt x="14" y="40"/>
                  </a:cubicBezTo>
                  <a:cubicBezTo>
                    <a:pt x="14" y="40"/>
                    <a:pt x="14" y="40"/>
                    <a:pt x="17" y="40"/>
                  </a:cubicBezTo>
                  <a:cubicBezTo>
                    <a:pt x="19" y="40"/>
                    <a:pt x="22" y="38"/>
                    <a:pt x="23" y="38"/>
                  </a:cubicBezTo>
                  <a:cubicBezTo>
                    <a:pt x="25" y="38"/>
                    <a:pt x="28" y="39"/>
                    <a:pt x="29" y="39"/>
                  </a:cubicBezTo>
                  <a:cubicBezTo>
                    <a:pt x="31" y="38"/>
                    <a:pt x="32" y="38"/>
                    <a:pt x="32" y="36"/>
                  </a:cubicBezTo>
                  <a:cubicBezTo>
                    <a:pt x="33" y="35"/>
                    <a:pt x="31" y="33"/>
                    <a:pt x="35" y="32"/>
                  </a:cubicBezTo>
                  <a:cubicBezTo>
                    <a:pt x="38" y="30"/>
                    <a:pt x="39" y="30"/>
                    <a:pt x="39" y="30"/>
                  </a:cubicBezTo>
                  <a:lnTo>
                    <a:pt x="43" y="27"/>
                  </a:lnTo>
                  <a:close/>
                </a:path>
              </a:pathLst>
            </a:custGeom>
            <a:grpFill/>
            <a:ln w="38100" cap="rnd" cmpd="sng">
              <a:solidFill>
                <a:schemeClr val="bg2"/>
              </a:solidFill>
              <a:prstDash val="solid"/>
              <a:round/>
              <a:headEnd/>
              <a:tailEnd/>
            </a:ln>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en-US" sz="1050">
                <a:solidFill>
                  <a:srgbClr val="0032A0">
                    <a:lumMod val="50000"/>
                  </a:srgbClr>
                </a:solidFill>
                <a:latin typeface="Calibri Light"/>
              </a:endParaRPr>
            </a:p>
          </p:txBody>
        </p:sp>
        <p:sp>
          <p:nvSpPr>
            <p:cNvPr id="555" name="Freeform 33"/>
            <p:cNvSpPr>
              <a:spLocks noEditPoints="1"/>
            </p:cNvSpPr>
            <p:nvPr/>
          </p:nvSpPr>
          <p:spPr bwMode="auto">
            <a:xfrm>
              <a:off x="7687686" y="3123231"/>
              <a:ext cx="662956" cy="236523"/>
            </a:xfrm>
            <a:custGeom>
              <a:avLst/>
              <a:gdLst>
                <a:gd name="T0" fmla="*/ 233 w 291"/>
                <a:gd name="T1" fmla="*/ 67 h 107"/>
                <a:gd name="T2" fmla="*/ 238 w 291"/>
                <a:gd name="T3" fmla="*/ 67 h 107"/>
                <a:gd name="T4" fmla="*/ 239 w 291"/>
                <a:gd name="T5" fmla="*/ 67 h 107"/>
                <a:gd name="T6" fmla="*/ 240 w 291"/>
                <a:gd name="T7" fmla="*/ 67 h 107"/>
                <a:gd name="T8" fmla="*/ 240 w 291"/>
                <a:gd name="T9" fmla="*/ 68 h 107"/>
                <a:gd name="T10" fmla="*/ 241 w 291"/>
                <a:gd name="T11" fmla="*/ 68 h 107"/>
                <a:gd name="T12" fmla="*/ 242 w 291"/>
                <a:gd name="T13" fmla="*/ 67 h 107"/>
                <a:gd name="T14" fmla="*/ 243 w 291"/>
                <a:gd name="T15" fmla="*/ 67 h 107"/>
                <a:gd name="T16" fmla="*/ 244 w 291"/>
                <a:gd name="T17" fmla="*/ 67 h 107"/>
                <a:gd name="T18" fmla="*/ 245 w 291"/>
                <a:gd name="T19" fmla="*/ 67 h 107"/>
                <a:gd name="T20" fmla="*/ 247 w 291"/>
                <a:gd name="T21" fmla="*/ 67 h 107"/>
                <a:gd name="T22" fmla="*/ 248 w 291"/>
                <a:gd name="T23" fmla="*/ 67 h 107"/>
                <a:gd name="T24" fmla="*/ 249 w 291"/>
                <a:gd name="T25" fmla="*/ 66 h 107"/>
                <a:gd name="T26" fmla="*/ 250 w 291"/>
                <a:gd name="T27" fmla="*/ 66 h 107"/>
                <a:gd name="T28" fmla="*/ 250 w 291"/>
                <a:gd name="T29" fmla="*/ 66 h 107"/>
                <a:gd name="T30" fmla="*/ 267 w 291"/>
                <a:gd name="T31" fmla="*/ 71 h 107"/>
                <a:gd name="T32" fmla="*/ 268 w 291"/>
                <a:gd name="T33" fmla="*/ 71 h 107"/>
                <a:gd name="T34" fmla="*/ 268 w 291"/>
                <a:gd name="T35" fmla="*/ 71 h 107"/>
                <a:gd name="T36" fmla="*/ 268 w 291"/>
                <a:gd name="T37" fmla="*/ 71 h 107"/>
                <a:gd name="T38" fmla="*/ 233 w 291"/>
                <a:gd name="T39" fmla="*/ 67 h 107"/>
                <a:gd name="T40" fmla="*/ 269 w 291"/>
                <a:gd name="T41" fmla="*/ 71 h 107"/>
                <a:gd name="T42" fmla="*/ 269 w 291"/>
                <a:gd name="T43" fmla="*/ 71 h 107"/>
                <a:gd name="T44" fmla="*/ 270 w 291"/>
                <a:gd name="T45" fmla="*/ 71 h 107"/>
                <a:gd name="T46" fmla="*/ 270 w 291"/>
                <a:gd name="T47" fmla="*/ 70 h 107"/>
                <a:gd name="T48" fmla="*/ 271 w 291"/>
                <a:gd name="T49" fmla="*/ 70 h 107"/>
                <a:gd name="T50" fmla="*/ 271 w 291"/>
                <a:gd name="T51" fmla="*/ 70 h 107"/>
                <a:gd name="T52" fmla="*/ 271 w 291"/>
                <a:gd name="T53" fmla="*/ 70 h 107"/>
                <a:gd name="T54" fmla="*/ 272 w 291"/>
                <a:gd name="T55" fmla="*/ 69 h 107"/>
                <a:gd name="T56" fmla="*/ 272 w 291"/>
                <a:gd name="T57" fmla="*/ 69 h 107"/>
                <a:gd name="T58" fmla="*/ 273 w 291"/>
                <a:gd name="T59" fmla="*/ 69 h 107"/>
                <a:gd name="T60" fmla="*/ 273 w 291"/>
                <a:gd name="T61" fmla="*/ 69 h 107"/>
                <a:gd name="T62" fmla="*/ 273 w 291"/>
                <a:gd name="T63" fmla="*/ 69 h 107"/>
                <a:gd name="T64" fmla="*/ 273 w 291"/>
                <a:gd name="T65" fmla="*/ 69 h 107"/>
                <a:gd name="T66" fmla="*/ 274 w 291"/>
                <a:gd name="T67" fmla="*/ 69 h 107"/>
                <a:gd name="T68" fmla="*/ 274 w 291"/>
                <a:gd name="T69" fmla="*/ 69 h 107"/>
                <a:gd name="T70" fmla="*/ 274 w 291"/>
                <a:gd name="T71" fmla="*/ 69 h 107"/>
                <a:gd name="T72" fmla="*/ 275 w 291"/>
                <a:gd name="T73" fmla="*/ 69 h 107"/>
                <a:gd name="T74" fmla="*/ 289 w 291"/>
                <a:gd name="T75" fmla="*/ 72 h 107"/>
                <a:gd name="T76" fmla="*/ 272 w 291"/>
                <a:gd name="T77" fmla="*/ 47 h 107"/>
                <a:gd name="T78" fmla="*/ 266 w 291"/>
                <a:gd name="T79" fmla="*/ 27 h 107"/>
                <a:gd name="T80" fmla="*/ 235 w 291"/>
                <a:gd name="T81" fmla="*/ 11 h 107"/>
                <a:gd name="T82" fmla="*/ 197 w 291"/>
                <a:gd name="T83" fmla="*/ 0 h 107"/>
                <a:gd name="T84" fmla="*/ 173 w 291"/>
                <a:gd name="T85" fmla="*/ 17 h 107"/>
                <a:gd name="T86" fmla="*/ 157 w 291"/>
                <a:gd name="T87" fmla="*/ 16 h 107"/>
                <a:gd name="T88" fmla="*/ 111 w 291"/>
                <a:gd name="T89" fmla="*/ 2 h 107"/>
                <a:gd name="T90" fmla="*/ 68 w 291"/>
                <a:gd name="T91" fmla="*/ 11 h 107"/>
                <a:gd name="T92" fmla="*/ 40 w 291"/>
                <a:gd name="T93" fmla="*/ 10 h 107"/>
                <a:gd name="T94" fmla="*/ 1 w 291"/>
                <a:gd name="T95" fmla="*/ 10 h 107"/>
                <a:gd name="T96" fmla="*/ 18 w 291"/>
                <a:gd name="T97" fmla="*/ 27 h 107"/>
                <a:gd name="T98" fmla="*/ 44 w 291"/>
                <a:gd name="T99" fmla="*/ 31 h 107"/>
                <a:gd name="T100" fmla="*/ 70 w 291"/>
                <a:gd name="T101" fmla="*/ 48 h 107"/>
                <a:gd name="T102" fmla="*/ 83 w 291"/>
                <a:gd name="T103" fmla="*/ 100 h 107"/>
                <a:gd name="T104" fmla="*/ 124 w 291"/>
                <a:gd name="T105" fmla="*/ 91 h 107"/>
                <a:gd name="T106" fmla="*/ 153 w 291"/>
                <a:gd name="T107" fmla="*/ 102 h 107"/>
                <a:gd name="T108" fmla="*/ 163 w 291"/>
                <a:gd name="T109" fmla="*/ 98 h 107"/>
                <a:gd name="T110" fmla="*/ 184 w 291"/>
                <a:gd name="T111" fmla="*/ 85 h 107"/>
                <a:gd name="T112" fmla="*/ 193 w 291"/>
                <a:gd name="T113" fmla="*/ 79 h 107"/>
                <a:gd name="T114" fmla="*/ 206 w 291"/>
                <a:gd name="T115" fmla="*/ 76 h 107"/>
                <a:gd name="T116" fmla="*/ 215 w 291"/>
                <a:gd name="T117" fmla="*/ 68 h 107"/>
                <a:gd name="T118" fmla="*/ 230 w 291"/>
                <a:gd name="T119" fmla="*/ 69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1" h="107">
                  <a:moveTo>
                    <a:pt x="231" y="69"/>
                  </a:moveTo>
                  <a:cubicBezTo>
                    <a:pt x="232" y="69"/>
                    <a:pt x="232" y="69"/>
                    <a:pt x="232" y="69"/>
                  </a:cubicBezTo>
                  <a:cubicBezTo>
                    <a:pt x="231" y="68"/>
                    <a:pt x="231" y="68"/>
                    <a:pt x="231" y="68"/>
                  </a:cubicBezTo>
                  <a:cubicBezTo>
                    <a:pt x="231" y="68"/>
                    <a:pt x="233" y="67"/>
                    <a:pt x="233" y="67"/>
                  </a:cubicBezTo>
                  <a:cubicBezTo>
                    <a:pt x="233" y="67"/>
                    <a:pt x="233" y="67"/>
                    <a:pt x="233" y="67"/>
                  </a:cubicBezTo>
                  <a:cubicBezTo>
                    <a:pt x="233" y="67"/>
                    <a:pt x="233" y="67"/>
                    <a:pt x="233" y="67"/>
                  </a:cubicBezTo>
                  <a:cubicBezTo>
                    <a:pt x="233" y="67"/>
                    <a:pt x="233" y="67"/>
                    <a:pt x="233" y="67"/>
                  </a:cubicBezTo>
                  <a:cubicBezTo>
                    <a:pt x="233" y="67"/>
                    <a:pt x="233" y="67"/>
                    <a:pt x="233" y="67"/>
                  </a:cubicBezTo>
                  <a:cubicBezTo>
                    <a:pt x="233" y="67"/>
                    <a:pt x="233" y="67"/>
                    <a:pt x="233" y="67"/>
                  </a:cubicBezTo>
                  <a:cubicBezTo>
                    <a:pt x="233" y="67"/>
                    <a:pt x="233" y="67"/>
                    <a:pt x="233" y="67"/>
                  </a:cubicBezTo>
                  <a:cubicBezTo>
                    <a:pt x="234" y="67"/>
                    <a:pt x="234" y="67"/>
                    <a:pt x="234" y="67"/>
                  </a:cubicBezTo>
                  <a:cubicBezTo>
                    <a:pt x="234" y="67"/>
                    <a:pt x="234" y="67"/>
                    <a:pt x="234" y="67"/>
                  </a:cubicBezTo>
                  <a:cubicBezTo>
                    <a:pt x="235" y="67"/>
                    <a:pt x="237" y="67"/>
                    <a:pt x="238" y="67"/>
                  </a:cubicBezTo>
                  <a:cubicBezTo>
                    <a:pt x="238" y="67"/>
                    <a:pt x="238" y="67"/>
                    <a:pt x="238" y="67"/>
                  </a:cubicBezTo>
                  <a:cubicBezTo>
                    <a:pt x="238" y="67"/>
                    <a:pt x="238" y="67"/>
                    <a:pt x="238" y="67"/>
                  </a:cubicBezTo>
                  <a:cubicBezTo>
                    <a:pt x="238" y="67"/>
                    <a:pt x="238" y="67"/>
                    <a:pt x="238" y="67"/>
                  </a:cubicBezTo>
                  <a:cubicBezTo>
                    <a:pt x="238" y="67"/>
                    <a:pt x="238" y="67"/>
                    <a:pt x="238" y="67"/>
                  </a:cubicBezTo>
                  <a:cubicBezTo>
                    <a:pt x="238" y="67"/>
                    <a:pt x="238" y="67"/>
                    <a:pt x="238" y="67"/>
                  </a:cubicBezTo>
                  <a:cubicBezTo>
                    <a:pt x="239" y="67"/>
                    <a:pt x="239" y="67"/>
                    <a:pt x="239" y="67"/>
                  </a:cubicBezTo>
                  <a:cubicBezTo>
                    <a:pt x="239" y="67"/>
                    <a:pt x="239" y="67"/>
                    <a:pt x="239" y="67"/>
                  </a:cubicBezTo>
                  <a:cubicBezTo>
                    <a:pt x="239" y="67"/>
                    <a:pt x="239" y="67"/>
                    <a:pt x="239" y="67"/>
                  </a:cubicBezTo>
                  <a:cubicBezTo>
                    <a:pt x="239" y="67"/>
                    <a:pt x="239" y="67"/>
                    <a:pt x="239" y="67"/>
                  </a:cubicBezTo>
                  <a:cubicBezTo>
                    <a:pt x="239" y="67"/>
                    <a:pt x="239" y="67"/>
                    <a:pt x="239" y="67"/>
                  </a:cubicBezTo>
                  <a:cubicBezTo>
                    <a:pt x="239" y="67"/>
                    <a:pt x="239" y="67"/>
                    <a:pt x="239" y="67"/>
                  </a:cubicBezTo>
                  <a:cubicBezTo>
                    <a:pt x="240" y="67"/>
                    <a:pt x="240" y="67"/>
                    <a:pt x="240" y="67"/>
                  </a:cubicBezTo>
                  <a:cubicBezTo>
                    <a:pt x="240" y="67"/>
                    <a:pt x="240" y="67"/>
                    <a:pt x="240" y="67"/>
                  </a:cubicBezTo>
                  <a:cubicBezTo>
                    <a:pt x="240" y="67"/>
                    <a:pt x="240" y="67"/>
                    <a:pt x="240" y="67"/>
                  </a:cubicBezTo>
                  <a:cubicBezTo>
                    <a:pt x="240" y="67"/>
                    <a:pt x="240" y="67"/>
                    <a:pt x="240" y="67"/>
                  </a:cubicBezTo>
                  <a:cubicBezTo>
                    <a:pt x="240" y="67"/>
                    <a:pt x="240" y="67"/>
                    <a:pt x="240" y="67"/>
                  </a:cubicBezTo>
                  <a:cubicBezTo>
                    <a:pt x="240" y="67"/>
                    <a:pt x="240" y="67"/>
                    <a:pt x="240" y="67"/>
                  </a:cubicBezTo>
                  <a:cubicBezTo>
                    <a:pt x="240" y="68"/>
                    <a:pt x="240" y="68"/>
                    <a:pt x="240" y="68"/>
                  </a:cubicBezTo>
                  <a:cubicBezTo>
                    <a:pt x="240" y="68"/>
                    <a:pt x="240" y="68"/>
                    <a:pt x="240" y="68"/>
                  </a:cubicBezTo>
                  <a:cubicBezTo>
                    <a:pt x="240" y="68"/>
                    <a:pt x="240" y="68"/>
                    <a:pt x="240" y="68"/>
                  </a:cubicBezTo>
                  <a:cubicBezTo>
                    <a:pt x="240" y="68"/>
                    <a:pt x="240" y="68"/>
                    <a:pt x="240" y="68"/>
                  </a:cubicBezTo>
                  <a:cubicBezTo>
                    <a:pt x="240" y="68"/>
                    <a:pt x="240" y="68"/>
                    <a:pt x="240" y="68"/>
                  </a:cubicBezTo>
                  <a:cubicBezTo>
                    <a:pt x="240" y="68"/>
                    <a:pt x="240" y="68"/>
                    <a:pt x="240" y="68"/>
                  </a:cubicBezTo>
                  <a:cubicBezTo>
                    <a:pt x="240" y="68"/>
                    <a:pt x="240" y="68"/>
                    <a:pt x="240"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2" y="67"/>
                    <a:pt x="242" y="67"/>
                    <a:pt x="242" y="67"/>
                  </a:cubicBezTo>
                  <a:cubicBezTo>
                    <a:pt x="242" y="67"/>
                    <a:pt x="242" y="67"/>
                    <a:pt x="242" y="67"/>
                  </a:cubicBezTo>
                  <a:cubicBezTo>
                    <a:pt x="242" y="67"/>
                    <a:pt x="242" y="67"/>
                    <a:pt x="242" y="67"/>
                  </a:cubicBezTo>
                  <a:cubicBezTo>
                    <a:pt x="242" y="67"/>
                    <a:pt x="242" y="67"/>
                    <a:pt x="242" y="67"/>
                  </a:cubicBezTo>
                  <a:cubicBezTo>
                    <a:pt x="242" y="67"/>
                    <a:pt x="242" y="67"/>
                    <a:pt x="242" y="67"/>
                  </a:cubicBezTo>
                  <a:cubicBezTo>
                    <a:pt x="242" y="67"/>
                    <a:pt x="242" y="67"/>
                    <a:pt x="242" y="67"/>
                  </a:cubicBezTo>
                  <a:cubicBezTo>
                    <a:pt x="243" y="67"/>
                    <a:pt x="243" y="67"/>
                    <a:pt x="243" y="67"/>
                  </a:cubicBezTo>
                  <a:cubicBezTo>
                    <a:pt x="243" y="67"/>
                    <a:pt x="243" y="67"/>
                    <a:pt x="243" y="67"/>
                  </a:cubicBezTo>
                  <a:cubicBezTo>
                    <a:pt x="243" y="67"/>
                    <a:pt x="243" y="67"/>
                    <a:pt x="243" y="67"/>
                  </a:cubicBezTo>
                  <a:cubicBezTo>
                    <a:pt x="243" y="67"/>
                    <a:pt x="243" y="67"/>
                    <a:pt x="243" y="67"/>
                  </a:cubicBezTo>
                  <a:cubicBezTo>
                    <a:pt x="243" y="67"/>
                    <a:pt x="243" y="67"/>
                    <a:pt x="243" y="67"/>
                  </a:cubicBezTo>
                  <a:cubicBezTo>
                    <a:pt x="243" y="67"/>
                    <a:pt x="243" y="67"/>
                    <a:pt x="243" y="67"/>
                  </a:cubicBezTo>
                  <a:cubicBezTo>
                    <a:pt x="244" y="67"/>
                    <a:pt x="244" y="67"/>
                    <a:pt x="244" y="67"/>
                  </a:cubicBezTo>
                  <a:cubicBezTo>
                    <a:pt x="244" y="67"/>
                    <a:pt x="244" y="67"/>
                    <a:pt x="244" y="67"/>
                  </a:cubicBezTo>
                  <a:cubicBezTo>
                    <a:pt x="244" y="67"/>
                    <a:pt x="244" y="67"/>
                    <a:pt x="244" y="67"/>
                  </a:cubicBezTo>
                  <a:cubicBezTo>
                    <a:pt x="244" y="67"/>
                    <a:pt x="244" y="67"/>
                    <a:pt x="244" y="67"/>
                  </a:cubicBezTo>
                  <a:cubicBezTo>
                    <a:pt x="244" y="67"/>
                    <a:pt x="244" y="67"/>
                    <a:pt x="244" y="67"/>
                  </a:cubicBezTo>
                  <a:cubicBezTo>
                    <a:pt x="245" y="67"/>
                    <a:pt x="245" y="67"/>
                    <a:pt x="245" y="67"/>
                  </a:cubicBezTo>
                  <a:cubicBezTo>
                    <a:pt x="245" y="67"/>
                    <a:pt x="245" y="67"/>
                    <a:pt x="245" y="67"/>
                  </a:cubicBezTo>
                  <a:cubicBezTo>
                    <a:pt x="245" y="67"/>
                    <a:pt x="245" y="67"/>
                    <a:pt x="245" y="67"/>
                  </a:cubicBezTo>
                  <a:cubicBezTo>
                    <a:pt x="245" y="67"/>
                    <a:pt x="245" y="67"/>
                    <a:pt x="245" y="67"/>
                  </a:cubicBezTo>
                  <a:cubicBezTo>
                    <a:pt x="245" y="67"/>
                    <a:pt x="245" y="67"/>
                    <a:pt x="245" y="67"/>
                  </a:cubicBezTo>
                  <a:cubicBezTo>
                    <a:pt x="246" y="67"/>
                    <a:pt x="246" y="67"/>
                    <a:pt x="246" y="67"/>
                  </a:cubicBezTo>
                  <a:cubicBezTo>
                    <a:pt x="246" y="67"/>
                    <a:pt x="246" y="67"/>
                    <a:pt x="246" y="67"/>
                  </a:cubicBezTo>
                  <a:cubicBezTo>
                    <a:pt x="246" y="67"/>
                    <a:pt x="246" y="67"/>
                    <a:pt x="246" y="67"/>
                  </a:cubicBezTo>
                  <a:cubicBezTo>
                    <a:pt x="246" y="67"/>
                    <a:pt x="246" y="67"/>
                    <a:pt x="246" y="67"/>
                  </a:cubicBezTo>
                  <a:cubicBezTo>
                    <a:pt x="246" y="67"/>
                    <a:pt x="246" y="67"/>
                    <a:pt x="246" y="67"/>
                  </a:cubicBezTo>
                  <a:cubicBezTo>
                    <a:pt x="246" y="67"/>
                    <a:pt x="246" y="67"/>
                    <a:pt x="246" y="67"/>
                  </a:cubicBezTo>
                  <a:cubicBezTo>
                    <a:pt x="247" y="67"/>
                    <a:pt x="247" y="67"/>
                    <a:pt x="247" y="67"/>
                  </a:cubicBezTo>
                  <a:cubicBezTo>
                    <a:pt x="247" y="67"/>
                    <a:pt x="247" y="67"/>
                    <a:pt x="247" y="67"/>
                  </a:cubicBezTo>
                  <a:cubicBezTo>
                    <a:pt x="247" y="67"/>
                    <a:pt x="247" y="67"/>
                    <a:pt x="247" y="67"/>
                  </a:cubicBezTo>
                  <a:cubicBezTo>
                    <a:pt x="247" y="67"/>
                    <a:pt x="247" y="67"/>
                    <a:pt x="247" y="67"/>
                  </a:cubicBezTo>
                  <a:cubicBezTo>
                    <a:pt x="247" y="67"/>
                    <a:pt x="247" y="67"/>
                    <a:pt x="247" y="67"/>
                  </a:cubicBezTo>
                  <a:cubicBezTo>
                    <a:pt x="248" y="67"/>
                    <a:pt x="248" y="67"/>
                    <a:pt x="248" y="67"/>
                  </a:cubicBezTo>
                  <a:cubicBezTo>
                    <a:pt x="248" y="67"/>
                    <a:pt x="248" y="67"/>
                    <a:pt x="248" y="67"/>
                  </a:cubicBezTo>
                  <a:cubicBezTo>
                    <a:pt x="248" y="67"/>
                    <a:pt x="248" y="67"/>
                    <a:pt x="248" y="67"/>
                  </a:cubicBezTo>
                  <a:cubicBezTo>
                    <a:pt x="248" y="67"/>
                    <a:pt x="248" y="67"/>
                    <a:pt x="248" y="67"/>
                  </a:cubicBezTo>
                  <a:cubicBezTo>
                    <a:pt x="248" y="67"/>
                    <a:pt x="248" y="67"/>
                    <a:pt x="248" y="67"/>
                  </a:cubicBezTo>
                  <a:cubicBezTo>
                    <a:pt x="248" y="67"/>
                    <a:pt x="248" y="67"/>
                    <a:pt x="248" y="67"/>
                  </a:cubicBezTo>
                  <a:cubicBezTo>
                    <a:pt x="248" y="67"/>
                    <a:pt x="248" y="67"/>
                    <a:pt x="248" y="67"/>
                  </a:cubicBezTo>
                  <a:cubicBezTo>
                    <a:pt x="249" y="67"/>
                    <a:pt x="249" y="67"/>
                    <a:pt x="249" y="67"/>
                  </a:cubicBezTo>
                  <a:cubicBezTo>
                    <a:pt x="249" y="66"/>
                    <a:pt x="249" y="66"/>
                    <a:pt x="249" y="66"/>
                  </a:cubicBezTo>
                  <a:cubicBezTo>
                    <a:pt x="249" y="66"/>
                    <a:pt x="249" y="66"/>
                    <a:pt x="249" y="66"/>
                  </a:cubicBezTo>
                  <a:cubicBezTo>
                    <a:pt x="249" y="66"/>
                    <a:pt x="249" y="66"/>
                    <a:pt x="249" y="66"/>
                  </a:cubicBezTo>
                  <a:cubicBezTo>
                    <a:pt x="249" y="66"/>
                    <a:pt x="249" y="66"/>
                    <a:pt x="249" y="66"/>
                  </a:cubicBezTo>
                  <a:cubicBezTo>
                    <a:pt x="249" y="66"/>
                    <a:pt x="249" y="66"/>
                    <a:pt x="249" y="66"/>
                  </a:cubicBezTo>
                  <a:cubicBezTo>
                    <a:pt x="249" y="66"/>
                    <a:pt x="249" y="66"/>
                    <a:pt x="249" y="66"/>
                  </a:cubicBezTo>
                  <a:cubicBezTo>
                    <a:pt x="249" y="66"/>
                    <a:pt x="249" y="66"/>
                    <a:pt x="249" y="66"/>
                  </a:cubicBezTo>
                  <a:cubicBezTo>
                    <a:pt x="249" y="66"/>
                    <a:pt x="249" y="66"/>
                    <a:pt x="249" y="66"/>
                  </a:cubicBezTo>
                  <a:cubicBezTo>
                    <a:pt x="250" y="66"/>
                    <a:pt x="250" y="66"/>
                    <a:pt x="250" y="66"/>
                  </a:cubicBezTo>
                  <a:cubicBezTo>
                    <a:pt x="250" y="66"/>
                    <a:pt x="250" y="66"/>
                    <a:pt x="250" y="66"/>
                  </a:cubicBezTo>
                  <a:cubicBezTo>
                    <a:pt x="250" y="66"/>
                    <a:pt x="250" y="66"/>
                    <a:pt x="250" y="66"/>
                  </a:cubicBezTo>
                  <a:cubicBezTo>
                    <a:pt x="250" y="66"/>
                    <a:pt x="250" y="66"/>
                    <a:pt x="250" y="66"/>
                  </a:cubicBezTo>
                  <a:cubicBezTo>
                    <a:pt x="250" y="66"/>
                    <a:pt x="250" y="66"/>
                    <a:pt x="250" y="66"/>
                  </a:cubicBezTo>
                  <a:cubicBezTo>
                    <a:pt x="250" y="66"/>
                    <a:pt x="250" y="66"/>
                    <a:pt x="250" y="66"/>
                  </a:cubicBezTo>
                  <a:cubicBezTo>
                    <a:pt x="250" y="66"/>
                    <a:pt x="250" y="66"/>
                    <a:pt x="250" y="66"/>
                  </a:cubicBezTo>
                  <a:cubicBezTo>
                    <a:pt x="250" y="66"/>
                    <a:pt x="250" y="66"/>
                    <a:pt x="250" y="66"/>
                  </a:cubicBezTo>
                  <a:cubicBezTo>
                    <a:pt x="252" y="70"/>
                    <a:pt x="252" y="70"/>
                    <a:pt x="252" y="70"/>
                  </a:cubicBezTo>
                  <a:cubicBezTo>
                    <a:pt x="252" y="70"/>
                    <a:pt x="263" y="72"/>
                    <a:pt x="267" y="71"/>
                  </a:cubicBezTo>
                  <a:cubicBezTo>
                    <a:pt x="267" y="71"/>
                    <a:pt x="267" y="71"/>
                    <a:pt x="267" y="71"/>
                  </a:cubicBezTo>
                  <a:cubicBezTo>
                    <a:pt x="267" y="71"/>
                    <a:pt x="267" y="71"/>
                    <a:pt x="267" y="71"/>
                  </a:cubicBezTo>
                  <a:cubicBezTo>
                    <a:pt x="267" y="71"/>
                    <a:pt x="267" y="71"/>
                    <a:pt x="267" y="71"/>
                  </a:cubicBezTo>
                  <a:cubicBezTo>
                    <a:pt x="267" y="71"/>
                    <a:pt x="267" y="71"/>
                    <a:pt x="267" y="71"/>
                  </a:cubicBezTo>
                  <a:cubicBezTo>
                    <a:pt x="267" y="71"/>
                    <a:pt x="267" y="71"/>
                    <a:pt x="267" y="71"/>
                  </a:cubicBezTo>
                  <a:cubicBezTo>
                    <a:pt x="267" y="71"/>
                    <a:pt x="267" y="71"/>
                    <a:pt x="267" y="71"/>
                  </a:cubicBezTo>
                  <a:cubicBezTo>
                    <a:pt x="267" y="71"/>
                    <a:pt x="267" y="71"/>
                    <a:pt x="267" y="71"/>
                  </a:cubicBezTo>
                  <a:cubicBezTo>
                    <a:pt x="267" y="71"/>
                    <a:pt x="267" y="71"/>
                    <a:pt x="267"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31" y="69"/>
                    <a:pt x="231" y="69"/>
                    <a:pt x="231" y="69"/>
                  </a:cubicBezTo>
                  <a:close/>
                  <a:moveTo>
                    <a:pt x="233" y="67"/>
                  </a:moveTo>
                  <a:cubicBezTo>
                    <a:pt x="233" y="67"/>
                    <a:pt x="233" y="67"/>
                    <a:pt x="233" y="67"/>
                  </a:cubicBezTo>
                  <a:cubicBezTo>
                    <a:pt x="233" y="67"/>
                    <a:pt x="233" y="67"/>
                    <a:pt x="233" y="67"/>
                  </a:cubicBezTo>
                  <a:cubicBezTo>
                    <a:pt x="233" y="67"/>
                    <a:pt x="233" y="67"/>
                    <a:pt x="233" y="67"/>
                  </a:cubicBezTo>
                  <a:close/>
                  <a:moveTo>
                    <a:pt x="269" y="71"/>
                  </a:move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70" y="71"/>
                    <a:pt x="270" y="71"/>
                    <a:pt x="270" y="71"/>
                  </a:cubicBezTo>
                  <a:cubicBezTo>
                    <a:pt x="270" y="71"/>
                    <a:pt x="270" y="71"/>
                    <a:pt x="270" y="71"/>
                  </a:cubicBezTo>
                  <a:cubicBezTo>
                    <a:pt x="270" y="71"/>
                    <a:pt x="270" y="71"/>
                    <a:pt x="270" y="71"/>
                  </a:cubicBezTo>
                  <a:cubicBezTo>
                    <a:pt x="270" y="71"/>
                    <a:pt x="270" y="71"/>
                    <a:pt x="270" y="71"/>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2" y="70"/>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5" y="69"/>
                    <a:pt x="275" y="69"/>
                    <a:pt x="275" y="69"/>
                  </a:cubicBezTo>
                  <a:cubicBezTo>
                    <a:pt x="275" y="69"/>
                    <a:pt x="275" y="69"/>
                    <a:pt x="275" y="69"/>
                  </a:cubicBezTo>
                  <a:cubicBezTo>
                    <a:pt x="275" y="69"/>
                    <a:pt x="275" y="69"/>
                    <a:pt x="275" y="69"/>
                  </a:cubicBezTo>
                  <a:cubicBezTo>
                    <a:pt x="275" y="69"/>
                    <a:pt x="275" y="69"/>
                    <a:pt x="275" y="69"/>
                  </a:cubicBezTo>
                  <a:cubicBezTo>
                    <a:pt x="275" y="69"/>
                    <a:pt x="275" y="69"/>
                    <a:pt x="275" y="69"/>
                  </a:cubicBezTo>
                  <a:cubicBezTo>
                    <a:pt x="275" y="69"/>
                    <a:pt x="275" y="69"/>
                    <a:pt x="275" y="69"/>
                  </a:cubicBezTo>
                  <a:cubicBezTo>
                    <a:pt x="275" y="69"/>
                    <a:pt x="275" y="69"/>
                    <a:pt x="275" y="69"/>
                  </a:cubicBezTo>
                  <a:cubicBezTo>
                    <a:pt x="276" y="69"/>
                    <a:pt x="276" y="69"/>
                    <a:pt x="278" y="70"/>
                  </a:cubicBezTo>
                  <a:cubicBezTo>
                    <a:pt x="280" y="71"/>
                    <a:pt x="283" y="72"/>
                    <a:pt x="285" y="72"/>
                  </a:cubicBezTo>
                  <a:cubicBezTo>
                    <a:pt x="289" y="72"/>
                    <a:pt x="289" y="72"/>
                    <a:pt x="289" y="72"/>
                  </a:cubicBezTo>
                  <a:cubicBezTo>
                    <a:pt x="290" y="69"/>
                    <a:pt x="290" y="69"/>
                    <a:pt x="290" y="69"/>
                  </a:cubicBezTo>
                  <a:cubicBezTo>
                    <a:pt x="291" y="71"/>
                    <a:pt x="289" y="61"/>
                    <a:pt x="290" y="58"/>
                  </a:cubicBezTo>
                  <a:cubicBezTo>
                    <a:pt x="289" y="57"/>
                    <a:pt x="288" y="56"/>
                    <a:pt x="288" y="55"/>
                  </a:cubicBezTo>
                  <a:cubicBezTo>
                    <a:pt x="287" y="54"/>
                    <a:pt x="282" y="54"/>
                    <a:pt x="282" y="54"/>
                  </a:cubicBezTo>
                  <a:cubicBezTo>
                    <a:pt x="278" y="53"/>
                    <a:pt x="278" y="53"/>
                    <a:pt x="278" y="53"/>
                  </a:cubicBezTo>
                  <a:cubicBezTo>
                    <a:pt x="275" y="52"/>
                    <a:pt x="275" y="52"/>
                    <a:pt x="275" y="52"/>
                  </a:cubicBezTo>
                  <a:cubicBezTo>
                    <a:pt x="272" y="47"/>
                    <a:pt x="272" y="47"/>
                    <a:pt x="272" y="47"/>
                  </a:cubicBezTo>
                  <a:cubicBezTo>
                    <a:pt x="269" y="45"/>
                    <a:pt x="269" y="45"/>
                    <a:pt x="269" y="45"/>
                  </a:cubicBezTo>
                  <a:cubicBezTo>
                    <a:pt x="266" y="41"/>
                    <a:pt x="266" y="41"/>
                    <a:pt x="266" y="41"/>
                  </a:cubicBezTo>
                  <a:cubicBezTo>
                    <a:pt x="267" y="39"/>
                    <a:pt x="267" y="39"/>
                    <a:pt x="267" y="39"/>
                  </a:cubicBezTo>
                  <a:cubicBezTo>
                    <a:pt x="270" y="35"/>
                    <a:pt x="270" y="35"/>
                    <a:pt x="270" y="35"/>
                  </a:cubicBezTo>
                  <a:cubicBezTo>
                    <a:pt x="270" y="35"/>
                    <a:pt x="271" y="35"/>
                    <a:pt x="272" y="33"/>
                  </a:cubicBezTo>
                  <a:cubicBezTo>
                    <a:pt x="274" y="30"/>
                    <a:pt x="272" y="30"/>
                    <a:pt x="272" y="30"/>
                  </a:cubicBezTo>
                  <a:cubicBezTo>
                    <a:pt x="272" y="30"/>
                    <a:pt x="268" y="28"/>
                    <a:pt x="266" y="27"/>
                  </a:cubicBezTo>
                  <a:cubicBezTo>
                    <a:pt x="264" y="26"/>
                    <a:pt x="261" y="29"/>
                    <a:pt x="261" y="29"/>
                  </a:cubicBezTo>
                  <a:cubicBezTo>
                    <a:pt x="255" y="28"/>
                    <a:pt x="255" y="28"/>
                    <a:pt x="255" y="28"/>
                  </a:cubicBezTo>
                  <a:cubicBezTo>
                    <a:pt x="250" y="28"/>
                    <a:pt x="250" y="28"/>
                    <a:pt x="250" y="28"/>
                  </a:cubicBezTo>
                  <a:cubicBezTo>
                    <a:pt x="246" y="24"/>
                    <a:pt x="246" y="24"/>
                    <a:pt x="246" y="24"/>
                  </a:cubicBezTo>
                  <a:cubicBezTo>
                    <a:pt x="239" y="22"/>
                    <a:pt x="239" y="22"/>
                    <a:pt x="239" y="22"/>
                  </a:cubicBezTo>
                  <a:cubicBezTo>
                    <a:pt x="235" y="20"/>
                    <a:pt x="235" y="20"/>
                    <a:pt x="235" y="20"/>
                  </a:cubicBezTo>
                  <a:cubicBezTo>
                    <a:pt x="235" y="20"/>
                    <a:pt x="235" y="12"/>
                    <a:pt x="235" y="11"/>
                  </a:cubicBezTo>
                  <a:cubicBezTo>
                    <a:pt x="235" y="9"/>
                    <a:pt x="235" y="6"/>
                    <a:pt x="235" y="6"/>
                  </a:cubicBezTo>
                  <a:cubicBezTo>
                    <a:pt x="235" y="6"/>
                    <a:pt x="229" y="5"/>
                    <a:pt x="226" y="6"/>
                  </a:cubicBezTo>
                  <a:cubicBezTo>
                    <a:pt x="224" y="7"/>
                    <a:pt x="221" y="6"/>
                    <a:pt x="221" y="6"/>
                  </a:cubicBezTo>
                  <a:cubicBezTo>
                    <a:pt x="221" y="6"/>
                    <a:pt x="213" y="5"/>
                    <a:pt x="212" y="3"/>
                  </a:cubicBezTo>
                  <a:cubicBezTo>
                    <a:pt x="212" y="1"/>
                    <a:pt x="212" y="2"/>
                    <a:pt x="211" y="2"/>
                  </a:cubicBezTo>
                  <a:cubicBezTo>
                    <a:pt x="209" y="2"/>
                    <a:pt x="203" y="2"/>
                    <a:pt x="203" y="2"/>
                  </a:cubicBezTo>
                  <a:cubicBezTo>
                    <a:pt x="197" y="0"/>
                    <a:pt x="197" y="0"/>
                    <a:pt x="197" y="0"/>
                  </a:cubicBezTo>
                  <a:cubicBezTo>
                    <a:pt x="197" y="9"/>
                    <a:pt x="197" y="9"/>
                    <a:pt x="197" y="9"/>
                  </a:cubicBezTo>
                  <a:cubicBezTo>
                    <a:pt x="196" y="7"/>
                    <a:pt x="196" y="7"/>
                    <a:pt x="196" y="7"/>
                  </a:cubicBezTo>
                  <a:cubicBezTo>
                    <a:pt x="186" y="6"/>
                    <a:pt x="186" y="6"/>
                    <a:pt x="186" y="6"/>
                  </a:cubicBezTo>
                  <a:cubicBezTo>
                    <a:pt x="180" y="9"/>
                    <a:pt x="180" y="9"/>
                    <a:pt x="180" y="9"/>
                  </a:cubicBezTo>
                  <a:cubicBezTo>
                    <a:pt x="175" y="11"/>
                    <a:pt x="175" y="11"/>
                    <a:pt x="175" y="11"/>
                  </a:cubicBezTo>
                  <a:cubicBezTo>
                    <a:pt x="175" y="14"/>
                    <a:pt x="175" y="14"/>
                    <a:pt x="175" y="14"/>
                  </a:cubicBezTo>
                  <a:cubicBezTo>
                    <a:pt x="173" y="17"/>
                    <a:pt x="173" y="17"/>
                    <a:pt x="173" y="17"/>
                  </a:cubicBezTo>
                  <a:cubicBezTo>
                    <a:pt x="173" y="17"/>
                    <a:pt x="170" y="18"/>
                    <a:pt x="168" y="18"/>
                  </a:cubicBezTo>
                  <a:cubicBezTo>
                    <a:pt x="168" y="19"/>
                    <a:pt x="167" y="21"/>
                    <a:pt x="167" y="22"/>
                  </a:cubicBezTo>
                  <a:cubicBezTo>
                    <a:pt x="166" y="23"/>
                    <a:pt x="164" y="23"/>
                    <a:pt x="164" y="23"/>
                  </a:cubicBezTo>
                  <a:cubicBezTo>
                    <a:pt x="160" y="22"/>
                    <a:pt x="160" y="22"/>
                    <a:pt x="160" y="22"/>
                  </a:cubicBezTo>
                  <a:cubicBezTo>
                    <a:pt x="157" y="22"/>
                    <a:pt x="157" y="22"/>
                    <a:pt x="157" y="22"/>
                  </a:cubicBezTo>
                  <a:cubicBezTo>
                    <a:pt x="155" y="20"/>
                    <a:pt x="155" y="20"/>
                    <a:pt x="155" y="20"/>
                  </a:cubicBezTo>
                  <a:cubicBezTo>
                    <a:pt x="157" y="16"/>
                    <a:pt x="157" y="16"/>
                    <a:pt x="157" y="16"/>
                  </a:cubicBezTo>
                  <a:cubicBezTo>
                    <a:pt x="157" y="14"/>
                    <a:pt x="157" y="14"/>
                    <a:pt x="157" y="14"/>
                  </a:cubicBezTo>
                  <a:cubicBezTo>
                    <a:pt x="151" y="14"/>
                    <a:pt x="151" y="14"/>
                    <a:pt x="151" y="14"/>
                  </a:cubicBezTo>
                  <a:cubicBezTo>
                    <a:pt x="145" y="12"/>
                    <a:pt x="145" y="12"/>
                    <a:pt x="145" y="12"/>
                  </a:cubicBezTo>
                  <a:cubicBezTo>
                    <a:pt x="132" y="11"/>
                    <a:pt x="132" y="11"/>
                    <a:pt x="132" y="11"/>
                  </a:cubicBezTo>
                  <a:cubicBezTo>
                    <a:pt x="124" y="9"/>
                    <a:pt x="124" y="9"/>
                    <a:pt x="124" y="9"/>
                  </a:cubicBezTo>
                  <a:cubicBezTo>
                    <a:pt x="119" y="4"/>
                    <a:pt x="119" y="4"/>
                    <a:pt x="119" y="4"/>
                  </a:cubicBezTo>
                  <a:cubicBezTo>
                    <a:pt x="111" y="2"/>
                    <a:pt x="111" y="2"/>
                    <a:pt x="111" y="2"/>
                  </a:cubicBezTo>
                  <a:cubicBezTo>
                    <a:pt x="104" y="7"/>
                    <a:pt x="104" y="7"/>
                    <a:pt x="104" y="7"/>
                  </a:cubicBezTo>
                  <a:cubicBezTo>
                    <a:pt x="104" y="7"/>
                    <a:pt x="97" y="4"/>
                    <a:pt x="94" y="4"/>
                  </a:cubicBezTo>
                  <a:cubicBezTo>
                    <a:pt x="92" y="5"/>
                    <a:pt x="88" y="6"/>
                    <a:pt x="87" y="7"/>
                  </a:cubicBezTo>
                  <a:cubicBezTo>
                    <a:pt x="86" y="7"/>
                    <a:pt x="84" y="10"/>
                    <a:pt x="83" y="10"/>
                  </a:cubicBezTo>
                  <a:cubicBezTo>
                    <a:pt x="81" y="11"/>
                    <a:pt x="79" y="10"/>
                    <a:pt x="77" y="10"/>
                  </a:cubicBezTo>
                  <a:cubicBezTo>
                    <a:pt x="76" y="11"/>
                    <a:pt x="75" y="12"/>
                    <a:pt x="73" y="12"/>
                  </a:cubicBezTo>
                  <a:cubicBezTo>
                    <a:pt x="71" y="12"/>
                    <a:pt x="70" y="11"/>
                    <a:pt x="68" y="11"/>
                  </a:cubicBezTo>
                  <a:cubicBezTo>
                    <a:pt x="67" y="12"/>
                    <a:pt x="66" y="13"/>
                    <a:pt x="64" y="13"/>
                  </a:cubicBezTo>
                  <a:cubicBezTo>
                    <a:pt x="62" y="13"/>
                    <a:pt x="61" y="11"/>
                    <a:pt x="61" y="11"/>
                  </a:cubicBezTo>
                  <a:cubicBezTo>
                    <a:pt x="58" y="11"/>
                    <a:pt x="58" y="11"/>
                    <a:pt x="58" y="11"/>
                  </a:cubicBezTo>
                  <a:cubicBezTo>
                    <a:pt x="55" y="8"/>
                    <a:pt x="55" y="8"/>
                    <a:pt x="55" y="8"/>
                  </a:cubicBezTo>
                  <a:cubicBezTo>
                    <a:pt x="55" y="8"/>
                    <a:pt x="54" y="10"/>
                    <a:pt x="51" y="10"/>
                  </a:cubicBezTo>
                  <a:cubicBezTo>
                    <a:pt x="49" y="9"/>
                    <a:pt x="47" y="8"/>
                    <a:pt x="45" y="9"/>
                  </a:cubicBezTo>
                  <a:cubicBezTo>
                    <a:pt x="43" y="9"/>
                    <a:pt x="40" y="10"/>
                    <a:pt x="40" y="10"/>
                  </a:cubicBezTo>
                  <a:cubicBezTo>
                    <a:pt x="32" y="7"/>
                    <a:pt x="32" y="7"/>
                    <a:pt x="32" y="7"/>
                  </a:cubicBezTo>
                  <a:cubicBezTo>
                    <a:pt x="27" y="6"/>
                    <a:pt x="27" y="6"/>
                    <a:pt x="27" y="6"/>
                  </a:cubicBezTo>
                  <a:cubicBezTo>
                    <a:pt x="23" y="5"/>
                    <a:pt x="23" y="5"/>
                    <a:pt x="23" y="5"/>
                  </a:cubicBezTo>
                  <a:cubicBezTo>
                    <a:pt x="21" y="8"/>
                    <a:pt x="21" y="8"/>
                    <a:pt x="21" y="8"/>
                  </a:cubicBezTo>
                  <a:cubicBezTo>
                    <a:pt x="16" y="8"/>
                    <a:pt x="16" y="8"/>
                    <a:pt x="16" y="8"/>
                  </a:cubicBezTo>
                  <a:cubicBezTo>
                    <a:pt x="16" y="8"/>
                    <a:pt x="10" y="6"/>
                    <a:pt x="6" y="7"/>
                  </a:cubicBezTo>
                  <a:cubicBezTo>
                    <a:pt x="5" y="7"/>
                    <a:pt x="2" y="10"/>
                    <a:pt x="1" y="10"/>
                  </a:cubicBezTo>
                  <a:cubicBezTo>
                    <a:pt x="0" y="11"/>
                    <a:pt x="1" y="11"/>
                    <a:pt x="2" y="14"/>
                  </a:cubicBezTo>
                  <a:cubicBezTo>
                    <a:pt x="2" y="16"/>
                    <a:pt x="1" y="20"/>
                    <a:pt x="1" y="20"/>
                  </a:cubicBezTo>
                  <a:cubicBezTo>
                    <a:pt x="7" y="21"/>
                    <a:pt x="7" y="21"/>
                    <a:pt x="7" y="21"/>
                  </a:cubicBezTo>
                  <a:cubicBezTo>
                    <a:pt x="12" y="23"/>
                    <a:pt x="12" y="23"/>
                    <a:pt x="12" y="23"/>
                  </a:cubicBezTo>
                  <a:cubicBezTo>
                    <a:pt x="13" y="27"/>
                    <a:pt x="13" y="27"/>
                    <a:pt x="13" y="27"/>
                  </a:cubicBezTo>
                  <a:cubicBezTo>
                    <a:pt x="13" y="27"/>
                    <a:pt x="16" y="30"/>
                    <a:pt x="17" y="29"/>
                  </a:cubicBezTo>
                  <a:cubicBezTo>
                    <a:pt x="18" y="29"/>
                    <a:pt x="17" y="28"/>
                    <a:pt x="18" y="27"/>
                  </a:cubicBezTo>
                  <a:cubicBezTo>
                    <a:pt x="18" y="27"/>
                    <a:pt x="19" y="29"/>
                    <a:pt x="21" y="29"/>
                  </a:cubicBezTo>
                  <a:cubicBezTo>
                    <a:pt x="21" y="29"/>
                    <a:pt x="23" y="28"/>
                    <a:pt x="24" y="28"/>
                  </a:cubicBezTo>
                  <a:cubicBezTo>
                    <a:pt x="26" y="29"/>
                    <a:pt x="27" y="30"/>
                    <a:pt x="28" y="30"/>
                  </a:cubicBezTo>
                  <a:cubicBezTo>
                    <a:pt x="29" y="30"/>
                    <a:pt x="31" y="29"/>
                    <a:pt x="31" y="29"/>
                  </a:cubicBezTo>
                  <a:cubicBezTo>
                    <a:pt x="33" y="28"/>
                    <a:pt x="36" y="27"/>
                    <a:pt x="39" y="30"/>
                  </a:cubicBezTo>
                  <a:cubicBezTo>
                    <a:pt x="41" y="32"/>
                    <a:pt x="40" y="33"/>
                    <a:pt x="42" y="33"/>
                  </a:cubicBezTo>
                  <a:cubicBezTo>
                    <a:pt x="43" y="33"/>
                    <a:pt x="43" y="31"/>
                    <a:pt x="44" y="31"/>
                  </a:cubicBezTo>
                  <a:cubicBezTo>
                    <a:pt x="46" y="31"/>
                    <a:pt x="46" y="32"/>
                    <a:pt x="47" y="33"/>
                  </a:cubicBezTo>
                  <a:cubicBezTo>
                    <a:pt x="49" y="35"/>
                    <a:pt x="49" y="37"/>
                    <a:pt x="51" y="38"/>
                  </a:cubicBezTo>
                  <a:cubicBezTo>
                    <a:pt x="51" y="39"/>
                    <a:pt x="52" y="40"/>
                    <a:pt x="54" y="40"/>
                  </a:cubicBezTo>
                  <a:cubicBezTo>
                    <a:pt x="54" y="40"/>
                    <a:pt x="55" y="39"/>
                    <a:pt x="55" y="39"/>
                  </a:cubicBezTo>
                  <a:cubicBezTo>
                    <a:pt x="57" y="39"/>
                    <a:pt x="59" y="39"/>
                    <a:pt x="60" y="40"/>
                  </a:cubicBezTo>
                  <a:cubicBezTo>
                    <a:pt x="64" y="40"/>
                    <a:pt x="65" y="40"/>
                    <a:pt x="66" y="41"/>
                  </a:cubicBezTo>
                  <a:cubicBezTo>
                    <a:pt x="67" y="43"/>
                    <a:pt x="69" y="46"/>
                    <a:pt x="70" y="48"/>
                  </a:cubicBezTo>
                  <a:cubicBezTo>
                    <a:pt x="71" y="50"/>
                    <a:pt x="72" y="54"/>
                    <a:pt x="73" y="55"/>
                  </a:cubicBezTo>
                  <a:cubicBezTo>
                    <a:pt x="74" y="57"/>
                    <a:pt x="77" y="58"/>
                    <a:pt x="78" y="60"/>
                  </a:cubicBezTo>
                  <a:cubicBezTo>
                    <a:pt x="79" y="61"/>
                    <a:pt x="81" y="67"/>
                    <a:pt x="82" y="69"/>
                  </a:cubicBezTo>
                  <a:cubicBezTo>
                    <a:pt x="82" y="71"/>
                    <a:pt x="85" y="74"/>
                    <a:pt x="86" y="78"/>
                  </a:cubicBezTo>
                  <a:cubicBezTo>
                    <a:pt x="88" y="82"/>
                    <a:pt x="88" y="85"/>
                    <a:pt x="88" y="85"/>
                  </a:cubicBezTo>
                  <a:cubicBezTo>
                    <a:pt x="88" y="89"/>
                    <a:pt x="88" y="89"/>
                    <a:pt x="88" y="89"/>
                  </a:cubicBezTo>
                  <a:cubicBezTo>
                    <a:pt x="88" y="89"/>
                    <a:pt x="85" y="98"/>
                    <a:pt x="83" y="100"/>
                  </a:cubicBezTo>
                  <a:cubicBezTo>
                    <a:pt x="81" y="102"/>
                    <a:pt x="84" y="105"/>
                    <a:pt x="87" y="106"/>
                  </a:cubicBezTo>
                  <a:cubicBezTo>
                    <a:pt x="90" y="107"/>
                    <a:pt x="98" y="103"/>
                    <a:pt x="98" y="103"/>
                  </a:cubicBezTo>
                  <a:cubicBezTo>
                    <a:pt x="103" y="101"/>
                    <a:pt x="103" y="101"/>
                    <a:pt x="103" y="101"/>
                  </a:cubicBezTo>
                  <a:cubicBezTo>
                    <a:pt x="108" y="100"/>
                    <a:pt x="108" y="100"/>
                    <a:pt x="108" y="100"/>
                  </a:cubicBezTo>
                  <a:cubicBezTo>
                    <a:pt x="108" y="100"/>
                    <a:pt x="120" y="99"/>
                    <a:pt x="122" y="98"/>
                  </a:cubicBezTo>
                  <a:cubicBezTo>
                    <a:pt x="125" y="96"/>
                    <a:pt x="125" y="94"/>
                    <a:pt x="125" y="94"/>
                  </a:cubicBezTo>
                  <a:cubicBezTo>
                    <a:pt x="124" y="91"/>
                    <a:pt x="124" y="91"/>
                    <a:pt x="124" y="91"/>
                  </a:cubicBezTo>
                  <a:cubicBezTo>
                    <a:pt x="124" y="91"/>
                    <a:pt x="130" y="88"/>
                    <a:pt x="133" y="87"/>
                  </a:cubicBezTo>
                  <a:cubicBezTo>
                    <a:pt x="135" y="86"/>
                    <a:pt x="137" y="88"/>
                    <a:pt x="137" y="88"/>
                  </a:cubicBezTo>
                  <a:cubicBezTo>
                    <a:pt x="140" y="91"/>
                    <a:pt x="140" y="91"/>
                    <a:pt x="140" y="91"/>
                  </a:cubicBezTo>
                  <a:cubicBezTo>
                    <a:pt x="144" y="95"/>
                    <a:pt x="144" y="95"/>
                    <a:pt x="144" y="95"/>
                  </a:cubicBezTo>
                  <a:cubicBezTo>
                    <a:pt x="149" y="96"/>
                    <a:pt x="149" y="96"/>
                    <a:pt x="149" y="96"/>
                  </a:cubicBezTo>
                  <a:cubicBezTo>
                    <a:pt x="149" y="96"/>
                    <a:pt x="152" y="99"/>
                    <a:pt x="153" y="100"/>
                  </a:cubicBezTo>
                  <a:cubicBezTo>
                    <a:pt x="153" y="102"/>
                    <a:pt x="153" y="102"/>
                    <a:pt x="153" y="102"/>
                  </a:cubicBezTo>
                  <a:cubicBezTo>
                    <a:pt x="159" y="102"/>
                    <a:pt x="159" y="102"/>
                    <a:pt x="159" y="102"/>
                  </a:cubicBezTo>
                  <a:cubicBezTo>
                    <a:pt x="164" y="100"/>
                    <a:pt x="164" y="100"/>
                    <a:pt x="164" y="100"/>
                  </a:cubicBezTo>
                  <a:cubicBezTo>
                    <a:pt x="169" y="103"/>
                    <a:pt x="169" y="103"/>
                    <a:pt x="169" y="103"/>
                  </a:cubicBezTo>
                  <a:cubicBezTo>
                    <a:pt x="174" y="101"/>
                    <a:pt x="174" y="101"/>
                    <a:pt x="174" y="101"/>
                  </a:cubicBezTo>
                  <a:cubicBezTo>
                    <a:pt x="173" y="100"/>
                    <a:pt x="169" y="99"/>
                    <a:pt x="169" y="99"/>
                  </a:cubicBezTo>
                  <a:cubicBezTo>
                    <a:pt x="164" y="99"/>
                    <a:pt x="164" y="99"/>
                    <a:pt x="164" y="99"/>
                  </a:cubicBezTo>
                  <a:cubicBezTo>
                    <a:pt x="163" y="98"/>
                    <a:pt x="163" y="98"/>
                    <a:pt x="163" y="98"/>
                  </a:cubicBezTo>
                  <a:cubicBezTo>
                    <a:pt x="161" y="96"/>
                    <a:pt x="161" y="96"/>
                    <a:pt x="161" y="96"/>
                  </a:cubicBezTo>
                  <a:cubicBezTo>
                    <a:pt x="165" y="93"/>
                    <a:pt x="165" y="93"/>
                    <a:pt x="165" y="93"/>
                  </a:cubicBezTo>
                  <a:cubicBezTo>
                    <a:pt x="165" y="93"/>
                    <a:pt x="167" y="93"/>
                    <a:pt x="168" y="92"/>
                  </a:cubicBezTo>
                  <a:cubicBezTo>
                    <a:pt x="170" y="92"/>
                    <a:pt x="176" y="90"/>
                    <a:pt x="176" y="90"/>
                  </a:cubicBezTo>
                  <a:cubicBezTo>
                    <a:pt x="178" y="88"/>
                    <a:pt x="178" y="88"/>
                    <a:pt x="178" y="88"/>
                  </a:cubicBezTo>
                  <a:cubicBezTo>
                    <a:pt x="178" y="88"/>
                    <a:pt x="180" y="86"/>
                    <a:pt x="180" y="86"/>
                  </a:cubicBezTo>
                  <a:cubicBezTo>
                    <a:pt x="181" y="86"/>
                    <a:pt x="183" y="86"/>
                    <a:pt x="184" y="85"/>
                  </a:cubicBezTo>
                  <a:cubicBezTo>
                    <a:pt x="184" y="85"/>
                    <a:pt x="185" y="84"/>
                    <a:pt x="185" y="84"/>
                  </a:cubicBezTo>
                  <a:cubicBezTo>
                    <a:pt x="185" y="84"/>
                    <a:pt x="185" y="83"/>
                    <a:pt x="186" y="83"/>
                  </a:cubicBezTo>
                  <a:cubicBezTo>
                    <a:pt x="186" y="83"/>
                    <a:pt x="187" y="83"/>
                    <a:pt x="188" y="82"/>
                  </a:cubicBezTo>
                  <a:cubicBezTo>
                    <a:pt x="189" y="82"/>
                    <a:pt x="189" y="82"/>
                    <a:pt x="190" y="81"/>
                  </a:cubicBezTo>
                  <a:cubicBezTo>
                    <a:pt x="190" y="81"/>
                    <a:pt x="191" y="78"/>
                    <a:pt x="191" y="78"/>
                  </a:cubicBezTo>
                  <a:cubicBezTo>
                    <a:pt x="191" y="78"/>
                    <a:pt x="191" y="78"/>
                    <a:pt x="191" y="78"/>
                  </a:cubicBezTo>
                  <a:cubicBezTo>
                    <a:pt x="192" y="78"/>
                    <a:pt x="193" y="79"/>
                    <a:pt x="193" y="79"/>
                  </a:cubicBezTo>
                  <a:cubicBezTo>
                    <a:pt x="193" y="79"/>
                    <a:pt x="195" y="79"/>
                    <a:pt x="196" y="79"/>
                  </a:cubicBezTo>
                  <a:cubicBezTo>
                    <a:pt x="196" y="79"/>
                    <a:pt x="198" y="78"/>
                    <a:pt x="198" y="78"/>
                  </a:cubicBezTo>
                  <a:cubicBezTo>
                    <a:pt x="198" y="78"/>
                    <a:pt x="198" y="77"/>
                    <a:pt x="199" y="77"/>
                  </a:cubicBezTo>
                  <a:cubicBezTo>
                    <a:pt x="200" y="77"/>
                    <a:pt x="201" y="77"/>
                    <a:pt x="202" y="77"/>
                  </a:cubicBezTo>
                  <a:cubicBezTo>
                    <a:pt x="202" y="77"/>
                    <a:pt x="204" y="77"/>
                    <a:pt x="204" y="77"/>
                  </a:cubicBezTo>
                  <a:cubicBezTo>
                    <a:pt x="205" y="76"/>
                    <a:pt x="205" y="76"/>
                    <a:pt x="205" y="76"/>
                  </a:cubicBezTo>
                  <a:cubicBezTo>
                    <a:pt x="206" y="76"/>
                    <a:pt x="205" y="75"/>
                    <a:pt x="206" y="76"/>
                  </a:cubicBezTo>
                  <a:cubicBezTo>
                    <a:pt x="207" y="76"/>
                    <a:pt x="206" y="77"/>
                    <a:pt x="207" y="76"/>
                  </a:cubicBezTo>
                  <a:cubicBezTo>
                    <a:pt x="208" y="75"/>
                    <a:pt x="209" y="73"/>
                    <a:pt x="209" y="73"/>
                  </a:cubicBezTo>
                  <a:cubicBezTo>
                    <a:pt x="209" y="73"/>
                    <a:pt x="208" y="73"/>
                    <a:pt x="210" y="73"/>
                  </a:cubicBezTo>
                  <a:cubicBezTo>
                    <a:pt x="212" y="73"/>
                    <a:pt x="212" y="73"/>
                    <a:pt x="214" y="73"/>
                  </a:cubicBezTo>
                  <a:cubicBezTo>
                    <a:pt x="215" y="73"/>
                    <a:pt x="217" y="72"/>
                    <a:pt x="217" y="72"/>
                  </a:cubicBezTo>
                  <a:cubicBezTo>
                    <a:pt x="218" y="72"/>
                    <a:pt x="219" y="71"/>
                    <a:pt x="219" y="71"/>
                  </a:cubicBezTo>
                  <a:cubicBezTo>
                    <a:pt x="219" y="70"/>
                    <a:pt x="215" y="68"/>
                    <a:pt x="215" y="68"/>
                  </a:cubicBezTo>
                  <a:cubicBezTo>
                    <a:pt x="215" y="68"/>
                    <a:pt x="213" y="67"/>
                    <a:pt x="216" y="67"/>
                  </a:cubicBezTo>
                  <a:cubicBezTo>
                    <a:pt x="219" y="68"/>
                    <a:pt x="220" y="68"/>
                    <a:pt x="220" y="68"/>
                  </a:cubicBezTo>
                  <a:cubicBezTo>
                    <a:pt x="221" y="68"/>
                    <a:pt x="221" y="67"/>
                    <a:pt x="222" y="67"/>
                  </a:cubicBezTo>
                  <a:cubicBezTo>
                    <a:pt x="223" y="66"/>
                    <a:pt x="224" y="65"/>
                    <a:pt x="224" y="65"/>
                  </a:cubicBezTo>
                  <a:cubicBezTo>
                    <a:pt x="225" y="65"/>
                    <a:pt x="227" y="67"/>
                    <a:pt x="227" y="67"/>
                  </a:cubicBezTo>
                  <a:cubicBezTo>
                    <a:pt x="227" y="69"/>
                    <a:pt x="227" y="69"/>
                    <a:pt x="227" y="69"/>
                  </a:cubicBezTo>
                  <a:cubicBezTo>
                    <a:pt x="230" y="69"/>
                    <a:pt x="230" y="69"/>
                    <a:pt x="230" y="69"/>
                  </a:cubicBezTo>
                  <a:cubicBezTo>
                    <a:pt x="230" y="69"/>
                    <a:pt x="231" y="69"/>
                    <a:pt x="231" y="69"/>
                  </a:cubicBezTo>
                  <a:cubicBezTo>
                    <a:pt x="269" y="71"/>
                    <a:pt x="269" y="71"/>
                    <a:pt x="269" y="71"/>
                  </a:cubicBezTo>
                  <a:close/>
                  <a:moveTo>
                    <a:pt x="269" y="71"/>
                  </a:moveTo>
                  <a:cubicBezTo>
                    <a:pt x="269" y="71"/>
                    <a:pt x="269" y="71"/>
                    <a:pt x="269" y="71"/>
                  </a:cubicBezTo>
                  <a:cubicBezTo>
                    <a:pt x="269" y="71"/>
                    <a:pt x="269" y="71"/>
                    <a:pt x="269" y="71"/>
                  </a:cubicBezTo>
                  <a:close/>
                </a:path>
              </a:pathLst>
            </a:custGeom>
            <a:grpFill/>
            <a:ln w="38100" cap="rnd" cmpd="sng">
              <a:solidFill>
                <a:schemeClr val="bg2"/>
              </a:solidFill>
              <a:prstDash val="solid"/>
              <a:round/>
              <a:headEnd/>
              <a:tailEnd/>
            </a:ln>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en-US" sz="1050">
                <a:solidFill>
                  <a:srgbClr val="0032A0">
                    <a:lumMod val="50000"/>
                  </a:srgbClr>
                </a:solidFill>
                <a:latin typeface="Calibri Light"/>
              </a:endParaRPr>
            </a:p>
          </p:txBody>
        </p:sp>
        <p:sp>
          <p:nvSpPr>
            <p:cNvPr id="556" name="Freeform 41"/>
            <p:cNvSpPr>
              <a:spLocks/>
            </p:cNvSpPr>
            <p:nvPr/>
          </p:nvSpPr>
          <p:spPr bwMode="auto">
            <a:xfrm>
              <a:off x="5769181" y="1991757"/>
              <a:ext cx="413386" cy="308971"/>
            </a:xfrm>
            <a:custGeom>
              <a:avLst/>
              <a:gdLst>
                <a:gd name="T0" fmla="*/ 24 w 181"/>
                <a:gd name="T1" fmla="*/ 22 h 140"/>
                <a:gd name="T2" fmla="*/ 34 w 181"/>
                <a:gd name="T3" fmla="*/ 20 h 140"/>
                <a:gd name="T4" fmla="*/ 48 w 181"/>
                <a:gd name="T5" fmla="*/ 17 h 140"/>
                <a:gd name="T6" fmla="*/ 55 w 181"/>
                <a:gd name="T7" fmla="*/ 16 h 140"/>
                <a:gd name="T8" fmla="*/ 62 w 181"/>
                <a:gd name="T9" fmla="*/ 15 h 140"/>
                <a:gd name="T10" fmla="*/ 73 w 181"/>
                <a:gd name="T11" fmla="*/ 13 h 140"/>
                <a:gd name="T12" fmla="*/ 81 w 181"/>
                <a:gd name="T13" fmla="*/ 13 h 140"/>
                <a:gd name="T14" fmla="*/ 92 w 181"/>
                <a:gd name="T15" fmla="*/ 15 h 140"/>
                <a:gd name="T16" fmla="*/ 101 w 181"/>
                <a:gd name="T17" fmla="*/ 12 h 140"/>
                <a:gd name="T18" fmla="*/ 105 w 181"/>
                <a:gd name="T19" fmla="*/ 3 h 140"/>
                <a:gd name="T20" fmla="*/ 112 w 181"/>
                <a:gd name="T21" fmla="*/ 6 h 140"/>
                <a:gd name="T22" fmla="*/ 117 w 181"/>
                <a:gd name="T23" fmla="*/ 10 h 140"/>
                <a:gd name="T24" fmla="*/ 128 w 181"/>
                <a:gd name="T25" fmla="*/ 11 h 140"/>
                <a:gd name="T26" fmla="*/ 135 w 181"/>
                <a:gd name="T27" fmla="*/ 10 h 140"/>
                <a:gd name="T28" fmla="*/ 139 w 181"/>
                <a:gd name="T29" fmla="*/ 14 h 140"/>
                <a:gd name="T30" fmla="*/ 146 w 181"/>
                <a:gd name="T31" fmla="*/ 17 h 140"/>
                <a:gd name="T32" fmla="*/ 153 w 181"/>
                <a:gd name="T33" fmla="*/ 22 h 140"/>
                <a:gd name="T34" fmla="*/ 158 w 181"/>
                <a:gd name="T35" fmla="*/ 27 h 140"/>
                <a:gd name="T36" fmla="*/ 167 w 181"/>
                <a:gd name="T37" fmla="*/ 28 h 140"/>
                <a:gd name="T38" fmla="*/ 170 w 181"/>
                <a:gd name="T39" fmla="*/ 28 h 140"/>
                <a:gd name="T40" fmla="*/ 172 w 181"/>
                <a:gd name="T41" fmla="*/ 37 h 140"/>
                <a:gd name="T42" fmla="*/ 170 w 181"/>
                <a:gd name="T43" fmla="*/ 47 h 140"/>
                <a:gd name="T44" fmla="*/ 180 w 181"/>
                <a:gd name="T45" fmla="*/ 47 h 140"/>
                <a:gd name="T46" fmla="*/ 177 w 181"/>
                <a:gd name="T47" fmla="*/ 53 h 140"/>
                <a:gd name="T48" fmla="*/ 170 w 181"/>
                <a:gd name="T49" fmla="*/ 57 h 140"/>
                <a:gd name="T50" fmla="*/ 167 w 181"/>
                <a:gd name="T51" fmla="*/ 67 h 140"/>
                <a:gd name="T52" fmla="*/ 157 w 181"/>
                <a:gd name="T53" fmla="*/ 74 h 140"/>
                <a:gd name="T54" fmla="*/ 156 w 181"/>
                <a:gd name="T55" fmla="*/ 82 h 140"/>
                <a:gd name="T56" fmla="*/ 158 w 181"/>
                <a:gd name="T57" fmla="*/ 95 h 140"/>
                <a:gd name="T58" fmla="*/ 157 w 181"/>
                <a:gd name="T59" fmla="*/ 104 h 140"/>
                <a:gd name="T60" fmla="*/ 164 w 181"/>
                <a:gd name="T61" fmla="*/ 107 h 140"/>
                <a:gd name="T62" fmla="*/ 157 w 181"/>
                <a:gd name="T63" fmla="*/ 114 h 140"/>
                <a:gd name="T64" fmla="*/ 156 w 181"/>
                <a:gd name="T65" fmla="*/ 108 h 140"/>
                <a:gd name="T66" fmla="*/ 146 w 181"/>
                <a:gd name="T67" fmla="*/ 113 h 140"/>
                <a:gd name="T68" fmla="*/ 144 w 181"/>
                <a:gd name="T69" fmla="*/ 119 h 140"/>
                <a:gd name="T70" fmla="*/ 136 w 181"/>
                <a:gd name="T71" fmla="*/ 121 h 140"/>
                <a:gd name="T72" fmla="*/ 133 w 181"/>
                <a:gd name="T73" fmla="*/ 128 h 140"/>
                <a:gd name="T74" fmla="*/ 122 w 181"/>
                <a:gd name="T75" fmla="*/ 134 h 140"/>
                <a:gd name="T76" fmla="*/ 106 w 181"/>
                <a:gd name="T77" fmla="*/ 137 h 140"/>
                <a:gd name="T78" fmla="*/ 97 w 181"/>
                <a:gd name="T79" fmla="*/ 140 h 140"/>
                <a:gd name="T80" fmla="*/ 93 w 181"/>
                <a:gd name="T81" fmla="*/ 131 h 140"/>
                <a:gd name="T82" fmla="*/ 79 w 181"/>
                <a:gd name="T83" fmla="*/ 124 h 140"/>
                <a:gd name="T84" fmla="*/ 73 w 181"/>
                <a:gd name="T85" fmla="*/ 121 h 140"/>
                <a:gd name="T86" fmla="*/ 69 w 181"/>
                <a:gd name="T87" fmla="*/ 121 h 140"/>
                <a:gd name="T88" fmla="*/ 66 w 181"/>
                <a:gd name="T89" fmla="*/ 107 h 140"/>
                <a:gd name="T90" fmla="*/ 68 w 181"/>
                <a:gd name="T91" fmla="*/ 97 h 140"/>
                <a:gd name="T92" fmla="*/ 61 w 181"/>
                <a:gd name="T93" fmla="*/ 90 h 140"/>
                <a:gd name="T94" fmla="*/ 56 w 181"/>
                <a:gd name="T95" fmla="*/ 86 h 140"/>
                <a:gd name="T96" fmla="*/ 45 w 181"/>
                <a:gd name="T97" fmla="*/ 89 h 140"/>
                <a:gd name="T98" fmla="*/ 31 w 181"/>
                <a:gd name="T99" fmla="*/ 90 h 140"/>
                <a:gd name="T100" fmla="*/ 22 w 181"/>
                <a:gd name="T101" fmla="*/ 86 h 140"/>
                <a:gd name="T102" fmla="*/ 13 w 181"/>
                <a:gd name="T103" fmla="*/ 79 h 140"/>
                <a:gd name="T104" fmla="*/ 11 w 181"/>
                <a:gd name="T105" fmla="*/ 69 h 140"/>
                <a:gd name="T106" fmla="*/ 4 w 181"/>
                <a:gd name="T107" fmla="*/ 60 h 140"/>
                <a:gd name="T108" fmla="*/ 1 w 181"/>
                <a:gd name="T109" fmla="*/ 49 h 140"/>
                <a:gd name="T110" fmla="*/ 1 w 181"/>
                <a:gd name="T111" fmla="*/ 42 h 140"/>
                <a:gd name="T112" fmla="*/ 7 w 181"/>
                <a:gd name="T113" fmla="*/ 35 h 140"/>
                <a:gd name="T114" fmla="*/ 12 w 181"/>
                <a:gd name="T115" fmla="*/ 31 h 140"/>
                <a:gd name="T116" fmla="*/ 18 w 181"/>
                <a:gd name="T117" fmla="*/ 26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1" h="140">
                  <a:moveTo>
                    <a:pt x="18" y="26"/>
                  </a:moveTo>
                  <a:cubicBezTo>
                    <a:pt x="24" y="22"/>
                    <a:pt x="24" y="22"/>
                    <a:pt x="24" y="22"/>
                  </a:cubicBezTo>
                  <a:cubicBezTo>
                    <a:pt x="27" y="19"/>
                    <a:pt x="27" y="19"/>
                    <a:pt x="27" y="19"/>
                  </a:cubicBezTo>
                  <a:cubicBezTo>
                    <a:pt x="34" y="20"/>
                    <a:pt x="34" y="20"/>
                    <a:pt x="34" y="20"/>
                  </a:cubicBezTo>
                  <a:cubicBezTo>
                    <a:pt x="34" y="20"/>
                    <a:pt x="39" y="18"/>
                    <a:pt x="40" y="18"/>
                  </a:cubicBezTo>
                  <a:cubicBezTo>
                    <a:pt x="41" y="18"/>
                    <a:pt x="48" y="17"/>
                    <a:pt x="48" y="17"/>
                  </a:cubicBezTo>
                  <a:cubicBezTo>
                    <a:pt x="52" y="14"/>
                    <a:pt x="52" y="14"/>
                    <a:pt x="52" y="14"/>
                  </a:cubicBezTo>
                  <a:cubicBezTo>
                    <a:pt x="52" y="14"/>
                    <a:pt x="55" y="15"/>
                    <a:pt x="55" y="16"/>
                  </a:cubicBezTo>
                  <a:cubicBezTo>
                    <a:pt x="56" y="17"/>
                    <a:pt x="59" y="20"/>
                    <a:pt x="60" y="20"/>
                  </a:cubicBezTo>
                  <a:cubicBezTo>
                    <a:pt x="61" y="19"/>
                    <a:pt x="62" y="15"/>
                    <a:pt x="62" y="15"/>
                  </a:cubicBezTo>
                  <a:cubicBezTo>
                    <a:pt x="68" y="14"/>
                    <a:pt x="68" y="14"/>
                    <a:pt x="68" y="14"/>
                  </a:cubicBezTo>
                  <a:cubicBezTo>
                    <a:pt x="73" y="13"/>
                    <a:pt x="73" y="13"/>
                    <a:pt x="73" y="13"/>
                  </a:cubicBezTo>
                  <a:cubicBezTo>
                    <a:pt x="73" y="13"/>
                    <a:pt x="73" y="12"/>
                    <a:pt x="74" y="12"/>
                  </a:cubicBezTo>
                  <a:cubicBezTo>
                    <a:pt x="75" y="13"/>
                    <a:pt x="81" y="13"/>
                    <a:pt x="81" y="13"/>
                  </a:cubicBezTo>
                  <a:cubicBezTo>
                    <a:pt x="87" y="13"/>
                    <a:pt x="87" y="13"/>
                    <a:pt x="87" y="13"/>
                  </a:cubicBezTo>
                  <a:cubicBezTo>
                    <a:pt x="87" y="13"/>
                    <a:pt x="91" y="15"/>
                    <a:pt x="92" y="15"/>
                  </a:cubicBezTo>
                  <a:cubicBezTo>
                    <a:pt x="92" y="14"/>
                    <a:pt x="95" y="10"/>
                    <a:pt x="95" y="10"/>
                  </a:cubicBezTo>
                  <a:cubicBezTo>
                    <a:pt x="101" y="12"/>
                    <a:pt x="101" y="12"/>
                    <a:pt x="101" y="12"/>
                  </a:cubicBezTo>
                  <a:cubicBezTo>
                    <a:pt x="102" y="8"/>
                    <a:pt x="102" y="8"/>
                    <a:pt x="102" y="8"/>
                  </a:cubicBezTo>
                  <a:cubicBezTo>
                    <a:pt x="102" y="8"/>
                    <a:pt x="105" y="3"/>
                    <a:pt x="105" y="3"/>
                  </a:cubicBezTo>
                  <a:cubicBezTo>
                    <a:pt x="106" y="3"/>
                    <a:pt x="110" y="0"/>
                    <a:pt x="110" y="0"/>
                  </a:cubicBezTo>
                  <a:cubicBezTo>
                    <a:pt x="112" y="6"/>
                    <a:pt x="112" y="6"/>
                    <a:pt x="112" y="6"/>
                  </a:cubicBezTo>
                  <a:cubicBezTo>
                    <a:pt x="116" y="9"/>
                    <a:pt x="116" y="9"/>
                    <a:pt x="116" y="9"/>
                  </a:cubicBezTo>
                  <a:cubicBezTo>
                    <a:pt x="117" y="10"/>
                    <a:pt x="117" y="10"/>
                    <a:pt x="117" y="10"/>
                  </a:cubicBezTo>
                  <a:cubicBezTo>
                    <a:pt x="121" y="13"/>
                    <a:pt x="121" y="13"/>
                    <a:pt x="121" y="13"/>
                  </a:cubicBezTo>
                  <a:cubicBezTo>
                    <a:pt x="128" y="11"/>
                    <a:pt x="128" y="11"/>
                    <a:pt x="128" y="11"/>
                  </a:cubicBezTo>
                  <a:cubicBezTo>
                    <a:pt x="132" y="10"/>
                    <a:pt x="132" y="10"/>
                    <a:pt x="132" y="10"/>
                  </a:cubicBezTo>
                  <a:cubicBezTo>
                    <a:pt x="135" y="10"/>
                    <a:pt x="135" y="10"/>
                    <a:pt x="135" y="10"/>
                  </a:cubicBezTo>
                  <a:cubicBezTo>
                    <a:pt x="136" y="12"/>
                    <a:pt x="136" y="12"/>
                    <a:pt x="136" y="12"/>
                  </a:cubicBezTo>
                  <a:cubicBezTo>
                    <a:pt x="139" y="14"/>
                    <a:pt x="139" y="14"/>
                    <a:pt x="139" y="14"/>
                  </a:cubicBezTo>
                  <a:cubicBezTo>
                    <a:pt x="144" y="14"/>
                    <a:pt x="144" y="14"/>
                    <a:pt x="144" y="14"/>
                  </a:cubicBezTo>
                  <a:cubicBezTo>
                    <a:pt x="146" y="17"/>
                    <a:pt x="146" y="17"/>
                    <a:pt x="146" y="17"/>
                  </a:cubicBezTo>
                  <a:cubicBezTo>
                    <a:pt x="150" y="18"/>
                    <a:pt x="150" y="18"/>
                    <a:pt x="150" y="18"/>
                  </a:cubicBezTo>
                  <a:cubicBezTo>
                    <a:pt x="153" y="22"/>
                    <a:pt x="153" y="22"/>
                    <a:pt x="153" y="22"/>
                  </a:cubicBezTo>
                  <a:cubicBezTo>
                    <a:pt x="156" y="23"/>
                    <a:pt x="156" y="23"/>
                    <a:pt x="156" y="23"/>
                  </a:cubicBezTo>
                  <a:cubicBezTo>
                    <a:pt x="158" y="27"/>
                    <a:pt x="158" y="27"/>
                    <a:pt x="158" y="27"/>
                  </a:cubicBezTo>
                  <a:cubicBezTo>
                    <a:pt x="162" y="27"/>
                    <a:pt x="162" y="27"/>
                    <a:pt x="162" y="27"/>
                  </a:cubicBezTo>
                  <a:cubicBezTo>
                    <a:pt x="167" y="28"/>
                    <a:pt x="167" y="28"/>
                    <a:pt x="167" y="28"/>
                  </a:cubicBezTo>
                  <a:cubicBezTo>
                    <a:pt x="170" y="28"/>
                    <a:pt x="170" y="28"/>
                    <a:pt x="170" y="28"/>
                  </a:cubicBezTo>
                  <a:cubicBezTo>
                    <a:pt x="170" y="28"/>
                    <a:pt x="170" y="28"/>
                    <a:pt x="170" y="28"/>
                  </a:cubicBezTo>
                  <a:cubicBezTo>
                    <a:pt x="171" y="28"/>
                    <a:pt x="171" y="28"/>
                    <a:pt x="171" y="28"/>
                  </a:cubicBezTo>
                  <a:cubicBezTo>
                    <a:pt x="172" y="37"/>
                    <a:pt x="172" y="37"/>
                    <a:pt x="172" y="37"/>
                  </a:cubicBezTo>
                  <a:cubicBezTo>
                    <a:pt x="170" y="42"/>
                    <a:pt x="170" y="42"/>
                    <a:pt x="170" y="42"/>
                  </a:cubicBezTo>
                  <a:cubicBezTo>
                    <a:pt x="170" y="47"/>
                    <a:pt x="170" y="47"/>
                    <a:pt x="170" y="47"/>
                  </a:cubicBezTo>
                  <a:cubicBezTo>
                    <a:pt x="173" y="48"/>
                    <a:pt x="173" y="48"/>
                    <a:pt x="173" y="48"/>
                  </a:cubicBezTo>
                  <a:cubicBezTo>
                    <a:pt x="180" y="47"/>
                    <a:pt x="180" y="47"/>
                    <a:pt x="180" y="47"/>
                  </a:cubicBezTo>
                  <a:cubicBezTo>
                    <a:pt x="181" y="51"/>
                    <a:pt x="181" y="51"/>
                    <a:pt x="181" y="51"/>
                  </a:cubicBezTo>
                  <a:cubicBezTo>
                    <a:pt x="177" y="53"/>
                    <a:pt x="177" y="53"/>
                    <a:pt x="177" y="53"/>
                  </a:cubicBezTo>
                  <a:cubicBezTo>
                    <a:pt x="178" y="58"/>
                    <a:pt x="178" y="58"/>
                    <a:pt x="178" y="58"/>
                  </a:cubicBezTo>
                  <a:cubicBezTo>
                    <a:pt x="170" y="57"/>
                    <a:pt x="170" y="57"/>
                    <a:pt x="170" y="57"/>
                  </a:cubicBezTo>
                  <a:cubicBezTo>
                    <a:pt x="167" y="60"/>
                    <a:pt x="167" y="60"/>
                    <a:pt x="167" y="60"/>
                  </a:cubicBezTo>
                  <a:cubicBezTo>
                    <a:pt x="167" y="67"/>
                    <a:pt x="167" y="67"/>
                    <a:pt x="167" y="67"/>
                  </a:cubicBezTo>
                  <a:cubicBezTo>
                    <a:pt x="159" y="70"/>
                    <a:pt x="159" y="70"/>
                    <a:pt x="159" y="70"/>
                  </a:cubicBezTo>
                  <a:cubicBezTo>
                    <a:pt x="157" y="74"/>
                    <a:pt x="157" y="74"/>
                    <a:pt x="157" y="74"/>
                  </a:cubicBezTo>
                  <a:cubicBezTo>
                    <a:pt x="157" y="78"/>
                    <a:pt x="157" y="78"/>
                    <a:pt x="157" y="78"/>
                  </a:cubicBezTo>
                  <a:cubicBezTo>
                    <a:pt x="156" y="82"/>
                    <a:pt x="156" y="82"/>
                    <a:pt x="156" y="82"/>
                  </a:cubicBezTo>
                  <a:cubicBezTo>
                    <a:pt x="157" y="89"/>
                    <a:pt x="157" y="89"/>
                    <a:pt x="157" y="89"/>
                  </a:cubicBezTo>
                  <a:cubicBezTo>
                    <a:pt x="158" y="95"/>
                    <a:pt x="158" y="95"/>
                    <a:pt x="158" y="95"/>
                  </a:cubicBezTo>
                  <a:cubicBezTo>
                    <a:pt x="158" y="95"/>
                    <a:pt x="156" y="100"/>
                    <a:pt x="155" y="103"/>
                  </a:cubicBezTo>
                  <a:cubicBezTo>
                    <a:pt x="155" y="105"/>
                    <a:pt x="157" y="104"/>
                    <a:pt x="157" y="104"/>
                  </a:cubicBezTo>
                  <a:cubicBezTo>
                    <a:pt x="162" y="106"/>
                    <a:pt x="162" y="106"/>
                    <a:pt x="162" y="106"/>
                  </a:cubicBezTo>
                  <a:cubicBezTo>
                    <a:pt x="164" y="107"/>
                    <a:pt x="164" y="107"/>
                    <a:pt x="164" y="107"/>
                  </a:cubicBezTo>
                  <a:cubicBezTo>
                    <a:pt x="162" y="113"/>
                    <a:pt x="162" y="113"/>
                    <a:pt x="162" y="113"/>
                  </a:cubicBezTo>
                  <a:cubicBezTo>
                    <a:pt x="157" y="114"/>
                    <a:pt x="157" y="114"/>
                    <a:pt x="157" y="114"/>
                  </a:cubicBezTo>
                  <a:cubicBezTo>
                    <a:pt x="158" y="110"/>
                    <a:pt x="158" y="110"/>
                    <a:pt x="158" y="110"/>
                  </a:cubicBezTo>
                  <a:cubicBezTo>
                    <a:pt x="156" y="108"/>
                    <a:pt x="156" y="108"/>
                    <a:pt x="156" y="108"/>
                  </a:cubicBezTo>
                  <a:cubicBezTo>
                    <a:pt x="153" y="111"/>
                    <a:pt x="153" y="111"/>
                    <a:pt x="153" y="111"/>
                  </a:cubicBezTo>
                  <a:cubicBezTo>
                    <a:pt x="146" y="113"/>
                    <a:pt x="146" y="113"/>
                    <a:pt x="146" y="113"/>
                  </a:cubicBezTo>
                  <a:cubicBezTo>
                    <a:pt x="146" y="115"/>
                    <a:pt x="146" y="115"/>
                    <a:pt x="146" y="115"/>
                  </a:cubicBezTo>
                  <a:cubicBezTo>
                    <a:pt x="144" y="119"/>
                    <a:pt x="144" y="119"/>
                    <a:pt x="144" y="119"/>
                  </a:cubicBezTo>
                  <a:cubicBezTo>
                    <a:pt x="144" y="119"/>
                    <a:pt x="140" y="119"/>
                    <a:pt x="138" y="119"/>
                  </a:cubicBezTo>
                  <a:cubicBezTo>
                    <a:pt x="137" y="118"/>
                    <a:pt x="136" y="121"/>
                    <a:pt x="136" y="121"/>
                  </a:cubicBezTo>
                  <a:cubicBezTo>
                    <a:pt x="138" y="128"/>
                    <a:pt x="138" y="128"/>
                    <a:pt x="138" y="128"/>
                  </a:cubicBezTo>
                  <a:cubicBezTo>
                    <a:pt x="133" y="128"/>
                    <a:pt x="133" y="128"/>
                    <a:pt x="133" y="128"/>
                  </a:cubicBezTo>
                  <a:cubicBezTo>
                    <a:pt x="129" y="133"/>
                    <a:pt x="129" y="133"/>
                    <a:pt x="129" y="133"/>
                  </a:cubicBezTo>
                  <a:cubicBezTo>
                    <a:pt x="122" y="134"/>
                    <a:pt x="122" y="134"/>
                    <a:pt x="122" y="134"/>
                  </a:cubicBezTo>
                  <a:cubicBezTo>
                    <a:pt x="116" y="133"/>
                    <a:pt x="116" y="133"/>
                    <a:pt x="116" y="133"/>
                  </a:cubicBezTo>
                  <a:cubicBezTo>
                    <a:pt x="106" y="137"/>
                    <a:pt x="106" y="137"/>
                    <a:pt x="106" y="137"/>
                  </a:cubicBezTo>
                  <a:cubicBezTo>
                    <a:pt x="97" y="139"/>
                    <a:pt x="97" y="139"/>
                    <a:pt x="97" y="139"/>
                  </a:cubicBezTo>
                  <a:cubicBezTo>
                    <a:pt x="97" y="140"/>
                    <a:pt x="97" y="140"/>
                    <a:pt x="97" y="140"/>
                  </a:cubicBezTo>
                  <a:cubicBezTo>
                    <a:pt x="96" y="134"/>
                    <a:pt x="96" y="134"/>
                    <a:pt x="96" y="134"/>
                  </a:cubicBezTo>
                  <a:cubicBezTo>
                    <a:pt x="93" y="131"/>
                    <a:pt x="93" y="131"/>
                    <a:pt x="93" y="131"/>
                  </a:cubicBezTo>
                  <a:cubicBezTo>
                    <a:pt x="93" y="131"/>
                    <a:pt x="90" y="125"/>
                    <a:pt x="90" y="124"/>
                  </a:cubicBezTo>
                  <a:cubicBezTo>
                    <a:pt x="90" y="124"/>
                    <a:pt x="79" y="124"/>
                    <a:pt x="79" y="124"/>
                  </a:cubicBezTo>
                  <a:cubicBezTo>
                    <a:pt x="79" y="124"/>
                    <a:pt x="77" y="121"/>
                    <a:pt x="76" y="119"/>
                  </a:cubicBezTo>
                  <a:cubicBezTo>
                    <a:pt x="76" y="118"/>
                    <a:pt x="73" y="121"/>
                    <a:pt x="73" y="121"/>
                  </a:cubicBezTo>
                  <a:cubicBezTo>
                    <a:pt x="69" y="122"/>
                    <a:pt x="69" y="122"/>
                    <a:pt x="69" y="122"/>
                  </a:cubicBezTo>
                  <a:cubicBezTo>
                    <a:pt x="69" y="121"/>
                    <a:pt x="69" y="121"/>
                    <a:pt x="69" y="121"/>
                  </a:cubicBezTo>
                  <a:cubicBezTo>
                    <a:pt x="66" y="117"/>
                    <a:pt x="66" y="117"/>
                    <a:pt x="66" y="117"/>
                  </a:cubicBezTo>
                  <a:cubicBezTo>
                    <a:pt x="66" y="107"/>
                    <a:pt x="66" y="107"/>
                    <a:pt x="66" y="107"/>
                  </a:cubicBezTo>
                  <a:cubicBezTo>
                    <a:pt x="66" y="104"/>
                    <a:pt x="66" y="104"/>
                    <a:pt x="66" y="104"/>
                  </a:cubicBezTo>
                  <a:cubicBezTo>
                    <a:pt x="68" y="97"/>
                    <a:pt x="68" y="97"/>
                    <a:pt x="68" y="97"/>
                  </a:cubicBezTo>
                  <a:cubicBezTo>
                    <a:pt x="68" y="97"/>
                    <a:pt x="66" y="96"/>
                    <a:pt x="65" y="94"/>
                  </a:cubicBezTo>
                  <a:cubicBezTo>
                    <a:pt x="63" y="92"/>
                    <a:pt x="61" y="90"/>
                    <a:pt x="61" y="90"/>
                  </a:cubicBezTo>
                  <a:cubicBezTo>
                    <a:pt x="59" y="90"/>
                    <a:pt x="59" y="90"/>
                    <a:pt x="59" y="90"/>
                  </a:cubicBezTo>
                  <a:cubicBezTo>
                    <a:pt x="56" y="86"/>
                    <a:pt x="56" y="86"/>
                    <a:pt x="56" y="86"/>
                  </a:cubicBezTo>
                  <a:cubicBezTo>
                    <a:pt x="49" y="88"/>
                    <a:pt x="49" y="88"/>
                    <a:pt x="49" y="88"/>
                  </a:cubicBezTo>
                  <a:cubicBezTo>
                    <a:pt x="45" y="89"/>
                    <a:pt x="45" y="89"/>
                    <a:pt x="45" y="89"/>
                  </a:cubicBezTo>
                  <a:cubicBezTo>
                    <a:pt x="43" y="91"/>
                    <a:pt x="43" y="91"/>
                    <a:pt x="43" y="91"/>
                  </a:cubicBezTo>
                  <a:cubicBezTo>
                    <a:pt x="31" y="90"/>
                    <a:pt x="31" y="90"/>
                    <a:pt x="31" y="90"/>
                  </a:cubicBezTo>
                  <a:cubicBezTo>
                    <a:pt x="25" y="87"/>
                    <a:pt x="25" y="87"/>
                    <a:pt x="25" y="87"/>
                  </a:cubicBezTo>
                  <a:cubicBezTo>
                    <a:pt x="22" y="86"/>
                    <a:pt x="22" y="86"/>
                    <a:pt x="22" y="86"/>
                  </a:cubicBezTo>
                  <a:cubicBezTo>
                    <a:pt x="18" y="83"/>
                    <a:pt x="18" y="83"/>
                    <a:pt x="18" y="83"/>
                  </a:cubicBezTo>
                  <a:cubicBezTo>
                    <a:pt x="13" y="79"/>
                    <a:pt x="13" y="79"/>
                    <a:pt x="13" y="79"/>
                  </a:cubicBezTo>
                  <a:cubicBezTo>
                    <a:pt x="12" y="73"/>
                    <a:pt x="12" y="73"/>
                    <a:pt x="12" y="73"/>
                  </a:cubicBezTo>
                  <a:cubicBezTo>
                    <a:pt x="11" y="69"/>
                    <a:pt x="11" y="69"/>
                    <a:pt x="11" y="69"/>
                  </a:cubicBezTo>
                  <a:cubicBezTo>
                    <a:pt x="6" y="64"/>
                    <a:pt x="6" y="64"/>
                    <a:pt x="6" y="64"/>
                  </a:cubicBezTo>
                  <a:cubicBezTo>
                    <a:pt x="4" y="60"/>
                    <a:pt x="4" y="60"/>
                    <a:pt x="4" y="60"/>
                  </a:cubicBezTo>
                  <a:cubicBezTo>
                    <a:pt x="4" y="54"/>
                    <a:pt x="4" y="54"/>
                    <a:pt x="4" y="54"/>
                  </a:cubicBezTo>
                  <a:cubicBezTo>
                    <a:pt x="1" y="49"/>
                    <a:pt x="1" y="49"/>
                    <a:pt x="1" y="49"/>
                  </a:cubicBezTo>
                  <a:cubicBezTo>
                    <a:pt x="2" y="44"/>
                    <a:pt x="2" y="44"/>
                    <a:pt x="2" y="44"/>
                  </a:cubicBezTo>
                  <a:cubicBezTo>
                    <a:pt x="2" y="44"/>
                    <a:pt x="0" y="43"/>
                    <a:pt x="1" y="42"/>
                  </a:cubicBezTo>
                  <a:cubicBezTo>
                    <a:pt x="3" y="42"/>
                    <a:pt x="6" y="41"/>
                    <a:pt x="6" y="41"/>
                  </a:cubicBezTo>
                  <a:cubicBezTo>
                    <a:pt x="7" y="35"/>
                    <a:pt x="7" y="35"/>
                    <a:pt x="7" y="35"/>
                  </a:cubicBezTo>
                  <a:cubicBezTo>
                    <a:pt x="8" y="33"/>
                    <a:pt x="8" y="33"/>
                    <a:pt x="8" y="33"/>
                  </a:cubicBezTo>
                  <a:cubicBezTo>
                    <a:pt x="12" y="31"/>
                    <a:pt x="12" y="31"/>
                    <a:pt x="12" y="31"/>
                  </a:cubicBezTo>
                  <a:cubicBezTo>
                    <a:pt x="14" y="26"/>
                    <a:pt x="14" y="26"/>
                    <a:pt x="14" y="26"/>
                  </a:cubicBezTo>
                  <a:lnTo>
                    <a:pt x="18" y="26"/>
                  </a:lnTo>
                  <a:close/>
                </a:path>
              </a:pathLst>
            </a:custGeom>
            <a:grpFill/>
            <a:ln w="38100" cap="rnd" cmpd="sng">
              <a:solidFill>
                <a:schemeClr val="bg2"/>
              </a:solidFill>
              <a:prstDash val="solid"/>
              <a:round/>
              <a:headEnd/>
              <a:tailEnd/>
            </a:ln>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en-US" sz="1050">
                <a:solidFill>
                  <a:srgbClr val="0032A0">
                    <a:lumMod val="50000"/>
                  </a:srgbClr>
                </a:solidFill>
                <a:latin typeface="Calibri Light"/>
              </a:endParaRPr>
            </a:p>
          </p:txBody>
        </p:sp>
        <p:sp>
          <p:nvSpPr>
            <p:cNvPr id="557" name="Freeform 53"/>
            <p:cNvSpPr>
              <a:spLocks noEditPoints="1"/>
            </p:cNvSpPr>
            <p:nvPr/>
          </p:nvSpPr>
          <p:spPr bwMode="auto">
            <a:xfrm>
              <a:off x="5766982" y="1595422"/>
              <a:ext cx="401292" cy="265289"/>
            </a:xfrm>
            <a:custGeom>
              <a:avLst/>
              <a:gdLst>
                <a:gd name="T0" fmla="*/ 39 w 176"/>
                <a:gd name="T1" fmla="*/ 45 h 120"/>
                <a:gd name="T2" fmla="*/ 46 w 176"/>
                <a:gd name="T3" fmla="*/ 36 h 120"/>
                <a:gd name="T4" fmla="*/ 51 w 176"/>
                <a:gd name="T5" fmla="*/ 29 h 120"/>
                <a:gd name="T6" fmla="*/ 59 w 176"/>
                <a:gd name="T7" fmla="*/ 23 h 120"/>
                <a:gd name="T8" fmla="*/ 69 w 176"/>
                <a:gd name="T9" fmla="*/ 17 h 120"/>
                <a:gd name="T10" fmla="*/ 81 w 176"/>
                <a:gd name="T11" fmla="*/ 15 h 120"/>
                <a:gd name="T12" fmla="*/ 89 w 176"/>
                <a:gd name="T13" fmla="*/ 6 h 120"/>
                <a:gd name="T14" fmla="*/ 97 w 176"/>
                <a:gd name="T15" fmla="*/ 7 h 120"/>
                <a:gd name="T16" fmla="*/ 109 w 176"/>
                <a:gd name="T17" fmla="*/ 4 h 120"/>
                <a:gd name="T18" fmla="*/ 128 w 176"/>
                <a:gd name="T19" fmla="*/ 7 h 120"/>
                <a:gd name="T20" fmla="*/ 154 w 176"/>
                <a:gd name="T21" fmla="*/ 3 h 120"/>
                <a:gd name="T22" fmla="*/ 157 w 176"/>
                <a:gd name="T23" fmla="*/ 15 h 120"/>
                <a:gd name="T24" fmla="*/ 162 w 176"/>
                <a:gd name="T25" fmla="*/ 70 h 120"/>
                <a:gd name="T26" fmla="*/ 171 w 176"/>
                <a:gd name="T27" fmla="*/ 80 h 120"/>
                <a:gd name="T28" fmla="*/ 168 w 176"/>
                <a:gd name="T29" fmla="*/ 90 h 120"/>
                <a:gd name="T30" fmla="*/ 165 w 176"/>
                <a:gd name="T31" fmla="*/ 105 h 120"/>
                <a:gd name="T32" fmla="*/ 146 w 176"/>
                <a:gd name="T33" fmla="*/ 109 h 120"/>
                <a:gd name="T34" fmla="*/ 124 w 176"/>
                <a:gd name="T35" fmla="*/ 99 h 120"/>
                <a:gd name="T36" fmla="*/ 102 w 176"/>
                <a:gd name="T37" fmla="*/ 94 h 120"/>
                <a:gd name="T38" fmla="*/ 78 w 176"/>
                <a:gd name="T39" fmla="*/ 107 h 120"/>
                <a:gd name="T40" fmla="*/ 77 w 176"/>
                <a:gd name="T41" fmla="*/ 87 h 120"/>
                <a:gd name="T42" fmla="*/ 71 w 176"/>
                <a:gd name="T43" fmla="*/ 83 h 120"/>
                <a:gd name="T44" fmla="*/ 61 w 176"/>
                <a:gd name="T45" fmla="*/ 86 h 120"/>
                <a:gd name="T46" fmla="*/ 48 w 176"/>
                <a:gd name="T47" fmla="*/ 75 h 120"/>
                <a:gd name="T48" fmla="*/ 48 w 176"/>
                <a:gd name="T49" fmla="*/ 67 h 120"/>
                <a:gd name="T50" fmla="*/ 53 w 176"/>
                <a:gd name="T51" fmla="*/ 62 h 120"/>
                <a:gd name="T52" fmla="*/ 42 w 176"/>
                <a:gd name="T53" fmla="*/ 59 h 120"/>
                <a:gd name="T54" fmla="*/ 45 w 176"/>
                <a:gd name="T55" fmla="*/ 51 h 120"/>
                <a:gd name="T56" fmla="*/ 23 w 176"/>
                <a:gd name="T57" fmla="*/ 103 h 120"/>
                <a:gd name="T58" fmla="*/ 22 w 176"/>
                <a:gd name="T59" fmla="*/ 105 h 120"/>
                <a:gd name="T60" fmla="*/ 64 w 176"/>
                <a:gd name="T61" fmla="*/ 98 h 120"/>
                <a:gd name="T62" fmla="*/ 9 w 176"/>
                <a:gd name="T63" fmla="*/ 91 h 120"/>
                <a:gd name="T64" fmla="*/ 4 w 176"/>
                <a:gd name="T65" fmla="*/ 87 h 120"/>
                <a:gd name="T66" fmla="*/ 3 w 176"/>
                <a:gd name="T67" fmla="*/ 91 h 120"/>
                <a:gd name="T68" fmla="*/ 5 w 176"/>
                <a:gd name="T69" fmla="*/ 98 h 120"/>
                <a:gd name="T70" fmla="*/ 10 w 176"/>
                <a:gd name="T71" fmla="*/ 103 h 120"/>
                <a:gd name="T72" fmla="*/ 14 w 176"/>
                <a:gd name="T73" fmla="*/ 110 h 120"/>
                <a:gd name="T74" fmla="*/ 13 w 176"/>
                <a:gd name="T75" fmla="*/ 119 h 120"/>
                <a:gd name="T76" fmla="*/ 17 w 176"/>
                <a:gd name="T77" fmla="*/ 109 h 120"/>
                <a:gd name="T78" fmla="*/ 23 w 176"/>
                <a:gd name="T79" fmla="*/ 99 h 120"/>
                <a:gd name="T80" fmla="*/ 29 w 176"/>
                <a:gd name="T81" fmla="*/ 97 h 120"/>
                <a:gd name="T82" fmla="*/ 33 w 176"/>
                <a:gd name="T83" fmla="*/ 89 h 120"/>
                <a:gd name="T84" fmla="*/ 37 w 176"/>
                <a:gd name="T85" fmla="*/ 84 h 120"/>
                <a:gd name="T86" fmla="*/ 41 w 176"/>
                <a:gd name="T87" fmla="*/ 81 h 120"/>
                <a:gd name="T88" fmla="*/ 28 w 176"/>
                <a:gd name="T89" fmla="*/ 77 h 120"/>
                <a:gd name="T90" fmla="*/ 19 w 176"/>
                <a:gd name="T91" fmla="*/ 81 h 120"/>
                <a:gd name="T92" fmla="*/ 12 w 176"/>
                <a:gd name="T93" fmla="*/ 86 h 120"/>
                <a:gd name="T94" fmla="*/ 35 w 176"/>
                <a:gd name="T95" fmla="*/ 76 h 120"/>
                <a:gd name="T96" fmla="*/ 43 w 176"/>
                <a:gd name="T97" fmla="*/ 76 h 120"/>
                <a:gd name="T98" fmla="*/ 36 w 176"/>
                <a:gd name="T99" fmla="*/ 75 h 120"/>
                <a:gd name="T100" fmla="*/ 27 w 176"/>
                <a:gd name="T101" fmla="*/ 59 h 120"/>
                <a:gd name="T102" fmla="*/ 27 w 176"/>
                <a:gd name="T103" fmla="*/ 65 h 120"/>
                <a:gd name="T104" fmla="*/ 22 w 176"/>
                <a:gd name="T105" fmla="*/ 70 h 120"/>
                <a:gd name="T106" fmla="*/ 14 w 176"/>
                <a:gd name="T107" fmla="*/ 68 h 120"/>
                <a:gd name="T108" fmla="*/ 3 w 176"/>
                <a:gd name="T109" fmla="*/ 64 h 120"/>
                <a:gd name="T110" fmla="*/ 16 w 176"/>
                <a:gd name="T111" fmla="*/ 54 h 120"/>
                <a:gd name="T112" fmla="*/ 36 w 176"/>
                <a:gd name="T113" fmla="*/ 52 h 120"/>
                <a:gd name="T114" fmla="*/ 33 w 176"/>
                <a:gd name="T115" fmla="*/ 57 h 120"/>
                <a:gd name="T116" fmla="*/ 36 w 176"/>
                <a:gd name="T117" fmla="*/ 5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6" h="120">
                  <a:moveTo>
                    <a:pt x="39" y="52"/>
                  </a:moveTo>
                  <a:cubicBezTo>
                    <a:pt x="40" y="50"/>
                    <a:pt x="40" y="50"/>
                    <a:pt x="40" y="50"/>
                  </a:cubicBezTo>
                  <a:cubicBezTo>
                    <a:pt x="41" y="48"/>
                    <a:pt x="41" y="48"/>
                    <a:pt x="41" y="48"/>
                  </a:cubicBezTo>
                  <a:cubicBezTo>
                    <a:pt x="41" y="45"/>
                    <a:pt x="41" y="45"/>
                    <a:pt x="41" y="45"/>
                  </a:cubicBezTo>
                  <a:cubicBezTo>
                    <a:pt x="39" y="45"/>
                    <a:pt x="39" y="45"/>
                    <a:pt x="39" y="45"/>
                  </a:cubicBezTo>
                  <a:cubicBezTo>
                    <a:pt x="38" y="42"/>
                    <a:pt x="38" y="42"/>
                    <a:pt x="38" y="42"/>
                  </a:cubicBezTo>
                  <a:cubicBezTo>
                    <a:pt x="38" y="42"/>
                    <a:pt x="39" y="41"/>
                    <a:pt x="40" y="41"/>
                  </a:cubicBezTo>
                  <a:cubicBezTo>
                    <a:pt x="40" y="40"/>
                    <a:pt x="43" y="40"/>
                    <a:pt x="43" y="40"/>
                  </a:cubicBezTo>
                  <a:cubicBezTo>
                    <a:pt x="45" y="38"/>
                    <a:pt x="45" y="38"/>
                    <a:pt x="45" y="38"/>
                  </a:cubicBezTo>
                  <a:cubicBezTo>
                    <a:pt x="45" y="38"/>
                    <a:pt x="44" y="36"/>
                    <a:pt x="46" y="36"/>
                  </a:cubicBezTo>
                  <a:cubicBezTo>
                    <a:pt x="47" y="36"/>
                    <a:pt x="49" y="36"/>
                    <a:pt x="50" y="36"/>
                  </a:cubicBezTo>
                  <a:cubicBezTo>
                    <a:pt x="51" y="36"/>
                    <a:pt x="52" y="35"/>
                    <a:pt x="52" y="35"/>
                  </a:cubicBezTo>
                  <a:cubicBezTo>
                    <a:pt x="54" y="35"/>
                    <a:pt x="55" y="36"/>
                    <a:pt x="54" y="35"/>
                  </a:cubicBezTo>
                  <a:cubicBezTo>
                    <a:pt x="54" y="35"/>
                    <a:pt x="54" y="34"/>
                    <a:pt x="53" y="33"/>
                  </a:cubicBezTo>
                  <a:cubicBezTo>
                    <a:pt x="52" y="32"/>
                    <a:pt x="49" y="30"/>
                    <a:pt x="51" y="29"/>
                  </a:cubicBezTo>
                  <a:cubicBezTo>
                    <a:pt x="52" y="28"/>
                    <a:pt x="53" y="28"/>
                    <a:pt x="54" y="29"/>
                  </a:cubicBezTo>
                  <a:cubicBezTo>
                    <a:pt x="55" y="29"/>
                    <a:pt x="56" y="31"/>
                    <a:pt x="56" y="31"/>
                  </a:cubicBezTo>
                  <a:cubicBezTo>
                    <a:pt x="56" y="27"/>
                    <a:pt x="56" y="27"/>
                    <a:pt x="56" y="27"/>
                  </a:cubicBezTo>
                  <a:cubicBezTo>
                    <a:pt x="56" y="27"/>
                    <a:pt x="59" y="27"/>
                    <a:pt x="60" y="26"/>
                  </a:cubicBezTo>
                  <a:cubicBezTo>
                    <a:pt x="60" y="25"/>
                    <a:pt x="59" y="23"/>
                    <a:pt x="59" y="23"/>
                  </a:cubicBezTo>
                  <a:cubicBezTo>
                    <a:pt x="59" y="23"/>
                    <a:pt x="59" y="23"/>
                    <a:pt x="62" y="23"/>
                  </a:cubicBezTo>
                  <a:cubicBezTo>
                    <a:pt x="65" y="22"/>
                    <a:pt x="64" y="22"/>
                    <a:pt x="66" y="22"/>
                  </a:cubicBezTo>
                  <a:cubicBezTo>
                    <a:pt x="67" y="22"/>
                    <a:pt x="70" y="22"/>
                    <a:pt x="70" y="22"/>
                  </a:cubicBezTo>
                  <a:cubicBezTo>
                    <a:pt x="70" y="22"/>
                    <a:pt x="72" y="21"/>
                    <a:pt x="71" y="20"/>
                  </a:cubicBezTo>
                  <a:cubicBezTo>
                    <a:pt x="71" y="19"/>
                    <a:pt x="69" y="17"/>
                    <a:pt x="69" y="17"/>
                  </a:cubicBezTo>
                  <a:cubicBezTo>
                    <a:pt x="69" y="17"/>
                    <a:pt x="70" y="14"/>
                    <a:pt x="70" y="15"/>
                  </a:cubicBezTo>
                  <a:cubicBezTo>
                    <a:pt x="70" y="17"/>
                    <a:pt x="73" y="19"/>
                    <a:pt x="73" y="19"/>
                  </a:cubicBezTo>
                  <a:cubicBezTo>
                    <a:pt x="75" y="17"/>
                    <a:pt x="75" y="17"/>
                    <a:pt x="75" y="17"/>
                  </a:cubicBezTo>
                  <a:cubicBezTo>
                    <a:pt x="78" y="16"/>
                    <a:pt x="78" y="16"/>
                    <a:pt x="78" y="16"/>
                  </a:cubicBezTo>
                  <a:cubicBezTo>
                    <a:pt x="81" y="15"/>
                    <a:pt x="81" y="15"/>
                    <a:pt x="81" y="15"/>
                  </a:cubicBezTo>
                  <a:cubicBezTo>
                    <a:pt x="81" y="15"/>
                    <a:pt x="84" y="15"/>
                    <a:pt x="86" y="15"/>
                  </a:cubicBezTo>
                  <a:cubicBezTo>
                    <a:pt x="87" y="15"/>
                    <a:pt x="90" y="14"/>
                    <a:pt x="90" y="14"/>
                  </a:cubicBezTo>
                  <a:cubicBezTo>
                    <a:pt x="91" y="12"/>
                    <a:pt x="91" y="12"/>
                    <a:pt x="91" y="12"/>
                  </a:cubicBezTo>
                  <a:cubicBezTo>
                    <a:pt x="87" y="8"/>
                    <a:pt x="87" y="8"/>
                    <a:pt x="87" y="8"/>
                  </a:cubicBezTo>
                  <a:cubicBezTo>
                    <a:pt x="87" y="8"/>
                    <a:pt x="89" y="5"/>
                    <a:pt x="89" y="6"/>
                  </a:cubicBezTo>
                  <a:cubicBezTo>
                    <a:pt x="90" y="7"/>
                    <a:pt x="90" y="9"/>
                    <a:pt x="91" y="9"/>
                  </a:cubicBezTo>
                  <a:cubicBezTo>
                    <a:pt x="92" y="9"/>
                    <a:pt x="93" y="10"/>
                    <a:pt x="94" y="9"/>
                  </a:cubicBezTo>
                  <a:cubicBezTo>
                    <a:pt x="94" y="8"/>
                    <a:pt x="94" y="5"/>
                    <a:pt x="94" y="5"/>
                  </a:cubicBezTo>
                  <a:cubicBezTo>
                    <a:pt x="94" y="5"/>
                    <a:pt x="93" y="4"/>
                    <a:pt x="94" y="4"/>
                  </a:cubicBezTo>
                  <a:cubicBezTo>
                    <a:pt x="95" y="5"/>
                    <a:pt x="97" y="7"/>
                    <a:pt x="97" y="7"/>
                  </a:cubicBezTo>
                  <a:cubicBezTo>
                    <a:pt x="100" y="7"/>
                    <a:pt x="100" y="7"/>
                    <a:pt x="100" y="7"/>
                  </a:cubicBezTo>
                  <a:cubicBezTo>
                    <a:pt x="103" y="4"/>
                    <a:pt x="103" y="4"/>
                    <a:pt x="103" y="4"/>
                  </a:cubicBezTo>
                  <a:cubicBezTo>
                    <a:pt x="104" y="6"/>
                    <a:pt x="104" y="6"/>
                    <a:pt x="104" y="6"/>
                  </a:cubicBezTo>
                  <a:cubicBezTo>
                    <a:pt x="104" y="6"/>
                    <a:pt x="106" y="5"/>
                    <a:pt x="107" y="5"/>
                  </a:cubicBezTo>
                  <a:cubicBezTo>
                    <a:pt x="108" y="5"/>
                    <a:pt x="108" y="4"/>
                    <a:pt x="109" y="4"/>
                  </a:cubicBezTo>
                  <a:cubicBezTo>
                    <a:pt x="110" y="4"/>
                    <a:pt x="112" y="5"/>
                    <a:pt x="112" y="5"/>
                  </a:cubicBezTo>
                  <a:cubicBezTo>
                    <a:pt x="117" y="6"/>
                    <a:pt x="117" y="6"/>
                    <a:pt x="117" y="6"/>
                  </a:cubicBezTo>
                  <a:cubicBezTo>
                    <a:pt x="119" y="3"/>
                    <a:pt x="119" y="3"/>
                    <a:pt x="119" y="3"/>
                  </a:cubicBezTo>
                  <a:cubicBezTo>
                    <a:pt x="124" y="5"/>
                    <a:pt x="124" y="5"/>
                    <a:pt x="124" y="5"/>
                  </a:cubicBezTo>
                  <a:cubicBezTo>
                    <a:pt x="128" y="7"/>
                    <a:pt x="128" y="7"/>
                    <a:pt x="128" y="7"/>
                  </a:cubicBezTo>
                  <a:cubicBezTo>
                    <a:pt x="133" y="7"/>
                    <a:pt x="133" y="7"/>
                    <a:pt x="133" y="7"/>
                  </a:cubicBezTo>
                  <a:cubicBezTo>
                    <a:pt x="133" y="7"/>
                    <a:pt x="137" y="5"/>
                    <a:pt x="138" y="5"/>
                  </a:cubicBezTo>
                  <a:cubicBezTo>
                    <a:pt x="140" y="4"/>
                    <a:pt x="144" y="4"/>
                    <a:pt x="144" y="4"/>
                  </a:cubicBezTo>
                  <a:cubicBezTo>
                    <a:pt x="144" y="4"/>
                    <a:pt x="145" y="4"/>
                    <a:pt x="147" y="4"/>
                  </a:cubicBezTo>
                  <a:cubicBezTo>
                    <a:pt x="149" y="3"/>
                    <a:pt x="154" y="3"/>
                    <a:pt x="154" y="3"/>
                  </a:cubicBezTo>
                  <a:cubicBezTo>
                    <a:pt x="157" y="0"/>
                    <a:pt x="157" y="0"/>
                    <a:pt x="157" y="0"/>
                  </a:cubicBezTo>
                  <a:cubicBezTo>
                    <a:pt x="162" y="2"/>
                    <a:pt x="162" y="2"/>
                    <a:pt x="162" y="2"/>
                  </a:cubicBezTo>
                  <a:cubicBezTo>
                    <a:pt x="162" y="4"/>
                    <a:pt x="162" y="4"/>
                    <a:pt x="162" y="4"/>
                  </a:cubicBezTo>
                  <a:cubicBezTo>
                    <a:pt x="157" y="8"/>
                    <a:pt x="157" y="8"/>
                    <a:pt x="157" y="8"/>
                  </a:cubicBezTo>
                  <a:cubicBezTo>
                    <a:pt x="157" y="15"/>
                    <a:pt x="157" y="15"/>
                    <a:pt x="157" y="15"/>
                  </a:cubicBezTo>
                  <a:cubicBezTo>
                    <a:pt x="156" y="25"/>
                    <a:pt x="153" y="30"/>
                    <a:pt x="152" y="36"/>
                  </a:cubicBezTo>
                  <a:cubicBezTo>
                    <a:pt x="151" y="39"/>
                    <a:pt x="149" y="40"/>
                    <a:pt x="152" y="45"/>
                  </a:cubicBezTo>
                  <a:cubicBezTo>
                    <a:pt x="154" y="47"/>
                    <a:pt x="154" y="54"/>
                    <a:pt x="158" y="58"/>
                  </a:cubicBezTo>
                  <a:cubicBezTo>
                    <a:pt x="160" y="60"/>
                    <a:pt x="158" y="65"/>
                    <a:pt x="161" y="67"/>
                  </a:cubicBezTo>
                  <a:cubicBezTo>
                    <a:pt x="161" y="67"/>
                    <a:pt x="161" y="68"/>
                    <a:pt x="162" y="70"/>
                  </a:cubicBezTo>
                  <a:cubicBezTo>
                    <a:pt x="164" y="72"/>
                    <a:pt x="164" y="71"/>
                    <a:pt x="165" y="72"/>
                  </a:cubicBezTo>
                  <a:cubicBezTo>
                    <a:pt x="165" y="72"/>
                    <a:pt x="167" y="73"/>
                    <a:pt x="168" y="74"/>
                  </a:cubicBezTo>
                  <a:cubicBezTo>
                    <a:pt x="169" y="75"/>
                    <a:pt x="169" y="77"/>
                    <a:pt x="169" y="78"/>
                  </a:cubicBezTo>
                  <a:cubicBezTo>
                    <a:pt x="169" y="79"/>
                    <a:pt x="170" y="80"/>
                    <a:pt x="170" y="80"/>
                  </a:cubicBezTo>
                  <a:cubicBezTo>
                    <a:pt x="170" y="80"/>
                    <a:pt x="171" y="79"/>
                    <a:pt x="171" y="80"/>
                  </a:cubicBezTo>
                  <a:cubicBezTo>
                    <a:pt x="171" y="81"/>
                    <a:pt x="170" y="79"/>
                    <a:pt x="171" y="81"/>
                  </a:cubicBezTo>
                  <a:cubicBezTo>
                    <a:pt x="173" y="83"/>
                    <a:pt x="176" y="83"/>
                    <a:pt x="176" y="83"/>
                  </a:cubicBezTo>
                  <a:cubicBezTo>
                    <a:pt x="175" y="87"/>
                    <a:pt x="175" y="87"/>
                    <a:pt x="175" y="87"/>
                  </a:cubicBezTo>
                  <a:cubicBezTo>
                    <a:pt x="173" y="88"/>
                    <a:pt x="173" y="88"/>
                    <a:pt x="173" y="88"/>
                  </a:cubicBezTo>
                  <a:cubicBezTo>
                    <a:pt x="173" y="88"/>
                    <a:pt x="168" y="88"/>
                    <a:pt x="168" y="90"/>
                  </a:cubicBezTo>
                  <a:cubicBezTo>
                    <a:pt x="168" y="91"/>
                    <a:pt x="168" y="95"/>
                    <a:pt x="168" y="95"/>
                  </a:cubicBezTo>
                  <a:cubicBezTo>
                    <a:pt x="165" y="98"/>
                    <a:pt x="165" y="98"/>
                    <a:pt x="165" y="98"/>
                  </a:cubicBezTo>
                  <a:cubicBezTo>
                    <a:pt x="165" y="98"/>
                    <a:pt x="167" y="102"/>
                    <a:pt x="167" y="103"/>
                  </a:cubicBezTo>
                  <a:cubicBezTo>
                    <a:pt x="167" y="104"/>
                    <a:pt x="168" y="104"/>
                    <a:pt x="168" y="104"/>
                  </a:cubicBezTo>
                  <a:cubicBezTo>
                    <a:pt x="165" y="105"/>
                    <a:pt x="165" y="105"/>
                    <a:pt x="165" y="105"/>
                  </a:cubicBezTo>
                  <a:cubicBezTo>
                    <a:pt x="161" y="105"/>
                    <a:pt x="161" y="105"/>
                    <a:pt x="161" y="105"/>
                  </a:cubicBezTo>
                  <a:cubicBezTo>
                    <a:pt x="153" y="103"/>
                    <a:pt x="153" y="103"/>
                    <a:pt x="153" y="103"/>
                  </a:cubicBezTo>
                  <a:cubicBezTo>
                    <a:pt x="151" y="106"/>
                    <a:pt x="151" y="106"/>
                    <a:pt x="151" y="106"/>
                  </a:cubicBezTo>
                  <a:cubicBezTo>
                    <a:pt x="149" y="106"/>
                    <a:pt x="149" y="106"/>
                    <a:pt x="149" y="106"/>
                  </a:cubicBezTo>
                  <a:cubicBezTo>
                    <a:pt x="149" y="106"/>
                    <a:pt x="148" y="108"/>
                    <a:pt x="146" y="109"/>
                  </a:cubicBezTo>
                  <a:cubicBezTo>
                    <a:pt x="145" y="110"/>
                    <a:pt x="144" y="111"/>
                    <a:pt x="143" y="111"/>
                  </a:cubicBezTo>
                  <a:cubicBezTo>
                    <a:pt x="141" y="112"/>
                    <a:pt x="139" y="110"/>
                    <a:pt x="139" y="110"/>
                  </a:cubicBezTo>
                  <a:cubicBezTo>
                    <a:pt x="136" y="109"/>
                    <a:pt x="136" y="109"/>
                    <a:pt x="136" y="109"/>
                  </a:cubicBezTo>
                  <a:cubicBezTo>
                    <a:pt x="133" y="105"/>
                    <a:pt x="133" y="105"/>
                    <a:pt x="133" y="105"/>
                  </a:cubicBezTo>
                  <a:cubicBezTo>
                    <a:pt x="124" y="99"/>
                    <a:pt x="124" y="99"/>
                    <a:pt x="124" y="99"/>
                  </a:cubicBezTo>
                  <a:cubicBezTo>
                    <a:pt x="119" y="97"/>
                    <a:pt x="119" y="97"/>
                    <a:pt x="119" y="97"/>
                  </a:cubicBezTo>
                  <a:cubicBezTo>
                    <a:pt x="115" y="96"/>
                    <a:pt x="115" y="96"/>
                    <a:pt x="115" y="96"/>
                  </a:cubicBezTo>
                  <a:cubicBezTo>
                    <a:pt x="110" y="96"/>
                    <a:pt x="110" y="96"/>
                    <a:pt x="110" y="96"/>
                  </a:cubicBezTo>
                  <a:cubicBezTo>
                    <a:pt x="106" y="94"/>
                    <a:pt x="106" y="94"/>
                    <a:pt x="106" y="94"/>
                  </a:cubicBezTo>
                  <a:cubicBezTo>
                    <a:pt x="102" y="94"/>
                    <a:pt x="102" y="94"/>
                    <a:pt x="102" y="94"/>
                  </a:cubicBezTo>
                  <a:cubicBezTo>
                    <a:pt x="97" y="92"/>
                    <a:pt x="97" y="92"/>
                    <a:pt x="97" y="92"/>
                  </a:cubicBezTo>
                  <a:cubicBezTo>
                    <a:pt x="93" y="95"/>
                    <a:pt x="93" y="95"/>
                    <a:pt x="93" y="95"/>
                  </a:cubicBezTo>
                  <a:cubicBezTo>
                    <a:pt x="88" y="98"/>
                    <a:pt x="88" y="98"/>
                    <a:pt x="88" y="98"/>
                  </a:cubicBezTo>
                  <a:cubicBezTo>
                    <a:pt x="83" y="103"/>
                    <a:pt x="83" y="103"/>
                    <a:pt x="83" y="103"/>
                  </a:cubicBezTo>
                  <a:cubicBezTo>
                    <a:pt x="83" y="103"/>
                    <a:pt x="80" y="106"/>
                    <a:pt x="78" y="107"/>
                  </a:cubicBezTo>
                  <a:cubicBezTo>
                    <a:pt x="77" y="106"/>
                    <a:pt x="77" y="106"/>
                    <a:pt x="77" y="106"/>
                  </a:cubicBezTo>
                  <a:cubicBezTo>
                    <a:pt x="77" y="106"/>
                    <a:pt x="77" y="103"/>
                    <a:pt x="78" y="101"/>
                  </a:cubicBezTo>
                  <a:cubicBezTo>
                    <a:pt x="79" y="100"/>
                    <a:pt x="79" y="98"/>
                    <a:pt x="79" y="97"/>
                  </a:cubicBezTo>
                  <a:cubicBezTo>
                    <a:pt x="79" y="96"/>
                    <a:pt x="79" y="94"/>
                    <a:pt x="78" y="92"/>
                  </a:cubicBezTo>
                  <a:cubicBezTo>
                    <a:pt x="78" y="90"/>
                    <a:pt x="77" y="87"/>
                    <a:pt x="77" y="87"/>
                  </a:cubicBezTo>
                  <a:cubicBezTo>
                    <a:pt x="80" y="85"/>
                    <a:pt x="80" y="85"/>
                    <a:pt x="80" y="85"/>
                  </a:cubicBezTo>
                  <a:cubicBezTo>
                    <a:pt x="78" y="80"/>
                    <a:pt x="78" y="80"/>
                    <a:pt x="78" y="80"/>
                  </a:cubicBezTo>
                  <a:cubicBezTo>
                    <a:pt x="76" y="80"/>
                    <a:pt x="76" y="80"/>
                    <a:pt x="76" y="80"/>
                  </a:cubicBezTo>
                  <a:cubicBezTo>
                    <a:pt x="73" y="80"/>
                    <a:pt x="73" y="80"/>
                    <a:pt x="73" y="80"/>
                  </a:cubicBezTo>
                  <a:cubicBezTo>
                    <a:pt x="71" y="83"/>
                    <a:pt x="71" y="83"/>
                    <a:pt x="71" y="83"/>
                  </a:cubicBezTo>
                  <a:cubicBezTo>
                    <a:pt x="71" y="83"/>
                    <a:pt x="72" y="85"/>
                    <a:pt x="72" y="86"/>
                  </a:cubicBezTo>
                  <a:cubicBezTo>
                    <a:pt x="71" y="87"/>
                    <a:pt x="69" y="87"/>
                    <a:pt x="69" y="87"/>
                  </a:cubicBezTo>
                  <a:cubicBezTo>
                    <a:pt x="68" y="88"/>
                    <a:pt x="68" y="91"/>
                    <a:pt x="68" y="91"/>
                  </a:cubicBezTo>
                  <a:cubicBezTo>
                    <a:pt x="64" y="87"/>
                    <a:pt x="64" y="87"/>
                    <a:pt x="64" y="87"/>
                  </a:cubicBezTo>
                  <a:cubicBezTo>
                    <a:pt x="64" y="87"/>
                    <a:pt x="62" y="87"/>
                    <a:pt x="61" y="86"/>
                  </a:cubicBezTo>
                  <a:cubicBezTo>
                    <a:pt x="60" y="86"/>
                    <a:pt x="58" y="86"/>
                    <a:pt x="58" y="86"/>
                  </a:cubicBezTo>
                  <a:cubicBezTo>
                    <a:pt x="58" y="86"/>
                    <a:pt x="58" y="86"/>
                    <a:pt x="57" y="86"/>
                  </a:cubicBezTo>
                  <a:cubicBezTo>
                    <a:pt x="55" y="86"/>
                    <a:pt x="55" y="86"/>
                    <a:pt x="54" y="84"/>
                  </a:cubicBezTo>
                  <a:cubicBezTo>
                    <a:pt x="53" y="82"/>
                    <a:pt x="50" y="77"/>
                    <a:pt x="50" y="77"/>
                  </a:cubicBezTo>
                  <a:cubicBezTo>
                    <a:pt x="50" y="77"/>
                    <a:pt x="49" y="75"/>
                    <a:pt x="48" y="75"/>
                  </a:cubicBezTo>
                  <a:cubicBezTo>
                    <a:pt x="48" y="75"/>
                    <a:pt x="47" y="77"/>
                    <a:pt x="47" y="77"/>
                  </a:cubicBezTo>
                  <a:cubicBezTo>
                    <a:pt x="46" y="77"/>
                    <a:pt x="46" y="75"/>
                    <a:pt x="46" y="74"/>
                  </a:cubicBezTo>
                  <a:cubicBezTo>
                    <a:pt x="46" y="73"/>
                    <a:pt x="46" y="72"/>
                    <a:pt x="46" y="70"/>
                  </a:cubicBezTo>
                  <a:cubicBezTo>
                    <a:pt x="46" y="68"/>
                    <a:pt x="45" y="66"/>
                    <a:pt x="46" y="66"/>
                  </a:cubicBezTo>
                  <a:cubicBezTo>
                    <a:pt x="46" y="66"/>
                    <a:pt x="47" y="67"/>
                    <a:pt x="48" y="67"/>
                  </a:cubicBezTo>
                  <a:cubicBezTo>
                    <a:pt x="49" y="67"/>
                    <a:pt x="49" y="65"/>
                    <a:pt x="49" y="65"/>
                  </a:cubicBezTo>
                  <a:cubicBezTo>
                    <a:pt x="50" y="65"/>
                    <a:pt x="51" y="66"/>
                    <a:pt x="51" y="66"/>
                  </a:cubicBezTo>
                  <a:cubicBezTo>
                    <a:pt x="52" y="66"/>
                    <a:pt x="53" y="66"/>
                    <a:pt x="53" y="66"/>
                  </a:cubicBezTo>
                  <a:cubicBezTo>
                    <a:pt x="54" y="65"/>
                    <a:pt x="54" y="65"/>
                    <a:pt x="54" y="64"/>
                  </a:cubicBezTo>
                  <a:cubicBezTo>
                    <a:pt x="54" y="63"/>
                    <a:pt x="53" y="62"/>
                    <a:pt x="53" y="62"/>
                  </a:cubicBezTo>
                  <a:cubicBezTo>
                    <a:pt x="52" y="62"/>
                    <a:pt x="46" y="65"/>
                    <a:pt x="46" y="65"/>
                  </a:cubicBezTo>
                  <a:cubicBezTo>
                    <a:pt x="42" y="65"/>
                    <a:pt x="42" y="65"/>
                    <a:pt x="42" y="65"/>
                  </a:cubicBezTo>
                  <a:cubicBezTo>
                    <a:pt x="44" y="63"/>
                    <a:pt x="44" y="63"/>
                    <a:pt x="44" y="63"/>
                  </a:cubicBezTo>
                  <a:cubicBezTo>
                    <a:pt x="42" y="61"/>
                    <a:pt x="42" y="61"/>
                    <a:pt x="42" y="61"/>
                  </a:cubicBezTo>
                  <a:cubicBezTo>
                    <a:pt x="42" y="59"/>
                    <a:pt x="42" y="59"/>
                    <a:pt x="42" y="59"/>
                  </a:cubicBezTo>
                  <a:cubicBezTo>
                    <a:pt x="40" y="58"/>
                    <a:pt x="40" y="58"/>
                    <a:pt x="40" y="58"/>
                  </a:cubicBezTo>
                  <a:cubicBezTo>
                    <a:pt x="41" y="56"/>
                    <a:pt x="41" y="56"/>
                    <a:pt x="41" y="56"/>
                  </a:cubicBezTo>
                  <a:cubicBezTo>
                    <a:pt x="43" y="56"/>
                    <a:pt x="43" y="56"/>
                    <a:pt x="43" y="56"/>
                  </a:cubicBezTo>
                  <a:cubicBezTo>
                    <a:pt x="45" y="55"/>
                    <a:pt x="45" y="55"/>
                    <a:pt x="45" y="55"/>
                  </a:cubicBezTo>
                  <a:cubicBezTo>
                    <a:pt x="45" y="51"/>
                    <a:pt x="45" y="51"/>
                    <a:pt x="45" y="51"/>
                  </a:cubicBezTo>
                  <a:cubicBezTo>
                    <a:pt x="43" y="52"/>
                    <a:pt x="43" y="52"/>
                    <a:pt x="43" y="52"/>
                  </a:cubicBezTo>
                  <a:cubicBezTo>
                    <a:pt x="44" y="54"/>
                    <a:pt x="44" y="54"/>
                    <a:pt x="44" y="54"/>
                  </a:cubicBezTo>
                  <a:cubicBezTo>
                    <a:pt x="40" y="54"/>
                    <a:pt x="40" y="54"/>
                    <a:pt x="40" y="54"/>
                  </a:cubicBezTo>
                  <a:cubicBezTo>
                    <a:pt x="39" y="52"/>
                    <a:pt x="39" y="52"/>
                    <a:pt x="39" y="52"/>
                  </a:cubicBezTo>
                  <a:close/>
                  <a:moveTo>
                    <a:pt x="23" y="103"/>
                  </a:moveTo>
                  <a:cubicBezTo>
                    <a:pt x="23" y="103"/>
                    <a:pt x="23" y="103"/>
                    <a:pt x="23" y="103"/>
                  </a:cubicBezTo>
                  <a:cubicBezTo>
                    <a:pt x="23" y="103"/>
                    <a:pt x="25" y="103"/>
                    <a:pt x="25" y="103"/>
                  </a:cubicBezTo>
                  <a:cubicBezTo>
                    <a:pt x="25" y="103"/>
                    <a:pt x="26" y="104"/>
                    <a:pt x="25" y="104"/>
                  </a:cubicBezTo>
                  <a:cubicBezTo>
                    <a:pt x="25" y="105"/>
                    <a:pt x="26" y="105"/>
                    <a:pt x="25" y="105"/>
                  </a:cubicBezTo>
                  <a:cubicBezTo>
                    <a:pt x="24" y="105"/>
                    <a:pt x="22" y="106"/>
                    <a:pt x="22" y="105"/>
                  </a:cubicBezTo>
                  <a:cubicBezTo>
                    <a:pt x="22" y="105"/>
                    <a:pt x="23" y="104"/>
                    <a:pt x="23" y="104"/>
                  </a:cubicBezTo>
                  <a:cubicBezTo>
                    <a:pt x="23" y="103"/>
                    <a:pt x="23" y="103"/>
                    <a:pt x="23" y="103"/>
                  </a:cubicBezTo>
                  <a:close/>
                  <a:moveTo>
                    <a:pt x="64" y="95"/>
                  </a:moveTo>
                  <a:cubicBezTo>
                    <a:pt x="64" y="95"/>
                    <a:pt x="64" y="95"/>
                    <a:pt x="64" y="95"/>
                  </a:cubicBezTo>
                  <a:cubicBezTo>
                    <a:pt x="64" y="95"/>
                    <a:pt x="63" y="98"/>
                    <a:pt x="64" y="98"/>
                  </a:cubicBezTo>
                  <a:cubicBezTo>
                    <a:pt x="64" y="98"/>
                    <a:pt x="65" y="98"/>
                    <a:pt x="66" y="98"/>
                  </a:cubicBezTo>
                  <a:cubicBezTo>
                    <a:pt x="67" y="97"/>
                    <a:pt x="67" y="97"/>
                    <a:pt x="67" y="97"/>
                  </a:cubicBezTo>
                  <a:cubicBezTo>
                    <a:pt x="67" y="96"/>
                    <a:pt x="67" y="95"/>
                    <a:pt x="67" y="95"/>
                  </a:cubicBezTo>
                  <a:cubicBezTo>
                    <a:pt x="64" y="95"/>
                    <a:pt x="64" y="95"/>
                    <a:pt x="64" y="95"/>
                  </a:cubicBezTo>
                  <a:close/>
                  <a:moveTo>
                    <a:pt x="9" y="91"/>
                  </a:moveTo>
                  <a:cubicBezTo>
                    <a:pt x="9" y="91"/>
                    <a:pt x="9" y="91"/>
                    <a:pt x="9" y="91"/>
                  </a:cubicBezTo>
                  <a:cubicBezTo>
                    <a:pt x="8" y="92"/>
                    <a:pt x="8" y="92"/>
                    <a:pt x="8" y="92"/>
                  </a:cubicBezTo>
                  <a:cubicBezTo>
                    <a:pt x="8" y="92"/>
                    <a:pt x="7" y="89"/>
                    <a:pt x="7" y="88"/>
                  </a:cubicBezTo>
                  <a:cubicBezTo>
                    <a:pt x="7" y="88"/>
                    <a:pt x="5" y="87"/>
                    <a:pt x="5" y="87"/>
                  </a:cubicBezTo>
                  <a:cubicBezTo>
                    <a:pt x="5" y="87"/>
                    <a:pt x="4" y="87"/>
                    <a:pt x="4" y="87"/>
                  </a:cubicBezTo>
                  <a:cubicBezTo>
                    <a:pt x="3" y="87"/>
                    <a:pt x="3" y="88"/>
                    <a:pt x="3" y="88"/>
                  </a:cubicBezTo>
                  <a:cubicBezTo>
                    <a:pt x="2" y="88"/>
                    <a:pt x="2" y="88"/>
                    <a:pt x="2" y="88"/>
                  </a:cubicBezTo>
                  <a:cubicBezTo>
                    <a:pt x="2" y="88"/>
                    <a:pt x="1" y="88"/>
                    <a:pt x="1" y="88"/>
                  </a:cubicBezTo>
                  <a:cubicBezTo>
                    <a:pt x="0" y="89"/>
                    <a:pt x="1" y="90"/>
                    <a:pt x="1" y="90"/>
                  </a:cubicBezTo>
                  <a:cubicBezTo>
                    <a:pt x="1" y="90"/>
                    <a:pt x="2" y="90"/>
                    <a:pt x="3" y="91"/>
                  </a:cubicBezTo>
                  <a:cubicBezTo>
                    <a:pt x="4" y="91"/>
                    <a:pt x="4" y="91"/>
                    <a:pt x="4" y="91"/>
                  </a:cubicBezTo>
                  <a:cubicBezTo>
                    <a:pt x="4" y="91"/>
                    <a:pt x="6" y="93"/>
                    <a:pt x="7" y="94"/>
                  </a:cubicBezTo>
                  <a:cubicBezTo>
                    <a:pt x="7" y="94"/>
                    <a:pt x="7" y="95"/>
                    <a:pt x="7" y="95"/>
                  </a:cubicBezTo>
                  <a:cubicBezTo>
                    <a:pt x="4" y="97"/>
                    <a:pt x="4" y="97"/>
                    <a:pt x="4" y="97"/>
                  </a:cubicBezTo>
                  <a:cubicBezTo>
                    <a:pt x="4" y="97"/>
                    <a:pt x="5" y="98"/>
                    <a:pt x="5" y="98"/>
                  </a:cubicBezTo>
                  <a:cubicBezTo>
                    <a:pt x="6" y="98"/>
                    <a:pt x="4" y="99"/>
                    <a:pt x="4" y="99"/>
                  </a:cubicBezTo>
                  <a:cubicBezTo>
                    <a:pt x="4" y="99"/>
                    <a:pt x="4" y="101"/>
                    <a:pt x="4" y="101"/>
                  </a:cubicBezTo>
                  <a:cubicBezTo>
                    <a:pt x="4" y="101"/>
                    <a:pt x="5" y="102"/>
                    <a:pt x="7" y="102"/>
                  </a:cubicBezTo>
                  <a:cubicBezTo>
                    <a:pt x="9" y="103"/>
                    <a:pt x="9" y="102"/>
                    <a:pt x="9" y="102"/>
                  </a:cubicBezTo>
                  <a:cubicBezTo>
                    <a:pt x="10" y="103"/>
                    <a:pt x="10" y="103"/>
                    <a:pt x="10" y="103"/>
                  </a:cubicBezTo>
                  <a:cubicBezTo>
                    <a:pt x="10" y="104"/>
                    <a:pt x="10" y="104"/>
                    <a:pt x="10" y="104"/>
                  </a:cubicBezTo>
                  <a:cubicBezTo>
                    <a:pt x="11" y="105"/>
                    <a:pt x="11" y="105"/>
                    <a:pt x="11" y="105"/>
                  </a:cubicBezTo>
                  <a:cubicBezTo>
                    <a:pt x="14" y="106"/>
                    <a:pt x="14" y="106"/>
                    <a:pt x="14" y="106"/>
                  </a:cubicBezTo>
                  <a:cubicBezTo>
                    <a:pt x="14" y="107"/>
                    <a:pt x="14" y="107"/>
                    <a:pt x="14" y="107"/>
                  </a:cubicBezTo>
                  <a:cubicBezTo>
                    <a:pt x="14" y="110"/>
                    <a:pt x="14" y="110"/>
                    <a:pt x="14" y="110"/>
                  </a:cubicBezTo>
                  <a:cubicBezTo>
                    <a:pt x="14" y="110"/>
                    <a:pt x="13" y="110"/>
                    <a:pt x="12" y="110"/>
                  </a:cubicBezTo>
                  <a:cubicBezTo>
                    <a:pt x="12" y="111"/>
                    <a:pt x="12" y="112"/>
                    <a:pt x="11" y="112"/>
                  </a:cubicBezTo>
                  <a:cubicBezTo>
                    <a:pt x="11" y="112"/>
                    <a:pt x="11" y="114"/>
                    <a:pt x="10" y="115"/>
                  </a:cubicBezTo>
                  <a:cubicBezTo>
                    <a:pt x="10" y="116"/>
                    <a:pt x="11" y="117"/>
                    <a:pt x="11" y="118"/>
                  </a:cubicBezTo>
                  <a:cubicBezTo>
                    <a:pt x="11" y="120"/>
                    <a:pt x="12" y="119"/>
                    <a:pt x="13" y="119"/>
                  </a:cubicBezTo>
                  <a:cubicBezTo>
                    <a:pt x="13" y="119"/>
                    <a:pt x="14" y="118"/>
                    <a:pt x="14" y="118"/>
                  </a:cubicBezTo>
                  <a:cubicBezTo>
                    <a:pt x="15" y="118"/>
                    <a:pt x="16" y="116"/>
                    <a:pt x="17" y="115"/>
                  </a:cubicBezTo>
                  <a:cubicBezTo>
                    <a:pt x="17" y="114"/>
                    <a:pt x="17" y="113"/>
                    <a:pt x="17" y="113"/>
                  </a:cubicBezTo>
                  <a:cubicBezTo>
                    <a:pt x="16" y="112"/>
                    <a:pt x="17" y="110"/>
                    <a:pt x="17" y="110"/>
                  </a:cubicBezTo>
                  <a:cubicBezTo>
                    <a:pt x="17" y="109"/>
                    <a:pt x="17" y="109"/>
                    <a:pt x="17" y="109"/>
                  </a:cubicBezTo>
                  <a:cubicBezTo>
                    <a:pt x="16" y="105"/>
                    <a:pt x="16" y="105"/>
                    <a:pt x="16" y="105"/>
                  </a:cubicBezTo>
                  <a:cubicBezTo>
                    <a:pt x="18" y="101"/>
                    <a:pt x="18" y="101"/>
                    <a:pt x="18" y="101"/>
                  </a:cubicBezTo>
                  <a:cubicBezTo>
                    <a:pt x="20" y="101"/>
                    <a:pt x="20" y="101"/>
                    <a:pt x="20" y="101"/>
                  </a:cubicBezTo>
                  <a:cubicBezTo>
                    <a:pt x="23" y="99"/>
                    <a:pt x="23" y="99"/>
                    <a:pt x="23" y="99"/>
                  </a:cubicBezTo>
                  <a:cubicBezTo>
                    <a:pt x="23" y="99"/>
                    <a:pt x="23" y="99"/>
                    <a:pt x="23" y="99"/>
                  </a:cubicBezTo>
                  <a:cubicBezTo>
                    <a:pt x="23" y="99"/>
                    <a:pt x="24" y="99"/>
                    <a:pt x="25" y="98"/>
                  </a:cubicBezTo>
                  <a:cubicBezTo>
                    <a:pt x="27" y="98"/>
                    <a:pt x="26" y="99"/>
                    <a:pt x="27" y="99"/>
                  </a:cubicBezTo>
                  <a:cubicBezTo>
                    <a:pt x="27" y="100"/>
                    <a:pt x="28" y="100"/>
                    <a:pt x="29" y="100"/>
                  </a:cubicBezTo>
                  <a:cubicBezTo>
                    <a:pt x="29" y="100"/>
                    <a:pt x="30" y="98"/>
                    <a:pt x="30" y="98"/>
                  </a:cubicBezTo>
                  <a:cubicBezTo>
                    <a:pt x="30" y="97"/>
                    <a:pt x="29" y="97"/>
                    <a:pt x="29" y="97"/>
                  </a:cubicBezTo>
                  <a:cubicBezTo>
                    <a:pt x="28" y="95"/>
                    <a:pt x="28" y="95"/>
                    <a:pt x="28" y="95"/>
                  </a:cubicBezTo>
                  <a:cubicBezTo>
                    <a:pt x="31" y="94"/>
                    <a:pt x="31" y="94"/>
                    <a:pt x="31" y="94"/>
                  </a:cubicBezTo>
                  <a:cubicBezTo>
                    <a:pt x="32" y="93"/>
                    <a:pt x="32" y="93"/>
                    <a:pt x="32" y="93"/>
                  </a:cubicBezTo>
                  <a:cubicBezTo>
                    <a:pt x="34" y="91"/>
                    <a:pt x="34" y="91"/>
                    <a:pt x="34" y="91"/>
                  </a:cubicBezTo>
                  <a:cubicBezTo>
                    <a:pt x="33" y="89"/>
                    <a:pt x="33" y="89"/>
                    <a:pt x="33" y="89"/>
                  </a:cubicBezTo>
                  <a:cubicBezTo>
                    <a:pt x="33" y="89"/>
                    <a:pt x="35" y="89"/>
                    <a:pt x="36" y="89"/>
                  </a:cubicBezTo>
                  <a:cubicBezTo>
                    <a:pt x="36" y="89"/>
                    <a:pt x="36" y="88"/>
                    <a:pt x="36" y="88"/>
                  </a:cubicBezTo>
                  <a:cubicBezTo>
                    <a:pt x="35" y="86"/>
                    <a:pt x="35" y="86"/>
                    <a:pt x="35" y="86"/>
                  </a:cubicBezTo>
                  <a:cubicBezTo>
                    <a:pt x="35" y="86"/>
                    <a:pt x="37" y="86"/>
                    <a:pt x="38" y="85"/>
                  </a:cubicBezTo>
                  <a:cubicBezTo>
                    <a:pt x="38" y="85"/>
                    <a:pt x="37" y="84"/>
                    <a:pt x="37" y="84"/>
                  </a:cubicBezTo>
                  <a:cubicBezTo>
                    <a:pt x="37" y="83"/>
                    <a:pt x="38" y="82"/>
                    <a:pt x="38" y="82"/>
                  </a:cubicBezTo>
                  <a:cubicBezTo>
                    <a:pt x="38" y="82"/>
                    <a:pt x="40" y="84"/>
                    <a:pt x="41" y="84"/>
                  </a:cubicBezTo>
                  <a:cubicBezTo>
                    <a:pt x="42" y="85"/>
                    <a:pt x="42" y="84"/>
                    <a:pt x="43" y="84"/>
                  </a:cubicBezTo>
                  <a:cubicBezTo>
                    <a:pt x="43" y="83"/>
                    <a:pt x="42" y="82"/>
                    <a:pt x="42" y="82"/>
                  </a:cubicBezTo>
                  <a:cubicBezTo>
                    <a:pt x="41" y="81"/>
                    <a:pt x="41" y="81"/>
                    <a:pt x="41" y="81"/>
                  </a:cubicBezTo>
                  <a:cubicBezTo>
                    <a:pt x="38" y="80"/>
                    <a:pt x="38" y="80"/>
                    <a:pt x="38" y="80"/>
                  </a:cubicBezTo>
                  <a:cubicBezTo>
                    <a:pt x="34" y="78"/>
                    <a:pt x="34" y="78"/>
                    <a:pt x="34" y="78"/>
                  </a:cubicBezTo>
                  <a:cubicBezTo>
                    <a:pt x="34" y="78"/>
                    <a:pt x="31" y="78"/>
                    <a:pt x="31" y="77"/>
                  </a:cubicBezTo>
                  <a:cubicBezTo>
                    <a:pt x="30" y="77"/>
                    <a:pt x="30" y="77"/>
                    <a:pt x="30" y="77"/>
                  </a:cubicBezTo>
                  <a:cubicBezTo>
                    <a:pt x="30" y="77"/>
                    <a:pt x="28" y="77"/>
                    <a:pt x="28" y="77"/>
                  </a:cubicBezTo>
                  <a:cubicBezTo>
                    <a:pt x="27" y="77"/>
                    <a:pt x="26" y="78"/>
                    <a:pt x="25" y="79"/>
                  </a:cubicBezTo>
                  <a:cubicBezTo>
                    <a:pt x="25" y="79"/>
                    <a:pt x="24" y="80"/>
                    <a:pt x="23" y="80"/>
                  </a:cubicBezTo>
                  <a:cubicBezTo>
                    <a:pt x="23" y="80"/>
                    <a:pt x="22" y="78"/>
                    <a:pt x="22" y="78"/>
                  </a:cubicBezTo>
                  <a:cubicBezTo>
                    <a:pt x="20" y="78"/>
                    <a:pt x="20" y="78"/>
                    <a:pt x="20" y="78"/>
                  </a:cubicBezTo>
                  <a:cubicBezTo>
                    <a:pt x="20" y="78"/>
                    <a:pt x="19" y="80"/>
                    <a:pt x="19" y="81"/>
                  </a:cubicBezTo>
                  <a:cubicBezTo>
                    <a:pt x="19" y="81"/>
                    <a:pt x="17" y="81"/>
                    <a:pt x="16" y="81"/>
                  </a:cubicBezTo>
                  <a:cubicBezTo>
                    <a:pt x="15" y="82"/>
                    <a:pt x="14" y="82"/>
                    <a:pt x="13" y="83"/>
                  </a:cubicBezTo>
                  <a:cubicBezTo>
                    <a:pt x="12" y="83"/>
                    <a:pt x="14" y="84"/>
                    <a:pt x="14" y="84"/>
                  </a:cubicBezTo>
                  <a:cubicBezTo>
                    <a:pt x="14" y="86"/>
                    <a:pt x="14" y="86"/>
                    <a:pt x="14" y="86"/>
                  </a:cubicBezTo>
                  <a:cubicBezTo>
                    <a:pt x="12" y="86"/>
                    <a:pt x="12" y="86"/>
                    <a:pt x="12" y="86"/>
                  </a:cubicBezTo>
                  <a:cubicBezTo>
                    <a:pt x="11" y="85"/>
                    <a:pt x="11" y="85"/>
                    <a:pt x="11" y="85"/>
                  </a:cubicBezTo>
                  <a:cubicBezTo>
                    <a:pt x="9" y="87"/>
                    <a:pt x="9" y="87"/>
                    <a:pt x="9" y="87"/>
                  </a:cubicBezTo>
                  <a:cubicBezTo>
                    <a:pt x="8" y="89"/>
                    <a:pt x="8" y="89"/>
                    <a:pt x="8" y="89"/>
                  </a:cubicBezTo>
                  <a:cubicBezTo>
                    <a:pt x="8" y="89"/>
                    <a:pt x="9" y="91"/>
                    <a:pt x="9" y="91"/>
                  </a:cubicBezTo>
                  <a:close/>
                  <a:moveTo>
                    <a:pt x="35" y="76"/>
                  </a:moveTo>
                  <a:cubicBezTo>
                    <a:pt x="35" y="76"/>
                    <a:pt x="35" y="76"/>
                    <a:pt x="35" y="76"/>
                  </a:cubicBezTo>
                  <a:cubicBezTo>
                    <a:pt x="36" y="77"/>
                    <a:pt x="36" y="77"/>
                    <a:pt x="36" y="77"/>
                  </a:cubicBezTo>
                  <a:cubicBezTo>
                    <a:pt x="36" y="77"/>
                    <a:pt x="37" y="78"/>
                    <a:pt x="39" y="78"/>
                  </a:cubicBezTo>
                  <a:cubicBezTo>
                    <a:pt x="42" y="78"/>
                    <a:pt x="42" y="80"/>
                    <a:pt x="44" y="78"/>
                  </a:cubicBezTo>
                  <a:cubicBezTo>
                    <a:pt x="44" y="77"/>
                    <a:pt x="44" y="77"/>
                    <a:pt x="43" y="76"/>
                  </a:cubicBezTo>
                  <a:cubicBezTo>
                    <a:pt x="43" y="75"/>
                    <a:pt x="42" y="75"/>
                    <a:pt x="42" y="74"/>
                  </a:cubicBezTo>
                  <a:cubicBezTo>
                    <a:pt x="42" y="74"/>
                    <a:pt x="42" y="74"/>
                    <a:pt x="40" y="72"/>
                  </a:cubicBezTo>
                  <a:cubicBezTo>
                    <a:pt x="39" y="71"/>
                    <a:pt x="39" y="72"/>
                    <a:pt x="38" y="72"/>
                  </a:cubicBezTo>
                  <a:cubicBezTo>
                    <a:pt x="37" y="72"/>
                    <a:pt x="36" y="72"/>
                    <a:pt x="35" y="72"/>
                  </a:cubicBezTo>
                  <a:cubicBezTo>
                    <a:pt x="34" y="73"/>
                    <a:pt x="36" y="74"/>
                    <a:pt x="36" y="75"/>
                  </a:cubicBezTo>
                  <a:cubicBezTo>
                    <a:pt x="36" y="75"/>
                    <a:pt x="35" y="76"/>
                    <a:pt x="35" y="76"/>
                  </a:cubicBezTo>
                  <a:close/>
                  <a:moveTo>
                    <a:pt x="22" y="57"/>
                  </a:moveTo>
                  <a:cubicBezTo>
                    <a:pt x="22" y="57"/>
                    <a:pt x="22" y="57"/>
                    <a:pt x="22" y="57"/>
                  </a:cubicBezTo>
                  <a:cubicBezTo>
                    <a:pt x="22" y="56"/>
                    <a:pt x="24" y="56"/>
                    <a:pt x="25" y="57"/>
                  </a:cubicBezTo>
                  <a:cubicBezTo>
                    <a:pt x="25" y="57"/>
                    <a:pt x="27" y="58"/>
                    <a:pt x="27" y="59"/>
                  </a:cubicBezTo>
                  <a:cubicBezTo>
                    <a:pt x="27" y="59"/>
                    <a:pt x="28" y="59"/>
                    <a:pt x="28" y="60"/>
                  </a:cubicBezTo>
                  <a:cubicBezTo>
                    <a:pt x="28" y="60"/>
                    <a:pt x="29" y="61"/>
                    <a:pt x="29" y="62"/>
                  </a:cubicBezTo>
                  <a:cubicBezTo>
                    <a:pt x="30" y="63"/>
                    <a:pt x="31" y="64"/>
                    <a:pt x="31" y="64"/>
                  </a:cubicBezTo>
                  <a:cubicBezTo>
                    <a:pt x="31" y="64"/>
                    <a:pt x="32" y="65"/>
                    <a:pt x="31" y="65"/>
                  </a:cubicBezTo>
                  <a:cubicBezTo>
                    <a:pt x="30" y="65"/>
                    <a:pt x="27" y="65"/>
                    <a:pt x="27" y="65"/>
                  </a:cubicBezTo>
                  <a:cubicBezTo>
                    <a:pt x="27" y="65"/>
                    <a:pt x="26" y="66"/>
                    <a:pt x="26" y="66"/>
                  </a:cubicBezTo>
                  <a:cubicBezTo>
                    <a:pt x="26" y="67"/>
                    <a:pt x="28" y="68"/>
                    <a:pt x="27" y="68"/>
                  </a:cubicBezTo>
                  <a:cubicBezTo>
                    <a:pt x="26" y="69"/>
                    <a:pt x="26" y="69"/>
                    <a:pt x="25" y="69"/>
                  </a:cubicBezTo>
                  <a:cubicBezTo>
                    <a:pt x="24" y="68"/>
                    <a:pt x="23" y="66"/>
                    <a:pt x="23" y="66"/>
                  </a:cubicBezTo>
                  <a:cubicBezTo>
                    <a:pt x="22" y="67"/>
                    <a:pt x="22" y="70"/>
                    <a:pt x="22" y="70"/>
                  </a:cubicBezTo>
                  <a:cubicBezTo>
                    <a:pt x="22" y="71"/>
                    <a:pt x="23" y="72"/>
                    <a:pt x="22" y="73"/>
                  </a:cubicBezTo>
                  <a:cubicBezTo>
                    <a:pt x="22" y="73"/>
                    <a:pt x="19" y="74"/>
                    <a:pt x="19" y="74"/>
                  </a:cubicBezTo>
                  <a:cubicBezTo>
                    <a:pt x="19" y="74"/>
                    <a:pt x="18" y="74"/>
                    <a:pt x="18" y="74"/>
                  </a:cubicBezTo>
                  <a:cubicBezTo>
                    <a:pt x="17" y="74"/>
                    <a:pt x="15" y="72"/>
                    <a:pt x="14" y="71"/>
                  </a:cubicBezTo>
                  <a:cubicBezTo>
                    <a:pt x="14" y="70"/>
                    <a:pt x="14" y="68"/>
                    <a:pt x="14" y="68"/>
                  </a:cubicBezTo>
                  <a:cubicBezTo>
                    <a:pt x="13" y="67"/>
                    <a:pt x="12" y="66"/>
                    <a:pt x="12" y="66"/>
                  </a:cubicBezTo>
                  <a:cubicBezTo>
                    <a:pt x="12" y="66"/>
                    <a:pt x="13" y="65"/>
                    <a:pt x="11" y="66"/>
                  </a:cubicBezTo>
                  <a:cubicBezTo>
                    <a:pt x="8" y="66"/>
                    <a:pt x="9" y="67"/>
                    <a:pt x="8" y="67"/>
                  </a:cubicBezTo>
                  <a:cubicBezTo>
                    <a:pt x="7" y="66"/>
                    <a:pt x="7" y="65"/>
                    <a:pt x="5" y="65"/>
                  </a:cubicBezTo>
                  <a:cubicBezTo>
                    <a:pt x="4" y="65"/>
                    <a:pt x="3" y="64"/>
                    <a:pt x="3" y="64"/>
                  </a:cubicBezTo>
                  <a:cubicBezTo>
                    <a:pt x="3" y="64"/>
                    <a:pt x="6" y="62"/>
                    <a:pt x="7" y="62"/>
                  </a:cubicBezTo>
                  <a:cubicBezTo>
                    <a:pt x="8" y="62"/>
                    <a:pt x="7" y="62"/>
                    <a:pt x="9" y="62"/>
                  </a:cubicBezTo>
                  <a:cubicBezTo>
                    <a:pt x="12" y="61"/>
                    <a:pt x="13" y="63"/>
                    <a:pt x="13" y="61"/>
                  </a:cubicBezTo>
                  <a:cubicBezTo>
                    <a:pt x="14" y="59"/>
                    <a:pt x="14" y="58"/>
                    <a:pt x="15" y="57"/>
                  </a:cubicBezTo>
                  <a:cubicBezTo>
                    <a:pt x="15" y="56"/>
                    <a:pt x="16" y="54"/>
                    <a:pt x="16" y="54"/>
                  </a:cubicBezTo>
                  <a:cubicBezTo>
                    <a:pt x="16" y="53"/>
                    <a:pt x="19" y="53"/>
                    <a:pt x="19" y="53"/>
                  </a:cubicBezTo>
                  <a:cubicBezTo>
                    <a:pt x="20" y="56"/>
                    <a:pt x="20" y="56"/>
                    <a:pt x="20" y="56"/>
                  </a:cubicBezTo>
                  <a:cubicBezTo>
                    <a:pt x="20" y="56"/>
                    <a:pt x="20" y="57"/>
                    <a:pt x="21" y="57"/>
                  </a:cubicBezTo>
                  <a:cubicBezTo>
                    <a:pt x="22" y="57"/>
                    <a:pt x="22" y="57"/>
                    <a:pt x="22" y="57"/>
                  </a:cubicBezTo>
                  <a:close/>
                  <a:moveTo>
                    <a:pt x="36" y="52"/>
                  </a:moveTo>
                  <a:cubicBezTo>
                    <a:pt x="36" y="52"/>
                    <a:pt x="36" y="52"/>
                    <a:pt x="36" y="52"/>
                  </a:cubicBezTo>
                  <a:cubicBezTo>
                    <a:pt x="35" y="53"/>
                    <a:pt x="35" y="53"/>
                    <a:pt x="35" y="53"/>
                  </a:cubicBezTo>
                  <a:cubicBezTo>
                    <a:pt x="31" y="53"/>
                    <a:pt x="31" y="53"/>
                    <a:pt x="31" y="53"/>
                  </a:cubicBezTo>
                  <a:cubicBezTo>
                    <a:pt x="31" y="55"/>
                    <a:pt x="31" y="55"/>
                    <a:pt x="31" y="55"/>
                  </a:cubicBezTo>
                  <a:cubicBezTo>
                    <a:pt x="33" y="57"/>
                    <a:pt x="33" y="57"/>
                    <a:pt x="33" y="57"/>
                  </a:cubicBezTo>
                  <a:cubicBezTo>
                    <a:pt x="33" y="57"/>
                    <a:pt x="34" y="56"/>
                    <a:pt x="35" y="56"/>
                  </a:cubicBezTo>
                  <a:cubicBezTo>
                    <a:pt x="36" y="56"/>
                    <a:pt x="38" y="56"/>
                    <a:pt x="38" y="56"/>
                  </a:cubicBezTo>
                  <a:cubicBezTo>
                    <a:pt x="39" y="55"/>
                    <a:pt x="39" y="55"/>
                    <a:pt x="39" y="55"/>
                  </a:cubicBezTo>
                  <a:cubicBezTo>
                    <a:pt x="38" y="52"/>
                    <a:pt x="38" y="52"/>
                    <a:pt x="38" y="52"/>
                  </a:cubicBezTo>
                  <a:lnTo>
                    <a:pt x="36" y="52"/>
                  </a:lnTo>
                  <a:close/>
                </a:path>
              </a:pathLst>
            </a:custGeom>
            <a:grpFill/>
            <a:ln w="38100" cap="rnd" cmpd="sng">
              <a:solidFill>
                <a:schemeClr val="bg2"/>
              </a:solidFill>
              <a:prstDash val="solid"/>
              <a:round/>
              <a:headEnd/>
              <a:tailEnd/>
            </a:ln>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en-US" sz="1050">
                <a:solidFill>
                  <a:srgbClr val="0032A0">
                    <a:lumMod val="50000"/>
                  </a:srgbClr>
                </a:solidFill>
                <a:latin typeface="Calibri Light"/>
              </a:endParaRPr>
            </a:p>
          </p:txBody>
        </p:sp>
        <p:sp>
          <p:nvSpPr>
            <p:cNvPr id="558" name="Freeform 195"/>
            <p:cNvSpPr>
              <a:spLocks/>
            </p:cNvSpPr>
            <p:nvPr/>
          </p:nvSpPr>
          <p:spPr bwMode="auto">
            <a:xfrm>
              <a:off x="6144086" y="3377866"/>
              <a:ext cx="556312" cy="405924"/>
            </a:xfrm>
            <a:custGeom>
              <a:avLst/>
              <a:gdLst>
                <a:gd name="T0" fmla="*/ 7 w 244"/>
                <a:gd name="T1" fmla="*/ 36 h 184"/>
                <a:gd name="T2" fmla="*/ 21 w 244"/>
                <a:gd name="T3" fmla="*/ 52 h 184"/>
                <a:gd name="T4" fmla="*/ 77 w 244"/>
                <a:gd name="T5" fmla="*/ 49 h 184"/>
                <a:gd name="T6" fmla="*/ 144 w 244"/>
                <a:gd name="T7" fmla="*/ 21 h 184"/>
                <a:gd name="T8" fmla="*/ 203 w 244"/>
                <a:gd name="T9" fmla="*/ 3 h 184"/>
                <a:gd name="T10" fmla="*/ 238 w 244"/>
                <a:gd name="T11" fmla="*/ 8 h 184"/>
                <a:gd name="T12" fmla="*/ 241 w 244"/>
                <a:gd name="T13" fmla="*/ 22 h 184"/>
                <a:gd name="T14" fmla="*/ 232 w 244"/>
                <a:gd name="T15" fmla="*/ 27 h 184"/>
                <a:gd name="T16" fmla="*/ 225 w 244"/>
                <a:gd name="T17" fmla="*/ 36 h 184"/>
                <a:gd name="T18" fmla="*/ 225 w 244"/>
                <a:gd name="T19" fmla="*/ 56 h 184"/>
                <a:gd name="T20" fmla="*/ 222 w 244"/>
                <a:gd name="T21" fmla="*/ 69 h 184"/>
                <a:gd name="T22" fmla="*/ 220 w 244"/>
                <a:gd name="T23" fmla="*/ 76 h 184"/>
                <a:gd name="T24" fmla="*/ 216 w 244"/>
                <a:gd name="T25" fmla="*/ 83 h 184"/>
                <a:gd name="T26" fmla="*/ 232 w 244"/>
                <a:gd name="T27" fmla="*/ 92 h 184"/>
                <a:gd name="T28" fmla="*/ 244 w 244"/>
                <a:gd name="T29" fmla="*/ 102 h 184"/>
                <a:gd name="T30" fmla="*/ 231 w 244"/>
                <a:gd name="T31" fmla="*/ 108 h 184"/>
                <a:gd name="T32" fmla="*/ 211 w 244"/>
                <a:gd name="T33" fmla="*/ 106 h 184"/>
                <a:gd name="T34" fmla="*/ 201 w 244"/>
                <a:gd name="T35" fmla="*/ 115 h 184"/>
                <a:gd name="T36" fmla="*/ 188 w 244"/>
                <a:gd name="T37" fmla="*/ 126 h 184"/>
                <a:gd name="T38" fmla="*/ 181 w 244"/>
                <a:gd name="T39" fmla="*/ 135 h 184"/>
                <a:gd name="T40" fmla="*/ 179 w 244"/>
                <a:gd name="T41" fmla="*/ 147 h 184"/>
                <a:gd name="T42" fmla="*/ 174 w 244"/>
                <a:gd name="T43" fmla="*/ 158 h 184"/>
                <a:gd name="T44" fmla="*/ 155 w 244"/>
                <a:gd name="T45" fmla="*/ 165 h 184"/>
                <a:gd name="T46" fmla="*/ 139 w 244"/>
                <a:gd name="T47" fmla="*/ 167 h 184"/>
                <a:gd name="T48" fmla="*/ 116 w 244"/>
                <a:gd name="T49" fmla="*/ 164 h 184"/>
                <a:gd name="T50" fmla="*/ 104 w 244"/>
                <a:gd name="T51" fmla="*/ 163 h 184"/>
                <a:gd name="T52" fmla="*/ 92 w 244"/>
                <a:gd name="T53" fmla="*/ 169 h 184"/>
                <a:gd name="T54" fmla="*/ 70 w 244"/>
                <a:gd name="T55" fmla="*/ 177 h 184"/>
                <a:gd name="T56" fmla="*/ 57 w 244"/>
                <a:gd name="T57" fmla="*/ 184 h 184"/>
                <a:gd name="T58" fmla="*/ 51 w 244"/>
                <a:gd name="T59" fmla="*/ 183 h 184"/>
                <a:gd name="T60" fmla="*/ 48 w 244"/>
                <a:gd name="T61" fmla="*/ 172 h 184"/>
                <a:gd name="T62" fmla="*/ 50 w 244"/>
                <a:gd name="T63" fmla="*/ 165 h 184"/>
                <a:gd name="T64" fmla="*/ 24 w 244"/>
                <a:gd name="T65" fmla="*/ 143 h 184"/>
                <a:gd name="T66" fmla="*/ 21 w 244"/>
                <a:gd name="T67" fmla="*/ 138 h 184"/>
                <a:gd name="T68" fmla="*/ 20 w 244"/>
                <a:gd name="T69" fmla="*/ 133 h 184"/>
                <a:gd name="T70" fmla="*/ 20 w 244"/>
                <a:gd name="T71" fmla="*/ 125 h 184"/>
                <a:gd name="T72" fmla="*/ 16 w 244"/>
                <a:gd name="T73" fmla="*/ 113 h 184"/>
                <a:gd name="T74" fmla="*/ 19 w 244"/>
                <a:gd name="T75" fmla="*/ 106 h 184"/>
                <a:gd name="T76" fmla="*/ 25 w 244"/>
                <a:gd name="T77" fmla="*/ 99 h 184"/>
                <a:gd name="T78" fmla="*/ 33 w 244"/>
                <a:gd name="T79" fmla="*/ 84 h 184"/>
                <a:gd name="T80" fmla="*/ 21 w 244"/>
                <a:gd name="T81" fmla="*/ 77 h 184"/>
                <a:gd name="T82" fmla="*/ 11 w 244"/>
                <a:gd name="T83" fmla="*/ 73 h 184"/>
                <a:gd name="T84" fmla="*/ 2 w 244"/>
                <a:gd name="T85" fmla="*/ 60 h 184"/>
                <a:gd name="T86" fmla="*/ 1 w 244"/>
                <a:gd name="T87" fmla="*/ 47 h 184"/>
                <a:gd name="T88" fmla="*/ 7 w 244"/>
                <a:gd name="T89" fmla="*/ 39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4" h="184">
                  <a:moveTo>
                    <a:pt x="7" y="38"/>
                  </a:moveTo>
                  <a:cubicBezTo>
                    <a:pt x="7" y="36"/>
                    <a:pt x="7" y="36"/>
                    <a:pt x="7" y="36"/>
                  </a:cubicBezTo>
                  <a:cubicBezTo>
                    <a:pt x="7" y="36"/>
                    <a:pt x="7" y="36"/>
                    <a:pt x="7" y="36"/>
                  </a:cubicBezTo>
                  <a:cubicBezTo>
                    <a:pt x="14" y="34"/>
                    <a:pt x="20" y="38"/>
                    <a:pt x="23" y="38"/>
                  </a:cubicBezTo>
                  <a:cubicBezTo>
                    <a:pt x="29" y="39"/>
                    <a:pt x="16" y="46"/>
                    <a:pt x="18" y="46"/>
                  </a:cubicBezTo>
                  <a:cubicBezTo>
                    <a:pt x="20" y="45"/>
                    <a:pt x="18" y="51"/>
                    <a:pt x="21" y="52"/>
                  </a:cubicBezTo>
                  <a:cubicBezTo>
                    <a:pt x="26" y="53"/>
                    <a:pt x="30" y="49"/>
                    <a:pt x="36" y="49"/>
                  </a:cubicBezTo>
                  <a:cubicBezTo>
                    <a:pt x="41" y="48"/>
                    <a:pt x="47" y="51"/>
                    <a:pt x="49" y="49"/>
                  </a:cubicBezTo>
                  <a:cubicBezTo>
                    <a:pt x="53" y="44"/>
                    <a:pt x="69" y="54"/>
                    <a:pt x="77" y="49"/>
                  </a:cubicBezTo>
                  <a:cubicBezTo>
                    <a:pt x="82" y="45"/>
                    <a:pt x="102" y="43"/>
                    <a:pt x="109" y="43"/>
                  </a:cubicBezTo>
                  <a:cubicBezTo>
                    <a:pt x="127" y="42"/>
                    <a:pt x="128" y="42"/>
                    <a:pt x="136" y="37"/>
                  </a:cubicBezTo>
                  <a:cubicBezTo>
                    <a:pt x="136" y="37"/>
                    <a:pt x="141" y="26"/>
                    <a:pt x="144" y="21"/>
                  </a:cubicBezTo>
                  <a:cubicBezTo>
                    <a:pt x="146" y="17"/>
                    <a:pt x="152" y="15"/>
                    <a:pt x="158" y="11"/>
                  </a:cubicBezTo>
                  <a:cubicBezTo>
                    <a:pt x="163" y="7"/>
                    <a:pt x="176" y="3"/>
                    <a:pt x="179" y="2"/>
                  </a:cubicBezTo>
                  <a:cubicBezTo>
                    <a:pt x="182" y="2"/>
                    <a:pt x="203" y="3"/>
                    <a:pt x="203" y="3"/>
                  </a:cubicBezTo>
                  <a:cubicBezTo>
                    <a:pt x="214" y="0"/>
                    <a:pt x="214" y="0"/>
                    <a:pt x="214" y="0"/>
                  </a:cubicBezTo>
                  <a:cubicBezTo>
                    <a:pt x="214" y="0"/>
                    <a:pt x="216" y="8"/>
                    <a:pt x="219" y="9"/>
                  </a:cubicBezTo>
                  <a:cubicBezTo>
                    <a:pt x="228" y="10"/>
                    <a:pt x="235" y="10"/>
                    <a:pt x="238" y="8"/>
                  </a:cubicBezTo>
                  <a:cubicBezTo>
                    <a:pt x="239" y="8"/>
                    <a:pt x="239" y="10"/>
                    <a:pt x="240" y="11"/>
                  </a:cubicBezTo>
                  <a:cubicBezTo>
                    <a:pt x="241" y="13"/>
                    <a:pt x="242" y="17"/>
                    <a:pt x="242" y="17"/>
                  </a:cubicBezTo>
                  <a:cubicBezTo>
                    <a:pt x="241" y="22"/>
                    <a:pt x="241" y="22"/>
                    <a:pt x="241" y="22"/>
                  </a:cubicBezTo>
                  <a:cubicBezTo>
                    <a:pt x="240" y="23"/>
                    <a:pt x="240" y="23"/>
                    <a:pt x="240" y="23"/>
                  </a:cubicBezTo>
                  <a:cubicBezTo>
                    <a:pt x="235" y="26"/>
                    <a:pt x="235" y="26"/>
                    <a:pt x="235" y="26"/>
                  </a:cubicBezTo>
                  <a:cubicBezTo>
                    <a:pt x="235" y="26"/>
                    <a:pt x="233" y="26"/>
                    <a:pt x="232" y="27"/>
                  </a:cubicBezTo>
                  <a:cubicBezTo>
                    <a:pt x="231" y="27"/>
                    <a:pt x="229" y="28"/>
                    <a:pt x="229" y="28"/>
                  </a:cubicBezTo>
                  <a:cubicBezTo>
                    <a:pt x="229" y="28"/>
                    <a:pt x="227" y="30"/>
                    <a:pt x="227" y="31"/>
                  </a:cubicBezTo>
                  <a:cubicBezTo>
                    <a:pt x="226" y="33"/>
                    <a:pt x="225" y="36"/>
                    <a:pt x="225" y="36"/>
                  </a:cubicBezTo>
                  <a:cubicBezTo>
                    <a:pt x="223" y="41"/>
                    <a:pt x="223" y="41"/>
                    <a:pt x="223" y="41"/>
                  </a:cubicBezTo>
                  <a:cubicBezTo>
                    <a:pt x="223" y="48"/>
                    <a:pt x="223" y="48"/>
                    <a:pt x="223" y="48"/>
                  </a:cubicBezTo>
                  <a:cubicBezTo>
                    <a:pt x="225" y="56"/>
                    <a:pt x="225" y="56"/>
                    <a:pt x="225" y="56"/>
                  </a:cubicBezTo>
                  <a:cubicBezTo>
                    <a:pt x="227" y="65"/>
                    <a:pt x="227" y="65"/>
                    <a:pt x="227" y="65"/>
                  </a:cubicBezTo>
                  <a:cubicBezTo>
                    <a:pt x="227" y="65"/>
                    <a:pt x="224" y="68"/>
                    <a:pt x="223" y="68"/>
                  </a:cubicBezTo>
                  <a:cubicBezTo>
                    <a:pt x="223" y="68"/>
                    <a:pt x="222" y="69"/>
                    <a:pt x="222" y="69"/>
                  </a:cubicBezTo>
                  <a:cubicBezTo>
                    <a:pt x="222" y="71"/>
                    <a:pt x="222" y="71"/>
                    <a:pt x="222" y="71"/>
                  </a:cubicBezTo>
                  <a:cubicBezTo>
                    <a:pt x="221" y="74"/>
                    <a:pt x="221" y="74"/>
                    <a:pt x="221" y="74"/>
                  </a:cubicBezTo>
                  <a:cubicBezTo>
                    <a:pt x="220" y="76"/>
                    <a:pt x="220" y="76"/>
                    <a:pt x="220" y="76"/>
                  </a:cubicBezTo>
                  <a:cubicBezTo>
                    <a:pt x="220" y="76"/>
                    <a:pt x="219" y="78"/>
                    <a:pt x="218" y="78"/>
                  </a:cubicBezTo>
                  <a:cubicBezTo>
                    <a:pt x="217" y="79"/>
                    <a:pt x="215" y="81"/>
                    <a:pt x="215" y="81"/>
                  </a:cubicBezTo>
                  <a:cubicBezTo>
                    <a:pt x="216" y="83"/>
                    <a:pt x="216" y="83"/>
                    <a:pt x="216" y="83"/>
                  </a:cubicBezTo>
                  <a:cubicBezTo>
                    <a:pt x="227" y="85"/>
                    <a:pt x="227" y="85"/>
                    <a:pt x="227" y="85"/>
                  </a:cubicBezTo>
                  <a:cubicBezTo>
                    <a:pt x="227" y="87"/>
                    <a:pt x="227" y="87"/>
                    <a:pt x="227" y="87"/>
                  </a:cubicBezTo>
                  <a:cubicBezTo>
                    <a:pt x="232" y="92"/>
                    <a:pt x="232" y="92"/>
                    <a:pt x="232" y="92"/>
                  </a:cubicBezTo>
                  <a:cubicBezTo>
                    <a:pt x="235" y="97"/>
                    <a:pt x="235" y="97"/>
                    <a:pt x="235" y="97"/>
                  </a:cubicBezTo>
                  <a:cubicBezTo>
                    <a:pt x="240" y="99"/>
                    <a:pt x="240" y="99"/>
                    <a:pt x="240" y="99"/>
                  </a:cubicBezTo>
                  <a:cubicBezTo>
                    <a:pt x="240" y="99"/>
                    <a:pt x="244" y="102"/>
                    <a:pt x="244" y="102"/>
                  </a:cubicBezTo>
                  <a:cubicBezTo>
                    <a:pt x="243" y="103"/>
                    <a:pt x="238" y="105"/>
                    <a:pt x="238" y="105"/>
                  </a:cubicBezTo>
                  <a:cubicBezTo>
                    <a:pt x="235" y="107"/>
                    <a:pt x="235" y="107"/>
                    <a:pt x="235" y="107"/>
                  </a:cubicBezTo>
                  <a:cubicBezTo>
                    <a:pt x="235" y="107"/>
                    <a:pt x="233" y="107"/>
                    <a:pt x="231" y="108"/>
                  </a:cubicBezTo>
                  <a:cubicBezTo>
                    <a:pt x="230" y="109"/>
                    <a:pt x="224" y="112"/>
                    <a:pt x="224" y="112"/>
                  </a:cubicBezTo>
                  <a:cubicBezTo>
                    <a:pt x="216" y="107"/>
                    <a:pt x="216" y="107"/>
                    <a:pt x="216" y="107"/>
                  </a:cubicBezTo>
                  <a:cubicBezTo>
                    <a:pt x="211" y="106"/>
                    <a:pt x="211" y="106"/>
                    <a:pt x="211" y="106"/>
                  </a:cubicBezTo>
                  <a:cubicBezTo>
                    <a:pt x="209" y="109"/>
                    <a:pt x="209" y="109"/>
                    <a:pt x="209" y="109"/>
                  </a:cubicBezTo>
                  <a:cubicBezTo>
                    <a:pt x="204" y="110"/>
                    <a:pt x="204" y="110"/>
                    <a:pt x="204" y="110"/>
                  </a:cubicBezTo>
                  <a:cubicBezTo>
                    <a:pt x="201" y="115"/>
                    <a:pt x="201" y="115"/>
                    <a:pt x="201" y="115"/>
                  </a:cubicBezTo>
                  <a:cubicBezTo>
                    <a:pt x="201" y="115"/>
                    <a:pt x="194" y="117"/>
                    <a:pt x="192" y="118"/>
                  </a:cubicBezTo>
                  <a:cubicBezTo>
                    <a:pt x="191" y="119"/>
                    <a:pt x="187" y="122"/>
                    <a:pt x="187" y="122"/>
                  </a:cubicBezTo>
                  <a:cubicBezTo>
                    <a:pt x="188" y="126"/>
                    <a:pt x="188" y="126"/>
                    <a:pt x="188" y="126"/>
                  </a:cubicBezTo>
                  <a:cubicBezTo>
                    <a:pt x="184" y="129"/>
                    <a:pt x="184" y="129"/>
                    <a:pt x="184" y="129"/>
                  </a:cubicBezTo>
                  <a:cubicBezTo>
                    <a:pt x="184" y="129"/>
                    <a:pt x="181" y="130"/>
                    <a:pt x="180" y="132"/>
                  </a:cubicBezTo>
                  <a:cubicBezTo>
                    <a:pt x="180" y="134"/>
                    <a:pt x="181" y="135"/>
                    <a:pt x="181" y="135"/>
                  </a:cubicBezTo>
                  <a:cubicBezTo>
                    <a:pt x="179" y="135"/>
                    <a:pt x="176" y="136"/>
                    <a:pt x="175" y="137"/>
                  </a:cubicBezTo>
                  <a:cubicBezTo>
                    <a:pt x="174" y="137"/>
                    <a:pt x="174" y="139"/>
                    <a:pt x="175" y="141"/>
                  </a:cubicBezTo>
                  <a:cubicBezTo>
                    <a:pt x="175" y="142"/>
                    <a:pt x="177" y="144"/>
                    <a:pt x="179" y="147"/>
                  </a:cubicBezTo>
                  <a:cubicBezTo>
                    <a:pt x="180" y="150"/>
                    <a:pt x="181" y="150"/>
                    <a:pt x="181" y="151"/>
                  </a:cubicBezTo>
                  <a:cubicBezTo>
                    <a:pt x="181" y="152"/>
                    <a:pt x="180" y="155"/>
                    <a:pt x="179" y="156"/>
                  </a:cubicBezTo>
                  <a:cubicBezTo>
                    <a:pt x="177" y="158"/>
                    <a:pt x="175" y="158"/>
                    <a:pt x="174" y="158"/>
                  </a:cubicBezTo>
                  <a:cubicBezTo>
                    <a:pt x="173" y="159"/>
                    <a:pt x="170" y="161"/>
                    <a:pt x="169" y="161"/>
                  </a:cubicBezTo>
                  <a:cubicBezTo>
                    <a:pt x="168" y="162"/>
                    <a:pt x="163" y="163"/>
                    <a:pt x="162" y="163"/>
                  </a:cubicBezTo>
                  <a:cubicBezTo>
                    <a:pt x="161" y="163"/>
                    <a:pt x="155" y="165"/>
                    <a:pt x="155" y="165"/>
                  </a:cubicBezTo>
                  <a:cubicBezTo>
                    <a:pt x="150" y="167"/>
                    <a:pt x="150" y="167"/>
                    <a:pt x="150" y="167"/>
                  </a:cubicBezTo>
                  <a:cubicBezTo>
                    <a:pt x="147" y="169"/>
                    <a:pt x="147" y="169"/>
                    <a:pt x="147" y="169"/>
                  </a:cubicBezTo>
                  <a:cubicBezTo>
                    <a:pt x="139" y="167"/>
                    <a:pt x="139" y="167"/>
                    <a:pt x="139" y="167"/>
                  </a:cubicBezTo>
                  <a:cubicBezTo>
                    <a:pt x="129" y="164"/>
                    <a:pt x="129" y="164"/>
                    <a:pt x="129" y="164"/>
                  </a:cubicBezTo>
                  <a:cubicBezTo>
                    <a:pt x="129" y="164"/>
                    <a:pt x="124" y="168"/>
                    <a:pt x="123" y="168"/>
                  </a:cubicBezTo>
                  <a:cubicBezTo>
                    <a:pt x="122" y="168"/>
                    <a:pt x="116" y="164"/>
                    <a:pt x="116" y="164"/>
                  </a:cubicBezTo>
                  <a:cubicBezTo>
                    <a:pt x="113" y="159"/>
                    <a:pt x="113" y="159"/>
                    <a:pt x="113" y="159"/>
                  </a:cubicBezTo>
                  <a:cubicBezTo>
                    <a:pt x="113" y="159"/>
                    <a:pt x="107" y="160"/>
                    <a:pt x="106" y="160"/>
                  </a:cubicBezTo>
                  <a:cubicBezTo>
                    <a:pt x="105" y="160"/>
                    <a:pt x="104" y="162"/>
                    <a:pt x="104" y="163"/>
                  </a:cubicBezTo>
                  <a:cubicBezTo>
                    <a:pt x="103" y="163"/>
                    <a:pt x="101" y="163"/>
                    <a:pt x="99" y="163"/>
                  </a:cubicBezTo>
                  <a:cubicBezTo>
                    <a:pt x="96" y="163"/>
                    <a:pt x="94" y="165"/>
                    <a:pt x="94" y="165"/>
                  </a:cubicBezTo>
                  <a:cubicBezTo>
                    <a:pt x="92" y="169"/>
                    <a:pt x="92" y="169"/>
                    <a:pt x="92" y="169"/>
                  </a:cubicBezTo>
                  <a:cubicBezTo>
                    <a:pt x="92" y="169"/>
                    <a:pt x="87" y="171"/>
                    <a:pt x="87" y="171"/>
                  </a:cubicBezTo>
                  <a:cubicBezTo>
                    <a:pt x="86" y="172"/>
                    <a:pt x="77" y="175"/>
                    <a:pt x="77" y="175"/>
                  </a:cubicBezTo>
                  <a:cubicBezTo>
                    <a:pt x="70" y="177"/>
                    <a:pt x="70" y="177"/>
                    <a:pt x="70" y="177"/>
                  </a:cubicBezTo>
                  <a:cubicBezTo>
                    <a:pt x="70" y="177"/>
                    <a:pt x="68" y="178"/>
                    <a:pt x="67" y="177"/>
                  </a:cubicBezTo>
                  <a:cubicBezTo>
                    <a:pt x="66" y="177"/>
                    <a:pt x="63" y="180"/>
                    <a:pt x="63" y="180"/>
                  </a:cubicBezTo>
                  <a:cubicBezTo>
                    <a:pt x="57" y="184"/>
                    <a:pt x="57" y="184"/>
                    <a:pt x="57" y="184"/>
                  </a:cubicBezTo>
                  <a:cubicBezTo>
                    <a:pt x="51" y="184"/>
                    <a:pt x="51" y="184"/>
                    <a:pt x="51" y="184"/>
                  </a:cubicBezTo>
                  <a:cubicBezTo>
                    <a:pt x="51" y="184"/>
                    <a:pt x="51" y="183"/>
                    <a:pt x="51" y="183"/>
                  </a:cubicBezTo>
                  <a:cubicBezTo>
                    <a:pt x="51" y="183"/>
                    <a:pt x="51" y="183"/>
                    <a:pt x="51" y="183"/>
                  </a:cubicBezTo>
                  <a:cubicBezTo>
                    <a:pt x="51" y="182"/>
                    <a:pt x="51" y="182"/>
                    <a:pt x="51" y="182"/>
                  </a:cubicBezTo>
                  <a:cubicBezTo>
                    <a:pt x="51" y="181"/>
                    <a:pt x="50" y="180"/>
                    <a:pt x="50" y="178"/>
                  </a:cubicBezTo>
                  <a:cubicBezTo>
                    <a:pt x="49" y="176"/>
                    <a:pt x="48" y="174"/>
                    <a:pt x="48" y="172"/>
                  </a:cubicBezTo>
                  <a:cubicBezTo>
                    <a:pt x="48" y="171"/>
                    <a:pt x="49" y="170"/>
                    <a:pt x="49" y="169"/>
                  </a:cubicBezTo>
                  <a:cubicBezTo>
                    <a:pt x="49" y="169"/>
                    <a:pt x="49" y="169"/>
                    <a:pt x="49" y="169"/>
                  </a:cubicBezTo>
                  <a:cubicBezTo>
                    <a:pt x="50" y="168"/>
                    <a:pt x="50" y="167"/>
                    <a:pt x="50" y="165"/>
                  </a:cubicBezTo>
                  <a:cubicBezTo>
                    <a:pt x="49" y="161"/>
                    <a:pt x="45" y="161"/>
                    <a:pt x="44" y="157"/>
                  </a:cubicBezTo>
                  <a:cubicBezTo>
                    <a:pt x="43" y="154"/>
                    <a:pt x="39" y="151"/>
                    <a:pt x="39" y="150"/>
                  </a:cubicBezTo>
                  <a:cubicBezTo>
                    <a:pt x="32" y="146"/>
                    <a:pt x="28" y="147"/>
                    <a:pt x="24" y="143"/>
                  </a:cubicBezTo>
                  <a:cubicBezTo>
                    <a:pt x="23" y="142"/>
                    <a:pt x="22" y="141"/>
                    <a:pt x="22" y="140"/>
                  </a:cubicBezTo>
                  <a:cubicBezTo>
                    <a:pt x="23" y="139"/>
                    <a:pt x="23" y="139"/>
                    <a:pt x="23" y="139"/>
                  </a:cubicBezTo>
                  <a:cubicBezTo>
                    <a:pt x="23" y="139"/>
                    <a:pt x="22" y="139"/>
                    <a:pt x="21" y="138"/>
                  </a:cubicBezTo>
                  <a:cubicBezTo>
                    <a:pt x="20" y="137"/>
                    <a:pt x="19" y="136"/>
                    <a:pt x="18" y="135"/>
                  </a:cubicBezTo>
                  <a:cubicBezTo>
                    <a:pt x="18" y="135"/>
                    <a:pt x="18" y="135"/>
                    <a:pt x="18" y="135"/>
                  </a:cubicBezTo>
                  <a:cubicBezTo>
                    <a:pt x="19" y="135"/>
                    <a:pt x="20" y="133"/>
                    <a:pt x="20" y="133"/>
                  </a:cubicBezTo>
                  <a:cubicBezTo>
                    <a:pt x="21" y="130"/>
                    <a:pt x="21" y="130"/>
                    <a:pt x="21" y="130"/>
                  </a:cubicBezTo>
                  <a:cubicBezTo>
                    <a:pt x="22" y="128"/>
                    <a:pt x="22" y="128"/>
                    <a:pt x="22" y="128"/>
                  </a:cubicBezTo>
                  <a:cubicBezTo>
                    <a:pt x="22" y="128"/>
                    <a:pt x="21" y="125"/>
                    <a:pt x="20" y="125"/>
                  </a:cubicBezTo>
                  <a:cubicBezTo>
                    <a:pt x="20" y="124"/>
                    <a:pt x="17" y="123"/>
                    <a:pt x="17" y="123"/>
                  </a:cubicBezTo>
                  <a:cubicBezTo>
                    <a:pt x="17" y="118"/>
                    <a:pt x="17" y="118"/>
                    <a:pt x="17" y="118"/>
                  </a:cubicBezTo>
                  <a:cubicBezTo>
                    <a:pt x="16" y="113"/>
                    <a:pt x="16" y="113"/>
                    <a:pt x="16" y="113"/>
                  </a:cubicBezTo>
                  <a:cubicBezTo>
                    <a:pt x="14" y="110"/>
                    <a:pt x="14" y="110"/>
                    <a:pt x="14" y="110"/>
                  </a:cubicBezTo>
                  <a:cubicBezTo>
                    <a:pt x="14" y="110"/>
                    <a:pt x="16" y="108"/>
                    <a:pt x="17" y="107"/>
                  </a:cubicBezTo>
                  <a:cubicBezTo>
                    <a:pt x="17" y="107"/>
                    <a:pt x="18" y="106"/>
                    <a:pt x="19" y="106"/>
                  </a:cubicBezTo>
                  <a:cubicBezTo>
                    <a:pt x="20" y="105"/>
                    <a:pt x="22" y="105"/>
                    <a:pt x="23" y="105"/>
                  </a:cubicBezTo>
                  <a:cubicBezTo>
                    <a:pt x="24" y="105"/>
                    <a:pt x="26" y="103"/>
                    <a:pt x="26" y="103"/>
                  </a:cubicBezTo>
                  <a:cubicBezTo>
                    <a:pt x="26" y="103"/>
                    <a:pt x="26" y="100"/>
                    <a:pt x="25" y="99"/>
                  </a:cubicBezTo>
                  <a:cubicBezTo>
                    <a:pt x="25" y="97"/>
                    <a:pt x="27" y="95"/>
                    <a:pt x="27" y="95"/>
                  </a:cubicBezTo>
                  <a:cubicBezTo>
                    <a:pt x="27" y="95"/>
                    <a:pt x="30" y="91"/>
                    <a:pt x="31" y="90"/>
                  </a:cubicBezTo>
                  <a:cubicBezTo>
                    <a:pt x="32" y="89"/>
                    <a:pt x="33" y="84"/>
                    <a:pt x="33" y="84"/>
                  </a:cubicBezTo>
                  <a:cubicBezTo>
                    <a:pt x="29" y="84"/>
                    <a:pt x="29" y="84"/>
                    <a:pt x="29" y="84"/>
                  </a:cubicBezTo>
                  <a:cubicBezTo>
                    <a:pt x="25" y="83"/>
                    <a:pt x="25" y="83"/>
                    <a:pt x="25" y="83"/>
                  </a:cubicBezTo>
                  <a:cubicBezTo>
                    <a:pt x="25" y="83"/>
                    <a:pt x="21" y="77"/>
                    <a:pt x="21" y="77"/>
                  </a:cubicBezTo>
                  <a:cubicBezTo>
                    <a:pt x="21" y="76"/>
                    <a:pt x="19" y="76"/>
                    <a:pt x="19" y="76"/>
                  </a:cubicBezTo>
                  <a:cubicBezTo>
                    <a:pt x="19" y="76"/>
                    <a:pt x="15" y="74"/>
                    <a:pt x="15" y="74"/>
                  </a:cubicBezTo>
                  <a:cubicBezTo>
                    <a:pt x="14" y="74"/>
                    <a:pt x="11" y="73"/>
                    <a:pt x="11" y="73"/>
                  </a:cubicBezTo>
                  <a:cubicBezTo>
                    <a:pt x="11" y="73"/>
                    <a:pt x="7" y="68"/>
                    <a:pt x="6" y="66"/>
                  </a:cubicBezTo>
                  <a:cubicBezTo>
                    <a:pt x="5" y="64"/>
                    <a:pt x="4" y="63"/>
                    <a:pt x="4" y="63"/>
                  </a:cubicBezTo>
                  <a:cubicBezTo>
                    <a:pt x="4" y="63"/>
                    <a:pt x="3" y="61"/>
                    <a:pt x="2" y="60"/>
                  </a:cubicBezTo>
                  <a:cubicBezTo>
                    <a:pt x="1" y="59"/>
                    <a:pt x="1" y="57"/>
                    <a:pt x="1" y="57"/>
                  </a:cubicBezTo>
                  <a:cubicBezTo>
                    <a:pt x="1" y="57"/>
                    <a:pt x="2" y="54"/>
                    <a:pt x="1" y="52"/>
                  </a:cubicBezTo>
                  <a:cubicBezTo>
                    <a:pt x="1" y="51"/>
                    <a:pt x="0" y="47"/>
                    <a:pt x="1" y="47"/>
                  </a:cubicBezTo>
                  <a:cubicBezTo>
                    <a:pt x="2" y="45"/>
                    <a:pt x="3" y="43"/>
                    <a:pt x="5" y="42"/>
                  </a:cubicBezTo>
                  <a:cubicBezTo>
                    <a:pt x="6" y="42"/>
                    <a:pt x="6" y="42"/>
                    <a:pt x="7" y="42"/>
                  </a:cubicBezTo>
                  <a:cubicBezTo>
                    <a:pt x="8" y="42"/>
                    <a:pt x="7" y="39"/>
                    <a:pt x="7" y="39"/>
                  </a:cubicBezTo>
                  <a:lnTo>
                    <a:pt x="7" y="38"/>
                  </a:lnTo>
                  <a:close/>
                </a:path>
              </a:pathLst>
            </a:custGeom>
            <a:grpFill/>
            <a:ln w="38100" cap="rnd" cmpd="sng">
              <a:solidFill>
                <a:schemeClr val="bg2"/>
              </a:solidFill>
              <a:prstDash val="solid"/>
              <a:round/>
              <a:headEnd/>
              <a:tailEnd/>
            </a:ln>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en-US" sz="1050">
                <a:solidFill>
                  <a:srgbClr val="0032A0">
                    <a:lumMod val="50000"/>
                  </a:srgbClr>
                </a:solidFill>
                <a:latin typeface="Calibri Light"/>
              </a:endParaRPr>
            </a:p>
          </p:txBody>
        </p:sp>
        <p:sp>
          <p:nvSpPr>
            <p:cNvPr id="559" name="Freeform 212"/>
            <p:cNvSpPr>
              <a:spLocks noEditPoints="1"/>
            </p:cNvSpPr>
            <p:nvPr/>
          </p:nvSpPr>
          <p:spPr bwMode="auto">
            <a:xfrm>
              <a:off x="8212115" y="3121100"/>
              <a:ext cx="622278" cy="493289"/>
            </a:xfrm>
            <a:custGeom>
              <a:avLst/>
              <a:gdLst>
                <a:gd name="T0" fmla="*/ 3 w 273"/>
                <a:gd name="T1" fmla="*/ 68 h 223"/>
                <a:gd name="T2" fmla="*/ 41 w 273"/>
                <a:gd name="T3" fmla="*/ 71 h 223"/>
                <a:gd name="T4" fmla="*/ 60 w 273"/>
                <a:gd name="T5" fmla="*/ 70 h 223"/>
                <a:gd name="T6" fmla="*/ 73 w 273"/>
                <a:gd name="T7" fmla="*/ 54 h 223"/>
                <a:gd name="T8" fmla="*/ 49 w 273"/>
                <a:gd name="T9" fmla="*/ 36 h 223"/>
                <a:gd name="T10" fmla="*/ 65 w 273"/>
                <a:gd name="T11" fmla="*/ 28 h 223"/>
                <a:gd name="T12" fmla="*/ 87 w 273"/>
                <a:gd name="T13" fmla="*/ 33 h 223"/>
                <a:gd name="T14" fmla="*/ 101 w 273"/>
                <a:gd name="T15" fmla="*/ 44 h 223"/>
                <a:gd name="T16" fmla="*/ 128 w 273"/>
                <a:gd name="T17" fmla="*/ 54 h 223"/>
                <a:gd name="T18" fmla="*/ 145 w 273"/>
                <a:gd name="T19" fmla="*/ 30 h 223"/>
                <a:gd name="T20" fmla="*/ 161 w 273"/>
                <a:gd name="T21" fmla="*/ 0 h 223"/>
                <a:gd name="T22" fmla="*/ 202 w 273"/>
                <a:gd name="T23" fmla="*/ 43 h 223"/>
                <a:gd name="T24" fmla="*/ 227 w 273"/>
                <a:gd name="T25" fmla="*/ 63 h 223"/>
                <a:gd name="T26" fmla="*/ 260 w 273"/>
                <a:gd name="T27" fmla="*/ 65 h 223"/>
                <a:gd name="T28" fmla="*/ 262 w 273"/>
                <a:gd name="T29" fmla="*/ 72 h 223"/>
                <a:gd name="T30" fmla="*/ 240 w 273"/>
                <a:gd name="T31" fmla="*/ 85 h 223"/>
                <a:gd name="T32" fmla="*/ 233 w 273"/>
                <a:gd name="T33" fmla="*/ 106 h 223"/>
                <a:gd name="T34" fmla="*/ 236 w 273"/>
                <a:gd name="T35" fmla="*/ 125 h 223"/>
                <a:gd name="T36" fmla="*/ 243 w 273"/>
                <a:gd name="T37" fmla="*/ 148 h 223"/>
                <a:gd name="T38" fmla="*/ 237 w 273"/>
                <a:gd name="T39" fmla="*/ 172 h 223"/>
                <a:gd name="T40" fmla="*/ 229 w 273"/>
                <a:gd name="T41" fmla="*/ 161 h 223"/>
                <a:gd name="T42" fmla="*/ 223 w 273"/>
                <a:gd name="T43" fmla="*/ 178 h 223"/>
                <a:gd name="T44" fmla="*/ 230 w 273"/>
                <a:gd name="T45" fmla="*/ 201 h 223"/>
                <a:gd name="T46" fmla="*/ 211 w 273"/>
                <a:gd name="T47" fmla="*/ 207 h 223"/>
                <a:gd name="T48" fmla="*/ 195 w 273"/>
                <a:gd name="T49" fmla="*/ 200 h 223"/>
                <a:gd name="T50" fmla="*/ 193 w 273"/>
                <a:gd name="T51" fmla="*/ 177 h 223"/>
                <a:gd name="T52" fmla="*/ 189 w 273"/>
                <a:gd name="T53" fmla="*/ 154 h 223"/>
                <a:gd name="T54" fmla="*/ 152 w 273"/>
                <a:gd name="T55" fmla="*/ 156 h 223"/>
                <a:gd name="T56" fmla="*/ 123 w 273"/>
                <a:gd name="T57" fmla="*/ 193 h 223"/>
                <a:gd name="T58" fmla="*/ 98 w 273"/>
                <a:gd name="T59" fmla="*/ 195 h 223"/>
                <a:gd name="T60" fmla="*/ 96 w 273"/>
                <a:gd name="T61" fmla="*/ 182 h 223"/>
                <a:gd name="T62" fmla="*/ 98 w 273"/>
                <a:gd name="T63" fmla="*/ 169 h 223"/>
                <a:gd name="T64" fmla="*/ 89 w 273"/>
                <a:gd name="T65" fmla="*/ 162 h 223"/>
                <a:gd name="T66" fmla="*/ 91 w 273"/>
                <a:gd name="T67" fmla="*/ 154 h 223"/>
                <a:gd name="T68" fmla="*/ 89 w 273"/>
                <a:gd name="T69" fmla="*/ 147 h 223"/>
                <a:gd name="T70" fmla="*/ 78 w 273"/>
                <a:gd name="T71" fmla="*/ 142 h 223"/>
                <a:gd name="T72" fmla="*/ 62 w 273"/>
                <a:gd name="T73" fmla="*/ 137 h 223"/>
                <a:gd name="T74" fmla="*/ 47 w 273"/>
                <a:gd name="T75" fmla="*/ 132 h 223"/>
                <a:gd name="T76" fmla="*/ 50 w 273"/>
                <a:gd name="T77" fmla="*/ 125 h 223"/>
                <a:gd name="T78" fmla="*/ 55 w 273"/>
                <a:gd name="T79" fmla="*/ 116 h 223"/>
                <a:gd name="T80" fmla="*/ 44 w 273"/>
                <a:gd name="T81" fmla="*/ 111 h 223"/>
                <a:gd name="T82" fmla="*/ 26 w 273"/>
                <a:gd name="T83" fmla="*/ 100 h 223"/>
                <a:gd name="T84" fmla="*/ 24 w 273"/>
                <a:gd name="T85" fmla="*/ 88 h 223"/>
                <a:gd name="T86" fmla="*/ 24 w 273"/>
                <a:gd name="T87" fmla="*/ 83 h 223"/>
                <a:gd name="T88" fmla="*/ 16 w 273"/>
                <a:gd name="T89" fmla="*/ 76 h 223"/>
                <a:gd name="T90" fmla="*/ 4 w 273"/>
                <a:gd name="T91" fmla="*/ 76 h 223"/>
                <a:gd name="T92" fmla="*/ 10 w 273"/>
                <a:gd name="T93" fmla="*/ 182 h 223"/>
                <a:gd name="T94" fmla="*/ 26 w 273"/>
                <a:gd name="T95" fmla="*/ 198 h 223"/>
                <a:gd name="T96" fmla="*/ 44 w 273"/>
                <a:gd name="T97" fmla="*/ 209 h 223"/>
                <a:gd name="T98" fmla="*/ 76 w 273"/>
                <a:gd name="T99" fmla="*/ 223 h 223"/>
                <a:gd name="T100" fmla="*/ 78 w 273"/>
                <a:gd name="T101" fmla="*/ 204 h 223"/>
                <a:gd name="T102" fmla="*/ 69 w 273"/>
                <a:gd name="T103" fmla="*/ 195 h 223"/>
                <a:gd name="T104" fmla="*/ 61 w 273"/>
                <a:gd name="T105" fmla="*/ 180 h 223"/>
                <a:gd name="T106" fmla="*/ 34 w 273"/>
                <a:gd name="T107" fmla="*/ 186 h 223"/>
                <a:gd name="T108" fmla="*/ 18 w 273"/>
                <a:gd name="T109" fmla="*/ 18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3" h="223">
                  <a:moveTo>
                    <a:pt x="0" y="75"/>
                  </a:moveTo>
                  <a:cubicBezTo>
                    <a:pt x="1" y="75"/>
                    <a:pt x="3" y="74"/>
                    <a:pt x="4" y="74"/>
                  </a:cubicBezTo>
                  <a:cubicBezTo>
                    <a:pt x="4" y="73"/>
                    <a:pt x="5" y="73"/>
                    <a:pt x="5" y="72"/>
                  </a:cubicBezTo>
                  <a:cubicBezTo>
                    <a:pt x="5" y="72"/>
                    <a:pt x="2" y="71"/>
                    <a:pt x="1" y="69"/>
                  </a:cubicBezTo>
                  <a:cubicBezTo>
                    <a:pt x="1" y="69"/>
                    <a:pt x="3" y="68"/>
                    <a:pt x="3" y="68"/>
                  </a:cubicBezTo>
                  <a:cubicBezTo>
                    <a:pt x="3" y="68"/>
                    <a:pt x="9" y="69"/>
                    <a:pt x="11" y="69"/>
                  </a:cubicBezTo>
                  <a:cubicBezTo>
                    <a:pt x="13" y="69"/>
                    <a:pt x="20" y="67"/>
                    <a:pt x="20" y="67"/>
                  </a:cubicBezTo>
                  <a:cubicBezTo>
                    <a:pt x="22" y="71"/>
                    <a:pt x="22" y="71"/>
                    <a:pt x="22" y="71"/>
                  </a:cubicBezTo>
                  <a:cubicBezTo>
                    <a:pt x="22" y="71"/>
                    <a:pt x="33" y="71"/>
                    <a:pt x="37" y="72"/>
                  </a:cubicBezTo>
                  <a:cubicBezTo>
                    <a:pt x="39" y="73"/>
                    <a:pt x="39" y="72"/>
                    <a:pt x="41" y="71"/>
                  </a:cubicBezTo>
                  <a:cubicBezTo>
                    <a:pt x="42" y="70"/>
                    <a:pt x="44" y="69"/>
                    <a:pt x="45" y="70"/>
                  </a:cubicBezTo>
                  <a:cubicBezTo>
                    <a:pt x="46" y="70"/>
                    <a:pt x="46" y="70"/>
                    <a:pt x="48" y="71"/>
                  </a:cubicBezTo>
                  <a:cubicBezTo>
                    <a:pt x="50" y="72"/>
                    <a:pt x="53" y="73"/>
                    <a:pt x="55" y="73"/>
                  </a:cubicBezTo>
                  <a:cubicBezTo>
                    <a:pt x="59" y="73"/>
                    <a:pt x="59" y="73"/>
                    <a:pt x="59" y="73"/>
                  </a:cubicBezTo>
                  <a:cubicBezTo>
                    <a:pt x="60" y="70"/>
                    <a:pt x="60" y="70"/>
                    <a:pt x="60" y="70"/>
                  </a:cubicBezTo>
                  <a:cubicBezTo>
                    <a:pt x="62" y="72"/>
                    <a:pt x="58" y="59"/>
                    <a:pt x="60" y="59"/>
                  </a:cubicBezTo>
                  <a:cubicBezTo>
                    <a:pt x="63" y="58"/>
                    <a:pt x="64" y="61"/>
                    <a:pt x="68" y="60"/>
                  </a:cubicBezTo>
                  <a:cubicBezTo>
                    <a:pt x="72" y="58"/>
                    <a:pt x="78" y="66"/>
                    <a:pt x="79" y="62"/>
                  </a:cubicBezTo>
                  <a:cubicBezTo>
                    <a:pt x="80" y="59"/>
                    <a:pt x="86" y="63"/>
                    <a:pt x="81" y="59"/>
                  </a:cubicBezTo>
                  <a:cubicBezTo>
                    <a:pt x="75" y="54"/>
                    <a:pt x="77" y="55"/>
                    <a:pt x="73" y="54"/>
                  </a:cubicBezTo>
                  <a:cubicBezTo>
                    <a:pt x="69" y="52"/>
                    <a:pt x="66" y="51"/>
                    <a:pt x="64" y="50"/>
                  </a:cubicBezTo>
                  <a:cubicBezTo>
                    <a:pt x="62" y="50"/>
                    <a:pt x="63" y="50"/>
                    <a:pt x="60" y="48"/>
                  </a:cubicBezTo>
                  <a:cubicBezTo>
                    <a:pt x="57" y="46"/>
                    <a:pt x="54" y="44"/>
                    <a:pt x="54" y="44"/>
                  </a:cubicBezTo>
                  <a:cubicBezTo>
                    <a:pt x="54" y="44"/>
                    <a:pt x="51" y="43"/>
                    <a:pt x="51" y="41"/>
                  </a:cubicBezTo>
                  <a:cubicBezTo>
                    <a:pt x="50" y="39"/>
                    <a:pt x="49" y="36"/>
                    <a:pt x="49" y="36"/>
                  </a:cubicBezTo>
                  <a:cubicBezTo>
                    <a:pt x="54" y="32"/>
                    <a:pt x="54" y="32"/>
                    <a:pt x="54" y="32"/>
                  </a:cubicBezTo>
                  <a:cubicBezTo>
                    <a:pt x="57" y="25"/>
                    <a:pt x="57" y="25"/>
                    <a:pt x="57" y="25"/>
                  </a:cubicBezTo>
                  <a:cubicBezTo>
                    <a:pt x="57" y="25"/>
                    <a:pt x="54" y="23"/>
                    <a:pt x="59" y="23"/>
                  </a:cubicBezTo>
                  <a:cubicBezTo>
                    <a:pt x="63" y="23"/>
                    <a:pt x="63" y="23"/>
                    <a:pt x="63" y="23"/>
                  </a:cubicBezTo>
                  <a:cubicBezTo>
                    <a:pt x="63" y="23"/>
                    <a:pt x="64" y="29"/>
                    <a:pt x="65" y="28"/>
                  </a:cubicBezTo>
                  <a:cubicBezTo>
                    <a:pt x="67" y="28"/>
                    <a:pt x="68" y="26"/>
                    <a:pt x="69" y="25"/>
                  </a:cubicBezTo>
                  <a:cubicBezTo>
                    <a:pt x="70" y="24"/>
                    <a:pt x="73" y="21"/>
                    <a:pt x="74" y="22"/>
                  </a:cubicBezTo>
                  <a:cubicBezTo>
                    <a:pt x="74" y="24"/>
                    <a:pt x="71" y="27"/>
                    <a:pt x="75" y="27"/>
                  </a:cubicBezTo>
                  <a:cubicBezTo>
                    <a:pt x="79" y="27"/>
                    <a:pt x="78" y="29"/>
                    <a:pt x="81" y="30"/>
                  </a:cubicBezTo>
                  <a:cubicBezTo>
                    <a:pt x="84" y="30"/>
                    <a:pt x="87" y="32"/>
                    <a:pt x="87" y="33"/>
                  </a:cubicBezTo>
                  <a:cubicBezTo>
                    <a:pt x="87" y="34"/>
                    <a:pt x="87" y="35"/>
                    <a:pt x="88" y="36"/>
                  </a:cubicBezTo>
                  <a:cubicBezTo>
                    <a:pt x="90" y="37"/>
                    <a:pt x="91" y="36"/>
                    <a:pt x="93" y="36"/>
                  </a:cubicBezTo>
                  <a:cubicBezTo>
                    <a:pt x="95" y="36"/>
                    <a:pt x="95" y="34"/>
                    <a:pt x="96" y="36"/>
                  </a:cubicBezTo>
                  <a:cubicBezTo>
                    <a:pt x="96" y="38"/>
                    <a:pt x="97" y="39"/>
                    <a:pt x="97" y="39"/>
                  </a:cubicBezTo>
                  <a:cubicBezTo>
                    <a:pt x="101" y="44"/>
                    <a:pt x="101" y="44"/>
                    <a:pt x="101" y="44"/>
                  </a:cubicBezTo>
                  <a:cubicBezTo>
                    <a:pt x="105" y="48"/>
                    <a:pt x="105" y="48"/>
                    <a:pt x="105" y="48"/>
                  </a:cubicBezTo>
                  <a:cubicBezTo>
                    <a:pt x="105" y="48"/>
                    <a:pt x="102" y="48"/>
                    <a:pt x="106" y="50"/>
                  </a:cubicBezTo>
                  <a:cubicBezTo>
                    <a:pt x="110" y="51"/>
                    <a:pt x="113" y="51"/>
                    <a:pt x="113" y="51"/>
                  </a:cubicBezTo>
                  <a:cubicBezTo>
                    <a:pt x="113" y="51"/>
                    <a:pt x="113" y="51"/>
                    <a:pt x="117" y="52"/>
                  </a:cubicBezTo>
                  <a:cubicBezTo>
                    <a:pt x="121" y="53"/>
                    <a:pt x="124" y="55"/>
                    <a:pt x="128" y="54"/>
                  </a:cubicBezTo>
                  <a:cubicBezTo>
                    <a:pt x="133" y="54"/>
                    <a:pt x="137" y="49"/>
                    <a:pt x="137" y="49"/>
                  </a:cubicBezTo>
                  <a:cubicBezTo>
                    <a:pt x="137" y="49"/>
                    <a:pt x="139" y="46"/>
                    <a:pt x="138" y="44"/>
                  </a:cubicBezTo>
                  <a:cubicBezTo>
                    <a:pt x="138" y="42"/>
                    <a:pt x="140" y="38"/>
                    <a:pt x="142" y="37"/>
                  </a:cubicBezTo>
                  <a:cubicBezTo>
                    <a:pt x="144" y="36"/>
                    <a:pt x="141" y="35"/>
                    <a:pt x="142" y="33"/>
                  </a:cubicBezTo>
                  <a:cubicBezTo>
                    <a:pt x="143" y="32"/>
                    <a:pt x="144" y="31"/>
                    <a:pt x="145" y="30"/>
                  </a:cubicBezTo>
                  <a:cubicBezTo>
                    <a:pt x="147" y="29"/>
                    <a:pt x="153" y="23"/>
                    <a:pt x="153" y="23"/>
                  </a:cubicBezTo>
                  <a:cubicBezTo>
                    <a:pt x="155" y="18"/>
                    <a:pt x="155" y="18"/>
                    <a:pt x="155" y="18"/>
                  </a:cubicBezTo>
                  <a:cubicBezTo>
                    <a:pt x="155" y="18"/>
                    <a:pt x="155" y="12"/>
                    <a:pt x="156" y="11"/>
                  </a:cubicBezTo>
                  <a:cubicBezTo>
                    <a:pt x="157" y="10"/>
                    <a:pt x="160" y="2"/>
                    <a:pt x="160" y="2"/>
                  </a:cubicBezTo>
                  <a:cubicBezTo>
                    <a:pt x="161" y="0"/>
                    <a:pt x="161" y="0"/>
                    <a:pt x="161" y="0"/>
                  </a:cubicBezTo>
                  <a:cubicBezTo>
                    <a:pt x="161" y="0"/>
                    <a:pt x="181" y="18"/>
                    <a:pt x="182" y="18"/>
                  </a:cubicBezTo>
                  <a:cubicBezTo>
                    <a:pt x="183" y="18"/>
                    <a:pt x="191" y="23"/>
                    <a:pt x="192" y="25"/>
                  </a:cubicBezTo>
                  <a:cubicBezTo>
                    <a:pt x="193" y="26"/>
                    <a:pt x="199" y="34"/>
                    <a:pt x="199" y="34"/>
                  </a:cubicBezTo>
                  <a:cubicBezTo>
                    <a:pt x="200" y="38"/>
                    <a:pt x="200" y="38"/>
                    <a:pt x="200" y="38"/>
                  </a:cubicBezTo>
                  <a:cubicBezTo>
                    <a:pt x="200" y="38"/>
                    <a:pt x="200" y="41"/>
                    <a:pt x="202" y="43"/>
                  </a:cubicBezTo>
                  <a:cubicBezTo>
                    <a:pt x="204" y="44"/>
                    <a:pt x="208" y="48"/>
                    <a:pt x="210" y="49"/>
                  </a:cubicBezTo>
                  <a:cubicBezTo>
                    <a:pt x="212" y="49"/>
                    <a:pt x="220" y="54"/>
                    <a:pt x="220" y="54"/>
                  </a:cubicBezTo>
                  <a:cubicBezTo>
                    <a:pt x="220" y="54"/>
                    <a:pt x="221" y="51"/>
                    <a:pt x="222" y="53"/>
                  </a:cubicBezTo>
                  <a:cubicBezTo>
                    <a:pt x="223" y="55"/>
                    <a:pt x="224" y="58"/>
                    <a:pt x="224" y="59"/>
                  </a:cubicBezTo>
                  <a:cubicBezTo>
                    <a:pt x="224" y="60"/>
                    <a:pt x="225" y="64"/>
                    <a:pt x="227" y="63"/>
                  </a:cubicBezTo>
                  <a:cubicBezTo>
                    <a:pt x="229" y="63"/>
                    <a:pt x="235" y="63"/>
                    <a:pt x="235" y="63"/>
                  </a:cubicBezTo>
                  <a:cubicBezTo>
                    <a:pt x="235" y="63"/>
                    <a:pt x="236" y="65"/>
                    <a:pt x="239" y="65"/>
                  </a:cubicBezTo>
                  <a:cubicBezTo>
                    <a:pt x="242" y="65"/>
                    <a:pt x="243" y="64"/>
                    <a:pt x="245" y="63"/>
                  </a:cubicBezTo>
                  <a:cubicBezTo>
                    <a:pt x="246" y="63"/>
                    <a:pt x="254" y="62"/>
                    <a:pt x="254" y="62"/>
                  </a:cubicBezTo>
                  <a:cubicBezTo>
                    <a:pt x="260" y="65"/>
                    <a:pt x="260" y="65"/>
                    <a:pt x="260" y="65"/>
                  </a:cubicBezTo>
                  <a:cubicBezTo>
                    <a:pt x="266" y="67"/>
                    <a:pt x="266" y="67"/>
                    <a:pt x="266" y="67"/>
                  </a:cubicBezTo>
                  <a:cubicBezTo>
                    <a:pt x="271" y="72"/>
                    <a:pt x="271" y="72"/>
                    <a:pt x="271" y="72"/>
                  </a:cubicBezTo>
                  <a:cubicBezTo>
                    <a:pt x="273" y="76"/>
                    <a:pt x="273" y="76"/>
                    <a:pt x="273" y="76"/>
                  </a:cubicBezTo>
                  <a:cubicBezTo>
                    <a:pt x="273" y="76"/>
                    <a:pt x="267" y="71"/>
                    <a:pt x="266" y="71"/>
                  </a:cubicBezTo>
                  <a:cubicBezTo>
                    <a:pt x="265" y="72"/>
                    <a:pt x="263" y="72"/>
                    <a:pt x="262" y="72"/>
                  </a:cubicBezTo>
                  <a:cubicBezTo>
                    <a:pt x="260" y="73"/>
                    <a:pt x="255" y="74"/>
                    <a:pt x="255" y="74"/>
                  </a:cubicBezTo>
                  <a:cubicBezTo>
                    <a:pt x="252" y="76"/>
                    <a:pt x="252" y="76"/>
                    <a:pt x="252" y="76"/>
                  </a:cubicBezTo>
                  <a:cubicBezTo>
                    <a:pt x="248" y="76"/>
                    <a:pt x="248" y="76"/>
                    <a:pt x="248" y="76"/>
                  </a:cubicBezTo>
                  <a:cubicBezTo>
                    <a:pt x="245" y="81"/>
                    <a:pt x="245" y="81"/>
                    <a:pt x="245" y="81"/>
                  </a:cubicBezTo>
                  <a:cubicBezTo>
                    <a:pt x="240" y="85"/>
                    <a:pt x="240" y="85"/>
                    <a:pt x="240" y="85"/>
                  </a:cubicBezTo>
                  <a:cubicBezTo>
                    <a:pt x="234" y="90"/>
                    <a:pt x="234" y="90"/>
                    <a:pt x="234" y="90"/>
                  </a:cubicBezTo>
                  <a:cubicBezTo>
                    <a:pt x="231" y="97"/>
                    <a:pt x="231" y="97"/>
                    <a:pt x="231" y="97"/>
                  </a:cubicBezTo>
                  <a:cubicBezTo>
                    <a:pt x="231" y="97"/>
                    <a:pt x="235" y="100"/>
                    <a:pt x="234" y="100"/>
                  </a:cubicBezTo>
                  <a:cubicBezTo>
                    <a:pt x="233" y="101"/>
                    <a:pt x="231" y="103"/>
                    <a:pt x="231" y="103"/>
                  </a:cubicBezTo>
                  <a:cubicBezTo>
                    <a:pt x="233" y="106"/>
                    <a:pt x="233" y="106"/>
                    <a:pt x="233" y="106"/>
                  </a:cubicBezTo>
                  <a:cubicBezTo>
                    <a:pt x="232" y="110"/>
                    <a:pt x="232" y="110"/>
                    <a:pt x="232" y="110"/>
                  </a:cubicBezTo>
                  <a:cubicBezTo>
                    <a:pt x="236" y="114"/>
                    <a:pt x="236" y="114"/>
                    <a:pt x="236" y="114"/>
                  </a:cubicBezTo>
                  <a:cubicBezTo>
                    <a:pt x="235" y="117"/>
                    <a:pt x="235" y="117"/>
                    <a:pt x="235" y="117"/>
                  </a:cubicBezTo>
                  <a:cubicBezTo>
                    <a:pt x="236" y="121"/>
                    <a:pt x="236" y="121"/>
                    <a:pt x="236" y="121"/>
                  </a:cubicBezTo>
                  <a:cubicBezTo>
                    <a:pt x="236" y="121"/>
                    <a:pt x="240" y="121"/>
                    <a:pt x="236" y="125"/>
                  </a:cubicBezTo>
                  <a:cubicBezTo>
                    <a:pt x="233" y="128"/>
                    <a:pt x="232" y="129"/>
                    <a:pt x="232" y="130"/>
                  </a:cubicBezTo>
                  <a:cubicBezTo>
                    <a:pt x="233" y="132"/>
                    <a:pt x="234" y="136"/>
                    <a:pt x="234" y="136"/>
                  </a:cubicBezTo>
                  <a:cubicBezTo>
                    <a:pt x="234" y="136"/>
                    <a:pt x="233" y="139"/>
                    <a:pt x="235" y="141"/>
                  </a:cubicBezTo>
                  <a:cubicBezTo>
                    <a:pt x="236" y="142"/>
                    <a:pt x="241" y="144"/>
                    <a:pt x="241" y="144"/>
                  </a:cubicBezTo>
                  <a:cubicBezTo>
                    <a:pt x="241" y="144"/>
                    <a:pt x="243" y="147"/>
                    <a:pt x="243" y="148"/>
                  </a:cubicBezTo>
                  <a:cubicBezTo>
                    <a:pt x="242" y="149"/>
                    <a:pt x="236" y="150"/>
                    <a:pt x="236" y="150"/>
                  </a:cubicBezTo>
                  <a:cubicBezTo>
                    <a:pt x="236" y="150"/>
                    <a:pt x="236" y="153"/>
                    <a:pt x="236" y="154"/>
                  </a:cubicBezTo>
                  <a:cubicBezTo>
                    <a:pt x="236" y="155"/>
                    <a:pt x="237" y="160"/>
                    <a:pt x="237" y="160"/>
                  </a:cubicBezTo>
                  <a:cubicBezTo>
                    <a:pt x="239" y="166"/>
                    <a:pt x="239" y="166"/>
                    <a:pt x="239" y="166"/>
                  </a:cubicBezTo>
                  <a:cubicBezTo>
                    <a:pt x="239" y="166"/>
                    <a:pt x="239" y="170"/>
                    <a:pt x="237" y="172"/>
                  </a:cubicBezTo>
                  <a:cubicBezTo>
                    <a:pt x="234" y="174"/>
                    <a:pt x="233" y="175"/>
                    <a:pt x="231" y="173"/>
                  </a:cubicBezTo>
                  <a:cubicBezTo>
                    <a:pt x="235" y="169"/>
                    <a:pt x="235" y="169"/>
                    <a:pt x="235" y="169"/>
                  </a:cubicBezTo>
                  <a:cubicBezTo>
                    <a:pt x="234" y="165"/>
                    <a:pt x="234" y="165"/>
                    <a:pt x="234" y="165"/>
                  </a:cubicBezTo>
                  <a:cubicBezTo>
                    <a:pt x="231" y="166"/>
                    <a:pt x="231" y="166"/>
                    <a:pt x="231" y="166"/>
                  </a:cubicBezTo>
                  <a:cubicBezTo>
                    <a:pt x="229" y="161"/>
                    <a:pt x="229" y="161"/>
                    <a:pt x="229" y="161"/>
                  </a:cubicBezTo>
                  <a:cubicBezTo>
                    <a:pt x="225" y="162"/>
                    <a:pt x="225" y="162"/>
                    <a:pt x="225" y="162"/>
                  </a:cubicBezTo>
                  <a:cubicBezTo>
                    <a:pt x="223" y="168"/>
                    <a:pt x="223" y="168"/>
                    <a:pt x="223" y="168"/>
                  </a:cubicBezTo>
                  <a:cubicBezTo>
                    <a:pt x="225" y="174"/>
                    <a:pt x="225" y="174"/>
                    <a:pt x="225" y="174"/>
                  </a:cubicBezTo>
                  <a:cubicBezTo>
                    <a:pt x="226" y="177"/>
                    <a:pt x="226" y="177"/>
                    <a:pt x="226" y="177"/>
                  </a:cubicBezTo>
                  <a:cubicBezTo>
                    <a:pt x="226" y="177"/>
                    <a:pt x="224" y="177"/>
                    <a:pt x="223" y="178"/>
                  </a:cubicBezTo>
                  <a:cubicBezTo>
                    <a:pt x="223" y="178"/>
                    <a:pt x="221" y="179"/>
                    <a:pt x="222" y="180"/>
                  </a:cubicBezTo>
                  <a:cubicBezTo>
                    <a:pt x="223" y="181"/>
                    <a:pt x="224" y="183"/>
                    <a:pt x="224" y="183"/>
                  </a:cubicBezTo>
                  <a:cubicBezTo>
                    <a:pt x="224" y="184"/>
                    <a:pt x="225" y="188"/>
                    <a:pt x="225" y="188"/>
                  </a:cubicBezTo>
                  <a:cubicBezTo>
                    <a:pt x="227" y="192"/>
                    <a:pt x="227" y="192"/>
                    <a:pt x="227" y="192"/>
                  </a:cubicBezTo>
                  <a:cubicBezTo>
                    <a:pt x="227" y="192"/>
                    <a:pt x="230" y="200"/>
                    <a:pt x="230" y="201"/>
                  </a:cubicBezTo>
                  <a:cubicBezTo>
                    <a:pt x="230" y="201"/>
                    <a:pt x="232" y="209"/>
                    <a:pt x="232" y="209"/>
                  </a:cubicBezTo>
                  <a:cubicBezTo>
                    <a:pt x="232" y="209"/>
                    <a:pt x="227" y="214"/>
                    <a:pt x="226" y="215"/>
                  </a:cubicBezTo>
                  <a:cubicBezTo>
                    <a:pt x="224" y="216"/>
                    <a:pt x="224" y="218"/>
                    <a:pt x="223" y="217"/>
                  </a:cubicBezTo>
                  <a:cubicBezTo>
                    <a:pt x="222" y="216"/>
                    <a:pt x="220" y="214"/>
                    <a:pt x="218" y="213"/>
                  </a:cubicBezTo>
                  <a:cubicBezTo>
                    <a:pt x="217" y="212"/>
                    <a:pt x="212" y="208"/>
                    <a:pt x="211" y="207"/>
                  </a:cubicBezTo>
                  <a:cubicBezTo>
                    <a:pt x="210" y="206"/>
                    <a:pt x="208" y="205"/>
                    <a:pt x="208" y="205"/>
                  </a:cubicBezTo>
                  <a:cubicBezTo>
                    <a:pt x="208" y="205"/>
                    <a:pt x="207" y="207"/>
                    <a:pt x="206" y="207"/>
                  </a:cubicBezTo>
                  <a:cubicBezTo>
                    <a:pt x="205" y="207"/>
                    <a:pt x="203" y="206"/>
                    <a:pt x="203" y="206"/>
                  </a:cubicBezTo>
                  <a:cubicBezTo>
                    <a:pt x="202" y="206"/>
                    <a:pt x="200" y="205"/>
                    <a:pt x="199" y="204"/>
                  </a:cubicBezTo>
                  <a:cubicBezTo>
                    <a:pt x="197" y="202"/>
                    <a:pt x="196" y="200"/>
                    <a:pt x="195" y="200"/>
                  </a:cubicBezTo>
                  <a:cubicBezTo>
                    <a:pt x="195" y="200"/>
                    <a:pt x="195" y="199"/>
                    <a:pt x="191" y="199"/>
                  </a:cubicBezTo>
                  <a:cubicBezTo>
                    <a:pt x="187" y="200"/>
                    <a:pt x="179" y="200"/>
                    <a:pt x="184" y="194"/>
                  </a:cubicBezTo>
                  <a:cubicBezTo>
                    <a:pt x="185" y="192"/>
                    <a:pt x="183" y="189"/>
                    <a:pt x="189" y="186"/>
                  </a:cubicBezTo>
                  <a:cubicBezTo>
                    <a:pt x="189" y="186"/>
                    <a:pt x="194" y="184"/>
                    <a:pt x="195" y="182"/>
                  </a:cubicBezTo>
                  <a:cubicBezTo>
                    <a:pt x="197" y="180"/>
                    <a:pt x="193" y="177"/>
                    <a:pt x="193" y="177"/>
                  </a:cubicBezTo>
                  <a:cubicBezTo>
                    <a:pt x="192" y="177"/>
                    <a:pt x="191" y="177"/>
                    <a:pt x="189" y="176"/>
                  </a:cubicBezTo>
                  <a:cubicBezTo>
                    <a:pt x="188" y="176"/>
                    <a:pt x="183" y="173"/>
                    <a:pt x="183" y="172"/>
                  </a:cubicBezTo>
                  <a:cubicBezTo>
                    <a:pt x="182" y="170"/>
                    <a:pt x="182" y="169"/>
                    <a:pt x="183" y="165"/>
                  </a:cubicBezTo>
                  <a:cubicBezTo>
                    <a:pt x="184" y="161"/>
                    <a:pt x="185" y="163"/>
                    <a:pt x="187" y="161"/>
                  </a:cubicBezTo>
                  <a:cubicBezTo>
                    <a:pt x="190" y="158"/>
                    <a:pt x="192" y="156"/>
                    <a:pt x="189" y="154"/>
                  </a:cubicBezTo>
                  <a:cubicBezTo>
                    <a:pt x="186" y="153"/>
                    <a:pt x="185" y="154"/>
                    <a:pt x="179" y="150"/>
                  </a:cubicBezTo>
                  <a:cubicBezTo>
                    <a:pt x="173" y="146"/>
                    <a:pt x="171" y="144"/>
                    <a:pt x="170" y="144"/>
                  </a:cubicBezTo>
                  <a:cubicBezTo>
                    <a:pt x="169" y="143"/>
                    <a:pt x="168" y="142"/>
                    <a:pt x="166" y="143"/>
                  </a:cubicBezTo>
                  <a:cubicBezTo>
                    <a:pt x="165" y="144"/>
                    <a:pt x="160" y="149"/>
                    <a:pt x="159" y="150"/>
                  </a:cubicBezTo>
                  <a:cubicBezTo>
                    <a:pt x="158" y="151"/>
                    <a:pt x="152" y="156"/>
                    <a:pt x="152" y="156"/>
                  </a:cubicBezTo>
                  <a:cubicBezTo>
                    <a:pt x="151" y="157"/>
                    <a:pt x="141" y="164"/>
                    <a:pt x="141" y="164"/>
                  </a:cubicBezTo>
                  <a:cubicBezTo>
                    <a:pt x="141" y="164"/>
                    <a:pt x="138" y="172"/>
                    <a:pt x="136" y="175"/>
                  </a:cubicBezTo>
                  <a:cubicBezTo>
                    <a:pt x="135" y="178"/>
                    <a:pt x="129" y="182"/>
                    <a:pt x="129" y="184"/>
                  </a:cubicBezTo>
                  <a:cubicBezTo>
                    <a:pt x="129" y="185"/>
                    <a:pt x="129" y="188"/>
                    <a:pt x="128" y="189"/>
                  </a:cubicBezTo>
                  <a:cubicBezTo>
                    <a:pt x="128" y="189"/>
                    <a:pt x="125" y="193"/>
                    <a:pt x="123" y="193"/>
                  </a:cubicBezTo>
                  <a:cubicBezTo>
                    <a:pt x="122" y="194"/>
                    <a:pt x="116" y="195"/>
                    <a:pt x="116" y="197"/>
                  </a:cubicBezTo>
                  <a:cubicBezTo>
                    <a:pt x="116" y="199"/>
                    <a:pt x="119" y="199"/>
                    <a:pt x="116" y="203"/>
                  </a:cubicBezTo>
                  <a:cubicBezTo>
                    <a:pt x="113" y="206"/>
                    <a:pt x="110" y="220"/>
                    <a:pt x="107" y="208"/>
                  </a:cubicBezTo>
                  <a:cubicBezTo>
                    <a:pt x="105" y="200"/>
                    <a:pt x="105" y="199"/>
                    <a:pt x="103" y="198"/>
                  </a:cubicBezTo>
                  <a:cubicBezTo>
                    <a:pt x="100" y="196"/>
                    <a:pt x="98" y="195"/>
                    <a:pt x="98" y="195"/>
                  </a:cubicBezTo>
                  <a:cubicBezTo>
                    <a:pt x="98" y="195"/>
                    <a:pt x="96" y="192"/>
                    <a:pt x="100" y="191"/>
                  </a:cubicBezTo>
                  <a:cubicBezTo>
                    <a:pt x="104" y="191"/>
                    <a:pt x="105" y="193"/>
                    <a:pt x="107" y="191"/>
                  </a:cubicBezTo>
                  <a:cubicBezTo>
                    <a:pt x="110" y="189"/>
                    <a:pt x="111" y="188"/>
                    <a:pt x="107" y="187"/>
                  </a:cubicBezTo>
                  <a:cubicBezTo>
                    <a:pt x="103" y="186"/>
                    <a:pt x="105" y="188"/>
                    <a:pt x="101" y="186"/>
                  </a:cubicBezTo>
                  <a:cubicBezTo>
                    <a:pt x="98" y="183"/>
                    <a:pt x="97" y="183"/>
                    <a:pt x="96" y="182"/>
                  </a:cubicBezTo>
                  <a:cubicBezTo>
                    <a:pt x="96" y="181"/>
                    <a:pt x="96" y="181"/>
                    <a:pt x="97" y="180"/>
                  </a:cubicBezTo>
                  <a:cubicBezTo>
                    <a:pt x="99" y="177"/>
                    <a:pt x="99" y="177"/>
                    <a:pt x="99" y="177"/>
                  </a:cubicBezTo>
                  <a:cubicBezTo>
                    <a:pt x="99" y="177"/>
                    <a:pt x="99" y="177"/>
                    <a:pt x="98" y="177"/>
                  </a:cubicBezTo>
                  <a:cubicBezTo>
                    <a:pt x="98" y="175"/>
                    <a:pt x="100" y="173"/>
                    <a:pt x="100" y="171"/>
                  </a:cubicBezTo>
                  <a:cubicBezTo>
                    <a:pt x="100" y="170"/>
                    <a:pt x="99" y="169"/>
                    <a:pt x="98" y="169"/>
                  </a:cubicBezTo>
                  <a:cubicBezTo>
                    <a:pt x="97" y="169"/>
                    <a:pt x="98" y="169"/>
                    <a:pt x="96" y="169"/>
                  </a:cubicBezTo>
                  <a:cubicBezTo>
                    <a:pt x="96" y="168"/>
                    <a:pt x="95" y="168"/>
                    <a:pt x="95" y="167"/>
                  </a:cubicBezTo>
                  <a:cubicBezTo>
                    <a:pt x="94" y="166"/>
                    <a:pt x="94" y="166"/>
                    <a:pt x="94" y="166"/>
                  </a:cubicBezTo>
                  <a:cubicBezTo>
                    <a:pt x="90" y="166"/>
                    <a:pt x="90" y="166"/>
                    <a:pt x="90" y="166"/>
                  </a:cubicBezTo>
                  <a:cubicBezTo>
                    <a:pt x="89" y="162"/>
                    <a:pt x="89" y="162"/>
                    <a:pt x="89" y="162"/>
                  </a:cubicBezTo>
                  <a:cubicBezTo>
                    <a:pt x="89" y="162"/>
                    <a:pt x="92" y="163"/>
                    <a:pt x="93" y="163"/>
                  </a:cubicBezTo>
                  <a:cubicBezTo>
                    <a:pt x="94" y="163"/>
                    <a:pt x="98" y="160"/>
                    <a:pt x="98" y="160"/>
                  </a:cubicBezTo>
                  <a:cubicBezTo>
                    <a:pt x="98" y="160"/>
                    <a:pt x="96" y="159"/>
                    <a:pt x="95" y="159"/>
                  </a:cubicBezTo>
                  <a:cubicBezTo>
                    <a:pt x="94" y="159"/>
                    <a:pt x="94" y="156"/>
                    <a:pt x="94" y="156"/>
                  </a:cubicBezTo>
                  <a:cubicBezTo>
                    <a:pt x="91" y="154"/>
                    <a:pt x="91" y="154"/>
                    <a:pt x="91" y="154"/>
                  </a:cubicBezTo>
                  <a:cubicBezTo>
                    <a:pt x="87" y="153"/>
                    <a:pt x="87" y="153"/>
                    <a:pt x="87" y="153"/>
                  </a:cubicBezTo>
                  <a:cubicBezTo>
                    <a:pt x="87" y="153"/>
                    <a:pt x="86" y="152"/>
                    <a:pt x="85" y="152"/>
                  </a:cubicBezTo>
                  <a:cubicBezTo>
                    <a:pt x="85" y="151"/>
                    <a:pt x="85" y="150"/>
                    <a:pt x="85" y="150"/>
                  </a:cubicBezTo>
                  <a:cubicBezTo>
                    <a:pt x="86" y="149"/>
                    <a:pt x="86" y="149"/>
                    <a:pt x="86" y="149"/>
                  </a:cubicBezTo>
                  <a:cubicBezTo>
                    <a:pt x="89" y="147"/>
                    <a:pt x="89" y="147"/>
                    <a:pt x="89" y="147"/>
                  </a:cubicBezTo>
                  <a:cubicBezTo>
                    <a:pt x="89" y="144"/>
                    <a:pt x="89" y="144"/>
                    <a:pt x="89" y="144"/>
                  </a:cubicBezTo>
                  <a:cubicBezTo>
                    <a:pt x="89" y="141"/>
                    <a:pt x="89" y="141"/>
                    <a:pt x="89" y="141"/>
                  </a:cubicBezTo>
                  <a:cubicBezTo>
                    <a:pt x="87" y="141"/>
                    <a:pt x="87" y="141"/>
                    <a:pt x="87" y="141"/>
                  </a:cubicBezTo>
                  <a:cubicBezTo>
                    <a:pt x="87" y="141"/>
                    <a:pt x="83" y="143"/>
                    <a:pt x="81" y="141"/>
                  </a:cubicBezTo>
                  <a:cubicBezTo>
                    <a:pt x="79" y="140"/>
                    <a:pt x="80" y="141"/>
                    <a:pt x="78" y="142"/>
                  </a:cubicBezTo>
                  <a:cubicBezTo>
                    <a:pt x="77" y="142"/>
                    <a:pt x="75" y="144"/>
                    <a:pt x="75" y="144"/>
                  </a:cubicBezTo>
                  <a:cubicBezTo>
                    <a:pt x="75" y="144"/>
                    <a:pt x="74" y="145"/>
                    <a:pt x="72" y="145"/>
                  </a:cubicBezTo>
                  <a:cubicBezTo>
                    <a:pt x="71" y="145"/>
                    <a:pt x="71" y="142"/>
                    <a:pt x="71" y="142"/>
                  </a:cubicBezTo>
                  <a:cubicBezTo>
                    <a:pt x="66" y="141"/>
                    <a:pt x="66" y="141"/>
                    <a:pt x="66" y="141"/>
                  </a:cubicBezTo>
                  <a:cubicBezTo>
                    <a:pt x="62" y="137"/>
                    <a:pt x="62" y="137"/>
                    <a:pt x="62" y="137"/>
                  </a:cubicBezTo>
                  <a:cubicBezTo>
                    <a:pt x="56" y="137"/>
                    <a:pt x="56" y="137"/>
                    <a:pt x="56" y="137"/>
                  </a:cubicBezTo>
                  <a:cubicBezTo>
                    <a:pt x="54" y="136"/>
                    <a:pt x="54" y="136"/>
                    <a:pt x="54" y="136"/>
                  </a:cubicBezTo>
                  <a:cubicBezTo>
                    <a:pt x="52" y="134"/>
                    <a:pt x="52" y="134"/>
                    <a:pt x="52" y="134"/>
                  </a:cubicBezTo>
                  <a:cubicBezTo>
                    <a:pt x="52" y="134"/>
                    <a:pt x="51" y="132"/>
                    <a:pt x="50" y="132"/>
                  </a:cubicBezTo>
                  <a:cubicBezTo>
                    <a:pt x="48" y="131"/>
                    <a:pt x="48" y="132"/>
                    <a:pt x="47" y="132"/>
                  </a:cubicBezTo>
                  <a:cubicBezTo>
                    <a:pt x="46" y="132"/>
                    <a:pt x="46" y="132"/>
                    <a:pt x="43" y="132"/>
                  </a:cubicBezTo>
                  <a:cubicBezTo>
                    <a:pt x="41" y="132"/>
                    <a:pt x="41" y="130"/>
                    <a:pt x="41" y="130"/>
                  </a:cubicBezTo>
                  <a:cubicBezTo>
                    <a:pt x="41" y="130"/>
                    <a:pt x="42" y="128"/>
                    <a:pt x="42" y="127"/>
                  </a:cubicBezTo>
                  <a:cubicBezTo>
                    <a:pt x="42" y="127"/>
                    <a:pt x="44" y="127"/>
                    <a:pt x="44" y="127"/>
                  </a:cubicBezTo>
                  <a:cubicBezTo>
                    <a:pt x="45" y="126"/>
                    <a:pt x="48" y="125"/>
                    <a:pt x="50" y="125"/>
                  </a:cubicBezTo>
                  <a:cubicBezTo>
                    <a:pt x="51" y="125"/>
                    <a:pt x="51" y="125"/>
                    <a:pt x="53" y="124"/>
                  </a:cubicBezTo>
                  <a:cubicBezTo>
                    <a:pt x="54" y="124"/>
                    <a:pt x="54" y="123"/>
                    <a:pt x="54" y="123"/>
                  </a:cubicBezTo>
                  <a:cubicBezTo>
                    <a:pt x="54" y="123"/>
                    <a:pt x="54" y="119"/>
                    <a:pt x="54" y="119"/>
                  </a:cubicBezTo>
                  <a:cubicBezTo>
                    <a:pt x="54" y="118"/>
                    <a:pt x="54" y="118"/>
                    <a:pt x="55" y="118"/>
                  </a:cubicBezTo>
                  <a:cubicBezTo>
                    <a:pt x="55" y="117"/>
                    <a:pt x="55" y="116"/>
                    <a:pt x="55" y="116"/>
                  </a:cubicBezTo>
                  <a:cubicBezTo>
                    <a:pt x="55" y="116"/>
                    <a:pt x="54" y="114"/>
                    <a:pt x="54" y="113"/>
                  </a:cubicBezTo>
                  <a:cubicBezTo>
                    <a:pt x="53" y="111"/>
                    <a:pt x="52" y="112"/>
                    <a:pt x="52" y="112"/>
                  </a:cubicBezTo>
                  <a:cubicBezTo>
                    <a:pt x="50" y="112"/>
                    <a:pt x="50" y="112"/>
                    <a:pt x="50" y="112"/>
                  </a:cubicBezTo>
                  <a:cubicBezTo>
                    <a:pt x="50" y="112"/>
                    <a:pt x="47" y="112"/>
                    <a:pt x="47" y="111"/>
                  </a:cubicBezTo>
                  <a:cubicBezTo>
                    <a:pt x="46" y="111"/>
                    <a:pt x="44" y="111"/>
                    <a:pt x="44" y="111"/>
                  </a:cubicBezTo>
                  <a:cubicBezTo>
                    <a:pt x="41" y="108"/>
                    <a:pt x="41" y="108"/>
                    <a:pt x="41" y="108"/>
                  </a:cubicBezTo>
                  <a:cubicBezTo>
                    <a:pt x="41" y="108"/>
                    <a:pt x="39" y="108"/>
                    <a:pt x="37" y="108"/>
                  </a:cubicBezTo>
                  <a:cubicBezTo>
                    <a:pt x="35" y="107"/>
                    <a:pt x="33" y="106"/>
                    <a:pt x="33" y="106"/>
                  </a:cubicBezTo>
                  <a:cubicBezTo>
                    <a:pt x="27" y="102"/>
                    <a:pt x="27" y="102"/>
                    <a:pt x="27" y="102"/>
                  </a:cubicBezTo>
                  <a:cubicBezTo>
                    <a:pt x="26" y="100"/>
                    <a:pt x="26" y="100"/>
                    <a:pt x="26" y="100"/>
                  </a:cubicBezTo>
                  <a:cubicBezTo>
                    <a:pt x="24" y="99"/>
                    <a:pt x="24" y="99"/>
                    <a:pt x="24" y="99"/>
                  </a:cubicBezTo>
                  <a:cubicBezTo>
                    <a:pt x="24" y="99"/>
                    <a:pt x="21" y="95"/>
                    <a:pt x="21" y="94"/>
                  </a:cubicBezTo>
                  <a:cubicBezTo>
                    <a:pt x="21" y="94"/>
                    <a:pt x="21" y="94"/>
                    <a:pt x="22" y="93"/>
                  </a:cubicBezTo>
                  <a:cubicBezTo>
                    <a:pt x="22" y="93"/>
                    <a:pt x="22" y="92"/>
                    <a:pt x="23" y="91"/>
                  </a:cubicBezTo>
                  <a:cubicBezTo>
                    <a:pt x="23" y="90"/>
                    <a:pt x="24" y="89"/>
                    <a:pt x="24" y="88"/>
                  </a:cubicBezTo>
                  <a:cubicBezTo>
                    <a:pt x="24" y="88"/>
                    <a:pt x="25" y="87"/>
                    <a:pt x="26" y="87"/>
                  </a:cubicBezTo>
                  <a:cubicBezTo>
                    <a:pt x="27" y="87"/>
                    <a:pt x="28" y="86"/>
                    <a:pt x="28" y="86"/>
                  </a:cubicBezTo>
                  <a:cubicBezTo>
                    <a:pt x="28" y="85"/>
                    <a:pt x="28" y="84"/>
                    <a:pt x="29" y="83"/>
                  </a:cubicBezTo>
                  <a:cubicBezTo>
                    <a:pt x="29" y="82"/>
                    <a:pt x="27" y="83"/>
                    <a:pt x="26" y="82"/>
                  </a:cubicBezTo>
                  <a:cubicBezTo>
                    <a:pt x="25" y="82"/>
                    <a:pt x="25" y="82"/>
                    <a:pt x="24" y="83"/>
                  </a:cubicBezTo>
                  <a:cubicBezTo>
                    <a:pt x="23" y="83"/>
                    <a:pt x="22" y="81"/>
                    <a:pt x="22" y="81"/>
                  </a:cubicBezTo>
                  <a:cubicBezTo>
                    <a:pt x="22" y="80"/>
                    <a:pt x="20" y="80"/>
                    <a:pt x="19" y="79"/>
                  </a:cubicBezTo>
                  <a:cubicBezTo>
                    <a:pt x="18" y="79"/>
                    <a:pt x="18" y="79"/>
                    <a:pt x="18" y="78"/>
                  </a:cubicBezTo>
                  <a:cubicBezTo>
                    <a:pt x="17" y="77"/>
                    <a:pt x="18" y="77"/>
                    <a:pt x="17" y="77"/>
                  </a:cubicBezTo>
                  <a:cubicBezTo>
                    <a:pt x="17" y="76"/>
                    <a:pt x="16" y="76"/>
                    <a:pt x="16" y="76"/>
                  </a:cubicBezTo>
                  <a:cubicBezTo>
                    <a:pt x="16" y="76"/>
                    <a:pt x="15" y="78"/>
                    <a:pt x="14" y="78"/>
                  </a:cubicBezTo>
                  <a:cubicBezTo>
                    <a:pt x="13" y="78"/>
                    <a:pt x="12" y="77"/>
                    <a:pt x="12" y="77"/>
                  </a:cubicBezTo>
                  <a:cubicBezTo>
                    <a:pt x="11" y="77"/>
                    <a:pt x="10" y="77"/>
                    <a:pt x="9" y="78"/>
                  </a:cubicBezTo>
                  <a:cubicBezTo>
                    <a:pt x="9" y="78"/>
                    <a:pt x="7" y="77"/>
                    <a:pt x="7" y="77"/>
                  </a:cubicBezTo>
                  <a:cubicBezTo>
                    <a:pt x="7" y="76"/>
                    <a:pt x="4" y="76"/>
                    <a:pt x="4" y="76"/>
                  </a:cubicBezTo>
                  <a:cubicBezTo>
                    <a:pt x="4" y="76"/>
                    <a:pt x="4" y="77"/>
                    <a:pt x="3" y="77"/>
                  </a:cubicBezTo>
                  <a:cubicBezTo>
                    <a:pt x="2" y="78"/>
                    <a:pt x="1" y="77"/>
                    <a:pt x="1" y="77"/>
                  </a:cubicBezTo>
                  <a:cubicBezTo>
                    <a:pt x="0" y="77"/>
                    <a:pt x="0" y="76"/>
                    <a:pt x="0" y="75"/>
                  </a:cubicBezTo>
                  <a:close/>
                  <a:moveTo>
                    <a:pt x="10" y="182"/>
                  </a:moveTo>
                  <a:cubicBezTo>
                    <a:pt x="10" y="182"/>
                    <a:pt x="10" y="182"/>
                    <a:pt x="10" y="182"/>
                  </a:cubicBezTo>
                  <a:cubicBezTo>
                    <a:pt x="10" y="185"/>
                    <a:pt x="10" y="185"/>
                    <a:pt x="10" y="185"/>
                  </a:cubicBezTo>
                  <a:cubicBezTo>
                    <a:pt x="16" y="187"/>
                    <a:pt x="16" y="187"/>
                    <a:pt x="16" y="187"/>
                  </a:cubicBezTo>
                  <a:cubicBezTo>
                    <a:pt x="20" y="190"/>
                    <a:pt x="20" y="190"/>
                    <a:pt x="20" y="190"/>
                  </a:cubicBezTo>
                  <a:cubicBezTo>
                    <a:pt x="20" y="190"/>
                    <a:pt x="22" y="195"/>
                    <a:pt x="22" y="196"/>
                  </a:cubicBezTo>
                  <a:cubicBezTo>
                    <a:pt x="22" y="198"/>
                    <a:pt x="25" y="198"/>
                    <a:pt x="26" y="198"/>
                  </a:cubicBezTo>
                  <a:cubicBezTo>
                    <a:pt x="26" y="198"/>
                    <a:pt x="30" y="199"/>
                    <a:pt x="30" y="199"/>
                  </a:cubicBezTo>
                  <a:cubicBezTo>
                    <a:pt x="30" y="199"/>
                    <a:pt x="32" y="201"/>
                    <a:pt x="33" y="202"/>
                  </a:cubicBezTo>
                  <a:cubicBezTo>
                    <a:pt x="33" y="203"/>
                    <a:pt x="33" y="205"/>
                    <a:pt x="33" y="205"/>
                  </a:cubicBezTo>
                  <a:cubicBezTo>
                    <a:pt x="37" y="209"/>
                    <a:pt x="37" y="209"/>
                    <a:pt x="37" y="209"/>
                  </a:cubicBezTo>
                  <a:cubicBezTo>
                    <a:pt x="44" y="209"/>
                    <a:pt x="44" y="209"/>
                    <a:pt x="44" y="209"/>
                  </a:cubicBezTo>
                  <a:cubicBezTo>
                    <a:pt x="44" y="209"/>
                    <a:pt x="51" y="215"/>
                    <a:pt x="52" y="216"/>
                  </a:cubicBezTo>
                  <a:cubicBezTo>
                    <a:pt x="52" y="217"/>
                    <a:pt x="56" y="221"/>
                    <a:pt x="56" y="221"/>
                  </a:cubicBezTo>
                  <a:cubicBezTo>
                    <a:pt x="56" y="221"/>
                    <a:pt x="63" y="221"/>
                    <a:pt x="64" y="221"/>
                  </a:cubicBezTo>
                  <a:cubicBezTo>
                    <a:pt x="64" y="221"/>
                    <a:pt x="71" y="221"/>
                    <a:pt x="71" y="221"/>
                  </a:cubicBezTo>
                  <a:cubicBezTo>
                    <a:pt x="76" y="223"/>
                    <a:pt x="76" y="223"/>
                    <a:pt x="76" y="223"/>
                  </a:cubicBezTo>
                  <a:cubicBezTo>
                    <a:pt x="81" y="222"/>
                    <a:pt x="81" y="222"/>
                    <a:pt x="81" y="222"/>
                  </a:cubicBezTo>
                  <a:cubicBezTo>
                    <a:pt x="92" y="219"/>
                    <a:pt x="92" y="219"/>
                    <a:pt x="92" y="219"/>
                  </a:cubicBezTo>
                  <a:cubicBezTo>
                    <a:pt x="92" y="219"/>
                    <a:pt x="89" y="217"/>
                    <a:pt x="89" y="217"/>
                  </a:cubicBezTo>
                  <a:cubicBezTo>
                    <a:pt x="89" y="216"/>
                    <a:pt x="85" y="211"/>
                    <a:pt x="85" y="211"/>
                  </a:cubicBezTo>
                  <a:cubicBezTo>
                    <a:pt x="85" y="211"/>
                    <a:pt x="79" y="204"/>
                    <a:pt x="78" y="204"/>
                  </a:cubicBezTo>
                  <a:cubicBezTo>
                    <a:pt x="78" y="203"/>
                    <a:pt x="77" y="202"/>
                    <a:pt x="77" y="201"/>
                  </a:cubicBezTo>
                  <a:cubicBezTo>
                    <a:pt x="77" y="199"/>
                    <a:pt x="78" y="198"/>
                    <a:pt x="78" y="197"/>
                  </a:cubicBezTo>
                  <a:cubicBezTo>
                    <a:pt x="79" y="196"/>
                    <a:pt x="79" y="194"/>
                    <a:pt x="79" y="194"/>
                  </a:cubicBezTo>
                  <a:cubicBezTo>
                    <a:pt x="79" y="194"/>
                    <a:pt x="76" y="194"/>
                    <a:pt x="74" y="194"/>
                  </a:cubicBezTo>
                  <a:cubicBezTo>
                    <a:pt x="73" y="194"/>
                    <a:pt x="71" y="195"/>
                    <a:pt x="69" y="195"/>
                  </a:cubicBezTo>
                  <a:cubicBezTo>
                    <a:pt x="68" y="195"/>
                    <a:pt x="66" y="194"/>
                    <a:pt x="66" y="194"/>
                  </a:cubicBezTo>
                  <a:cubicBezTo>
                    <a:pt x="65" y="194"/>
                    <a:pt x="65" y="191"/>
                    <a:pt x="65" y="191"/>
                  </a:cubicBezTo>
                  <a:cubicBezTo>
                    <a:pt x="67" y="187"/>
                    <a:pt x="67" y="187"/>
                    <a:pt x="67" y="187"/>
                  </a:cubicBezTo>
                  <a:cubicBezTo>
                    <a:pt x="65" y="184"/>
                    <a:pt x="65" y="184"/>
                    <a:pt x="65" y="184"/>
                  </a:cubicBezTo>
                  <a:cubicBezTo>
                    <a:pt x="61" y="180"/>
                    <a:pt x="61" y="180"/>
                    <a:pt x="61" y="180"/>
                  </a:cubicBezTo>
                  <a:cubicBezTo>
                    <a:pt x="61" y="180"/>
                    <a:pt x="54" y="183"/>
                    <a:pt x="53" y="183"/>
                  </a:cubicBezTo>
                  <a:cubicBezTo>
                    <a:pt x="52" y="183"/>
                    <a:pt x="48" y="188"/>
                    <a:pt x="47" y="188"/>
                  </a:cubicBezTo>
                  <a:cubicBezTo>
                    <a:pt x="47" y="188"/>
                    <a:pt x="44" y="185"/>
                    <a:pt x="44" y="185"/>
                  </a:cubicBezTo>
                  <a:cubicBezTo>
                    <a:pt x="36" y="183"/>
                    <a:pt x="36" y="183"/>
                    <a:pt x="36" y="183"/>
                  </a:cubicBezTo>
                  <a:cubicBezTo>
                    <a:pt x="36" y="183"/>
                    <a:pt x="35" y="185"/>
                    <a:pt x="34" y="186"/>
                  </a:cubicBezTo>
                  <a:cubicBezTo>
                    <a:pt x="33" y="187"/>
                    <a:pt x="32" y="186"/>
                    <a:pt x="32" y="185"/>
                  </a:cubicBezTo>
                  <a:cubicBezTo>
                    <a:pt x="31" y="183"/>
                    <a:pt x="33" y="180"/>
                    <a:pt x="33" y="180"/>
                  </a:cubicBezTo>
                  <a:cubicBezTo>
                    <a:pt x="27" y="177"/>
                    <a:pt x="27" y="177"/>
                    <a:pt x="27" y="177"/>
                  </a:cubicBezTo>
                  <a:cubicBezTo>
                    <a:pt x="23" y="175"/>
                    <a:pt x="23" y="175"/>
                    <a:pt x="23" y="175"/>
                  </a:cubicBezTo>
                  <a:cubicBezTo>
                    <a:pt x="18" y="180"/>
                    <a:pt x="18" y="180"/>
                    <a:pt x="18" y="180"/>
                  </a:cubicBezTo>
                  <a:cubicBezTo>
                    <a:pt x="18" y="180"/>
                    <a:pt x="11" y="181"/>
                    <a:pt x="10" y="182"/>
                  </a:cubicBezTo>
                  <a:close/>
                </a:path>
              </a:pathLst>
            </a:custGeom>
            <a:grpFill/>
            <a:ln w="38100" cap="rnd" cmpd="sng">
              <a:solidFill>
                <a:schemeClr val="bg2"/>
              </a:solidFill>
              <a:prstDash val="solid"/>
              <a:round/>
              <a:headEnd/>
              <a:tailEnd/>
            </a:ln>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en-US" sz="1050">
                <a:solidFill>
                  <a:srgbClr val="0032A0">
                    <a:lumMod val="50000"/>
                  </a:srgbClr>
                </a:solidFill>
                <a:latin typeface="Calibri Light"/>
              </a:endParaRPr>
            </a:p>
          </p:txBody>
        </p:sp>
        <p:sp>
          <p:nvSpPr>
            <p:cNvPr id="560" name="Freeform 221"/>
            <p:cNvSpPr>
              <a:spLocks noEditPoints="1"/>
            </p:cNvSpPr>
            <p:nvPr/>
          </p:nvSpPr>
          <p:spPr bwMode="auto">
            <a:xfrm>
              <a:off x="4983088" y="2966615"/>
              <a:ext cx="635471" cy="313233"/>
            </a:xfrm>
            <a:custGeom>
              <a:avLst/>
              <a:gdLst>
                <a:gd name="T0" fmla="*/ 196 w 279"/>
                <a:gd name="T1" fmla="*/ 4 h 142"/>
                <a:gd name="T2" fmla="*/ 219 w 279"/>
                <a:gd name="T3" fmla="*/ 5 h 142"/>
                <a:gd name="T4" fmla="*/ 249 w 279"/>
                <a:gd name="T5" fmla="*/ 8 h 142"/>
                <a:gd name="T6" fmla="*/ 268 w 279"/>
                <a:gd name="T7" fmla="*/ 17 h 142"/>
                <a:gd name="T8" fmla="*/ 266 w 279"/>
                <a:gd name="T9" fmla="*/ 29 h 142"/>
                <a:gd name="T10" fmla="*/ 271 w 279"/>
                <a:gd name="T11" fmla="*/ 39 h 142"/>
                <a:gd name="T12" fmla="*/ 277 w 279"/>
                <a:gd name="T13" fmla="*/ 56 h 142"/>
                <a:gd name="T14" fmla="*/ 259 w 279"/>
                <a:gd name="T15" fmla="*/ 63 h 142"/>
                <a:gd name="T16" fmla="*/ 260 w 279"/>
                <a:gd name="T17" fmla="*/ 82 h 142"/>
                <a:gd name="T18" fmla="*/ 255 w 279"/>
                <a:gd name="T19" fmla="*/ 104 h 142"/>
                <a:gd name="T20" fmla="*/ 238 w 279"/>
                <a:gd name="T21" fmla="*/ 121 h 142"/>
                <a:gd name="T22" fmla="*/ 206 w 279"/>
                <a:gd name="T23" fmla="*/ 128 h 142"/>
                <a:gd name="T24" fmla="*/ 191 w 279"/>
                <a:gd name="T25" fmla="*/ 142 h 142"/>
                <a:gd name="T26" fmla="*/ 146 w 279"/>
                <a:gd name="T27" fmla="*/ 138 h 142"/>
                <a:gd name="T28" fmla="*/ 104 w 279"/>
                <a:gd name="T29" fmla="*/ 126 h 142"/>
                <a:gd name="T30" fmla="*/ 94 w 279"/>
                <a:gd name="T31" fmla="*/ 112 h 142"/>
                <a:gd name="T32" fmla="*/ 60 w 279"/>
                <a:gd name="T33" fmla="*/ 121 h 142"/>
                <a:gd name="T34" fmla="*/ 39 w 279"/>
                <a:gd name="T35" fmla="*/ 126 h 142"/>
                <a:gd name="T36" fmla="*/ 37 w 279"/>
                <a:gd name="T37" fmla="*/ 118 h 142"/>
                <a:gd name="T38" fmla="*/ 31 w 279"/>
                <a:gd name="T39" fmla="*/ 120 h 142"/>
                <a:gd name="T40" fmla="*/ 26 w 279"/>
                <a:gd name="T41" fmla="*/ 124 h 142"/>
                <a:gd name="T42" fmla="*/ 17 w 279"/>
                <a:gd name="T43" fmla="*/ 120 h 142"/>
                <a:gd name="T44" fmla="*/ 2 w 279"/>
                <a:gd name="T45" fmla="*/ 114 h 142"/>
                <a:gd name="T46" fmla="*/ 2 w 279"/>
                <a:gd name="T47" fmla="*/ 113 h 142"/>
                <a:gd name="T48" fmla="*/ 4 w 279"/>
                <a:gd name="T49" fmla="*/ 113 h 142"/>
                <a:gd name="T50" fmla="*/ 5 w 279"/>
                <a:gd name="T51" fmla="*/ 112 h 142"/>
                <a:gd name="T52" fmla="*/ 4 w 279"/>
                <a:gd name="T53" fmla="*/ 111 h 142"/>
                <a:gd name="T54" fmla="*/ 4 w 279"/>
                <a:gd name="T55" fmla="*/ 110 h 142"/>
                <a:gd name="T56" fmla="*/ 3 w 279"/>
                <a:gd name="T57" fmla="*/ 109 h 142"/>
                <a:gd name="T58" fmla="*/ 3 w 279"/>
                <a:gd name="T59" fmla="*/ 108 h 142"/>
                <a:gd name="T60" fmla="*/ 2 w 279"/>
                <a:gd name="T61" fmla="*/ 106 h 142"/>
                <a:gd name="T62" fmla="*/ 2 w 279"/>
                <a:gd name="T63" fmla="*/ 104 h 142"/>
                <a:gd name="T64" fmla="*/ 7 w 279"/>
                <a:gd name="T65" fmla="*/ 94 h 142"/>
                <a:gd name="T66" fmla="*/ 6 w 279"/>
                <a:gd name="T67" fmla="*/ 91 h 142"/>
                <a:gd name="T68" fmla="*/ 6 w 279"/>
                <a:gd name="T69" fmla="*/ 91 h 142"/>
                <a:gd name="T70" fmla="*/ 6 w 279"/>
                <a:gd name="T71" fmla="*/ 90 h 142"/>
                <a:gd name="T72" fmla="*/ 6 w 279"/>
                <a:gd name="T73" fmla="*/ 90 h 142"/>
                <a:gd name="T74" fmla="*/ 23 w 279"/>
                <a:gd name="T75" fmla="*/ 94 h 142"/>
                <a:gd name="T76" fmla="*/ 32 w 279"/>
                <a:gd name="T77" fmla="*/ 101 h 142"/>
                <a:gd name="T78" fmla="*/ 38 w 279"/>
                <a:gd name="T79" fmla="*/ 88 h 142"/>
                <a:gd name="T80" fmla="*/ 55 w 279"/>
                <a:gd name="T81" fmla="*/ 95 h 142"/>
                <a:gd name="T82" fmla="*/ 73 w 279"/>
                <a:gd name="T83" fmla="*/ 88 h 142"/>
                <a:gd name="T84" fmla="*/ 95 w 279"/>
                <a:gd name="T85" fmla="*/ 82 h 142"/>
                <a:gd name="T86" fmla="*/ 110 w 279"/>
                <a:gd name="T87" fmla="*/ 80 h 142"/>
                <a:gd name="T88" fmla="*/ 123 w 279"/>
                <a:gd name="T89" fmla="*/ 85 h 142"/>
                <a:gd name="T90" fmla="*/ 130 w 279"/>
                <a:gd name="T91" fmla="*/ 76 h 142"/>
                <a:gd name="T92" fmla="*/ 123 w 279"/>
                <a:gd name="T93" fmla="*/ 62 h 142"/>
                <a:gd name="T94" fmla="*/ 126 w 279"/>
                <a:gd name="T95" fmla="*/ 48 h 142"/>
                <a:gd name="T96" fmla="*/ 141 w 279"/>
                <a:gd name="T97" fmla="*/ 38 h 142"/>
                <a:gd name="T98" fmla="*/ 152 w 279"/>
                <a:gd name="T99" fmla="*/ 29 h 142"/>
                <a:gd name="T100" fmla="*/ 160 w 279"/>
                <a:gd name="T101" fmla="*/ 20 h 142"/>
                <a:gd name="T102" fmla="*/ 183 w 279"/>
                <a:gd name="T103" fmla="*/ 25 h 142"/>
                <a:gd name="T104" fmla="*/ 1 w 279"/>
                <a:gd name="T105" fmla="*/ 114 h 142"/>
                <a:gd name="T106" fmla="*/ 1 w 279"/>
                <a:gd name="T107" fmla="*/ 114 h 142"/>
                <a:gd name="T108" fmla="*/ 2 w 279"/>
                <a:gd name="T109" fmla="*/ 11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9" h="142">
                  <a:moveTo>
                    <a:pt x="187" y="24"/>
                  </a:moveTo>
                  <a:cubicBezTo>
                    <a:pt x="187" y="24"/>
                    <a:pt x="187" y="18"/>
                    <a:pt x="188" y="18"/>
                  </a:cubicBezTo>
                  <a:cubicBezTo>
                    <a:pt x="189" y="18"/>
                    <a:pt x="191" y="15"/>
                    <a:pt x="191" y="15"/>
                  </a:cubicBezTo>
                  <a:cubicBezTo>
                    <a:pt x="194" y="14"/>
                    <a:pt x="194" y="14"/>
                    <a:pt x="194" y="14"/>
                  </a:cubicBezTo>
                  <a:cubicBezTo>
                    <a:pt x="194" y="14"/>
                    <a:pt x="196" y="12"/>
                    <a:pt x="196" y="10"/>
                  </a:cubicBezTo>
                  <a:cubicBezTo>
                    <a:pt x="195" y="9"/>
                    <a:pt x="196" y="4"/>
                    <a:pt x="196" y="4"/>
                  </a:cubicBezTo>
                  <a:cubicBezTo>
                    <a:pt x="196" y="4"/>
                    <a:pt x="195" y="1"/>
                    <a:pt x="196" y="1"/>
                  </a:cubicBezTo>
                  <a:cubicBezTo>
                    <a:pt x="198" y="0"/>
                    <a:pt x="201" y="2"/>
                    <a:pt x="201" y="2"/>
                  </a:cubicBezTo>
                  <a:cubicBezTo>
                    <a:pt x="206" y="3"/>
                    <a:pt x="206" y="3"/>
                    <a:pt x="206" y="3"/>
                  </a:cubicBezTo>
                  <a:cubicBezTo>
                    <a:pt x="206" y="3"/>
                    <a:pt x="208" y="3"/>
                    <a:pt x="209" y="3"/>
                  </a:cubicBezTo>
                  <a:cubicBezTo>
                    <a:pt x="210" y="3"/>
                    <a:pt x="214" y="4"/>
                    <a:pt x="214" y="4"/>
                  </a:cubicBezTo>
                  <a:cubicBezTo>
                    <a:pt x="214" y="4"/>
                    <a:pt x="218" y="5"/>
                    <a:pt x="219" y="5"/>
                  </a:cubicBezTo>
                  <a:cubicBezTo>
                    <a:pt x="220" y="5"/>
                    <a:pt x="224" y="5"/>
                    <a:pt x="224" y="5"/>
                  </a:cubicBezTo>
                  <a:cubicBezTo>
                    <a:pt x="226" y="6"/>
                    <a:pt x="226" y="6"/>
                    <a:pt x="226" y="6"/>
                  </a:cubicBezTo>
                  <a:cubicBezTo>
                    <a:pt x="233" y="9"/>
                    <a:pt x="233" y="9"/>
                    <a:pt x="233" y="9"/>
                  </a:cubicBezTo>
                  <a:cubicBezTo>
                    <a:pt x="237" y="11"/>
                    <a:pt x="237" y="11"/>
                    <a:pt x="237" y="11"/>
                  </a:cubicBezTo>
                  <a:cubicBezTo>
                    <a:pt x="248" y="12"/>
                    <a:pt x="248" y="12"/>
                    <a:pt x="248" y="12"/>
                  </a:cubicBezTo>
                  <a:cubicBezTo>
                    <a:pt x="249" y="8"/>
                    <a:pt x="249" y="8"/>
                    <a:pt x="249" y="8"/>
                  </a:cubicBezTo>
                  <a:cubicBezTo>
                    <a:pt x="249" y="8"/>
                    <a:pt x="253" y="7"/>
                    <a:pt x="253" y="8"/>
                  </a:cubicBezTo>
                  <a:cubicBezTo>
                    <a:pt x="254" y="8"/>
                    <a:pt x="256" y="10"/>
                    <a:pt x="259" y="11"/>
                  </a:cubicBezTo>
                  <a:cubicBezTo>
                    <a:pt x="262" y="11"/>
                    <a:pt x="265" y="10"/>
                    <a:pt x="265" y="10"/>
                  </a:cubicBezTo>
                  <a:cubicBezTo>
                    <a:pt x="267" y="16"/>
                    <a:pt x="267" y="16"/>
                    <a:pt x="267" y="16"/>
                  </a:cubicBezTo>
                  <a:cubicBezTo>
                    <a:pt x="269" y="17"/>
                    <a:pt x="269" y="17"/>
                    <a:pt x="269" y="17"/>
                  </a:cubicBezTo>
                  <a:cubicBezTo>
                    <a:pt x="268" y="17"/>
                    <a:pt x="268" y="17"/>
                    <a:pt x="268" y="17"/>
                  </a:cubicBezTo>
                  <a:cubicBezTo>
                    <a:pt x="268" y="20"/>
                    <a:pt x="268" y="20"/>
                    <a:pt x="268" y="20"/>
                  </a:cubicBezTo>
                  <a:cubicBezTo>
                    <a:pt x="269" y="21"/>
                    <a:pt x="269" y="21"/>
                    <a:pt x="269" y="21"/>
                  </a:cubicBezTo>
                  <a:cubicBezTo>
                    <a:pt x="269" y="21"/>
                    <a:pt x="268" y="23"/>
                    <a:pt x="268" y="23"/>
                  </a:cubicBezTo>
                  <a:cubicBezTo>
                    <a:pt x="268" y="23"/>
                    <a:pt x="268" y="25"/>
                    <a:pt x="268" y="25"/>
                  </a:cubicBezTo>
                  <a:cubicBezTo>
                    <a:pt x="266" y="27"/>
                    <a:pt x="266" y="27"/>
                    <a:pt x="266" y="27"/>
                  </a:cubicBezTo>
                  <a:cubicBezTo>
                    <a:pt x="266" y="29"/>
                    <a:pt x="266" y="29"/>
                    <a:pt x="266" y="29"/>
                  </a:cubicBezTo>
                  <a:cubicBezTo>
                    <a:pt x="266" y="29"/>
                    <a:pt x="266" y="32"/>
                    <a:pt x="266" y="32"/>
                  </a:cubicBezTo>
                  <a:cubicBezTo>
                    <a:pt x="266" y="32"/>
                    <a:pt x="267" y="33"/>
                    <a:pt x="268" y="33"/>
                  </a:cubicBezTo>
                  <a:cubicBezTo>
                    <a:pt x="268" y="33"/>
                    <a:pt x="268" y="34"/>
                    <a:pt x="268" y="34"/>
                  </a:cubicBezTo>
                  <a:cubicBezTo>
                    <a:pt x="268" y="34"/>
                    <a:pt x="269" y="35"/>
                    <a:pt x="270" y="36"/>
                  </a:cubicBezTo>
                  <a:cubicBezTo>
                    <a:pt x="270" y="36"/>
                    <a:pt x="270" y="36"/>
                    <a:pt x="270" y="36"/>
                  </a:cubicBezTo>
                  <a:cubicBezTo>
                    <a:pt x="270" y="36"/>
                    <a:pt x="271" y="38"/>
                    <a:pt x="271" y="39"/>
                  </a:cubicBezTo>
                  <a:cubicBezTo>
                    <a:pt x="272" y="40"/>
                    <a:pt x="272" y="41"/>
                    <a:pt x="272" y="41"/>
                  </a:cubicBezTo>
                  <a:cubicBezTo>
                    <a:pt x="272" y="41"/>
                    <a:pt x="273" y="43"/>
                    <a:pt x="274" y="43"/>
                  </a:cubicBezTo>
                  <a:cubicBezTo>
                    <a:pt x="274" y="43"/>
                    <a:pt x="275" y="43"/>
                    <a:pt x="276" y="43"/>
                  </a:cubicBezTo>
                  <a:cubicBezTo>
                    <a:pt x="276" y="43"/>
                    <a:pt x="277" y="43"/>
                    <a:pt x="277" y="43"/>
                  </a:cubicBezTo>
                  <a:cubicBezTo>
                    <a:pt x="277" y="44"/>
                    <a:pt x="276" y="50"/>
                    <a:pt x="276" y="50"/>
                  </a:cubicBezTo>
                  <a:cubicBezTo>
                    <a:pt x="277" y="56"/>
                    <a:pt x="277" y="56"/>
                    <a:pt x="277" y="56"/>
                  </a:cubicBezTo>
                  <a:cubicBezTo>
                    <a:pt x="277" y="56"/>
                    <a:pt x="276" y="59"/>
                    <a:pt x="276" y="60"/>
                  </a:cubicBezTo>
                  <a:cubicBezTo>
                    <a:pt x="277" y="62"/>
                    <a:pt x="279" y="64"/>
                    <a:pt x="276" y="65"/>
                  </a:cubicBezTo>
                  <a:cubicBezTo>
                    <a:pt x="274" y="65"/>
                    <a:pt x="271" y="67"/>
                    <a:pt x="270" y="65"/>
                  </a:cubicBezTo>
                  <a:cubicBezTo>
                    <a:pt x="270" y="65"/>
                    <a:pt x="269" y="63"/>
                    <a:pt x="269" y="66"/>
                  </a:cubicBezTo>
                  <a:cubicBezTo>
                    <a:pt x="270" y="67"/>
                    <a:pt x="267" y="66"/>
                    <a:pt x="267" y="66"/>
                  </a:cubicBezTo>
                  <a:cubicBezTo>
                    <a:pt x="259" y="63"/>
                    <a:pt x="259" y="63"/>
                    <a:pt x="259" y="63"/>
                  </a:cubicBezTo>
                  <a:cubicBezTo>
                    <a:pt x="257" y="65"/>
                    <a:pt x="257" y="65"/>
                    <a:pt x="257" y="65"/>
                  </a:cubicBezTo>
                  <a:cubicBezTo>
                    <a:pt x="253" y="68"/>
                    <a:pt x="253" y="68"/>
                    <a:pt x="253" y="68"/>
                  </a:cubicBezTo>
                  <a:cubicBezTo>
                    <a:pt x="259" y="70"/>
                    <a:pt x="259" y="70"/>
                    <a:pt x="259" y="70"/>
                  </a:cubicBezTo>
                  <a:cubicBezTo>
                    <a:pt x="261" y="70"/>
                    <a:pt x="261" y="70"/>
                    <a:pt x="261" y="70"/>
                  </a:cubicBezTo>
                  <a:cubicBezTo>
                    <a:pt x="266" y="78"/>
                    <a:pt x="266" y="78"/>
                    <a:pt x="266" y="78"/>
                  </a:cubicBezTo>
                  <a:cubicBezTo>
                    <a:pt x="260" y="82"/>
                    <a:pt x="260" y="82"/>
                    <a:pt x="260" y="82"/>
                  </a:cubicBezTo>
                  <a:cubicBezTo>
                    <a:pt x="260" y="82"/>
                    <a:pt x="257" y="84"/>
                    <a:pt x="256" y="84"/>
                  </a:cubicBezTo>
                  <a:cubicBezTo>
                    <a:pt x="255" y="84"/>
                    <a:pt x="254" y="85"/>
                    <a:pt x="254" y="85"/>
                  </a:cubicBezTo>
                  <a:cubicBezTo>
                    <a:pt x="257" y="91"/>
                    <a:pt x="257" y="91"/>
                    <a:pt x="257" y="91"/>
                  </a:cubicBezTo>
                  <a:cubicBezTo>
                    <a:pt x="257" y="93"/>
                    <a:pt x="257" y="93"/>
                    <a:pt x="257" y="93"/>
                  </a:cubicBezTo>
                  <a:cubicBezTo>
                    <a:pt x="258" y="99"/>
                    <a:pt x="258" y="99"/>
                    <a:pt x="258" y="99"/>
                  </a:cubicBezTo>
                  <a:cubicBezTo>
                    <a:pt x="255" y="104"/>
                    <a:pt x="255" y="104"/>
                    <a:pt x="255" y="104"/>
                  </a:cubicBezTo>
                  <a:cubicBezTo>
                    <a:pt x="252" y="105"/>
                    <a:pt x="252" y="105"/>
                    <a:pt x="252" y="105"/>
                  </a:cubicBezTo>
                  <a:cubicBezTo>
                    <a:pt x="249" y="112"/>
                    <a:pt x="249" y="112"/>
                    <a:pt x="249" y="112"/>
                  </a:cubicBezTo>
                  <a:cubicBezTo>
                    <a:pt x="244" y="115"/>
                    <a:pt x="244" y="115"/>
                    <a:pt x="244" y="115"/>
                  </a:cubicBezTo>
                  <a:cubicBezTo>
                    <a:pt x="243" y="119"/>
                    <a:pt x="243" y="119"/>
                    <a:pt x="243" y="119"/>
                  </a:cubicBezTo>
                  <a:cubicBezTo>
                    <a:pt x="244" y="125"/>
                    <a:pt x="244" y="125"/>
                    <a:pt x="244" y="125"/>
                  </a:cubicBezTo>
                  <a:cubicBezTo>
                    <a:pt x="238" y="121"/>
                    <a:pt x="238" y="121"/>
                    <a:pt x="238" y="121"/>
                  </a:cubicBezTo>
                  <a:cubicBezTo>
                    <a:pt x="233" y="123"/>
                    <a:pt x="233" y="123"/>
                    <a:pt x="233" y="123"/>
                  </a:cubicBezTo>
                  <a:cubicBezTo>
                    <a:pt x="230" y="124"/>
                    <a:pt x="230" y="124"/>
                    <a:pt x="230" y="124"/>
                  </a:cubicBezTo>
                  <a:cubicBezTo>
                    <a:pt x="224" y="128"/>
                    <a:pt x="224" y="128"/>
                    <a:pt x="224" y="128"/>
                  </a:cubicBezTo>
                  <a:cubicBezTo>
                    <a:pt x="219" y="126"/>
                    <a:pt x="219" y="126"/>
                    <a:pt x="219" y="126"/>
                  </a:cubicBezTo>
                  <a:cubicBezTo>
                    <a:pt x="212" y="128"/>
                    <a:pt x="212" y="128"/>
                    <a:pt x="212" y="128"/>
                  </a:cubicBezTo>
                  <a:cubicBezTo>
                    <a:pt x="206" y="128"/>
                    <a:pt x="206" y="128"/>
                    <a:pt x="206" y="128"/>
                  </a:cubicBezTo>
                  <a:cubicBezTo>
                    <a:pt x="203" y="130"/>
                    <a:pt x="203" y="130"/>
                    <a:pt x="203" y="130"/>
                  </a:cubicBezTo>
                  <a:cubicBezTo>
                    <a:pt x="201" y="134"/>
                    <a:pt x="201" y="134"/>
                    <a:pt x="201" y="134"/>
                  </a:cubicBezTo>
                  <a:cubicBezTo>
                    <a:pt x="200" y="136"/>
                    <a:pt x="200" y="136"/>
                    <a:pt x="200" y="136"/>
                  </a:cubicBezTo>
                  <a:cubicBezTo>
                    <a:pt x="196" y="137"/>
                    <a:pt x="196" y="137"/>
                    <a:pt x="196" y="137"/>
                  </a:cubicBezTo>
                  <a:cubicBezTo>
                    <a:pt x="194" y="140"/>
                    <a:pt x="194" y="140"/>
                    <a:pt x="194" y="140"/>
                  </a:cubicBezTo>
                  <a:cubicBezTo>
                    <a:pt x="191" y="142"/>
                    <a:pt x="191" y="142"/>
                    <a:pt x="191" y="142"/>
                  </a:cubicBezTo>
                  <a:cubicBezTo>
                    <a:pt x="189" y="142"/>
                    <a:pt x="189" y="142"/>
                    <a:pt x="189" y="142"/>
                  </a:cubicBezTo>
                  <a:cubicBezTo>
                    <a:pt x="180" y="142"/>
                    <a:pt x="180" y="142"/>
                    <a:pt x="180" y="142"/>
                  </a:cubicBezTo>
                  <a:cubicBezTo>
                    <a:pt x="170" y="141"/>
                    <a:pt x="170" y="141"/>
                    <a:pt x="170" y="141"/>
                  </a:cubicBezTo>
                  <a:cubicBezTo>
                    <a:pt x="161" y="138"/>
                    <a:pt x="161" y="138"/>
                    <a:pt x="161" y="138"/>
                  </a:cubicBezTo>
                  <a:cubicBezTo>
                    <a:pt x="154" y="139"/>
                    <a:pt x="154" y="139"/>
                    <a:pt x="154" y="139"/>
                  </a:cubicBezTo>
                  <a:cubicBezTo>
                    <a:pt x="154" y="139"/>
                    <a:pt x="149" y="138"/>
                    <a:pt x="146" y="138"/>
                  </a:cubicBezTo>
                  <a:cubicBezTo>
                    <a:pt x="142" y="138"/>
                    <a:pt x="134" y="136"/>
                    <a:pt x="134" y="136"/>
                  </a:cubicBezTo>
                  <a:cubicBezTo>
                    <a:pt x="124" y="133"/>
                    <a:pt x="124" y="133"/>
                    <a:pt x="124" y="133"/>
                  </a:cubicBezTo>
                  <a:cubicBezTo>
                    <a:pt x="118" y="133"/>
                    <a:pt x="118" y="133"/>
                    <a:pt x="118" y="133"/>
                  </a:cubicBezTo>
                  <a:cubicBezTo>
                    <a:pt x="109" y="132"/>
                    <a:pt x="109" y="132"/>
                    <a:pt x="109" y="132"/>
                  </a:cubicBezTo>
                  <a:cubicBezTo>
                    <a:pt x="109" y="132"/>
                    <a:pt x="108" y="130"/>
                    <a:pt x="107" y="129"/>
                  </a:cubicBezTo>
                  <a:cubicBezTo>
                    <a:pt x="107" y="128"/>
                    <a:pt x="104" y="126"/>
                    <a:pt x="104" y="126"/>
                  </a:cubicBezTo>
                  <a:cubicBezTo>
                    <a:pt x="104" y="124"/>
                    <a:pt x="104" y="124"/>
                    <a:pt x="104" y="124"/>
                  </a:cubicBezTo>
                  <a:cubicBezTo>
                    <a:pt x="102" y="119"/>
                    <a:pt x="102" y="119"/>
                    <a:pt x="102" y="119"/>
                  </a:cubicBezTo>
                  <a:cubicBezTo>
                    <a:pt x="100" y="115"/>
                    <a:pt x="100" y="115"/>
                    <a:pt x="100" y="115"/>
                  </a:cubicBezTo>
                  <a:cubicBezTo>
                    <a:pt x="102" y="112"/>
                    <a:pt x="102" y="112"/>
                    <a:pt x="102" y="112"/>
                  </a:cubicBezTo>
                  <a:cubicBezTo>
                    <a:pt x="100" y="111"/>
                    <a:pt x="100" y="111"/>
                    <a:pt x="100" y="111"/>
                  </a:cubicBezTo>
                  <a:cubicBezTo>
                    <a:pt x="100" y="111"/>
                    <a:pt x="96" y="112"/>
                    <a:pt x="94" y="112"/>
                  </a:cubicBezTo>
                  <a:cubicBezTo>
                    <a:pt x="93" y="113"/>
                    <a:pt x="87" y="114"/>
                    <a:pt x="87" y="114"/>
                  </a:cubicBezTo>
                  <a:cubicBezTo>
                    <a:pt x="85" y="115"/>
                    <a:pt x="85" y="115"/>
                    <a:pt x="85" y="115"/>
                  </a:cubicBezTo>
                  <a:cubicBezTo>
                    <a:pt x="77" y="115"/>
                    <a:pt x="77" y="115"/>
                    <a:pt x="77" y="115"/>
                  </a:cubicBezTo>
                  <a:cubicBezTo>
                    <a:pt x="69" y="116"/>
                    <a:pt x="69" y="116"/>
                    <a:pt x="69" y="116"/>
                  </a:cubicBezTo>
                  <a:cubicBezTo>
                    <a:pt x="66" y="118"/>
                    <a:pt x="66" y="118"/>
                    <a:pt x="66" y="118"/>
                  </a:cubicBezTo>
                  <a:cubicBezTo>
                    <a:pt x="60" y="121"/>
                    <a:pt x="60" y="121"/>
                    <a:pt x="60" y="121"/>
                  </a:cubicBezTo>
                  <a:cubicBezTo>
                    <a:pt x="60" y="125"/>
                    <a:pt x="60" y="125"/>
                    <a:pt x="60" y="125"/>
                  </a:cubicBezTo>
                  <a:cubicBezTo>
                    <a:pt x="57" y="129"/>
                    <a:pt x="57" y="129"/>
                    <a:pt x="57" y="129"/>
                  </a:cubicBezTo>
                  <a:cubicBezTo>
                    <a:pt x="52" y="129"/>
                    <a:pt x="52" y="129"/>
                    <a:pt x="52" y="129"/>
                  </a:cubicBezTo>
                  <a:cubicBezTo>
                    <a:pt x="47" y="125"/>
                    <a:pt x="47" y="125"/>
                    <a:pt x="47" y="125"/>
                  </a:cubicBezTo>
                  <a:cubicBezTo>
                    <a:pt x="45" y="127"/>
                    <a:pt x="45" y="127"/>
                    <a:pt x="45" y="127"/>
                  </a:cubicBezTo>
                  <a:cubicBezTo>
                    <a:pt x="39" y="126"/>
                    <a:pt x="39" y="126"/>
                    <a:pt x="39" y="126"/>
                  </a:cubicBezTo>
                  <a:cubicBezTo>
                    <a:pt x="38" y="127"/>
                    <a:pt x="38" y="127"/>
                    <a:pt x="38" y="127"/>
                  </a:cubicBezTo>
                  <a:cubicBezTo>
                    <a:pt x="38" y="127"/>
                    <a:pt x="38" y="126"/>
                    <a:pt x="38" y="126"/>
                  </a:cubicBezTo>
                  <a:cubicBezTo>
                    <a:pt x="38" y="125"/>
                    <a:pt x="39" y="122"/>
                    <a:pt x="39" y="122"/>
                  </a:cubicBezTo>
                  <a:cubicBezTo>
                    <a:pt x="39" y="122"/>
                    <a:pt x="39" y="121"/>
                    <a:pt x="39" y="120"/>
                  </a:cubicBezTo>
                  <a:cubicBezTo>
                    <a:pt x="39" y="120"/>
                    <a:pt x="38" y="119"/>
                    <a:pt x="38" y="119"/>
                  </a:cubicBezTo>
                  <a:cubicBezTo>
                    <a:pt x="37" y="118"/>
                    <a:pt x="37" y="118"/>
                    <a:pt x="37" y="118"/>
                  </a:cubicBezTo>
                  <a:cubicBezTo>
                    <a:pt x="37" y="118"/>
                    <a:pt x="36" y="116"/>
                    <a:pt x="36" y="116"/>
                  </a:cubicBezTo>
                  <a:cubicBezTo>
                    <a:pt x="35" y="117"/>
                    <a:pt x="34" y="117"/>
                    <a:pt x="34" y="117"/>
                  </a:cubicBezTo>
                  <a:cubicBezTo>
                    <a:pt x="34" y="117"/>
                    <a:pt x="34" y="119"/>
                    <a:pt x="34" y="119"/>
                  </a:cubicBezTo>
                  <a:cubicBezTo>
                    <a:pt x="33" y="120"/>
                    <a:pt x="32" y="120"/>
                    <a:pt x="32" y="120"/>
                  </a:cubicBezTo>
                  <a:cubicBezTo>
                    <a:pt x="32" y="120"/>
                    <a:pt x="32" y="120"/>
                    <a:pt x="32" y="120"/>
                  </a:cubicBezTo>
                  <a:cubicBezTo>
                    <a:pt x="31" y="120"/>
                    <a:pt x="31" y="120"/>
                    <a:pt x="31" y="120"/>
                  </a:cubicBezTo>
                  <a:cubicBezTo>
                    <a:pt x="30" y="122"/>
                    <a:pt x="30" y="122"/>
                    <a:pt x="30" y="122"/>
                  </a:cubicBezTo>
                  <a:cubicBezTo>
                    <a:pt x="29" y="123"/>
                    <a:pt x="29" y="123"/>
                    <a:pt x="29" y="123"/>
                  </a:cubicBezTo>
                  <a:cubicBezTo>
                    <a:pt x="29" y="123"/>
                    <a:pt x="29" y="123"/>
                    <a:pt x="29" y="123"/>
                  </a:cubicBezTo>
                  <a:cubicBezTo>
                    <a:pt x="29" y="123"/>
                    <a:pt x="29" y="123"/>
                    <a:pt x="29" y="123"/>
                  </a:cubicBezTo>
                  <a:cubicBezTo>
                    <a:pt x="29" y="123"/>
                    <a:pt x="28" y="123"/>
                    <a:pt x="28" y="124"/>
                  </a:cubicBezTo>
                  <a:cubicBezTo>
                    <a:pt x="28" y="124"/>
                    <a:pt x="27" y="124"/>
                    <a:pt x="26" y="124"/>
                  </a:cubicBezTo>
                  <a:cubicBezTo>
                    <a:pt x="26" y="124"/>
                    <a:pt x="24" y="124"/>
                    <a:pt x="24" y="124"/>
                  </a:cubicBezTo>
                  <a:cubicBezTo>
                    <a:pt x="23" y="123"/>
                    <a:pt x="23" y="123"/>
                    <a:pt x="23" y="123"/>
                  </a:cubicBezTo>
                  <a:cubicBezTo>
                    <a:pt x="20" y="122"/>
                    <a:pt x="20" y="122"/>
                    <a:pt x="20" y="122"/>
                  </a:cubicBezTo>
                  <a:cubicBezTo>
                    <a:pt x="20" y="122"/>
                    <a:pt x="20" y="122"/>
                    <a:pt x="20" y="122"/>
                  </a:cubicBezTo>
                  <a:cubicBezTo>
                    <a:pt x="18" y="121"/>
                    <a:pt x="18" y="121"/>
                    <a:pt x="18" y="121"/>
                  </a:cubicBezTo>
                  <a:cubicBezTo>
                    <a:pt x="17" y="120"/>
                    <a:pt x="17" y="120"/>
                    <a:pt x="17" y="120"/>
                  </a:cubicBezTo>
                  <a:cubicBezTo>
                    <a:pt x="17" y="118"/>
                    <a:pt x="17" y="118"/>
                    <a:pt x="17" y="118"/>
                  </a:cubicBezTo>
                  <a:cubicBezTo>
                    <a:pt x="15" y="116"/>
                    <a:pt x="15" y="116"/>
                    <a:pt x="15" y="116"/>
                  </a:cubicBezTo>
                  <a:cubicBezTo>
                    <a:pt x="11" y="115"/>
                    <a:pt x="11" y="115"/>
                    <a:pt x="11" y="115"/>
                  </a:cubicBezTo>
                  <a:cubicBezTo>
                    <a:pt x="8" y="114"/>
                    <a:pt x="8" y="114"/>
                    <a:pt x="8" y="114"/>
                  </a:cubicBezTo>
                  <a:cubicBezTo>
                    <a:pt x="6" y="114"/>
                    <a:pt x="6" y="114"/>
                    <a:pt x="6" y="114"/>
                  </a:cubicBezTo>
                  <a:cubicBezTo>
                    <a:pt x="6" y="114"/>
                    <a:pt x="2" y="114"/>
                    <a:pt x="2" y="114"/>
                  </a:cubicBezTo>
                  <a:cubicBezTo>
                    <a:pt x="2" y="114"/>
                    <a:pt x="1" y="114"/>
                    <a:pt x="1" y="114"/>
                  </a:cubicBezTo>
                  <a:cubicBezTo>
                    <a:pt x="1" y="114"/>
                    <a:pt x="1" y="114"/>
                    <a:pt x="1" y="114"/>
                  </a:cubicBezTo>
                  <a:cubicBezTo>
                    <a:pt x="1" y="114"/>
                    <a:pt x="1" y="114"/>
                    <a:pt x="1" y="114"/>
                  </a:cubicBezTo>
                  <a:cubicBezTo>
                    <a:pt x="1" y="114"/>
                    <a:pt x="1" y="114"/>
                    <a:pt x="1" y="114"/>
                  </a:cubicBezTo>
                  <a:cubicBezTo>
                    <a:pt x="2" y="114"/>
                    <a:pt x="2" y="114"/>
                    <a:pt x="2" y="114"/>
                  </a:cubicBezTo>
                  <a:cubicBezTo>
                    <a:pt x="2" y="114"/>
                    <a:pt x="2" y="113"/>
                    <a:pt x="2" y="113"/>
                  </a:cubicBezTo>
                  <a:cubicBezTo>
                    <a:pt x="2" y="113"/>
                    <a:pt x="2" y="113"/>
                    <a:pt x="2" y="113"/>
                  </a:cubicBezTo>
                  <a:cubicBezTo>
                    <a:pt x="2" y="113"/>
                    <a:pt x="3" y="114"/>
                    <a:pt x="3" y="114"/>
                  </a:cubicBezTo>
                  <a:cubicBezTo>
                    <a:pt x="3" y="114"/>
                    <a:pt x="3" y="114"/>
                    <a:pt x="3" y="114"/>
                  </a:cubicBezTo>
                  <a:cubicBezTo>
                    <a:pt x="3" y="114"/>
                    <a:pt x="3" y="114"/>
                    <a:pt x="3" y="114"/>
                  </a:cubicBezTo>
                  <a:cubicBezTo>
                    <a:pt x="3" y="114"/>
                    <a:pt x="4" y="113"/>
                    <a:pt x="4" y="113"/>
                  </a:cubicBezTo>
                  <a:cubicBezTo>
                    <a:pt x="4" y="113"/>
                    <a:pt x="4" y="113"/>
                    <a:pt x="4" y="113"/>
                  </a:cubicBezTo>
                  <a:cubicBezTo>
                    <a:pt x="4" y="113"/>
                    <a:pt x="4" y="113"/>
                    <a:pt x="4" y="113"/>
                  </a:cubicBezTo>
                  <a:cubicBezTo>
                    <a:pt x="4" y="113"/>
                    <a:pt x="4" y="113"/>
                    <a:pt x="4" y="113"/>
                  </a:cubicBezTo>
                  <a:cubicBezTo>
                    <a:pt x="4" y="113"/>
                    <a:pt x="4" y="113"/>
                    <a:pt x="4" y="113"/>
                  </a:cubicBezTo>
                  <a:cubicBezTo>
                    <a:pt x="4" y="113"/>
                    <a:pt x="4" y="113"/>
                    <a:pt x="4" y="113"/>
                  </a:cubicBezTo>
                  <a:cubicBezTo>
                    <a:pt x="4" y="113"/>
                    <a:pt x="4" y="113"/>
                    <a:pt x="5" y="113"/>
                  </a:cubicBezTo>
                  <a:cubicBezTo>
                    <a:pt x="5" y="113"/>
                    <a:pt x="5" y="113"/>
                    <a:pt x="5" y="112"/>
                  </a:cubicBezTo>
                  <a:cubicBezTo>
                    <a:pt x="5" y="112"/>
                    <a:pt x="5" y="112"/>
                    <a:pt x="5" y="112"/>
                  </a:cubicBezTo>
                  <a:cubicBezTo>
                    <a:pt x="5" y="112"/>
                    <a:pt x="5" y="112"/>
                    <a:pt x="4" y="112"/>
                  </a:cubicBezTo>
                  <a:cubicBezTo>
                    <a:pt x="4" y="112"/>
                    <a:pt x="4" y="112"/>
                    <a:pt x="4" y="112"/>
                  </a:cubicBezTo>
                  <a:cubicBezTo>
                    <a:pt x="4" y="112"/>
                    <a:pt x="4" y="112"/>
                    <a:pt x="4" y="111"/>
                  </a:cubicBezTo>
                  <a:cubicBezTo>
                    <a:pt x="4" y="111"/>
                    <a:pt x="5" y="111"/>
                    <a:pt x="5" y="111"/>
                  </a:cubicBezTo>
                  <a:cubicBezTo>
                    <a:pt x="5" y="111"/>
                    <a:pt x="5" y="111"/>
                    <a:pt x="4" y="111"/>
                  </a:cubicBezTo>
                  <a:cubicBezTo>
                    <a:pt x="4" y="111"/>
                    <a:pt x="4" y="111"/>
                    <a:pt x="4" y="111"/>
                  </a:cubicBezTo>
                  <a:cubicBezTo>
                    <a:pt x="4" y="110"/>
                    <a:pt x="4" y="111"/>
                    <a:pt x="4" y="111"/>
                  </a:cubicBezTo>
                  <a:cubicBezTo>
                    <a:pt x="4" y="110"/>
                    <a:pt x="4" y="110"/>
                    <a:pt x="4" y="110"/>
                  </a:cubicBezTo>
                  <a:cubicBezTo>
                    <a:pt x="4" y="110"/>
                    <a:pt x="4" y="110"/>
                    <a:pt x="4" y="110"/>
                  </a:cubicBezTo>
                  <a:cubicBezTo>
                    <a:pt x="4" y="110"/>
                    <a:pt x="4" y="110"/>
                    <a:pt x="4" y="110"/>
                  </a:cubicBezTo>
                  <a:cubicBezTo>
                    <a:pt x="4" y="110"/>
                    <a:pt x="4" y="110"/>
                    <a:pt x="4" y="110"/>
                  </a:cubicBezTo>
                  <a:cubicBezTo>
                    <a:pt x="4" y="110"/>
                    <a:pt x="4" y="110"/>
                    <a:pt x="4" y="110"/>
                  </a:cubicBezTo>
                  <a:cubicBezTo>
                    <a:pt x="3" y="110"/>
                    <a:pt x="3" y="110"/>
                    <a:pt x="3" y="110"/>
                  </a:cubicBezTo>
                  <a:cubicBezTo>
                    <a:pt x="3" y="110"/>
                    <a:pt x="3" y="110"/>
                    <a:pt x="3" y="110"/>
                  </a:cubicBezTo>
                  <a:cubicBezTo>
                    <a:pt x="3" y="109"/>
                    <a:pt x="3" y="109"/>
                    <a:pt x="3" y="109"/>
                  </a:cubicBezTo>
                  <a:cubicBezTo>
                    <a:pt x="3" y="109"/>
                    <a:pt x="3" y="109"/>
                    <a:pt x="3" y="109"/>
                  </a:cubicBezTo>
                  <a:cubicBezTo>
                    <a:pt x="3" y="109"/>
                    <a:pt x="3" y="109"/>
                    <a:pt x="3" y="109"/>
                  </a:cubicBezTo>
                  <a:cubicBezTo>
                    <a:pt x="3" y="109"/>
                    <a:pt x="3" y="108"/>
                    <a:pt x="3" y="108"/>
                  </a:cubicBezTo>
                  <a:cubicBezTo>
                    <a:pt x="3" y="108"/>
                    <a:pt x="3" y="108"/>
                    <a:pt x="3" y="108"/>
                  </a:cubicBezTo>
                  <a:cubicBezTo>
                    <a:pt x="3" y="108"/>
                    <a:pt x="3" y="108"/>
                    <a:pt x="3" y="108"/>
                  </a:cubicBezTo>
                  <a:cubicBezTo>
                    <a:pt x="3" y="108"/>
                    <a:pt x="3" y="108"/>
                    <a:pt x="3" y="108"/>
                  </a:cubicBezTo>
                  <a:cubicBezTo>
                    <a:pt x="3" y="108"/>
                    <a:pt x="3" y="108"/>
                    <a:pt x="3" y="108"/>
                  </a:cubicBezTo>
                  <a:cubicBezTo>
                    <a:pt x="3" y="108"/>
                    <a:pt x="3" y="108"/>
                    <a:pt x="3" y="108"/>
                  </a:cubicBezTo>
                  <a:cubicBezTo>
                    <a:pt x="3" y="107"/>
                    <a:pt x="3" y="108"/>
                    <a:pt x="3" y="107"/>
                  </a:cubicBezTo>
                  <a:cubicBezTo>
                    <a:pt x="3" y="107"/>
                    <a:pt x="3" y="107"/>
                    <a:pt x="3" y="107"/>
                  </a:cubicBezTo>
                  <a:cubicBezTo>
                    <a:pt x="3" y="107"/>
                    <a:pt x="3" y="107"/>
                    <a:pt x="3" y="107"/>
                  </a:cubicBezTo>
                  <a:cubicBezTo>
                    <a:pt x="3" y="107"/>
                    <a:pt x="2" y="107"/>
                    <a:pt x="2" y="106"/>
                  </a:cubicBezTo>
                  <a:cubicBezTo>
                    <a:pt x="2" y="106"/>
                    <a:pt x="2" y="106"/>
                    <a:pt x="2" y="106"/>
                  </a:cubicBezTo>
                  <a:cubicBezTo>
                    <a:pt x="2" y="106"/>
                    <a:pt x="2" y="106"/>
                    <a:pt x="2" y="106"/>
                  </a:cubicBezTo>
                  <a:cubicBezTo>
                    <a:pt x="2" y="106"/>
                    <a:pt x="2" y="106"/>
                    <a:pt x="2" y="106"/>
                  </a:cubicBezTo>
                  <a:cubicBezTo>
                    <a:pt x="2" y="107"/>
                    <a:pt x="2" y="107"/>
                    <a:pt x="2" y="107"/>
                  </a:cubicBezTo>
                  <a:cubicBezTo>
                    <a:pt x="2" y="108"/>
                    <a:pt x="2" y="108"/>
                    <a:pt x="2" y="108"/>
                  </a:cubicBezTo>
                  <a:cubicBezTo>
                    <a:pt x="1" y="108"/>
                    <a:pt x="1" y="108"/>
                    <a:pt x="1" y="108"/>
                  </a:cubicBezTo>
                  <a:cubicBezTo>
                    <a:pt x="1" y="107"/>
                    <a:pt x="1" y="107"/>
                    <a:pt x="1" y="107"/>
                  </a:cubicBezTo>
                  <a:cubicBezTo>
                    <a:pt x="2" y="104"/>
                    <a:pt x="2" y="104"/>
                    <a:pt x="2" y="104"/>
                  </a:cubicBezTo>
                  <a:cubicBezTo>
                    <a:pt x="4" y="102"/>
                    <a:pt x="4" y="102"/>
                    <a:pt x="4" y="102"/>
                  </a:cubicBezTo>
                  <a:cubicBezTo>
                    <a:pt x="4" y="102"/>
                    <a:pt x="4" y="100"/>
                    <a:pt x="5" y="100"/>
                  </a:cubicBezTo>
                  <a:cubicBezTo>
                    <a:pt x="5" y="99"/>
                    <a:pt x="5" y="98"/>
                    <a:pt x="5" y="98"/>
                  </a:cubicBezTo>
                  <a:cubicBezTo>
                    <a:pt x="7" y="97"/>
                    <a:pt x="7" y="97"/>
                    <a:pt x="7" y="97"/>
                  </a:cubicBezTo>
                  <a:cubicBezTo>
                    <a:pt x="7" y="97"/>
                    <a:pt x="8" y="96"/>
                    <a:pt x="8" y="96"/>
                  </a:cubicBezTo>
                  <a:cubicBezTo>
                    <a:pt x="8" y="95"/>
                    <a:pt x="7" y="94"/>
                    <a:pt x="7" y="94"/>
                  </a:cubicBezTo>
                  <a:cubicBezTo>
                    <a:pt x="7" y="93"/>
                    <a:pt x="8" y="92"/>
                    <a:pt x="8" y="92"/>
                  </a:cubicBezTo>
                  <a:cubicBezTo>
                    <a:pt x="7" y="92"/>
                    <a:pt x="7"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0"/>
                  </a:cubicBezTo>
                  <a:cubicBezTo>
                    <a:pt x="6" y="90"/>
                    <a:pt x="6" y="90"/>
                    <a:pt x="6" y="90"/>
                  </a:cubicBezTo>
                  <a:cubicBezTo>
                    <a:pt x="6" y="90"/>
                    <a:pt x="6" y="90"/>
                    <a:pt x="6" y="90"/>
                  </a:cubicBezTo>
                  <a:cubicBezTo>
                    <a:pt x="6" y="90"/>
                    <a:pt x="6" y="90"/>
                    <a:pt x="6" y="90"/>
                  </a:cubicBezTo>
                  <a:cubicBezTo>
                    <a:pt x="6" y="90"/>
                    <a:pt x="6" y="90"/>
                    <a:pt x="6" y="90"/>
                  </a:cubicBezTo>
                  <a:cubicBezTo>
                    <a:pt x="6" y="90"/>
                    <a:pt x="6" y="90"/>
                    <a:pt x="6" y="90"/>
                  </a:cubicBezTo>
                  <a:cubicBezTo>
                    <a:pt x="6" y="90"/>
                    <a:pt x="6" y="90"/>
                    <a:pt x="6" y="90"/>
                  </a:cubicBezTo>
                  <a:cubicBezTo>
                    <a:pt x="6" y="90"/>
                    <a:pt x="6" y="90"/>
                    <a:pt x="6" y="90"/>
                  </a:cubicBezTo>
                  <a:cubicBezTo>
                    <a:pt x="8" y="88"/>
                    <a:pt x="10" y="86"/>
                    <a:pt x="10" y="86"/>
                  </a:cubicBezTo>
                  <a:cubicBezTo>
                    <a:pt x="10" y="86"/>
                    <a:pt x="12" y="85"/>
                    <a:pt x="14" y="86"/>
                  </a:cubicBezTo>
                  <a:cubicBezTo>
                    <a:pt x="15" y="87"/>
                    <a:pt x="17" y="89"/>
                    <a:pt x="18" y="90"/>
                  </a:cubicBezTo>
                  <a:cubicBezTo>
                    <a:pt x="18" y="90"/>
                    <a:pt x="19" y="91"/>
                    <a:pt x="20" y="91"/>
                  </a:cubicBezTo>
                  <a:cubicBezTo>
                    <a:pt x="21" y="91"/>
                    <a:pt x="22" y="92"/>
                    <a:pt x="22" y="92"/>
                  </a:cubicBezTo>
                  <a:cubicBezTo>
                    <a:pt x="22" y="93"/>
                    <a:pt x="23" y="92"/>
                    <a:pt x="23" y="94"/>
                  </a:cubicBezTo>
                  <a:cubicBezTo>
                    <a:pt x="22" y="96"/>
                    <a:pt x="22" y="98"/>
                    <a:pt x="23" y="98"/>
                  </a:cubicBezTo>
                  <a:cubicBezTo>
                    <a:pt x="25" y="97"/>
                    <a:pt x="26" y="96"/>
                    <a:pt x="26" y="97"/>
                  </a:cubicBezTo>
                  <a:cubicBezTo>
                    <a:pt x="26" y="98"/>
                    <a:pt x="27" y="97"/>
                    <a:pt x="26" y="99"/>
                  </a:cubicBezTo>
                  <a:cubicBezTo>
                    <a:pt x="26" y="101"/>
                    <a:pt x="25" y="102"/>
                    <a:pt x="26" y="102"/>
                  </a:cubicBezTo>
                  <a:cubicBezTo>
                    <a:pt x="28" y="103"/>
                    <a:pt x="30" y="104"/>
                    <a:pt x="31" y="103"/>
                  </a:cubicBezTo>
                  <a:cubicBezTo>
                    <a:pt x="32" y="101"/>
                    <a:pt x="31" y="103"/>
                    <a:pt x="32" y="101"/>
                  </a:cubicBezTo>
                  <a:cubicBezTo>
                    <a:pt x="33" y="98"/>
                    <a:pt x="33" y="99"/>
                    <a:pt x="34" y="98"/>
                  </a:cubicBezTo>
                  <a:cubicBezTo>
                    <a:pt x="34" y="96"/>
                    <a:pt x="34" y="97"/>
                    <a:pt x="35" y="95"/>
                  </a:cubicBezTo>
                  <a:cubicBezTo>
                    <a:pt x="35" y="93"/>
                    <a:pt x="36" y="94"/>
                    <a:pt x="35" y="93"/>
                  </a:cubicBezTo>
                  <a:cubicBezTo>
                    <a:pt x="35" y="93"/>
                    <a:pt x="35" y="92"/>
                    <a:pt x="34" y="91"/>
                  </a:cubicBezTo>
                  <a:cubicBezTo>
                    <a:pt x="34" y="89"/>
                    <a:pt x="32" y="90"/>
                    <a:pt x="35" y="89"/>
                  </a:cubicBezTo>
                  <a:cubicBezTo>
                    <a:pt x="37" y="88"/>
                    <a:pt x="38" y="88"/>
                    <a:pt x="38" y="88"/>
                  </a:cubicBezTo>
                  <a:cubicBezTo>
                    <a:pt x="38" y="87"/>
                    <a:pt x="41" y="87"/>
                    <a:pt x="41" y="87"/>
                  </a:cubicBezTo>
                  <a:cubicBezTo>
                    <a:pt x="41" y="87"/>
                    <a:pt x="44" y="87"/>
                    <a:pt x="44" y="87"/>
                  </a:cubicBezTo>
                  <a:cubicBezTo>
                    <a:pt x="45" y="87"/>
                    <a:pt x="49" y="87"/>
                    <a:pt x="49" y="88"/>
                  </a:cubicBezTo>
                  <a:cubicBezTo>
                    <a:pt x="49" y="89"/>
                    <a:pt x="51" y="89"/>
                    <a:pt x="51" y="89"/>
                  </a:cubicBezTo>
                  <a:cubicBezTo>
                    <a:pt x="51" y="89"/>
                    <a:pt x="53" y="89"/>
                    <a:pt x="54" y="91"/>
                  </a:cubicBezTo>
                  <a:cubicBezTo>
                    <a:pt x="54" y="94"/>
                    <a:pt x="54" y="96"/>
                    <a:pt x="55" y="95"/>
                  </a:cubicBezTo>
                  <a:cubicBezTo>
                    <a:pt x="56" y="95"/>
                    <a:pt x="58" y="97"/>
                    <a:pt x="58" y="96"/>
                  </a:cubicBezTo>
                  <a:cubicBezTo>
                    <a:pt x="59" y="95"/>
                    <a:pt x="60" y="94"/>
                    <a:pt x="61" y="94"/>
                  </a:cubicBezTo>
                  <a:cubicBezTo>
                    <a:pt x="62" y="94"/>
                    <a:pt x="60" y="93"/>
                    <a:pt x="63" y="93"/>
                  </a:cubicBezTo>
                  <a:cubicBezTo>
                    <a:pt x="67" y="94"/>
                    <a:pt x="66" y="95"/>
                    <a:pt x="68" y="93"/>
                  </a:cubicBezTo>
                  <a:cubicBezTo>
                    <a:pt x="69" y="91"/>
                    <a:pt x="69" y="91"/>
                    <a:pt x="71" y="90"/>
                  </a:cubicBezTo>
                  <a:cubicBezTo>
                    <a:pt x="72" y="89"/>
                    <a:pt x="72" y="89"/>
                    <a:pt x="73" y="88"/>
                  </a:cubicBezTo>
                  <a:cubicBezTo>
                    <a:pt x="73" y="88"/>
                    <a:pt x="77" y="88"/>
                    <a:pt x="77" y="88"/>
                  </a:cubicBezTo>
                  <a:cubicBezTo>
                    <a:pt x="78" y="87"/>
                    <a:pt x="79" y="85"/>
                    <a:pt x="80" y="85"/>
                  </a:cubicBezTo>
                  <a:cubicBezTo>
                    <a:pt x="80" y="85"/>
                    <a:pt x="84" y="85"/>
                    <a:pt x="85" y="85"/>
                  </a:cubicBezTo>
                  <a:cubicBezTo>
                    <a:pt x="86" y="85"/>
                    <a:pt x="88" y="85"/>
                    <a:pt x="89" y="84"/>
                  </a:cubicBezTo>
                  <a:cubicBezTo>
                    <a:pt x="89" y="83"/>
                    <a:pt x="89" y="83"/>
                    <a:pt x="90" y="82"/>
                  </a:cubicBezTo>
                  <a:cubicBezTo>
                    <a:pt x="92" y="82"/>
                    <a:pt x="93" y="82"/>
                    <a:pt x="95" y="82"/>
                  </a:cubicBezTo>
                  <a:cubicBezTo>
                    <a:pt x="97" y="82"/>
                    <a:pt x="97" y="82"/>
                    <a:pt x="98" y="82"/>
                  </a:cubicBezTo>
                  <a:cubicBezTo>
                    <a:pt x="99" y="82"/>
                    <a:pt x="100" y="84"/>
                    <a:pt x="100" y="81"/>
                  </a:cubicBezTo>
                  <a:cubicBezTo>
                    <a:pt x="99" y="78"/>
                    <a:pt x="98" y="78"/>
                    <a:pt x="99" y="77"/>
                  </a:cubicBezTo>
                  <a:cubicBezTo>
                    <a:pt x="101" y="77"/>
                    <a:pt x="103" y="77"/>
                    <a:pt x="103" y="77"/>
                  </a:cubicBezTo>
                  <a:cubicBezTo>
                    <a:pt x="104" y="77"/>
                    <a:pt x="108" y="78"/>
                    <a:pt x="109" y="78"/>
                  </a:cubicBezTo>
                  <a:cubicBezTo>
                    <a:pt x="109" y="78"/>
                    <a:pt x="110" y="80"/>
                    <a:pt x="110" y="80"/>
                  </a:cubicBezTo>
                  <a:cubicBezTo>
                    <a:pt x="111" y="80"/>
                    <a:pt x="112" y="81"/>
                    <a:pt x="113" y="80"/>
                  </a:cubicBezTo>
                  <a:cubicBezTo>
                    <a:pt x="113" y="80"/>
                    <a:pt x="114" y="78"/>
                    <a:pt x="115" y="78"/>
                  </a:cubicBezTo>
                  <a:cubicBezTo>
                    <a:pt x="116" y="78"/>
                    <a:pt x="119" y="78"/>
                    <a:pt x="119" y="78"/>
                  </a:cubicBezTo>
                  <a:cubicBezTo>
                    <a:pt x="119" y="78"/>
                    <a:pt x="123" y="79"/>
                    <a:pt x="123" y="79"/>
                  </a:cubicBezTo>
                  <a:cubicBezTo>
                    <a:pt x="123" y="79"/>
                    <a:pt x="122" y="81"/>
                    <a:pt x="122" y="82"/>
                  </a:cubicBezTo>
                  <a:cubicBezTo>
                    <a:pt x="122" y="83"/>
                    <a:pt x="122" y="84"/>
                    <a:pt x="123" y="85"/>
                  </a:cubicBezTo>
                  <a:cubicBezTo>
                    <a:pt x="123" y="85"/>
                    <a:pt x="125" y="87"/>
                    <a:pt x="125" y="87"/>
                  </a:cubicBezTo>
                  <a:cubicBezTo>
                    <a:pt x="125" y="87"/>
                    <a:pt x="130" y="89"/>
                    <a:pt x="130" y="89"/>
                  </a:cubicBezTo>
                  <a:cubicBezTo>
                    <a:pt x="130" y="89"/>
                    <a:pt x="131" y="90"/>
                    <a:pt x="131" y="86"/>
                  </a:cubicBezTo>
                  <a:cubicBezTo>
                    <a:pt x="131" y="82"/>
                    <a:pt x="131" y="81"/>
                    <a:pt x="131" y="81"/>
                  </a:cubicBezTo>
                  <a:cubicBezTo>
                    <a:pt x="131" y="77"/>
                    <a:pt x="131" y="77"/>
                    <a:pt x="131" y="77"/>
                  </a:cubicBezTo>
                  <a:cubicBezTo>
                    <a:pt x="131" y="77"/>
                    <a:pt x="131" y="76"/>
                    <a:pt x="130" y="76"/>
                  </a:cubicBezTo>
                  <a:cubicBezTo>
                    <a:pt x="130" y="76"/>
                    <a:pt x="129" y="76"/>
                    <a:pt x="129" y="76"/>
                  </a:cubicBezTo>
                  <a:cubicBezTo>
                    <a:pt x="129" y="76"/>
                    <a:pt x="125" y="75"/>
                    <a:pt x="124" y="75"/>
                  </a:cubicBezTo>
                  <a:cubicBezTo>
                    <a:pt x="123" y="75"/>
                    <a:pt x="124" y="73"/>
                    <a:pt x="124" y="72"/>
                  </a:cubicBezTo>
                  <a:cubicBezTo>
                    <a:pt x="124" y="72"/>
                    <a:pt x="126" y="70"/>
                    <a:pt x="126" y="70"/>
                  </a:cubicBezTo>
                  <a:cubicBezTo>
                    <a:pt x="126" y="67"/>
                    <a:pt x="126" y="67"/>
                    <a:pt x="126" y="67"/>
                  </a:cubicBezTo>
                  <a:cubicBezTo>
                    <a:pt x="123" y="62"/>
                    <a:pt x="123" y="62"/>
                    <a:pt x="123" y="62"/>
                  </a:cubicBezTo>
                  <a:cubicBezTo>
                    <a:pt x="120" y="59"/>
                    <a:pt x="120" y="59"/>
                    <a:pt x="120" y="59"/>
                  </a:cubicBezTo>
                  <a:cubicBezTo>
                    <a:pt x="118" y="54"/>
                    <a:pt x="118" y="54"/>
                    <a:pt x="118" y="54"/>
                  </a:cubicBezTo>
                  <a:cubicBezTo>
                    <a:pt x="118" y="54"/>
                    <a:pt x="118" y="54"/>
                    <a:pt x="118" y="54"/>
                  </a:cubicBezTo>
                  <a:cubicBezTo>
                    <a:pt x="118" y="54"/>
                    <a:pt x="118" y="54"/>
                    <a:pt x="118" y="54"/>
                  </a:cubicBezTo>
                  <a:cubicBezTo>
                    <a:pt x="121" y="52"/>
                    <a:pt x="121" y="52"/>
                    <a:pt x="121" y="52"/>
                  </a:cubicBezTo>
                  <a:cubicBezTo>
                    <a:pt x="123" y="50"/>
                    <a:pt x="126" y="48"/>
                    <a:pt x="126" y="48"/>
                  </a:cubicBezTo>
                  <a:cubicBezTo>
                    <a:pt x="126" y="48"/>
                    <a:pt x="126" y="48"/>
                    <a:pt x="127" y="48"/>
                  </a:cubicBezTo>
                  <a:cubicBezTo>
                    <a:pt x="129" y="46"/>
                    <a:pt x="129" y="46"/>
                    <a:pt x="129" y="46"/>
                  </a:cubicBezTo>
                  <a:cubicBezTo>
                    <a:pt x="129" y="46"/>
                    <a:pt x="134" y="44"/>
                    <a:pt x="134" y="44"/>
                  </a:cubicBezTo>
                  <a:cubicBezTo>
                    <a:pt x="134" y="44"/>
                    <a:pt x="135" y="43"/>
                    <a:pt x="135" y="43"/>
                  </a:cubicBezTo>
                  <a:cubicBezTo>
                    <a:pt x="136" y="43"/>
                    <a:pt x="136" y="43"/>
                    <a:pt x="136" y="43"/>
                  </a:cubicBezTo>
                  <a:cubicBezTo>
                    <a:pt x="141" y="38"/>
                    <a:pt x="141" y="38"/>
                    <a:pt x="141" y="38"/>
                  </a:cubicBezTo>
                  <a:cubicBezTo>
                    <a:pt x="141" y="33"/>
                    <a:pt x="141" y="33"/>
                    <a:pt x="141" y="33"/>
                  </a:cubicBezTo>
                  <a:cubicBezTo>
                    <a:pt x="142" y="31"/>
                    <a:pt x="142" y="31"/>
                    <a:pt x="142" y="31"/>
                  </a:cubicBezTo>
                  <a:cubicBezTo>
                    <a:pt x="142" y="30"/>
                    <a:pt x="142" y="28"/>
                    <a:pt x="142" y="28"/>
                  </a:cubicBezTo>
                  <a:cubicBezTo>
                    <a:pt x="148" y="28"/>
                    <a:pt x="148" y="28"/>
                    <a:pt x="148" y="28"/>
                  </a:cubicBezTo>
                  <a:cubicBezTo>
                    <a:pt x="148" y="28"/>
                    <a:pt x="149" y="29"/>
                    <a:pt x="150" y="30"/>
                  </a:cubicBezTo>
                  <a:cubicBezTo>
                    <a:pt x="151" y="30"/>
                    <a:pt x="152" y="29"/>
                    <a:pt x="152" y="29"/>
                  </a:cubicBezTo>
                  <a:cubicBezTo>
                    <a:pt x="153" y="29"/>
                    <a:pt x="154" y="27"/>
                    <a:pt x="154" y="27"/>
                  </a:cubicBezTo>
                  <a:cubicBezTo>
                    <a:pt x="154" y="24"/>
                    <a:pt x="154" y="24"/>
                    <a:pt x="154" y="24"/>
                  </a:cubicBezTo>
                  <a:cubicBezTo>
                    <a:pt x="153" y="19"/>
                    <a:pt x="153" y="19"/>
                    <a:pt x="153" y="19"/>
                  </a:cubicBezTo>
                  <a:cubicBezTo>
                    <a:pt x="153" y="16"/>
                    <a:pt x="153" y="16"/>
                    <a:pt x="153" y="16"/>
                  </a:cubicBezTo>
                  <a:cubicBezTo>
                    <a:pt x="153" y="16"/>
                    <a:pt x="153" y="16"/>
                    <a:pt x="153" y="16"/>
                  </a:cubicBezTo>
                  <a:cubicBezTo>
                    <a:pt x="154" y="16"/>
                    <a:pt x="158" y="19"/>
                    <a:pt x="160" y="20"/>
                  </a:cubicBezTo>
                  <a:cubicBezTo>
                    <a:pt x="161" y="21"/>
                    <a:pt x="164" y="24"/>
                    <a:pt x="164" y="24"/>
                  </a:cubicBezTo>
                  <a:cubicBezTo>
                    <a:pt x="164" y="24"/>
                    <a:pt x="169" y="25"/>
                    <a:pt x="170" y="25"/>
                  </a:cubicBezTo>
                  <a:cubicBezTo>
                    <a:pt x="170" y="25"/>
                    <a:pt x="175" y="26"/>
                    <a:pt x="175" y="26"/>
                  </a:cubicBezTo>
                  <a:cubicBezTo>
                    <a:pt x="176" y="24"/>
                    <a:pt x="176" y="24"/>
                    <a:pt x="176" y="24"/>
                  </a:cubicBezTo>
                  <a:cubicBezTo>
                    <a:pt x="179" y="22"/>
                    <a:pt x="179" y="22"/>
                    <a:pt x="179" y="22"/>
                  </a:cubicBezTo>
                  <a:cubicBezTo>
                    <a:pt x="183" y="25"/>
                    <a:pt x="183" y="25"/>
                    <a:pt x="183" y="25"/>
                  </a:cubicBezTo>
                  <a:cubicBezTo>
                    <a:pt x="187" y="24"/>
                    <a:pt x="187" y="24"/>
                    <a:pt x="187" y="24"/>
                  </a:cubicBezTo>
                  <a:close/>
                  <a:moveTo>
                    <a:pt x="5" y="91"/>
                  </a:moveTo>
                  <a:cubicBezTo>
                    <a:pt x="5" y="91"/>
                    <a:pt x="5" y="91"/>
                    <a:pt x="5" y="91"/>
                  </a:cubicBezTo>
                  <a:cubicBezTo>
                    <a:pt x="5" y="91"/>
                    <a:pt x="5" y="91"/>
                    <a:pt x="5" y="91"/>
                  </a:cubicBezTo>
                  <a:cubicBezTo>
                    <a:pt x="5" y="91"/>
                    <a:pt x="5" y="91"/>
                    <a:pt x="5" y="91"/>
                  </a:cubicBezTo>
                  <a:close/>
                  <a:moveTo>
                    <a:pt x="1" y="114"/>
                  </a:moveTo>
                  <a:cubicBezTo>
                    <a:pt x="1" y="114"/>
                    <a:pt x="1" y="114"/>
                    <a:pt x="1" y="114"/>
                  </a:cubicBezTo>
                  <a:cubicBezTo>
                    <a:pt x="1" y="114"/>
                    <a:pt x="1" y="114"/>
                    <a:pt x="1" y="114"/>
                  </a:cubicBezTo>
                  <a:cubicBezTo>
                    <a:pt x="1" y="114"/>
                    <a:pt x="1" y="114"/>
                    <a:pt x="1" y="114"/>
                  </a:cubicBezTo>
                  <a:cubicBezTo>
                    <a:pt x="1" y="114"/>
                    <a:pt x="1" y="114"/>
                    <a:pt x="1" y="114"/>
                  </a:cubicBezTo>
                  <a:close/>
                  <a:moveTo>
                    <a:pt x="1" y="114"/>
                  </a:moveTo>
                  <a:cubicBezTo>
                    <a:pt x="1" y="114"/>
                    <a:pt x="1" y="114"/>
                    <a:pt x="1" y="114"/>
                  </a:cubicBezTo>
                  <a:cubicBezTo>
                    <a:pt x="1" y="114"/>
                    <a:pt x="1" y="113"/>
                    <a:pt x="1" y="113"/>
                  </a:cubicBezTo>
                  <a:cubicBezTo>
                    <a:pt x="1" y="113"/>
                    <a:pt x="1" y="113"/>
                    <a:pt x="1" y="113"/>
                  </a:cubicBezTo>
                  <a:cubicBezTo>
                    <a:pt x="1" y="113"/>
                    <a:pt x="2" y="113"/>
                    <a:pt x="2" y="112"/>
                  </a:cubicBezTo>
                  <a:cubicBezTo>
                    <a:pt x="2" y="112"/>
                    <a:pt x="2" y="112"/>
                    <a:pt x="2" y="112"/>
                  </a:cubicBezTo>
                  <a:cubicBezTo>
                    <a:pt x="2" y="112"/>
                    <a:pt x="2" y="112"/>
                    <a:pt x="2" y="112"/>
                  </a:cubicBezTo>
                  <a:cubicBezTo>
                    <a:pt x="2" y="112"/>
                    <a:pt x="2" y="112"/>
                    <a:pt x="2" y="112"/>
                  </a:cubicBezTo>
                  <a:cubicBezTo>
                    <a:pt x="1" y="112"/>
                    <a:pt x="1" y="112"/>
                    <a:pt x="1" y="112"/>
                  </a:cubicBezTo>
                  <a:cubicBezTo>
                    <a:pt x="0" y="114"/>
                    <a:pt x="0" y="114"/>
                    <a:pt x="0" y="114"/>
                  </a:cubicBezTo>
                  <a:lnTo>
                    <a:pt x="1" y="114"/>
                  </a:lnTo>
                  <a:close/>
                </a:path>
              </a:pathLst>
            </a:custGeom>
            <a:grpFill/>
            <a:ln w="38100" cap="rnd" cmpd="sng">
              <a:solidFill>
                <a:schemeClr val="bg2"/>
              </a:solidFill>
              <a:prstDash val="solid"/>
              <a:round/>
              <a:headEnd/>
              <a:tailEnd/>
            </a:ln>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en-US" sz="1050">
                <a:solidFill>
                  <a:srgbClr val="0032A0">
                    <a:lumMod val="50000"/>
                  </a:srgbClr>
                </a:solidFill>
                <a:latin typeface="Calibri Light"/>
              </a:endParaRPr>
            </a:p>
          </p:txBody>
        </p:sp>
        <p:sp>
          <p:nvSpPr>
            <p:cNvPr id="561" name="Freeform 11"/>
            <p:cNvSpPr>
              <a:spLocks noEditPoints="1"/>
            </p:cNvSpPr>
            <p:nvPr/>
          </p:nvSpPr>
          <p:spPr bwMode="auto">
            <a:xfrm>
              <a:off x="3808896" y="2714111"/>
              <a:ext cx="1185186" cy="1190072"/>
            </a:xfrm>
            <a:custGeom>
              <a:avLst/>
              <a:gdLst>
                <a:gd name="T0" fmla="*/ 269 w 520"/>
                <a:gd name="T1" fmla="*/ 424 h 538"/>
                <a:gd name="T2" fmla="*/ 326 w 520"/>
                <a:gd name="T3" fmla="*/ 423 h 538"/>
                <a:gd name="T4" fmla="*/ 401 w 520"/>
                <a:gd name="T5" fmla="*/ 437 h 538"/>
                <a:gd name="T6" fmla="*/ 432 w 520"/>
                <a:gd name="T7" fmla="*/ 408 h 538"/>
                <a:gd name="T8" fmla="*/ 434 w 520"/>
                <a:gd name="T9" fmla="*/ 407 h 538"/>
                <a:gd name="T10" fmla="*/ 435 w 520"/>
                <a:gd name="T11" fmla="*/ 406 h 538"/>
                <a:gd name="T12" fmla="*/ 436 w 520"/>
                <a:gd name="T13" fmla="*/ 406 h 538"/>
                <a:gd name="T14" fmla="*/ 421 w 520"/>
                <a:gd name="T15" fmla="*/ 359 h 538"/>
                <a:gd name="T16" fmla="*/ 425 w 520"/>
                <a:gd name="T17" fmla="*/ 310 h 538"/>
                <a:gd name="T18" fmla="*/ 418 w 520"/>
                <a:gd name="T19" fmla="*/ 279 h 538"/>
                <a:gd name="T20" fmla="*/ 414 w 520"/>
                <a:gd name="T21" fmla="*/ 263 h 538"/>
                <a:gd name="T22" fmla="*/ 395 w 520"/>
                <a:gd name="T23" fmla="*/ 272 h 538"/>
                <a:gd name="T24" fmla="*/ 384 w 520"/>
                <a:gd name="T25" fmla="*/ 274 h 538"/>
                <a:gd name="T26" fmla="*/ 389 w 520"/>
                <a:gd name="T27" fmla="*/ 259 h 538"/>
                <a:gd name="T28" fmla="*/ 402 w 520"/>
                <a:gd name="T29" fmla="*/ 242 h 538"/>
                <a:gd name="T30" fmla="*/ 411 w 520"/>
                <a:gd name="T31" fmla="*/ 230 h 538"/>
                <a:gd name="T32" fmla="*/ 424 w 520"/>
                <a:gd name="T33" fmla="*/ 215 h 538"/>
                <a:gd name="T34" fmla="*/ 422 w 520"/>
                <a:gd name="T35" fmla="*/ 208 h 538"/>
                <a:gd name="T36" fmla="*/ 434 w 520"/>
                <a:gd name="T37" fmla="*/ 208 h 538"/>
                <a:gd name="T38" fmla="*/ 443 w 520"/>
                <a:gd name="T39" fmla="*/ 202 h 538"/>
                <a:gd name="T40" fmla="*/ 451 w 520"/>
                <a:gd name="T41" fmla="*/ 160 h 538"/>
                <a:gd name="T42" fmla="*/ 430 w 520"/>
                <a:gd name="T43" fmla="*/ 116 h 538"/>
                <a:gd name="T44" fmla="*/ 401 w 520"/>
                <a:gd name="T45" fmla="*/ 94 h 538"/>
                <a:gd name="T46" fmla="*/ 391 w 520"/>
                <a:gd name="T47" fmla="*/ 95 h 538"/>
                <a:gd name="T48" fmla="*/ 383 w 520"/>
                <a:gd name="T49" fmla="*/ 91 h 538"/>
                <a:gd name="T50" fmla="*/ 367 w 520"/>
                <a:gd name="T51" fmla="*/ 82 h 538"/>
                <a:gd name="T52" fmla="*/ 355 w 520"/>
                <a:gd name="T53" fmla="*/ 61 h 538"/>
                <a:gd name="T54" fmla="*/ 335 w 520"/>
                <a:gd name="T55" fmla="*/ 65 h 538"/>
                <a:gd name="T56" fmla="*/ 330 w 520"/>
                <a:gd name="T57" fmla="*/ 48 h 538"/>
                <a:gd name="T58" fmla="*/ 311 w 520"/>
                <a:gd name="T59" fmla="*/ 35 h 538"/>
                <a:gd name="T60" fmla="*/ 291 w 520"/>
                <a:gd name="T61" fmla="*/ 20 h 538"/>
                <a:gd name="T62" fmla="*/ 281 w 520"/>
                <a:gd name="T63" fmla="*/ 1 h 538"/>
                <a:gd name="T64" fmla="*/ 229 w 520"/>
                <a:gd name="T65" fmla="*/ 53 h 538"/>
                <a:gd name="T66" fmla="*/ 145 w 520"/>
                <a:gd name="T67" fmla="*/ 76 h 538"/>
                <a:gd name="T68" fmla="*/ 117 w 520"/>
                <a:gd name="T69" fmla="*/ 65 h 538"/>
                <a:gd name="T70" fmla="*/ 107 w 520"/>
                <a:gd name="T71" fmla="*/ 111 h 538"/>
                <a:gd name="T72" fmla="*/ 46 w 520"/>
                <a:gd name="T73" fmla="*/ 99 h 538"/>
                <a:gd name="T74" fmla="*/ 16 w 520"/>
                <a:gd name="T75" fmla="*/ 117 h 538"/>
                <a:gd name="T76" fmla="*/ 19 w 520"/>
                <a:gd name="T77" fmla="*/ 145 h 538"/>
                <a:gd name="T78" fmla="*/ 58 w 520"/>
                <a:gd name="T79" fmla="*/ 167 h 538"/>
                <a:gd name="T80" fmla="*/ 91 w 520"/>
                <a:gd name="T81" fmla="*/ 200 h 538"/>
                <a:gd name="T82" fmla="*/ 95 w 520"/>
                <a:gd name="T83" fmla="*/ 228 h 538"/>
                <a:gd name="T84" fmla="*/ 109 w 520"/>
                <a:gd name="T85" fmla="*/ 250 h 538"/>
                <a:gd name="T86" fmla="*/ 109 w 520"/>
                <a:gd name="T87" fmla="*/ 265 h 538"/>
                <a:gd name="T88" fmla="*/ 114 w 520"/>
                <a:gd name="T89" fmla="*/ 284 h 538"/>
                <a:gd name="T90" fmla="*/ 92 w 520"/>
                <a:gd name="T91" fmla="*/ 371 h 538"/>
                <a:gd name="T92" fmla="*/ 159 w 520"/>
                <a:gd name="T93" fmla="*/ 443 h 538"/>
                <a:gd name="T94" fmla="*/ 193 w 520"/>
                <a:gd name="T95" fmla="*/ 453 h 538"/>
                <a:gd name="T96" fmla="*/ 197 w 520"/>
                <a:gd name="T97" fmla="*/ 450 h 538"/>
                <a:gd name="T98" fmla="*/ 203 w 520"/>
                <a:gd name="T99" fmla="*/ 453 h 538"/>
                <a:gd name="T100" fmla="*/ 208 w 520"/>
                <a:gd name="T101" fmla="*/ 456 h 538"/>
                <a:gd name="T102" fmla="*/ 203 w 520"/>
                <a:gd name="T103" fmla="*/ 460 h 538"/>
                <a:gd name="T104" fmla="*/ 198 w 520"/>
                <a:gd name="T105" fmla="*/ 462 h 538"/>
                <a:gd name="T106" fmla="*/ 243 w 520"/>
                <a:gd name="T107" fmla="*/ 471 h 538"/>
                <a:gd name="T108" fmla="*/ 193 w 520"/>
                <a:gd name="T109" fmla="*/ 458 h 538"/>
                <a:gd name="T110" fmla="*/ 449 w 520"/>
                <a:gd name="T111" fmla="*/ 200 h 538"/>
                <a:gd name="T112" fmla="*/ 511 w 520"/>
                <a:gd name="T113" fmla="*/ 523 h 538"/>
                <a:gd name="T114" fmla="*/ 517 w 520"/>
                <a:gd name="T115" fmla="*/ 468 h 538"/>
                <a:gd name="T116" fmla="*/ 485 w 520"/>
                <a:gd name="T117" fmla="*/ 478 h 538"/>
                <a:gd name="T118" fmla="*/ 493 w 520"/>
                <a:gd name="T119" fmla="*/ 520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20" h="538">
                  <a:moveTo>
                    <a:pt x="259" y="471"/>
                  </a:moveTo>
                  <a:cubicBezTo>
                    <a:pt x="261" y="468"/>
                    <a:pt x="261" y="468"/>
                    <a:pt x="261" y="468"/>
                  </a:cubicBezTo>
                  <a:cubicBezTo>
                    <a:pt x="261" y="468"/>
                    <a:pt x="261" y="462"/>
                    <a:pt x="259" y="461"/>
                  </a:cubicBezTo>
                  <a:cubicBezTo>
                    <a:pt x="258" y="460"/>
                    <a:pt x="257" y="459"/>
                    <a:pt x="257" y="459"/>
                  </a:cubicBezTo>
                  <a:cubicBezTo>
                    <a:pt x="257" y="459"/>
                    <a:pt x="257" y="455"/>
                    <a:pt x="257" y="453"/>
                  </a:cubicBezTo>
                  <a:cubicBezTo>
                    <a:pt x="257" y="452"/>
                    <a:pt x="257" y="448"/>
                    <a:pt x="257" y="447"/>
                  </a:cubicBezTo>
                  <a:cubicBezTo>
                    <a:pt x="257" y="446"/>
                    <a:pt x="258" y="442"/>
                    <a:pt x="258" y="441"/>
                  </a:cubicBezTo>
                  <a:cubicBezTo>
                    <a:pt x="258" y="441"/>
                    <a:pt x="257" y="441"/>
                    <a:pt x="259" y="439"/>
                  </a:cubicBezTo>
                  <a:cubicBezTo>
                    <a:pt x="261" y="436"/>
                    <a:pt x="261" y="434"/>
                    <a:pt x="261" y="434"/>
                  </a:cubicBezTo>
                  <a:cubicBezTo>
                    <a:pt x="265" y="429"/>
                    <a:pt x="265" y="429"/>
                    <a:pt x="265" y="429"/>
                  </a:cubicBezTo>
                  <a:cubicBezTo>
                    <a:pt x="265" y="429"/>
                    <a:pt x="268" y="424"/>
                    <a:pt x="269" y="424"/>
                  </a:cubicBezTo>
                  <a:cubicBezTo>
                    <a:pt x="270" y="425"/>
                    <a:pt x="274" y="424"/>
                    <a:pt x="275" y="424"/>
                  </a:cubicBezTo>
                  <a:cubicBezTo>
                    <a:pt x="276" y="424"/>
                    <a:pt x="280" y="428"/>
                    <a:pt x="282" y="424"/>
                  </a:cubicBezTo>
                  <a:cubicBezTo>
                    <a:pt x="284" y="421"/>
                    <a:pt x="285" y="419"/>
                    <a:pt x="285" y="418"/>
                  </a:cubicBezTo>
                  <a:cubicBezTo>
                    <a:pt x="286" y="417"/>
                    <a:pt x="287" y="414"/>
                    <a:pt x="290" y="414"/>
                  </a:cubicBezTo>
                  <a:cubicBezTo>
                    <a:pt x="293" y="413"/>
                    <a:pt x="300" y="413"/>
                    <a:pt x="300" y="413"/>
                  </a:cubicBezTo>
                  <a:cubicBezTo>
                    <a:pt x="303" y="414"/>
                    <a:pt x="303" y="414"/>
                    <a:pt x="303" y="414"/>
                  </a:cubicBezTo>
                  <a:cubicBezTo>
                    <a:pt x="311" y="417"/>
                    <a:pt x="311" y="417"/>
                    <a:pt x="311" y="417"/>
                  </a:cubicBezTo>
                  <a:cubicBezTo>
                    <a:pt x="311" y="417"/>
                    <a:pt x="314" y="417"/>
                    <a:pt x="316" y="417"/>
                  </a:cubicBezTo>
                  <a:cubicBezTo>
                    <a:pt x="317" y="417"/>
                    <a:pt x="318" y="417"/>
                    <a:pt x="318" y="417"/>
                  </a:cubicBezTo>
                  <a:cubicBezTo>
                    <a:pt x="321" y="421"/>
                    <a:pt x="321" y="421"/>
                    <a:pt x="321" y="421"/>
                  </a:cubicBezTo>
                  <a:cubicBezTo>
                    <a:pt x="321" y="421"/>
                    <a:pt x="325" y="423"/>
                    <a:pt x="326" y="423"/>
                  </a:cubicBezTo>
                  <a:cubicBezTo>
                    <a:pt x="327" y="423"/>
                    <a:pt x="335" y="421"/>
                    <a:pt x="335" y="421"/>
                  </a:cubicBezTo>
                  <a:cubicBezTo>
                    <a:pt x="335" y="421"/>
                    <a:pt x="338" y="420"/>
                    <a:pt x="339" y="421"/>
                  </a:cubicBezTo>
                  <a:cubicBezTo>
                    <a:pt x="340" y="422"/>
                    <a:pt x="343" y="423"/>
                    <a:pt x="344" y="424"/>
                  </a:cubicBezTo>
                  <a:cubicBezTo>
                    <a:pt x="344" y="425"/>
                    <a:pt x="352" y="429"/>
                    <a:pt x="354" y="430"/>
                  </a:cubicBezTo>
                  <a:cubicBezTo>
                    <a:pt x="355" y="431"/>
                    <a:pt x="359" y="430"/>
                    <a:pt x="359" y="430"/>
                  </a:cubicBezTo>
                  <a:cubicBezTo>
                    <a:pt x="361" y="435"/>
                    <a:pt x="361" y="435"/>
                    <a:pt x="361" y="435"/>
                  </a:cubicBezTo>
                  <a:cubicBezTo>
                    <a:pt x="371" y="438"/>
                    <a:pt x="371" y="438"/>
                    <a:pt x="371" y="438"/>
                  </a:cubicBezTo>
                  <a:cubicBezTo>
                    <a:pt x="375" y="438"/>
                    <a:pt x="375" y="438"/>
                    <a:pt x="375" y="438"/>
                  </a:cubicBezTo>
                  <a:cubicBezTo>
                    <a:pt x="389" y="443"/>
                    <a:pt x="389" y="443"/>
                    <a:pt x="389" y="443"/>
                  </a:cubicBezTo>
                  <a:cubicBezTo>
                    <a:pt x="398" y="436"/>
                    <a:pt x="398" y="436"/>
                    <a:pt x="398" y="436"/>
                  </a:cubicBezTo>
                  <a:cubicBezTo>
                    <a:pt x="398" y="436"/>
                    <a:pt x="400" y="437"/>
                    <a:pt x="401" y="437"/>
                  </a:cubicBezTo>
                  <a:cubicBezTo>
                    <a:pt x="402" y="437"/>
                    <a:pt x="404" y="429"/>
                    <a:pt x="404" y="429"/>
                  </a:cubicBezTo>
                  <a:cubicBezTo>
                    <a:pt x="404" y="429"/>
                    <a:pt x="404" y="427"/>
                    <a:pt x="405" y="427"/>
                  </a:cubicBezTo>
                  <a:cubicBezTo>
                    <a:pt x="407" y="427"/>
                    <a:pt x="414" y="424"/>
                    <a:pt x="414" y="424"/>
                  </a:cubicBezTo>
                  <a:cubicBezTo>
                    <a:pt x="414" y="423"/>
                    <a:pt x="413" y="419"/>
                    <a:pt x="416" y="418"/>
                  </a:cubicBezTo>
                  <a:cubicBezTo>
                    <a:pt x="418" y="417"/>
                    <a:pt x="422" y="414"/>
                    <a:pt x="422" y="414"/>
                  </a:cubicBezTo>
                  <a:cubicBezTo>
                    <a:pt x="423" y="413"/>
                    <a:pt x="421" y="411"/>
                    <a:pt x="424" y="410"/>
                  </a:cubicBezTo>
                  <a:cubicBezTo>
                    <a:pt x="426" y="410"/>
                    <a:pt x="429" y="409"/>
                    <a:pt x="431" y="409"/>
                  </a:cubicBezTo>
                  <a:cubicBezTo>
                    <a:pt x="431" y="409"/>
                    <a:pt x="431" y="409"/>
                    <a:pt x="431" y="409"/>
                  </a:cubicBezTo>
                  <a:cubicBezTo>
                    <a:pt x="431" y="408"/>
                    <a:pt x="431" y="408"/>
                    <a:pt x="431" y="408"/>
                  </a:cubicBezTo>
                  <a:cubicBezTo>
                    <a:pt x="431" y="408"/>
                    <a:pt x="431" y="408"/>
                    <a:pt x="431" y="408"/>
                  </a:cubicBezTo>
                  <a:cubicBezTo>
                    <a:pt x="432" y="408"/>
                    <a:pt x="432" y="408"/>
                    <a:pt x="432" y="408"/>
                  </a:cubicBezTo>
                  <a:cubicBezTo>
                    <a:pt x="432" y="408"/>
                    <a:pt x="432" y="408"/>
                    <a:pt x="432" y="408"/>
                  </a:cubicBezTo>
                  <a:cubicBezTo>
                    <a:pt x="432" y="408"/>
                    <a:pt x="432" y="408"/>
                    <a:pt x="432" y="408"/>
                  </a:cubicBezTo>
                  <a:cubicBezTo>
                    <a:pt x="432" y="408"/>
                    <a:pt x="432" y="408"/>
                    <a:pt x="432" y="408"/>
                  </a:cubicBezTo>
                  <a:cubicBezTo>
                    <a:pt x="432" y="408"/>
                    <a:pt x="432" y="408"/>
                    <a:pt x="432" y="408"/>
                  </a:cubicBezTo>
                  <a:cubicBezTo>
                    <a:pt x="432" y="408"/>
                    <a:pt x="432" y="408"/>
                    <a:pt x="432" y="408"/>
                  </a:cubicBezTo>
                  <a:cubicBezTo>
                    <a:pt x="433" y="407"/>
                    <a:pt x="433" y="407"/>
                    <a:pt x="433" y="407"/>
                  </a:cubicBezTo>
                  <a:cubicBezTo>
                    <a:pt x="433" y="407"/>
                    <a:pt x="433" y="407"/>
                    <a:pt x="433" y="407"/>
                  </a:cubicBezTo>
                  <a:cubicBezTo>
                    <a:pt x="433" y="407"/>
                    <a:pt x="433" y="407"/>
                    <a:pt x="433"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5" y="407"/>
                    <a:pt x="435" y="407"/>
                    <a:pt x="435" y="407"/>
                  </a:cubicBezTo>
                  <a:cubicBezTo>
                    <a:pt x="435" y="407"/>
                    <a:pt x="435" y="407"/>
                    <a:pt x="435" y="407"/>
                  </a:cubicBezTo>
                  <a:cubicBezTo>
                    <a:pt x="435" y="407"/>
                    <a:pt x="435" y="407"/>
                    <a:pt x="435" y="407"/>
                  </a:cubicBezTo>
                  <a:cubicBezTo>
                    <a:pt x="435" y="407"/>
                    <a:pt x="435" y="407"/>
                    <a:pt x="435" y="407"/>
                  </a:cubicBezTo>
                  <a:cubicBezTo>
                    <a:pt x="435" y="406"/>
                    <a:pt x="435" y="406"/>
                    <a:pt x="435" y="406"/>
                  </a:cubicBezTo>
                  <a:cubicBezTo>
                    <a:pt x="435" y="406"/>
                    <a:pt x="435" y="406"/>
                    <a:pt x="435" y="406"/>
                  </a:cubicBezTo>
                  <a:cubicBezTo>
                    <a:pt x="435" y="406"/>
                    <a:pt x="435" y="406"/>
                    <a:pt x="435" y="406"/>
                  </a:cubicBezTo>
                  <a:cubicBezTo>
                    <a:pt x="435" y="406"/>
                    <a:pt x="435" y="406"/>
                    <a:pt x="435" y="406"/>
                  </a:cubicBezTo>
                  <a:cubicBezTo>
                    <a:pt x="435" y="406"/>
                    <a:pt x="435" y="406"/>
                    <a:pt x="435" y="406"/>
                  </a:cubicBezTo>
                  <a:cubicBezTo>
                    <a:pt x="435" y="406"/>
                    <a:pt x="435" y="406"/>
                    <a:pt x="435"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7" y="405"/>
                    <a:pt x="438" y="405"/>
                    <a:pt x="438" y="405"/>
                  </a:cubicBezTo>
                  <a:cubicBezTo>
                    <a:pt x="444" y="400"/>
                    <a:pt x="444" y="400"/>
                    <a:pt x="444" y="400"/>
                  </a:cubicBezTo>
                  <a:cubicBezTo>
                    <a:pt x="447" y="389"/>
                    <a:pt x="447" y="389"/>
                    <a:pt x="447" y="389"/>
                  </a:cubicBezTo>
                  <a:cubicBezTo>
                    <a:pt x="443" y="386"/>
                    <a:pt x="443" y="386"/>
                    <a:pt x="443" y="386"/>
                  </a:cubicBezTo>
                  <a:cubicBezTo>
                    <a:pt x="434" y="386"/>
                    <a:pt x="434" y="386"/>
                    <a:pt x="434" y="386"/>
                  </a:cubicBezTo>
                  <a:cubicBezTo>
                    <a:pt x="424" y="382"/>
                    <a:pt x="424" y="382"/>
                    <a:pt x="424" y="382"/>
                  </a:cubicBezTo>
                  <a:cubicBezTo>
                    <a:pt x="419" y="374"/>
                    <a:pt x="419" y="374"/>
                    <a:pt x="419" y="374"/>
                  </a:cubicBezTo>
                  <a:cubicBezTo>
                    <a:pt x="416" y="374"/>
                    <a:pt x="416" y="374"/>
                    <a:pt x="416" y="374"/>
                  </a:cubicBezTo>
                  <a:cubicBezTo>
                    <a:pt x="415" y="367"/>
                    <a:pt x="413" y="370"/>
                    <a:pt x="417" y="365"/>
                  </a:cubicBezTo>
                  <a:cubicBezTo>
                    <a:pt x="421" y="359"/>
                    <a:pt x="421" y="359"/>
                    <a:pt x="421" y="359"/>
                  </a:cubicBezTo>
                  <a:cubicBezTo>
                    <a:pt x="420" y="349"/>
                    <a:pt x="420" y="349"/>
                    <a:pt x="420" y="349"/>
                  </a:cubicBezTo>
                  <a:cubicBezTo>
                    <a:pt x="417" y="346"/>
                    <a:pt x="417" y="346"/>
                    <a:pt x="417" y="346"/>
                  </a:cubicBezTo>
                  <a:cubicBezTo>
                    <a:pt x="412" y="343"/>
                    <a:pt x="412" y="343"/>
                    <a:pt x="412" y="343"/>
                  </a:cubicBezTo>
                  <a:cubicBezTo>
                    <a:pt x="412" y="343"/>
                    <a:pt x="409" y="339"/>
                    <a:pt x="408" y="338"/>
                  </a:cubicBezTo>
                  <a:cubicBezTo>
                    <a:pt x="408" y="338"/>
                    <a:pt x="408" y="336"/>
                    <a:pt x="408" y="336"/>
                  </a:cubicBezTo>
                  <a:cubicBezTo>
                    <a:pt x="407" y="335"/>
                    <a:pt x="411" y="335"/>
                    <a:pt x="411" y="335"/>
                  </a:cubicBezTo>
                  <a:cubicBezTo>
                    <a:pt x="412" y="335"/>
                    <a:pt x="415" y="334"/>
                    <a:pt x="416" y="334"/>
                  </a:cubicBezTo>
                  <a:cubicBezTo>
                    <a:pt x="417" y="334"/>
                    <a:pt x="421" y="330"/>
                    <a:pt x="421" y="330"/>
                  </a:cubicBezTo>
                  <a:cubicBezTo>
                    <a:pt x="421" y="330"/>
                    <a:pt x="423" y="326"/>
                    <a:pt x="425" y="325"/>
                  </a:cubicBezTo>
                  <a:cubicBezTo>
                    <a:pt x="426" y="324"/>
                    <a:pt x="428" y="316"/>
                    <a:pt x="428" y="315"/>
                  </a:cubicBezTo>
                  <a:cubicBezTo>
                    <a:pt x="428" y="315"/>
                    <a:pt x="426" y="310"/>
                    <a:pt x="425" y="310"/>
                  </a:cubicBezTo>
                  <a:cubicBezTo>
                    <a:pt x="416" y="306"/>
                    <a:pt x="418" y="304"/>
                    <a:pt x="414" y="302"/>
                  </a:cubicBezTo>
                  <a:cubicBezTo>
                    <a:pt x="414" y="297"/>
                    <a:pt x="414" y="297"/>
                    <a:pt x="414" y="297"/>
                  </a:cubicBezTo>
                  <a:cubicBezTo>
                    <a:pt x="419" y="293"/>
                    <a:pt x="419" y="293"/>
                    <a:pt x="419" y="293"/>
                  </a:cubicBezTo>
                  <a:cubicBezTo>
                    <a:pt x="420" y="292"/>
                    <a:pt x="422" y="291"/>
                    <a:pt x="423" y="291"/>
                  </a:cubicBezTo>
                  <a:cubicBezTo>
                    <a:pt x="424" y="289"/>
                    <a:pt x="424" y="289"/>
                    <a:pt x="424" y="289"/>
                  </a:cubicBezTo>
                  <a:cubicBezTo>
                    <a:pt x="424" y="289"/>
                    <a:pt x="422" y="287"/>
                    <a:pt x="422" y="287"/>
                  </a:cubicBezTo>
                  <a:cubicBezTo>
                    <a:pt x="422" y="287"/>
                    <a:pt x="421" y="286"/>
                    <a:pt x="420" y="286"/>
                  </a:cubicBezTo>
                  <a:cubicBezTo>
                    <a:pt x="420" y="286"/>
                    <a:pt x="419" y="285"/>
                    <a:pt x="419" y="285"/>
                  </a:cubicBezTo>
                  <a:cubicBezTo>
                    <a:pt x="419" y="285"/>
                    <a:pt x="418" y="284"/>
                    <a:pt x="417" y="284"/>
                  </a:cubicBezTo>
                  <a:cubicBezTo>
                    <a:pt x="416" y="284"/>
                    <a:pt x="417" y="282"/>
                    <a:pt x="418" y="282"/>
                  </a:cubicBezTo>
                  <a:cubicBezTo>
                    <a:pt x="418" y="281"/>
                    <a:pt x="418" y="279"/>
                    <a:pt x="418" y="279"/>
                  </a:cubicBezTo>
                  <a:cubicBezTo>
                    <a:pt x="418" y="279"/>
                    <a:pt x="415" y="279"/>
                    <a:pt x="414" y="279"/>
                  </a:cubicBezTo>
                  <a:cubicBezTo>
                    <a:pt x="414" y="278"/>
                    <a:pt x="414" y="278"/>
                    <a:pt x="414" y="278"/>
                  </a:cubicBezTo>
                  <a:cubicBezTo>
                    <a:pt x="414" y="278"/>
                    <a:pt x="415" y="275"/>
                    <a:pt x="416" y="275"/>
                  </a:cubicBezTo>
                  <a:cubicBezTo>
                    <a:pt x="416" y="274"/>
                    <a:pt x="416" y="273"/>
                    <a:pt x="416" y="273"/>
                  </a:cubicBezTo>
                  <a:cubicBezTo>
                    <a:pt x="416" y="273"/>
                    <a:pt x="416" y="272"/>
                    <a:pt x="416" y="270"/>
                  </a:cubicBezTo>
                  <a:cubicBezTo>
                    <a:pt x="417" y="269"/>
                    <a:pt x="416" y="269"/>
                    <a:pt x="416" y="269"/>
                  </a:cubicBezTo>
                  <a:cubicBezTo>
                    <a:pt x="416" y="269"/>
                    <a:pt x="415" y="268"/>
                    <a:pt x="414" y="268"/>
                  </a:cubicBezTo>
                  <a:cubicBezTo>
                    <a:pt x="414" y="268"/>
                    <a:pt x="414" y="268"/>
                    <a:pt x="415" y="267"/>
                  </a:cubicBezTo>
                  <a:cubicBezTo>
                    <a:pt x="416" y="265"/>
                    <a:pt x="416" y="266"/>
                    <a:pt x="416" y="266"/>
                  </a:cubicBezTo>
                  <a:cubicBezTo>
                    <a:pt x="416" y="264"/>
                    <a:pt x="416" y="264"/>
                    <a:pt x="416" y="264"/>
                  </a:cubicBezTo>
                  <a:cubicBezTo>
                    <a:pt x="414" y="263"/>
                    <a:pt x="414" y="263"/>
                    <a:pt x="414" y="263"/>
                  </a:cubicBezTo>
                  <a:cubicBezTo>
                    <a:pt x="411" y="261"/>
                    <a:pt x="411" y="261"/>
                    <a:pt x="411" y="261"/>
                  </a:cubicBezTo>
                  <a:cubicBezTo>
                    <a:pt x="411" y="261"/>
                    <a:pt x="407" y="261"/>
                    <a:pt x="407" y="261"/>
                  </a:cubicBezTo>
                  <a:cubicBezTo>
                    <a:pt x="407" y="261"/>
                    <a:pt x="404" y="261"/>
                    <a:pt x="404" y="261"/>
                  </a:cubicBezTo>
                  <a:cubicBezTo>
                    <a:pt x="402" y="262"/>
                    <a:pt x="402" y="262"/>
                    <a:pt x="402" y="262"/>
                  </a:cubicBezTo>
                  <a:cubicBezTo>
                    <a:pt x="401" y="263"/>
                    <a:pt x="401" y="263"/>
                    <a:pt x="401" y="263"/>
                  </a:cubicBezTo>
                  <a:cubicBezTo>
                    <a:pt x="398" y="264"/>
                    <a:pt x="398" y="264"/>
                    <a:pt x="398" y="264"/>
                  </a:cubicBezTo>
                  <a:cubicBezTo>
                    <a:pt x="395" y="265"/>
                    <a:pt x="395" y="265"/>
                    <a:pt x="395" y="265"/>
                  </a:cubicBezTo>
                  <a:cubicBezTo>
                    <a:pt x="395" y="265"/>
                    <a:pt x="394" y="267"/>
                    <a:pt x="393" y="268"/>
                  </a:cubicBezTo>
                  <a:cubicBezTo>
                    <a:pt x="393" y="268"/>
                    <a:pt x="393" y="269"/>
                    <a:pt x="393" y="269"/>
                  </a:cubicBezTo>
                  <a:cubicBezTo>
                    <a:pt x="395" y="270"/>
                    <a:pt x="395" y="270"/>
                    <a:pt x="395" y="270"/>
                  </a:cubicBezTo>
                  <a:cubicBezTo>
                    <a:pt x="395" y="272"/>
                    <a:pt x="395" y="272"/>
                    <a:pt x="395" y="272"/>
                  </a:cubicBezTo>
                  <a:cubicBezTo>
                    <a:pt x="396" y="272"/>
                    <a:pt x="396" y="272"/>
                    <a:pt x="396" y="272"/>
                  </a:cubicBezTo>
                  <a:cubicBezTo>
                    <a:pt x="395" y="274"/>
                    <a:pt x="395" y="274"/>
                    <a:pt x="395" y="274"/>
                  </a:cubicBezTo>
                  <a:cubicBezTo>
                    <a:pt x="395" y="274"/>
                    <a:pt x="394" y="274"/>
                    <a:pt x="393" y="275"/>
                  </a:cubicBezTo>
                  <a:cubicBezTo>
                    <a:pt x="392" y="276"/>
                    <a:pt x="392" y="277"/>
                    <a:pt x="392" y="277"/>
                  </a:cubicBezTo>
                  <a:cubicBezTo>
                    <a:pt x="389" y="278"/>
                    <a:pt x="389" y="278"/>
                    <a:pt x="389" y="278"/>
                  </a:cubicBezTo>
                  <a:cubicBezTo>
                    <a:pt x="387" y="277"/>
                    <a:pt x="387" y="277"/>
                    <a:pt x="387" y="277"/>
                  </a:cubicBezTo>
                  <a:cubicBezTo>
                    <a:pt x="385" y="278"/>
                    <a:pt x="385" y="278"/>
                    <a:pt x="385" y="278"/>
                  </a:cubicBezTo>
                  <a:cubicBezTo>
                    <a:pt x="384" y="278"/>
                    <a:pt x="384" y="278"/>
                    <a:pt x="384" y="278"/>
                  </a:cubicBezTo>
                  <a:cubicBezTo>
                    <a:pt x="384" y="276"/>
                    <a:pt x="384" y="276"/>
                    <a:pt x="384" y="276"/>
                  </a:cubicBezTo>
                  <a:cubicBezTo>
                    <a:pt x="383" y="275"/>
                    <a:pt x="383" y="275"/>
                    <a:pt x="383" y="275"/>
                  </a:cubicBezTo>
                  <a:cubicBezTo>
                    <a:pt x="384" y="274"/>
                    <a:pt x="384" y="274"/>
                    <a:pt x="384" y="274"/>
                  </a:cubicBezTo>
                  <a:cubicBezTo>
                    <a:pt x="384" y="274"/>
                    <a:pt x="385" y="273"/>
                    <a:pt x="385" y="273"/>
                  </a:cubicBezTo>
                  <a:cubicBezTo>
                    <a:pt x="386" y="273"/>
                    <a:pt x="387" y="272"/>
                    <a:pt x="387" y="272"/>
                  </a:cubicBezTo>
                  <a:cubicBezTo>
                    <a:pt x="389" y="272"/>
                    <a:pt x="389" y="272"/>
                    <a:pt x="389" y="272"/>
                  </a:cubicBezTo>
                  <a:cubicBezTo>
                    <a:pt x="389" y="270"/>
                    <a:pt x="389" y="270"/>
                    <a:pt x="389" y="270"/>
                  </a:cubicBezTo>
                  <a:cubicBezTo>
                    <a:pt x="390" y="268"/>
                    <a:pt x="390" y="268"/>
                    <a:pt x="390" y="268"/>
                  </a:cubicBezTo>
                  <a:cubicBezTo>
                    <a:pt x="390" y="265"/>
                    <a:pt x="390" y="265"/>
                    <a:pt x="390" y="265"/>
                  </a:cubicBezTo>
                  <a:cubicBezTo>
                    <a:pt x="389" y="264"/>
                    <a:pt x="389" y="264"/>
                    <a:pt x="389" y="264"/>
                  </a:cubicBezTo>
                  <a:cubicBezTo>
                    <a:pt x="388" y="263"/>
                    <a:pt x="388" y="263"/>
                    <a:pt x="388" y="263"/>
                  </a:cubicBezTo>
                  <a:cubicBezTo>
                    <a:pt x="388" y="262"/>
                    <a:pt x="388" y="262"/>
                    <a:pt x="388" y="262"/>
                  </a:cubicBezTo>
                  <a:cubicBezTo>
                    <a:pt x="388" y="260"/>
                    <a:pt x="388" y="260"/>
                    <a:pt x="388" y="260"/>
                  </a:cubicBezTo>
                  <a:cubicBezTo>
                    <a:pt x="389" y="259"/>
                    <a:pt x="389" y="259"/>
                    <a:pt x="389" y="259"/>
                  </a:cubicBezTo>
                  <a:cubicBezTo>
                    <a:pt x="389" y="259"/>
                    <a:pt x="390" y="258"/>
                    <a:pt x="390" y="257"/>
                  </a:cubicBezTo>
                  <a:cubicBezTo>
                    <a:pt x="390" y="257"/>
                    <a:pt x="390" y="255"/>
                    <a:pt x="390" y="255"/>
                  </a:cubicBezTo>
                  <a:cubicBezTo>
                    <a:pt x="390" y="255"/>
                    <a:pt x="390" y="254"/>
                    <a:pt x="390" y="254"/>
                  </a:cubicBezTo>
                  <a:cubicBezTo>
                    <a:pt x="394" y="250"/>
                    <a:pt x="394" y="250"/>
                    <a:pt x="394" y="250"/>
                  </a:cubicBezTo>
                  <a:cubicBezTo>
                    <a:pt x="396" y="248"/>
                    <a:pt x="396" y="248"/>
                    <a:pt x="396" y="248"/>
                  </a:cubicBezTo>
                  <a:cubicBezTo>
                    <a:pt x="396" y="248"/>
                    <a:pt x="398" y="248"/>
                    <a:pt x="398" y="247"/>
                  </a:cubicBezTo>
                  <a:cubicBezTo>
                    <a:pt x="398" y="247"/>
                    <a:pt x="400" y="247"/>
                    <a:pt x="400" y="247"/>
                  </a:cubicBezTo>
                  <a:cubicBezTo>
                    <a:pt x="400" y="247"/>
                    <a:pt x="401" y="246"/>
                    <a:pt x="401" y="246"/>
                  </a:cubicBezTo>
                  <a:cubicBezTo>
                    <a:pt x="402" y="245"/>
                    <a:pt x="402" y="244"/>
                    <a:pt x="402" y="244"/>
                  </a:cubicBezTo>
                  <a:cubicBezTo>
                    <a:pt x="402" y="244"/>
                    <a:pt x="402" y="243"/>
                    <a:pt x="402" y="243"/>
                  </a:cubicBezTo>
                  <a:cubicBezTo>
                    <a:pt x="402" y="243"/>
                    <a:pt x="402" y="242"/>
                    <a:pt x="402" y="242"/>
                  </a:cubicBezTo>
                  <a:cubicBezTo>
                    <a:pt x="402" y="242"/>
                    <a:pt x="402" y="241"/>
                    <a:pt x="402" y="241"/>
                  </a:cubicBezTo>
                  <a:cubicBezTo>
                    <a:pt x="402" y="240"/>
                    <a:pt x="403" y="240"/>
                    <a:pt x="403" y="240"/>
                  </a:cubicBezTo>
                  <a:cubicBezTo>
                    <a:pt x="403" y="238"/>
                    <a:pt x="403" y="238"/>
                    <a:pt x="403" y="238"/>
                  </a:cubicBezTo>
                  <a:cubicBezTo>
                    <a:pt x="403" y="238"/>
                    <a:pt x="402" y="237"/>
                    <a:pt x="402" y="236"/>
                  </a:cubicBezTo>
                  <a:cubicBezTo>
                    <a:pt x="402" y="236"/>
                    <a:pt x="402" y="236"/>
                    <a:pt x="402" y="235"/>
                  </a:cubicBezTo>
                  <a:cubicBezTo>
                    <a:pt x="403" y="234"/>
                    <a:pt x="404" y="234"/>
                    <a:pt x="404" y="234"/>
                  </a:cubicBezTo>
                  <a:cubicBezTo>
                    <a:pt x="406" y="234"/>
                    <a:pt x="406" y="234"/>
                    <a:pt x="406" y="234"/>
                  </a:cubicBezTo>
                  <a:cubicBezTo>
                    <a:pt x="406" y="234"/>
                    <a:pt x="407" y="233"/>
                    <a:pt x="408" y="233"/>
                  </a:cubicBezTo>
                  <a:cubicBezTo>
                    <a:pt x="408" y="233"/>
                    <a:pt x="409" y="232"/>
                    <a:pt x="409" y="232"/>
                  </a:cubicBezTo>
                  <a:cubicBezTo>
                    <a:pt x="410" y="230"/>
                    <a:pt x="410" y="230"/>
                    <a:pt x="410" y="230"/>
                  </a:cubicBezTo>
                  <a:cubicBezTo>
                    <a:pt x="411" y="230"/>
                    <a:pt x="411" y="230"/>
                    <a:pt x="411" y="230"/>
                  </a:cubicBezTo>
                  <a:cubicBezTo>
                    <a:pt x="412" y="229"/>
                    <a:pt x="412" y="229"/>
                    <a:pt x="412" y="229"/>
                  </a:cubicBezTo>
                  <a:cubicBezTo>
                    <a:pt x="412" y="227"/>
                    <a:pt x="412" y="227"/>
                    <a:pt x="412" y="227"/>
                  </a:cubicBezTo>
                  <a:cubicBezTo>
                    <a:pt x="414" y="226"/>
                    <a:pt x="414" y="226"/>
                    <a:pt x="414" y="226"/>
                  </a:cubicBezTo>
                  <a:cubicBezTo>
                    <a:pt x="414" y="225"/>
                    <a:pt x="414" y="225"/>
                    <a:pt x="414" y="225"/>
                  </a:cubicBezTo>
                  <a:cubicBezTo>
                    <a:pt x="415" y="224"/>
                    <a:pt x="415" y="224"/>
                    <a:pt x="415" y="224"/>
                  </a:cubicBezTo>
                  <a:cubicBezTo>
                    <a:pt x="416" y="224"/>
                    <a:pt x="416" y="224"/>
                    <a:pt x="416" y="224"/>
                  </a:cubicBezTo>
                  <a:cubicBezTo>
                    <a:pt x="418" y="222"/>
                    <a:pt x="418" y="222"/>
                    <a:pt x="418" y="222"/>
                  </a:cubicBezTo>
                  <a:cubicBezTo>
                    <a:pt x="420" y="221"/>
                    <a:pt x="420" y="221"/>
                    <a:pt x="420" y="221"/>
                  </a:cubicBezTo>
                  <a:cubicBezTo>
                    <a:pt x="420" y="221"/>
                    <a:pt x="421" y="219"/>
                    <a:pt x="421" y="218"/>
                  </a:cubicBezTo>
                  <a:cubicBezTo>
                    <a:pt x="421" y="217"/>
                    <a:pt x="421" y="217"/>
                    <a:pt x="422" y="216"/>
                  </a:cubicBezTo>
                  <a:cubicBezTo>
                    <a:pt x="422" y="216"/>
                    <a:pt x="423" y="216"/>
                    <a:pt x="424" y="215"/>
                  </a:cubicBezTo>
                  <a:cubicBezTo>
                    <a:pt x="424" y="215"/>
                    <a:pt x="424" y="214"/>
                    <a:pt x="424" y="214"/>
                  </a:cubicBezTo>
                  <a:cubicBezTo>
                    <a:pt x="425" y="214"/>
                    <a:pt x="425" y="214"/>
                    <a:pt x="425" y="214"/>
                  </a:cubicBezTo>
                  <a:cubicBezTo>
                    <a:pt x="425" y="212"/>
                    <a:pt x="425" y="212"/>
                    <a:pt x="425" y="212"/>
                  </a:cubicBezTo>
                  <a:cubicBezTo>
                    <a:pt x="425" y="211"/>
                    <a:pt x="425" y="211"/>
                    <a:pt x="425" y="211"/>
                  </a:cubicBezTo>
                  <a:cubicBezTo>
                    <a:pt x="425" y="211"/>
                    <a:pt x="423" y="212"/>
                    <a:pt x="423" y="212"/>
                  </a:cubicBezTo>
                  <a:cubicBezTo>
                    <a:pt x="423" y="212"/>
                    <a:pt x="422" y="212"/>
                    <a:pt x="421" y="212"/>
                  </a:cubicBezTo>
                  <a:cubicBezTo>
                    <a:pt x="421" y="212"/>
                    <a:pt x="420" y="212"/>
                    <a:pt x="419" y="212"/>
                  </a:cubicBezTo>
                  <a:cubicBezTo>
                    <a:pt x="418" y="211"/>
                    <a:pt x="419" y="211"/>
                    <a:pt x="419" y="211"/>
                  </a:cubicBezTo>
                  <a:cubicBezTo>
                    <a:pt x="419" y="211"/>
                    <a:pt x="420" y="211"/>
                    <a:pt x="420" y="210"/>
                  </a:cubicBezTo>
                  <a:cubicBezTo>
                    <a:pt x="420" y="210"/>
                    <a:pt x="421" y="208"/>
                    <a:pt x="421" y="208"/>
                  </a:cubicBezTo>
                  <a:cubicBezTo>
                    <a:pt x="422" y="208"/>
                    <a:pt x="422" y="208"/>
                    <a:pt x="422" y="208"/>
                  </a:cubicBezTo>
                  <a:cubicBezTo>
                    <a:pt x="423" y="207"/>
                    <a:pt x="423" y="207"/>
                    <a:pt x="423" y="207"/>
                  </a:cubicBezTo>
                  <a:cubicBezTo>
                    <a:pt x="423" y="207"/>
                    <a:pt x="424" y="207"/>
                    <a:pt x="424" y="207"/>
                  </a:cubicBezTo>
                  <a:cubicBezTo>
                    <a:pt x="424" y="207"/>
                    <a:pt x="423" y="206"/>
                    <a:pt x="423" y="206"/>
                  </a:cubicBezTo>
                  <a:cubicBezTo>
                    <a:pt x="423" y="204"/>
                    <a:pt x="423" y="204"/>
                    <a:pt x="423" y="204"/>
                  </a:cubicBezTo>
                  <a:cubicBezTo>
                    <a:pt x="425" y="205"/>
                    <a:pt x="425" y="205"/>
                    <a:pt x="425" y="205"/>
                  </a:cubicBezTo>
                  <a:cubicBezTo>
                    <a:pt x="428" y="205"/>
                    <a:pt x="428" y="205"/>
                    <a:pt x="428" y="205"/>
                  </a:cubicBezTo>
                  <a:cubicBezTo>
                    <a:pt x="429" y="204"/>
                    <a:pt x="429" y="204"/>
                    <a:pt x="429" y="204"/>
                  </a:cubicBezTo>
                  <a:cubicBezTo>
                    <a:pt x="429" y="204"/>
                    <a:pt x="430" y="206"/>
                    <a:pt x="430" y="206"/>
                  </a:cubicBezTo>
                  <a:cubicBezTo>
                    <a:pt x="430" y="207"/>
                    <a:pt x="430" y="208"/>
                    <a:pt x="431" y="208"/>
                  </a:cubicBezTo>
                  <a:cubicBezTo>
                    <a:pt x="431" y="208"/>
                    <a:pt x="433" y="209"/>
                    <a:pt x="433" y="209"/>
                  </a:cubicBezTo>
                  <a:cubicBezTo>
                    <a:pt x="433" y="209"/>
                    <a:pt x="433" y="208"/>
                    <a:pt x="434" y="208"/>
                  </a:cubicBezTo>
                  <a:cubicBezTo>
                    <a:pt x="434" y="208"/>
                    <a:pt x="435" y="208"/>
                    <a:pt x="435" y="208"/>
                  </a:cubicBezTo>
                  <a:cubicBezTo>
                    <a:pt x="436" y="208"/>
                    <a:pt x="437" y="208"/>
                    <a:pt x="437" y="208"/>
                  </a:cubicBezTo>
                  <a:cubicBezTo>
                    <a:pt x="437" y="208"/>
                    <a:pt x="438" y="208"/>
                    <a:pt x="439" y="208"/>
                  </a:cubicBezTo>
                  <a:cubicBezTo>
                    <a:pt x="439" y="207"/>
                    <a:pt x="439" y="207"/>
                    <a:pt x="439" y="207"/>
                  </a:cubicBezTo>
                  <a:cubicBezTo>
                    <a:pt x="439" y="207"/>
                    <a:pt x="439" y="206"/>
                    <a:pt x="439" y="206"/>
                  </a:cubicBezTo>
                  <a:cubicBezTo>
                    <a:pt x="439" y="206"/>
                    <a:pt x="440" y="204"/>
                    <a:pt x="440" y="204"/>
                  </a:cubicBezTo>
                  <a:cubicBezTo>
                    <a:pt x="440" y="204"/>
                    <a:pt x="441" y="204"/>
                    <a:pt x="441" y="204"/>
                  </a:cubicBezTo>
                  <a:cubicBezTo>
                    <a:pt x="441" y="204"/>
                    <a:pt x="442" y="204"/>
                    <a:pt x="442" y="204"/>
                  </a:cubicBezTo>
                  <a:cubicBezTo>
                    <a:pt x="442" y="204"/>
                    <a:pt x="442" y="203"/>
                    <a:pt x="442" y="203"/>
                  </a:cubicBezTo>
                  <a:cubicBezTo>
                    <a:pt x="442" y="203"/>
                    <a:pt x="442" y="202"/>
                    <a:pt x="442" y="202"/>
                  </a:cubicBezTo>
                  <a:cubicBezTo>
                    <a:pt x="442" y="202"/>
                    <a:pt x="443" y="202"/>
                    <a:pt x="443" y="202"/>
                  </a:cubicBezTo>
                  <a:cubicBezTo>
                    <a:pt x="443" y="200"/>
                    <a:pt x="443" y="200"/>
                    <a:pt x="443" y="200"/>
                  </a:cubicBezTo>
                  <a:cubicBezTo>
                    <a:pt x="443" y="200"/>
                    <a:pt x="445" y="200"/>
                    <a:pt x="445" y="200"/>
                  </a:cubicBezTo>
                  <a:cubicBezTo>
                    <a:pt x="446" y="200"/>
                    <a:pt x="445" y="200"/>
                    <a:pt x="445" y="200"/>
                  </a:cubicBezTo>
                  <a:cubicBezTo>
                    <a:pt x="448" y="199"/>
                    <a:pt x="448" y="199"/>
                    <a:pt x="448" y="199"/>
                  </a:cubicBezTo>
                  <a:cubicBezTo>
                    <a:pt x="448" y="199"/>
                    <a:pt x="448" y="199"/>
                    <a:pt x="448" y="200"/>
                  </a:cubicBezTo>
                  <a:cubicBezTo>
                    <a:pt x="446" y="197"/>
                    <a:pt x="443" y="193"/>
                    <a:pt x="443" y="193"/>
                  </a:cubicBezTo>
                  <a:cubicBezTo>
                    <a:pt x="445" y="189"/>
                    <a:pt x="445" y="189"/>
                    <a:pt x="445" y="189"/>
                  </a:cubicBezTo>
                  <a:cubicBezTo>
                    <a:pt x="445" y="189"/>
                    <a:pt x="446" y="182"/>
                    <a:pt x="446" y="180"/>
                  </a:cubicBezTo>
                  <a:cubicBezTo>
                    <a:pt x="446" y="179"/>
                    <a:pt x="446" y="173"/>
                    <a:pt x="446" y="173"/>
                  </a:cubicBezTo>
                  <a:cubicBezTo>
                    <a:pt x="446" y="173"/>
                    <a:pt x="442" y="172"/>
                    <a:pt x="445" y="169"/>
                  </a:cubicBezTo>
                  <a:cubicBezTo>
                    <a:pt x="448" y="165"/>
                    <a:pt x="451" y="160"/>
                    <a:pt x="451" y="160"/>
                  </a:cubicBezTo>
                  <a:cubicBezTo>
                    <a:pt x="451" y="150"/>
                    <a:pt x="451" y="150"/>
                    <a:pt x="451" y="150"/>
                  </a:cubicBezTo>
                  <a:cubicBezTo>
                    <a:pt x="451" y="150"/>
                    <a:pt x="448" y="147"/>
                    <a:pt x="452" y="145"/>
                  </a:cubicBezTo>
                  <a:cubicBezTo>
                    <a:pt x="456" y="142"/>
                    <a:pt x="463" y="133"/>
                    <a:pt x="463" y="133"/>
                  </a:cubicBezTo>
                  <a:cubicBezTo>
                    <a:pt x="470" y="125"/>
                    <a:pt x="470" y="125"/>
                    <a:pt x="470" y="125"/>
                  </a:cubicBezTo>
                  <a:cubicBezTo>
                    <a:pt x="458" y="122"/>
                    <a:pt x="458" y="122"/>
                    <a:pt x="458" y="122"/>
                  </a:cubicBezTo>
                  <a:cubicBezTo>
                    <a:pt x="451" y="121"/>
                    <a:pt x="451" y="121"/>
                    <a:pt x="451" y="121"/>
                  </a:cubicBezTo>
                  <a:cubicBezTo>
                    <a:pt x="446" y="118"/>
                    <a:pt x="446" y="118"/>
                    <a:pt x="446" y="118"/>
                  </a:cubicBezTo>
                  <a:cubicBezTo>
                    <a:pt x="443" y="113"/>
                    <a:pt x="443" y="113"/>
                    <a:pt x="443" y="113"/>
                  </a:cubicBezTo>
                  <a:cubicBezTo>
                    <a:pt x="440" y="115"/>
                    <a:pt x="440" y="115"/>
                    <a:pt x="440" y="115"/>
                  </a:cubicBezTo>
                  <a:cubicBezTo>
                    <a:pt x="437" y="117"/>
                    <a:pt x="437" y="117"/>
                    <a:pt x="437" y="117"/>
                  </a:cubicBezTo>
                  <a:cubicBezTo>
                    <a:pt x="430" y="116"/>
                    <a:pt x="430" y="116"/>
                    <a:pt x="430" y="116"/>
                  </a:cubicBezTo>
                  <a:cubicBezTo>
                    <a:pt x="425" y="111"/>
                    <a:pt x="425" y="111"/>
                    <a:pt x="425" y="111"/>
                  </a:cubicBezTo>
                  <a:cubicBezTo>
                    <a:pt x="421" y="114"/>
                    <a:pt x="421" y="114"/>
                    <a:pt x="421" y="114"/>
                  </a:cubicBezTo>
                  <a:cubicBezTo>
                    <a:pt x="417" y="111"/>
                    <a:pt x="417" y="111"/>
                    <a:pt x="417" y="111"/>
                  </a:cubicBezTo>
                  <a:cubicBezTo>
                    <a:pt x="414" y="106"/>
                    <a:pt x="414" y="106"/>
                    <a:pt x="414" y="106"/>
                  </a:cubicBezTo>
                  <a:cubicBezTo>
                    <a:pt x="413" y="102"/>
                    <a:pt x="413" y="102"/>
                    <a:pt x="413" y="102"/>
                  </a:cubicBezTo>
                  <a:cubicBezTo>
                    <a:pt x="408" y="97"/>
                    <a:pt x="408" y="97"/>
                    <a:pt x="408" y="97"/>
                  </a:cubicBezTo>
                  <a:cubicBezTo>
                    <a:pt x="406" y="97"/>
                    <a:pt x="406" y="97"/>
                    <a:pt x="406" y="97"/>
                  </a:cubicBezTo>
                  <a:cubicBezTo>
                    <a:pt x="406" y="98"/>
                    <a:pt x="405" y="98"/>
                    <a:pt x="405" y="98"/>
                  </a:cubicBezTo>
                  <a:cubicBezTo>
                    <a:pt x="405" y="98"/>
                    <a:pt x="402" y="97"/>
                    <a:pt x="402" y="97"/>
                  </a:cubicBezTo>
                  <a:cubicBezTo>
                    <a:pt x="402" y="95"/>
                    <a:pt x="402" y="95"/>
                    <a:pt x="402" y="95"/>
                  </a:cubicBezTo>
                  <a:cubicBezTo>
                    <a:pt x="401" y="94"/>
                    <a:pt x="401" y="94"/>
                    <a:pt x="401" y="94"/>
                  </a:cubicBezTo>
                  <a:cubicBezTo>
                    <a:pt x="399" y="94"/>
                    <a:pt x="399" y="94"/>
                    <a:pt x="399" y="94"/>
                  </a:cubicBezTo>
                  <a:cubicBezTo>
                    <a:pt x="397" y="95"/>
                    <a:pt x="397" y="95"/>
                    <a:pt x="397" y="95"/>
                  </a:cubicBezTo>
                  <a:cubicBezTo>
                    <a:pt x="396" y="96"/>
                    <a:pt x="396" y="96"/>
                    <a:pt x="396" y="96"/>
                  </a:cubicBezTo>
                  <a:cubicBezTo>
                    <a:pt x="396" y="96"/>
                    <a:pt x="396" y="96"/>
                    <a:pt x="396" y="96"/>
                  </a:cubicBezTo>
                  <a:cubicBezTo>
                    <a:pt x="395" y="97"/>
                    <a:pt x="395" y="97"/>
                    <a:pt x="395" y="97"/>
                  </a:cubicBezTo>
                  <a:cubicBezTo>
                    <a:pt x="394" y="97"/>
                    <a:pt x="394" y="97"/>
                    <a:pt x="394" y="97"/>
                  </a:cubicBezTo>
                  <a:cubicBezTo>
                    <a:pt x="394" y="97"/>
                    <a:pt x="394" y="97"/>
                    <a:pt x="394" y="97"/>
                  </a:cubicBezTo>
                  <a:cubicBezTo>
                    <a:pt x="394" y="97"/>
                    <a:pt x="393" y="97"/>
                    <a:pt x="393" y="97"/>
                  </a:cubicBezTo>
                  <a:cubicBezTo>
                    <a:pt x="391" y="97"/>
                    <a:pt x="391" y="97"/>
                    <a:pt x="391" y="97"/>
                  </a:cubicBezTo>
                  <a:cubicBezTo>
                    <a:pt x="391" y="96"/>
                    <a:pt x="391" y="96"/>
                    <a:pt x="391" y="96"/>
                  </a:cubicBezTo>
                  <a:cubicBezTo>
                    <a:pt x="391" y="95"/>
                    <a:pt x="391" y="95"/>
                    <a:pt x="391" y="95"/>
                  </a:cubicBezTo>
                  <a:cubicBezTo>
                    <a:pt x="389" y="94"/>
                    <a:pt x="389" y="94"/>
                    <a:pt x="389" y="94"/>
                  </a:cubicBezTo>
                  <a:cubicBezTo>
                    <a:pt x="388" y="94"/>
                    <a:pt x="388" y="94"/>
                    <a:pt x="388" y="94"/>
                  </a:cubicBezTo>
                  <a:cubicBezTo>
                    <a:pt x="388" y="94"/>
                    <a:pt x="387" y="93"/>
                    <a:pt x="387" y="93"/>
                  </a:cubicBezTo>
                  <a:cubicBezTo>
                    <a:pt x="386" y="93"/>
                    <a:pt x="386" y="92"/>
                    <a:pt x="386" y="92"/>
                  </a:cubicBezTo>
                  <a:cubicBezTo>
                    <a:pt x="385" y="91"/>
                    <a:pt x="385" y="91"/>
                    <a:pt x="385" y="91"/>
                  </a:cubicBezTo>
                  <a:cubicBezTo>
                    <a:pt x="387" y="91"/>
                    <a:pt x="387" y="91"/>
                    <a:pt x="387" y="91"/>
                  </a:cubicBezTo>
                  <a:cubicBezTo>
                    <a:pt x="387" y="91"/>
                    <a:pt x="387" y="90"/>
                    <a:pt x="387" y="90"/>
                  </a:cubicBezTo>
                  <a:cubicBezTo>
                    <a:pt x="387" y="90"/>
                    <a:pt x="387" y="90"/>
                    <a:pt x="387" y="90"/>
                  </a:cubicBezTo>
                  <a:cubicBezTo>
                    <a:pt x="387" y="90"/>
                    <a:pt x="386" y="90"/>
                    <a:pt x="386" y="90"/>
                  </a:cubicBezTo>
                  <a:cubicBezTo>
                    <a:pt x="384" y="90"/>
                    <a:pt x="384" y="90"/>
                    <a:pt x="384" y="90"/>
                  </a:cubicBezTo>
                  <a:cubicBezTo>
                    <a:pt x="383" y="91"/>
                    <a:pt x="383" y="91"/>
                    <a:pt x="383" y="91"/>
                  </a:cubicBezTo>
                  <a:cubicBezTo>
                    <a:pt x="381" y="91"/>
                    <a:pt x="381" y="91"/>
                    <a:pt x="381" y="91"/>
                  </a:cubicBezTo>
                  <a:cubicBezTo>
                    <a:pt x="379" y="92"/>
                    <a:pt x="379" y="92"/>
                    <a:pt x="379" y="92"/>
                  </a:cubicBezTo>
                  <a:cubicBezTo>
                    <a:pt x="376" y="92"/>
                    <a:pt x="376" y="92"/>
                    <a:pt x="376" y="92"/>
                  </a:cubicBezTo>
                  <a:cubicBezTo>
                    <a:pt x="375" y="90"/>
                    <a:pt x="375" y="90"/>
                    <a:pt x="375" y="90"/>
                  </a:cubicBezTo>
                  <a:cubicBezTo>
                    <a:pt x="374" y="88"/>
                    <a:pt x="374" y="88"/>
                    <a:pt x="374" y="88"/>
                  </a:cubicBezTo>
                  <a:cubicBezTo>
                    <a:pt x="373" y="87"/>
                    <a:pt x="373" y="87"/>
                    <a:pt x="373" y="87"/>
                  </a:cubicBezTo>
                  <a:cubicBezTo>
                    <a:pt x="372" y="87"/>
                    <a:pt x="372" y="87"/>
                    <a:pt x="372" y="87"/>
                  </a:cubicBezTo>
                  <a:cubicBezTo>
                    <a:pt x="369" y="86"/>
                    <a:pt x="369" y="86"/>
                    <a:pt x="369" y="86"/>
                  </a:cubicBezTo>
                  <a:cubicBezTo>
                    <a:pt x="370" y="84"/>
                    <a:pt x="370" y="84"/>
                    <a:pt x="370" y="84"/>
                  </a:cubicBezTo>
                  <a:cubicBezTo>
                    <a:pt x="370" y="84"/>
                    <a:pt x="369" y="82"/>
                    <a:pt x="369" y="82"/>
                  </a:cubicBezTo>
                  <a:cubicBezTo>
                    <a:pt x="368" y="82"/>
                    <a:pt x="367" y="82"/>
                    <a:pt x="367" y="82"/>
                  </a:cubicBezTo>
                  <a:cubicBezTo>
                    <a:pt x="365" y="80"/>
                    <a:pt x="365" y="80"/>
                    <a:pt x="365" y="80"/>
                  </a:cubicBezTo>
                  <a:cubicBezTo>
                    <a:pt x="365" y="80"/>
                    <a:pt x="365" y="79"/>
                    <a:pt x="364" y="78"/>
                  </a:cubicBezTo>
                  <a:cubicBezTo>
                    <a:pt x="363" y="78"/>
                    <a:pt x="363" y="77"/>
                    <a:pt x="362" y="77"/>
                  </a:cubicBezTo>
                  <a:cubicBezTo>
                    <a:pt x="361" y="77"/>
                    <a:pt x="359" y="77"/>
                    <a:pt x="359" y="77"/>
                  </a:cubicBezTo>
                  <a:cubicBezTo>
                    <a:pt x="359" y="77"/>
                    <a:pt x="358" y="75"/>
                    <a:pt x="357" y="75"/>
                  </a:cubicBezTo>
                  <a:cubicBezTo>
                    <a:pt x="357" y="75"/>
                    <a:pt x="353" y="75"/>
                    <a:pt x="353" y="75"/>
                  </a:cubicBezTo>
                  <a:cubicBezTo>
                    <a:pt x="353" y="75"/>
                    <a:pt x="354" y="72"/>
                    <a:pt x="354" y="72"/>
                  </a:cubicBezTo>
                  <a:cubicBezTo>
                    <a:pt x="354" y="71"/>
                    <a:pt x="354" y="68"/>
                    <a:pt x="354" y="68"/>
                  </a:cubicBezTo>
                  <a:cubicBezTo>
                    <a:pt x="354" y="67"/>
                    <a:pt x="354" y="67"/>
                    <a:pt x="354" y="67"/>
                  </a:cubicBezTo>
                  <a:cubicBezTo>
                    <a:pt x="354" y="67"/>
                    <a:pt x="353" y="66"/>
                    <a:pt x="354" y="64"/>
                  </a:cubicBezTo>
                  <a:cubicBezTo>
                    <a:pt x="355" y="62"/>
                    <a:pt x="354" y="63"/>
                    <a:pt x="355" y="61"/>
                  </a:cubicBezTo>
                  <a:cubicBezTo>
                    <a:pt x="356" y="58"/>
                    <a:pt x="356" y="57"/>
                    <a:pt x="356" y="57"/>
                  </a:cubicBezTo>
                  <a:cubicBezTo>
                    <a:pt x="354" y="56"/>
                    <a:pt x="354" y="56"/>
                    <a:pt x="354" y="56"/>
                  </a:cubicBezTo>
                  <a:cubicBezTo>
                    <a:pt x="354" y="56"/>
                    <a:pt x="353" y="55"/>
                    <a:pt x="352" y="56"/>
                  </a:cubicBezTo>
                  <a:cubicBezTo>
                    <a:pt x="352" y="58"/>
                    <a:pt x="351" y="58"/>
                    <a:pt x="351" y="58"/>
                  </a:cubicBezTo>
                  <a:cubicBezTo>
                    <a:pt x="349" y="61"/>
                    <a:pt x="349" y="61"/>
                    <a:pt x="349" y="61"/>
                  </a:cubicBezTo>
                  <a:cubicBezTo>
                    <a:pt x="349" y="64"/>
                    <a:pt x="349" y="64"/>
                    <a:pt x="349" y="64"/>
                  </a:cubicBezTo>
                  <a:cubicBezTo>
                    <a:pt x="349" y="64"/>
                    <a:pt x="350" y="65"/>
                    <a:pt x="347" y="65"/>
                  </a:cubicBezTo>
                  <a:cubicBezTo>
                    <a:pt x="345" y="65"/>
                    <a:pt x="343" y="65"/>
                    <a:pt x="343" y="65"/>
                  </a:cubicBezTo>
                  <a:cubicBezTo>
                    <a:pt x="343" y="65"/>
                    <a:pt x="345" y="67"/>
                    <a:pt x="342" y="67"/>
                  </a:cubicBezTo>
                  <a:cubicBezTo>
                    <a:pt x="340" y="67"/>
                    <a:pt x="337" y="67"/>
                    <a:pt x="337" y="67"/>
                  </a:cubicBezTo>
                  <a:cubicBezTo>
                    <a:pt x="335" y="65"/>
                    <a:pt x="335" y="65"/>
                    <a:pt x="335" y="65"/>
                  </a:cubicBezTo>
                  <a:cubicBezTo>
                    <a:pt x="331" y="66"/>
                    <a:pt x="331" y="66"/>
                    <a:pt x="331" y="66"/>
                  </a:cubicBezTo>
                  <a:cubicBezTo>
                    <a:pt x="331" y="66"/>
                    <a:pt x="331" y="65"/>
                    <a:pt x="331" y="63"/>
                  </a:cubicBezTo>
                  <a:cubicBezTo>
                    <a:pt x="331" y="62"/>
                    <a:pt x="330" y="60"/>
                    <a:pt x="331" y="60"/>
                  </a:cubicBezTo>
                  <a:cubicBezTo>
                    <a:pt x="332" y="60"/>
                    <a:pt x="333" y="59"/>
                    <a:pt x="333" y="59"/>
                  </a:cubicBezTo>
                  <a:cubicBezTo>
                    <a:pt x="332" y="56"/>
                    <a:pt x="332" y="56"/>
                    <a:pt x="332" y="56"/>
                  </a:cubicBezTo>
                  <a:cubicBezTo>
                    <a:pt x="332" y="56"/>
                    <a:pt x="332" y="56"/>
                    <a:pt x="332" y="56"/>
                  </a:cubicBezTo>
                  <a:cubicBezTo>
                    <a:pt x="332" y="56"/>
                    <a:pt x="331" y="56"/>
                    <a:pt x="331" y="55"/>
                  </a:cubicBezTo>
                  <a:cubicBezTo>
                    <a:pt x="331" y="54"/>
                    <a:pt x="332" y="52"/>
                    <a:pt x="332" y="52"/>
                  </a:cubicBezTo>
                  <a:cubicBezTo>
                    <a:pt x="333" y="51"/>
                    <a:pt x="333" y="49"/>
                    <a:pt x="333" y="49"/>
                  </a:cubicBezTo>
                  <a:cubicBezTo>
                    <a:pt x="332" y="49"/>
                    <a:pt x="332" y="49"/>
                    <a:pt x="332" y="49"/>
                  </a:cubicBezTo>
                  <a:cubicBezTo>
                    <a:pt x="332" y="49"/>
                    <a:pt x="330" y="50"/>
                    <a:pt x="330" y="48"/>
                  </a:cubicBezTo>
                  <a:cubicBezTo>
                    <a:pt x="330" y="47"/>
                    <a:pt x="329" y="45"/>
                    <a:pt x="329" y="45"/>
                  </a:cubicBezTo>
                  <a:cubicBezTo>
                    <a:pt x="329" y="45"/>
                    <a:pt x="327" y="44"/>
                    <a:pt x="327" y="44"/>
                  </a:cubicBezTo>
                  <a:cubicBezTo>
                    <a:pt x="326" y="44"/>
                    <a:pt x="326" y="44"/>
                    <a:pt x="325" y="45"/>
                  </a:cubicBezTo>
                  <a:cubicBezTo>
                    <a:pt x="325" y="45"/>
                    <a:pt x="322" y="44"/>
                    <a:pt x="322" y="44"/>
                  </a:cubicBezTo>
                  <a:cubicBezTo>
                    <a:pt x="322" y="44"/>
                    <a:pt x="319" y="44"/>
                    <a:pt x="319" y="44"/>
                  </a:cubicBezTo>
                  <a:cubicBezTo>
                    <a:pt x="318" y="44"/>
                    <a:pt x="317" y="46"/>
                    <a:pt x="317" y="46"/>
                  </a:cubicBezTo>
                  <a:cubicBezTo>
                    <a:pt x="315" y="43"/>
                    <a:pt x="315" y="43"/>
                    <a:pt x="315" y="43"/>
                  </a:cubicBezTo>
                  <a:cubicBezTo>
                    <a:pt x="316" y="40"/>
                    <a:pt x="316" y="40"/>
                    <a:pt x="316" y="40"/>
                  </a:cubicBezTo>
                  <a:cubicBezTo>
                    <a:pt x="316" y="40"/>
                    <a:pt x="314" y="38"/>
                    <a:pt x="314" y="37"/>
                  </a:cubicBezTo>
                  <a:cubicBezTo>
                    <a:pt x="314" y="37"/>
                    <a:pt x="313" y="35"/>
                    <a:pt x="313" y="35"/>
                  </a:cubicBezTo>
                  <a:cubicBezTo>
                    <a:pt x="311" y="35"/>
                    <a:pt x="311" y="35"/>
                    <a:pt x="311" y="35"/>
                  </a:cubicBezTo>
                  <a:cubicBezTo>
                    <a:pt x="310" y="34"/>
                    <a:pt x="310" y="34"/>
                    <a:pt x="310" y="34"/>
                  </a:cubicBezTo>
                  <a:cubicBezTo>
                    <a:pt x="310" y="34"/>
                    <a:pt x="308" y="34"/>
                    <a:pt x="307" y="34"/>
                  </a:cubicBezTo>
                  <a:cubicBezTo>
                    <a:pt x="306" y="34"/>
                    <a:pt x="306" y="34"/>
                    <a:pt x="305" y="34"/>
                  </a:cubicBezTo>
                  <a:cubicBezTo>
                    <a:pt x="305" y="34"/>
                    <a:pt x="303" y="32"/>
                    <a:pt x="303" y="32"/>
                  </a:cubicBezTo>
                  <a:cubicBezTo>
                    <a:pt x="303" y="31"/>
                    <a:pt x="303" y="30"/>
                    <a:pt x="303" y="29"/>
                  </a:cubicBezTo>
                  <a:cubicBezTo>
                    <a:pt x="302" y="28"/>
                    <a:pt x="301" y="26"/>
                    <a:pt x="301" y="25"/>
                  </a:cubicBezTo>
                  <a:cubicBezTo>
                    <a:pt x="301" y="25"/>
                    <a:pt x="302" y="23"/>
                    <a:pt x="302" y="23"/>
                  </a:cubicBezTo>
                  <a:cubicBezTo>
                    <a:pt x="301" y="22"/>
                    <a:pt x="299" y="20"/>
                    <a:pt x="299" y="20"/>
                  </a:cubicBezTo>
                  <a:cubicBezTo>
                    <a:pt x="298" y="18"/>
                    <a:pt x="298" y="18"/>
                    <a:pt x="298" y="18"/>
                  </a:cubicBezTo>
                  <a:cubicBezTo>
                    <a:pt x="298" y="18"/>
                    <a:pt x="295" y="20"/>
                    <a:pt x="294" y="20"/>
                  </a:cubicBezTo>
                  <a:cubicBezTo>
                    <a:pt x="293" y="20"/>
                    <a:pt x="291" y="19"/>
                    <a:pt x="291" y="20"/>
                  </a:cubicBezTo>
                  <a:cubicBezTo>
                    <a:pt x="291" y="20"/>
                    <a:pt x="292" y="22"/>
                    <a:pt x="291" y="22"/>
                  </a:cubicBezTo>
                  <a:cubicBezTo>
                    <a:pt x="290" y="22"/>
                    <a:pt x="288" y="22"/>
                    <a:pt x="287" y="21"/>
                  </a:cubicBezTo>
                  <a:cubicBezTo>
                    <a:pt x="286" y="20"/>
                    <a:pt x="286" y="19"/>
                    <a:pt x="286" y="18"/>
                  </a:cubicBezTo>
                  <a:cubicBezTo>
                    <a:pt x="285" y="18"/>
                    <a:pt x="285" y="16"/>
                    <a:pt x="284" y="16"/>
                  </a:cubicBezTo>
                  <a:cubicBezTo>
                    <a:pt x="283" y="16"/>
                    <a:pt x="282" y="16"/>
                    <a:pt x="282" y="15"/>
                  </a:cubicBezTo>
                  <a:cubicBezTo>
                    <a:pt x="282" y="15"/>
                    <a:pt x="282" y="12"/>
                    <a:pt x="282" y="12"/>
                  </a:cubicBezTo>
                  <a:cubicBezTo>
                    <a:pt x="282" y="10"/>
                    <a:pt x="282" y="10"/>
                    <a:pt x="282" y="10"/>
                  </a:cubicBezTo>
                  <a:cubicBezTo>
                    <a:pt x="282" y="10"/>
                    <a:pt x="282" y="7"/>
                    <a:pt x="281" y="7"/>
                  </a:cubicBezTo>
                  <a:cubicBezTo>
                    <a:pt x="281" y="6"/>
                    <a:pt x="280" y="5"/>
                    <a:pt x="280" y="5"/>
                  </a:cubicBezTo>
                  <a:cubicBezTo>
                    <a:pt x="280" y="2"/>
                    <a:pt x="280" y="2"/>
                    <a:pt x="280" y="2"/>
                  </a:cubicBezTo>
                  <a:cubicBezTo>
                    <a:pt x="281" y="1"/>
                    <a:pt x="281" y="1"/>
                    <a:pt x="281" y="1"/>
                  </a:cubicBezTo>
                  <a:cubicBezTo>
                    <a:pt x="281" y="1"/>
                    <a:pt x="281" y="0"/>
                    <a:pt x="282" y="0"/>
                  </a:cubicBezTo>
                  <a:cubicBezTo>
                    <a:pt x="259" y="4"/>
                    <a:pt x="259" y="4"/>
                    <a:pt x="259" y="4"/>
                  </a:cubicBezTo>
                  <a:cubicBezTo>
                    <a:pt x="249" y="5"/>
                    <a:pt x="249" y="5"/>
                    <a:pt x="249" y="5"/>
                  </a:cubicBezTo>
                  <a:cubicBezTo>
                    <a:pt x="245" y="10"/>
                    <a:pt x="245" y="10"/>
                    <a:pt x="245" y="10"/>
                  </a:cubicBezTo>
                  <a:cubicBezTo>
                    <a:pt x="243" y="15"/>
                    <a:pt x="243" y="15"/>
                    <a:pt x="243" y="15"/>
                  </a:cubicBezTo>
                  <a:cubicBezTo>
                    <a:pt x="244" y="23"/>
                    <a:pt x="244" y="23"/>
                    <a:pt x="244" y="23"/>
                  </a:cubicBezTo>
                  <a:cubicBezTo>
                    <a:pt x="241" y="28"/>
                    <a:pt x="241" y="28"/>
                    <a:pt x="241" y="28"/>
                  </a:cubicBezTo>
                  <a:cubicBezTo>
                    <a:pt x="241" y="34"/>
                    <a:pt x="241" y="34"/>
                    <a:pt x="241" y="34"/>
                  </a:cubicBezTo>
                  <a:cubicBezTo>
                    <a:pt x="241" y="43"/>
                    <a:pt x="241" y="43"/>
                    <a:pt x="241" y="43"/>
                  </a:cubicBezTo>
                  <a:cubicBezTo>
                    <a:pt x="236" y="46"/>
                    <a:pt x="236" y="46"/>
                    <a:pt x="236" y="46"/>
                  </a:cubicBezTo>
                  <a:cubicBezTo>
                    <a:pt x="229" y="53"/>
                    <a:pt x="229" y="53"/>
                    <a:pt x="229" y="53"/>
                  </a:cubicBezTo>
                  <a:cubicBezTo>
                    <a:pt x="219" y="57"/>
                    <a:pt x="219" y="57"/>
                    <a:pt x="219" y="57"/>
                  </a:cubicBezTo>
                  <a:cubicBezTo>
                    <a:pt x="206" y="60"/>
                    <a:pt x="206" y="60"/>
                    <a:pt x="206" y="60"/>
                  </a:cubicBezTo>
                  <a:cubicBezTo>
                    <a:pt x="196" y="63"/>
                    <a:pt x="196" y="63"/>
                    <a:pt x="196" y="63"/>
                  </a:cubicBezTo>
                  <a:cubicBezTo>
                    <a:pt x="187" y="68"/>
                    <a:pt x="187" y="68"/>
                    <a:pt x="187" y="68"/>
                  </a:cubicBezTo>
                  <a:cubicBezTo>
                    <a:pt x="185" y="75"/>
                    <a:pt x="185" y="75"/>
                    <a:pt x="185" y="75"/>
                  </a:cubicBezTo>
                  <a:cubicBezTo>
                    <a:pt x="184" y="84"/>
                    <a:pt x="184" y="84"/>
                    <a:pt x="184" y="84"/>
                  </a:cubicBezTo>
                  <a:cubicBezTo>
                    <a:pt x="177" y="87"/>
                    <a:pt x="177" y="87"/>
                    <a:pt x="177" y="87"/>
                  </a:cubicBezTo>
                  <a:cubicBezTo>
                    <a:pt x="177" y="87"/>
                    <a:pt x="174" y="89"/>
                    <a:pt x="172" y="88"/>
                  </a:cubicBezTo>
                  <a:cubicBezTo>
                    <a:pt x="169" y="88"/>
                    <a:pt x="163" y="86"/>
                    <a:pt x="163" y="86"/>
                  </a:cubicBezTo>
                  <a:cubicBezTo>
                    <a:pt x="163" y="86"/>
                    <a:pt x="156" y="82"/>
                    <a:pt x="153" y="82"/>
                  </a:cubicBezTo>
                  <a:cubicBezTo>
                    <a:pt x="150" y="81"/>
                    <a:pt x="145" y="76"/>
                    <a:pt x="145" y="76"/>
                  </a:cubicBezTo>
                  <a:cubicBezTo>
                    <a:pt x="140" y="80"/>
                    <a:pt x="140" y="80"/>
                    <a:pt x="140" y="80"/>
                  </a:cubicBezTo>
                  <a:cubicBezTo>
                    <a:pt x="140" y="80"/>
                    <a:pt x="137" y="77"/>
                    <a:pt x="137" y="75"/>
                  </a:cubicBezTo>
                  <a:cubicBezTo>
                    <a:pt x="137" y="74"/>
                    <a:pt x="137" y="74"/>
                    <a:pt x="137" y="72"/>
                  </a:cubicBezTo>
                  <a:cubicBezTo>
                    <a:pt x="137" y="69"/>
                    <a:pt x="137" y="64"/>
                    <a:pt x="137" y="64"/>
                  </a:cubicBezTo>
                  <a:cubicBezTo>
                    <a:pt x="130" y="61"/>
                    <a:pt x="130" y="61"/>
                    <a:pt x="130" y="61"/>
                  </a:cubicBezTo>
                  <a:cubicBezTo>
                    <a:pt x="123" y="60"/>
                    <a:pt x="123" y="60"/>
                    <a:pt x="123" y="60"/>
                  </a:cubicBezTo>
                  <a:cubicBezTo>
                    <a:pt x="123" y="60"/>
                    <a:pt x="123" y="62"/>
                    <a:pt x="121" y="60"/>
                  </a:cubicBezTo>
                  <a:cubicBezTo>
                    <a:pt x="118" y="58"/>
                    <a:pt x="118" y="54"/>
                    <a:pt x="118" y="54"/>
                  </a:cubicBezTo>
                  <a:cubicBezTo>
                    <a:pt x="112" y="51"/>
                    <a:pt x="112" y="51"/>
                    <a:pt x="112" y="51"/>
                  </a:cubicBezTo>
                  <a:cubicBezTo>
                    <a:pt x="110" y="59"/>
                    <a:pt x="110" y="59"/>
                    <a:pt x="110" y="59"/>
                  </a:cubicBezTo>
                  <a:cubicBezTo>
                    <a:pt x="117" y="65"/>
                    <a:pt x="117" y="65"/>
                    <a:pt x="117" y="65"/>
                  </a:cubicBezTo>
                  <a:cubicBezTo>
                    <a:pt x="119" y="69"/>
                    <a:pt x="119" y="69"/>
                    <a:pt x="119" y="69"/>
                  </a:cubicBezTo>
                  <a:cubicBezTo>
                    <a:pt x="117" y="75"/>
                    <a:pt x="117" y="75"/>
                    <a:pt x="117" y="75"/>
                  </a:cubicBezTo>
                  <a:cubicBezTo>
                    <a:pt x="119" y="80"/>
                    <a:pt x="119" y="80"/>
                    <a:pt x="119" y="80"/>
                  </a:cubicBezTo>
                  <a:cubicBezTo>
                    <a:pt x="120" y="84"/>
                    <a:pt x="120" y="84"/>
                    <a:pt x="120" y="84"/>
                  </a:cubicBezTo>
                  <a:cubicBezTo>
                    <a:pt x="120" y="84"/>
                    <a:pt x="121" y="84"/>
                    <a:pt x="121" y="87"/>
                  </a:cubicBezTo>
                  <a:cubicBezTo>
                    <a:pt x="121" y="89"/>
                    <a:pt x="120" y="99"/>
                    <a:pt x="120" y="99"/>
                  </a:cubicBezTo>
                  <a:cubicBezTo>
                    <a:pt x="120" y="107"/>
                    <a:pt x="120" y="107"/>
                    <a:pt x="120" y="107"/>
                  </a:cubicBezTo>
                  <a:cubicBezTo>
                    <a:pt x="123" y="115"/>
                    <a:pt x="123" y="115"/>
                    <a:pt x="123" y="115"/>
                  </a:cubicBezTo>
                  <a:cubicBezTo>
                    <a:pt x="123" y="115"/>
                    <a:pt x="118" y="118"/>
                    <a:pt x="116" y="118"/>
                  </a:cubicBezTo>
                  <a:cubicBezTo>
                    <a:pt x="114" y="118"/>
                    <a:pt x="109" y="116"/>
                    <a:pt x="109" y="116"/>
                  </a:cubicBezTo>
                  <a:cubicBezTo>
                    <a:pt x="107" y="111"/>
                    <a:pt x="107" y="111"/>
                    <a:pt x="107" y="111"/>
                  </a:cubicBezTo>
                  <a:cubicBezTo>
                    <a:pt x="95" y="112"/>
                    <a:pt x="95" y="112"/>
                    <a:pt x="95" y="112"/>
                  </a:cubicBezTo>
                  <a:cubicBezTo>
                    <a:pt x="88" y="111"/>
                    <a:pt x="88" y="111"/>
                    <a:pt x="88" y="111"/>
                  </a:cubicBezTo>
                  <a:cubicBezTo>
                    <a:pt x="82" y="115"/>
                    <a:pt x="82" y="115"/>
                    <a:pt x="82" y="115"/>
                  </a:cubicBezTo>
                  <a:cubicBezTo>
                    <a:pt x="78" y="114"/>
                    <a:pt x="78" y="114"/>
                    <a:pt x="78" y="114"/>
                  </a:cubicBezTo>
                  <a:cubicBezTo>
                    <a:pt x="74" y="110"/>
                    <a:pt x="74" y="110"/>
                    <a:pt x="74" y="110"/>
                  </a:cubicBezTo>
                  <a:cubicBezTo>
                    <a:pt x="73" y="104"/>
                    <a:pt x="73" y="104"/>
                    <a:pt x="73" y="104"/>
                  </a:cubicBezTo>
                  <a:cubicBezTo>
                    <a:pt x="71" y="99"/>
                    <a:pt x="71" y="99"/>
                    <a:pt x="71" y="99"/>
                  </a:cubicBezTo>
                  <a:cubicBezTo>
                    <a:pt x="67" y="94"/>
                    <a:pt x="67" y="94"/>
                    <a:pt x="67" y="94"/>
                  </a:cubicBezTo>
                  <a:cubicBezTo>
                    <a:pt x="54" y="95"/>
                    <a:pt x="54" y="95"/>
                    <a:pt x="54" y="95"/>
                  </a:cubicBezTo>
                  <a:cubicBezTo>
                    <a:pt x="49" y="96"/>
                    <a:pt x="49" y="96"/>
                    <a:pt x="49" y="96"/>
                  </a:cubicBezTo>
                  <a:cubicBezTo>
                    <a:pt x="46" y="99"/>
                    <a:pt x="46" y="99"/>
                    <a:pt x="46" y="99"/>
                  </a:cubicBezTo>
                  <a:cubicBezTo>
                    <a:pt x="40" y="98"/>
                    <a:pt x="40" y="98"/>
                    <a:pt x="40" y="98"/>
                  </a:cubicBezTo>
                  <a:cubicBezTo>
                    <a:pt x="38" y="101"/>
                    <a:pt x="38" y="101"/>
                    <a:pt x="38" y="101"/>
                  </a:cubicBezTo>
                  <a:cubicBezTo>
                    <a:pt x="31" y="99"/>
                    <a:pt x="31" y="99"/>
                    <a:pt x="31" y="99"/>
                  </a:cubicBezTo>
                  <a:cubicBezTo>
                    <a:pt x="24" y="100"/>
                    <a:pt x="24" y="100"/>
                    <a:pt x="24" y="100"/>
                  </a:cubicBezTo>
                  <a:cubicBezTo>
                    <a:pt x="19" y="99"/>
                    <a:pt x="19" y="99"/>
                    <a:pt x="19" y="99"/>
                  </a:cubicBezTo>
                  <a:cubicBezTo>
                    <a:pt x="10" y="101"/>
                    <a:pt x="10" y="101"/>
                    <a:pt x="10" y="101"/>
                  </a:cubicBezTo>
                  <a:cubicBezTo>
                    <a:pt x="5" y="105"/>
                    <a:pt x="5" y="105"/>
                    <a:pt x="5" y="105"/>
                  </a:cubicBezTo>
                  <a:cubicBezTo>
                    <a:pt x="0" y="113"/>
                    <a:pt x="0" y="113"/>
                    <a:pt x="0" y="113"/>
                  </a:cubicBezTo>
                  <a:cubicBezTo>
                    <a:pt x="0" y="113"/>
                    <a:pt x="2" y="113"/>
                    <a:pt x="4" y="113"/>
                  </a:cubicBezTo>
                  <a:cubicBezTo>
                    <a:pt x="5" y="113"/>
                    <a:pt x="14" y="114"/>
                    <a:pt x="14" y="114"/>
                  </a:cubicBezTo>
                  <a:cubicBezTo>
                    <a:pt x="16" y="117"/>
                    <a:pt x="16" y="117"/>
                    <a:pt x="16" y="117"/>
                  </a:cubicBezTo>
                  <a:cubicBezTo>
                    <a:pt x="10" y="120"/>
                    <a:pt x="10" y="120"/>
                    <a:pt x="10" y="120"/>
                  </a:cubicBezTo>
                  <a:cubicBezTo>
                    <a:pt x="15" y="122"/>
                    <a:pt x="15" y="122"/>
                    <a:pt x="15" y="122"/>
                  </a:cubicBezTo>
                  <a:cubicBezTo>
                    <a:pt x="16" y="124"/>
                    <a:pt x="16" y="124"/>
                    <a:pt x="16" y="124"/>
                  </a:cubicBezTo>
                  <a:cubicBezTo>
                    <a:pt x="16" y="127"/>
                    <a:pt x="16" y="127"/>
                    <a:pt x="16" y="127"/>
                  </a:cubicBezTo>
                  <a:cubicBezTo>
                    <a:pt x="5" y="128"/>
                    <a:pt x="5" y="128"/>
                    <a:pt x="5" y="128"/>
                  </a:cubicBezTo>
                  <a:cubicBezTo>
                    <a:pt x="5" y="128"/>
                    <a:pt x="2" y="127"/>
                    <a:pt x="2" y="129"/>
                  </a:cubicBezTo>
                  <a:cubicBezTo>
                    <a:pt x="1" y="131"/>
                    <a:pt x="5" y="132"/>
                    <a:pt x="5" y="132"/>
                  </a:cubicBezTo>
                  <a:cubicBezTo>
                    <a:pt x="10" y="135"/>
                    <a:pt x="10" y="135"/>
                    <a:pt x="10" y="135"/>
                  </a:cubicBezTo>
                  <a:cubicBezTo>
                    <a:pt x="9" y="145"/>
                    <a:pt x="9" y="145"/>
                    <a:pt x="9" y="145"/>
                  </a:cubicBezTo>
                  <a:cubicBezTo>
                    <a:pt x="13" y="145"/>
                    <a:pt x="13" y="145"/>
                    <a:pt x="13" y="145"/>
                  </a:cubicBezTo>
                  <a:cubicBezTo>
                    <a:pt x="19" y="145"/>
                    <a:pt x="19" y="145"/>
                    <a:pt x="19" y="145"/>
                  </a:cubicBezTo>
                  <a:cubicBezTo>
                    <a:pt x="19" y="145"/>
                    <a:pt x="20" y="143"/>
                    <a:pt x="23" y="142"/>
                  </a:cubicBezTo>
                  <a:cubicBezTo>
                    <a:pt x="25" y="142"/>
                    <a:pt x="28" y="142"/>
                    <a:pt x="28" y="142"/>
                  </a:cubicBezTo>
                  <a:cubicBezTo>
                    <a:pt x="28" y="142"/>
                    <a:pt x="28" y="141"/>
                    <a:pt x="30" y="146"/>
                  </a:cubicBezTo>
                  <a:cubicBezTo>
                    <a:pt x="31" y="150"/>
                    <a:pt x="31" y="150"/>
                    <a:pt x="31" y="150"/>
                  </a:cubicBezTo>
                  <a:cubicBezTo>
                    <a:pt x="35" y="151"/>
                    <a:pt x="35" y="151"/>
                    <a:pt x="35" y="151"/>
                  </a:cubicBezTo>
                  <a:cubicBezTo>
                    <a:pt x="37" y="152"/>
                    <a:pt x="37" y="152"/>
                    <a:pt x="37" y="152"/>
                  </a:cubicBezTo>
                  <a:cubicBezTo>
                    <a:pt x="37" y="152"/>
                    <a:pt x="41" y="154"/>
                    <a:pt x="43" y="155"/>
                  </a:cubicBezTo>
                  <a:cubicBezTo>
                    <a:pt x="45" y="156"/>
                    <a:pt x="49" y="160"/>
                    <a:pt x="49" y="160"/>
                  </a:cubicBezTo>
                  <a:cubicBezTo>
                    <a:pt x="51" y="161"/>
                    <a:pt x="51" y="161"/>
                    <a:pt x="51" y="161"/>
                  </a:cubicBezTo>
                  <a:cubicBezTo>
                    <a:pt x="51" y="166"/>
                    <a:pt x="51" y="166"/>
                    <a:pt x="51" y="166"/>
                  </a:cubicBezTo>
                  <a:cubicBezTo>
                    <a:pt x="51" y="166"/>
                    <a:pt x="55" y="167"/>
                    <a:pt x="58" y="167"/>
                  </a:cubicBezTo>
                  <a:cubicBezTo>
                    <a:pt x="61" y="167"/>
                    <a:pt x="68" y="166"/>
                    <a:pt x="68" y="166"/>
                  </a:cubicBezTo>
                  <a:cubicBezTo>
                    <a:pt x="70" y="170"/>
                    <a:pt x="70" y="170"/>
                    <a:pt x="70" y="170"/>
                  </a:cubicBezTo>
                  <a:cubicBezTo>
                    <a:pt x="72" y="170"/>
                    <a:pt x="81" y="173"/>
                    <a:pt x="81" y="173"/>
                  </a:cubicBezTo>
                  <a:cubicBezTo>
                    <a:pt x="78" y="177"/>
                    <a:pt x="78" y="177"/>
                    <a:pt x="78" y="177"/>
                  </a:cubicBezTo>
                  <a:cubicBezTo>
                    <a:pt x="75" y="180"/>
                    <a:pt x="75" y="180"/>
                    <a:pt x="75" y="180"/>
                  </a:cubicBezTo>
                  <a:cubicBezTo>
                    <a:pt x="74" y="183"/>
                    <a:pt x="74" y="183"/>
                    <a:pt x="74" y="183"/>
                  </a:cubicBezTo>
                  <a:cubicBezTo>
                    <a:pt x="74" y="183"/>
                    <a:pt x="75" y="183"/>
                    <a:pt x="79" y="184"/>
                  </a:cubicBezTo>
                  <a:cubicBezTo>
                    <a:pt x="83" y="185"/>
                    <a:pt x="86" y="187"/>
                    <a:pt x="86" y="187"/>
                  </a:cubicBezTo>
                  <a:cubicBezTo>
                    <a:pt x="84" y="192"/>
                    <a:pt x="84" y="192"/>
                    <a:pt x="84" y="192"/>
                  </a:cubicBezTo>
                  <a:cubicBezTo>
                    <a:pt x="89" y="196"/>
                    <a:pt x="89" y="196"/>
                    <a:pt x="89" y="196"/>
                  </a:cubicBezTo>
                  <a:cubicBezTo>
                    <a:pt x="89" y="196"/>
                    <a:pt x="91" y="199"/>
                    <a:pt x="91" y="200"/>
                  </a:cubicBezTo>
                  <a:cubicBezTo>
                    <a:pt x="90" y="201"/>
                    <a:pt x="90" y="203"/>
                    <a:pt x="90" y="203"/>
                  </a:cubicBezTo>
                  <a:cubicBezTo>
                    <a:pt x="87" y="202"/>
                    <a:pt x="87" y="202"/>
                    <a:pt x="87" y="202"/>
                  </a:cubicBezTo>
                  <a:cubicBezTo>
                    <a:pt x="87" y="202"/>
                    <a:pt x="87" y="204"/>
                    <a:pt x="86" y="202"/>
                  </a:cubicBezTo>
                  <a:cubicBezTo>
                    <a:pt x="84" y="200"/>
                    <a:pt x="83" y="198"/>
                    <a:pt x="83" y="198"/>
                  </a:cubicBezTo>
                  <a:cubicBezTo>
                    <a:pt x="82" y="202"/>
                    <a:pt x="82" y="202"/>
                    <a:pt x="82" y="202"/>
                  </a:cubicBezTo>
                  <a:cubicBezTo>
                    <a:pt x="82" y="202"/>
                    <a:pt x="83" y="206"/>
                    <a:pt x="84" y="207"/>
                  </a:cubicBezTo>
                  <a:cubicBezTo>
                    <a:pt x="86" y="207"/>
                    <a:pt x="86" y="206"/>
                    <a:pt x="86" y="209"/>
                  </a:cubicBezTo>
                  <a:cubicBezTo>
                    <a:pt x="86" y="211"/>
                    <a:pt x="87" y="216"/>
                    <a:pt x="88" y="217"/>
                  </a:cubicBezTo>
                  <a:cubicBezTo>
                    <a:pt x="89" y="219"/>
                    <a:pt x="89" y="224"/>
                    <a:pt x="90" y="225"/>
                  </a:cubicBezTo>
                  <a:cubicBezTo>
                    <a:pt x="92" y="225"/>
                    <a:pt x="93" y="226"/>
                    <a:pt x="93" y="226"/>
                  </a:cubicBezTo>
                  <a:cubicBezTo>
                    <a:pt x="95" y="228"/>
                    <a:pt x="95" y="228"/>
                    <a:pt x="95" y="228"/>
                  </a:cubicBezTo>
                  <a:cubicBezTo>
                    <a:pt x="101" y="233"/>
                    <a:pt x="101" y="233"/>
                    <a:pt x="101" y="233"/>
                  </a:cubicBezTo>
                  <a:cubicBezTo>
                    <a:pt x="101" y="233"/>
                    <a:pt x="105" y="236"/>
                    <a:pt x="107" y="237"/>
                  </a:cubicBezTo>
                  <a:cubicBezTo>
                    <a:pt x="109" y="238"/>
                    <a:pt x="110" y="238"/>
                    <a:pt x="110" y="238"/>
                  </a:cubicBezTo>
                  <a:cubicBezTo>
                    <a:pt x="115" y="243"/>
                    <a:pt x="115" y="243"/>
                    <a:pt x="115" y="243"/>
                  </a:cubicBezTo>
                  <a:cubicBezTo>
                    <a:pt x="115" y="243"/>
                    <a:pt x="118" y="248"/>
                    <a:pt x="117" y="248"/>
                  </a:cubicBezTo>
                  <a:cubicBezTo>
                    <a:pt x="116" y="248"/>
                    <a:pt x="117" y="249"/>
                    <a:pt x="115" y="249"/>
                  </a:cubicBezTo>
                  <a:cubicBezTo>
                    <a:pt x="112" y="249"/>
                    <a:pt x="113" y="251"/>
                    <a:pt x="111" y="249"/>
                  </a:cubicBezTo>
                  <a:cubicBezTo>
                    <a:pt x="108" y="247"/>
                    <a:pt x="106" y="244"/>
                    <a:pt x="103" y="244"/>
                  </a:cubicBezTo>
                  <a:cubicBezTo>
                    <a:pt x="100" y="244"/>
                    <a:pt x="100" y="244"/>
                    <a:pt x="100" y="244"/>
                  </a:cubicBezTo>
                  <a:cubicBezTo>
                    <a:pt x="106" y="249"/>
                    <a:pt x="106" y="249"/>
                    <a:pt x="106" y="249"/>
                  </a:cubicBezTo>
                  <a:cubicBezTo>
                    <a:pt x="109" y="250"/>
                    <a:pt x="109" y="250"/>
                    <a:pt x="109" y="250"/>
                  </a:cubicBezTo>
                  <a:cubicBezTo>
                    <a:pt x="113" y="254"/>
                    <a:pt x="113" y="254"/>
                    <a:pt x="113" y="254"/>
                  </a:cubicBezTo>
                  <a:cubicBezTo>
                    <a:pt x="114" y="254"/>
                    <a:pt x="114" y="254"/>
                    <a:pt x="114" y="254"/>
                  </a:cubicBezTo>
                  <a:cubicBezTo>
                    <a:pt x="114" y="254"/>
                    <a:pt x="115" y="256"/>
                    <a:pt x="115" y="257"/>
                  </a:cubicBezTo>
                  <a:cubicBezTo>
                    <a:pt x="115" y="258"/>
                    <a:pt x="114" y="261"/>
                    <a:pt x="113" y="262"/>
                  </a:cubicBezTo>
                  <a:cubicBezTo>
                    <a:pt x="113" y="264"/>
                    <a:pt x="113" y="266"/>
                    <a:pt x="113" y="266"/>
                  </a:cubicBezTo>
                  <a:cubicBezTo>
                    <a:pt x="110" y="259"/>
                    <a:pt x="110" y="259"/>
                    <a:pt x="110" y="259"/>
                  </a:cubicBezTo>
                  <a:cubicBezTo>
                    <a:pt x="110" y="259"/>
                    <a:pt x="111" y="257"/>
                    <a:pt x="109" y="256"/>
                  </a:cubicBezTo>
                  <a:cubicBezTo>
                    <a:pt x="107" y="256"/>
                    <a:pt x="105" y="257"/>
                    <a:pt x="105" y="257"/>
                  </a:cubicBezTo>
                  <a:cubicBezTo>
                    <a:pt x="105" y="257"/>
                    <a:pt x="104" y="259"/>
                    <a:pt x="105" y="260"/>
                  </a:cubicBezTo>
                  <a:cubicBezTo>
                    <a:pt x="107" y="261"/>
                    <a:pt x="108" y="262"/>
                    <a:pt x="108" y="263"/>
                  </a:cubicBezTo>
                  <a:cubicBezTo>
                    <a:pt x="109" y="264"/>
                    <a:pt x="109" y="265"/>
                    <a:pt x="109" y="265"/>
                  </a:cubicBezTo>
                  <a:cubicBezTo>
                    <a:pt x="109" y="265"/>
                    <a:pt x="111" y="265"/>
                    <a:pt x="111" y="267"/>
                  </a:cubicBezTo>
                  <a:cubicBezTo>
                    <a:pt x="111" y="270"/>
                    <a:pt x="110" y="273"/>
                    <a:pt x="110" y="273"/>
                  </a:cubicBezTo>
                  <a:cubicBezTo>
                    <a:pt x="110" y="273"/>
                    <a:pt x="108" y="273"/>
                    <a:pt x="111" y="275"/>
                  </a:cubicBezTo>
                  <a:cubicBezTo>
                    <a:pt x="114" y="277"/>
                    <a:pt x="115" y="278"/>
                    <a:pt x="116" y="279"/>
                  </a:cubicBezTo>
                  <a:cubicBezTo>
                    <a:pt x="117" y="280"/>
                    <a:pt x="121" y="285"/>
                    <a:pt x="121" y="285"/>
                  </a:cubicBezTo>
                  <a:cubicBezTo>
                    <a:pt x="124" y="289"/>
                    <a:pt x="124" y="289"/>
                    <a:pt x="124" y="289"/>
                  </a:cubicBezTo>
                  <a:cubicBezTo>
                    <a:pt x="124" y="289"/>
                    <a:pt x="124" y="291"/>
                    <a:pt x="124" y="291"/>
                  </a:cubicBezTo>
                  <a:cubicBezTo>
                    <a:pt x="123" y="291"/>
                    <a:pt x="121" y="291"/>
                    <a:pt x="121" y="291"/>
                  </a:cubicBezTo>
                  <a:cubicBezTo>
                    <a:pt x="121" y="291"/>
                    <a:pt x="120" y="291"/>
                    <a:pt x="119" y="290"/>
                  </a:cubicBezTo>
                  <a:cubicBezTo>
                    <a:pt x="118" y="288"/>
                    <a:pt x="116" y="285"/>
                    <a:pt x="116" y="285"/>
                  </a:cubicBezTo>
                  <a:cubicBezTo>
                    <a:pt x="114" y="284"/>
                    <a:pt x="114" y="284"/>
                    <a:pt x="114" y="284"/>
                  </a:cubicBezTo>
                  <a:cubicBezTo>
                    <a:pt x="112" y="285"/>
                    <a:pt x="112" y="285"/>
                    <a:pt x="112" y="285"/>
                  </a:cubicBezTo>
                  <a:cubicBezTo>
                    <a:pt x="112" y="285"/>
                    <a:pt x="110" y="289"/>
                    <a:pt x="110" y="289"/>
                  </a:cubicBezTo>
                  <a:cubicBezTo>
                    <a:pt x="110" y="290"/>
                    <a:pt x="107" y="296"/>
                    <a:pt x="107" y="296"/>
                  </a:cubicBezTo>
                  <a:cubicBezTo>
                    <a:pt x="105" y="308"/>
                    <a:pt x="105" y="308"/>
                    <a:pt x="105" y="308"/>
                  </a:cubicBezTo>
                  <a:cubicBezTo>
                    <a:pt x="105" y="308"/>
                    <a:pt x="105" y="322"/>
                    <a:pt x="104" y="323"/>
                  </a:cubicBezTo>
                  <a:cubicBezTo>
                    <a:pt x="104" y="324"/>
                    <a:pt x="100" y="334"/>
                    <a:pt x="100" y="334"/>
                  </a:cubicBezTo>
                  <a:cubicBezTo>
                    <a:pt x="100" y="334"/>
                    <a:pt x="100" y="335"/>
                    <a:pt x="100" y="338"/>
                  </a:cubicBezTo>
                  <a:cubicBezTo>
                    <a:pt x="99" y="341"/>
                    <a:pt x="98" y="346"/>
                    <a:pt x="98" y="346"/>
                  </a:cubicBezTo>
                  <a:cubicBezTo>
                    <a:pt x="98" y="346"/>
                    <a:pt x="97" y="350"/>
                    <a:pt x="97" y="352"/>
                  </a:cubicBezTo>
                  <a:cubicBezTo>
                    <a:pt x="96" y="354"/>
                    <a:pt x="93" y="362"/>
                    <a:pt x="93" y="362"/>
                  </a:cubicBezTo>
                  <a:cubicBezTo>
                    <a:pt x="92" y="371"/>
                    <a:pt x="92" y="371"/>
                    <a:pt x="92" y="371"/>
                  </a:cubicBezTo>
                  <a:cubicBezTo>
                    <a:pt x="84" y="388"/>
                    <a:pt x="84" y="388"/>
                    <a:pt x="84" y="388"/>
                  </a:cubicBezTo>
                  <a:cubicBezTo>
                    <a:pt x="78" y="393"/>
                    <a:pt x="78" y="393"/>
                    <a:pt x="78" y="393"/>
                  </a:cubicBezTo>
                  <a:cubicBezTo>
                    <a:pt x="75" y="395"/>
                    <a:pt x="75" y="395"/>
                    <a:pt x="75" y="395"/>
                  </a:cubicBezTo>
                  <a:cubicBezTo>
                    <a:pt x="78" y="396"/>
                    <a:pt x="80" y="397"/>
                    <a:pt x="81" y="400"/>
                  </a:cubicBezTo>
                  <a:cubicBezTo>
                    <a:pt x="83" y="405"/>
                    <a:pt x="87" y="413"/>
                    <a:pt x="87" y="413"/>
                  </a:cubicBezTo>
                  <a:cubicBezTo>
                    <a:pt x="100" y="418"/>
                    <a:pt x="100" y="418"/>
                    <a:pt x="100" y="418"/>
                  </a:cubicBezTo>
                  <a:cubicBezTo>
                    <a:pt x="100" y="418"/>
                    <a:pt x="107" y="424"/>
                    <a:pt x="108" y="426"/>
                  </a:cubicBezTo>
                  <a:cubicBezTo>
                    <a:pt x="109" y="427"/>
                    <a:pt x="124" y="432"/>
                    <a:pt x="124" y="432"/>
                  </a:cubicBezTo>
                  <a:cubicBezTo>
                    <a:pt x="134" y="441"/>
                    <a:pt x="134" y="441"/>
                    <a:pt x="134" y="441"/>
                  </a:cubicBezTo>
                  <a:cubicBezTo>
                    <a:pt x="149" y="441"/>
                    <a:pt x="149" y="441"/>
                    <a:pt x="149" y="441"/>
                  </a:cubicBezTo>
                  <a:cubicBezTo>
                    <a:pt x="159" y="443"/>
                    <a:pt x="159" y="443"/>
                    <a:pt x="159" y="443"/>
                  </a:cubicBezTo>
                  <a:cubicBezTo>
                    <a:pt x="164" y="437"/>
                    <a:pt x="164" y="437"/>
                    <a:pt x="164" y="437"/>
                  </a:cubicBezTo>
                  <a:cubicBezTo>
                    <a:pt x="164" y="437"/>
                    <a:pt x="189" y="449"/>
                    <a:pt x="190" y="449"/>
                  </a:cubicBezTo>
                  <a:cubicBezTo>
                    <a:pt x="191" y="449"/>
                    <a:pt x="191" y="452"/>
                    <a:pt x="192" y="455"/>
                  </a:cubicBezTo>
                  <a:cubicBezTo>
                    <a:pt x="192" y="455"/>
                    <a:pt x="192" y="455"/>
                    <a:pt x="192" y="455"/>
                  </a:cubicBezTo>
                  <a:cubicBezTo>
                    <a:pt x="192" y="455"/>
                    <a:pt x="192" y="455"/>
                    <a:pt x="192" y="455"/>
                  </a:cubicBezTo>
                  <a:cubicBezTo>
                    <a:pt x="193" y="455"/>
                    <a:pt x="193" y="455"/>
                    <a:pt x="193" y="455"/>
                  </a:cubicBezTo>
                  <a:cubicBezTo>
                    <a:pt x="193" y="455"/>
                    <a:pt x="192" y="454"/>
                    <a:pt x="192" y="454"/>
                  </a:cubicBezTo>
                  <a:cubicBezTo>
                    <a:pt x="192" y="453"/>
                    <a:pt x="192" y="453"/>
                    <a:pt x="192" y="453"/>
                  </a:cubicBezTo>
                  <a:cubicBezTo>
                    <a:pt x="193" y="453"/>
                    <a:pt x="193" y="453"/>
                    <a:pt x="193" y="453"/>
                  </a:cubicBezTo>
                  <a:cubicBezTo>
                    <a:pt x="193" y="453"/>
                    <a:pt x="193" y="453"/>
                    <a:pt x="193" y="453"/>
                  </a:cubicBezTo>
                  <a:cubicBezTo>
                    <a:pt x="193" y="453"/>
                    <a:pt x="193" y="453"/>
                    <a:pt x="193" y="453"/>
                  </a:cubicBezTo>
                  <a:cubicBezTo>
                    <a:pt x="194" y="453"/>
                    <a:pt x="194" y="453"/>
                    <a:pt x="194" y="453"/>
                  </a:cubicBezTo>
                  <a:cubicBezTo>
                    <a:pt x="195" y="452"/>
                    <a:pt x="195" y="452"/>
                    <a:pt x="195" y="452"/>
                  </a:cubicBezTo>
                  <a:cubicBezTo>
                    <a:pt x="195" y="452"/>
                    <a:pt x="195" y="452"/>
                    <a:pt x="195" y="452"/>
                  </a:cubicBezTo>
                  <a:cubicBezTo>
                    <a:pt x="195" y="451"/>
                    <a:pt x="194" y="451"/>
                    <a:pt x="194" y="451"/>
                  </a:cubicBezTo>
                  <a:cubicBezTo>
                    <a:pt x="194" y="451"/>
                    <a:pt x="195" y="451"/>
                    <a:pt x="195" y="450"/>
                  </a:cubicBezTo>
                  <a:cubicBezTo>
                    <a:pt x="195" y="450"/>
                    <a:pt x="195" y="450"/>
                    <a:pt x="195" y="450"/>
                  </a:cubicBezTo>
                  <a:cubicBezTo>
                    <a:pt x="196" y="450"/>
                    <a:pt x="196" y="450"/>
                    <a:pt x="196" y="450"/>
                  </a:cubicBezTo>
                  <a:cubicBezTo>
                    <a:pt x="196" y="450"/>
                    <a:pt x="196" y="450"/>
                    <a:pt x="196" y="450"/>
                  </a:cubicBezTo>
                  <a:cubicBezTo>
                    <a:pt x="196" y="450"/>
                    <a:pt x="196" y="450"/>
                    <a:pt x="196" y="450"/>
                  </a:cubicBezTo>
                  <a:cubicBezTo>
                    <a:pt x="197" y="450"/>
                    <a:pt x="197" y="450"/>
                    <a:pt x="197" y="450"/>
                  </a:cubicBezTo>
                  <a:cubicBezTo>
                    <a:pt x="197" y="450"/>
                    <a:pt x="197" y="450"/>
                    <a:pt x="197" y="450"/>
                  </a:cubicBezTo>
                  <a:cubicBezTo>
                    <a:pt x="198" y="450"/>
                    <a:pt x="198" y="450"/>
                    <a:pt x="198" y="450"/>
                  </a:cubicBezTo>
                  <a:cubicBezTo>
                    <a:pt x="198" y="450"/>
                    <a:pt x="198" y="450"/>
                    <a:pt x="198" y="450"/>
                  </a:cubicBezTo>
                  <a:cubicBezTo>
                    <a:pt x="198" y="450"/>
                    <a:pt x="199" y="450"/>
                    <a:pt x="199" y="450"/>
                  </a:cubicBezTo>
                  <a:cubicBezTo>
                    <a:pt x="199" y="450"/>
                    <a:pt x="199" y="451"/>
                    <a:pt x="199" y="451"/>
                  </a:cubicBezTo>
                  <a:cubicBezTo>
                    <a:pt x="199" y="451"/>
                    <a:pt x="199" y="451"/>
                    <a:pt x="199" y="451"/>
                  </a:cubicBezTo>
                  <a:cubicBezTo>
                    <a:pt x="199" y="451"/>
                    <a:pt x="200" y="451"/>
                    <a:pt x="200" y="451"/>
                  </a:cubicBezTo>
                  <a:cubicBezTo>
                    <a:pt x="200" y="451"/>
                    <a:pt x="200" y="452"/>
                    <a:pt x="200" y="452"/>
                  </a:cubicBezTo>
                  <a:cubicBezTo>
                    <a:pt x="200" y="452"/>
                    <a:pt x="201" y="452"/>
                    <a:pt x="201" y="452"/>
                  </a:cubicBezTo>
                  <a:cubicBezTo>
                    <a:pt x="201" y="452"/>
                    <a:pt x="202" y="452"/>
                    <a:pt x="202" y="452"/>
                  </a:cubicBezTo>
                  <a:cubicBezTo>
                    <a:pt x="202" y="452"/>
                    <a:pt x="202" y="452"/>
                    <a:pt x="202" y="453"/>
                  </a:cubicBezTo>
                  <a:cubicBezTo>
                    <a:pt x="203" y="453"/>
                    <a:pt x="203" y="453"/>
                    <a:pt x="203" y="453"/>
                  </a:cubicBezTo>
                  <a:cubicBezTo>
                    <a:pt x="203" y="452"/>
                    <a:pt x="204" y="452"/>
                    <a:pt x="204" y="452"/>
                  </a:cubicBezTo>
                  <a:cubicBezTo>
                    <a:pt x="204" y="453"/>
                    <a:pt x="204" y="453"/>
                    <a:pt x="204" y="453"/>
                  </a:cubicBezTo>
                  <a:cubicBezTo>
                    <a:pt x="205" y="453"/>
                    <a:pt x="205" y="453"/>
                    <a:pt x="205" y="453"/>
                  </a:cubicBezTo>
                  <a:cubicBezTo>
                    <a:pt x="206" y="453"/>
                    <a:pt x="206" y="453"/>
                    <a:pt x="206" y="453"/>
                  </a:cubicBezTo>
                  <a:cubicBezTo>
                    <a:pt x="206" y="454"/>
                    <a:pt x="206" y="454"/>
                    <a:pt x="206" y="454"/>
                  </a:cubicBezTo>
                  <a:cubicBezTo>
                    <a:pt x="205" y="454"/>
                    <a:pt x="205" y="454"/>
                    <a:pt x="205" y="454"/>
                  </a:cubicBezTo>
                  <a:cubicBezTo>
                    <a:pt x="205" y="454"/>
                    <a:pt x="205" y="454"/>
                    <a:pt x="205" y="454"/>
                  </a:cubicBezTo>
                  <a:cubicBezTo>
                    <a:pt x="205" y="455"/>
                    <a:pt x="205" y="455"/>
                    <a:pt x="205" y="455"/>
                  </a:cubicBezTo>
                  <a:cubicBezTo>
                    <a:pt x="206" y="455"/>
                    <a:pt x="206" y="455"/>
                    <a:pt x="206" y="455"/>
                  </a:cubicBezTo>
                  <a:cubicBezTo>
                    <a:pt x="206" y="455"/>
                    <a:pt x="206" y="455"/>
                    <a:pt x="206" y="455"/>
                  </a:cubicBezTo>
                  <a:cubicBezTo>
                    <a:pt x="208" y="456"/>
                    <a:pt x="208" y="456"/>
                    <a:pt x="208" y="456"/>
                  </a:cubicBezTo>
                  <a:cubicBezTo>
                    <a:pt x="207" y="456"/>
                    <a:pt x="207" y="456"/>
                    <a:pt x="207" y="456"/>
                  </a:cubicBezTo>
                  <a:cubicBezTo>
                    <a:pt x="207" y="456"/>
                    <a:pt x="207" y="456"/>
                    <a:pt x="207" y="456"/>
                  </a:cubicBezTo>
                  <a:cubicBezTo>
                    <a:pt x="207" y="456"/>
                    <a:pt x="206" y="456"/>
                    <a:pt x="206" y="456"/>
                  </a:cubicBezTo>
                  <a:cubicBezTo>
                    <a:pt x="206" y="456"/>
                    <a:pt x="205" y="456"/>
                    <a:pt x="205" y="456"/>
                  </a:cubicBezTo>
                  <a:cubicBezTo>
                    <a:pt x="205" y="457"/>
                    <a:pt x="205" y="457"/>
                    <a:pt x="205" y="457"/>
                  </a:cubicBezTo>
                  <a:cubicBezTo>
                    <a:pt x="205" y="459"/>
                    <a:pt x="205" y="459"/>
                    <a:pt x="205" y="459"/>
                  </a:cubicBezTo>
                  <a:cubicBezTo>
                    <a:pt x="204" y="459"/>
                    <a:pt x="204" y="459"/>
                    <a:pt x="204" y="459"/>
                  </a:cubicBezTo>
                  <a:cubicBezTo>
                    <a:pt x="204" y="460"/>
                    <a:pt x="204" y="460"/>
                    <a:pt x="204" y="460"/>
                  </a:cubicBezTo>
                  <a:cubicBezTo>
                    <a:pt x="204" y="460"/>
                    <a:pt x="204" y="460"/>
                    <a:pt x="204" y="460"/>
                  </a:cubicBezTo>
                  <a:cubicBezTo>
                    <a:pt x="204" y="460"/>
                    <a:pt x="204" y="460"/>
                    <a:pt x="204" y="460"/>
                  </a:cubicBezTo>
                  <a:cubicBezTo>
                    <a:pt x="204" y="460"/>
                    <a:pt x="204" y="460"/>
                    <a:pt x="203" y="460"/>
                  </a:cubicBezTo>
                  <a:cubicBezTo>
                    <a:pt x="203" y="460"/>
                    <a:pt x="203" y="460"/>
                    <a:pt x="203" y="460"/>
                  </a:cubicBezTo>
                  <a:cubicBezTo>
                    <a:pt x="202" y="459"/>
                    <a:pt x="202" y="459"/>
                    <a:pt x="202" y="459"/>
                  </a:cubicBezTo>
                  <a:cubicBezTo>
                    <a:pt x="202" y="460"/>
                    <a:pt x="202" y="460"/>
                    <a:pt x="202" y="460"/>
                  </a:cubicBezTo>
                  <a:cubicBezTo>
                    <a:pt x="202" y="461"/>
                    <a:pt x="202" y="461"/>
                    <a:pt x="202" y="461"/>
                  </a:cubicBezTo>
                  <a:cubicBezTo>
                    <a:pt x="202" y="461"/>
                    <a:pt x="202" y="461"/>
                    <a:pt x="202" y="461"/>
                  </a:cubicBezTo>
                  <a:cubicBezTo>
                    <a:pt x="201" y="461"/>
                    <a:pt x="201" y="461"/>
                    <a:pt x="201" y="461"/>
                  </a:cubicBezTo>
                  <a:cubicBezTo>
                    <a:pt x="200" y="461"/>
                    <a:pt x="200" y="461"/>
                    <a:pt x="200" y="461"/>
                  </a:cubicBezTo>
                  <a:cubicBezTo>
                    <a:pt x="199" y="461"/>
                    <a:pt x="199" y="461"/>
                    <a:pt x="199" y="461"/>
                  </a:cubicBezTo>
                  <a:cubicBezTo>
                    <a:pt x="199" y="461"/>
                    <a:pt x="199" y="461"/>
                    <a:pt x="199" y="461"/>
                  </a:cubicBezTo>
                  <a:cubicBezTo>
                    <a:pt x="198" y="462"/>
                    <a:pt x="198" y="462"/>
                    <a:pt x="198" y="462"/>
                  </a:cubicBezTo>
                  <a:cubicBezTo>
                    <a:pt x="198" y="462"/>
                    <a:pt x="198" y="462"/>
                    <a:pt x="198" y="462"/>
                  </a:cubicBezTo>
                  <a:cubicBezTo>
                    <a:pt x="198" y="462"/>
                    <a:pt x="198" y="462"/>
                    <a:pt x="198" y="462"/>
                  </a:cubicBezTo>
                  <a:cubicBezTo>
                    <a:pt x="198" y="462"/>
                    <a:pt x="198" y="462"/>
                    <a:pt x="198" y="462"/>
                  </a:cubicBezTo>
                  <a:cubicBezTo>
                    <a:pt x="197" y="461"/>
                    <a:pt x="197" y="461"/>
                    <a:pt x="197" y="461"/>
                  </a:cubicBezTo>
                  <a:cubicBezTo>
                    <a:pt x="197" y="462"/>
                    <a:pt x="197" y="462"/>
                    <a:pt x="197" y="462"/>
                  </a:cubicBezTo>
                  <a:cubicBezTo>
                    <a:pt x="197" y="462"/>
                    <a:pt x="197" y="462"/>
                    <a:pt x="197" y="462"/>
                  </a:cubicBezTo>
                  <a:cubicBezTo>
                    <a:pt x="197" y="462"/>
                    <a:pt x="197" y="462"/>
                    <a:pt x="197" y="462"/>
                  </a:cubicBezTo>
                  <a:cubicBezTo>
                    <a:pt x="210" y="465"/>
                    <a:pt x="210" y="465"/>
                    <a:pt x="210" y="465"/>
                  </a:cubicBezTo>
                  <a:cubicBezTo>
                    <a:pt x="213" y="466"/>
                    <a:pt x="213" y="468"/>
                    <a:pt x="216" y="470"/>
                  </a:cubicBezTo>
                  <a:cubicBezTo>
                    <a:pt x="224" y="467"/>
                    <a:pt x="224" y="467"/>
                    <a:pt x="224" y="467"/>
                  </a:cubicBezTo>
                  <a:cubicBezTo>
                    <a:pt x="234" y="474"/>
                    <a:pt x="234" y="474"/>
                    <a:pt x="234" y="474"/>
                  </a:cubicBezTo>
                  <a:cubicBezTo>
                    <a:pt x="243" y="471"/>
                    <a:pt x="243" y="471"/>
                    <a:pt x="243" y="471"/>
                  </a:cubicBezTo>
                  <a:cubicBezTo>
                    <a:pt x="252" y="471"/>
                    <a:pt x="252" y="471"/>
                    <a:pt x="252" y="471"/>
                  </a:cubicBezTo>
                  <a:cubicBezTo>
                    <a:pt x="252" y="470"/>
                    <a:pt x="256" y="470"/>
                    <a:pt x="259" y="471"/>
                  </a:cubicBezTo>
                  <a:cubicBezTo>
                    <a:pt x="259" y="471"/>
                    <a:pt x="259" y="471"/>
                    <a:pt x="259" y="471"/>
                  </a:cubicBezTo>
                  <a:close/>
                  <a:moveTo>
                    <a:pt x="192" y="456"/>
                  </a:moveTo>
                  <a:cubicBezTo>
                    <a:pt x="192" y="456"/>
                    <a:pt x="192" y="456"/>
                    <a:pt x="192" y="456"/>
                  </a:cubicBezTo>
                  <a:cubicBezTo>
                    <a:pt x="192" y="456"/>
                    <a:pt x="192" y="456"/>
                    <a:pt x="192" y="456"/>
                  </a:cubicBezTo>
                  <a:cubicBezTo>
                    <a:pt x="192" y="456"/>
                    <a:pt x="193" y="456"/>
                    <a:pt x="193" y="456"/>
                  </a:cubicBezTo>
                  <a:cubicBezTo>
                    <a:pt x="193" y="456"/>
                    <a:pt x="193" y="457"/>
                    <a:pt x="193" y="457"/>
                  </a:cubicBezTo>
                  <a:cubicBezTo>
                    <a:pt x="193" y="457"/>
                    <a:pt x="193" y="457"/>
                    <a:pt x="193" y="457"/>
                  </a:cubicBezTo>
                  <a:cubicBezTo>
                    <a:pt x="193" y="457"/>
                    <a:pt x="193" y="457"/>
                    <a:pt x="194" y="458"/>
                  </a:cubicBezTo>
                  <a:cubicBezTo>
                    <a:pt x="194" y="458"/>
                    <a:pt x="193" y="458"/>
                    <a:pt x="193" y="458"/>
                  </a:cubicBezTo>
                  <a:cubicBezTo>
                    <a:pt x="193" y="458"/>
                    <a:pt x="193" y="458"/>
                    <a:pt x="193" y="458"/>
                  </a:cubicBezTo>
                  <a:cubicBezTo>
                    <a:pt x="192" y="458"/>
                    <a:pt x="192" y="458"/>
                    <a:pt x="192" y="458"/>
                  </a:cubicBezTo>
                  <a:cubicBezTo>
                    <a:pt x="192" y="458"/>
                    <a:pt x="192" y="458"/>
                    <a:pt x="192" y="458"/>
                  </a:cubicBezTo>
                  <a:cubicBezTo>
                    <a:pt x="192" y="456"/>
                    <a:pt x="192" y="456"/>
                    <a:pt x="192" y="456"/>
                  </a:cubicBezTo>
                  <a:close/>
                  <a:moveTo>
                    <a:pt x="450" y="202"/>
                  </a:moveTo>
                  <a:cubicBezTo>
                    <a:pt x="450" y="202"/>
                    <a:pt x="450" y="202"/>
                    <a:pt x="450" y="202"/>
                  </a:cubicBezTo>
                  <a:cubicBezTo>
                    <a:pt x="449" y="202"/>
                    <a:pt x="449" y="202"/>
                    <a:pt x="449" y="202"/>
                  </a:cubicBezTo>
                  <a:cubicBezTo>
                    <a:pt x="448" y="201"/>
                    <a:pt x="448" y="201"/>
                    <a:pt x="448" y="201"/>
                  </a:cubicBezTo>
                  <a:cubicBezTo>
                    <a:pt x="448" y="201"/>
                    <a:pt x="448" y="201"/>
                    <a:pt x="448" y="201"/>
                  </a:cubicBezTo>
                  <a:cubicBezTo>
                    <a:pt x="448" y="201"/>
                    <a:pt x="448" y="201"/>
                    <a:pt x="448" y="201"/>
                  </a:cubicBezTo>
                  <a:cubicBezTo>
                    <a:pt x="449" y="201"/>
                    <a:pt x="449" y="200"/>
                    <a:pt x="449" y="200"/>
                  </a:cubicBezTo>
                  <a:cubicBezTo>
                    <a:pt x="449" y="201"/>
                    <a:pt x="450" y="201"/>
                    <a:pt x="450" y="202"/>
                  </a:cubicBezTo>
                  <a:close/>
                  <a:moveTo>
                    <a:pt x="493" y="520"/>
                  </a:moveTo>
                  <a:cubicBezTo>
                    <a:pt x="493" y="520"/>
                    <a:pt x="493" y="520"/>
                    <a:pt x="493" y="520"/>
                  </a:cubicBezTo>
                  <a:cubicBezTo>
                    <a:pt x="491" y="524"/>
                    <a:pt x="491" y="524"/>
                    <a:pt x="491" y="524"/>
                  </a:cubicBezTo>
                  <a:cubicBezTo>
                    <a:pt x="489" y="527"/>
                    <a:pt x="489" y="527"/>
                    <a:pt x="489" y="527"/>
                  </a:cubicBezTo>
                  <a:cubicBezTo>
                    <a:pt x="494" y="529"/>
                    <a:pt x="494" y="529"/>
                    <a:pt x="494" y="529"/>
                  </a:cubicBezTo>
                  <a:cubicBezTo>
                    <a:pt x="497" y="533"/>
                    <a:pt x="497" y="533"/>
                    <a:pt x="497" y="533"/>
                  </a:cubicBezTo>
                  <a:cubicBezTo>
                    <a:pt x="497" y="533"/>
                    <a:pt x="499" y="536"/>
                    <a:pt x="501" y="536"/>
                  </a:cubicBezTo>
                  <a:cubicBezTo>
                    <a:pt x="503" y="536"/>
                    <a:pt x="506" y="538"/>
                    <a:pt x="506" y="538"/>
                  </a:cubicBezTo>
                  <a:cubicBezTo>
                    <a:pt x="506" y="538"/>
                    <a:pt x="508" y="535"/>
                    <a:pt x="508" y="531"/>
                  </a:cubicBezTo>
                  <a:cubicBezTo>
                    <a:pt x="509" y="528"/>
                    <a:pt x="505" y="524"/>
                    <a:pt x="511" y="523"/>
                  </a:cubicBezTo>
                  <a:cubicBezTo>
                    <a:pt x="517" y="523"/>
                    <a:pt x="513" y="516"/>
                    <a:pt x="513" y="516"/>
                  </a:cubicBezTo>
                  <a:cubicBezTo>
                    <a:pt x="513" y="511"/>
                    <a:pt x="513" y="511"/>
                    <a:pt x="513" y="511"/>
                  </a:cubicBezTo>
                  <a:cubicBezTo>
                    <a:pt x="512" y="505"/>
                    <a:pt x="512" y="505"/>
                    <a:pt x="512" y="505"/>
                  </a:cubicBezTo>
                  <a:cubicBezTo>
                    <a:pt x="513" y="503"/>
                    <a:pt x="513" y="503"/>
                    <a:pt x="513" y="503"/>
                  </a:cubicBezTo>
                  <a:cubicBezTo>
                    <a:pt x="516" y="499"/>
                    <a:pt x="516" y="499"/>
                    <a:pt x="516" y="499"/>
                  </a:cubicBezTo>
                  <a:cubicBezTo>
                    <a:pt x="519" y="496"/>
                    <a:pt x="519" y="496"/>
                    <a:pt x="519" y="496"/>
                  </a:cubicBezTo>
                  <a:cubicBezTo>
                    <a:pt x="519" y="496"/>
                    <a:pt x="520" y="493"/>
                    <a:pt x="520" y="491"/>
                  </a:cubicBezTo>
                  <a:cubicBezTo>
                    <a:pt x="519" y="490"/>
                    <a:pt x="516" y="485"/>
                    <a:pt x="516" y="485"/>
                  </a:cubicBezTo>
                  <a:cubicBezTo>
                    <a:pt x="519" y="473"/>
                    <a:pt x="519" y="473"/>
                    <a:pt x="519" y="473"/>
                  </a:cubicBezTo>
                  <a:cubicBezTo>
                    <a:pt x="518" y="471"/>
                    <a:pt x="518" y="471"/>
                    <a:pt x="518" y="471"/>
                  </a:cubicBezTo>
                  <a:cubicBezTo>
                    <a:pt x="517" y="468"/>
                    <a:pt x="517" y="468"/>
                    <a:pt x="517" y="468"/>
                  </a:cubicBezTo>
                  <a:cubicBezTo>
                    <a:pt x="515" y="459"/>
                    <a:pt x="515" y="459"/>
                    <a:pt x="515" y="459"/>
                  </a:cubicBezTo>
                  <a:cubicBezTo>
                    <a:pt x="515" y="447"/>
                    <a:pt x="515" y="447"/>
                    <a:pt x="515" y="447"/>
                  </a:cubicBezTo>
                  <a:cubicBezTo>
                    <a:pt x="509" y="449"/>
                    <a:pt x="509" y="449"/>
                    <a:pt x="509" y="449"/>
                  </a:cubicBezTo>
                  <a:cubicBezTo>
                    <a:pt x="511" y="454"/>
                    <a:pt x="511" y="454"/>
                    <a:pt x="511" y="454"/>
                  </a:cubicBezTo>
                  <a:cubicBezTo>
                    <a:pt x="509" y="463"/>
                    <a:pt x="509" y="463"/>
                    <a:pt x="509" y="463"/>
                  </a:cubicBezTo>
                  <a:cubicBezTo>
                    <a:pt x="504" y="464"/>
                    <a:pt x="504" y="464"/>
                    <a:pt x="504" y="464"/>
                  </a:cubicBezTo>
                  <a:cubicBezTo>
                    <a:pt x="502" y="465"/>
                    <a:pt x="502" y="465"/>
                    <a:pt x="502" y="465"/>
                  </a:cubicBezTo>
                  <a:cubicBezTo>
                    <a:pt x="499" y="468"/>
                    <a:pt x="499" y="468"/>
                    <a:pt x="499" y="468"/>
                  </a:cubicBezTo>
                  <a:cubicBezTo>
                    <a:pt x="494" y="469"/>
                    <a:pt x="494" y="469"/>
                    <a:pt x="494" y="469"/>
                  </a:cubicBezTo>
                  <a:cubicBezTo>
                    <a:pt x="489" y="473"/>
                    <a:pt x="489" y="473"/>
                    <a:pt x="489" y="473"/>
                  </a:cubicBezTo>
                  <a:cubicBezTo>
                    <a:pt x="485" y="478"/>
                    <a:pt x="485" y="478"/>
                    <a:pt x="485" y="478"/>
                  </a:cubicBezTo>
                  <a:cubicBezTo>
                    <a:pt x="482" y="481"/>
                    <a:pt x="482" y="481"/>
                    <a:pt x="482" y="481"/>
                  </a:cubicBezTo>
                  <a:cubicBezTo>
                    <a:pt x="482" y="481"/>
                    <a:pt x="482" y="483"/>
                    <a:pt x="484" y="485"/>
                  </a:cubicBezTo>
                  <a:cubicBezTo>
                    <a:pt x="486" y="488"/>
                    <a:pt x="481" y="498"/>
                    <a:pt x="481" y="498"/>
                  </a:cubicBezTo>
                  <a:cubicBezTo>
                    <a:pt x="485" y="498"/>
                    <a:pt x="485" y="498"/>
                    <a:pt x="485" y="498"/>
                  </a:cubicBezTo>
                  <a:cubicBezTo>
                    <a:pt x="486" y="503"/>
                    <a:pt x="486" y="503"/>
                    <a:pt x="486" y="503"/>
                  </a:cubicBezTo>
                  <a:cubicBezTo>
                    <a:pt x="483" y="508"/>
                    <a:pt x="483" y="508"/>
                    <a:pt x="483" y="508"/>
                  </a:cubicBezTo>
                  <a:cubicBezTo>
                    <a:pt x="486" y="510"/>
                    <a:pt x="486" y="510"/>
                    <a:pt x="486" y="510"/>
                  </a:cubicBezTo>
                  <a:cubicBezTo>
                    <a:pt x="489" y="510"/>
                    <a:pt x="489" y="510"/>
                    <a:pt x="489" y="510"/>
                  </a:cubicBezTo>
                  <a:cubicBezTo>
                    <a:pt x="486" y="516"/>
                    <a:pt x="486" y="516"/>
                    <a:pt x="486" y="516"/>
                  </a:cubicBezTo>
                  <a:cubicBezTo>
                    <a:pt x="486" y="518"/>
                    <a:pt x="486" y="518"/>
                    <a:pt x="486" y="518"/>
                  </a:cubicBezTo>
                  <a:lnTo>
                    <a:pt x="493" y="520"/>
                  </a:lnTo>
                  <a:close/>
                </a:path>
              </a:pathLst>
            </a:custGeom>
            <a:grpFill/>
            <a:ln w="38100" cap="rnd" cmpd="sng">
              <a:solidFill>
                <a:schemeClr val="bg2"/>
              </a:solidFill>
              <a:prstDash val="solid"/>
              <a:round/>
              <a:headEnd/>
              <a:tailEnd/>
            </a:ln>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en-US" sz="1050">
                <a:solidFill>
                  <a:srgbClr val="0032A0">
                    <a:lumMod val="50000"/>
                  </a:srgbClr>
                </a:solidFill>
                <a:latin typeface="Calibri Light"/>
              </a:endParaRPr>
            </a:p>
          </p:txBody>
        </p:sp>
        <p:sp>
          <p:nvSpPr>
            <p:cNvPr id="562" name="Freeform 13"/>
            <p:cNvSpPr>
              <a:spLocks/>
            </p:cNvSpPr>
            <p:nvPr/>
          </p:nvSpPr>
          <p:spPr bwMode="auto">
            <a:xfrm>
              <a:off x="2979926" y="1055254"/>
              <a:ext cx="543119" cy="437887"/>
            </a:xfrm>
            <a:custGeom>
              <a:avLst/>
              <a:gdLst>
                <a:gd name="T0" fmla="*/ 46 w 238"/>
                <a:gd name="T1" fmla="*/ 78 h 198"/>
                <a:gd name="T2" fmla="*/ 30 w 238"/>
                <a:gd name="T3" fmla="*/ 73 h 198"/>
                <a:gd name="T4" fmla="*/ 10 w 238"/>
                <a:gd name="T5" fmla="*/ 70 h 198"/>
                <a:gd name="T6" fmla="*/ 13 w 238"/>
                <a:gd name="T7" fmla="*/ 76 h 198"/>
                <a:gd name="T8" fmla="*/ 34 w 238"/>
                <a:gd name="T9" fmla="*/ 91 h 198"/>
                <a:gd name="T10" fmla="*/ 35 w 238"/>
                <a:gd name="T11" fmla="*/ 107 h 198"/>
                <a:gd name="T12" fmla="*/ 34 w 238"/>
                <a:gd name="T13" fmla="*/ 113 h 198"/>
                <a:gd name="T14" fmla="*/ 25 w 238"/>
                <a:gd name="T15" fmla="*/ 127 h 198"/>
                <a:gd name="T16" fmla="*/ 9 w 238"/>
                <a:gd name="T17" fmla="*/ 124 h 198"/>
                <a:gd name="T18" fmla="*/ 20 w 238"/>
                <a:gd name="T19" fmla="*/ 138 h 198"/>
                <a:gd name="T20" fmla="*/ 48 w 238"/>
                <a:gd name="T21" fmla="*/ 162 h 198"/>
                <a:gd name="T22" fmla="*/ 85 w 238"/>
                <a:gd name="T23" fmla="*/ 195 h 198"/>
                <a:gd name="T24" fmla="*/ 131 w 238"/>
                <a:gd name="T25" fmla="*/ 189 h 198"/>
                <a:gd name="T26" fmla="*/ 164 w 238"/>
                <a:gd name="T27" fmla="*/ 181 h 198"/>
                <a:gd name="T28" fmla="*/ 194 w 238"/>
                <a:gd name="T29" fmla="*/ 178 h 198"/>
                <a:gd name="T30" fmla="*/ 212 w 238"/>
                <a:gd name="T31" fmla="*/ 165 h 198"/>
                <a:gd name="T32" fmla="*/ 226 w 238"/>
                <a:gd name="T33" fmla="*/ 157 h 198"/>
                <a:gd name="T34" fmla="*/ 230 w 238"/>
                <a:gd name="T35" fmla="*/ 148 h 198"/>
                <a:gd name="T36" fmla="*/ 235 w 238"/>
                <a:gd name="T37" fmla="*/ 133 h 198"/>
                <a:gd name="T38" fmla="*/ 227 w 238"/>
                <a:gd name="T39" fmla="*/ 109 h 198"/>
                <a:gd name="T40" fmla="*/ 224 w 238"/>
                <a:gd name="T41" fmla="*/ 92 h 198"/>
                <a:gd name="T42" fmla="*/ 228 w 238"/>
                <a:gd name="T43" fmla="*/ 76 h 198"/>
                <a:gd name="T44" fmla="*/ 210 w 238"/>
                <a:gd name="T45" fmla="*/ 76 h 198"/>
                <a:gd name="T46" fmla="*/ 206 w 238"/>
                <a:gd name="T47" fmla="*/ 58 h 198"/>
                <a:gd name="T48" fmla="*/ 192 w 238"/>
                <a:gd name="T49" fmla="*/ 68 h 198"/>
                <a:gd name="T50" fmla="*/ 173 w 238"/>
                <a:gd name="T51" fmla="*/ 66 h 198"/>
                <a:gd name="T52" fmla="*/ 160 w 238"/>
                <a:gd name="T53" fmla="*/ 64 h 198"/>
                <a:gd name="T54" fmla="*/ 147 w 238"/>
                <a:gd name="T55" fmla="*/ 80 h 198"/>
                <a:gd name="T56" fmla="*/ 141 w 238"/>
                <a:gd name="T57" fmla="*/ 54 h 198"/>
                <a:gd name="T58" fmla="*/ 128 w 238"/>
                <a:gd name="T59" fmla="*/ 53 h 198"/>
                <a:gd name="T60" fmla="*/ 119 w 238"/>
                <a:gd name="T61" fmla="*/ 67 h 198"/>
                <a:gd name="T62" fmla="*/ 109 w 238"/>
                <a:gd name="T63" fmla="*/ 43 h 198"/>
                <a:gd name="T64" fmla="*/ 96 w 238"/>
                <a:gd name="T65" fmla="*/ 67 h 198"/>
                <a:gd name="T66" fmla="*/ 80 w 238"/>
                <a:gd name="T67" fmla="*/ 67 h 198"/>
                <a:gd name="T68" fmla="*/ 71 w 238"/>
                <a:gd name="T69" fmla="*/ 75 h 198"/>
                <a:gd name="T70" fmla="*/ 75 w 238"/>
                <a:gd name="T71" fmla="*/ 59 h 198"/>
                <a:gd name="T72" fmla="*/ 78 w 238"/>
                <a:gd name="T73" fmla="*/ 52 h 198"/>
                <a:gd name="T74" fmla="*/ 83 w 238"/>
                <a:gd name="T75" fmla="*/ 39 h 198"/>
                <a:gd name="T76" fmla="*/ 80 w 238"/>
                <a:gd name="T77" fmla="*/ 29 h 198"/>
                <a:gd name="T78" fmla="*/ 74 w 238"/>
                <a:gd name="T79" fmla="*/ 7 h 198"/>
                <a:gd name="T80" fmla="*/ 63 w 238"/>
                <a:gd name="T81" fmla="*/ 1 h 198"/>
                <a:gd name="T82" fmla="*/ 61 w 238"/>
                <a:gd name="T83" fmla="*/ 8 h 198"/>
                <a:gd name="T84" fmla="*/ 67 w 238"/>
                <a:gd name="T85" fmla="*/ 12 h 198"/>
                <a:gd name="T86" fmla="*/ 57 w 238"/>
                <a:gd name="T87" fmla="*/ 12 h 198"/>
                <a:gd name="T88" fmla="*/ 62 w 238"/>
                <a:gd name="T89" fmla="*/ 33 h 198"/>
                <a:gd name="T90" fmla="*/ 59 w 238"/>
                <a:gd name="T91" fmla="*/ 28 h 198"/>
                <a:gd name="T92" fmla="*/ 55 w 238"/>
                <a:gd name="T93" fmla="*/ 24 h 198"/>
                <a:gd name="T94" fmla="*/ 53 w 238"/>
                <a:gd name="T95" fmla="*/ 15 h 198"/>
                <a:gd name="T96" fmla="*/ 43 w 238"/>
                <a:gd name="T97" fmla="*/ 9 h 198"/>
                <a:gd name="T98" fmla="*/ 36 w 238"/>
                <a:gd name="T99" fmla="*/ 18 h 198"/>
                <a:gd name="T100" fmla="*/ 32 w 238"/>
                <a:gd name="T101" fmla="*/ 26 h 198"/>
                <a:gd name="T102" fmla="*/ 31 w 238"/>
                <a:gd name="T103" fmla="*/ 30 h 198"/>
                <a:gd name="T104" fmla="*/ 23 w 238"/>
                <a:gd name="T105" fmla="*/ 28 h 198"/>
                <a:gd name="T106" fmla="*/ 23 w 238"/>
                <a:gd name="T107" fmla="*/ 36 h 198"/>
                <a:gd name="T108" fmla="*/ 11 w 238"/>
                <a:gd name="T109" fmla="*/ 29 h 198"/>
                <a:gd name="T110" fmla="*/ 20 w 238"/>
                <a:gd name="T111" fmla="*/ 44 h 198"/>
                <a:gd name="T112" fmla="*/ 36 w 238"/>
                <a:gd name="T113" fmla="*/ 46 h 198"/>
                <a:gd name="T114" fmla="*/ 44 w 238"/>
                <a:gd name="T115" fmla="*/ 46 h 198"/>
                <a:gd name="T116" fmla="*/ 53 w 238"/>
                <a:gd name="T117" fmla="*/ 52 h 198"/>
                <a:gd name="T118" fmla="*/ 59 w 238"/>
                <a:gd name="T119" fmla="*/ 59 h 198"/>
                <a:gd name="T120" fmla="*/ 47 w 238"/>
                <a:gd name="T121" fmla="*/ 65 h 198"/>
                <a:gd name="T122" fmla="*/ 46 w 238"/>
                <a:gd name="T123" fmla="*/ 73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8" h="198">
                  <a:moveTo>
                    <a:pt x="48" y="74"/>
                  </a:moveTo>
                  <a:cubicBezTo>
                    <a:pt x="52" y="77"/>
                    <a:pt x="52" y="77"/>
                    <a:pt x="52" y="77"/>
                  </a:cubicBezTo>
                  <a:cubicBezTo>
                    <a:pt x="55" y="75"/>
                    <a:pt x="55" y="75"/>
                    <a:pt x="55" y="75"/>
                  </a:cubicBezTo>
                  <a:cubicBezTo>
                    <a:pt x="57" y="73"/>
                    <a:pt x="57" y="73"/>
                    <a:pt x="57" y="73"/>
                  </a:cubicBezTo>
                  <a:cubicBezTo>
                    <a:pt x="59" y="75"/>
                    <a:pt x="59" y="75"/>
                    <a:pt x="59" y="75"/>
                  </a:cubicBezTo>
                  <a:cubicBezTo>
                    <a:pt x="56" y="78"/>
                    <a:pt x="56" y="78"/>
                    <a:pt x="56" y="78"/>
                  </a:cubicBezTo>
                  <a:cubicBezTo>
                    <a:pt x="54" y="80"/>
                    <a:pt x="54" y="80"/>
                    <a:pt x="54" y="80"/>
                  </a:cubicBezTo>
                  <a:cubicBezTo>
                    <a:pt x="54" y="83"/>
                    <a:pt x="54" y="83"/>
                    <a:pt x="54" y="83"/>
                  </a:cubicBezTo>
                  <a:cubicBezTo>
                    <a:pt x="50" y="82"/>
                    <a:pt x="50" y="82"/>
                    <a:pt x="50" y="82"/>
                  </a:cubicBezTo>
                  <a:cubicBezTo>
                    <a:pt x="46" y="78"/>
                    <a:pt x="46" y="78"/>
                    <a:pt x="46" y="78"/>
                  </a:cubicBezTo>
                  <a:cubicBezTo>
                    <a:pt x="44" y="77"/>
                    <a:pt x="44" y="77"/>
                    <a:pt x="44" y="77"/>
                  </a:cubicBezTo>
                  <a:cubicBezTo>
                    <a:pt x="42" y="76"/>
                    <a:pt x="42" y="76"/>
                    <a:pt x="42" y="76"/>
                  </a:cubicBezTo>
                  <a:cubicBezTo>
                    <a:pt x="41" y="73"/>
                    <a:pt x="41" y="73"/>
                    <a:pt x="41" y="73"/>
                  </a:cubicBezTo>
                  <a:cubicBezTo>
                    <a:pt x="40" y="74"/>
                    <a:pt x="40" y="74"/>
                    <a:pt x="40" y="74"/>
                  </a:cubicBezTo>
                  <a:cubicBezTo>
                    <a:pt x="36" y="75"/>
                    <a:pt x="36" y="75"/>
                    <a:pt x="36" y="75"/>
                  </a:cubicBezTo>
                  <a:cubicBezTo>
                    <a:pt x="35" y="76"/>
                    <a:pt x="35" y="76"/>
                    <a:pt x="35" y="76"/>
                  </a:cubicBezTo>
                  <a:cubicBezTo>
                    <a:pt x="34" y="74"/>
                    <a:pt x="34" y="74"/>
                    <a:pt x="34" y="74"/>
                  </a:cubicBezTo>
                  <a:cubicBezTo>
                    <a:pt x="35" y="72"/>
                    <a:pt x="35" y="72"/>
                    <a:pt x="35" y="72"/>
                  </a:cubicBezTo>
                  <a:cubicBezTo>
                    <a:pt x="32" y="72"/>
                    <a:pt x="32" y="72"/>
                    <a:pt x="32" y="72"/>
                  </a:cubicBezTo>
                  <a:cubicBezTo>
                    <a:pt x="32" y="72"/>
                    <a:pt x="31" y="73"/>
                    <a:pt x="30" y="73"/>
                  </a:cubicBezTo>
                  <a:cubicBezTo>
                    <a:pt x="29" y="73"/>
                    <a:pt x="28" y="73"/>
                    <a:pt x="28" y="73"/>
                  </a:cubicBezTo>
                  <a:cubicBezTo>
                    <a:pt x="27" y="72"/>
                    <a:pt x="26" y="71"/>
                    <a:pt x="25" y="71"/>
                  </a:cubicBezTo>
                  <a:cubicBezTo>
                    <a:pt x="24" y="70"/>
                    <a:pt x="23" y="69"/>
                    <a:pt x="23" y="69"/>
                  </a:cubicBezTo>
                  <a:cubicBezTo>
                    <a:pt x="21" y="70"/>
                    <a:pt x="21" y="70"/>
                    <a:pt x="21" y="70"/>
                  </a:cubicBezTo>
                  <a:cubicBezTo>
                    <a:pt x="19" y="72"/>
                    <a:pt x="19" y="72"/>
                    <a:pt x="19" y="72"/>
                  </a:cubicBezTo>
                  <a:cubicBezTo>
                    <a:pt x="19" y="71"/>
                    <a:pt x="19" y="71"/>
                    <a:pt x="19" y="71"/>
                  </a:cubicBezTo>
                  <a:cubicBezTo>
                    <a:pt x="17" y="70"/>
                    <a:pt x="17" y="70"/>
                    <a:pt x="17" y="70"/>
                  </a:cubicBezTo>
                  <a:cubicBezTo>
                    <a:pt x="13" y="70"/>
                    <a:pt x="13" y="70"/>
                    <a:pt x="13" y="70"/>
                  </a:cubicBezTo>
                  <a:cubicBezTo>
                    <a:pt x="12" y="70"/>
                    <a:pt x="12" y="70"/>
                    <a:pt x="12" y="70"/>
                  </a:cubicBezTo>
                  <a:cubicBezTo>
                    <a:pt x="12" y="70"/>
                    <a:pt x="12" y="70"/>
                    <a:pt x="10" y="70"/>
                  </a:cubicBezTo>
                  <a:cubicBezTo>
                    <a:pt x="9" y="69"/>
                    <a:pt x="9" y="69"/>
                    <a:pt x="9" y="69"/>
                  </a:cubicBezTo>
                  <a:cubicBezTo>
                    <a:pt x="6" y="68"/>
                    <a:pt x="6" y="68"/>
                    <a:pt x="6" y="68"/>
                  </a:cubicBezTo>
                  <a:cubicBezTo>
                    <a:pt x="3" y="67"/>
                    <a:pt x="3" y="67"/>
                    <a:pt x="3" y="67"/>
                  </a:cubicBezTo>
                  <a:cubicBezTo>
                    <a:pt x="3" y="67"/>
                    <a:pt x="2" y="67"/>
                    <a:pt x="2" y="68"/>
                  </a:cubicBezTo>
                  <a:cubicBezTo>
                    <a:pt x="2" y="70"/>
                    <a:pt x="0" y="71"/>
                    <a:pt x="0" y="72"/>
                  </a:cubicBezTo>
                  <a:cubicBezTo>
                    <a:pt x="1" y="73"/>
                    <a:pt x="2" y="73"/>
                    <a:pt x="3" y="75"/>
                  </a:cubicBezTo>
                  <a:cubicBezTo>
                    <a:pt x="5" y="76"/>
                    <a:pt x="5" y="76"/>
                    <a:pt x="5" y="76"/>
                  </a:cubicBezTo>
                  <a:cubicBezTo>
                    <a:pt x="8" y="76"/>
                    <a:pt x="8" y="76"/>
                    <a:pt x="8" y="76"/>
                  </a:cubicBezTo>
                  <a:cubicBezTo>
                    <a:pt x="9" y="75"/>
                    <a:pt x="9" y="75"/>
                    <a:pt x="9" y="75"/>
                  </a:cubicBezTo>
                  <a:cubicBezTo>
                    <a:pt x="13" y="76"/>
                    <a:pt x="13" y="76"/>
                    <a:pt x="13" y="76"/>
                  </a:cubicBezTo>
                  <a:cubicBezTo>
                    <a:pt x="14" y="78"/>
                    <a:pt x="15" y="80"/>
                    <a:pt x="16" y="79"/>
                  </a:cubicBezTo>
                  <a:cubicBezTo>
                    <a:pt x="17" y="78"/>
                    <a:pt x="17" y="78"/>
                    <a:pt x="17" y="78"/>
                  </a:cubicBezTo>
                  <a:cubicBezTo>
                    <a:pt x="19" y="79"/>
                    <a:pt x="19" y="79"/>
                    <a:pt x="19" y="79"/>
                  </a:cubicBezTo>
                  <a:cubicBezTo>
                    <a:pt x="19" y="79"/>
                    <a:pt x="20" y="83"/>
                    <a:pt x="22" y="83"/>
                  </a:cubicBezTo>
                  <a:cubicBezTo>
                    <a:pt x="23" y="84"/>
                    <a:pt x="24" y="84"/>
                    <a:pt x="24" y="84"/>
                  </a:cubicBezTo>
                  <a:cubicBezTo>
                    <a:pt x="28" y="86"/>
                    <a:pt x="28" y="86"/>
                    <a:pt x="28" y="86"/>
                  </a:cubicBezTo>
                  <a:cubicBezTo>
                    <a:pt x="30" y="86"/>
                    <a:pt x="30" y="86"/>
                    <a:pt x="30" y="86"/>
                  </a:cubicBezTo>
                  <a:cubicBezTo>
                    <a:pt x="30" y="86"/>
                    <a:pt x="33" y="85"/>
                    <a:pt x="33" y="86"/>
                  </a:cubicBezTo>
                  <a:cubicBezTo>
                    <a:pt x="33" y="87"/>
                    <a:pt x="35" y="88"/>
                    <a:pt x="34" y="89"/>
                  </a:cubicBezTo>
                  <a:cubicBezTo>
                    <a:pt x="34" y="89"/>
                    <a:pt x="34" y="90"/>
                    <a:pt x="34" y="91"/>
                  </a:cubicBezTo>
                  <a:cubicBezTo>
                    <a:pt x="34" y="92"/>
                    <a:pt x="34" y="93"/>
                    <a:pt x="34" y="93"/>
                  </a:cubicBezTo>
                  <a:cubicBezTo>
                    <a:pt x="31" y="96"/>
                    <a:pt x="31" y="96"/>
                    <a:pt x="31" y="96"/>
                  </a:cubicBezTo>
                  <a:cubicBezTo>
                    <a:pt x="31" y="98"/>
                    <a:pt x="31" y="98"/>
                    <a:pt x="31" y="98"/>
                  </a:cubicBezTo>
                  <a:cubicBezTo>
                    <a:pt x="31" y="98"/>
                    <a:pt x="31" y="100"/>
                    <a:pt x="30" y="100"/>
                  </a:cubicBezTo>
                  <a:cubicBezTo>
                    <a:pt x="30" y="101"/>
                    <a:pt x="29" y="104"/>
                    <a:pt x="29" y="104"/>
                  </a:cubicBezTo>
                  <a:cubicBezTo>
                    <a:pt x="32" y="102"/>
                    <a:pt x="32" y="102"/>
                    <a:pt x="32" y="102"/>
                  </a:cubicBezTo>
                  <a:cubicBezTo>
                    <a:pt x="32" y="102"/>
                    <a:pt x="33" y="102"/>
                    <a:pt x="33" y="103"/>
                  </a:cubicBezTo>
                  <a:cubicBezTo>
                    <a:pt x="32" y="105"/>
                    <a:pt x="31" y="106"/>
                    <a:pt x="31" y="106"/>
                  </a:cubicBezTo>
                  <a:cubicBezTo>
                    <a:pt x="31" y="106"/>
                    <a:pt x="32" y="109"/>
                    <a:pt x="33" y="108"/>
                  </a:cubicBezTo>
                  <a:cubicBezTo>
                    <a:pt x="35" y="107"/>
                    <a:pt x="35" y="107"/>
                    <a:pt x="35" y="107"/>
                  </a:cubicBezTo>
                  <a:cubicBezTo>
                    <a:pt x="37" y="106"/>
                    <a:pt x="37" y="106"/>
                    <a:pt x="37" y="106"/>
                  </a:cubicBezTo>
                  <a:cubicBezTo>
                    <a:pt x="40" y="105"/>
                    <a:pt x="40" y="105"/>
                    <a:pt x="40" y="105"/>
                  </a:cubicBezTo>
                  <a:cubicBezTo>
                    <a:pt x="40" y="105"/>
                    <a:pt x="40" y="105"/>
                    <a:pt x="41" y="104"/>
                  </a:cubicBezTo>
                  <a:cubicBezTo>
                    <a:pt x="43" y="104"/>
                    <a:pt x="46" y="104"/>
                    <a:pt x="46" y="104"/>
                  </a:cubicBezTo>
                  <a:cubicBezTo>
                    <a:pt x="46" y="104"/>
                    <a:pt x="47" y="107"/>
                    <a:pt x="46" y="107"/>
                  </a:cubicBezTo>
                  <a:cubicBezTo>
                    <a:pt x="45" y="107"/>
                    <a:pt x="41" y="106"/>
                    <a:pt x="41" y="106"/>
                  </a:cubicBezTo>
                  <a:cubicBezTo>
                    <a:pt x="39" y="107"/>
                    <a:pt x="39" y="107"/>
                    <a:pt x="39" y="107"/>
                  </a:cubicBezTo>
                  <a:cubicBezTo>
                    <a:pt x="37" y="108"/>
                    <a:pt x="37" y="108"/>
                    <a:pt x="37" y="108"/>
                  </a:cubicBezTo>
                  <a:cubicBezTo>
                    <a:pt x="35" y="110"/>
                    <a:pt x="35" y="110"/>
                    <a:pt x="35" y="110"/>
                  </a:cubicBezTo>
                  <a:cubicBezTo>
                    <a:pt x="35" y="110"/>
                    <a:pt x="33" y="113"/>
                    <a:pt x="34" y="113"/>
                  </a:cubicBezTo>
                  <a:cubicBezTo>
                    <a:pt x="35" y="114"/>
                    <a:pt x="32" y="115"/>
                    <a:pt x="32" y="115"/>
                  </a:cubicBezTo>
                  <a:cubicBezTo>
                    <a:pt x="31" y="115"/>
                    <a:pt x="31" y="115"/>
                    <a:pt x="31" y="115"/>
                  </a:cubicBezTo>
                  <a:cubicBezTo>
                    <a:pt x="31" y="116"/>
                    <a:pt x="31" y="116"/>
                    <a:pt x="31" y="116"/>
                  </a:cubicBezTo>
                  <a:cubicBezTo>
                    <a:pt x="31" y="116"/>
                    <a:pt x="31" y="116"/>
                    <a:pt x="32" y="117"/>
                  </a:cubicBezTo>
                  <a:cubicBezTo>
                    <a:pt x="33" y="117"/>
                    <a:pt x="36" y="117"/>
                    <a:pt x="36" y="117"/>
                  </a:cubicBezTo>
                  <a:cubicBezTo>
                    <a:pt x="36" y="117"/>
                    <a:pt x="38" y="116"/>
                    <a:pt x="37" y="117"/>
                  </a:cubicBezTo>
                  <a:cubicBezTo>
                    <a:pt x="37" y="118"/>
                    <a:pt x="36" y="121"/>
                    <a:pt x="36" y="121"/>
                  </a:cubicBezTo>
                  <a:cubicBezTo>
                    <a:pt x="36" y="121"/>
                    <a:pt x="35" y="122"/>
                    <a:pt x="32" y="122"/>
                  </a:cubicBezTo>
                  <a:cubicBezTo>
                    <a:pt x="30" y="123"/>
                    <a:pt x="27" y="124"/>
                    <a:pt x="27" y="124"/>
                  </a:cubicBezTo>
                  <a:cubicBezTo>
                    <a:pt x="25" y="127"/>
                    <a:pt x="25" y="127"/>
                    <a:pt x="25" y="127"/>
                  </a:cubicBezTo>
                  <a:cubicBezTo>
                    <a:pt x="25" y="127"/>
                    <a:pt x="26" y="128"/>
                    <a:pt x="23" y="128"/>
                  </a:cubicBezTo>
                  <a:cubicBezTo>
                    <a:pt x="21" y="128"/>
                    <a:pt x="19" y="128"/>
                    <a:pt x="19" y="128"/>
                  </a:cubicBezTo>
                  <a:cubicBezTo>
                    <a:pt x="17" y="128"/>
                    <a:pt x="17" y="128"/>
                    <a:pt x="17" y="128"/>
                  </a:cubicBezTo>
                  <a:cubicBezTo>
                    <a:pt x="17" y="128"/>
                    <a:pt x="15" y="129"/>
                    <a:pt x="15" y="129"/>
                  </a:cubicBezTo>
                  <a:cubicBezTo>
                    <a:pt x="14" y="128"/>
                    <a:pt x="13" y="127"/>
                    <a:pt x="13" y="127"/>
                  </a:cubicBezTo>
                  <a:cubicBezTo>
                    <a:pt x="14" y="123"/>
                    <a:pt x="14" y="123"/>
                    <a:pt x="14" y="123"/>
                  </a:cubicBezTo>
                  <a:cubicBezTo>
                    <a:pt x="13" y="122"/>
                    <a:pt x="13" y="122"/>
                    <a:pt x="13" y="122"/>
                  </a:cubicBezTo>
                  <a:cubicBezTo>
                    <a:pt x="13" y="119"/>
                    <a:pt x="13" y="119"/>
                    <a:pt x="13" y="119"/>
                  </a:cubicBezTo>
                  <a:cubicBezTo>
                    <a:pt x="13" y="119"/>
                    <a:pt x="10" y="121"/>
                    <a:pt x="10" y="122"/>
                  </a:cubicBezTo>
                  <a:cubicBezTo>
                    <a:pt x="9" y="122"/>
                    <a:pt x="9" y="124"/>
                    <a:pt x="9" y="124"/>
                  </a:cubicBezTo>
                  <a:cubicBezTo>
                    <a:pt x="7" y="127"/>
                    <a:pt x="7" y="127"/>
                    <a:pt x="7" y="127"/>
                  </a:cubicBezTo>
                  <a:cubicBezTo>
                    <a:pt x="6" y="127"/>
                    <a:pt x="6" y="127"/>
                    <a:pt x="6" y="127"/>
                  </a:cubicBezTo>
                  <a:cubicBezTo>
                    <a:pt x="6" y="131"/>
                    <a:pt x="6" y="131"/>
                    <a:pt x="6" y="131"/>
                  </a:cubicBezTo>
                  <a:cubicBezTo>
                    <a:pt x="5" y="133"/>
                    <a:pt x="5" y="133"/>
                    <a:pt x="5" y="133"/>
                  </a:cubicBezTo>
                  <a:cubicBezTo>
                    <a:pt x="5" y="133"/>
                    <a:pt x="4" y="133"/>
                    <a:pt x="5" y="134"/>
                  </a:cubicBezTo>
                  <a:cubicBezTo>
                    <a:pt x="6" y="134"/>
                    <a:pt x="10" y="136"/>
                    <a:pt x="10" y="136"/>
                  </a:cubicBezTo>
                  <a:cubicBezTo>
                    <a:pt x="10" y="136"/>
                    <a:pt x="11" y="135"/>
                    <a:pt x="13" y="137"/>
                  </a:cubicBezTo>
                  <a:cubicBezTo>
                    <a:pt x="14" y="138"/>
                    <a:pt x="16" y="139"/>
                    <a:pt x="16" y="139"/>
                  </a:cubicBezTo>
                  <a:cubicBezTo>
                    <a:pt x="17" y="139"/>
                    <a:pt x="17" y="139"/>
                    <a:pt x="17" y="139"/>
                  </a:cubicBezTo>
                  <a:cubicBezTo>
                    <a:pt x="20" y="138"/>
                    <a:pt x="20" y="138"/>
                    <a:pt x="20" y="138"/>
                  </a:cubicBezTo>
                  <a:cubicBezTo>
                    <a:pt x="22" y="140"/>
                    <a:pt x="22" y="140"/>
                    <a:pt x="22" y="140"/>
                  </a:cubicBezTo>
                  <a:cubicBezTo>
                    <a:pt x="27" y="141"/>
                    <a:pt x="27" y="141"/>
                    <a:pt x="27" y="141"/>
                  </a:cubicBezTo>
                  <a:cubicBezTo>
                    <a:pt x="27" y="141"/>
                    <a:pt x="28" y="143"/>
                    <a:pt x="28" y="144"/>
                  </a:cubicBezTo>
                  <a:cubicBezTo>
                    <a:pt x="29" y="144"/>
                    <a:pt x="31" y="147"/>
                    <a:pt x="31" y="147"/>
                  </a:cubicBezTo>
                  <a:cubicBezTo>
                    <a:pt x="31" y="147"/>
                    <a:pt x="31" y="145"/>
                    <a:pt x="33" y="146"/>
                  </a:cubicBezTo>
                  <a:cubicBezTo>
                    <a:pt x="36" y="146"/>
                    <a:pt x="37" y="146"/>
                    <a:pt x="37" y="146"/>
                  </a:cubicBezTo>
                  <a:cubicBezTo>
                    <a:pt x="37" y="146"/>
                    <a:pt x="39" y="146"/>
                    <a:pt x="40" y="147"/>
                  </a:cubicBezTo>
                  <a:cubicBezTo>
                    <a:pt x="41" y="148"/>
                    <a:pt x="44" y="153"/>
                    <a:pt x="44" y="153"/>
                  </a:cubicBezTo>
                  <a:cubicBezTo>
                    <a:pt x="46" y="158"/>
                    <a:pt x="46" y="158"/>
                    <a:pt x="46" y="158"/>
                  </a:cubicBezTo>
                  <a:cubicBezTo>
                    <a:pt x="48" y="162"/>
                    <a:pt x="48" y="162"/>
                    <a:pt x="48" y="162"/>
                  </a:cubicBezTo>
                  <a:cubicBezTo>
                    <a:pt x="48" y="162"/>
                    <a:pt x="48" y="163"/>
                    <a:pt x="50" y="164"/>
                  </a:cubicBezTo>
                  <a:cubicBezTo>
                    <a:pt x="52" y="166"/>
                    <a:pt x="53" y="168"/>
                    <a:pt x="53" y="168"/>
                  </a:cubicBezTo>
                  <a:cubicBezTo>
                    <a:pt x="53" y="168"/>
                    <a:pt x="53" y="169"/>
                    <a:pt x="54" y="170"/>
                  </a:cubicBezTo>
                  <a:cubicBezTo>
                    <a:pt x="55" y="172"/>
                    <a:pt x="57" y="174"/>
                    <a:pt x="57" y="174"/>
                  </a:cubicBezTo>
                  <a:cubicBezTo>
                    <a:pt x="57" y="174"/>
                    <a:pt x="57" y="175"/>
                    <a:pt x="58" y="176"/>
                  </a:cubicBezTo>
                  <a:cubicBezTo>
                    <a:pt x="60" y="177"/>
                    <a:pt x="62" y="177"/>
                    <a:pt x="63" y="178"/>
                  </a:cubicBezTo>
                  <a:cubicBezTo>
                    <a:pt x="65" y="180"/>
                    <a:pt x="67" y="182"/>
                    <a:pt x="67" y="182"/>
                  </a:cubicBezTo>
                  <a:cubicBezTo>
                    <a:pt x="67" y="182"/>
                    <a:pt x="72" y="187"/>
                    <a:pt x="74" y="189"/>
                  </a:cubicBezTo>
                  <a:cubicBezTo>
                    <a:pt x="76" y="191"/>
                    <a:pt x="78" y="193"/>
                    <a:pt x="79" y="193"/>
                  </a:cubicBezTo>
                  <a:cubicBezTo>
                    <a:pt x="80" y="194"/>
                    <a:pt x="85" y="195"/>
                    <a:pt x="85" y="195"/>
                  </a:cubicBezTo>
                  <a:cubicBezTo>
                    <a:pt x="85" y="195"/>
                    <a:pt x="88" y="198"/>
                    <a:pt x="89" y="197"/>
                  </a:cubicBezTo>
                  <a:cubicBezTo>
                    <a:pt x="91" y="197"/>
                    <a:pt x="87" y="196"/>
                    <a:pt x="93" y="196"/>
                  </a:cubicBezTo>
                  <a:cubicBezTo>
                    <a:pt x="99" y="196"/>
                    <a:pt x="103" y="198"/>
                    <a:pt x="103" y="198"/>
                  </a:cubicBezTo>
                  <a:cubicBezTo>
                    <a:pt x="107" y="195"/>
                    <a:pt x="107" y="195"/>
                    <a:pt x="107" y="195"/>
                  </a:cubicBezTo>
                  <a:cubicBezTo>
                    <a:pt x="107" y="195"/>
                    <a:pt x="106" y="197"/>
                    <a:pt x="107" y="194"/>
                  </a:cubicBezTo>
                  <a:cubicBezTo>
                    <a:pt x="108" y="192"/>
                    <a:pt x="109" y="190"/>
                    <a:pt x="109" y="190"/>
                  </a:cubicBezTo>
                  <a:cubicBezTo>
                    <a:pt x="109" y="190"/>
                    <a:pt x="108" y="188"/>
                    <a:pt x="111" y="188"/>
                  </a:cubicBezTo>
                  <a:cubicBezTo>
                    <a:pt x="113" y="188"/>
                    <a:pt x="119" y="187"/>
                    <a:pt x="120" y="187"/>
                  </a:cubicBezTo>
                  <a:cubicBezTo>
                    <a:pt x="121" y="187"/>
                    <a:pt x="121" y="188"/>
                    <a:pt x="122" y="187"/>
                  </a:cubicBezTo>
                  <a:cubicBezTo>
                    <a:pt x="122" y="186"/>
                    <a:pt x="131" y="189"/>
                    <a:pt x="131" y="189"/>
                  </a:cubicBezTo>
                  <a:cubicBezTo>
                    <a:pt x="132" y="187"/>
                    <a:pt x="132" y="187"/>
                    <a:pt x="132" y="187"/>
                  </a:cubicBezTo>
                  <a:cubicBezTo>
                    <a:pt x="134" y="186"/>
                    <a:pt x="134" y="186"/>
                    <a:pt x="134" y="186"/>
                  </a:cubicBezTo>
                  <a:cubicBezTo>
                    <a:pt x="136" y="190"/>
                    <a:pt x="136" y="190"/>
                    <a:pt x="136" y="190"/>
                  </a:cubicBezTo>
                  <a:cubicBezTo>
                    <a:pt x="140" y="190"/>
                    <a:pt x="140" y="190"/>
                    <a:pt x="140" y="190"/>
                  </a:cubicBezTo>
                  <a:cubicBezTo>
                    <a:pt x="140" y="190"/>
                    <a:pt x="143" y="189"/>
                    <a:pt x="145" y="189"/>
                  </a:cubicBezTo>
                  <a:cubicBezTo>
                    <a:pt x="146" y="189"/>
                    <a:pt x="150" y="187"/>
                    <a:pt x="150" y="187"/>
                  </a:cubicBezTo>
                  <a:cubicBezTo>
                    <a:pt x="150" y="187"/>
                    <a:pt x="151" y="185"/>
                    <a:pt x="152" y="185"/>
                  </a:cubicBezTo>
                  <a:cubicBezTo>
                    <a:pt x="153" y="184"/>
                    <a:pt x="156" y="184"/>
                    <a:pt x="157" y="184"/>
                  </a:cubicBezTo>
                  <a:cubicBezTo>
                    <a:pt x="159" y="184"/>
                    <a:pt x="162" y="183"/>
                    <a:pt x="162" y="183"/>
                  </a:cubicBezTo>
                  <a:cubicBezTo>
                    <a:pt x="164" y="181"/>
                    <a:pt x="164" y="181"/>
                    <a:pt x="164" y="181"/>
                  </a:cubicBezTo>
                  <a:cubicBezTo>
                    <a:pt x="164" y="181"/>
                    <a:pt x="165" y="180"/>
                    <a:pt x="167" y="180"/>
                  </a:cubicBezTo>
                  <a:cubicBezTo>
                    <a:pt x="168" y="181"/>
                    <a:pt x="172" y="181"/>
                    <a:pt x="172" y="181"/>
                  </a:cubicBezTo>
                  <a:cubicBezTo>
                    <a:pt x="175" y="179"/>
                    <a:pt x="175" y="179"/>
                    <a:pt x="175" y="179"/>
                  </a:cubicBezTo>
                  <a:cubicBezTo>
                    <a:pt x="178" y="178"/>
                    <a:pt x="178" y="178"/>
                    <a:pt x="178" y="178"/>
                  </a:cubicBezTo>
                  <a:cubicBezTo>
                    <a:pt x="178" y="178"/>
                    <a:pt x="178" y="177"/>
                    <a:pt x="179" y="178"/>
                  </a:cubicBezTo>
                  <a:cubicBezTo>
                    <a:pt x="180" y="179"/>
                    <a:pt x="182" y="181"/>
                    <a:pt x="182" y="181"/>
                  </a:cubicBezTo>
                  <a:cubicBezTo>
                    <a:pt x="186" y="182"/>
                    <a:pt x="186" y="182"/>
                    <a:pt x="186" y="182"/>
                  </a:cubicBezTo>
                  <a:cubicBezTo>
                    <a:pt x="189" y="181"/>
                    <a:pt x="189" y="181"/>
                    <a:pt x="189" y="181"/>
                  </a:cubicBezTo>
                  <a:cubicBezTo>
                    <a:pt x="191" y="179"/>
                    <a:pt x="191" y="179"/>
                    <a:pt x="191" y="179"/>
                  </a:cubicBezTo>
                  <a:cubicBezTo>
                    <a:pt x="191" y="179"/>
                    <a:pt x="191" y="178"/>
                    <a:pt x="194" y="178"/>
                  </a:cubicBezTo>
                  <a:cubicBezTo>
                    <a:pt x="197" y="178"/>
                    <a:pt x="198" y="178"/>
                    <a:pt x="198" y="178"/>
                  </a:cubicBezTo>
                  <a:cubicBezTo>
                    <a:pt x="198" y="178"/>
                    <a:pt x="201" y="178"/>
                    <a:pt x="201" y="177"/>
                  </a:cubicBezTo>
                  <a:cubicBezTo>
                    <a:pt x="201" y="176"/>
                    <a:pt x="201" y="174"/>
                    <a:pt x="202" y="173"/>
                  </a:cubicBezTo>
                  <a:cubicBezTo>
                    <a:pt x="202" y="172"/>
                    <a:pt x="206" y="168"/>
                    <a:pt x="206" y="168"/>
                  </a:cubicBezTo>
                  <a:cubicBezTo>
                    <a:pt x="208" y="167"/>
                    <a:pt x="208" y="167"/>
                    <a:pt x="208" y="167"/>
                  </a:cubicBezTo>
                  <a:cubicBezTo>
                    <a:pt x="207" y="164"/>
                    <a:pt x="207" y="164"/>
                    <a:pt x="207" y="164"/>
                  </a:cubicBezTo>
                  <a:cubicBezTo>
                    <a:pt x="208" y="162"/>
                    <a:pt x="208" y="162"/>
                    <a:pt x="208" y="162"/>
                  </a:cubicBezTo>
                  <a:cubicBezTo>
                    <a:pt x="208" y="162"/>
                    <a:pt x="211" y="161"/>
                    <a:pt x="210" y="163"/>
                  </a:cubicBezTo>
                  <a:cubicBezTo>
                    <a:pt x="209" y="165"/>
                    <a:pt x="210" y="166"/>
                    <a:pt x="210" y="166"/>
                  </a:cubicBezTo>
                  <a:cubicBezTo>
                    <a:pt x="210" y="166"/>
                    <a:pt x="211" y="165"/>
                    <a:pt x="212" y="165"/>
                  </a:cubicBezTo>
                  <a:cubicBezTo>
                    <a:pt x="214" y="165"/>
                    <a:pt x="214" y="164"/>
                    <a:pt x="215" y="164"/>
                  </a:cubicBezTo>
                  <a:cubicBezTo>
                    <a:pt x="217" y="165"/>
                    <a:pt x="218" y="164"/>
                    <a:pt x="218" y="164"/>
                  </a:cubicBezTo>
                  <a:cubicBezTo>
                    <a:pt x="218" y="164"/>
                    <a:pt x="217" y="162"/>
                    <a:pt x="218" y="162"/>
                  </a:cubicBezTo>
                  <a:cubicBezTo>
                    <a:pt x="219" y="163"/>
                    <a:pt x="221" y="163"/>
                    <a:pt x="221" y="163"/>
                  </a:cubicBezTo>
                  <a:cubicBezTo>
                    <a:pt x="221" y="163"/>
                    <a:pt x="222" y="163"/>
                    <a:pt x="222" y="162"/>
                  </a:cubicBezTo>
                  <a:cubicBezTo>
                    <a:pt x="222" y="162"/>
                    <a:pt x="219" y="160"/>
                    <a:pt x="220" y="160"/>
                  </a:cubicBezTo>
                  <a:cubicBezTo>
                    <a:pt x="221" y="161"/>
                    <a:pt x="223" y="160"/>
                    <a:pt x="223" y="160"/>
                  </a:cubicBezTo>
                  <a:cubicBezTo>
                    <a:pt x="223" y="160"/>
                    <a:pt x="226" y="161"/>
                    <a:pt x="223" y="159"/>
                  </a:cubicBezTo>
                  <a:cubicBezTo>
                    <a:pt x="221" y="156"/>
                    <a:pt x="224" y="156"/>
                    <a:pt x="224" y="156"/>
                  </a:cubicBezTo>
                  <a:cubicBezTo>
                    <a:pt x="224" y="156"/>
                    <a:pt x="227" y="157"/>
                    <a:pt x="226" y="157"/>
                  </a:cubicBezTo>
                  <a:cubicBezTo>
                    <a:pt x="225" y="156"/>
                    <a:pt x="221" y="151"/>
                    <a:pt x="221" y="151"/>
                  </a:cubicBezTo>
                  <a:cubicBezTo>
                    <a:pt x="221" y="150"/>
                    <a:pt x="221" y="150"/>
                    <a:pt x="221" y="150"/>
                  </a:cubicBezTo>
                  <a:cubicBezTo>
                    <a:pt x="221" y="148"/>
                    <a:pt x="221" y="148"/>
                    <a:pt x="221" y="148"/>
                  </a:cubicBezTo>
                  <a:cubicBezTo>
                    <a:pt x="221" y="148"/>
                    <a:pt x="223" y="149"/>
                    <a:pt x="224" y="150"/>
                  </a:cubicBezTo>
                  <a:cubicBezTo>
                    <a:pt x="224" y="150"/>
                    <a:pt x="224" y="150"/>
                    <a:pt x="225" y="151"/>
                  </a:cubicBezTo>
                  <a:cubicBezTo>
                    <a:pt x="227" y="152"/>
                    <a:pt x="226" y="154"/>
                    <a:pt x="227" y="154"/>
                  </a:cubicBezTo>
                  <a:cubicBezTo>
                    <a:pt x="228" y="155"/>
                    <a:pt x="231" y="154"/>
                    <a:pt x="231" y="154"/>
                  </a:cubicBezTo>
                  <a:cubicBezTo>
                    <a:pt x="233" y="151"/>
                    <a:pt x="233" y="151"/>
                    <a:pt x="233" y="151"/>
                  </a:cubicBezTo>
                  <a:cubicBezTo>
                    <a:pt x="233" y="151"/>
                    <a:pt x="237" y="147"/>
                    <a:pt x="236" y="147"/>
                  </a:cubicBezTo>
                  <a:cubicBezTo>
                    <a:pt x="235" y="146"/>
                    <a:pt x="230" y="148"/>
                    <a:pt x="230" y="148"/>
                  </a:cubicBezTo>
                  <a:cubicBezTo>
                    <a:pt x="232" y="144"/>
                    <a:pt x="232" y="144"/>
                    <a:pt x="232" y="144"/>
                  </a:cubicBezTo>
                  <a:cubicBezTo>
                    <a:pt x="229" y="143"/>
                    <a:pt x="229" y="143"/>
                    <a:pt x="229" y="143"/>
                  </a:cubicBezTo>
                  <a:cubicBezTo>
                    <a:pt x="228" y="142"/>
                    <a:pt x="228" y="142"/>
                    <a:pt x="228" y="142"/>
                  </a:cubicBezTo>
                  <a:cubicBezTo>
                    <a:pt x="228" y="142"/>
                    <a:pt x="231" y="142"/>
                    <a:pt x="231" y="142"/>
                  </a:cubicBezTo>
                  <a:cubicBezTo>
                    <a:pt x="232" y="142"/>
                    <a:pt x="234" y="141"/>
                    <a:pt x="234" y="141"/>
                  </a:cubicBezTo>
                  <a:cubicBezTo>
                    <a:pt x="234" y="139"/>
                    <a:pt x="234" y="139"/>
                    <a:pt x="234" y="139"/>
                  </a:cubicBezTo>
                  <a:cubicBezTo>
                    <a:pt x="231" y="137"/>
                    <a:pt x="231" y="137"/>
                    <a:pt x="231" y="137"/>
                  </a:cubicBezTo>
                  <a:cubicBezTo>
                    <a:pt x="232" y="136"/>
                    <a:pt x="232" y="136"/>
                    <a:pt x="232" y="136"/>
                  </a:cubicBezTo>
                  <a:cubicBezTo>
                    <a:pt x="233" y="134"/>
                    <a:pt x="233" y="134"/>
                    <a:pt x="233" y="134"/>
                  </a:cubicBezTo>
                  <a:cubicBezTo>
                    <a:pt x="235" y="133"/>
                    <a:pt x="235" y="133"/>
                    <a:pt x="235" y="133"/>
                  </a:cubicBezTo>
                  <a:cubicBezTo>
                    <a:pt x="238" y="127"/>
                    <a:pt x="238" y="127"/>
                    <a:pt x="238" y="127"/>
                  </a:cubicBezTo>
                  <a:cubicBezTo>
                    <a:pt x="237" y="125"/>
                    <a:pt x="237" y="125"/>
                    <a:pt x="237" y="125"/>
                  </a:cubicBezTo>
                  <a:cubicBezTo>
                    <a:pt x="235" y="125"/>
                    <a:pt x="235" y="125"/>
                    <a:pt x="235" y="125"/>
                  </a:cubicBezTo>
                  <a:cubicBezTo>
                    <a:pt x="235" y="121"/>
                    <a:pt x="235" y="121"/>
                    <a:pt x="235" y="121"/>
                  </a:cubicBezTo>
                  <a:cubicBezTo>
                    <a:pt x="231" y="119"/>
                    <a:pt x="231" y="119"/>
                    <a:pt x="231" y="119"/>
                  </a:cubicBezTo>
                  <a:cubicBezTo>
                    <a:pt x="231" y="119"/>
                    <a:pt x="228" y="117"/>
                    <a:pt x="228" y="116"/>
                  </a:cubicBezTo>
                  <a:cubicBezTo>
                    <a:pt x="228" y="116"/>
                    <a:pt x="228" y="114"/>
                    <a:pt x="227" y="115"/>
                  </a:cubicBezTo>
                  <a:cubicBezTo>
                    <a:pt x="226" y="115"/>
                    <a:pt x="225" y="114"/>
                    <a:pt x="225" y="114"/>
                  </a:cubicBezTo>
                  <a:cubicBezTo>
                    <a:pt x="225" y="114"/>
                    <a:pt x="225" y="111"/>
                    <a:pt x="225" y="111"/>
                  </a:cubicBezTo>
                  <a:cubicBezTo>
                    <a:pt x="225" y="111"/>
                    <a:pt x="227" y="110"/>
                    <a:pt x="227" y="109"/>
                  </a:cubicBezTo>
                  <a:cubicBezTo>
                    <a:pt x="228" y="108"/>
                    <a:pt x="227" y="106"/>
                    <a:pt x="227" y="106"/>
                  </a:cubicBezTo>
                  <a:cubicBezTo>
                    <a:pt x="226" y="106"/>
                    <a:pt x="224" y="107"/>
                    <a:pt x="224" y="107"/>
                  </a:cubicBezTo>
                  <a:cubicBezTo>
                    <a:pt x="218" y="108"/>
                    <a:pt x="218" y="108"/>
                    <a:pt x="218" y="108"/>
                  </a:cubicBezTo>
                  <a:cubicBezTo>
                    <a:pt x="216" y="107"/>
                    <a:pt x="216" y="107"/>
                    <a:pt x="216" y="107"/>
                  </a:cubicBezTo>
                  <a:cubicBezTo>
                    <a:pt x="216" y="107"/>
                    <a:pt x="217" y="107"/>
                    <a:pt x="217" y="106"/>
                  </a:cubicBezTo>
                  <a:cubicBezTo>
                    <a:pt x="218" y="105"/>
                    <a:pt x="218" y="104"/>
                    <a:pt x="219" y="103"/>
                  </a:cubicBezTo>
                  <a:cubicBezTo>
                    <a:pt x="220" y="102"/>
                    <a:pt x="220" y="103"/>
                    <a:pt x="221" y="101"/>
                  </a:cubicBezTo>
                  <a:cubicBezTo>
                    <a:pt x="223" y="100"/>
                    <a:pt x="225" y="98"/>
                    <a:pt x="225" y="98"/>
                  </a:cubicBezTo>
                  <a:cubicBezTo>
                    <a:pt x="225" y="95"/>
                    <a:pt x="225" y="95"/>
                    <a:pt x="225" y="95"/>
                  </a:cubicBezTo>
                  <a:cubicBezTo>
                    <a:pt x="224" y="92"/>
                    <a:pt x="224" y="92"/>
                    <a:pt x="224" y="92"/>
                  </a:cubicBezTo>
                  <a:cubicBezTo>
                    <a:pt x="224" y="92"/>
                    <a:pt x="223" y="91"/>
                    <a:pt x="222" y="91"/>
                  </a:cubicBezTo>
                  <a:cubicBezTo>
                    <a:pt x="221" y="91"/>
                    <a:pt x="222" y="93"/>
                    <a:pt x="220" y="91"/>
                  </a:cubicBezTo>
                  <a:cubicBezTo>
                    <a:pt x="219" y="90"/>
                    <a:pt x="219" y="90"/>
                    <a:pt x="218" y="88"/>
                  </a:cubicBezTo>
                  <a:cubicBezTo>
                    <a:pt x="217" y="87"/>
                    <a:pt x="217" y="85"/>
                    <a:pt x="217" y="85"/>
                  </a:cubicBezTo>
                  <a:cubicBezTo>
                    <a:pt x="217" y="85"/>
                    <a:pt x="215" y="84"/>
                    <a:pt x="216" y="84"/>
                  </a:cubicBezTo>
                  <a:cubicBezTo>
                    <a:pt x="218" y="84"/>
                    <a:pt x="219" y="85"/>
                    <a:pt x="220" y="84"/>
                  </a:cubicBezTo>
                  <a:cubicBezTo>
                    <a:pt x="221" y="83"/>
                    <a:pt x="221" y="84"/>
                    <a:pt x="221" y="83"/>
                  </a:cubicBezTo>
                  <a:cubicBezTo>
                    <a:pt x="221" y="82"/>
                    <a:pt x="222" y="79"/>
                    <a:pt x="222" y="79"/>
                  </a:cubicBezTo>
                  <a:cubicBezTo>
                    <a:pt x="222" y="78"/>
                    <a:pt x="222" y="78"/>
                    <a:pt x="224" y="77"/>
                  </a:cubicBezTo>
                  <a:cubicBezTo>
                    <a:pt x="227" y="76"/>
                    <a:pt x="226" y="76"/>
                    <a:pt x="228" y="76"/>
                  </a:cubicBezTo>
                  <a:cubicBezTo>
                    <a:pt x="229" y="75"/>
                    <a:pt x="230" y="74"/>
                    <a:pt x="229" y="74"/>
                  </a:cubicBezTo>
                  <a:cubicBezTo>
                    <a:pt x="229" y="73"/>
                    <a:pt x="227" y="73"/>
                    <a:pt x="227" y="73"/>
                  </a:cubicBezTo>
                  <a:cubicBezTo>
                    <a:pt x="226" y="72"/>
                    <a:pt x="224" y="74"/>
                    <a:pt x="224" y="74"/>
                  </a:cubicBezTo>
                  <a:cubicBezTo>
                    <a:pt x="224" y="74"/>
                    <a:pt x="222" y="75"/>
                    <a:pt x="221" y="76"/>
                  </a:cubicBezTo>
                  <a:cubicBezTo>
                    <a:pt x="220" y="77"/>
                    <a:pt x="219" y="76"/>
                    <a:pt x="218" y="76"/>
                  </a:cubicBezTo>
                  <a:cubicBezTo>
                    <a:pt x="217" y="76"/>
                    <a:pt x="217" y="76"/>
                    <a:pt x="217" y="76"/>
                  </a:cubicBezTo>
                  <a:cubicBezTo>
                    <a:pt x="217" y="76"/>
                    <a:pt x="215" y="75"/>
                    <a:pt x="214" y="77"/>
                  </a:cubicBezTo>
                  <a:cubicBezTo>
                    <a:pt x="214" y="79"/>
                    <a:pt x="212" y="81"/>
                    <a:pt x="212" y="81"/>
                  </a:cubicBezTo>
                  <a:cubicBezTo>
                    <a:pt x="212" y="81"/>
                    <a:pt x="211" y="82"/>
                    <a:pt x="211" y="80"/>
                  </a:cubicBezTo>
                  <a:cubicBezTo>
                    <a:pt x="211" y="79"/>
                    <a:pt x="210" y="76"/>
                    <a:pt x="210" y="76"/>
                  </a:cubicBezTo>
                  <a:cubicBezTo>
                    <a:pt x="210" y="76"/>
                    <a:pt x="210" y="76"/>
                    <a:pt x="210" y="76"/>
                  </a:cubicBezTo>
                  <a:cubicBezTo>
                    <a:pt x="209" y="76"/>
                    <a:pt x="206" y="75"/>
                    <a:pt x="206" y="75"/>
                  </a:cubicBezTo>
                  <a:cubicBezTo>
                    <a:pt x="206" y="75"/>
                    <a:pt x="207" y="75"/>
                    <a:pt x="207" y="73"/>
                  </a:cubicBezTo>
                  <a:cubicBezTo>
                    <a:pt x="206" y="72"/>
                    <a:pt x="206" y="71"/>
                    <a:pt x="206" y="71"/>
                  </a:cubicBezTo>
                  <a:cubicBezTo>
                    <a:pt x="207" y="71"/>
                    <a:pt x="208" y="71"/>
                    <a:pt x="208" y="71"/>
                  </a:cubicBezTo>
                  <a:cubicBezTo>
                    <a:pt x="209" y="71"/>
                    <a:pt x="209" y="71"/>
                    <a:pt x="209" y="69"/>
                  </a:cubicBezTo>
                  <a:cubicBezTo>
                    <a:pt x="209" y="66"/>
                    <a:pt x="208" y="65"/>
                    <a:pt x="208" y="65"/>
                  </a:cubicBezTo>
                  <a:cubicBezTo>
                    <a:pt x="208" y="65"/>
                    <a:pt x="207" y="64"/>
                    <a:pt x="207" y="64"/>
                  </a:cubicBezTo>
                  <a:cubicBezTo>
                    <a:pt x="207" y="60"/>
                    <a:pt x="207" y="60"/>
                    <a:pt x="207" y="60"/>
                  </a:cubicBezTo>
                  <a:cubicBezTo>
                    <a:pt x="207" y="60"/>
                    <a:pt x="207" y="59"/>
                    <a:pt x="206" y="58"/>
                  </a:cubicBezTo>
                  <a:cubicBezTo>
                    <a:pt x="205" y="57"/>
                    <a:pt x="205" y="56"/>
                    <a:pt x="204" y="57"/>
                  </a:cubicBezTo>
                  <a:cubicBezTo>
                    <a:pt x="204" y="57"/>
                    <a:pt x="203" y="58"/>
                    <a:pt x="202" y="58"/>
                  </a:cubicBezTo>
                  <a:cubicBezTo>
                    <a:pt x="201" y="57"/>
                    <a:pt x="199" y="56"/>
                    <a:pt x="199" y="56"/>
                  </a:cubicBezTo>
                  <a:cubicBezTo>
                    <a:pt x="195" y="54"/>
                    <a:pt x="195" y="54"/>
                    <a:pt x="195" y="54"/>
                  </a:cubicBezTo>
                  <a:cubicBezTo>
                    <a:pt x="195" y="54"/>
                    <a:pt x="195" y="54"/>
                    <a:pt x="194" y="55"/>
                  </a:cubicBezTo>
                  <a:cubicBezTo>
                    <a:pt x="194" y="56"/>
                    <a:pt x="193" y="55"/>
                    <a:pt x="193" y="57"/>
                  </a:cubicBezTo>
                  <a:cubicBezTo>
                    <a:pt x="194" y="58"/>
                    <a:pt x="194" y="59"/>
                    <a:pt x="194" y="60"/>
                  </a:cubicBezTo>
                  <a:cubicBezTo>
                    <a:pt x="193" y="61"/>
                    <a:pt x="193" y="62"/>
                    <a:pt x="193" y="64"/>
                  </a:cubicBezTo>
                  <a:cubicBezTo>
                    <a:pt x="192" y="65"/>
                    <a:pt x="191" y="65"/>
                    <a:pt x="191" y="66"/>
                  </a:cubicBezTo>
                  <a:cubicBezTo>
                    <a:pt x="191" y="67"/>
                    <a:pt x="192" y="67"/>
                    <a:pt x="192" y="68"/>
                  </a:cubicBezTo>
                  <a:cubicBezTo>
                    <a:pt x="192" y="68"/>
                    <a:pt x="191" y="70"/>
                    <a:pt x="190" y="70"/>
                  </a:cubicBezTo>
                  <a:cubicBezTo>
                    <a:pt x="190" y="71"/>
                    <a:pt x="189" y="72"/>
                    <a:pt x="188" y="72"/>
                  </a:cubicBezTo>
                  <a:cubicBezTo>
                    <a:pt x="188" y="71"/>
                    <a:pt x="187" y="71"/>
                    <a:pt x="186" y="71"/>
                  </a:cubicBezTo>
                  <a:cubicBezTo>
                    <a:pt x="185" y="71"/>
                    <a:pt x="184" y="72"/>
                    <a:pt x="184" y="72"/>
                  </a:cubicBezTo>
                  <a:cubicBezTo>
                    <a:pt x="184" y="72"/>
                    <a:pt x="183" y="73"/>
                    <a:pt x="182" y="72"/>
                  </a:cubicBezTo>
                  <a:cubicBezTo>
                    <a:pt x="180" y="71"/>
                    <a:pt x="179" y="70"/>
                    <a:pt x="179" y="70"/>
                  </a:cubicBezTo>
                  <a:cubicBezTo>
                    <a:pt x="179" y="68"/>
                    <a:pt x="179" y="68"/>
                    <a:pt x="179" y="68"/>
                  </a:cubicBezTo>
                  <a:cubicBezTo>
                    <a:pt x="179" y="68"/>
                    <a:pt x="183" y="69"/>
                    <a:pt x="178" y="66"/>
                  </a:cubicBezTo>
                  <a:cubicBezTo>
                    <a:pt x="174" y="64"/>
                    <a:pt x="174" y="64"/>
                    <a:pt x="174" y="64"/>
                  </a:cubicBezTo>
                  <a:cubicBezTo>
                    <a:pt x="174" y="64"/>
                    <a:pt x="174" y="65"/>
                    <a:pt x="173" y="66"/>
                  </a:cubicBezTo>
                  <a:cubicBezTo>
                    <a:pt x="172" y="66"/>
                    <a:pt x="172" y="67"/>
                    <a:pt x="172" y="67"/>
                  </a:cubicBezTo>
                  <a:cubicBezTo>
                    <a:pt x="171" y="69"/>
                    <a:pt x="171" y="69"/>
                    <a:pt x="171" y="69"/>
                  </a:cubicBezTo>
                  <a:cubicBezTo>
                    <a:pt x="170" y="69"/>
                    <a:pt x="170" y="69"/>
                    <a:pt x="170" y="69"/>
                  </a:cubicBezTo>
                  <a:cubicBezTo>
                    <a:pt x="168" y="72"/>
                    <a:pt x="168" y="72"/>
                    <a:pt x="168" y="72"/>
                  </a:cubicBezTo>
                  <a:cubicBezTo>
                    <a:pt x="168" y="72"/>
                    <a:pt x="167" y="73"/>
                    <a:pt x="166" y="73"/>
                  </a:cubicBezTo>
                  <a:cubicBezTo>
                    <a:pt x="166" y="73"/>
                    <a:pt x="165" y="73"/>
                    <a:pt x="165" y="73"/>
                  </a:cubicBezTo>
                  <a:cubicBezTo>
                    <a:pt x="164" y="73"/>
                    <a:pt x="163" y="73"/>
                    <a:pt x="163" y="72"/>
                  </a:cubicBezTo>
                  <a:cubicBezTo>
                    <a:pt x="162" y="72"/>
                    <a:pt x="162" y="72"/>
                    <a:pt x="162" y="71"/>
                  </a:cubicBezTo>
                  <a:cubicBezTo>
                    <a:pt x="162" y="70"/>
                    <a:pt x="162" y="68"/>
                    <a:pt x="161" y="67"/>
                  </a:cubicBezTo>
                  <a:cubicBezTo>
                    <a:pt x="161" y="66"/>
                    <a:pt x="161" y="66"/>
                    <a:pt x="160" y="64"/>
                  </a:cubicBezTo>
                  <a:cubicBezTo>
                    <a:pt x="159" y="63"/>
                    <a:pt x="158" y="61"/>
                    <a:pt x="158" y="61"/>
                  </a:cubicBezTo>
                  <a:cubicBezTo>
                    <a:pt x="153" y="58"/>
                    <a:pt x="153" y="58"/>
                    <a:pt x="153" y="58"/>
                  </a:cubicBezTo>
                  <a:cubicBezTo>
                    <a:pt x="153" y="58"/>
                    <a:pt x="154" y="57"/>
                    <a:pt x="152" y="57"/>
                  </a:cubicBezTo>
                  <a:cubicBezTo>
                    <a:pt x="151" y="58"/>
                    <a:pt x="149" y="60"/>
                    <a:pt x="149" y="60"/>
                  </a:cubicBezTo>
                  <a:cubicBezTo>
                    <a:pt x="149" y="60"/>
                    <a:pt x="149" y="62"/>
                    <a:pt x="149" y="63"/>
                  </a:cubicBezTo>
                  <a:cubicBezTo>
                    <a:pt x="149" y="63"/>
                    <a:pt x="148" y="64"/>
                    <a:pt x="148" y="65"/>
                  </a:cubicBezTo>
                  <a:cubicBezTo>
                    <a:pt x="149" y="67"/>
                    <a:pt x="150" y="69"/>
                    <a:pt x="149" y="70"/>
                  </a:cubicBezTo>
                  <a:cubicBezTo>
                    <a:pt x="149" y="70"/>
                    <a:pt x="148" y="72"/>
                    <a:pt x="148" y="74"/>
                  </a:cubicBezTo>
                  <a:cubicBezTo>
                    <a:pt x="148" y="76"/>
                    <a:pt x="149" y="78"/>
                    <a:pt x="148" y="78"/>
                  </a:cubicBezTo>
                  <a:cubicBezTo>
                    <a:pt x="147" y="79"/>
                    <a:pt x="147" y="80"/>
                    <a:pt x="147" y="80"/>
                  </a:cubicBezTo>
                  <a:cubicBezTo>
                    <a:pt x="146" y="80"/>
                    <a:pt x="146" y="80"/>
                    <a:pt x="146" y="80"/>
                  </a:cubicBezTo>
                  <a:cubicBezTo>
                    <a:pt x="146" y="80"/>
                    <a:pt x="146" y="79"/>
                    <a:pt x="147" y="76"/>
                  </a:cubicBezTo>
                  <a:cubicBezTo>
                    <a:pt x="147" y="73"/>
                    <a:pt x="146" y="72"/>
                    <a:pt x="146" y="71"/>
                  </a:cubicBezTo>
                  <a:cubicBezTo>
                    <a:pt x="145" y="71"/>
                    <a:pt x="145" y="71"/>
                    <a:pt x="145" y="70"/>
                  </a:cubicBezTo>
                  <a:cubicBezTo>
                    <a:pt x="145" y="69"/>
                    <a:pt x="145" y="68"/>
                    <a:pt x="145" y="68"/>
                  </a:cubicBezTo>
                  <a:cubicBezTo>
                    <a:pt x="145" y="68"/>
                    <a:pt x="143" y="66"/>
                    <a:pt x="143" y="65"/>
                  </a:cubicBezTo>
                  <a:cubicBezTo>
                    <a:pt x="143" y="64"/>
                    <a:pt x="144" y="63"/>
                    <a:pt x="144" y="61"/>
                  </a:cubicBezTo>
                  <a:cubicBezTo>
                    <a:pt x="144" y="58"/>
                    <a:pt x="145" y="58"/>
                    <a:pt x="144" y="57"/>
                  </a:cubicBezTo>
                  <a:cubicBezTo>
                    <a:pt x="143" y="56"/>
                    <a:pt x="144" y="55"/>
                    <a:pt x="143" y="54"/>
                  </a:cubicBezTo>
                  <a:cubicBezTo>
                    <a:pt x="142" y="54"/>
                    <a:pt x="142" y="55"/>
                    <a:pt x="141" y="54"/>
                  </a:cubicBezTo>
                  <a:cubicBezTo>
                    <a:pt x="141" y="54"/>
                    <a:pt x="141" y="55"/>
                    <a:pt x="141" y="55"/>
                  </a:cubicBezTo>
                  <a:cubicBezTo>
                    <a:pt x="142" y="53"/>
                    <a:pt x="142" y="53"/>
                    <a:pt x="142" y="53"/>
                  </a:cubicBezTo>
                  <a:cubicBezTo>
                    <a:pt x="142" y="53"/>
                    <a:pt x="143" y="49"/>
                    <a:pt x="142" y="51"/>
                  </a:cubicBezTo>
                  <a:cubicBezTo>
                    <a:pt x="141" y="52"/>
                    <a:pt x="138" y="53"/>
                    <a:pt x="138" y="52"/>
                  </a:cubicBezTo>
                  <a:cubicBezTo>
                    <a:pt x="139" y="51"/>
                    <a:pt x="138" y="50"/>
                    <a:pt x="138" y="50"/>
                  </a:cubicBezTo>
                  <a:cubicBezTo>
                    <a:pt x="138" y="50"/>
                    <a:pt x="134" y="50"/>
                    <a:pt x="134" y="50"/>
                  </a:cubicBezTo>
                  <a:cubicBezTo>
                    <a:pt x="134" y="50"/>
                    <a:pt x="134" y="49"/>
                    <a:pt x="134" y="51"/>
                  </a:cubicBezTo>
                  <a:cubicBezTo>
                    <a:pt x="134" y="52"/>
                    <a:pt x="135" y="54"/>
                    <a:pt x="133" y="54"/>
                  </a:cubicBezTo>
                  <a:cubicBezTo>
                    <a:pt x="131" y="55"/>
                    <a:pt x="130" y="55"/>
                    <a:pt x="130" y="55"/>
                  </a:cubicBezTo>
                  <a:cubicBezTo>
                    <a:pt x="130" y="54"/>
                    <a:pt x="128" y="53"/>
                    <a:pt x="128" y="53"/>
                  </a:cubicBezTo>
                  <a:cubicBezTo>
                    <a:pt x="128" y="53"/>
                    <a:pt x="127" y="53"/>
                    <a:pt x="126" y="53"/>
                  </a:cubicBezTo>
                  <a:cubicBezTo>
                    <a:pt x="126" y="54"/>
                    <a:pt x="124" y="54"/>
                    <a:pt x="124" y="54"/>
                  </a:cubicBezTo>
                  <a:cubicBezTo>
                    <a:pt x="124" y="56"/>
                    <a:pt x="124" y="56"/>
                    <a:pt x="124" y="56"/>
                  </a:cubicBezTo>
                  <a:cubicBezTo>
                    <a:pt x="124" y="57"/>
                    <a:pt x="124" y="57"/>
                    <a:pt x="124" y="57"/>
                  </a:cubicBezTo>
                  <a:cubicBezTo>
                    <a:pt x="124" y="57"/>
                    <a:pt x="123" y="57"/>
                    <a:pt x="123" y="57"/>
                  </a:cubicBezTo>
                  <a:cubicBezTo>
                    <a:pt x="122" y="58"/>
                    <a:pt x="121" y="58"/>
                    <a:pt x="122" y="59"/>
                  </a:cubicBezTo>
                  <a:cubicBezTo>
                    <a:pt x="122" y="59"/>
                    <a:pt x="122" y="59"/>
                    <a:pt x="122" y="61"/>
                  </a:cubicBezTo>
                  <a:cubicBezTo>
                    <a:pt x="122" y="62"/>
                    <a:pt x="122" y="62"/>
                    <a:pt x="122" y="63"/>
                  </a:cubicBezTo>
                  <a:cubicBezTo>
                    <a:pt x="121" y="64"/>
                    <a:pt x="121" y="65"/>
                    <a:pt x="120" y="66"/>
                  </a:cubicBezTo>
                  <a:cubicBezTo>
                    <a:pt x="120" y="66"/>
                    <a:pt x="119" y="67"/>
                    <a:pt x="119" y="67"/>
                  </a:cubicBezTo>
                  <a:cubicBezTo>
                    <a:pt x="118" y="68"/>
                    <a:pt x="118" y="68"/>
                    <a:pt x="117" y="68"/>
                  </a:cubicBezTo>
                  <a:cubicBezTo>
                    <a:pt x="116" y="68"/>
                    <a:pt x="116" y="69"/>
                    <a:pt x="116" y="68"/>
                  </a:cubicBezTo>
                  <a:cubicBezTo>
                    <a:pt x="116" y="66"/>
                    <a:pt x="116" y="65"/>
                    <a:pt x="116" y="63"/>
                  </a:cubicBezTo>
                  <a:cubicBezTo>
                    <a:pt x="116" y="62"/>
                    <a:pt x="117" y="62"/>
                    <a:pt x="115" y="60"/>
                  </a:cubicBezTo>
                  <a:cubicBezTo>
                    <a:pt x="114" y="58"/>
                    <a:pt x="113" y="58"/>
                    <a:pt x="113" y="57"/>
                  </a:cubicBezTo>
                  <a:cubicBezTo>
                    <a:pt x="113" y="57"/>
                    <a:pt x="113" y="56"/>
                    <a:pt x="113" y="55"/>
                  </a:cubicBezTo>
                  <a:cubicBezTo>
                    <a:pt x="113" y="54"/>
                    <a:pt x="113" y="56"/>
                    <a:pt x="113" y="52"/>
                  </a:cubicBezTo>
                  <a:cubicBezTo>
                    <a:pt x="114" y="49"/>
                    <a:pt x="113" y="48"/>
                    <a:pt x="113" y="48"/>
                  </a:cubicBezTo>
                  <a:cubicBezTo>
                    <a:pt x="113" y="48"/>
                    <a:pt x="114" y="43"/>
                    <a:pt x="114" y="43"/>
                  </a:cubicBezTo>
                  <a:cubicBezTo>
                    <a:pt x="113" y="43"/>
                    <a:pt x="110" y="43"/>
                    <a:pt x="109" y="43"/>
                  </a:cubicBezTo>
                  <a:cubicBezTo>
                    <a:pt x="108" y="43"/>
                    <a:pt x="108" y="43"/>
                    <a:pt x="107" y="43"/>
                  </a:cubicBezTo>
                  <a:cubicBezTo>
                    <a:pt x="107" y="44"/>
                    <a:pt x="106" y="43"/>
                    <a:pt x="106" y="45"/>
                  </a:cubicBezTo>
                  <a:cubicBezTo>
                    <a:pt x="105" y="47"/>
                    <a:pt x="104" y="47"/>
                    <a:pt x="104" y="49"/>
                  </a:cubicBezTo>
                  <a:cubicBezTo>
                    <a:pt x="104" y="50"/>
                    <a:pt x="104" y="52"/>
                    <a:pt x="104" y="52"/>
                  </a:cubicBezTo>
                  <a:cubicBezTo>
                    <a:pt x="104" y="53"/>
                    <a:pt x="103" y="54"/>
                    <a:pt x="103" y="54"/>
                  </a:cubicBezTo>
                  <a:cubicBezTo>
                    <a:pt x="103" y="54"/>
                    <a:pt x="103" y="55"/>
                    <a:pt x="103" y="57"/>
                  </a:cubicBezTo>
                  <a:cubicBezTo>
                    <a:pt x="102" y="59"/>
                    <a:pt x="102" y="60"/>
                    <a:pt x="102" y="61"/>
                  </a:cubicBezTo>
                  <a:cubicBezTo>
                    <a:pt x="102" y="61"/>
                    <a:pt x="102" y="61"/>
                    <a:pt x="101" y="62"/>
                  </a:cubicBezTo>
                  <a:cubicBezTo>
                    <a:pt x="100" y="63"/>
                    <a:pt x="98" y="66"/>
                    <a:pt x="97" y="66"/>
                  </a:cubicBezTo>
                  <a:cubicBezTo>
                    <a:pt x="97" y="66"/>
                    <a:pt x="97" y="66"/>
                    <a:pt x="96" y="67"/>
                  </a:cubicBezTo>
                  <a:cubicBezTo>
                    <a:pt x="96" y="67"/>
                    <a:pt x="94" y="70"/>
                    <a:pt x="93" y="70"/>
                  </a:cubicBezTo>
                  <a:cubicBezTo>
                    <a:pt x="92" y="71"/>
                    <a:pt x="93" y="71"/>
                    <a:pt x="92" y="71"/>
                  </a:cubicBezTo>
                  <a:cubicBezTo>
                    <a:pt x="92" y="70"/>
                    <a:pt x="91" y="70"/>
                    <a:pt x="91" y="69"/>
                  </a:cubicBezTo>
                  <a:cubicBezTo>
                    <a:pt x="91" y="67"/>
                    <a:pt x="91" y="67"/>
                    <a:pt x="92" y="65"/>
                  </a:cubicBezTo>
                  <a:cubicBezTo>
                    <a:pt x="92" y="64"/>
                    <a:pt x="93" y="62"/>
                    <a:pt x="93" y="62"/>
                  </a:cubicBezTo>
                  <a:cubicBezTo>
                    <a:pt x="93" y="62"/>
                    <a:pt x="94" y="61"/>
                    <a:pt x="93" y="61"/>
                  </a:cubicBezTo>
                  <a:cubicBezTo>
                    <a:pt x="92" y="61"/>
                    <a:pt x="91" y="61"/>
                    <a:pt x="90" y="61"/>
                  </a:cubicBezTo>
                  <a:cubicBezTo>
                    <a:pt x="88" y="61"/>
                    <a:pt x="86" y="62"/>
                    <a:pt x="85" y="63"/>
                  </a:cubicBezTo>
                  <a:cubicBezTo>
                    <a:pt x="84" y="63"/>
                    <a:pt x="84" y="64"/>
                    <a:pt x="82" y="66"/>
                  </a:cubicBezTo>
                  <a:cubicBezTo>
                    <a:pt x="80" y="67"/>
                    <a:pt x="80" y="67"/>
                    <a:pt x="80" y="67"/>
                  </a:cubicBezTo>
                  <a:cubicBezTo>
                    <a:pt x="79" y="69"/>
                    <a:pt x="79" y="69"/>
                    <a:pt x="79" y="69"/>
                  </a:cubicBezTo>
                  <a:cubicBezTo>
                    <a:pt x="79" y="70"/>
                    <a:pt x="79" y="70"/>
                    <a:pt x="79" y="70"/>
                  </a:cubicBezTo>
                  <a:cubicBezTo>
                    <a:pt x="79" y="70"/>
                    <a:pt x="79" y="68"/>
                    <a:pt x="79" y="68"/>
                  </a:cubicBezTo>
                  <a:cubicBezTo>
                    <a:pt x="79" y="68"/>
                    <a:pt x="78" y="68"/>
                    <a:pt x="78" y="69"/>
                  </a:cubicBezTo>
                  <a:cubicBezTo>
                    <a:pt x="78" y="69"/>
                    <a:pt x="77" y="70"/>
                    <a:pt x="77" y="70"/>
                  </a:cubicBezTo>
                  <a:cubicBezTo>
                    <a:pt x="76" y="71"/>
                    <a:pt x="76" y="72"/>
                    <a:pt x="76" y="73"/>
                  </a:cubicBezTo>
                  <a:cubicBezTo>
                    <a:pt x="75" y="74"/>
                    <a:pt x="75" y="76"/>
                    <a:pt x="74" y="76"/>
                  </a:cubicBezTo>
                  <a:cubicBezTo>
                    <a:pt x="74" y="76"/>
                    <a:pt x="74" y="77"/>
                    <a:pt x="74" y="77"/>
                  </a:cubicBezTo>
                  <a:cubicBezTo>
                    <a:pt x="73" y="77"/>
                    <a:pt x="72" y="78"/>
                    <a:pt x="72" y="78"/>
                  </a:cubicBezTo>
                  <a:cubicBezTo>
                    <a:pt x="72" y="79"/>
                    <a:pt x="71" y="77"/>
                    <a:pt x="71" y="75"/>
                  </a:cubicBezTo>
                  <a:cubicBezTo>
                    <a:pt x="72" y="74"/>
                    <a:pt x="72" y="74"/>
                    <a:pt x="72" y="73"/>
                  </a:cubicBezTo>
                  <a:cubicBezTo>
                    <a:pt x="73" y="73"/>
                    <a:pt x="73" y="71"/>
                    <a:pt x="74" y="71"/>
                  </a:cubicBezTo>
                  <a:cubicBezTo>
                    <a:pt x="74" y="71"/>
                    <a:pt x="74" y="72"/>
                    <a:pt x="74" y="70"/>
                  </a:cubicBezTo>
                  <a:cubicBezTo>
                    <a:pt x="75" y="68"/>
                    <a:pt x="75" y="67"/>
                    <a:pt x="75" y="67"/>
                  </a:cubicBezTo>
                  <a:cubicBezTo>
                    <a:pt x="75" y="67"/>
                    <a:pt x="75" y="67"/>
                    <a:pt x="75" y="66"/>
                  </a:cubicBezTo>
                  <a:cubicBezTo>
                    <a:pt x="74" y="65"/>
                    <a:pt x="74" y="66"/>
                    <a:pt x="74" y="65"/>
                  </a:cubicBezTo>
                  <a:cubicBezTo>
                    <a:pt x="75" y="64"/>
                    <a:pt x="75" y="63"/>
                    <a:pt x="75" y="62"/>
                  </a:cubicBezTo>
                  <a:cubicBezTo>
                    <a:pt x="76" y="62"/>
                    <a:pt x="76" y="61"/>
                    <a:pt x="76" y="61"/>
                  </a:cubicBezTo>
                  <a:cubicBezTo>
                    <a:pt x="76" y="61"/>
                    <a:pt x="76" y="61"/>
                    <a:pt x="76" y="60"/>
                  </a:cubicBezTo>
                  <a:cubicBezTo>
                    <a:pt x="76" y="60"/>
                    <a:pt x="75" y="59"/>
                    <a:pt x="75" y="59"/>
                  </a:cubicBezTo>
                  <a:cubicBezTo>
                    <a:pt x="75" y="59"/>
                    <a:pt x="75" y="58"/>
                    <a:pt x="75" y="58"/>
                  </a:cubicBezTo>
                  <a:cubicBezTo>
                    <a:pt x="75" y="58"/>
                    <a:pt x="76" y="57"/>
                    <a:pt x="76" y="56"/>
                  </a:cubicBezTo>
                  <a:cubicBezTo>
                    <a:pt x="75" y="56"/>
                    <a:pt x="75" y="55"/>
                    <a:pt x="74" y="54"/>
                  </a:cubicBezTo>
                  <a:cubicBezTo>
                    <a:pt x="73" y="54"/>
                    <a:pt x="73" y="54"/>
                    <a:pt x="73" y="53"/>
                  </a:cubicBezTo>
                  <a:cubicBezTo>
                    <a:pt x="73" y="53"/>
                    <a:pt x="71" y="52"/>
                    <a:pt x="71" y="52"/>
                  </a:cubicBezTo>
                  <a:cubicBezTo>
                    <a:pt x="71" y="52"/>
                    <a:pt x="72" y="50"/>
                    <a:pt x="72" y="50"/>
                  </a:cubicBezTo>
                  <a:cubicBezTo>
                    <a:pt x="72" y="50"/>
                    <a:pt x="72" y="49"/>
                    <a:pt x="73" y="49"/>
                  </a:cubicBezTo>
                  <a:cubicBezTo>
                    <a:pt x="73" y="50"/>
                    <a:pt x="73" y="51"/>
                    <a:pt x="73" y="51"/>
                  </a:cubicBezTo>
                  <a:cubicBezTo>
                    <a:pt x="73" y="52"/>
                    <a:pt x="76" y="53"/>
                    <a:pt x="76" y="53"/>
                  </a:cubicBezTo>
                  <a:cubicBezTo>
                    <a:pt x="76" y="53"/>
                    <a:pt x="78" y="52"/>
                    <a:pt x="78" y="52"/>
                  </a:cubicBezTo>
                  <a:cubicBezTo>
                    <a:pt x="79" y="52"/>
                    <a:pt x="79" y="50"/>
                    <a:pt x="79" y="50"/>
                  </a:cubicBezTo>
                  <a:cubicBezTo>
                    <a:pt x="79" y="50"/>
                    <a:pt x="78" y="50"/>
                    <a:pt x="79" y="49"/>
                  </a:cubicBezTo>
                  <a:cubicBezTo>
                    <a:pt x="80" y="49"/>
                    <a:pt x="82" y="48"/>
                    <a:pt x="82" y="48"/>
                  </a:cubicBezTo>
                  <a:cubicBezTo>
                    <a:pt x="82" y="47"/>
                    <a:pt x="83" y="47"/>
                    <a:pt x="83" y="47"/>
                  </a:cubicBezTo>
                  <a:cubicBezTo>
                    <a:pt x="83" y="47"/>
                    <a:pt x="84" y="46"/>
                    <a:pt x="84" y="46"/>
                  </a:cubicBezTo>
                  <a:cubicBezTo>
                    <a:pt x="84" y="45"/>
                    <a:pt x="85" y="45"/>
                    <a:pt x="84" y="44"/>
                  </a:cubicBezTo>
                  <a:cubicBezTo>
                    <a:pt x="84" y="44"/>
                    <a:pt x="84" y="43"/>
                    <a:pt x="84" y="42"/>
                  </a:cubicBezTo>
                  <a:cubicBezTo>
                    <a:pt x="84" y="42"/>
                    <a:pt x="86" y="43"/>
                    <a:pt x="84" y="41"/>
                  </a:cubicBezTo>
                  <a:cubicBezTo>
                    <a:pt x="82" y="40"/>
                    <a:pt x="80" y="39"/>
                    <a:pt x="81" y="39"/>
                  </a:cubicBezTo>
                  <a:cubicBezTo>
                    <a:pt x="82" y="39"/>
                    <a:pt x="83" y="39"/>
                    <a:pt x="83" y="39"/>
                  </a:cubicBezTo>
                  <a:cubicBezTo>
                    <a:pt x="84" y="39"/>
                    <a:pt x="85" y="40"/>
                    <a:pt x="85" y="39"/>
                  </a:cubicBezTo>
                  <a:cubicBezTo>
                    <a:pt x="86" y="39"/>
                    <a:pt x="86" y="39"/>
                    <a:pt x="86" y="38"/>
                  </a:cubicBezTo>
                  <a:cubicBezTo>
                    <a:pt x="85" y="37"/>
                    <a:pt x="85" y="37"/>
                    <a:pt x="85" y="37"/>
                  </a:cubicBezTo>
                  <a:cubicBezTo>
                    <a:pt x="84" y="36"/>
                    <a:pt x="84" y="36"/>
                    <a:pt x="83" y="36"/>
                  </a:cubicBezTo>
                  <a:cubicBezTo>
                    <a:pt x="83" y="36"/>
                    <a:pt x="82" y="37"/>
                    <a:pt x="83" y="35"/>
                  </a:cubicBezTo>
                  <a:cubicBezTo>
                    <a:pt x="83" y="33"/>
                    <a:pt x="83" y="33"/>
                    <a:pt x="83" y="32"/>
                  </a:cubicBezTo>
                  <a:cubicBezTo>
                    <a:pt x="83" y="32"/>
                    <a:pt x="85" y="32"/>
                    <a:pt x="83" y="32"/>
                  </a:cubicBezTo>
                  <a:cubicBezTo>
                    <a:pt x="82" y="31"/>
                    <a:pt x="82" y="31"/>
                    <a:pt x="82" y="31"/>
                  </a:cubicBezTo>
                  <a:cubicBezTo>
                    <a:pt x="81" y="31"/>
                    <a:pt x="82" y="31"/>
                    <a:pt x="80" y="31"/>
                  </a:cubicBezTo>
                  <a:cubicBezTo>
                    <a:pt x="79" y="31"/>
                    <a:pt x="80" y="29"/>
                    <a:pt x="80" y="29"/>
                  </a:cubicBezTo>
                  <a:cubicBezTo>
                    <a:pt x="80" y="28"/>
                    <a:pt x="81" y="24"/>
                    <a:pt x="81" y="24"/>
                  </a:cubicBezTo>
                  <a:cubicBezTo>
                    <a:pt x="80" y="23"/>
                    <a:pt x="80" y="23"/>
                    <a:pt x="80" y="23"/>
                  </a:cubicBezTo>
                  <a:cubicBezTo>
                    <a:pt x="80" y="23"/>
                    <a:pt x="79" y="21"/>
                    <a:pt x="79" y="21"/>
                  </a:cubicBezTo>
                  <a:cubicBezTo>
                    <a:pt x="79" y="20"/>
                    <a:pt x="79" y="19"/>
                    <a:pt x="78" y="19"/>
                  </a:cubicBezTo>
                  <a:cubicBezTo>
                    <a:pt x="78" y="19"/>
                    <a:pt x="77" y="18"/>
                    <a:pt x="77" y="18"/>
                  </a:cubicBezTo>
                  <a:cubicBezTo>
                    <a:pt x="77" y="18"/>
                    <a:pt x="76" y="18"/>
                    <a:pt x="76" y="17"/>
                  </a:cubicBezTo>
                  <a:cubicBezTo>
                    <a:pt x="76" y="16"/>
                    <a:pt x="76" y="15"/>
                    <a:pt x="76" y="15"/>
                  </a:cubicBezTo>
                  <a:cubicBezTo>
                    <a:pt x="76" y="14"/>
                    <a:pt x="76" y="13"/>
                    <a:pt x="76" y="13"/>
                  </a:cubicBezTo>
                  <a:cubicBezTo>
                    <a:pt x="74" y="8"/>
                    <a:pt x="74" y="8"/>
                    <a:pt x="74" y="8"/>
                  </a:cubicBezTo>
                  <a:cubicBezTo>
                    <a:pt x="74" y="7"/>
                    <a:pt x="74" y="7"/>
                    <a:pt x="74" y="7"/>
                  </a:cubicBezTo>
                  <a:cubicBezTo>
                    <a:pt x="73" y="5"/>
                    <a:pt x="73" y="5"/>
                    <a:pt x="73" y="5"/>
                  </a:cubicBezTo>
                  <a:cubicBezTo>
                    <a:pt x="72" y="5"/>
                    <a:pt x="72" y="5"/>
                    <a:pt x="72" y="5"/>
                  </a:cubicBezTo>
                  <a:cubicBezTo>
                    <a:pt x="72" y="3"/>
                    <a:pt x="72" y="3"/>
                    <a:pt x="72" y="3"/>
                  </a:cubicBezTo>
                  <a:cubicBezTo>
                    <a:pt x="72" y="3"/>
                    <a:pt x="71" y="3"/>
                    <a:pt x="71" y="4"/>
                  </a:cubicBezTo>
                  <a:cubicBezTo>
                    <a:pt x="71" y="4"/>
                    <a:pt x="71" y="5"/>
                    <a:pt x="70" y="5"/>
                  </a:cubicBezTo>
                  <a:cubicBezTo>
                    <a:pt x="69" y="5"/>
                    <a:pt x="68" y="4"/>
                    <a:pt x="68" y="4"/>
                  </a:cubicBezTo>
                  <a:cubicBezTo>
                    <a:pt x="68" y="4"/>
                    <a:pt x="68" y="3"/>
                    <a:pt x="68" y="2"/>
                  </a:cubicBezTo>
                  <a:cubicBezTo>
                    <a:pt x="67" y="2"/>
                    <a:pt x="64" y="0"/>
                    <a:pt x="64" y="0"/>
                  </a:cubicBezTo>
                  <a:cubicBezTo>
                    <a:pt x="64" y="0"/>
                    <a:pt x="64" y="0"/>
                    <a:pt x="64" y="1"/>
                  </a:cubicBezTo>
                  <a:cubicBezTo>
                    <a:pt x="64" y="1"/>
                    <a:pt x="63" y="2"/>
                    <a:pt x="63" y="1"/>
                  </a:cubicBezTo>
                  <a:cubicBezTo>
                    <a:pt x="62" y="1"/>
                    <a:pt x="60" y="0"/>
                    <a:pt x="60" y="0"/>
                  </a:cubicBezTo>
                  <a:cubicBezTo>
                    <a:pt x="60" y="0"/>
                    <a:pt x="60" y="1"/>
                    <a:pt x="60" y="1"/>
                  </a:cubicBezTo>
                  <a:cubicBezTo>
                    <a:pt x="60" y="2"/>
                    <a:pt x="61" y="3"/>
                    <a:pt x="61" y="3"/>
                  </a:cubicBezTo>
                  <a:cubicBezTo>
                    <a:pt x="60" y="3"/>
                    <a:pt x="59" y="3"/>
                    <a:pt x="59" y="3"/>
                  </a:cubicBezTo>
                  <a:cubicBezTo>
                    <a:pt x="59" y="3"/>
                    <a:pt x="59" y="3"/>
                    <a:pt x="58" y="3"/>
                  </a:cubicBezTo>
                  <a:cubicBezTo>
                    <a:pt x="58" y="2"/>
                    <a:pt x="57" y="2"/>
                    <a:pt x="57" y="2"/>
                  </a:cubicBezTo>
                  <a:cubicBezTo>
                    <a:pt x="57" y="3"/>
                    <a:pt x="56" y="3"/>
                    <a:pt x="56" y="5"/>
                  </a:cubicBezTo>
                  <a:cubicBezTo>
                    <a:pt x="57" y="6"/>
                    <a:pt x="56" y="6"/>
                    <a:pt x="57" y="7"/>
                  </a:cubicBezTo>
                  <a:cubicBezTo>
                    <a:pt x="58" y="7"/>
                    <a:pt x="58" y="7"/>
                    <a:pt x="59" y="8"/>
                  </a:cubicBezTo>
                  <a:cubicBezTo>
                    <a:pt x="60" y="8"/>
                    <a:pt x="60" y="8"/>
                    <a:pt x="61" y="8"/>
                  </a:cubicBezTo>
                  <a:cubicBezTo>
                    <a:pt x="61" y="8"/>
                    <a:pt x="62" y="8"/>
                    <a:pt x="63" y="8"/>
                  </a:cubicBezTo>
                  <a:cubicBezTo>
                    <a:pt x="63" y="8"/>
                    <a:pt x="64" y="7"/>
                    <a:pt x="64" y="7"/>
                  </a:cubicBezTo>
                  <a:cubicBezTo>
                    <a:pt x="64" y="7"/>
                    <a:pt x="64" y="8"/>
                    <a:pt x="64" y="8"/>
                  </a:cubicBezTo>
                  <a:cubicBezTo>
                    <a:pt x="64" y="8"/>
                    <a:pt x="63" y="8"/>
                    <a:pt x="64" y="9"/>
                  </a:cubicBezTo>
                  <a:cubicBezTo>
                    <a:pt x="64" y="9"/>
                    <a:pt x="64" y="9"/>
                    <a:pt x="64" y="9"/>
                  </a:cubicBezTo>
                  <a:cubicBezTo>
                    <a:pt x="65" y="10"/>
                    <a:pt x="65" y="10"/>
                    <a:pt x="65" y="10"/>
                  </a:cubicBezTo>
                  <a:cubicBezTo>
                    <a:pt x="65" y="10"/>
                    <a:pt x="65" y="10"/>
                    <a:pt x="65" y="10"/>
                  </a:cubicBezTo>
                  <a:cubicBezTo>
                    <a:pt x="65" y="10"/>
                    <a:pt x="65" y="11"/>
                    <a:pt x="65" y="11"/>
                  </a:cubicBezTo>
                  <a:cubicBezTo>
                    <a:pt x="65" y="12"/>
                    <a:pt x="65" y="12"/>
                    <a:pt x="66" y="12"/>
                  </a:cubicBezTo>
                  <a:cubicBezTo>
                    <a:pt x="67" y="13"/>
                    <a:pt x="67" y="12"/>
                    <a:pt x="67" y="12"/>
                  </a:cubicBezTo>
                  <a:cubicBezTo>
                    <a:pt x="67" y="12"/>
                    <a:pt x="69" y="14"/>
                    <a:pt x="68" y="14"/>
                  </a:cubicBezTo>
                  <a:cubicBezTo>
                    <a:pt x="68" y="14"/>
                    <a:pt x="67" y="13"/>
                    <a:pt x="68" y="14"/>
                  </a:cubicBezTo>
                  <a:cubicBezTo>
                    <a:pt x="69" y="15"/>
                    <a:pt x="70" y="15"/>
                    <a:pt x="70" y="15"/>
                  </a:cubicBezTo>
                  <a:cubicBezTo>
                    <a:pt x="70" y="15"/>
                    <a:pt x="69" y="16"/>
                    <a:pt x="67" y="15"/>
                  </a:cubicBezTo>
                  <a:cubicBezTo>
                    <a:pt x="66" y="15"/>
                    <a:pt x="66" y="15"/>
                    <a:pt x="66" y="15"/>
                  </a:cubicBezTo>
                  <a:cubicBezTo>
                    <a:pt x="66" y="15"/>
                    <a:pt x="65" y="14"/>
                    <a:pt x="65" y="14"/>
                  </a:cubicBezTo>
                  <a:cubicBezTo>
                    <a:pt x="64" y="13"/>
                    <a:pt x="64" y="12"/>
                    <a:pt x="64" y="12"/>
                  </a:cubicBezTo>
                  <a:cubicBezTo>
                    <a:pt x="64" y="12"/>
                    <a:pt x="63" y="11"/>
                    <a:pt x="62" y="11"/>
                  </a:cubicBezTo>
                  <a:cubicBezTo>
                    <a:pt x="61" y="10"/>
                    <a:pt x="60" y="11"/>
                    <a:pt x="59" y="11"/>
                  </a:cubicBezTo>
                  <a:cubicBezTo>
                    <a:pt x="59" y="11"/>
                    <a:pt x="58" y="12"/>
                    <a:pt x="57" y="12"/>
                  </a:cubicBezTo>
                  <a:cubicBezTo>
                    <a:pt x="57" y="12"/>
                    <a:pt x="57" y="13"/>
                    <a:pt x="57" y="14"/>
                  </a:cubicBezTo>
                  <a:cubicBezTo>
                    <a:pt x="58" y="15"/>
                    <a:pt x="60" y="19"/>
                    <a:pt x="60" y="19"/>
                  </a:cubicBezTo>
                  <a:cubicBezTo>
                    <a:pt x="60" y="19"/>
                    <a:pt x="62" y="21"/>
                    <a:pt x="62" y="21"/>
                  </a:cubicBezTo>
                  <a:cubicBezTo>
                    <a:pt x="62" y="21"/>
                    <a:pt x="63" y="23"/>
                    <a:pt x="63" y="23"/>
                  </a:cubicBezTo>
                  <a:cubicBezTo>
                    <a:pt x="63" y="23"/>
                    <a:pt x="63" y="23"/>
                    <a:pt x="64" y="24"/>
                  </a:cubicBezTo>
                  <a:cubicBezTo>
                    <a:pt x="65" y="24"/>
                    <a:pt x="64" y="24"/>
                    <a:pt x="64" y="24"/>
                  </a:cubicBezTo>
                  <a:cubicBezTo>
                    <a:pt x="64" y="25"/>
                    <a:pt x="63" y="26"/>
                    <a:pt x="63" y="27"/>
                  </a:cubicBezTo>
                  <a:cubicBezTo>
                    <a:pt x="63" y="27"/>
                    <a:pt x="63" y="26"/>
                    <a:pt x="63" y="27"/>
                  </a:cubicBezTo>
                  <a:cubicBezTo>
                    <a:pt x="63" y="29"/>
                    <a:pt x="63" y="31"/>
                    <a:pt x="63" y="31"/>
                  </a:cubicBezTo>
                  <a:cubicBezTo>
                    <a:pt x="62" y="33"/>
                    <a:pt x="62" y="33"/>
                    <a:pt x="62" y="33"/>
                  </a:cubicBezTo>
                  <a:cubicBezTo>
                    <a:pt x="61" y="34"/>
                    <a:pt x="61" y="34"/>
                    <a:pt x="61" y="34"/>
                  </a:cubicBezTo>
                  <a:cubicBezTo>
                    <a:pt x="61" y="34"/>
                    <a:pt x="61" y="34"/>
                    <a:pt x="61" y="34"/>
                  </a:cubicBezTo>
                  <a:cubicBezTo>
                    <a:pt x="60" y="34"/>
                    <a:pt x="61" y="33"/>
                    <a:pt x="61" y="33"/>
                  </a:cubicBezTo>
                  <a:cubicBezTo>
                    <a:pt x="61" y="32"/>
                    <a:pt x="61" y="32"/>
                    <a:pt x="61" y="32"/>
                  </a:cubicBezTo>
                  <a:cubicBezTo>
                    <a:pt x="62" y="30"/>
                    <a:pt x="62" y="30"/>
                    <a:pt x="62" y="30"/>
                  </a:cubicBezTo>
                  <a:cubicBezTo>
                    <a:pt x="62" y="30"/>
                    <a:pt x="61" y="29"/>
                    <a:pt x="60" y="29"/>
                  </a:cubicBezTo>
                  <a:cubicBezTo>
                    <a:pt x="60" y="28"/>
                    <a:pt x="60" y="29"/>
                    <a:pt x="59" y="29"/>
                  </a:cubicBezTo>
                  <a:cubicBezTo>
                    <a:pt x="59" y="29"/>
                    <a:pt x="58" y="31"/>
                    <a:pt x="58" y="31"/>
                  </a:cubicBezTo>
                  <a:cubicBezTo>
                    <a:pt x="58" y="31"/>
                    <a:pt x="57" y="31"/>
                    <a:pt x="58" y="30"/>
                  </a:cubicBezTo>
                  <a:cubicBezTo>
                    <a:pt x="58" y="30"/>
                    <a:pt x="58" y="28"/>
                    <a:pt x="59" y="28"/>
                  </a:cubicBezTo>
                  <a:cubicBezTo>
                    <a:pt x="59" y="28"/>
                    <a:pt x="59" y="28"/>
                    <a:pt x="59" y="28"/>
                  </a:cubicBezTo>
                  <a:cubicBezTo>
                    <a:pt x="59" y="27"/>
                    <a:pt x="60" y="27"/>
                    <a:pt x="60" y="26"/>
                  </a:cubicBezTo>
                  <a:cubicBezTo>
                    <a:pt x="60" y="25"/>
                    <a:pt x="60" y="25"/>
                    <a:pt x="60" y="24"/>
                  </a:cubicBezTo>
                  <a:cubicBezTo>
                    <a:pt x="59" y="24"/>
                    <a:pt x="59" y="23"/>
                    <a:pt x="59" y="22"/>
                  </a:cubicBezTo>
                  <a:cubicBezTo>
                    <a:pt x="58" y="22"/>
                    <a:pt x="57" y="23"/>
                    <a:pt x="57" y="23"/>
                  </a:cubicBezTo>
                  <a:cubicBezTo>
                    <a:pt x="57" y="24"/>
                    <a:pt x="57" y="24"/>
                    <a:pt x="57" y="24"/>
                  </a:cubicBezTo>
                  <a:cubicBezTo>
                    <a:pt x="56" y="25"/>
                    <a:pt x="56" y="25"/>
                    <a:pt x="55" y="26"/>
                  </a:cubicBezTo>
                  <a:cubicBezTo>
                    <a:pt x="54" y="27"/>
                    <a:pt x="54" y="27"/>
                    <a:pt x="54" y="27"/>
                  </a:cubicBezTo>
                  <a:cubicBezTo>
                    <a:pt x="54" y="27"/>
                    <a:pt x="55" y="25"/>
                    <a:pt x="55" y="25"/>
                  </a:cubicBezTo>
                  <a:cubicBezTo>
                    <a:pt x="55" y="25"/>
                    <a:pt x="56" y="24"/>
                    <a:pt x="55" y="24"/>
                  </a:cubicBezTo>
                  <a:cubicBezTo>
                    <a:pt x="55" y="24"/>
                    <a:pt x="55" y="24"/>
                    <a:pt x="55" y="23"/>
                  </a:cubicBezTo>
                  <a:cubicBezTo>
                    <a:pt x="55" y="23"/>
                    <a:pt x="55" y="22"/>
                    <a:pt x="55" y="22"/>
                  </a:cubicBezTo>
                  <a:cubicBezTo>
                    <a:pt x="55" y="22"/>
                    <a:pt x="56" y="22"/>
                    <a:pt x="55" y="22"/>
                  </a:cubicBezTo>
                  <a:cubicBezTo>
                    <a:pt x="54" y="22"/>
                    <a:pt x="54" y="22"/>
                    <a:pt x="54" y="22"/>
                  </a:cubicBezTo>
                  <a:cubicBezTo>
                    <a:pt x="54" y="22"/>
                    <a:pt x="53" y="22"/>
                    <a:pt x="53" y="22"/>
                  </a:cubicBezTo>
                  <a:cubicBezTo>
                    <a:pt x="53" y="21"/>
                    <a:pt x="54" y="21"/>
                    <a:pt x="54" y="21"/>
                  </a:cubicBezTo>
                  <a:cubicBezTo>
                    <a:pt x="54" y="20"/>
                    <a:pt x="55" y="19"/>
                    <a:pt x="55" y="19"/>
                  </a:cubicBezTo>
                  <a:cubicBezTo>
                    <a:pt x="55" y="19"/>
                    <a:pt x="54" y="18"/>
                    <a:pt x="54" y="18"/>
                  </a:cubicBezTo>
                  <a:cubicBezTo>
                    <a:pt x="53" y="17"/>
                    <a:pt x="53" y="16"/>
                    <a:pt x="53" y="16"/>
                  </a:cubicBezTo>
                  <a:cubicBezTo>
                    <a:pt x="53" y="16"/>
                    <a:pt x="53" y="18"/>
                    <a:pt x="53" y="15"/>
                  </a:cubicBezTo>
                  <a:cubicBezTo>
                    <a:pt x="52" y="12"/>
                    <a:pt x="52" y="12"/>
                    <a:pt x="52" y="12"/>
                  </a:cubicBezTo>
                  <a:cubicBezTo>
                    <a:pt x="51" y="11"/>
                    <a:pt x="51" y="11"/>
                    <a:pt x="51" y="11"/>
                  </a:cubicBezTo>
                  <a:cubicBezTo>
                    <a:pt x="51" y="11"/>
                    <a:pt x="51" y="10"/>
                    <a:pt x="50" y="10"/>
                  </a:cubicBezTo>
                  <a:cubicBezTo>
                    <a:pt x="50" y="9"/>
                    <a:pt x="48" y="8"/>
                    <a:pt x="48" y="8"/>
                  </a:cubicBezTo>
                  <a:cubicBezTo>
                    <a:pt x="48" y="7"/>
                    <a:pt x="48" y="7"/>
                    <a:pt x="48" y="7"/>
                  </a:cubicBezTo>
                  <a:cubicBezTo>
                    <a:pt x="48" y="7"/>
                    <a:pt x="48" y="6"/>
                    <a:pt x="48" y="6"/>
                  </a:cubicBezTo>
                  <a:cubicBezTo>
                    <a:pt x="47" y="6"/>
                    <a:pt x="46" y="5"/>
                    <a:pt x="46" y="6"/>
                  </a:cubicBezTo>
                  <a:cubicBezTo>
                    <a:pt x="46" y="7"/>
                    <a:pt x="46" y="7"/>
                    <a:pt x="46" y="8"/>
                  </a:cubicBezTo>
                  <a:cubicBezTo>
                    <a:pt x="45" y="8"/>
                    <a:pt x="43" y="8"/>
                    <a:pt x="43" y="8"/>
                  </a:cubicBezTo>
                  <a:cubicBezTo>
                    <a:pt x="43" y="8"/>
                    <a:pt x="43" y="9"/>
                    <a:pt x="43" y="9"/>
                  </a:cubicBezTo>
                  <a:cubicBezTo>
                    <a:pt x="41" y="10"/>
                    <a:pt x="41" y="10"/>
                    <a:pt x="41" y="10"/>
                  </a:cubicBezTo>
                  <a:cubicBezTo>
                    <a:pt x="41" y="10"/>
                    <a:pt x="41" y="9"/>
                    <a:pt x="41" y="10"/>
                  </a:cubicBezTo>
                  <a:cubicBezTo>
                    <a:pt x="42" y="11"/>
                    <a:pt x="42" y="12"/>
                    <a:pt x="42" y="13"/>
                  </a:cubicBezTo>
                  <a:cubicBezTo>
                    <a:pt x="42" y="13"/>
                    <a:pt x="44" y="14"/>
                    <a:pt x="43" y="14"/>
                  </a:cubicBezTo>
                  <a:cubicBezTo>
                    <a:pt x="43" y="14"/>
                    <a:pt x="41" y="14"/>
                    <a:pt x="41" y="14"/>
                  </a:cubicBezTo>
                  <a:cubicBezTo>
                    <a:pt x="41" y="14"/>
                    <a:pt x="40" y="13"/>
                    <a:pt x="40" y="12"/>
                  </a:cubicBezTo>
                  <a:cubicBezTo>
                    <a:pt x="40" y="12"/>
                    <a:pt x="39" y="11"/>
                    <a:pt x="38" y="11"/>
                  </a:cubicBezTo>
                  <a:cubicBezTo>
                    <a:pt x="38" y="11"/>
                    <a:pt x="37" y="11"/>
                    <a:pt x="36" y="12"/>
                  </a:cubicBezTo>
                  <a:cubicBezTo>
                    <a:pt x="36" y="13"/>
                    <a:pt x="36" y="12"/>
                    <a:pt x="36" y="14"/>
                  </a:cubicBezTo>
                  <a:cubicBezTo>
                    <a:pt x="36" y="16"/>
                    <a:pt x="36" y="18"/>
                    <a:pt x="36" y="18"/>
                  </a:cubicBezTo>
                  <a:cubicBezTo>
                    <a:pt x="36" y="18"/>
                    <a:pt x="37" y="19"/>
                    <a:pt x="38" y="20"/>
                  </a:cubicBezTo>
                  <a:cubicBezTo>
                    <a:pt x="38" y="20"/>
                    <a:pt x="39" y="23"/>
                    <a:pt x="39" y="23"/>
                  </a:cubicBezTo>
                  <a:cubicBezTo>
                    <a:pt x="39" y="24"/>
                    <a:pt x="40" y="25"/>
                    <a:pt x="40" y="25"/>
                  </a:cubicBezTo>
                  <a:cubicBezTo>
                    <a:pt x="40" y="25"/>
                    <a:pt x="35" y="23"/>
                    <a:pt x="35" y="22"/>
                  </a:cubicBezTo>
                  <a:cubicBezTo>
                    <a:pt x="35" y="21"/>
                    <a:pt x="35" y="19"/>
                    <a:pt x="34" y="19"/>
                  </a:cubicBezTo>
                  <a:cubicBezTo>
                    <a:pt x="34" y="19"/>
                    <a:pt x="34" y="18"/>
                    <a:pt x="33" y="19"/>
                  </a:cubicBezTo>
                  <a:cubicBezTo>
                    <a:pt x="32" y="19"/>
                    <a:pt x="32" y="19"/>
                    <a:pt x="31" y="19"/>
                  </a:cubicBezTo>
                  <a:cubicBezTo>
                    <a:pt x="31" y="20"/>
                    <a:pt x="31" y="21"/>
                    <a:pt x="31" y="21"/>
                  </a:cubicBezTo>
                  <a:cubicBezTo>
                    <a:pt x="31" y="21"/>
                    <a:pt x="31" y="22"/>
                    <a:pt x="31" y="23"/>
                  </a:cubicBezTo>
                  <a:cubicBezTo>
                    <a:pt x="32" y="25"/>
                    <a:pt x="32" y="25"/>
                    <a:pt x="32" y="26"/>
                  </a:cubicBezTo>
                  <a:cubicBezTo>
                    <a:pt x="33" y="27"/>
                    <a:pt x="34" y="27"/>
                    <a:pt x="34" y="28"/>
                  </a:cubicBezTo>
                  <a:cubicBezTo>
                    <a:pt x="34" y="28"/>
                    <a:pt x="35" y="29"/>
                    <a:pt x="35" y="29"/>
                  </a:cubicBezTo>
                  <a:cubicBezTo>
                    <a:pt x="35" y="29"/>
                    <a:pt x="34" y="31"/>
                    <a:pt x="34" y="31"/>
                  </a:cubicBezTo>
                  <a:cubicBezTo>
                    <a:pt x="34" y="32"/>
                    <a:pt x="33" y="33"/>
                    <a:pt x="33" y="33"/>
                  </a:cubicBezTo>
                  <a:cubicBezTo>
                    <a:pt x="33" y="33"/>
                    <a:pt x="35" y="34"/>
                    <a:pt x="35" y="34"/>
                  </a:cubicBezTo>
                  <a:cubicBezTo>
                    <a:pt x="35" y="34"/>
                    <a:pt x="36" y="35"/>
                    <a:pt x="35" y="36"/>
                  </a:cubicBezTo>
                  <a:cubicBezTo>
                    <a:pt x="34" y="36"/>
                    <a:pt x="34" y="36"/>
                    <a:pt x="33" y="36"/>
                  </a:cubicBezTo>
                  <a:cubicBezTo>
                    <a:pt x="33" y="35"/>
                    <a:pt x="32" y="36"/>
                    <a:pt x="32" y="34"/>
                  </a:cubicBezTo>
                  <a:cubicBezTo>
                    <a:pt x="33" y="33"/>
                    <a:pt x="33" y="32"/>
                    <a:pt x="33" y="32"/>
                  </a:cubicBezTo>
                  <a:cubicBezTo>
                    <a:pt x="32" y="32"/>
                    <a:pt x="31" y="30"/>
                    <a:pt x="31" y="30"/>
                  </a:cubicBezTo>
                  <a:cubicBezTo>
                    <a:pt x="31" y="30"/>
                    <a:pt x="33" y="33"/>
                    <a:pt x="30" y="28"/>
                  </a:cubicBezTo>
                  <a:cubicBezTo>
                    <a:pt x="28" y="24"/>
                    <a:pt x="28" y="24"/>
                    <a:pt x="28" y="24"/>
                  </a:cubicBezTo>
                  <a:cubicBezTo>
                    <a:pt x="28" y="22"/>
                    <a:pt x="28" y="22"/>
                    <a:pt x="28" y="22"/>
                  </a:cubicBezTo>
                  <a:cubicBezTo>
                    <a:pt x="28" y="22"/>
                    <a:pt x="27" y="22"/>
                    <a:pt x="27" y="22"/>
                  </a:cubicBezTo>
                  <a:cubicBezTo>
                    <a:pt x="27" y="22"/>
                    <a:pt x="26" y="21"/>
                    <a:pt x="26" y="21"/>
                  </a:cubicBezTo>
                  <a:cubicBezTo>
                    <a:pt x="26" y="21"/>
                    <a:pt x="24" y="21"/>
                    <a:pt x="24" y="21"/>
                  </a:cubicBezTo>
                  <a:cubicBezTo>
                    <a:pt x="24" y="22"/>
                    <a:pt x="24" y="22"/>
                    <a:pt x="24" y="23"/>
                  </a:cubicBezTo>
                  <a:cubicBezTo>
                    <a:pt x="23" y="23"/>
                    <a:pt x="23" y="25"/>
                    <a:pt x="23" y="25"/>
                  </a:cubicBezTo>
                  <a:cubicBezTo>
                    <a:pt x="22" y="25"/>
                    <a:pt x="22" y="27"/>
                    <a:pt x="22" y="27"/>
                  </a:cubicBezTo>
                  <a:cubicBezTo>
                    <a:pt x="22" y="27"/>
                    <a:pt x="23" y="27"/>
                    <a:pt x="23" y="28"/>
                  </a:cubicBezTo>
                  <a:cubicBezTo>
                    <a:pt x="24" y="29"/>
                    <a:pt x="24" y="30"/>
                    <a:pt x="24" y="30"/>
                  </a:cubicBezTo>
                  <a:cubicBezTo>
                    <a:pt x="24" y="30"/>
                    <a:pt x="23" y="29"/>
                    <a:pt x="23" y="29"/>
                  </a:cubicBezTo>
                  <a:cubicBezTo>
                    <a:pt x="22" y="29"/>
                    <a:pt x="22" y="29"/>
                    <a:pt x="22" y="29"/>
                  </a:cubicBezTo>
                  <a:cubicBezTo>
                    <a:pt x="21" y="30"/>
                    <a:pt x="21" y="30"/>
                    <a:pt x="21" y="30"/>
                  </a:cubicBezTo>
                  <a:cubicBezTo>
                    <a:pt x="21" y="30"/>
                    <a:pt x="21" y="30"/>
                    <a:pt x="21" y="30"/>
                  </a:cubicBezTo>
                  <a:cubicBezTo>
                    <a:pt x="21" y="30"/>
                    <a:pt x="21" y="32"/>
                    <a:pt x="21" y="32"/>
                  </a:cubicBezTo>
                  <a:cubicBezTo>
                    <a:pt x="21" y="32"/>
                    <a:pt x="22" y="33"/>
                    <a:pt x="22" y="33"/>
                  </a:cubicBezTo>
                  <a:cubicBezTo>
                    <a:pt x="22" y="33"/>
                    <a:pt x="22" y="34"/>
                    <a:pt x="22" y="34"/>
                  </a:cubicBezTo>
                  <a:cubicBezTo>
                    <a:pt x="22" y="34"/>
                    <a:pt x="23" y="35"/>
                    <a:pt x="23" y="35"/>
                  </a:cubicBezTo>
                  <a:cubicBezTo>
                    <a:pt x="23" y="36"/>
                    <a:pt x="23" y="36"/>
                    <a:pt x="23" y="36"/>
                  </a:cubicBezTo>
                  <a:cubicBezTo>
                    <a:pt x="23" y="36"/>
                    <a:pt x="23" y="36"/>
                    <a:pt x="23" y="36"/>
                  </a:cubicBezTo>
                  <a:cubicBezTo>
                    <a:pt x="22" y="36"/>
                    <a:pt x="23" y="37"/>
                    <a:pt x="22" y="36"/>
                  </a:cubicBezTo>
                  <a:cubicBezTo>
                    <a:pt x="21" y="35"/>
                    <a:pt x="21" y="36"/>
                    <a:pt x="20" y="35"/>
                  </a:cubicBezTo>
                  <a:cubicBezTo>
                    <a:pt x="20" y="33"/>
                    <a:pt x="20" y="33"/>
                    <a:pt x="20" y="33"/>
                  </a:cubicBezTo>
                  <a:cubicBezTo>
                    <a:pt x="20" y="33"/>
                    <a:pt x="21" y="32"/>
                    <a:pt x="19" y="31"/>
                  </a:cubicBezTo>
                  <a:cubicBezTo>
                    <a:pt x="18" y="29"/>
                    <a:pt x="18" y="28"/>
                    <a:pt x="18" y="28"/>
                  </a:cubicBezTo>
                  <a:cubicBezTo>
                    <a:pt x="18" y="28"/>
                    <a:pt x="17" y="27"/>
                    <a:pt x="16" y="27"/>
                  </a:cubicBezTo>
                  <a:cubicBezTo>
                    <a:pt x="16" y="28"/>
                    <a:pt x="16" y="28"/>
                    <a:pt x="15" y="28"/>
                  </a:cubicBezTo>
                  <a:cubicBezTo>
                    <a:pt x="14" y="29"/>
                    <a:pt x="14" y="29"/>
                    <a:pt x="13" y="29"/>
                  </a:cubicBezTo>
                  <a:cubicBezTo>
                    <a:pt x="13" y="29"/>
                    <a:pt x="11" y="29"/>
                    <a:pt x="11" y="29"/>
                  </a:cubicBezTo>
                  <a:cubicBezTo>
                    <a:pt x="11" y="29"/>
                    <a:pt x="11" y="29"/>
                    <a:pt x="9" y="30"/>
                  </a:cubicBezTo>
                  <a:cubicBezTo>
                    <a:pt x="8" y="32"/>
                    <a:pt x="7" y="32"/>
                    <a:pt x="8" y="32"/>
                  </a:cubicBezTo>
                  <a:cubicBezTo>
                    <a:pt x="9" y="33"/>
                    <a:pt x="11" y="33"/>
                    <a:pt x="11" y="33"/>
                  </a:cubicBezTo>
                  <a:cubicBezTo>
                    <a:pt x="11" y="33"/>
                    <a:pt x="12" y="33"/>
                    <a:pt x="13" y="34"/>
                  </a:cubicBezTo>
                  <a:cubicBezTo>
                    <a:pt x="14" y="34"/>
                    <a:pt x="16" y="36"/>
                    <a:pt x="16" y="36"/>
                  </a:cubicBezTo>
                  <a:cubicBezTo>
                    <a:pt x="18" y="39"/>
                    <a:pt x="18" y="39"/>
                    <a:pt x="18" y="39"/>
                  </a:cubicBezTo>
                  <a:cubicBezTo>
                    <a:pt x="18" y="39"/>
                    <a:pt x="18" y="40"/>
                    <a:pt x="18" y="40"/>
                  </a:cubicBezTo>
                  <a:cubicBezTo>
                    <a:pt x="18" y="40"/>
                    <a:pt x="18" y="40"/>
                    <a:pt x="18" y="41"/>
                  </a:cubicBezTo>
                  <a:cubicBezTo>
                    <a:pt x="18" y="41"/>
                    <a:pt x="18" y="42"/>
                    <a:pt x="18" y="42"/>
                  </a:cubicBezTo>
                  <a:cubicBezTo>
                    <a:pt x="18" y="42"/>
                    <a:pt x="19" y="43"/>
                    <a:pt x="20" y="44"/>
                  </a:cubicBezTo>
                  <a:cubicBezTo>
                    <a:pt x="21" y="44"/>
                    <a:pt x="21" y="44"/>
                    <a:pt x="22" y="44"/>
                  </a:cubicBezTo>
                  <a:cubicBezTo>
                    <a:pt x="23" y="44"/>
                    <a:pt x="22" y="44"/>
                    <a:pt x="23" y="44"/>
                  </a:cubicBezTo>
                  <a:cubicBezTo>
                    <a:pt x="25" y="43"/>
                    <a:pt x="25" y="43"/>
                    <a:pt x="25" y="43"/>
                  </a:cubicBezTo>
                  <a:cubicBezTo>
                    <a:pt x="25" y="43"/>
                    <a:pt x="25" y="43"/>
                    <a:pt x="26" y="43"/>
                  </a:cubicBezTo>
                  <a:cubicBezTo>
                    <a:pt x="28" y="43"/>
                    <a:pt x="27" y="44"/>
                    <a:pt x="28" y="44"/>
                  </a:cubicBezTo>
                  <a:cubicBezTo>
                    <a:pt x="28" y="43"/>
                    <a:pt x="30" y="43"/>
                    <a:pt x="30" y="43"/>
                  </a:cubicBezTo>
                  <a:cubicBezTo>
                    <a:pt x="31" y="43"/>
                    <a:pt x="31" y="42"/>
                    <a:pt x="32" y="43"/>
                  </a:cubicBezTo>
                  <a:cubicBezTo>
                    <a:pt x="32" y="44"/>
                    <a:pt x="32" y="44"/>
                    <a:pt x="32" y="45"/>
                  </a:cubicBezTo>
                  <a:cubicBezTo>
                    <a:pt x="33" y="45"/>
                    <a:pt x="34" y="46"/>
                    <a:pt x="34" y="46"/>
                  </a:cubicBezTo>
                  <a:cubicBezTo>
                    <a:pt x="36" y="46"/>
                    <a:pt x="36" y="46"/>
                    <a:pt x="36" y="46"/>
                  </a:cubicBezTo>
                  <a:cubicBezTo>
                    <a:pt x="36" y="46"/>
                    <a:pt x="36" y="45"/>
                    <a:pt x="37" y="45"/>
                  </a:cubicBezTo>
                  <a:cubicBezTo>
                    <a:pt x="37" y="44"/>
                    <a:pt x="38" y="43"/>
                    <a:pt x="38" y="43"/>
                  </a:cubicBezTo>
                  <a:cubicBezTo>
                    <a:pt x="38" y="43"/>
                    <a:pt x="37" y="43"/>
                    <a:pt x="38" y="44"/>
                  </a:cubicBezTo>
                  <a:cubicBezTo>
                    <a:pt x="39" y="44"/>
                    <a:pt x="39" y="44"/>
                    <a:pt x="40" y="45"/>
                  </a:cubicBezTo>
                  <a:cubicBezTo>
                    <a:pt x="40" y="45"/>
                    <a:pt x="42" y="44"/>
                    <a:pt x="42" y="44"/>
                  </a:cubicBezTo>
                  <a:cubicBezTo>
                    <a:pt x="43" y="44"/>
                    <a:pt x="43" y="44"/>
                    <a:pt x="43" y="44"/>
                  </a:cubicBezTo>
                  <a:cubicBezTo>
                    <a:pt x="43" y="44"/>
                    <a:pt x="42" y="45"/>
                    <a:pt x="43" y="45"/>
                  </a:cubicBezTo>
                  <a:cubicBezTo>
                    <a:pt x="43" y="45"/>
                    <a:pt x="42" y="45"/>
                    <a:pt x="43" y="45"/>
                  </a:cubicBezTo>
                  <a:cubicBezTo>
                    <a:pt x="44" y="45"/>
                    <a:pt x="45" y="44"/>
                    <a:pt x="45" y="44"/>
                  </a:cubicBezTo>
                  <a:cubicBezTo>
                    <a:pt x="45" y="44"/>
                    <a:pt x="44" y="45"/>
                    <a:pt x="44" y="46"/>
                  </a:cubicBezTo>
                  <a:cubicBezTo>
                    <a:pt x="44" y="46"/>
                    <a:pt x="44" y="47"/>
                    <a:pt x="44" y="47"/>
                  </a:cubicBezTo>
                  <a:cubicBezTo>
                    <a:pt x="44" y="47"/>
                    <a:pt x="44" y="48"/>
                    <a:pt x="45" y="49"/>
                  </a:cubicBezTo>
                  <a:cubicBezTo>
                    <a:pt x="46" y="49"/>
                    <a:pt x="47" y="49"/>
                    <a:pt x="47" y="49"/>
                  </a:cubicBezTo>
                  <a:cubicBezTo>
                    <a:pt x="47" y="49"/>
                    <a:pt x="49" y="49"/>
                    <a:pt x="49" y="49"/>
                  </a:cubicBezTo>
                  <a:cubicBezTo>
                    <a:pt x="49" y="50"/>
                    <a:pt x="49" y="49"/>
                    <a:pt x="49" y="50"/>
                  </a:cubicBezTo>
                  <a:cubicBezTo>
                    <a:pt x="49" y="50"/>
                    <a:pt x="50" y="49"/>
                    <a:pt x="50" y="49"/>
                  </a:cubicBezTo>
                  <a:cubicBezTo>
                    <a:pt x="51" y="49"/>
                    <a:pt x="52" y="49"/>
                    <a:pt x="52" y="49"/>
                  </a:cubicBezTo>
                  <a:cubicBezTo>
                    <a:pt x="52" y="50"/>
                    <a:pt x="51" y="51"/>
                    <a:pt x="51" y="51"/>
                  </a:cubicBezTo>
                  <a:cubicBezTo>
                    <a:pt x="51" y="51"/>
                    <a:pt x="51" y="51"/>
                    <a:pt x="51" y="52"/>
                  </a:cubicBezTo>
                  <a:cubicBezTo>
                    <a:pt x="51" y="52"/>
                    <a:pt x="53" y="52"/>
                    <a:pt x="53" y="52"/>
                  </a:cubicBezTo>
                  <a:cubicBezTo>
                    <a:pt x="53" y="52"/>
                    <a:pt x="53" y="51"/>
                    <a:pt x="54" y="52"/>
                  </a:cubicBezTo>
                  <a:cubicBezTo>
                    <a:pt x="54" y="53"/>
                    <a:pt x="54" y="53"/>
                    <a:pt x="54" y="53"/>
                  </a:cubicBezTo>
                  <a:cubicBezTo>
                    <a:pt x="53" y="53"/>
                    <a:pt x="53" y="52"/>
                    <a:pt x="53" y="54"/>
                  </a:cubicBezTo>
                  <a:cubicBezTo>
                    <a:pt x="52" y="55"/>
                    <a:pt x="53" y="56"/>
                    <a:pt x="53" y="56"/>
                  </a:cubicBezTo>
                  <a:cubicBezTo>
                    <a:pt x="54" y="58"/>
                    <a:pt x="54" y="58"/>
                    <a:pt x="54" y="58"/>
                  </a:cubicBezTo>
                  <a:cubicBezTo>
                    <a:pt x="54" y="58"/>
                    <a:pt x="55" y="58"/>
                    <a:pt x="56" y="58"/>
                  </a:cubicBezTo>
                  <a:cubicBezTo>
                    <a:pt x="56" y="58"/>
                    <a:pt x="56" y="58"/>
                    <a:pt x="56" y="58"/>
                  </a:cubicBezTo>
                  <a:cubicBezTo>
                    <a:pt x="57" y="57"/>
                    <a:pt x="57" y="57"/>
                    <a:pt x="58" y="57"/>
                  </a:cubicBezTo>
                  <a:cubicBezTo>
                    <a:pt x="58" y="57"/>
                    <a:pt x="59" y="58"/>
                    <a:pt x="59" y="58"/>
                  </a:cubicBezTo>
                  <a:cubicBezTo>
                    <a:pt x="59" y="59"/>
                    <a:pt x="59" y="59"/>
                    <a:pt x="59" y="59"/>
                  </a:cubicBezTo>
                  <a:cubicBezTo>
                    <a:pt x="59" y="59"/>
                    <a:pt x="59" y="60"/>
                    <a:pt x="59" y="60"/>
                  </a:cubicBezTo>
                  <a:cubicBezTo>
                    <a:pt x="60" y="61"/>
                    <a:pt x="61" y="61"/>
                    <a:pt x="61" y="61"/>
                  </a:cubicBezTo>
                  <a:cubicBezTo>
                    <a:pt x="61" y="61"/>
                    <a:pt x="61" y="61"/>
                    <a:pt x="61" y="62"/>
                  </a:cubicBezTo>
                  <a:cubicBezTo>
                    <a:pt x="62" y="63"/>
                    <a:pt x="64" y="64"/>
                    <a:pt x="64" y="64"/>
                  </a:cubicBezTo>
                  <a:cubicBezTo>
                    <a:pt x="64" y="64"/>
                    <a:pt x="61" y="63"/>
                    <a:pt x="61" y="63"/>
                  </a:cubicBezTo>
                  <a:cubicBezTo>
                    <a:pt x="60" y="63"/>
                    <a:pt x="58" y="63"/>
                    <a:pt x="58" y="63"/>
                  </a:cubicBezTo>
                  <a:cubicBezTo>
                    <a:pt x="57" y="63"/>
                    <a:pt x="55" y="63"/>
                    <a:pt x="55" y="63"/>
                  </a:cubicBezTo>
                  <a:cubicBezTo>
                    <a:pt x="52" y="64"/>
                    <a:pt x="52" y="64"/>
                    <a:pt x="52" y="64"/>
                  </a:cubicBezTo>
                  <a:cubicBezTo>
                    <a:pt x="52" y="64"/>
                    <a:pt x="50" y="65"/>
                    <a:pt x="49" y="65"/>
                  </a:cubicBezTo>
                  <a:cubicBezTo>
                    <a:pt x="49" y="65"/>
                    <a:pt x="48" y="65"/>
                    <a:pt x="47" y="65"/>
                  </a:cubicBezTo>
                  <a:cubicBezTo>
                    <a:pt x="47" y="66"/>
                    <a:pt x="46" y="66"/>
                    <a:pt x="45" y="66"/>
                  </a:cubicBezTo>
                  <a:cubicBezTo>
                    <a:pt x="45" y="66"/>
                    <a:pt x="43" y="66"/>
                    <a:pt x="42" y="66"/>
                  </a:cubicBezTo>
                  <a:cubicBezTo>
                    <a:pt x="42" y="66"/>
                    <a:pt x="41" y="66"/>
                    <a:pt x="41" y="66"/>
                  </a:cubicBezTo>
                  <a:cubicBezTo>
                    <a:pt x="38" y="67"/>
                    <a:pt x="38" y="67"/>
                    <a:pt x="38" y="67"/>
                  </a:cubicBezTo>
                  <a:cubicBezTo>
                    <a:pt x="39" y="68"/>
                    <a:pt x="39" y="68"/>
                    <a:pt x="39" y="68"/>
                  </a:cubicBezTo>
                  <a:cubicBezTo>
                    <a:pt x="41" y="69"/>
                    <a:pt x="41" y="69"/>
                    <a:pt x="41" y="69"/>
                  </a:cubicBezTo>
                  <a:cubicBezTo>
                    <a:pt x="41" y="69"/>
                    <a:pt x="41" y="69"/>
                    <a:pt x="41" y="69"/>
                  </a:cubicBezTo>
                  <a:cubicBezTo>
                    <a:pt x="42" y="69"/>
                    <a:pt x="43" y="70"/>
                    <a:pt x="43" y="70"/>
                  </a:cubicBezTo>
                  <a:cubicBezTo>
                    <a:pt x="43" y="70"/>
                    <a:pt x="44" y="71"/>
                    <a:pt x="45" y="72"/>
                  </a:cubicBezTo>
                  <a:cubicBezTo>
                    <a:pt x="45" y="72"/>
                    <a:pt x="46" y="73"/>
                    <a:pt x="46" y="73"/>
                  </a:cubicBezTo>
                  <a:lnTo>
                    <a:pt x="48" y="74"/>
                  </a:lnTo>
                  <a:close/>
                </a:path>
              </a:pathLst>
            </a:custGeom>
            <a:grpFill/>
            <a:ln w="38100" cap="rnd" cmpd="sng">
              <a:solidFill>
                <a:schemeClr val="bg2"/>
              </a:solidFill>
              <a:prstDash val="solid"/>
              <a:round/>
              <a:headEnd/>
              <a:tailEnd/>
            </a:ln>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en-US" sz="1050">
                <a:solidFill>
                  <a:srgbClr val="0032A0">
                    <a:lumMod val="50000"/>
                  </a:srgbClr>
                </a:solidFill>
                <a:latin typeface="Calibri Light"/>
              </a:endParaRPr>
            </a:p>
          </p:txBody>
        </p:sp>
        <p:sp>
          <p:nvSpPr>
            <p:cNvPr id="563" name="Freeform 19"/>
            <p:cNvSpPr>
              <a:spLocks/>
            </p:cNvSpPr>
            <p:nvPr/>
          </p:nvSpPr>
          <p:spPr bwMode="auto">
            <a:xfrm>
              <a:off x="5322812" y="2251719"/>
              <a:ext cx="802584" cy="653101"/>
            </a:xfrm>
            <a:custGeom>
              <a:avLst/>
              <a:gdLst>
                <a:gd name="T0" fmla="*/ 194 w 352"/>
                <a:gd name="T1" fmla="*/ 16 h 295"/>
                <a:gd name="T2" fmla="*/ 260 w 352"/>
                <a:gd name="T3" fmla="*/ 5 h 295"/>
                <a:gd name="T4" fmla="*/ 289 w 352"/>
                <a:gd name="T5" fmla="*/ 13 h 295"/>
                <a:gd name="T6" fmla="*/ 314 w 352"/>
                <a:gd name="T7" fmla="*/ 60 h 295"/>
                <a:gd name="T8" fmla="*/ 314 w 352"/>
                <a:gd name="T9" fmla="*/ 90 h 295"/>
                <a:gd name="T10" fmla="*/ 303 w 352"/>
                <a:gd name="T11" fmla="*/ 114 h 295"/>
                <a:gd name="T12" fmla="*/ 318 w 352"/>
                <a:gd name="T13" fmla="*/ 139 h 295"/>
                <a:gd name="T14" fmla="*/ 326 w 352"/>
                <a:gd name="T15" fmla="*/ 158 h 295"/>
                <a:gd name="T16" fmla="*/ 344 w 352"/>
                <a:gd name="T17" fmla="*/ 175 h 295"/>
                <a:gd name="T18" fmla="*/ 346 w 352"/>
                <a:gd name="T19" fmla="*/ 189 h 295"/>
                <a:gd name="T20" fmla="*/ 344 w 352"/>
                <a:gd name="T21" fmla="*/ 210 h 295"/>
                <a:gd name="T22" fmla="*/ 327 w 352"/>
                <a:gd name="T23" fmla="*/ 235 h 295"/>
                <a:gd name="T24" fmla="*/ 317 w 352"/>
                <a:gd name="T25" fmla="*/ 269 h 295"/>
                <a:gd name="T26" fmla="*/ 322 w 352"/>
                <a:gd name="T27" fmla="*/ 280 h 295"/>
                <a:gd name="T28" fmla="*/ 315 w 352"/>
                <a:gd name="T29" fmla="*/ 285 h 295"/>
                <a:gd name="T30" fmla="*/ 309 w 352"/>
                <a:gd name="T31" fmla="*/ 283 h 295"/>
                <a:gd name="T32" fmla="*/ 302 w 352"/>
                <a:gd name="T33" fmla="*/ 282 h 295"/>
                <a:gd name="T34" fmla="*/ 296 w 352"/>
                <a:gd name="T35" fmla="*/ 280 h 295"/>
                <a:gd name="T36" fmla="*/ 290 w 352"/>
                <a:gd name="T37" fmla="*/ 275 h 295"/>
                <a:gd name="T38" fmla="*/ 283 w 352"/>
                <a:gd name="T39" fmla="*/ 272 h 295"/>
                <a:gd name="T40" fmla="*/ 276 w 352"/>
                <a:gd name="T41" fmla="*/ 271 h 295"/>
                <a:gd name="T42" fmla="*/ 267 w 352"/>
                <a:gd name="T43" fmla="*/ 273 h 295"/>
                <a:gd name="T44" fmla="*/ 262 w 352"/>
                <a:gd name="T45" fmla="*/ 275 h 295"/>
                <a:gd name="T46" fmla="*/ 256 w 352"/>
                <a:gd name="T47" fmla="*/ 279 h 295"/>
                <a:gd name="T48" fmla="*/ 250 w 352"/>
                <a:gd name="T49" fmla="*/ 282 h 295"/>
                <a:gd name="T50" fmla="*/ 245 w 352"/>
                <a:gd name="T51" fmla="*/ 277 h 295"/>
                <a:gd name="T52" fmla="*/ 240 w 352"/>
                <a:gd name="T53" fmla="*/ 280 h 295"/>
                <a:gd name="T54" fmla="*/ 235 w 352"/>
                <a:gd name="T55" fmla="*/ 281 h 295"/>
                <a:gd name="T56" fmla="*/ 230 w 352"/>
                <a:gd name="T57" fmla="*/ 284 h 295"/>
                <a:gd name="T58" fmla="*/ 225 w 352"/>
                <a:gd name="T59" fmla="*/ 289 h 295"/>
                <a:gd name="T60" fmla="*/ 223 w 352"/>
                <a:gd name="T61" fmla="*/ 294 h 295"/>
                <a:gd name="T62" fmla="*/ 216 w 352"/>
                <a:gd name="T63" fmla="*/ 295 h 295"/>
                <a:gd name="T64" fmla="*/ 215 w 352"/>
                <a:gd name="T65" fmla="*/ 288 h 295"/>
                <a:gd name="T66" fmla="*/ 207 w 352"/>
                <a:gd name="T67" fmla="*/ 283 h 295"/>
                <a:gd name="T68" fmla="*/ 195 w 352"/>
                <a:gd name="T69" fmla="*/ 279 h 295"/>
                <a:gd name="T70" fmla="*/ 185 w 352"/>
                <a:gd name="T71" fmla="*/ 289 h 295"/>
                <a:gd name="T72" fmla="*/ 181 w 352"/>
                <a:gd name="T73" fmla="*/ 283 h 295"/>
                <a:gd name="T74" fmla="*/ 169 w 352"/>
                <a:gd name="T75" fmla="*/ 270 h 295"/>
                <a:gd name="T76" fmla="*/ 147 w 352"/>
                <a:gd name="T77" fmla="*/ 262 h 295"/>
                <a:gd name="T78" fmla="*/ 137 w 352"/>
                <a:gd name="T79" fmla="*/ 251 h 295"/>
                <a:gd name="T80" fmla="*/ 117 w 352"/>
                <a:gd name="T81" fmla="*/ 244 h 295"/>
                <a:gd name="T82" fmla="*/ 106 w 352"/>
                <a:gd name="T83" fmla="*/ 255 h 295"/>
                <a:gd name="T84" fmla="*/ 92 w 352"/>
                <a:gd name="T85" fmla="*/ 252 h 295"/>
                <a:gd name="T86" fmla="*/ 87 w 352"/>
                <a:gd name="T87" fmla="*/ 241 h 295"/>
                <a:gd name="T88" fmla="*/ 77 w 352"/>
                <a:gd name="T89" fmla="*/ 236 h 295"/>
                <a:gd name="T90" fmla="*/ 66 w 352"/>
                <a:gd name="T91" fmla="*/ 231 h 295"/>
                <a:gd name="T92" fmla="*/ 51 w 352"/>
                <a:gd name="T93" fmla="*/ 226 h 295"/>
                <a:gd name="T94" fmla="*/ 40 w 352"/>
                <a:gd name="T95" fmla="*/ 222 h 295"/>
                <a:gd name="T96" fmla="*/ 38 w 352"/>
                <a:gd name="T97" fmla="*/ 218 h 295"/>
                <a:gd name="T98" fmla="*/ 35 w 352"/>
                <a:gd name="T99" fmla="*/ 198 h 295"/>
                <a:gd name="T100" fmla="*/ 28 w 352"/>
                <a:gd name="T101" fmla="*/ 184 h 295"/>
                <a:gd name="T102" fmla="*/ 24 w 352"/>
                <a:gd name="T103" fmla="*/ 164 h 295"/>
                <a:gd name="T104" fmla="*/ 20 w 352"/>
                <a:gd name="T105" fmla="*/ 139 h 295"/>
                <a:gd name="T106" fmla="*/ 4 w 352"/>
                <a:gd name="T107" fmla="*/ 113 h 295"/>
                <a:gd name="T108" fmla="*/ 4 w 352"/>
                <a:gd name="T109" fmla="*/ 80 h 295"/>
                <a:gd name="T110" fmla="*/ 6 w 352"/>
                <a:gd name="T111" fmla="*/ 63 h 295"/>
                <a:gd name="T112" fmla="*/ 45 w 352"/>
                <a:gd name="T113" fmla="*/ 45 h 295"/>
                <a:gd name="T114" fmla="*/ 64 w 352"/>
                <a:gd name="T115" fmla="*/ 32 h 295"/>
                <a:gd name="T116" fmla="*/ 89 w 352"/>
                <a:gd name="T117" fmla="*/ 12 h 295"/>
                <a:gd name="T118" fmla="*/ 121 w 352"/>
                <a:gd name="T119" fmla="*/ 2 h 295"/>
                <a:gd name="T120" fmla="*/ 132 w 352"/>
                <a:gd name="T121" fmla="*/ 14 h 295"/>
                <a:gd name="T122" fmla="*/ 151 w 352"/>
                <a:gd name="T123" fmla="*/ 24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52" h="295">
                  <a:moveTo>
                    <a:pt x="155" y="23"/>
                  </a:moveTo>
                  <a:cubicBezTo>
                    <a:pt x="157" y="23"/>
                    <a:pt x="166" y="16"/>
                    <a:pt x="166" y="16"/>
                  </a:cubicBezTo>
                  <a:cubicBezTo>
                    <a:pt x="166" y="16"/>
                    <a:pt x="171" y="18"/>
                    <a:pt x="174" y="17"/>
                  </a:cubicBezTo>
                  <a:cubicBezTo>
                    <a:pt x="177" y="17"/>
                    <a:pt x="187" y="16"/>
                    <a:pt x="187" y="16"/>
                  </a:cubicBezTo>
                  <a:cubicBezTo>
                    <a:pt x="187" y="16"/>
                    <a:pt x="192" y="16"/>
                    <a:pt x="194" y="16"/>
                  </a:cubicBezTo>
                  <a:cubicBezTo>
                    <a:pt x="196" y="16"/>
                    <a:pt x="205" y="15"/>
                    <a:pt x="207" y="15"/>
                  </a:cubicBezTo>
                  <a:cubicBezTo>
                    <a:pt x="209" y="15"/>
                    <a:pt x="215" y="14"/>
                    <a:pt x="216" y="13"/>
                  </a:cubicBezTo>
                  <a:cubicBezTo>
                    <a:pt x="218" y="13"/>
                    <a:pt x="230" y="12"/>
                    <a:pt x="231" y="12"/>
                  </a:cubicBezTo>
                  <a:cubicBezTo>
                    <a:pt x="233" y="12"/>
                    <a:pt x="252" y="10"/>
                    <a:pt x="252" y="10"/>
                  </a:cubicBezTo>
                  <a:cubicBezTo>
                    <a:pt x="260" y="5"/>
                    <a:pt x="260" y="5"/>
                    <a:pt x="260" y="5"/>
                  </a:cubicBezTo>
                  <a:cubicBezTo>
                    <a:pt x="269" y="3"/>
                    <a:pt x="269" y="3"/>
                    <a:pt x="269" y="3"/>
                  </a:cubicBezTo>
                  <a:cubicBezTo>
                    <a:pt x="269" y="3"/>
                    <a:pt x="272" y="0"/>
                    <a:pt x="272" y="1"/>
                  </a:cubicBezTo>
                  <a:cubicBezTo>
                    <a:pt x="273" y="3"/>
                    <a:pt x="275" y="6"/>
                    <a:pt x="275" y="6"/>
                  </a:cubicBezTo>
                  <a:cubicBezTo>
                    <a:pt x="275" y="6"/>
                    <a:pt x="286" y="6"/>
                    <a:pt x="286" y="6"/>
                  </a:cubicBezTo>
                  <a:cubicBezTo>
                    <a:pt x="286" y="7"/>
                    <a:pt x="289" y="13"/>
                    <a:pt x="289" y="13"/>
                  </a:cubicBezTo>
                  <a:cubicBezTo>
                    <a:pt x="292" y="16"/>
                    <a:pt x="292" y="16"/>
                    <a:pt x="292" y="16"/>
                  </a:cubicBezTo>
                  <a:cubicBezTo>
                    <a:pt x="292" y="16"/>
                    <a:pt x="293" y="21"/>
                    <a:pt x="293" y="24"/>
                  </a:cubicBezTo>
                  <a:cubicBezTo>
                    <a:pt x="294" y="26"/>
                    <a:pt x="301" y="38"/>
                    <a:pt x="301" y="38"/>
                  </a:cubicBezTo>
                  <a:cubicBezTo>
                    <a:pt x="306" y="49"/>
                    <a:pt x="306" y="49"/>
                    <a:pt x="306" y="49"/>
                  </a:cubicBezTo>
                  <a:cubicBezTo>
                    <a:pt x="314" y="60"/>
                    <a:pt x="314" y="60"/>
                    <a:pt x="314" y="60"/>
                  </a:cubicBezTo>
                  <a:cubicBezTo>
                    <a:pt x="315" y="68"/>
                    <a:pt x="315" y="68"/>
                    <a:pt x="315" y="68"/>
                  </a:cubicBezTo>
                  <a:cubicBezTo>
                    <a:pt x="315" y="68"/>
                    <a:pt x="318" y="71"/>
                    <a:pt x="318" y="73"/>
                  </a:cubicBezTo>
                  <a:cubicBezTo>
                    <a:pt x="318" y="74"/>
                    <a:pt x="318" y="77"/>
                    <a:pt x="318" y="78"/>
                  </a:cubicBezTo>
                  <a:cubicBezTo>
                    <a:pt x="319" y="78"/>
                    <a:pt x="320" y="83"/>
                    <a:pt x="319" y="83"/>
                  </a:cubicBezTo>
                  <a:cubicBezTo>
                    <a:pt x="318" y="84"/>
                    <a:pt x="314" y="90"/>
                    <a:pt x="314" y="90"/>
                  </a:cubicBezTo>
                  <a:cubicBezTo>
                    <a:pt x="310" y="92"/>
                    <a:pt x="310" y="92"/>
                    <a:pt x="310" y="92"/>
                  </a:cubicBezTo>
                  <a:cubicBezTo>
                    <a:pt x="305" y="99"/>
                    <a:pt x="305" y="99"/>
                    <a:pt x="305" y="99"/>
                  </a:cubicBezTo>
                  <a:cubicBezTo>
                    <a:pt x="302" y="108"/>
                    <a:pt x="302" y="108"/>
                    <a:pt x="302" y="108"/>
                  </a:cubicBezTo>
                  <a:cubicBezTo>
                    <a:pt x="301" y="111"/>
                    <a:pt x="301" y="111"/>
                    <a:pt x="301" y="111"/>
                  </a:cubicBezTo>
                  <a:cubicBezTo>
                    <a:pt x="301" y="111"/>
                    <a:pt x="302" y="114"/>
                    <a:pt x="303" y="114"/>
                  </a:cubicBezTo>
                  <a:cubicBezTo>
                    <a:pt x="305" y="114"/>
                    <a:pt x="312" y="115"/>
                    <a:pt x="312" y="115"/>
                  </a:cubicBezTo>
                  <a:cubicBezTo>
                    <a:pt x="318" y="119"/>
                    <a:pt x="318" y="119"/>
                    <a:pt x="318" y="119"/>
                  </a:cubicBezTo>
                  <a:cubicBezTo>
                    <a:pt x="318" y="123"/>
                    <a:pt x="318" y="123"/>
                    <a:pt x="318" y="123"/>
                  </a:cubicBezTo>
                  <a:cubicBezTo>
                    <a:pt x="318" y="123"/>
                    <a:pt x="319" y="131"/>
                    <a:pt x="319" y="132"/>
                  </a:cubicBezTo>
                  <a:cubicBezTo>
                    <a:pt x="319" y="132"/>
                    <a:pt x="318" y="139"/>
                    <a:pt x="318" y="139"/>
                  </a:cubicBezTo>
                  <a:cubicBezTo>
                    <a:pt x="318" y="139"/>
                    <a:pt x="320" y="143"/>
                    <a:pt x="320" y="144"/>
                  </a:cubicBezTo>
                  <a:cubicBezTo>
                    <a:pt x="321" y="145"/>
                    <a:pt x="323" y="147"/>
                    <a:pt x="323" y="148"/>
                  </a:cubicBezTo>
                  <a:cubicBezTo>
                    <a:pt x="324" y="148"/>
                    <a:pt x="324" y="149"/>
                    <a:pt x="324" y="149"/>
                  </a:cubicBezTo>
                  <a:cubicBezTo>
                    <a:pt x="326" y="154"/>
                    <a:pt x="326" y="154"/>
                    <a:pt x="326" y="154"/>
                  </a:cubicBezTo>
                  <a:cubicBezTo>
                    <a:pt x="326" y="158"/>
                    <a:pt x="326" y="158"/>
                    <a:pt x="326" y="158"/>
                  </a:cubicBezTo>
                  <a:cubicBezTo>
                    <a:pt x="326" y="158"/>
                    <a:pt x="326" y="161"/>
                    <a:pt x="328" y="161"/>
                  </a:cubicBezTo>
                  <a:cubicBezTo>
                    <a:pt x="330" y="161"/>
                    <a:pt x="331" y="162"/>
                    <a:pt x="331" y="164"/>
                  </a:cubicBezTo>
                  <a:cubicBezTo>
                    <a:pt x="331" y="166"/>
                    <a:pt x="336" y="168"/>
                    <a:pt x="336" y="168"/>
                  </a:cubicBezTo>
                  <a:cubicBezTo>
                    <a:pt x="336" y="168"/>
                    <a:pt x="336" y="172"/>
                    <a:pt x="337" y="173"/>
                  </a:cubicBezTo>
                  <a:cubicBezTo>
                    <a:pt x="339" y="174"/>
                    <a:pt x="341" y="175"/>
                    <a:pt x="344" y="175"/>
                  </a:cubicBezTo>
                  <a:cubicBezTo>
                    <a:pt x="347" y="176"/>
                    <a:pt x="346" y="180"/>
                    <a:pt x="348" y="181"/>
                  </a:cubicBezTo>
                  <a:cubicBezTo>
                    <a:pt x="350" y="182"/>
                    <a:pt x="352" y="184"/>
                    <a:pt x="350" y="184"/>
                  </a:cubicBezTo>
                  <a:cubicBezTo>
                    <a:pt x="349" y="185"/>
                    <a:pt x="346" y="185"/>
                    <a:pt x="346" y="185"/>
                  </a:cubicBezTo>
                  <a:cubicBezTo>
                    <a:pt x="346" y="185"/>
                    <a:pt x="345" y="186"/>
                    <a:pt x="345" y="188"/>
                  </a:cubicBezTo>
                  <a:cubicBezTo>
                    <a:pt x="346" y="189"/>
                    <a:pt x="346" y="189"/>
                    <a:pt x="346" y="189"/>
                  </a:cubicBezTo>
                  <a:cubicBezTo>
                    <a:pt x="350" y="194"/>
                    <a:pt x="350" y="194"/>
                    <a:pt x="350" y="194"/>
                  </a:cubicBezTo>
                  <a:cubicBezTo>
                    <a:pt x="350" y="200"/>
                    <a:pt x="350" y="200"/>
                    <a:pt x="350" y="200"/>
                  </a:cubicBezTo>
                  <a:cubicBezTo>
                    <a:pt x="350" y="200"/>
                    <a:pt x="350" y="202"/>
                    <a:pt x="350" y="204"/>
                  </a:cubicBezTo>
                  <a:cubicBezTo>
                    <a:pt x="350" y="205"/>
                    <a:pt x="349" y="207"/>
                    <a:pt x="347" y="207"/>
                  </a:cubicBezTo>
                  <a:cubicBezTo>
                    <a:pt x="345" y="207"/>
                    <a:pt x="345" y="210"/>
                    <a:pt x="344" y="210"/>
                  </a:cubicBezTo>
                  <a:cubicBezTo>
                    <a:pt x="343" y="211"/>
                    <a:pt x="341" y="208"/>
                    <a:pt x="340" y="211"/>
                  </a:cubicBezTo>
                  <a:cubicBezTo>
                    <a:pt x="339" y="215"/>
                    <a:pt x="337" y="218"/>
                    <a:pt x="337" y="219"/>
                  </a:cubicBezTo>
                  <a:cubicBezTo>
                    <a:pt x="336" y="220"/>
                    <a:pt x="333" y="221"/>
                    <a:pt x="333" y="223"/>
                  </a:cubicBezTo>
                  <a:cubicBezTo>
                    <a:pt x="332" y="225"/>
                    <a:pt x="332" y="223"/>
                    <a:pt x="330" y="228"/>
                  </a:cubicBezTo>
                  <a:cubicBezTo>
                    <a:pt x="328" y="233"/>
                    <a:pt x="327" y="235"/>
                    <a:pt x="327" y="235"/>
                  </a:cubicBezTo>
                  <a:cubicBezTo>
                    <a:pt x="318" y="247"/>
                    <a:pt x="318" y="247"/>
                    <a:pt x="318" y="247"/>
                  </a:cubicBezTo>
                  <a:cubicBezTo>
                    <a:pt x="318" y="247"/>
                    <a:pt x="313" y="255"/>
                    <a:pt x="313" y="256"/>
                  </a:cubicBezTo>
                  <a:cubicBezTo>
                    <a:pt x="313" y="257"/>
                    <a:pt x="313" y="261"/>
                    <a:pt x="313" y="261"/>
                  </a:cubicBezTo>
                  <a:cubicBezTo>
                    <a:pt x="317" y="265"/>
                    <a:pt x="317" y="265"/>
                    <a:pt x="317" y="265"/>
                  </a:cubicBezTo>
                  <a:cubicBezTo>
                    <a:pt x="317" y="269"/>
                    <a:pt x="317" y="269"/>
                    <a:pt x="317" y="269"/>
                  </a:cubicBezTo>
                  <a:cubicBezTo>
                    <a:pt x="317" y="269"/>
                    <a:pt x="317" y="272"/>
                    <a:pt x="318" y="273"/>
                  </a:cubicBezTo>
                  <a:cubicBezTo>
                    <a:pt x="319" y="273"/>
                    <a:pt x="319" y="273"/>
                    <a:pt x="319" y="273"/>
                  </a:cubicBezTo>
                  <a:cubicBezTo>
                    <a:pt x="318" y="276"/>
                    <a:pt x="318" y="276"/>
                    <a:pt x="318" y="276"/>
                  </a:cubicBezTo>
                  <a:cubicBezTo>
                    <a:pt x="318" y="276"/>
                    <a:pt x="319" y="279"/>
                    <a:pt x="320" y="279"/>
                  </a:cubicBezTo>
                  <a:cubicBezTo>
                    <a:pt x="320" y="279"/>
                    <a:pt x="322" y="280"/>
                    <a:pt x="322" y="280"/>
                  </a:cubicBezTo>
                  <a:cubicBezTo>
                    <a:pt x="322" y="280"/>
                    <a:pt x="324" y="282"/>
                    <a:pt x="324" y="282"/>
                  </a:cubicBezTo>
                  <a:cubicBezTo>
                    <a:pt x="325" y="283"/>
                    <a:pt x="324" y="285"/>
                    <a:pt x="324" y="285"/>
                  </a:cubicBezTo>
                  <a:cubicBezTo>
                    <a:pt x="324" y="285"/>
                    <a:pt x="324" y="286"/>
                    <a:pt x="323" y="286"/>
                  </a:cubicBezTo>
                  <a:cubicBezTo>
                    <a:pt x="322" y="286"/>
                    <a:pt x="322" y="286"/>
                    <a:pt x="320" y="286"/>
                  </a:cubicBezTo>
                  <a:cubicBezTo>
                    <a:pt x="319" y="285"/>
                    <a:pt x="316" y="285"/>
                    <a:pt x="315" y="285"/>
                  </a:cubicBezTo>
                  <a:cubicBezTo>
                    <a:pt x="314" y="285"/>
                    <a:pt x="314" y="285"/>
                    <a:pt x="314" y="285"/>
                  </a:cubicBezTo>
                  <a:cubicBezTo>
                    <a:pt x="313" y="285"/>
                    <a:pt x="313" y="285"/>
                    <a:pt x="312" y="286"/>
                  </a:cubicBezTo>
                  <a:cubicBezTo>
                    <a:pt x="312" y="285"/>
                    <a:pt x="312" y="285"/>
                    <a:pt x="312" y="285"/>
                  </a:cubicBezTo>
                  <a:cubicBezTo>
                    <a:pt x="312" y="284"/>
                    <a:pt x="312" y="283"/>
                    <a:pt x="312" y="283"/>
                  </a:cubicBezTo>
                  <a:cubicBezTo>
                    <a:pt x="312" y="283"/>
                    <a:pt x="309" y="283"/>
                    <a:pt x="309" y="283"/>
                  </a:cubicBezTo>
                  <a:cubicBezTo>
                    <a:pt x="308" y="283"/>
                    <a:pt x="307" y="283"/>
                    <a:pt x="307" y="283"/>
                  </a:cubicBezTo>
                  <a:cubicBezTo>
                    <a:pt x="307" y="283"/>
                    <a:pt x="305" y="282"/>
                    <a:pt x="305" y="282"/>
                  </a:cubicBezTo>
                  <a:cubicBezTo>
                    <a:pt x="305" y="282"/>
                    <a:pt x="304" y="282"/>
                    <a:pt x="304" y="282"/>
                  </a:cubicBezTo>
                  <a:cubicBezTo>
                    <a:pt x="304" y="281"/>
                    <a:pt x="303" y="282"/>
                    <a:pt x="303" y="282"/>
                  </a:cubicBezTo>
                  <a:cubicBezTo>
                    <a:pt x="302" y="282"/>
                    <a:pt x="302" y="282"/>
                    <a:pt x="302" y="282"/>
                  </a:cubicBezTo>
                  <a:cubicBezTo>
                    <a:pt x="300" y="282"/>
                    <a:pt x="300" y="282"/>
                    <a:pt x="300" y="282"/>
                  </a:cubicBezTo>
                  <a:cubicBezTo>
                    <a:pt x="300" y="282"/>
                    <a:pt x="300" y="281"/>
                    <a:pt x="300" y="281"/>
                  </a:cubicBezTo>
                  <a:cubicBezTo>
                    <a:pt x="300" y="280"/>
                    <a:pt x="299" y="281"/>
                    <a:pt x="299" y="281"/>
                  </a:cubicBezTo>
                  <a:cubicBezTo>
                    <a:pt x="299" y="281"/>
                    <a:pt x="297" y="281"/>
                    <a:pt x="297" y="281"/>
                  </a:cubicBezTo>
                  <a:cubicBezTo>
                    <a:pt x="297" y="280"/>
                    <a:pt x="296" y="280"/>
                    <a:pt x="296" y="280"/>
                  </a:cubicBezTo>
                  <a:cubicBezTo>
                    <a:pt x="296" y="280"/>
                    <a:pt x="293" y="280"/>
                    <a:pt x="292" y="280"/>
                  </a:cubicBezTo>
                  <a:cubicBezTo>
                    <a:pt x="292" y="279"/>
                    <a:pt x="292" y="279"/>
                    <a:pt x="292" y="279"/>
                  </a:cubicBezTo>
                  <a:cubicBezTo>
                    <a:pt x="292" y="279"/>
                    <a:pt x="292" y="278"/>
                    <a:pt x="292" y="277"/>
                  </a:cubicBezTo>
                  <a:cubicBezTo>
                    <a:pt x="292" y="277"/>
                    <a:pt x="291" y="277"/>
                    <a:pt x="291" y="276"/>
                  </a:cubicBezTo>
                  <a:cubicBezTo>
                    <a:pt x="291" y="276"/>
                    <a:pt x="290" y="275"/>
                    <a:pt x="290" y="275"/>
                  </a:cubicBezTo>
                  <a:cubicBezTo>
                    <a:pt x="290" y="274"/>
                    <a:pt x="289" y="274"/>
                    <a:pt x="289" y="273"/>
                  </a:cubicBezTo>
                  <a:cubicBezTo>
                    <a:pt x="289" y="273"/>
                    <a:pt x="288" y="274"/>
                    <a:pt x="288" y="274"/>
                  </a:cubicBezTo>
                  <a:cubicBezTo>
                    <a:pt x="287" y="274"/>
                    <a:pt x="286" y="273"/>
                    <a:pt x="286" y="273"/>
                  </a:cubicBezTo>
                  <a:cubicBezTo>
                    <a:pt x="285" y="272"/>
                    <a:pt x="285" y="272"/>
                    <a:pt x="285" y="272"/>
                  </a:cubicBezTo>
                  <a:cubicBezTo>
                    <a:pt x="285" y="272"/>
                    <a:pt x="284" y="272"/>
                    <a:pt x="283" y="272"/>
                  </a:cubicBezTo>
                  <a:cubicBezTo>
                    <a:pt x="283" y="272"/>
                    <a:pt x="283" y="274"/>
                    <a:pt x="283" y="274"/>
                  </a:cubicBezTo>
                  <a:cubicBezTo>
                    <a:pt x="283" y="274"/>
                    <a:pt x="282" y="274"/>
                    <a:pt x="281" y="273"/>
                  </a:cubicBezTo>
                  <a:cubicBezTo>
                    <a:pt x="281" y="273"/>
                    <a:pt x="280" y="272"/>
                    <a:pt x="279" y="272"/>
                  </a:cubicBezTo>
                  <a:cubicBezTo>
                    <a:pt x="279" y="272"/>
                    <a:pt x="278" y="272"/>
                    <a:pt x="277" y="271"/>
                  </a:cubicBezTo>
                  <a:cubicBezTo>
                    <a:pt x="277" y="271"/>
                    <a:pt x="276" y="271"/>
                    <a:pt x="276" y="271"/>
                  </a:cubicBezTo>
                  <a:cubicBezTo>
                    <a:pt x="276" y="271"/>
                    <a:pt x="272" y="272"/>
                    <a:pt x="272" y="272"/>
                  </a:cubicBezTo>
                  <a:cubicBezTo>
                    <a:pt x="272" y="272"/>
                    <a:pt x="272" y="273"/>
                    <a:pt x="271" y="273"/>
                  </a:cubicBezTo>
                  <a:cubicBezTo>
                    <a:pt x="271" y="274"/>
                    <a:pt x="270" y="273"/>
                    <a:pt x="270" y="273"/>
                  </a:cubicBezTo>
                  <a:cubicBezTo>
                    <a:pt x="270" y="273"/>
                    <a:pt x="269" y="273"/>
                    <a:pt x="268" y="273"/>
                  </a:cubicBezTo>
                  <a:cubicBezTo>
                    <a:pt x="268" y="273"/>
                    <a:pt x="267" y="273"/>
                    <a:pt x="267" y="273"/>
                  </a:cubicBezTo>
                  <a:cubicBezTo>
                    <a:pt x="267" y="273"/>
                    <a:pt x="266" y="272"/>
                    <a:pt x="265" y="272"/>
                  </a:cubicBezTo>
                  <a:cubicBezTo>
                    <a:pt x="265" y="272"/>
                    <a:pt x="264" y="272"/>
                    <a:pt x="264" y="272"/>
                  </a:cubicBezTo>
                  <a:cubicBezTo>
                    <a:pt x="264" y="272"/>
                    <a:pt x="263" y="273"/>
                    <a:pt x="263" y="273"/>
                  </a:cubicBezTo>
                  <a:cubicBezTo>
                    <a:pt x="262" y="274"/>
                    <a:pt x="262" y="274"/>
                    <a:pt x="262" y="274"/>
                  </a:cubicBezTo>
                  <a:cubicBezTo>
                    <a:pt x="262" y="275"/>
                    <a:pt x="262" y="275"/>
                    <a:pt x="262" y="275"/>
                  </a:cubicBezTo>
                  <a:cubicBezTo>
                    <a:pt x="260" y="274"/>
                    <a:pt x="260" y="274"/>
                    <a:pt x="260" y="274"/>
                  </a:cubicBezTo>
                  <a:cubicBezTo>
                    <a:pt x="260" y="274"/>
                    <a:pt x="259" y="274"/>
                    <a:pt x="258" y="274"/>
                  </a:cubicBezTo>
                  <a:cubicBezTo>
                    <a:pt x="256" y="275"/>
                    <a:pt x="257" y="276"/>
                    <a:pt x="257" y="276"/>
                  </a:cubicBezTo>
                  <a:cubicBezTo>
                    <a:pt x="258" y="276"/>
                    <a:pt x="259" y="278"/>
                    <a:pt x="259" y="278"/>
                  </a:cubicBezTo>
                  <a:cubicBezTo>
                    <a:pt x="259" y="278"/>
                    <a:pt x="256" y="279"/>
                    <a:pt x="256" y="279"/>
                  </a:cubicBezTo>
                  <a:cubicBezTo>
                    <a:pt x="255" y="280"/>
                    <a:pt x="255" y="280"/>
                    <a:pt x="255" y="281"/>
                  </a:cubicBezTo>
                  <a:cubicBezTo>
                    <a:pt x="255" y="281"/>
                    <a:pt x="254" y="282"/>
                    <a:pt x="254" y="283"/>
                  </a:cubicBezTo>
                  <a:cubicBezTo>
                    <a:pt x="254" y="283"/>
                    <a:pt x="253" y="282"/>
                    <a:pt x="252" y="282"/>
                  </a:cubicBezTo>
                  <a:cubicBezTo>
                    <a:pt x="251" y="282"/>
                    <a:pt x="251" y="281"/>
                    <a:pt x="251" y="281"/>
                  </a:cubicBezTo>
                  <a:cubicBezTo>
                    <a:pt x="250" y="282"/>
                    <a:pt x="250" y="282"/>
                    <a:pt x="250" y="282"/>
                  </a:cubicBezTo>
                  <a:cubicBezTo>
                    <a:pt x="249" y="282"/>
                    <a:pt x="249" y="282"/>
                    <a:pt x="249" y="282"/>
                  </a:cubicBezTo>
                  <a:cubicBezTo>
                    <a:pt x="249" y="282"/>
                    <a:pt x="248" y="281"/>
                    <a:pt x="248" y="280"/>
                  </a:cubicBezTo>
                  <a:cubicBezTo>
                    <a:pt x="248" y="280"/>
                    <a:pt x="248" y="280"/>
                    <a:pt x="248" y="280"/>
                  </a:cubicBezTo>
                  <a:cubicBezTo>
                    <a:pt x="247" y="280"/>
                    <a:pt x="246" y="280"/>
                    <a:pt x="246" y="279"/>
                  </a:cubicBezTo>
                  <a:cubicBezTo>
                    <a:pt x="245" y="277"/>
                    <a:pt x="245" y="277"/>
                    <a:pt x="245" y="277"/>
                  </a:cubicBezTo>
                  <a:cubicBezTo>
                    <a:pt x="245" y="277"/>
                    <a:pt x="243" y="278"/>
                    <a:pt x="243" y="279"/>
                  </a:cubicBezTo>
                  <a:cubicBezTo>
                    <a:pt x="242" y="279"/>
                    <a:pt x="243" y="279"/>
                    <a:pt x="242" y="278"/>
                  </a:cubicBezTo>
                  <a:cubicBezTo>
                    <a:pt x="241" y="278"/>
                    <a:pt x="241" y="279"/>
                    <a:pt x="241" y="279"/>
                  </a:cubicBezTo>
                  <a:cubicBezTo>
                    <a:pt x="241" y="279"/>
                    <a:pt x="241" y="279"/>
                    <a:pt x="241" y="279"/>
                  </a:cubicBezTo>
                  <a:cubicBezTo>
                    <a:pt x="241" y="280"/>
                    <a:pt x="240" y="280"/>
                    <a:pt x="240" y="280"/>
                  </a:cubicBezTo>
                  <a:cubicBezTo>
                    <a:pt x="240" y="281"/>
                    <a:pt x="239" y="280"/>
                    <a:pt x="239" y="280"/>
                  </a:cubicBezTo>
                  <a:cubicBezTo>
                    <a:pt x="238" y="280"/>
                    <a:pt x="237" y="280"/>
                    <a:pt x="237" y="280"/>
                  </a:cubicBezTo>
                  <a:cubicBezTo>
                    <a:pt x="237" y="280"/>
                    <a:pt x="237" y="279"/>
                    <a:pt x="237" y="279"/>
                  </a:cubicBezTo>
                  <a:cubicBezTo>
                    <a:pt x="235" y="280"/>
                    <a:pt x="235" y="280"/>
                    <a:pt x="235" y="280"/>
                  </a:cubicBezTo>
                  <a:cubicBezTo>
                    <a:pt x="235" y="280"/>
                    <a:pt x="235" y="281"/>
                    <a:pt x="235" y="281"/>
                  </a:cubicBezTo>
                  <a:cubicBezTo>
                    <a:pt x="235" y="281"/>
                    <a:pt x="234" y="281"/>
                    <a:pt x="233" y="282"/>
                  </a:cubicBezTo>
                  <a:cubicBezTo>
                    <a:pt x="231" y="282"/>
                    <a:pt x="232" y="281"/>
                    <a:pt x="231" y="282"/>
                  </a:cubicBezTo>
                  <a:cubicBezTo>
                    <a:pt x="231" y="282"/>
                    <a:pt x="231" y="282"/>
                    <a:pt x="231" y="283"/>
                  </a:cubicBezTo>
                  <a:cubicBezTo>
                    <a:pt x="231" y="283"/>
                    <a:pt x="232" y="283"/>
                    <a:pt x="231" y="284"/>
                  </a:cubicBezTo>
                  <a:cubicBezTo>
                    <a:pt x="230" y="285"/>
                    <a:pt x="230" y="284"/>
                    <a:pt x="230" y="284"/>
                  </a:cubicBezTo>
                  <a:cubicBezTo>
                    <a:pt x="229" y="284"/>
                    <a:pt x="228" y="285"/>
                    <a:pt x="228" y="285"/>
                  </a:cubicBezTo>
                  <a:cubicBezTo>
                    <a:pt x="228" y="285"/>
                    <a:pt x="228" y="286"/>
                    <a:pt x="228" y="286"/>
                  </a:cubicBezTo>
                  <a:cubicBezTo>
                    <a:pt x="228" y="286"/>
                    <a:pt x="227" y="286"/>
                    <a:pt x="226" y="286"/>
                  </a:cubicBezTo>
                  <a:cubicBezTo>
                    <a:pt x="225" y="286"/>
                    <a:pt x="226" y="287"/>
                    <a:pt x="226" y="287"/>
                  </a:cubicBezTo>
                  <a:cubicBezTo>
                    <a:pt x="226" y="287"/>
                    <a:pt x="226" y="288"/>
                    <a:pt x="225" y="289"/>
                  </a:cubicBezTo>
                  <a:cubicBezTo>
                    <a:pt x="225" y="289"/>
                    <a:pt x="225" y="290"/>
                    <a:pt x="225" y="291"/>
                  </a:cubicBezTo>
                  <a:cubicBezTo>
                    <a:pt x="225" y="291"/>
                    <a:pt x="225" y="291"/>
                    <a:pt x="225" y="293"/>
                  </a:cubicBezTo>
                  <a:cubicBezTo>
                    <a:pt x="225" y="294"/>
                    <a:pt x="225" y="294"/>
                    <a:pt x="225" y="294"/>
                  </a:cubicBezTo>
                  <a:cubicBezTo>
                    <a:pt x="225" y="294"/>
                    <a:pt x="224" y="294"/>
                    <a:pt x="224" y="294"/>
                  </a:cubicBezTo>
                  <a:cubicBezTo>
                    <a:pt x="224" y="293"/>
                    <a:pt x="223" y="294"/>
                    <a:pt x="223" y="294"/>
                  </a:cubicBezTo>
                  <a:cubicBezTo>
                    <a:pt x="223" y="294"/>
                    <a:pt x="222" y="293"/>
                    <a:pt x="222" y="292"/>
                  </a:cubicBezTo>
                  <a:cubicBezTo>
                    <a:pt x="222" y="292"/>
                    <a:pt x="221" y="292"/>
                    <a:pt x="221" y="292"/>
                  </a:cubicBezTo>
                  <a:cubicBezTo>
                    <a:pt x="221" y="292"/>
                    <a:pt x="219" y="293"/>
                    <a:pt x="219" y="293"/>
                  </a:cubicBezTo>
                  <a:cubicBezTo>
                    <a:pt x="219" y="293"/>
                    <a:pt x="219" y="294"/>
                    <a:pt x="219" y="294"/>
                  </a:cubicBezTo>
                  <a:cubicBezTo>
                    <a:pt x="218" y="294"/>
                    <a:pt x="216" y="295"/>
                    <a:pt x="216" y="295"/>
                  </a:cubicBezTo>
                  <a:cubicBezTo>
                    <a:pt x="216" y="295"/>
                    <a:pt x="215" y="295"/>
                    <a:pt x="215" y="295"/>
                  </a:cubicBezTo>
                  <a:cubicBezTo>
                    <a:pt x="214" y="294"/>
                    <a:pt x="214" y="294"/>
                    <a:pt x="214" y="294"/>
                  </a:cubicBezTo>
                  <a:cubicBezTo>
                    <a:pt x="214" y="293"/>
                    <a:pt x="214" y="293"/>
                    <a:pt x="214" y="293"/>
                  </a:cubicBezTo>
                  <a:cubicBezTo>
                    <a:pt x="216" y="291"/>
                    <a:pt x="216" y="291"/>
                    <a:pt x="216" y="291"/>
                  </a:cubicBezTo>
                  <a:cubicBezTo>
                    <a:pt x="215" y="288"/>
                    <a:pt x="215" y="288"/>
                    <a:pt x="215" y="288"/>
                  </a:cubicBezTo>
                  <a:cubicBezTo>
                    <a:pt x="213" y="286"/>
                    <a:pt x="213" y="286"/>
                    <a:pt x="213" y="286"/>
                  </a:cubicBezTo>
                  <a:cubicBezTo>
                    <a:pt x="213" y="285"/>
                    <a:pt x="213" y="285"/>
                    <a:pt x="213" y="285"/>
                  </a:cubicBezTo>
                  <a:cubicBezTo>
                    <a:pt x="210" y="285"/>
                    <a:pt x="210" y="285"/>
                    <a:pt x="210" y="285"/>
                  </a:cubicBezTo>
                  <a:cubicBezTo>
                    <a:pt x="208" y="284"/>
                    <a:pt x="208" y="284"/>
                    <a:pt x="208" y="284"/>
                  </a:cubicBezTo>
                  <a:cubicBezTo>
                    <a:pt x="207" y="283"/>
                    <a:pt x="207" y="283"/>
                    <a:pt x="207" y="283"/>
                  </a:cubicBezTo>
                  <a:cubicBezTo>
                    <a:pt x="204" y="281"/>
                    <a:pt x="204" y="281"/>
                    <a:pt x="204" y="281"/>
                  </a:cubicBezTo>
                  <a:cubicBezTo>
                    <a:pt x="202" y="275"/>
                    <a:pt x="202" y="275"/>
                    <a:pt x="202" y="275"/>
                  </a:cubicBezTo>
                  <a:cubicBezTo>
                    <a:pt x="199" y="275"/>
                    <a:pt x="199" y="275"/>
                    <a:pt x="199" y="275"/>
                  </a:cubicBezTo>
                  <a:cubicBezTo>
                    <a:pt x="199" y="275"/>
                    <a:pt x="197" y="277"/>
                    <a:pt x="197" y="278"/>
                  </a:cubicBezTo>
                  <a:cubicBezTo>
                    <a:pt x="197" y="279"/>
                    <a:pt x="195" y="279"/>
                    <a:pt x="195" y="279"/>
                  </a:cubicBezTo>
                  <a:cubicBezTo>
                    <a:pt x="193" y="282"/>
                    <a:pt x="193" y="282"/>
                    <a:pt x="193" y="282"/>
                  </a:cubicBezTo>
                  <a:cubicBezTo>
                    <a:pt x="193" y="282"/>
                    <a:pt x="193" y="286"/>
                    <a:pt x="193" y="287"/>
                  </a:cubicBezTo>
                  <a:cubicBezTo>
                    <a:pt x="193" y="288"/>
                    <a:pt x="191" y="286"/>
                    <a:pt x="191" y="286"/>
                  </a:cubicBezTo>
                  <a:cubicBezTo>
                    <a:pt x="191" y="286"/>
                    <a:pt x="189" y="287"/>
                    <a:pt x="188" y="288"/>
                  </a:cubicBezTo>
                  <a:cubicBezTo>
                    <a:pt x="187" y="289"/>
                    <a:pt x="185" y="289"/>
                    <a:pt x="185" y="289"/>
                  </a:cubicBezTo>
                  <a:cubicBezTo>
                    <a:pt x="185" y="289"/>
                    <a:pt x="184" y="287"/>
                    <a:pt x="183" y="286"/>
                  </a:cubicBezTo>
                  <a:cubicBezTo>
                    <a:pt x="183" y="286"/>
                    <a:pt x="183" y="285"/>
                    <a:pt x="183" y="283"/>
                  </a:cubicBezTo>
                  <a:cubicBezTo>
                    <a:pt x="183" y="282"/>
                    <a:pt x="181" y="284"/>
                    <a:pt x="181" y="284"/>
                  </a:cubicBezTo>
                  <a:cubicBezTo>
                    <a:pt x="181" y="284"/>
                    <a:pt x="181" y="284"/>
                    <a:pt x="181" y="284"/>
                  </a:cubicBezTo>
                  <a:cubicBezTo>
                    <a:pt x="181" y="283"/>
                    <a:pt x="181" y="283"/>
                    <a:pt x="181" y="283"/>
                  </a:cubicBezTo>
                  <a:cubicBezTo>
                    <a:pt x="180" y="281"/>
                    <a:pt x="179" y="280"/>
                    <a:pt x="179" y="280"/>
                  </a:cubicBezTo>
                  <a:cubicBezTo>
                    <a:pt x="179" y="280"/>
                    <a:pt x="178" y="278"/>
                    <a:pt x="178" y="276"/>
                  </a:cubicBezTo>
                  <a:cubicBezTo>
                    <a:pt x="178" y="275"/>
                    <a:pt x="174" y="273"/>
                    <a:pt x="174" y="273"/>
                  </a:cubicBezTo>
                  <a:cubicBezTo>
                    <a:pt x="174" y="273"/>
                    <a:pt x="175" y="275"/>
                    <a:pt x="173" y="273"/>
                  </a:cubicBezTo>
                  <a:cubicBezTo>
                    <a:pt x="171" y="270"/>
                    <a:pt x="169" y="270"/>
                    <a:pt x="169" y="270"/>
                  </a:cubicBezTo>
                  <a:cubicBezTo>
                    <a:pt x="168" y="262"/>
                    <a:pt x="168" y="262"/>
                    <a:pt x="168" y="262"/>
                  </a:cubicBezTo>
                  <a:cubicBezTo>
                    <a:pt x="160" y="264"/>
                    <a:pt x="160" y="264"/>
                    <a:pt x="160" y="264"/>
                  </a:cubicBezTo>
                  <a:cubicBezTo>
                    <a:pt x="160" y="264"/>
                    <a:pt x="155" y="262"/>
                    <a:pt x="154" y="261"/>
                  </a:cubicBezTo>
                  <a:cubicBezTo>
                    <a:pt x="153" y="260"/>
                    <a:pt x="150" y="259"/>
                    <a:pt x="150" y="259"/>
                  </a:cubicBezTo>
                  <a:cubicBezTo>
                    <a:pt x="147" y="262"/>
                    <a:pt x="147" y="262"/>
                    <a:pt x="147" y="262"/>
                  </a:cubicBezTo>
                  <a:cubicBezTo>
                    <a:pt x="144" y="262"/>
                    <a:pt x="144" y="262"/>
                    <a:pt x="144" y="262"/>
                  </a:cubicBezTo>
                  <a:cubicBezTo>
                    <a:pt x="144" y="262"/>
                    <a:pt x="140" y="261"/>
                    <a:pt x="139" y="260"/>
                  </a:cubicBezTo>
                  <a:cubicBezTo>
                    <a:pt x="137" y="258"/>
                    <a:pt x="138" y="257"/>
                    <a:pt x="137" y="257"/>
                  </a:cubicBezTo>
                  <a:cubicBezTo>
                    <a:pt x="135" y="257"/>
                    <a:pt x="134" y="255"/>
                    <a:pt x="134" y="255"/>
                  </a:cubicBezTo>
                  <a:cubicBezTo>
                    <a:pt x="134" y="255"/>
                    <a:pt x="136" y="252"/>
                    <a:pt x="137" y="251"/>
                  </a:cubicBezTo>
                  <a:cubicBezTo>
                    <a:pt x="137" y="250"/>
                    <a:pt x="139" y="251"/>
                    <a:pt x="138" y="248"/>
                  </a:cubicBezTo>
                  <a:cubicBezTo>
                    <a:pt x="136" y="246"/>
                    <a:pt x="135" y="245"/>
                    <a:pt x="135" y="245"/>
                  </a:cubicBezTo>
                  <a:cubicBezTo>
                    <a:pt x="135" y="245"/>
                    <a:pt x="135" y="247"/>
                    <a:pt x="133" y="248"/>
                  </a:cubicBezTo>
                  <a:cubicBezTo>
                    <a:pt x="131" y="248"/>
                    <a:pt x="128" y="249"/>
                    <a:pt x="128" y="249"/>
                  </a:cubicBezTo>
                  <a:cubicBezTo>
                    <a:pt x="117" y="244"/>
                    <a:pt x="117" y="244"/>
                    <a:pt x="117" y="244"/>
                  </a:cubicBezTo>
                  <a:cubicBezTo>
                    <a:pt x="117" y="244"/>
                    <a:pt x="114" y="243"/>
                    <a:pt x="113" y="243"/>
                  </a:cubicBezTo>
                  <a:cubicBezTo>
                    <a:pt x="112" y="244"/>
                    <a:pt x="108" y="243"/>
                    <a:pt x="108" y="243"/>
                  </a:cubicBezTo>
                  <a:cubicBezTo>
                    <a:pt x="110" y="247"/>
                    <a:pt x="110" y="247"/>
                    <a:pt x="110" y="247"/>
                  </a:cubicBezTo>
                  <a:cubicBezTo>
                    <a:pt x="112" y="253"/>
                    <a:pt x="112" y="253"/>
                    <a:pt x="112" y="253"/>
                  </a:cubicBezTo>
                  <a:cubicBezTo>
                    <a:pt x="106" y="255"/>
                    <a:pt x="106" y="255"/>
                    <a:pt x="106" y="255"/>
                  </a:cubicBezTo>
                  <a:cubicBezTo>
                    <a:pt x="105" y="260"/>
                    <a:pt x="105" y="260"/>
                    <a:pt x="105" y="260"/>
                  </a:cubicBezTo>
                  <a:cubicBezTo>
                    <a:pt x="105" y="260"/>
                    <a:pt x="99" y="264"/>
                    <a:pt x="99" y="262"/>
                  </a:cubicBezTo>
                  <a:cubicBezTo>
                    <a:pt x="98" y="261"/>
                    <a:pt x="97" y="257"/>
                    <a:pt x="97" y="257"/>
                  </a:cubicBezTo>
                  <a:cubicBezTo>
                    <a:pt x="97" y="257"/>
                    <a:pt x="96" y="255"/>
                    <a:pt x="95" y="254"/>
                  </a:cubicBezTo>
                  <a:cubicBezTo>
                    <a:pt x="93" y="253"/>
                    <a:pt x="92" y="252"/>
                    <a:pt x="92" y="252"/>
                  </a:cubicBezTo>
                  <a:cubicBezTo>
                    <a:pt x="89" y="251"/>
                    <a:pt x="89" y="251"/>
                    <a:pt x="89" y="251"/>
                  </a:cubicBezTo>
                  <a:cubicBezTo>
                    <a:pt x="89" y="251"/>
                    <a:pt x="88" y="247"/>
                    <a:pt x="87" y="247"/>
                  </a:cubicBezTo>
                  <a:cubicBezTo>
                    <a:pt x="86" y="247"/>
                    <a:pt x="85" y="247"/>
                    <a:pt x="85" y="247"/>
                  </a:cubicBezTo>
                  <a:cubicBezTo>
                    <a:pt x="85" y="244"/>
                    <a:pt x="85" y="244"/>
                    <a:pt x="85" y="244"/>
                  </a:cubicBezTo>
                  <a:cubicBezTo>
                    <a:pt x="87" y="241"/>
                    <a:pt x="87" y="241"/>
                    <a:pt x="87" y="241"/>
                  </a:cubicBezTo>
                  <a:cubicBezTo>
                    <a:pt x="87" y="241"/>
                    <a:pt x="88" y="242"/>
                    <a:pt x="88" y="238"/>
                  </a:cubicBezTo>
                  <a:cubicBezTo>
                    <a:pt x="89" y="233"/>
                    <a:pt x="86" y="233"/>
                    <a:pt x="86" y="233"/>
                  </a:cubicBezTo>
                  <a:cubicBezTo>
                    <a:pt x="83" y="234"/>
                    <a:pt x="83" y="234"/>
                    <a:pt x="83" y="234"/>
                  </a:cubicBezTo>
                  <a:cubicBezTo>
                    <a:pt x="79" y="236"/>
                    <a:pt x="79" y="236"/>
                    <a:pt x="79" y="236"/>
                  </a:cubicBezTo>
                  <a:cubicBezTo>
                    <a:pt x="77" y="236"/>
                    <a:pt x="77" y="236"/>
                    <a:pt x="77" y="236"/>
                  </a:cubicBezTo>
                  <a:cubicBezTo>
                    <a:pt x="76" y="236"/>
                    <a:pt x="74" y="233"/>
                    <a:pt x="74" y="233"/>
                  </a:cubicBezTo>
                  <a:cubicBezTo>
                    <a:pt x="74" y="233"/>
                    <a:pt x="76" y="230"/>
                    <a:pt x="73" y="233"/>
                  </a:cubicBezTo>
                  <a:cubicBezTo>
                    <a:pt x="70" y="236"/>
                    <a:pt x="68" y="232"/>
                    <a:pt x="68" y="232"/>
                  </a:cubicBezTo>
                  <a:cubicBezTo>
                    <a:pt x="67" y="231"/>
                    <a:pt x="67" y="231"/>
                    <a:pt x="67" y="231"/>
                  </a:cubicBezTo>
                  <a:cubicBezTo>
                    <a:pt x="67" y="231"/>
                    <a:pt x="67" y="231"/>
                    <a:pt x="66" y="231"/>
                  </a:cubicBezTo>
                  <a:cubicBezTo>
                    <a:pt x="65" y="232"/>
                    <a:pt x="62" y="232"/>
                    <a:pt x="62" y="231"/>
                  </a:cubicBezTo>
                  <a:cubicBezTo>
                    <a:pt x="61" y="229"/>
                    <a:pt x="59" y="228"/>
                    <a:pt x="59" y="228"/>
                  </a:cubicBezTo>
                  <a:cubicBezTo>
                    <a:pt x="56" y="229"/>
                    <a:pt x="56" y="229"/>
                    <a:pt x="56" y="229"/>
                  </a:cubicBezTo>
                  <a:cubicBezTo>
                    <a:pt x="56" y="229"/>
                    <a:pt x="54" y="229"/>
                    <a:pt x="53" y="229"/>
                  </a:cubicBezTo>
                  <a:cubicBezTo>
                    <a:pt x="53" y="228"/>
                    <a:pt x="53" y="227"/>
                    <a:pt x="51" y="226"/>
                  </a:cubicBezTo>
                  <a:cubicBezTo>
                    <a:pt x="49" y="225"/>
                    <a:pt x="48" y="222"/>
                    <a:pt x="48" y="222"/>
                  </a:cubicBezTo>
                  <a:cubicBezTo>
                    <a:pt x="48" y="222"/>
                    <a:pt x="49" y="220"/>
                    <a:pt x="47" y="220"/>
                  </a:cubicBezTo>
                  <a:cubicBezTo>
                    <a:pt x="46" y="220"/>
                    <a:pt x="44" y="219"/>
                    <a:pt x="44" y="219"/>
                  </a:cubicBezTo>
                  <a:cubicBezTo>
                    <a:pt x="44" y="219"/>
                    <a:pt x="41" y="217"/>
                    <a:pt x="41" y="218"/>
                  </a:cubicBezTo>
                  <a:cubicBezTo>
                    <a:pt x="40" y="219"/>
                    <a:pt x="40" y="221"/>
                    <a:pt x="40" y="222"/>
                  </a:cubicBezTo>
                  <a:cubicBezTo>
                    <a:pt x="40" y="222"/>
                    <a:pt x="41" y="225"/>
                    <a:pt x="41" y="225"/>
                  </a:cubicBezTo>
                  <a:cubicBezTo>
                    <a:pt x="41" y="225"/>
                    <a:pt x="37" y="227"/>
                    <a:pt x="36" y="227"/>
                  </a:cubicBezTo>
                  <a:cubicBezTo>
                    <a:pt x="35" y="227"/>
                    <a:pt x="34" y="228"/>
                    <a:pt x="34" y="226"/>
                  </a:cubicBezTo>
                  <a:cubicBezTo>
                    <a:pt x="34" y="225"/>
                    <a:pt x="36" y="220"/>
                    <a:pt x="36" y="220"/>
                  </a:cubicBezTo>
                  <a:cubicBezTo>
                    <a:pt x="37" y="219"/>
                    <a:pt x="38" y="218"/>
                    <a:pt x="38" y="218"/>
                  </a:cubicBezTo>
                  <a:cubicBezTo>
                    <a:pt x="38" y="218"/>
                    <a:pt x="37" y="216"/>
                    <a:pt x="37" y="215"/>
                  </a:cubicBezTo>
                  <a:cubicBezTo>
                    <a:pt x="37" y="214"/>
                    <a:pt x="36" y="214"/>
                    <a:pt x="38" y="211"/>
                  </a:cubicBezTo>
                  <a:cubicBezTo>
                    <a:pt x="41" y="208"/>
                    <a:pt x="41" y="206"/>
                    <a:pt x="41" y="206"/>
                  </a:cubicBezTo>
                  <a:cubicBezTo>
                    <a:pt x="41" y="206"/>
                    <a:pt x="39" y="203"/>
                    <a:pt x="38" y="202"/>
                  </a:cubicBezTo>
                  <a:cubicBezTo>
                    <a:pt x="38" y="202"/>
                    <a:pt x="35" y="198"/>
                    <a:pt x="35" y="198"/>
                  </a:cubicBezTo>
                  <a:cubicBezTo>
                    <a:pt x="35" y="197"/>
                    <a:pt x="35" y="195"/>
                    <a:pt x="35" y="195"/>
                  </a:cubicBezTo>
                  <a:cubicBezTo>
                    <a:pt x="35" y="195"/>
                    <a:pt x="33" y="193"/>
                    <a:pt x="32" y="193"/>
                  </a:cubicBezTo>
                  <a:cubicBezTo>
                    <a:pt x="31" y="193"/>
                    <a:pt x="28" y="192"/>
                    <a:pt x="28" y="192"/>
                  </a:cubicBezTo>
                  <a:cubicBezTo>
                    <a:pt x="28" y="189"/>
                    <a:pt x="28" y="189"/>
                    <a:pt x="28" y="189"/>
                  </a:cubicBezTo>
                  <a:cubicBezTo>
                    <a:pt x="28" y="184"/>
                    <a:pt x="28" y="184"/>
                    <a:pt x="28" y="184"/>
                  </a:cubicBezTo>
                  <a:cubicBezTo>
                    <a:pt x="24" y="179"/>
                    <a:pt x="24" y="179"/>
                    <a:pt x="24" y="179"/>
                  </a:cubicBezTo>
                  <a:cubicBezTo>
                    <a:pt x="23" y="176"/>
                    <a:pt x="23" y="176"/>
                    <a:pt x="23" y="176"/>
                  </a:cubicBezTo>
                  <a:cubicBezTo>
                    <a:pt x="23" y="176"/>
                    <a:pt x="24" y="174"/>
                    <a:pt x="24" y="172"/>
                  </a:cubicBezTo>
                  <a:cubicBezTo>
                    <a:pt x="25" y="171"/>
                    <a:pt x="26" y="168"/>
                    <a:pt x="26" y="168"/>
                  </a:cubicBezTo>
                  <a:cubicBezTo>
                    <a:pt x="24" y="164"/>
                    <a:pt x="24" y="164"/>
                    <a:pt x="24" y="164"/>
                  </a:cubicBezTo>
                  <a:cubicBezTo>
                    <a:pt x="24" y="164"/>
                    <a:pt x="23" y="163"/>
                    <a:pt x="24" y="162"/>
                  </a:cubicBezTo>
                  <a:cubicBezTo>
                    <a:pt x="24" y="161"/>
                    <a:pt x="23" y="155"/>
                    <a:pt x="23" y="155"/>
                  </a:cubicBezTo>
                  <a:cubicBezTo>
                    <a:pt x="23" y="155"/>
                    <a:pt x="22" y="149"/>
                    <a:pt x="21" y="150"/>
                  </a:cubicBezTo>
                  <a:cubicBezTo>
                    <a:pt x="19" y="150"/>
                    <a:pt x="18" y="146"/>
                    <a:pt x="18" y="146"/>
                  </a:cubicBezTo>
                  <a:cubicBezTo>
                    <a:pt x="20" y="139"/>
                    <a:pt x="20" y="139"/>
                    <a:pt x="20" y="139"/>
                  </a:cubicBezTo>
                  <a:cubicBezTo>
                    <a:pt x="20" y="139"/>
                    <a:pt x="21" y="134"/>
                    <a:pt x="18" y="132"/>
                  </a:cubicBezTo>
                  <a:cubicBezTo>
                    <a:pt x="15" y="131"/>
                    <a:pt x="9" y="128"/>
                    <a:pt x="8" y="127"/>
                  </a:cubicBezTo>
                  <a:cubicBezTo>
                    <a:pt x="8" y="127"/>
                    <a:pt x="5" y="124"/>
                    <a:pt x="4" y="123"/>
                  </a:cubicBezTo>
                  <a:cubicBezTo>
                    <a:pt x="3" y="123"/>
                    <a:pt x="2" y="122"/>
                    <a:pt x="2" y="122"/>
                  </a:cubicBezTo>
                  <a:cubicBezTo>
                    <a:pt x="4" y="113"/>
                    <a:pt x="4" y="113"/>
                    <a:pt x="4" y="113"/>
                  </a:cubicBezTo>
                  <a:cubicBezTo>
                    <a:pt x="9" y="109"/>
                    <a:pt x="9" y="109"/>
                    <a:pt x="9" y="109"/>
                  </a:cubicBezTo>
                  <a:cubicBezTo>
                    <a:pt x="9" y="101"/>
                    <a:pt x="9" y="101"/>
                    <a:pt x="9" y="101"/>
                  </a:cubicBezTo>
                  <a:cubicBezTo>
                    <a:pt x="9" y="92"/>
                    <a:pt x="9" y="92"/>
                    <a:pt x="9" y="92"/>
                  </a:cubicBezTo>
                  <a:cubicBezTo>
                    <a:pt x="9" y="92"/>
                    <a:pt x="10" y="91"/>
                    <a:pt x="7" y="87"/>
                  </a:cubicBezTo>
                  <a:cubicBezTo>
                    <a:pt x="5" y="84"/>
                    <a:pt x="4" y="80"/>
                    <a:pt x="4" y="80"/>
                  </a:cubicBezTo>
                  <a:cubicBezTo>
                    <a:pt x="4" y="79"/>
                    <a:pt x="3" y="75"/>
                    <a:pt x="2" y="74"/>
                  </a:cubicBezTo>
                  <a:cubicBezTo>
                    <a:pt x="2" y="73"/>
                    <a:pt x="2" y="72"/>
                    <a:pt x="2" y="70"/>
                  </a:cubicBezTo>
                  <a:cubicBezTo>
                    <a:pt x="3" y="69"/>
                    <a:pt x="0" y="66"/>
                    <a:pt x="0" y="66"/>
                  </a:cubicBezTo>
                  <a:cubicBezTo>
                    <a:pt x="0" y="66"/>
                    <a:pt x="1" y="64"/>
                    <a:pt x="2" y="64"/>
                  </a:cubicBezTo>
                  <a:cubicBezTo>
                    <a:pt x="3" y="64"/>
                    <a:pt x="4" y="63"/>
                    <a:pt x="6" y="63"/>
                  </a:cubicBezTo>
                  <a:cubicBezTo>
                    <a:pt x="8" y="63"/>
                    <a:pt x="9" y="61"/>
                    <a:pt x="11" y="61"/>
                  </a:cubicBezTo>
                  <a:cubicBezTo>
                    <a:pt x="12" y="60"/>
                    <a:pt x="12" y="58"/>
                    <a:pt x="13" y="58"/>
                  </a:cubicBezTo>
                  <a:cubicBezTo>
                    <a:pt x="15" y="57"/>
                    <a:pt x="17" y="58"/>
                    <a:pt x="20" y="56"/>
                  </a:cubicBezTo>
                  <a:cubicBezTo>
                    <a:pt x="23" y="55"/>
                    <a:pt x="23" y="54"/>
                    <a:pt x="25" y="52"/>
                  </a:cubicBezTo>
                  <a:cubicBezTo>
                    <a:pt x="26" y="51"/>
                    <a:pt x="45" y="45"/>
                    <a:pt x="45" y="45"/>
                  </a:cubicBezTo>
                  <a:cubicBezTo>
                    <a:pt x="45" y="45"/>
                    <a:pt x="50" y="42"/>
                    <a:pt x="52" y="42"/>
                  </a:cubicBezTo>
                  <a:cubicBezTo>
                    <a:pt x="53" y="41"/>
                    <a:pt x="53" y="40"/>
                    <a:pt x="55" y="40"/>
                  </a:cubicBezTo>
                  <a:cubicBezTo>
                    <a:pt x="56" y="41"/>
                    <a:pt x="60" y="41"/>
                    <a:pt x="60" y="41"/>
                  </a:cubicBezTo>
                  <a:cubicBezTo>
                    <a:pt x="60" y="41"/>
                    <a:pt x="61" y="38"/>
                    <a:pt x="62" y="37"/>
                  </a:cubicBezTo>
                  <a:cubicBezTo>
                    <a:pt x="63" y="35"/>
                    <a:pt x="64" y="33"/>
                    <a:pt x="64" y="32"/>
                  </a:cubicBezTo>
                  <a:cubicBezTo>
                    <a:pt x="65" y="30"/>
                    <a:pt x="66" y="29"/>
                    <a:pt x="67" y="28"/>
                  </a:cubicBezTo>
                  <a:cubicBezTo>
                    <a:pt x="68" y="26"/>
                    <a:pt x="69" y="25"/>
                    <a:pt x="69" y="25"/>
                  </a:cubicBezTo>
                  <a:cubicBezTo>
                    <a:pt x="70" y="25"/>
                    <a:pt x="76" y="22"/>
                    <a:pt x="77" y="22"/>
                  </a:cubicBezTo>
                  <a:cubicBezTo>
                    <a:pt x="78" y="21"/>
                    <a:pt x="86" y="18"/>
                    <a:pt x="86" y="17"/>
                  </a:cubicBezTo>
                  <a:cubicBezTo>
                    <a:pt x="86" y="17"/>
                    <a:pt x="89" y="13"/>
                    <a:pt x="89" y="12"/>
                  </a:cubicBezTo>
                  <a:cubicBezTo>
                    <a:pt x="89" y="11"/>
                    <a:pt x="93" y="10"/>
                    <a:pt x="93" y="10"/>
                  </a:cubicBezTo>
                  <a:cubicBezTo>
                    <a:pt x="94" y="10"/>
                    <a:pt x="94" y="10"/>
                    <a:pt x="95" y="9"/>
                  </a:cubicBezTo>
                  <a:cubicBezTo>
                    <a:pt x="97" y="9"/>
                    <a:pt x="106" y="5"/>
                    <a:pt x="106" y="5"/>
                  </a:cubicBezTo>
                  <a:cubicBezTo>
                    <a:pt x="106" y="5"/>
                    <a:pt x="114" y="2"/>
                    <a:pt x="114" y="2"/>
                  </a:cubicBezTo>
                  <a:cubicBezTo>
                    <a:pt x="115" y="3"/>
                    <a:pt x="120" y="2"/>
                    <a:pt x="121" y="2"/>
                  </a:cubicBezTo>
                  <a:cubicBezTo>
                    <a:pt x="121" y="3"/>
                    <a:pt x="127" y="2"/>
                    <a:pt x="127" y="2"/>
                  </a:cubicBezTo>
                  <a:cubicBezTo>
                    <a:pt x="127" y="2"/>
                    <a:pt x="129" y="3"/>
                    <a:pt x="129" y="4"/>
                  </a:cubicBezTo>
                  <a:cubicBezTo>
                    <a:pt x="129" y="5"/>
                    <a:pt x="127" y="6"/>
                    <a:pt x="128" y="7"/>
                  </a:cubicBezTo>
                  <a:cubicBezTo>
                    <a:pt x="129" y="8"/>
                    <a:pt x="133" y="11"/>
                    <a:pt x="133" y="11"/>
                  </a:cubicBezTo>
                  <a:cubicBezTo>
                    <a:pt x="133" y="11"/>
                    <a:pt x="132" y="14"/>
                    <a:pt x="132" y="14"/>
                  </a:cubicBezTo>
                  <a:cubicBezTo>
                    <a:pt x="132" y="15"/>
                    <a:pt x="133" y="16"/>
                    <a:pt x="134" y="18"/>
                  </a:cubicBezTo>
                  <a:cubicBezTo>
                    <a:pt x="135" y="19"/>
                    <a:pt x="137" y="21"/>
                    <a:pt x="137" y="21"/>
                  </a:cubicBezTo>
                  <a:cubicBezTo>
                    <a:pt x="137" y="21"/>
                    <a:pt x="136" y="22"/>
                    <a:pt x="140" y="24"/>
                  </a:cubicBezTo>
                  <a:cubicBezTo>
                    <a:pt x="144" y="26"/>
                    <a:pt x="147" y="24"/>
                    <a:pt x="147" y="24"/>
                  </a:cubicBezTo>
                  <a:cubicBezTo>
                    <a:pt x="147" y="24"/>
                    <a:pt x="150" y="24"/>
                    <a:pt x="151" y="24"/>
                  </a:cubicBezTo>
                  <a:cubicBezTo>
                    <a:pt x="152" y="24"/>
                    <a:pt x="155" y="23"/>
                    <a:pt x="155" y="23"/>
                  </a:cubicBezTo>
                  <a:close/>
                </a:path>
              </a:pathLst>
            </a:custGeom>
            <a:grpFill/>
            <a:ln w="38100" cap="rnd" cmpd="sng">
              <a:solidFill>
                <a:schemeClr val="bg2"/>
              </a:solidFill>
              <a:prstDash val="solid"/>
              <a:round/>
              <a:headEnd/>
              <a:tailEnd/>
            </a:ln>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en-US" sz="1050">
                <a:solidFill>
                  <a:srgbClr val="0032A0">
                    <a:lumMod val="50000"/>
                  </a:srgbClr>
                </a:solidFill>
                <a:latin typeface="Calibri Light"/>
              </a:endParaRPr>
            </a:p>
          </p:txBody>
        </p:sp>
        <p:sp>
          <p:nvSpPr>
            <p:cNvPr id="564" name="Freeform 39"/>
            <p:cNvSpPr>
              <a:spLocks/>
            </p:cNvSpPr>
            <p:nvPr/>
          </p:nvSpPr>
          <p:spPr bwMode="auto">
            <a:xfrm>
              <a:off x="3482366" y="2092972"/>
              <a:ext cx="378204" cy="415513"/>
            </a:xfrm>
            <a:custGeom>
              <a:avLst/>
              <a:gdLst>
                <a:gd name="T0" fmla="*/ 115 w 166"/>
                <a:gd name="T1" fmla="*/ 170 h 188"/>
                <a:gd name="T2" fmla="*/ 92 w 166"/>
                <a:gd name="T3" fmla="*/ 176 h 188"/>
                <a:gd name="T4" fmla="*/ 71 w 166"/>
                <a:gd name="T5" fmla="*/ 177 h 188"/>
                <a:gd name="T6" fmla="*/ 50 w 166"/>
                <a:gd name="T7" fmla="*/ 188 h 188"/>
                <a:gd name="T8" fmla="*/ 19 w 166"/>
                <a:gd name="T9" fmla="*/ 183 h 188"/>
                <a:gd name="T10" fmla="*/ 18 w 166"/>
                <a:gd name="T11" fmla="*/ 180 h 188"/>
                <a:gd name="T12" fmla="*/ 22 w 166"/>
                <a:gd name="T13" fmla="*/ 175 h 188"/>
                <a:gd name="T14" fmla="*/ 9 w 166"/>
                <a:gd name="T15" fmla="*/ 171 h 188"/>
                <a:gd name="T16" fmla="*/ 21 w 166"/>
                <a:gd name="T17" fmla="*/ 165 h 188"/>
                <a:gd name="T18" fmla="*/ 7 w 166"/>
                <a:gd name="T19" fmla="*/ 161 h 188"/>
                <a:gd name="T20" fmla="*/ 5 w 166"/>
                <a:gd name="T21" fmla="*/ 157 h 188"/>
                <a:gd name="T22" fmla="*/ 18 w 166"/>
                <a:gd name="T23" fmla="*/ 152 h 188"/>
                <a:gd name="T24" fmla="*/ 20 w 166"/>
                <a:gd name="T25" fmla="*/ 148 h 188"/>
                <a:gd name="T26" fmla="*/ 3 w 166"/>
                <a:gd name="T27" fmla="*/ 144 h 188"/>
                <a:gd name="T28" fmla="*/ 15 w 166"/>
                <a:gd name="T29" fmla="*/ 138 h 188"/>
                <a:gd name="T30" fmla="*/ 23 w 166"/>
                <a:gd name="T31" fmla="*/ 144 h 188"/>
                <a:gd name="T32" fmla="*/ 27 w 166"/>
                <a:gd name="T33" fmla="*/ 134 h 188"/>
                <a:gd name="T34" fmla="*/ 40 w 166"/>
                <a:gd name="T35" fmla="*/ 130 h 188"/>
                <a:gd name="T36" fmla="*/ 56 w 166"/>
                <a:gd name="T37" fmla="*/ 131 h 188"/>
                <a:gd name="T38" fmla="*/ 54 w 166"/>
                <a:gd name="T39" fmla="*/ 129 h 188"/>
                <a:gd name="T40" fmla="*/ 38 w 166"/>
                <a:gd name="T41" fmla="*/ 127 h 188"/>
                <a:gd name="T42" fmla="*/ 36 w 166"/>
                <a:gd name="T43" fmla="*/ 123 h 188"/>
                <a:gd name="T44" fmla="*/ 49 w 166"/>
                <a:gd name="T45" fmla="*/ 112 h 188"/>
                <a:gd name="T46" fmla="*/ 62 w 166"/>
                <a:gd name="T47" fmla="*/ 104 h 188"/>
                <a:gd name="T48" fmla="*/ 64 w 166"/>
                <a:gd name="T49" fmla="*/ 97 h 188"/>
                <a:gd name="T50" fmla="*/ 44 w 166"/>
                <a:gd name="T51" fmla="*/ 94 h 188"/>
                <a:gd name="T52" fmla="*/ 45 w 166"/>
                <a:gd name="T53" fmla="*/ 89 h 188"/>
                <a:gd name="T54" fmla="*/ 38 w 166"/>
                <a:gd name="T55" fmla="*/ 84 h 188"/>
                <a:gd name="T56" fmla="*/ 36 w 166"/>
                <a:gd name="T57" fmla="*/ 78 h 188"/>
                <a:gd name="T58" fmla="*/ 39 w 166"/>
                <a:gd name="T59" fmla="*/ 71 h 188"/>
                <a:gd name="T60" fmla="*/ 48 w 166"/>
                <a:gd name="T61" fmla="*/ 64 h 188"/>
                <a:gd name="T62" fmla="*/ 48 w 166"/>
                <a:gd name="T63" fmla="*/ 59 h 188"/>
                <a:gd name="T64" fmla="*/ 39 w 166"/>
                <a:gd name="T65" fmla="*/ 49 h 188"/>
                <a:gd name="T66" fmla="*/ 49 w 166"/>
                <a:gd name="T67" fmla="*/ 45 h 188"/>
                <a:gd name="T68" fmla="*/ 45 w 166"/>
                <a:gd name="T69" fmla="*/ 45 h 188"/>
                <a:gd name="T70" fmla="*/ 56 w 166"/>
                <a:gd name="T71" fmla="*/ 38 h 188"/>
                <a:gd name="T72" fmla="*/ 70 w 166"/>
                <a:gd name="T73" fmla="*/ 40 h 188"/>
                <a:gd name="T74" fmla="*/ 81 w 166"/>
                <a:gd name="T75" fmla="*/ 45 h 188"/>
                <a:gd name="T76" fmla="*/ 92 w 166"/>
                <a:gd name="T77" fmla="*/ 48 h 188"/>
                <a:gd name="T78" fmla="*/ 107 w 166"/>
                <a:gd name="T79" fmla="*/ 39 h 188"/>
                <a:gd name="T80" fmla="*/ 98 w 166"/>
                <a:gd name="T81" fmla="*/ 31 h 188"/>
                <a:gd name="T82" fmla="*/ 102 w 166"/>
                <a:gd name="T83" fmla="*/ 20 h 188"/>
                <a:gd name="T84" fmla="*/ 107 w 166"/>
                <a:gd name="T85" fmla="*/ 12 h 188"/>
                <a:gd name="T86" fmla="*/ 121 w 166"/>
                <a:gd name="T87" fmla="*/ 6 h 188"/>
                <a:gd name="T88" fmla="*/ 135 w 166"/>
                <a:gd name="T89" fmla="*/ 4 h 188"/>
                <a:gd name="T90" fmla="*/ 134 w 166"/>
                <a:gd name="T91" fmla="*/ 16 h 188"/>
                <a:gd name="T92" fmla="*/ 137 w 166"/>
                <a:gd name="T93" fmla="*/ 7 h 188"/>
                <a:gd name="T94" fmla="*/ 144 w 166"/>
                <a:gd name="T95" fmla="*/ 3 h 188"/>
                <a:gd name="T96" fmla="*/ 156 w 166"/>
                <a:gd name="T97" fmla="*/ 11 h 188"/>
                <a:gd name="T98" fmla="*/ 137 w 166"/>
                <a:gd name="T99" fmla="*/ 27 h 188"/>
                <a:gd name="T100" fmla="*/ 115 w 166"/>
                <a:gd name="T101" fmla="*/ 42 h 188"/>
                <a:gd name="T102" fmla="*/ 135 w 166"/>
                <a:gd name="T103" fmla="*/ 64 h 188"/>
                <a:gd name="T104" fmla="*/ 161 w 166"/>
                <a:gd name="T105" fmla="*/ 76 h 188"/>
                <a:gd name="T106" fmla="*/ 157 w 166"/>
                <a:gd name="T107" fmla="*/ 86 h 188"/>
                <a:gd name="T108" fmla="*/ 158 w 166"/>
                <a:gd name="T109" fmla="*/ 112 h 188"/>
                <a:gd name="T110" fmla="*/ 157 w 166"/>
                <a:gd name="T111" fmla="*/ 129 h 188"/>
                <a:gd name="T112" fmla="*/ 146 w 166"/>
                <a:gd name="T113" fmla="*/ 151 h 188"/>
                <a:gd name="T114" fmla="*/ 134 w 166"/>
                <a:gd name="T115" fmla="*/ 165 h 188"/>
                <a:gd name="T116" fmla="*/ 132 w 166"/>
                <a:gd name="T117" fmla="*/ 17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6" h="188">
                  <a:moveTo>
                    <a:pt x="132" y="174"/>
                  </a:moveTo>
                  <a:cubicBezTo>
                    <a:pt x="128" y="174"/>
                    <a:pt x="128" y="174"/>
                    <a:pt x="128" y="174"/>
                  </a:cubicBezTo>
                  <a:cubicBezTo>
                    <a:pt x="128" y="174"/>
                    <a:pt x="126" y="171"/>
                    <a:pt x="125" y="171"/>
                  </a:cubicBezTo>
                  <a:cubicBezTo>
                    <a:pt x="124" y="171"/>
                    <a:pt x="122" y="170"/>
                    <a:pt x="122" y="170"/>
                  </a:cubicBezTo>
                  <a:cubicBezTo>
                    <a:pt x="121" y="172"/>
                    <a:pt x="121" y="172"/>
                    <a:pt x="121" y="172"/>
                  </a:cubicBezTo>
                  <a:cubicBezTo>
                    <a:pt x="121" y="172"/>
                    <a:pt x="120" y="173"/>
                    <a:pt x="119" y="173"/>
                  </a:cubicBezTo>
                  <a:cubicBezTo>
                    <a:pt x="119" y="173"/>
                    <a:pt x="118" y="172"/>
                    <a:pt x="118" y="172"/>
                  </a:cubicBezTo>
                  <a:cubicBezTo>
                    <a:pt x="118" y="170"/>
                    <a:pt x="118" y="170"/>
                    <a:pt x="118" y="170"/>
                  </a:cubicBezTo>
                  <a:cubicBezTo>
                    <a:pt x="115" y="170"/>
                    <a:pt x="115" y="170"/>
                    <a:pt x="115" y="170"/>
                  </a:cubicBezTo>
                  <a:cubicBezTo>
                    <a:pt x="115" y="170"/>
                    <a:pt x="115" y="173"/>
                    <a:pt x="114" y="173"/>
                  </a:cubicBezTo>
                  <a:cubicBezTo>
                    <a:pt x="113" y="172"/>
                    <a:pt x="112" y="172"/>
                    <a:pt x="110" y="172"/>
                  </a:cubicBezTo>
                  <a:cubicBezTo>
                    <a:pt x="108" y="171"/>
                    <a:pt x="104" y="172"/>
                    <a:pt x="104" y="172"/>
                  </a:cubicBezTo>
                  <a:cubicBezTo>
                    <a:pt x="102" y="171"/>
                    <a:pt x="102" y="171"/>
                    <a:pt x="102" y="171"/>
                  </a:cubicBezTo>
                  <a:cubicBezTo>
                    <a:pt x="99" y="171"/>
                    <a:pt x="99" y="171"/>
                    <a:pt x="99" y="171"/>
                  </a:cubicBezTo>
                  <a:cubicBezTo>
                    <a:pt x="95" y="171"/>
                    <a:pt x="95" y="171"/>
                    <a:pt x="95" y="171"/>
                  </a:cubicBezTo>
                  <a:cubicBezTo>
                    <a:pt x="94" y="173"/>
                    <a:pt x="94" y="173"/>
                    <a:pt x="94" y="173"/>
                  </a:cubicBezTo>
                  <a:cubicBezTo>
                    <a:pt x="95" y="174"/>
                    <a:pt x="95" y="174"/>
                    <a:pt x="95" y="174"/>
                  </a:cubicBezTo>
                  <a:cubicBezTo>
                    <a:pt x="92" y="176"/>
                    <a:pt x="92" y="176"/>
                    <a:pt x="92" y="176"/>
                  </a:cubicBezTo>
                  <a:cubicBezTo>
                    <a:pt x="88" y="175"/>
                    <a:pt x="88" y="175"/>
                    <a:pt x="88" y="175"/>
                  </a:cubicBezTo>
                  <a:cubicBezTo>
                    <a:pt x="86" y="177"/>
                    <a:pt x="86" y="177"/>
                    <a:pt x="86" y="177"/>
                  </a:cubicBezTo>
                  <a:cubicBezTo>
                    <a:pt x="85" y="175"/>
                    <a:pt x="85" y="175"/>
                    <a:pt x="85" y="175"/>
                  </a:cubicBezTo>
                  <a:cubicBezTo>
                    <a:pt x="79" y="179"/>
                    <a:pt x="79" y="179"/>
                    <a:pt x="79" y="179"/>
                  </a:cubicBezTo>
                  <a:cubicBezTo>
                    <a:pt x="80" y="181"/>
                    <a:pt x="80" y="181"/>
                    <a:pt x="80" y="181"/>
                  </a:cubicBezTo>
                  <a:cubicBezTo>
                    <a:pt x="75" y="182"/>
                    <a:pt x="75" y="182"/>
                    <a:pt x="75" y="182"/>
                  </a:cubicBezTo>
                  <a:cubicBezTo>
                    <a:pt x="72" y="181"/>
                    <a:pt x="72" y="181"/>
                    <a:pt x="72" y="181"/>
                  </a:cubicBezTo>
                  <a:cubicBezTo>
                    <a:pt x="72" y="181"/>
                    <a:pt x="70" y="180"/>
                    <a:pt x="70" y="179"/>
                  </a:cubicBezTo>
                  <a:cubicBezTo>
                    <a:pt x="71" y="178"/>
                    <a:pt x="71" y="177"/>
                    <a:pt x="71" y="177"/>
                  </a:cubicBezTo>
                  <a:cubicBezTo>
                    <a:pt x="71" y="177"/>
                    <a:pt x="69" y="176"/>
                    <a:pt x="69" y="177"/>
                  </a:cubicBezTo>
                  <a:cubicBezTo>
                    <a:pt x="69" y="179"/>
                    <a:pt x="68" y="181"/>
                    <a:pt x="68" y="181"/>
                  </a:cubicBezTo>
                  <a:cubicBezTo>
                    <a:pt x="65" y="183"/>
                    <a:pt x="65" y="183"/>
                    <a:pt x="65" y="183"/>
                  </a:cubicBezTo>
                  <a:cubicBezTo>
                    <a:pt x="61" y="184"/>
                    <a:pt x="61" y="184"/>
                    <a:pt x="61" y="184"/>
                  </a:cubicBezTo>
                  <a:cubicBezTo>
                    <a:pt x="60" y="183"/>
                    <a:pt x="60" y="183"/>
                    <a:pt x="60" y="183"/>
                  </a:cubicBezTo>
                  <a:cubicBezTo>
                    <a:pt x="60" y="186"/>
                    <a:pt x="60" y="186"/>
                    <a:pt x="60" y="186"/>
                  </a:cubicBezTo>
                  <a:cubicBezTo>
                    <a:pt x="55" y="186"/>
                    <a:pt x="55" y="186"/>
                    <a:pt x="55" y="186"/>
                  </a:cubicBezTo>
                  <a:cubicBezTo>
                    <a:pt x="52" y="186"/>
                    <a:pt x="52" y="186"/>
                    <a:pt x="52" y="186"/>
                  </a:cubicBezTo>
                  <a:cubicBezTo>
                    <a:pt x="50" y="188"/>
                    <a:pt x="50" y="188"/>
                    <a:pt x="50" y="188"/>
                  </a:cubicBezTo>
                  <a:cubicBezTo>
                    <a:pt x="47" y="187"/>
                    <a:pt x="47" y="187"/>
                    <a:pt x="47" y="187"/>
                  </a:cubicBezTo>
                  <a:cubicBezTo>
                    <a:pt x="42" y="188"/>
                    <a:pt x="42" y="188"/>
                    <a:pt x="42" y="188"/>
                  </a:cubicBezTo>
                  <a:cubicBezTo>
                    <a:pt x="41" y="186"/>
                    <a:pt x="41" y="186"/>
                    <a:pt x="41" y="186"/>
                  </a:cubicBezTo>
                  <a:cubicBezTo>
                    <a:pt x="34" y="186"/>
                    <a:pt x="34" y="186"/>
                    <a:pt x="34" y="186"/>
                  </a:cubicBezTo>
                  <a:cubicBezTo>
                    <a:pt x="31" y="187"/>
                    <a:pt x="31" y="187"/>
                    <a:pt x="31" y="187"/>
                  </a:cubicBezTo>
                  <a:cubicBezTo>
                    <a:pt x="30" y="185"/>
                    <a:pt x="30" y="185"/>
                    <a:pt x="30" y="185"/>
                  </a:cubicBezTo>
                  <a:cubicBezTo>
                    <a:pt x="29" y="185"/>
                    <a:pt x="29" y="185"/>
                    <a:pt x="29" y="185"/>
                  </a:cubicBezTo>
                  <a:cubicBezTo>
                    <a:pt x="29" y="185"/>
                    <a:pt x="27" y="185"/>
                    <a:pt x="26" y="185"/>
                  </a:cubicBezTo>
                  <a:cubicBezTo>
                    <a:pt x="25" y="185"/>
                    <a:pt x="19" y="183"/>
                    <a:pt x="19" y="183"/>
                  </a:cubicBezTo>
                  <a:cubicBezTo>
                    <a:pt x="17" y="185"/>
                    <a:pt x="17" y="185"/>
                    <a:pt x="17" y="185"/>
                  </a:cubicBezTo>
                  <a:cubicBezTo>
                    <a:pt x="17" y="185"/>
                    <a:pt x="14" y="185"/>
                    <a:pt x="14" y="184"/>
                  </a:cubicBezTo>
                  <a:cubicBezTo>
                    <a:pt x="14" y="184"/>
                    <a:pt x="14" y="183"/>
                    <a:pt x="15" y="182"/>
                  </a:cubicBezTo>
                  <a:cubicBezTo>
                    <a:pt x="16" y="182"/>
                    <a:pt x="17" y="182"/>
                    <a:pt x="19" y="181"/>
                  </a:cubicBezTo>
                  <a:cubicBezTo>
                    <a:pt x="21" y="181"/>
                    <a:pt x="22" y="181"/>
                    <a:pt x="22" y="181"/>
                  </a:cubicBezTo>
                  <a:cubicBezTo>
                    <a:pt x="23" y="180"/>
                    <a:pt x="23" y="180"/>
                    <a:pt x="23" y="180"/>
                  </a:cubicBezTo>
                  <a:cubicBezTo>
                    <a:pt x="23" y="179"/>
                    <a:pt x="24" y="178"/>
                    <a:pt x="22" y="179"/>
                  </a:cubicBezTo>
                  <a:cubicBezTo>
                    <a:pt x="21" y="179"/>
                    <a:pt x="21" y="179"/>
                    <a:pt x="21" y="179"/>
                  </a:cubicBezTo>
                  <a:cubicBezTo>
                    <a:pt x="20" y="180"/>
                    <a:pt x="19" y="180"/>
                    <a:pt x="18" y="180"/>
                  </a:cubicBezTo>
                  <a:cubicBezTo>
                    <a:pt x="18" y="180"/>
                    <a:pt x="16" y="180"/>
                    <a:pt x="16" y="180"/>
                  </a:cubicBezTo>
                  <a:cubicBezTo>
                    <a:pt x="16" y="180"/>
                    <a:pt x="15" y="179"/>
                    <a:pt x="16" y="179"/>
                  </a:cubicBezTo>
                  <a:cubicBezTo>
                    <a:pt x="17" y="178"/>
                    <a:pt x="17" y="178"/>
                    <a:pt x="18" y="178"/>
                  </a:cubicBezTo>
                  <a:cubicBezTo>
                    <a:pt x="20" y="178"/>
                    <a:pt x="21" y="177"/>
                    <a:pt x="23" y="177"/>
                  </a:cubicBezTo>
                  <a:cubicBezTo>
                    <a:pt x="25" y="177"/>
                    <a:pt x="26" y="177"/>
                    <a:pt x="26" y="177"/>
                  </a:cubicBezTo>
                  <a:cubicBezTo>
                    <a:pt x="27" y="176"/>
                    <a:pt x="28" y="176"/>
                    <a:pt x="28" y="175"/>
                  </a:cubicBezTo>
                  <a:cubicBezTo>
                    <a:pt x="28" y="174"/>
                    <a:pt x="27" y="173"/>
                    <a:pt x="27" y="173"/>
                  </a:cubicBezTo>
                  <a:cubicBezTo>
                    <a:pt x="27" y="173"/>
                    <a:pt x="26" y="173"/>
                    <a:pt x="25" y="174"/>
                  </a:cubicBezTo>
                  <a:cubicBezTo>
                    <a:pt x="24" y="174"/>
                    <a:pt x="23" y="175"/>
                    <a:pt x="22" y="175"/>
                  </a:cubicBezTo>
                  <a:cubicBezTo>
                    <a:pt x="22" y="175"/>
                    <a:pt x="22" y="175"/>
                    <a:pt x="21" y="175"/>
                  </a:cubicBezTo>
                  <a:cubicBezTo>
                    <a:pt x="20" y="175"/>
                    <a:pt x="18" y="174"/>
                    <a:pt x="18" y="174"/>
                  </a:cubicBezTo>
                  <a:cubicBezTo>
                    <a:pt x="17" y="174"/>
                    <a:pt x="16" y="174"/>
                    <a:pt x="15" y="174"/>
                  </a:cubicBezTo>
                  <a:cubicBezTo>
                    <a:pt x="14" y="174"/>
                    <a:pt x="15" y="174"/>
                    <a:pt x="13" y="174"/>
                  </a:cubicBezTo>
                  <a:cubicBezTo>
                    <a:pt x="11" y="175"/>
                    <a:pt x="12" y="175"/>
                    <a:pt x="9" y="175"/>
                  </a:cubicBezTo>
                  <a:cubicBezTo>
                    <a:pt x="7" y="175"/>
                    <a:pt x="4" y="174"/>
                    <a:pt x="4" y="174"/>
                  </a:cubicBezTo>
                  <a:cubicBezTo>
                    <a:pt x="4" y="174"/>
                    <a:pt x="2" y="175"/>
                    <a:pt x="3" y="174"/>
                  </a:cubicBezTo>
                  <a:cubicBezTo>
                    <a:pt x="5" y="173"/>
                    <a:pt x="7" y="173"/>
                    <a:pt x="8" y="172"/>
                  </a:cubicBezTo>
                  <a:cubicBezTo>
                    <a:pt x="9" y="172"/>
                    <a:pt x="10" y="172"/>
                    <a:pt x="9" y="171"/>
                  </a:cubicBezTo>
                  <a:cubicBezTo>
                    <a:pt x="9" y="171"/>
                    <a:pt x="9" y="171"/>
                    <a:pt x="9" y="171"/>
                  </a:cubicBezTo>
                  <a:cubicBezTo>
                    <a:pt x="10" y="171"/>
                    <a:pt x="12" y="170"/>
                    <a:pt x="12" y="170"/>
                  </a:cubicBezTo>
                  <a:cubicBezTo>
                    <a:pt x="14" y="169"/>
                    <a:pt x="14" y="169"/>
                    <a:pt x="14" y="169"/>
                  </a:cubicBezTo>
                  <a:cubicBezTo>
                    <a:pt x="14" y="169"/>
                    <a:pt x="14" y="168"/>
                    <a:pt x="16" y="168"/>
                  </a:cubicBezTo>
                  <a:cubicBezTo>
                    <a:pt x="18" y="168"/>
                    <a:pt x="18" y="168"/>
                    <a:pt x="18" y="167"/>
                  </a:cubicBezTo>
                  <a:cubicBezTo>
                    <a:pt x="19" y="167"/>
                    <a:pt x="18" y="167"/>
                    <a:pt x="19" y="167"/>
                  </a:cubicBezTo>
                  <a:cubicBezTo>
                    <a:pt x="21" y="167"/>
                    <a:pt x="21" y="166"/>
                    <a:pt x="22" y="166"/>
                  </a:cubicBezTo>
                  <a:cubicBezTo>
                    <a:pt x="24" y="166"/>
                    <a:pt x="25" y="165"/>
                    <a:pt x="24" y="165"/>
                  </a:cubicBezTo>
                  <a:cubicBezTo>
                    <a:pt x="23" y="165"/>
                    <a:pt x="23" y="165"/>
                    <a:pt x="21" y="165"/>
                  </a:cubicBezTo>
                  <a:cubicBezTo>
                    <a:pt x="20" y="166"/>
                    <a:pt x="19" y="165"/>
                    <a:pt x="19" y="166"/>
                  </a:cubicBezTo>
                  <a:cubicBezTo>
                    <a:pt x="18" y="166"/>
                    <a:pt x="16" y="166"/>
                    <a:pt x="16" y="166"/>
                  </a:cubicBezTo>
                  <a:cubicBezTo>
                    <a:pt x="15" y="165"/>
                    <a:pt x="15" y="165"/>
                    <a:pt x="14" y="166"/>
                  </a:cubicBezTo>
                  <a:cubicBezTo>
                    <a:pt x="13" y="166"/>
                    <a:pt x="14" y="167"/>
                    <a:pt x="12" y="167"/>
                  </a:cubicBezTo>
                  <a:cubicBezTo>
                    <a:pt x="11" y="167"/>
                    <a:pt x="10" y="166"/>
                    <a:pt x="10" y="166"/>
                  </a:cubicBezTo>
                  <a:cubicBezTo>
                    <a:pt x="10" y="166"/>
                    <a:pt x="7" y="166"/>
                    <a:pt x="7" y="165"/>
                  </a:cubicBezTo>
                  <a:cubicBezTo>
                    <a:pt x="7" y="165"/>
                    <a:pt x="7" y="163"/>
                    <a:pt x="7" y="163"/>
                  </a:cubicBezTo>
                  <a:cubicBezTo>
                    <a:pt x="7" y="162"/>
                    <a:pt x="8" y="162"/>
                    <a:pt x="8" y="162"/>
                  </a:cubicBezTo>
                  <a:cubicBezTo>
                    <a:pt x="7" y="161"/>
                    <a:pt x="7" y="161"/>
                    <a:pt x="7" y="161"/>
                  </a:cubicBezTo>
                  <a:cubicBezTo>
                    <a:pt x="7" y="161"/>
                    <a:pt x="7" y="161"/>
                    <a:pt x="6" y="161"/>
                  </a:cubicBezTo>
                  <a:cubicBezTo>
                    <a:pt x="6" y="161"/>
                    <a:pt x="4" y="162"/>
                    <a:pt x="4" y="162"/>
                  </a:cubicBezTo>
                  <a:cubicBezTo>
                    <a:pt x="4" y="162"/>
                    <a:pt x="4" y="162"/>
                    <a:pt x="3" y="162"/>
                  </a:cubicBezTo>
                  <a:cubicBezTo>
                    <a:pt x="3" y="162"/>
                    <a:pt x="2" y="162"/>
                    <a:pt x="2" y="162"/>
                  </a:cubicBezTo>
                  <a:cubicBezTo>
                    <a:pt x="2" y="162"/>
                    <a:pt x="2" y="161"/>
                    <a:pt x="2" y="160"/>
                  </a:cubicBezTo>
                  <a:cubicBezTo>
                    <a:pt x="2" y="160"/>
                    <a:pt x="2" y="159"/>
                    <a:pt x="2" y="159"/>
                  </a:cubicBezTo>
                  <a:cubicBezTo>
                    <a:pt x="2" y="159"/>
                    <a:pt x="2" y="159"/>
                    <a:pt x="2" y="159"/>
                  </a:cubicBezTo>
                  <a:cubicBezTo>
                    <a:pt x="2" y="158"/>
                    <a:pt x="0" y="158"/>
                    <a:pt x="2" y="157"/>
                  </a:cubicBezTo>
                  <a:cubicBezTo>
                    <a:pt x="4" y="157"/>
                    <a:pt x="4" y="157"/>
                    <a:pt x="5" y="157"/>
                  </a:cubicBezTo>
                  <a:cubicBezTo>
                    <a:pt x="5" y="157"/>
                    <a:pt x="6" y="157"/>
                    <a:pt x="6" y="157"/>
                  </a:cubicBezTo>
                  <a:cubicBezTo>
                    <a:pt x="6" y="157"/>
                    <a:pt x="7" y="156"/>
                    <a:pt x="7" y="156"/>
                  </a:cubicBezTo>
                  <a:cubicBezTo>
                    <a:pt x="6" y="155"/>
                    <a:pt x="6" y="155"/>
                    <a:pt x="6" y="155"/>
                  </a:cubicBezTo>
                  <a:cubicBezTo>
                    <a:pt x="6" y="154"/>
                    <a:pt x="6" y="154"/>
                    <a:pt x="7" y="154"/>
                  </a:cubicBezTo>
                  <a:cubicBezTo>
                    <a:pt x="8" y="154"/>
                    <a:pt x="8" y="153"/>
                    <a:pt x="9" y="153"/>
                  </a:cubicBezTo>
                  <a:cubicBezTo>
                    <a:pt x="9" y="153"/>
                    <a:pt x="10" y="153"/>
                    <a:pt x="11" y="153"/>
                  </a:cubicBezTo>
                  <a:cubicBezTo>
                    <a:pt x="11" y="153"/>
                    <a:pt x="11" y="152"/>
                    <a:pt x="13" y="152"/>
                  </a:cubicBezTo>
                  <a:cubicBezTo>
                    <a:pt x="14" y="152"/>
                    <a:pt x="15" y="152"/>
                    <a:pt x="16" y="152"/>
                  </a:cubicBezTo>
                  <a:cubicBezTo>
                    <a:pt x="16" y="152"/>
                    <a:pt x="18" y="152"/>
                    <a:pt x="18" y="152"/>
                  </a:cubicBezTo>
                  <a:cubicBezTo>
                    <a:pt x="18" y="152"/>
                    <a:pt x="20" y="151"/>
                    <a:pt x="20" y="151"/>
                  </a:cubicBezTo>
                  <a:cubicBezTo>
                    <a:pt x="21" y="150"/>
                    <a:pt x="21" y="150"/>
                    <a:pt x="21" y="150"/>
                  </a:cubicBezTo>
                  <a:cubicBezTo>
                    <a:pt x="21" y="150"/>
                    <a:pt x="21" y="150"/>
                    <a:pt x="22" y="150"/>
                  </a:cubicBezTo>
                  <a:cubicBezTo>
                    <a:pt x="23" y="150"/>
                    <a:pt x="23" y="150"/>
                    <a:pt x="24" y="150"/>
                  </a:cubicBezTo>
                  <a:cubicBezTo>
                    <a:pt x="24" y="150"/>
                    <a:pt x="25" y="150"/>
                    <a:pt x="25" y="150"/>
                  </a:cubicBezTo>
                  <a:cubicBezTo>
                    <a:pt x="25" y="149"/>
                    <a:pt x="25" y="149"/>
                    <a:pt x="25" y="148"/>
                  </a:cubicBezTo>
                  <a:cubicBezTo>
                    <a:pt x="24" y="148"/>
                    <a:pt x="24" y="148"/>
                    <a:pt x="23" y="148"/>
                  </a:cubicBezTo>
                  <a:cubicBezTo>
                    <a:pt x="22" y="149"/>
                    <a:pt x="21" y="149"/>
                    <a:pt x="21" y="148"/>
                  </a:cubicBezTo>
                  <a:cubicBezTo>
                    <a:pt x="21" y="148"/>
                    <a:pt x="21" y="148"/>
                    <a:pt x="20" y="148"/>
                  </a:cubicBezTo>
                  <a:cubicBezTo>
                    <a:pt x="19" y="148"/>
                    <a:pt x="18" y="148"/>
                    <a:pt x="18" y="148"/>
                  </a:cubicBezTo>
                  <a:cubicBezTo>
                    <a:pt x="18" y="148"/>
                    <a:pt x="17" y="148"/>
                    <a:pt x="16" y="148"/>
                  </a:cubicBezTo>
                  <a:cubicBezTo>
                    <a:pt x="14" y="147"/>
                    <a:pt x="14" y="147"/>
                    <a:pt x="13" y="147"/>
                  </a:cubicBezTo>
                  <a:cubicBezTo>
                    <a:pt x="12" y="147"/>
                    <a:pt x="11" y="147"/>
                    <a:pt x="11" y="147"/>
                  </a:cubicBezTo>
                  <a:cubicBezTo>
                    <a:pt x="11" y="147"/>
                    <a:pt x="13" y="147"/>
                    <a:pt x="10" y="146"/>
                  </a:cubicBezTo>
                  <a:cubicBezTo>
                    <a:pt x="7" y="145"/>
                    <a:pt x="7" y="145"/>
                    <a:pt x="7" y="145"/>
                  </a:cubicBezTo>
                  <a:cubicBezTo>
                    <a:pt x="6" y="145"/>
                    <a:pt x="6" y="145"/>
                    <a:pt x="6" y="145"/>
                  </a:cubicBezTo>
                  <a:cubicBezTo>
                    <a:pt x="5" y="145"/>
                    <a:pt x="5" y="146"/>
                    <a:pt x="4" y="145"/>
                  </a:cubicBezTo>
                  <a:cubicBezTo>
                    <a:pt x="4" y="145"/>
                    <a:pt x="3" y="144"/>
                    <a:pt x="3" y="144"/>
                  </a:cubicBezTo>
                  <a:cubicBezTo>
                    <a:pt x="3" y="143"/>
                    <a:pt x="3" y="143"/>
                    <a:pt x="4" y="142"/>
                  </a:cubicBezTo>
                  <a:cubicBezTo>
                    <a:pt x="4" y="142"/>
                    <a:pt x="6" y="141"/>
                    <a:pt x="6" y="141"/>
                  </a:cubicBezTo>
                  <a:cubicBezTo>
                    <a:pt x="6" y="142"/>
                    <a:pt x="6" y="142"/>
                    <a:pt x="6" y="142"/>
                  </a:cubicBezTo>
                  <a:cubicBezTo>
                    <a:pt x="6" y="142"/>
                    <a:pt x="6" y="143"/>
                    <a:pt x="7" y="142"/>
                  </a:cubicBezTo>
                  <a:cubicBezTo>
                    <a:pt x="7" y="142"/>
                    <a:pt x="8" y="140"/>
                    <a:pt x="8" y="140"/>
                  </a:cubicBezTo>
                  <a:cubicBezTo>
                    <a:pt x="8" y="140"/>
                    <a:pt x="7" y="140"/>
                    <a:pt x="8" y="139"/>
                  </a:cubicBezTo>
                  <a:cubicBezTo>
                    <a:pt x="9" y="139"/>
                    <a:pt x="9" y="139"/>
                    <a:pt x="10" y="139"/>
                  </a:cubicBezTo>
                  <a:cubicBezTo>
                    <a:pt x="10" y="139"/>
                    <a:pt x="12" y="139"/>
                    <a:pt x="13" y="139"/>
                  </a:cubicBezTo>
                  <a:cubicBezTo>
                    <a:pt x="13" y="138"/>
                    <a:pt x="15" y="138"/>
                    <a:pt x="15" y="138"/>
                  </a:cubicBezTo>
                  <a:cubicBezTo>
                    <a:pt x="15" y="138"/>
                    <a:pt x="16" y="139"/>
                    <a:pt x="15" y="140"/>
                  </a:cubicBezTo>
                  <a:cubicBezTo>
                    <a:pt x="15" y="140"/>
                    <a:pt x="14" y="140"/>
                    <a:pt x="15" y="141"/>
                  </a:cubicBezTo>
                  <a:cubicBezTo>
                    <a:pt x="16" y="141"/>
                    <a:pt x="17" y="141"/>
                    <a:pt x="17" y="141"/>
                  </a:cubicBezTo>
                  <a:cubicBezTo>
                    <a:pt x="17" y="141"/>
                    <a:pt x="18" y="140"/>
                    <a:pt x="18" y="140"/>
                  </a:cubicBezTo>
                  <a:cubicBezTo>
                    <a:pt x="19" y="140"/>
                    <a:pt x="18" y="139"/>
                    <a:pt x="19" y="139"/>
                  </a:cubicBezTo>
                  <a:cubicBezTo>
                    <a:pt x="20" y="140"/>
                    <a:pt x="20" y="141"/>
                    <a:pt x="20" y="141"/>
                  </a:cubicBezTo>
                  <a:cubicBezTo>
                    <a:pt x="20" y="141"/>
                    <a:pt x="20" y="141"/>
                    <a:pt x="20" y="142"/>
                  </a:cubicBezTo>
                  <a:cubicBezTo>
                    <a:pt x="21" y="142"/>
                    <a:pt x="22" y="142"/>
                    <a:pt x="22" y="143"/>
                  </a:cubicBezTo>
                  <a:cubicBezTo>
                    <a:pt x="22" y="143"/>
                    <a:pt x="21" y="143"/>
                    <a:pt x="23" y="144"/>
                  </a:cubicBezTo>
                  <a:cubicBezTo>
                    <a:pt x="24" y="144"/>
                    <a:pt x="25" y="144"/>
                    <a:pt x="25" y="144"/>
                  </a:cubicBezTo>
                  <a:cubicBezTo>
                    <a:pt x="25" y="144"/>
                    <a:pt x="26" y="144"/>
                    <a:pt x="26" y="143"/>
                  </a:cubicBezTo>
                  <a:cubicBezTo>
                    <a:pt x="25" y="142"/>
                    <a:pt x="25" y="141"/>
                    <a:pt x="25" y="141"/>
                  </a:cubicBezTo>
                  <a:cubicBezTo>
                    <a:pt x="25" y="141"/>
                    <a:pt x="26" y="140"/>
                    <a:pt x="26" y="140"/>
                  </a:cubicBezTo>
                  <a:cubicBezTo>
                    <a:pt x="26" y="139"/>
                    <a:pt x="26" y="137"/>
                    <a:pt x="26" y="137"/>
                  </a:cubicBezTo>
                  <a:cubicBezTo>
                    <a:pt x="26" y="137"/>
                    <a:pt x="27" y="136"/>
                    <a:pt x="26" y="136"/>
                  </a:cubicBezTo>
                  <a:cubicBezTo>
                    <a:pt x="25" y="136"/>
                    <a:pt x="25" y="135"/>
                    <a:pt x="25" y="135"/>
                  </a:cubicBezTo>
                  <a:cubicBezTo>
                    <a:pt x="24" y="135"/>
                    <a:pt x="24" y="134"/>
                    <a:pt x="24" y="134"/>
                  </a:cubicBezTo>
                  <a:cubicBezTo>
                    <a:pt x="27" y="134"/>
                    <a:pt x="27" y="134"/>
                    <a:pt x="27" y="134"/>
                  </a:cubicBezTo>
                  <a:cubicBezTo>
                    <a:pt x="29" y="134"/>
                    <a:pt x="29" y="134"/>
                    <a:pt x="29" y="134"/>
                  </a:cubicBezTo>
                  <a:cubicBezTo>
                    <a:pt x="31" y="133"/>
                    <a:pt x="31" y="133"/>
                    <a:pt x="31" y="133"/>
                  </a:cubicBezTo>
                  <a:cubicBezTo>
                    <a:pt x="31" y="133"/>
                    <a:pt x="32" y="134"/>
                    <a:pt x="32" y="133"/>
                  </a:cubicBezTo>
                  <a:cubicBezTo>
                    <a:pt x="32" y="133"/>
                    <a:pt x="33" y="132"/>
                    <a:pt x="33" y="132"/>
                  </a:cubicBezTo>
                  <a:cubicBezTo>
                    <a:pt x="35" y="132"/>
                    <a:pt x="35" y="132"/>
                    <a:pt x="35" y="132"/>
                  </a:cubicBezTo>
                  <a:cubicBezTo>
                    <a:pt x="35" y="132"/>
                    <a:pt x="34" y="131"/>
                    <a:pt x="34" y="131"/>
                  </a:cubicBezTo>
                  <a:cubicBezTo>
                    <a:pt x="35" y="131"/>
                    <a:pt x="35" y="129"/>
                    <a:pt x="35" y="129"/>
                  </a:cubicBezTo>
                  <a:cubicBezTo>
                    <a:pt x="35" y="129"/>
                    <a:pt x="36" y="128"/>
                    <a:pt x="37" y="129"/>
                  </a:cubicBezTo>
                  <a:cubicBezTo>
                    <a:pt x="37" y="129"/>
                    <a:pt x="39" y="129"/>
                    <a:pt x="40" y="130"/>
                  </a:cubicBezTo>
                  <a:cubicBezTo>
                    <a:pt x="40" y="130"/>
                    <a:pt x="41" y="130"/>
                    <a:pt x="41" y="130"/>
                  </a:cubicBezTo>
                  <a:cubicBezTo>
                    <a:pt x="43" y="130"/>
                    <a:pt x="43" y="130"/>
                    <a:pt x="43" y="130"/>
                  </a:cubicBezTo>
                  <a:cubicBezTo>
                    <a:pt x="43" y="130"/>
                    <a:pt x="45" y="131"/>
                    <a:pt x="45" y="131"/>
                  </a:cubicBezTo>
                  <a:cubicBezTo>
                    <a:pt x="45" y="131"/>
                    <a:pt x="47" y="132"/>
                    <a:pt x="48" y="132"/>
                  </a:cubicBezTo>
                  <a:cubicBezTo>
                    <a:pt x="48" y="132"/>
                    <a:pt x="49" y="131"/>
                    <a:pt x="49" y="131"/>
                  </a:cubicBezTo>
                  <a:cubicBezTo>
                    <a:pt x="49" y="131"/>
                    <a:pt x="49" y="130"/>
                    <a:pt x="50" y="131"/>
                  </a:cubicBezTo>
                  <a:cubicBezTo>
                    <a:pt x="51" y="131"/>
                    <a:pt x="52" y="131"/>
                    <a:pt x="53" y="131"/>
                  </a:cubicBezTo>
                  <a:cubicBezTo>
                    <a:pt x="53" y="130"/>
                    <a:pt x="53" y="130"/>
                    <a:pt x="54" y="130"/>
                  </a:cubicBezTo>
                  <a:cubicBezTo>
                    <a:pt x="55" y="131"/>
                    <a:pt x="56" y="131"/>
                    <a:pt x="56" y="131"/>
                  </a:cubicBezTo>
                  <a:cubicBezTo>
                    <a:pt x="57" y="131"/>
                    <a:pt x="59" y="130"/>
                    <a:pt x="59" y="130"/>
                  </a:cubicBezTo>
                  <a:cubicBezTo>
                    <a:pt x="59" y="130"/>
                    <a:pt x="58" y="129"/>
                    <a:pt x="59" y="130"/>
                  </a:cubicBezTo>
                  <a:cubicBezTo>
                    <a:pt x="60" y="130"/>
                    <a:pt x="61" y="129"/>
                    <a:pt x="61" y="129"/>
                  </a:cubicBezTo>
                  <a:cubicBezTo>
                    <a:pt x="59" y="128"/>
                    <a:pt x="59" y="128"/>
                    <a:pt x="59" y="128"/>
                  </a:cubicBezTo>
                  <a:cubicBezTo>
                    <a:pt x="59" y="128"/>
                    <a:pt x="60" y="126"/>
                    <a:pt x="60" y="126"/>
                  </a:cubicBezTo>
                  <a:cubicBezTo>
                    <a:pt x="60" y="126"/>
                    <a:pt x="59" y="125"/>
                    <a:pt x="59" y="125"/>
                  </a:cubicBezTo>
                  <a:cubicBezTo>
                    <a:pt x="59" y="125"/>
                    <a:pt x="58" y="125"/>
                    <a:pt x="58" y="126"/>
                  </a:cubicBezTo>
                  <a:cubicBezTo>
                    <a:pt x="58" y="127"/>
                    <a:pt x="57" y="128"/>
                    <a:pt x="56" y="128"/>
                  </a:cubicBezTo>
                  <a:cubicBezTo>
                    <a:pt x="56" y="128"/>
                    <a:pt x="55" y="129"/>
                    <a:pt x="54" y="129"/>
                  </a:cubicBezTo>
                  <a:cubicBezTo>
                    <a:pt x="54" y="129"/>
                    <a:pt x="53" y="130"/>
                    <a:pt x="53" y="130"/>
                  </a:cubicBezTo>
                  <a:cubicBezTo>
                    <a:pt x="53" y="130"/>
                    <a:pt x="53" y="131"/>
                    <a:pt x="51" y="130"/>
                  </a:cubicBezTo>
                  <a:cubicBezTo>
                    <a:pt x="50" y="129"/>
                    <a:pt x="49" y="129"/>
                    <a:pt x="49" y="129"/>
                  </a:cubicBezTo>
                  <a:cubicBezTo>
                    <a:pt x="49" y="129"/>
                    <a:pt x="49" y="128"/>
                    <a:pt x="48" y="129"/>
                  </a:cubicBezTo>
                  <a:cubicBezTo>
                    <a:pt x="46" y="129"/>
                    <a:pt x="47" y="130"/>
                    <a:pt x="46" y="129"/>
                  </a:cubicBezTo>
                  <a:cubicBezTo>
                    <a:pt x="45" y="129"/>
                    <a:pt x="42" y="129"/>
                    <a:pt x="42" y="128"/>
                  </a:cubicBezTo>
                  <a:cubicBezTo>
                    <a:pt x="42" y="128"/>
                    <a:pt x="41" y="127"/>
                    <a:pt x="41" y="127"/>
                  </a:cubicBezTo>
                  <a:cubicBezTo>
                    <a:pt x="41" y="127"/>
                    <a:pt x="41" y="125"/>
                    <a:pt x="41" y="125"/>
                  </a:cubicBezTo>
                  <a:cubicBezTo>
                    <a:pt x="40" y="126"/>
                    <a:pt x="39" y="127"/>
                    <a:pt x="38" y="127"/>
                  </a:cubicBezTo>
                  <a:cubicBezTo>
                    <a:pt x="38" y="127"/>
                    <a:pt x="36" y="127"/>
                    <a:pt x="35" y="127"/>
                  </a:cubicBezTo>
                  <a:cubicBezTo>
                    <a:pt x="35" y="127"/>
                    <a:pt x="35" y="127"/>
                    <a:pt x="34" y="127"/>
                  </a:cubicBezTo>
                  <a:cubicBezTo>
                    <a:pt x="33" y="127"/>
                    <a:pt x="32" y="128"/>
                    <a:pt x="31" y="128"/>
                  </a:cubicBezTo>
                  <a:cubicBezTo>
                    <a:pt x="30" y="128"/>
                    <a:pt x="30" y="127"/>
                    <a:pt x="29" y="127"/>
                  </a:cubicBezTo>
                  <a:cubicBezTo>
                    <a:pt x="28" y="127"/>
                    <a:pt x="28" y="127"/>
                    <a:pt x="28" y="127"/>
                  </a:cubicBezTo>
                  <a:cubicBezTo>
                    <a:pt x="28" y="127"/>
                    <a:pt x="28" y="127"/>
                    <a:pt x="28" y="127"/>
                  </a:cubicBezTo>
                  <a:cubicBezTo>
                    <a:pt x="28" y="127"/>
                    <a:pt x="28" y="125"/>
                    <a:pt x="30" y="125"/>
                  </a:cubicBezTo>
                  <a:cubicBezTo>
                    <a:pt x="31" y="124"/>
                    <a:pt x="30" y="124"/>
                    <a:pt x="32" y="124"/>
                  </a:cubicBezTo>
                  <a:cubicBezTo>
                    <a:pt x="34" y="124"/>
                    <a:pt x="35" y="124"/>
                    <a:pt x="36" y="123"/>
                  </a:cubicBezTo>
                  <a:cubicBezTo>
                    <a:pt x="37" y="122"/>
                    <a:pt x="37" y="121"/>
                    <a:pt x="38" y="121"/>
                  </a:cubicBezTo>
                  <a:cubicBezTo>
                    <a:pt x="39" y="120"/>
                    <a:pt x="39" y="119"/>
                    <a:pt x="40" y="120"/>
                  </a:cubicBezTo>
                  <a:cubicBezTo>
                    <a:pt x="42" y="120"/>
                    <a:pt x="44" y="120"/>
                    <a:pt x="44" y="120"/>
                  </a:cubicBezTo>
                  <a:cubicBezTo>
                    <a:pt x="44" y="120"/>
                    <a:pt x="44" y="119"/>
                    <a:pt x="44" y="118"/>
                  </a:cubicBezTo>
                  <a:cubicBezTo>
                    <a:pt x="44" y="118"/>
                    <a:pt x="44" y="118"/>
                    <a:pt x="44" y="117"/>
                  </a:cubicBezTo>
                  <a:cubicBezTo>
                    <a:pt x="45" y="117"/>
                    <a:pt x="45" y="116"/>
                    <a:pt x="45" y="116"/>
                  </a:cubicBezTo>
                  <a:cubicBezTo>
                    <a:pt x="46" y="116"/>
                    <a:pt x="46" y="115"/>
                    <a:pt x="47" y="115"/>
                  </a:cubicBezTo>
                  <a:cubicBezTo>
                    <a:pt x="47" y="114"/>
                    <a:pt x="48" y="114"/>
                    <a:pt x="48" y="113"/>
                  </a:cubicBezTo>
                  <a:cubicBezTo>
                    <a:pt x="49" y="113"/>
                    <a:pt x="49" y="112"/>
                    <a:pt x="49" y="112"/>
                  </a:cubicBezTo>
                  <a:cubicBezTo>
                    <a:pt x="49" y="112"/>
                    <a:pt x="46" y="111"/>
                    <a:pt x="46" y="111"/>
                  </a:cubicBezTo>
                  <a:cubicBezTo>
                    <a:pt x="47" y="110"/>
                    <a:pt x="47" y="110"/>
                    <a:pt x="47" y="110"/>
                  </a:cubicBezTo>
                  <a:cubicBezTo>
                    <a:pt x="51" y="107"/>
                    <a:pt x="51" y="107"/>
                    <a:pt x="51" y="107"/>
                  </a:cubicBezTo>
                  <a:cubicBezTo>
                    <a:pt x="51" y="107"/>
                    <a:pt x="52" y="105"/>
                    <a:pt x="52" y="105"/>
                  </a:cubicBezTo>
                  <a:cubicBezTo>
                    <a:pt x="53" y="105"/>
                    <a:pt x="54" y="104"/>
                    <a:pt x="54" y="104"/>
                  </a:cubicBezTo>
                  <a:cubicBezTo>
                    <a:pt x="55" y="102"/>
                    <a:pt x="55" y="102"/>
                    <a:pt x="55" y="102"/>
                  </a:cubicBezTo>
                  <a:cubicBezTo>
                    <a:pt x="55" y="102"/>
                    <a:pt x="55" y="101"/>
                    <a:pt x="56" y="102"/>
                  </a:cubicBezTo>
                  <a:cubicBezTo>
                    <a:pt x="57" y="102"/>
                    <a:pt x="57" y="103"/>
                    <a:pt x="58" y="103"/>
                  </a:cubicBezTo>
                  <a:cubicBezTo>
                    <a:pt x="59" y="104"/>
                    <a:pt x="62" y="104"/>
                    <a:pt x="62" y="104"/>
                  </a:cubicBezTo>
                  <a:cubicBezTo>
                    <a:pt x="61" y="102"/>
                    <a:pt x="61" y="102"/>
                    <a:pt x="61" y="102"/>
                  </a:cubicBezTo>
                  <a:cubicBezTo>
                    <a:pt x="65" y="102"/>
                    <a:pt x="65" y="102"/>
                    <a:pt x="65" y="102"/>
                  </a:cubicBezTo>
                  <a:cubicBezTo>
                    <a:pt x="65" y="104"/>
                    <a:pt x="65" y="104"/>
                    <a:pt x="65" y="104"/>
                  </a:cubicBezTo>
                  <a:cubicBezTo>
                    <a:pt x="67" y="103"/>
                    <a:pt x="67" y="103"/>
                    <a:pt x="67" y="103"/>
                  </a:cubicBezTo>
                  <a:cubicBezTo>
                    <a:pt x="66" y="101"/>
                    <a:pt x="66" y="101"/>
                    <a:pt x="66" y="101"/>
                  </a:cubicBezTo>
                  <a:cubicBezTo>
                    <a:pt x="66" y="101"/>
                    <a:pt x="68" y="101"/>
                    <a:pt x="68" y="101"/>
                  </a:cubicBezTo>
                  <a:cubicBezTo>
                    <a:pt x="67" y="101"/>
                    <a:pt x="65" y="99"/>
                    <a:pt x="65" y="99"/>
                  </a:cubicBezTo>
                  <a:cubicBezTo>
                    <a:pt x="66" y="97"/>
                    <a:pt x="66" y="97"/>
                    <a:pt x="66" y="97"/>
                  </a:cubicBezTo>
                  <a:cubicBezTo>
                    <a:pt x="64" y="97"/>
                    <a:pt x="64" y="97"/>
                    <a:pt x="64" y="97"/>
                  </a:cubicBezTo>
                  <a:cubicBezTo>
                    <a:pt x="64" y="97"/>
                    <a:pt x="60" y="97"/>
                    <a:pt x="59" y="97"/>
                  </a:cubicBezTo>
                  <a:cubicBezTo>
                    <a:pt x="58" y="96"/>
                    <a:pt x="58" y="96"/>
                    <a:pt x="57" y="96"/>
                  </a:cubicBezTo>
                  <a:cubicBezTo>
                    <a:pt x="56" y="96"/>
                    <a:pt x="55" y="96"/>
                    <a:pt x="54" y="96"/>
                  </a:cubicBezTo>
                  <a:cubicBezTo>
                    <a:pt x="53" y="96"/>
                    <a:pt x="52" y="96"/>
                    <a:pt x="51" y="96"/>
                  </a:cubicBezTo>
                  <a:cubicBezTo>
                    <a:pt x="51" y="96"/>
                    <a:pt x="50" y="96"/>
                    <a:pt x="49" y="96"/>
                  </a:cubicBezTo>
                  <a:cubicBezTo>
                    <a:pt x="49" y="95"/>
                    <a:pt x="50" y="94"/>
                    <a:pt x="49" y="94"/>
                  </a:cubicBezTo>
                  <a:cubicBezTo>
                    <a:pt x="48" y="94"/>
                    <a:pt x="47" y="92"/>
                    <a:pt x="46" y="93"/>
                  </a:cubicBezTo>
                  <a:cubicBezTo>
                    <a:pt x="46" y="93"/>
                    <a:pt x="46" y="93"/>
                    <a:pt x="45" y="93"/>
                  </a:cubicBezTo>
                  <a:cubicBezTo>
                    <a:pt x="45" y="94"/>
                    <a:pt x="44" y="94"/>
                    <a:pt x="44" y="94"/>
                  </a:cubicBezTo>
                  <a:cubicBezTo>
                    <a:pt x="43" y="93"/>
                    <a:pt x="43" y="94"/>
                    <a:pt x="44" y="93"/>
                  </a:cubicBezTo>
                  <a:cubicBezTo>
                    <a:pt x="44" y="92"/>
                    <a:pt x="43" y="90"/>
                    <a:pt x="44" y="90"/>
                  </a:cubicBezTo>
                  <a:cubicBezTo>
                    <a:pt x="45" y="91"/>
                    <a:pt x="45" y="91"/>
                    <a:pt x="46" y="91"/>
                  </a:cubicBezTo>
                  <a:cubicBezTo>
                    <a:pt x="46" y="91"/>
                    <a:pt x="47" y="91"/>
                    <a:pt x="47" y="91"/>
                  </a:cubicBezTo>
                  <a:cubicBezTo>
                    <a:pt x="47" y="90"/>
                    <a:pt x="48" y="88"/>
                    <a:pt x="48" y="88"/>
                  </a:cubicBezTo>
                  <a:cubicBezTo>
                    <a:pt x="48" y="88"/>
                    <a:pt x="51" y="89"/>
                    <a:pt x="50" y="88"/>
                  </a:cubicBezTo>
                  <a:cubicBezTo>
                    <a:pt x="49" y="87"/>
                    <a:pt x="47" y="86"/>
                    <a:pt x="47" y="86"/>
                  </a:cubicBezTo>
                  <a:cubicBezTo>
                    <a:pt x="47" y="86"/>
                    <a:pt x="46" y="86"/>
                    <a:pt x="46" y="87"/>
                  </a:cubicBezTo>
                  <a:cubicBezTo>
                    <a:pt x="45" y="88"/>
                    <a:pt x="46" y="88"/>
                    <a:pt x="45" y="89"/>
                  </a:cubicBezTo>
                  <a:cubicBezTo>
                    <a:pt x="44" y="89"/>
                    <a:pt x="44" y="89"/>
                    <a:pt x="43" y="89"/>
                  </a:cubicBezTo>
                  <a:cubicBezTo>
                    <a:pt x="43" y="89"/>
                    <a:pt x="43" y="89"/>
                    <a:pt x="42" y="89"/>
                  </a:cubicBezTo>
                  <a:cubicBezTo>
                    <a:pt x="42" y="89"/>
                    <a:pt x="40" y="89"/>
                    <a:pt x="40" y="88"/>
                  </a:cubicBezTo>
                  <a:cubicBezTo>
                    <a:pt x="40" y="88"/>
                    <a:pt x="40" y="88"/>
                    <a:pt x="40" y="87"/>
                  </a:cubicBezTo>
                  <a:cubicBezTo>
                    <a:pt x="40" y="86"/>
                    <a:pt x="40" y="85"/>
                    <a:pt x="42" y="85"/>
                  </a:cubicBezTo>
                  <a:cubicBezTo>
                    <a:pt x="43" y="85"/>
                    <a:pt x="43" y="86"/>
                    <a:pt x="43" y="85"/>
                  </a:cubicBezTo>
                  <a:cubicBezTo>
                    <a:pt x="43" y="85"/>
                    <a:pt x="43" y="84"/>
                    <a:pt x="42" y="84"/>
                  </a:cubicBezTo>
                  <a:cubicBezTo>
                    <a:pt x="42" y="83"/>
                    <a:pt x="42" y="83"/>
                    <a:pt x="41" y="83"/>
                  </a:cubicBezTo>
                  <a:cubicBezTo>
                    <a:pt x="40" y="83"/>
                    <a:pt x="38" y="84"/>
                    <a:pt x="38" y="84"/>
                  </a:cubicBezTo>
                  <a:cubicBezTo>
                    <a:pt x="38" y="84"/>
                    <a:pt x="39" y="84"/>
                    <a:pt x="37" y="84"/>
                  </a:cubicBezTo>
                  <a:cubicBezTo>
                    <a:pt x="36" y="83"/>
                    <a:pt x="37" y="83"/>
                    <a:pt x="36" y="82"/>
                  </a:cubicBezTo>
                  <a:cubicBezTo>
                    <a:pt x="36" y="81"/>
                    <a:pt x="36" y="81"/>
                    <a:pt x="35" y="81"/>
                  </a:cubicBezTo>
                  <a:cubicBezTo>
                    <a:pt x="35" y="81"/>
                    <a:pt x="35" y="81"/>
                    <a:pt x="34" y="81"/>
                  </a:cubicBezTo>
                  <a:cubicBezTo>
                    <a:pt x="33" y="80"/>
                    <a:pt x="32" y="80"/>
                    <a:pt x="32" y="79"/>
                  </a:cubicBezTo>
                  <a:cubicBezTo>
                    <a:pt x="32" y="78"/>
                    <a:pt x="32" y="77"/>
                    <a:pt x="33" y="78"/>
                  </a:cubicBezTo>
                  <a:cubicBezTo>
                    <a:pt x="34" y="78"/>
                    <a:pt x="33" y="77"/>
                    <a:pt x="34" y="78"/>
                  </a:cubicBezTo>
                  <a:cubicBezTo>
                    <a:pt x="36" y="79"/>
                    <a:pt x="36" y="79"/>
                    <a:pt x="36" y="79"/>
                  </a:cubicBezTo>
                  <a:cubicBezTo>
                    <a:pt x="36" y="79"/>
                    <a:pt x="37" y="79"/>
                    <a:pt x="36" y="78"/>
                  </a:cubicBezTo>
                  <a:cubicBezTo>
                    <a:pt x="36" y="77"/>
                    <a:pt x="35" y="76"/>
                    <a:pt x="35" y="76"/>
                  </a:cubicBezTo>
                  <a:cubicBezTo>
                    <a:pt x="35" y="76"/>
                    <a:pt x="34" y="76"/>
                    <a:pt x="34" y="75"/>
                  </a:cubicBezTo>
                  <a:cubicBezTo>
                    <a:pt x="34" y="74"/>
                    <a:pt x="34" y="74"/>
                    <a:pt x="33" y="73"/>
                  </a:cubicBezTo>
                  <a:cubicBezTo>
                    <a:pt x="33" y="73"/>
                    <a:pt x="34" y="73"/>
                    <a:pt x="34" y="73"/>
                  </a:cubicBezTo>
                  <a:cubicBezTo>
                    <a:pt x="35" y="73"/>
                    <a:pt x="34" y="73"/>
                    <a:pt x="35" y="73"/>
                  </a:cubicBezTo>
                  <a:cubicBezTo>
                    <a:pt x="37" y="73"/>
                    <a:pt x="36" y="73"/>
                    <a:pt x="37" y="73"/>
                  </a:cubicBezTo>
                  <a:cubicBezTo>
                    <a:pt x="37" y="73"/>
                    <a:pt x="38" y="73"/>
                    <a:pt x="38" y="73"/>
                  </a:cubicBezTo>
                  <a:cubicBezTo>
                    <a:pt x="38" y="74"/>
                    <a:pt x="39" y="72"/>
                    <a:pt x="39" y="72"/>
                  </a:cubicBezTo>
                  <a:cubicBezTo>
                    <a:pt x="39" y="72"/>
                    <a:pt x="38" y="71"/>
                    <a:pt x="39" y="71"/>
                  </a:cubicBezTo>
                  <a:cubicBezTo>
                    <a:pt x="40" y="71"/>
                    <a:pt x="40" y="72"/>
                    <a:pt x="41" y="72"/>
                  </a:cubicBezTo>
                  <a:cubicBezTo>
                    <a:pt x="43" y="72"/>
                    <a:pt x="43" y="73"/>
                    <a:pt x="44" y="73"/>
                  </a:cubicBezTo>
                  <a:cubicBezTo>
                    <a:pt x="44" y="72"/>
                    <a:pt x="45" y="73"/>
                    <a:pt x="45" y="72"/>
                  </a:cubicBezTo>
                  <a:cubicBezTo>
                    <a:pt x="44" y="71"/>
                    <a:pt x="44" y="72"/>
                    <a:pt x="44" y="71"/>
                  </a:cubicBezTo>
                  <a:cubicBezTo>
                    <a:pt x="43" y="70"/>
                    <a:pt x="43" y="71"/>
                    <a:pt x="43" y="69"/>
                  </a:cubicBezTo>
                  <a:cubicBezTo>
                    <a:pt x="44" y="68"/>
                    <a:pt x="44" y="67"/>
                    <a:pt x="44" y="67"/>
                  </a:cubicBezTo>
                  <a:cubicBezTo>
                    <a:pt x="44" y="66"/>
                    <a:pt x="44" y="66"/>
                    <a:pt x="44" y="66"/>
                  </a:cubicBezTo>
                  <a:cubicBezTo>
                    <a:pt x="46" y="64"/>
                    <a:pt x="46" y="64"/>
                    <a:pt x="46" y="64"/>
                  </a:cubicBezTo>
                  <a:cubicBezTo>
                    <a:pt x="46" y="64"/>
                    <a:pt x="47" y="64"/>
                    <a:pt x="48" y="64"/>
                  </a:cubicBezTo>
                  <a:cubicBezTo>
                    <a:pt x="50" y="64"/>
                    <a:pt x="51" y="65"/>
                    <a:pt x="52" y="65"/>
                  </a:cubicBezTo>
                  <a:cubicBezTo>
                    <a:pt x="54" y="65"/>
                    <a:pt x="55" y="65"/>
                    <a:pt x="55" y="65"/>
                  </a:cubicBezTo>
                  <a:cubicBezTo>
                    <a:pt x="54" y="64"/>
                    <a:pt x="54" y="64"/>
                    <a:pt x="54" y="64"/>
                  </a:cubicBezTo>
                  <a:cubicBezTo>
                    <a:pt x="54" y="64"/>
                    <a:pt x="54" y="64"/>
                    <a:pt x="54" y="63"/>
                  </a:cubicBezTo>
                  <a:cubicBezTo>
                    <a:pt x="55" y="63"/>
                    <a:pt x="55" y="63"/>
                    <a:pt x="56" y="63"/>
                  </a:cubicBezTo>
                  <a:cubicBezTo>
                    <a:pt x="56" y="63"/>
                    <a:pt x="57" y="61"/>
                    <a:pt x="57" y="61"/>
                  </a:cubicBezTo>
                  <a:cubicBezTo>
                    <a:pt x="56" y="60"/>
                    <a:pt x="56" y="60"/>
                    <a:pt x="55" y="59"/>
                  </a:cubicBezTo>
                  <a:cubicBezTo>
                    <a:pt x="53" y="59"/>
                    <a:pt x="50" y="59"/>
                    <a:pt x="50" y="59"/>
                  </a:cubicBezTo>
                  <a:cubicBezTo>
                    <a:pt x="50" y="59"/>
                    <a:pt x="49" y="59"/>
                    <a:pt x="48" y="59"/>
                  </a:cubicBezTo>
                  <a:cubicBezTo>
                    <a:pt x="47" y="59"/>
                    <a:pt x="45" y="59"/>
                    <a:pt x="45" y="58"/>
                  </a:cubicBezTo>
                  <a:cubicBezTo>
                    <a:pt x="44" y="58"/>
                    <a:pt x="44" y="58"/>
                    <a:pt x="44" y="56"/>
                  </a:cubicBezTo>
                  <a:cubicBezTo>
                    <a:pt x="44" y="55"/>
                    <a:pt x="43" y="55"/>
                    <a:pt x="43" y="55"/>
                  </a:cubicBezTo>
                  <a:cubicBezTo>
                    <a:pt x="44" y="53"/>
                    <a:pt x="44" y="53"/>
                    <a:pt x="44" y="53"/>
                  </a:cubicBezTo>
                  <a:cubicBezTo>
                    <a:pt x="44" y="53"/>
                    <a:pt x="43" y="52"/>
                    <a:pt x="43" y="52"/>
                  </a:cubicBezTo>
                  <a:cubicBezTo>
                    <a:pt x="42" y="52"/>
                    <a:pt x="42" y="52"/>
                    <a:pt x="42" y="52"/>
                  </a:cubicBezTo>
                  <a:cubicBezTo>
                    <a:pt x="41" y="52"/>
                    <a:pt x="42" y="52"/>
                    <a:pt x="40" y="51"/>
                  </a:cubicBezTo>
                  <a:cubicBezTo>
                    <a:pt x="38" y="51"/>
                    <a:pt x="37" y="50"/>
                    <a:pt x="37" y="50"/>
                  </a:cubicBezTo>
                  <a:cubicBezTo>
                    <a:pt x="37" y="49"/>
                    <a:pt x="37" y="49"/>
                    <a:pt x="39" y="49"/>
                  </a:cubicBezTo>
                  <a:cubicBezTo>
                    <a:pt x="40" y="49"/>
                    <a:pt x="41" y="49"/>
                    <a:pt x="42" y="49"/>
                  </a:cubicBezTo>
                  <a:cubicBezTo>
                    <a:pt x="43" y="50"/>
                    <a:pt x="45" y="49"/>
                    <a:pt x="45" y="49"/>
                  </a:cubicBezTo>
                  <a:cubicBezTo>
                    <a:pt x="45" y="49"/>
                    <a:pt x="44" y="49"/>
                    <a:pt x="46" y="50"/>
                  </a:cubicBezTo>
                  <a:cubicBezTo>
                    <a:pt x="48" y="51"/>
                    <a:pt x="47" y="51"/>
                    <a:pt x="48" y="51"/>
                  </a:cubicBezTo>
                  <a:cubicBezTo>
                    <a:pt x="49" y="51"/>
                    <a:pt x="50" y="50"/>
                    <a:pt x="49" y="50"/>
                  </a:cubicBezTo>
                  <a:cubicBezTo>
                    <a:pt x="49" y="49"/>
                    <a:pt x="50" y="49"/>
                    <a:pt x="49" y="49"/>
                  </a:cubicBezTo>
                  <a:cubicBezTo>
                    <a:pt x="48" y="48"/>
                    <a:pt x="48" y="48"/>
                    <a:pt x="48" y="48"/>
                  </a:cubicBezTo>
                  <a:cubicBezTo>
                    <a:pt x="48" y="48"/>
                    <a:pt x="48" y="48"/>
                    <a:pt x="48" y="47"/>
                  </a:cubicBezTo>
                  <a:cubicBezTo>
                    <a:pt x="48" y="46"/>
                    <a:pt x="49" y="45"/>
                    <a:pt x="49" y="45"/>
                  </a:cubicBezTo>
                  <a:cubicBezTo>
                    <a:pt x="50" y="45"/>
                    <a:pt x="50" y="45"/>
                    <a:pt x="50" y="44"/>
                  </a:cubicBezTo>
                  <a:cubicBezTo>
                    <a:pt x="50" y="44"/>
                    <a:pt x="50" y="43"/>
                    <a:pt x="50" y="43"/>
                  </a:cubicBezTo>
                  <a:cubicBezTo>
                    <a:pt x="50" y="42"/>
                    <a:pt x="51" y="41"/>
                    <a:pt x="51" y="41"/>
                  </a:cubicBezTo>
                  <a:cubicBezTo>
                    <a:pt x="51" y="41"/>
                    <a:pt x="50" y="40"/>
                    <a:pt x="50" y="40"/>
                  </a:cubicBezTo>
                  <a:cubicBezTo>
                    <a:pt x="50" y="40"/>
                    <a:pt x="48" y="40"/>
                    <a:pt x="48" y="41"/>
                  </a:cubicBezTo>
                  <a:cubicBezTo>
                    <a:pt x="48" y="41"/>
                    <a:pt x="48" y="41"/>
                    <a:pt x="48" y="42"/>
                  </a:cubicBezTo>
                  <a:cubicBezTo>
                    <a:pt x="47" y="42"/>
                    <a:pt x="47" y="42"/>
                    <a:pt x="46" y="42"/>
                  </a:cubicBezTo>
                  <a:cubicBezTo>
                    <a:pt x="46" y="43"/>
                    <a:pt x="46" y="43"/>
                    <a:pt x="46" y="43"/>
                  </a:cubicBezTo>
                  <a:cubicBezTo>
                    <a:pt x="46" y="44"/>
                    <a:pt x="45" y="45"/>
                    <a:pt x="45" y="45"/>
                  </a:cubicBezTo>
                  <a:cubicBezTo>
                    <a:pt x="45" y="45"/>
                    <a:pt x="44" y="43"/>
                    <a:pt x="44" y="42"/>
                  </a:cubicBezTo>
                  <a:cubicBezTo>
                    <a:pt x="44" y="42"/>
                    <a:pt x="45" y="41"/>
                    <a:pt x="46" y="41"/>
                  </a:cubicBezTo>
                  <a:cubicBezTo>
                    <a:pt x="47" y="41"/>
                    <a:pt x="47" y="41"/>
                    <a:pt x="47" y="40"/>
                  </a:cubicBezTo>
                  <a:cubicBezTo>
                    <a:pt x="47" y="40"/>
                    <a:pt x="47" y="40"/>
                    <a:pt x="47" y="39"/>
                  </a:cubicBezTo>
                  <a:cubicBezTo>
                    <a:pt x="47" y="38"/>
                    <a:pt x="47" y="38"/>
                    <a:pt x="47" y="38"/>
                  </a:cubicBezTo>
                  <a:cubicBezTo>
                    <a:pt x="48" y="37"/>
                    <a:pt x="49" y="36"/>
                    <a:pt x="50" y="36"/>
                  </a:cubicBezTo>
                  <a:cubicBezTo>
                    <a:pt x="50" y="36"/>
                    <a:pt x="49" y="34"/>
                    <a:pt x="51" y="36"/>
                  </a:cubicBezTo>
                  <a:cubicBezTo>
                    <a:pt x="52" y="37"/>
                    <a:pt x="52" y="37"/>
                    <a:pt x="53" y="38"/>
                  </a:cubicBezTo>
                  <a:cubicBezTo>
                    <a:pt x="54" y="38"/>
                    <a:pt x="56" y="39"/>
                    <a:pt x="56" y="38"/>
                  </a:cubicBezTo>
                  <a:cubicBezTo>
                    <a:pt x="56" y="38"/>
                    <a:pt x="56" y="37"/>
                    <a:pt x="56" y="36"/>
                  </a:cubicBezTo>
                  <a:cubicBezTo>
                    <a:pt x="56" y="36"/>
                    <a:pt x="55" y="36"/>
                    <a:pt x="56" y="35"/>
                  </a:cubicBezTo>
                  <a:cubicBezTo>
                    <a:pt x="56" y="35"/>
                    <a:pt x="56" y="35"/>
                    <a:pt x="57" y="35"/>
                  </a:cubicBezTo>
                  <a:cubicBezTo>
                    <a:pt x="59" y="36"/>
                    <a:pt x="58" y="36"/>
                    <a:pt x="59" y="37"/>
                  </a:cubicBezTo>
                  <a:cubicBezTo>
                    <a:pt x="61" y="38"/>
                    <a:pt x="61" y="38"/>
                    <a:pt x="61" y="38"/>
                  </a:cubicBezTo>
                  <a:cubicBezTo>
                    <a:pt x="62" y="38"/>
                    <a:pt x="62" y="38"/>
                    <a:pt x="63" y="38"/>
                  </a:cubicBezTo>
                  <a:cubicBezTo>
                    <a:pt x="64" y="38"/>
                    <a:pt x="63" y="37"/>
                    <a:pt x="65" y="39"/>
                  </a:cubicBezTo>
                  <a:cubicBezTo>
                    <a:pt x="66" y="40"/>
                    <a:pt x="66" y="40"/>
                    <a:pt x="67" y="40"/>
                  </a:cubicBezTo>
                  <a:cubicBezTo>
                    <a:pt x="68" y="41"/>
                    <a:pt x="70" y="40"/>
                    <a:pt x="70" y="40"/>
                  </a:cubicBezTo>
                  <a:cubicBezTo>
                    <a:pt x="70" y="40"/>
                    <a:pt x="70" y="39"/>
                    <a:pt x="71" y="41"/>
                  </a:cubicBezTo>
                  <a:cubicBezTo>
                    <a:pt x="72" y="43"/>
                    <a:pt x="73" y="43"/>
                    <a:pt x="73" y="43"/>
                  </a:cubicBezTo>
                  <a:cubicBezTo>
                    <a:pt x="73" y="44"/>
                    <a:pt x="74" y="45"/>
                    <a:pt x="74" y="45"/>
                  </a:cubicBezTo>
                  <a:cubicBezTo>
                    <a:pt x="74" y="45"/>
                    <a:pt x="74" y="45"/>
                    <a:pt x="74" y="46"/>
                  </a:cubicBezTo>
                  <a:cubicBezTo>
                    <a:pt x="74" y="46"/>
                    <a:pt x="74" y="47"/>
                    <a:pt x="75" y="47"/>
                  </a:cubicBezTo>
                  <a:cubicBezTo>
                    <a:pt x="75" y="47"/>
                    <a:pt x="76" y="47"/>
                    <a:pt x="76" y="47"/>
                  </a:cubicBezTo>
                  <a:cubicBezTo>
                    <a:pt x="76" y="47"/>
                    <a:pt x="77" y="46"/>
                    <a:pt x="77" y="46"/>
                  </a:cubicBezTo>
                  <a:cubicBezTo>
                    <a:pt x="77" y="46"/>
                    <a:pt x="79" y="45"/>
                    <a:pt x="79" y="45"/>
                  </a:cubicBezTo>
                  <a:cubicBezTo>
                    <a:pt x="79" y="45"/>
                    <a:pt x="79" y="44"/>
                    <a:pt x="81" y="45"/>
                  </a:cubicBezTo>
                  <a:cubicBezTo>
                    <a:pt x="82" y="45"/>
                    <a:pt x="84" y="46"/>
                    <a:pt x="84" y="46"/>
                  </a:cubicBezTo>
                  <a:cubicBezTo>
                    <a:pt x="84" y="46"/>
                    <a:pt x="84" y="47"/>
                    <a:pt x="84" y="47"/>
                  </a:cubicBezTo>
                  <a:cubicBezTo>
                    <a:pt x="85" y="47"/>
                    <a:pt x="88" y="47"/>
                    <a:pt x="88" y="47"/>
                  </a:cubicBezTo>
                  <a:cubicBezTo>
                    <a:pt x="89" y="48"/>
                    <a:pt x="89" y="48"/>
                    <a:pt x="89" y="48"/>
                  </a:cubicBezTo>
                  <a:cubicBezTo>
                    <a:pt x="89" y="48"/>
                    <a:pt x="90" y="49"/>
                    <a:pt x="90" y="49"/>
                  </a:cubicBezTo>
                  <a:cubicBezTo>
                    <a:pt x="90" y="50"/>
                    <a:pt x="91" y="52"/>
                    <a:pt x="91" y="52"/>
                  </a:cubicBezTo>
                  <a:cubicBezTo>
                    <a:pt x="94" y="53"/>
                    <a:pt x="94" y="53"/>
                    <a:pt x="94" y="53"/>
                  </a:cubicBezTo>
                  <a:cubicBezTo>
                    <a:pt x="92" y="50"/>
                    <a:pt x="92" y="50"/>
                    <a:pt x="92" y="50"/>
                  </a:cubicBezTo>
                  <a:cubicBezTo>
                    <a:pt x="92" y="50"/>
                    <a:pt x="90" y="48"/>
                    <a:pt x="92" y="48"/>
                  </a:cubicBezTo>
                  <a:cubicBezTo>
                    <a:pt x="94" y="48"/>
                    <a:pt x="95" y="47"/>
                    <a:pt x="95" y="47"/>
                  </a:cubicBezTo>
                  <a:cubicBezTo>
                    <a:pt x="95" y="46"/>
                    <a:pt x="95" y="46"/>
                    <a:pt x="95" y="46"/>
                  </a:cubicBezTo>
                  <a:cubicBezTo>
                    <a:pt x="92" y="46"/>
                    <a:pt x="92" y="46"/>
                    <a:pt x="92" y="46"/>
                  </a:cubicBezTo>
                  <a:cubicBezTo>
                    <a:pt x="92" y="46"/>
                    <a:pt x="92" y="44"/>
                    <a:pt x="92" y="44"/>
                  </a:cubicBezTo>
                  <a:cubicBezTo>
                    <a:pt x="93" y="44"/>
                    <a:pt x="94" y="42"/>
                    <a:pt x="96" y="42"/>
                  </a:cubicBezTo>
                  <a:cubicBezTo>
                    <a:pt x="98" y="42"/>
                    <a:pt x="100" y="41"/>
                    <a:pt x="100" y="41"/>
                  </a:cubicBezTo>
                  <a:cubicBezTo>
                    <a:pt x="100" y="41"/>
                    <a:pt x="100" y="40"/>
                    <a:pt x="102" y="40"/>
                  </a:cubicBezTo>
                  <a:cubicBezTo>
                    <a:pt x="104" y="40"/>
                    <a:pt x="105" y="40"/>
                    <a:pt x="106" y="40"/>
                  </a:cubicBezTo>
                  <a:cubicBezTo>
                    <a:pt x="107" y="40"/>
                    <a:pt x="107" y="40"/>
                    <a:pt x="107" y="39"/>
                  </a:cubicBezTo>
                  <a:cubicBezTo>
                    <a:pt x="107" y="38"/>
                    <a:pt x="106" y="38"/>
                    <a:pt x="108" y="37"/>
                  </a:cubicBezTo>
                  <a:cubicBezTo>
                    <a:pt x="109" y="37"/>
                    <a:pt x="110" y="36"/>
                    <a:pt x="110" y="36"/>
                  </a:cubicBezTo>
                  <a:cubicBezTo>
                    <a:pt x="111" y="32"/>
                    <a:pt x="111" y="32"/>
                    <a:pt x="111" y="32"/>
                  </a:cubicBezTo>
                  <a:cubicBezTo>
                    <a:pt x="107" y="34"/>
                    <a:pt x="107" y="34"/>
                    <a:pt x="107" y="34"/>
                  </a:cubicBezTo>
                  <a:cubicBezTo>
                    <a:pt x="107" y="34"/>
                    <a:pt x="107" y="32"/>
                    <a:pt x="106" y="32"/>
                  </a:cubicBezTo>
                  <a:cubicBezTo>
                    <a:pt x="105" y="32"/>
                    <a:pt x="102" y="34"/>
                    <a:pt x="102" y="34"/>
                  </a:cubicBezTo>
                  <a:cubicBezTo>
                    <a:pt x="102" y="34"/>
                    <a:pt x="102" y="33"/>
                    <a:pt x="101" y="33"/>
                  </a:cubicBezTo>
                  <a:cubicBezTo>
                    <a:pt x="101" y="32"/>
                    <a:pt x="101" y="32"/>
                    <a:pt x="100" y="32"/>
                  </a:cubicBezTo>
                  <a:cubicBezTo>
                    <a:pt x="99" y="32"/>
                    <a:pt x="100" y="32"/>
                    <a:pt x="98" y="31"/>
                  </a:cubicBezTo>
                  <a:cubicBezTo>
                    <a:pt x="96" y="30"/>
                    <a:pt x="95" y="28"/>
                    <a:pt x="95" y="28"/>
                  </a:cubicBezTo>
                  <a:cubicBezTo>
                    <a:pt x="95" y="28"/>
                    <a:pt x="96" y="28"/>
                    <a:pt x="94" y="28"/>
                  </a:cubicBezTo>
                  <a:cubicBezTo>
                    <a:pt x="93" y="27"/>
                    <a:pt x="93" y="27"/>
                    <a:pt x="93" y="27"/>
                  </a:cubicBezTo>
                  <a:cubicBezTo>
                    <a:pt x="92" y="26"/>
                    <a:pt x="92" y="26"/>
                    <a:pt x="94" y="25"/>
                  </a:cubicBezTo>
                  <a:cubicBezTo>
                    <a:pt x="95" y="24"/>
                    <a:pt x="94" y="24"/>
                    <a:pt x="96" y="23"/>
                  </a:cubicBezTo>
                  <a:cubicBezTo>
                    <a:pt x="97" y="22"/>
                    <a:pt x="96" y="21"/>
                    <a:pt x="98" y="22"/>
                  </a:cubicBezTo>
                  <a:cubicBezTo>
                    <a:pt x="101" y="23"/>
                    <a:pt x="101" y="23"/>
                    <a:pt x="102" y="24"/>
                  </a:cubicBezTo>
                  <a:cubicBezTo>
                    <a:pt x="103" y="24"/>
                    <a:pt x="107" y="24"/>
                    <a:pt x="105" y="23"/>
                  </a:cubicBezTo>
                  <a:cubicBezTo>
                    <a:pt x="104" y="22"/>
                    <a:pt x="102" y="21"/>
                    <a:pt x="102" y="20"/>
                  </a:cubicBezTo>
                  <a:cubicBezTo>
                    <a:pt x="102" y="20"/>
                    <a:pt x="100" y="20"/>
                    <a:pt x="102" y="20"/>
                  </a:cubicBezTo>
                  <a:cubicBezTo>
                    <a:pt x="103" y="20"/>
                    <a:pt x="104" y="19"/>
                    <a:pt x="105" y="20"/>
                  </a:cubicBezTo>
                  <a:cubicBezTo>
                    <a:pt x="105" y="20"/>
                    <a:pt x="103" y="20"/>
                    <a:pt x="106" y="20"/>
                  </a:cubicBezTo>
                  <a:cubicBezTo>
                    <a:pt x="109" y="20"/>
                    <a:pt x="110" y="20"/>
                    <a:pt x="108" y="19"/>
                  </a:cubicBezTo>
                  <a:cubicBezTo>
                    <a:pt x="107" y="18"/>
                    <a:pt x="107" y="18"/>
                    <a:pt x="106" y="17"/>
                  </a:cubicBezTo>
                  <a:cubicBezTo>
                    <a:pt x="106" y="16"/>
                    <a:pt x="105" y="16"/>
                    <a:pt x="106" y="16"/>
                  </a:cubicBezTo>
                  <a:cubicBezTo>
                    <a:pt x="106" y="15"/>
                    <a:pt x="106" y="16"/>
                    <a:pt x="107" y="15"/>
                  </a:cubicBezTo>
                  <a:cubicBezTo>
                    <a:pt x="107" y="14"/>
                    <a:pt x="107" y="13"/>
                    <a:pt x="107" y="13"/>
                  </a:cubicBezTo>
                  <a:cubicBezTo>
                    <a:pt x="107" y="13"/>
                    <a:pt x="106" y="13"/>
                    <a:pt x="107" y="12"/>
                  </a:cubicBezTo>
                  <a:cubicBezTo>
                    <a:pt x="109" y="10"/>
                    <a:pt x="109" y="10"/>
                    <a:pt x="110" y="10"/>
                  </a:cubicBezTo>
                  <a:cubicBezTo>
                    <a:pt x="110" y="10"/>
                    <a:pt x="111" y="9"/>
                    <a:pt x="112" y="9"/>
                  </a:cubicBezTo>
                  <a:cubicBezTo>
                    <a:pt x="112" y="8"/>
                    <a:pt x="113" y="6"/>
                    <a:pt x="113" y="6"/>
                  </a:cubicBezTo>
                  <a:cubicBezTo>
                    <a:pt x="116" y="6"/>
                    <a:pt x="116" y="6"/>
                    <a:pt x="116" y="6"/>
                  </a:cubicBezTo>
                  <a:cubicBezTo>
                    <a:pt x="116" y="6"/>
                    <a:pt x="117" y="6"/>
                    <a:pt x="117" y="6"/>
                  </a:cubicBezTo>
                  <a:cubicBezTo>
                    <a:pt x="117" y="7"/>
                    <a:pt x="117" y="5"/>
                    <a:pt x="117" y="5"/>
                  </a:cubicBezTo>
                  <a:cubicBezTo>
                    <a:pt x="117" y="5"/>
                    <a:pt x="118" y="5"/>
                    <a:pt x="118" y="5"/>
                  </a:cubicBezTo>
                  <a:cubicBezTo>
                    <a:pt x="119" y="6"/>
                    <a:pt x="119" y="6"/>
                    <a:pt x="119" y="6"/>
                  </a:cubicBezTo>
                  <a:cubicBezTo>
                    <a:pt x="120" y="7"/>
                    <a:pt x="121" y="6"/>
                    <a:pt x="121" y="6"/>
                  </a:cubicBezTo>
                  <a:cubicBezTo>
                    <a:pt x="121" y="6"/>
                    <a:pt x="122" y="5"/>
                    <a:pt x="123" y="5"/>
                  </a:cubicBezTo>
                  <a:cubicBezTo>
                    <a:pt x="124" y="5"/>
                    <a:pt x="125" y="5"/>
                    <a:pt x="125" y="5"/>
                  </a:cubicBezTo>
                  <a:cubicBezTo>
                    <a:pt x="125" y="6"/>
                    <a:pt x="125" y="6"/>
                    <a:pt x="125" y="7"/>
                  </a:cubicBezTo>
                  <a:cubicBezTo>
                    <a:pt x="126" y="7"/>
                    <a:pt x="127" y="8"/>
                    <a:pt x="127" y="8"/>
                  </a:cubicBezTo>
                  <a:cubicBezTo>
                    <a:pt x="127" y="8"/>
                    <a:pt x="129" y="8"/>
                    <a:pt x="129" y="7"/>
                  </a:cubicBezTo>
                  <a:cubicBezTo>
                    <a:pt x="129" y="7"/>
                    <a:pt x="128" y="7"/>
                    <a:pt x="130" y="6"/>
                  </a:cubicBezTo>
                  <a:cubicBezTo>
                    <a:pt x="132" y="4"/>
                    <a:pt x="133" y="4"/>
                    <a:pt x="133" y="4"/>
                  </a:cubicBezTo>
                  <a:cubicBezTo>
                    <a:pt x="133" y="4"/>
                    <a:pt x="133" y="3"/>
                    <a:pt x="134" y="3"/>
                  </a:cubicBezTo>
                  <a:cubicBezTo>
                    <a:pt x="135" y="4"/>
                    <a:pt x="135" y="3"/>
                    <a:pt x="135" y="4"/>
                  </a:cubicBezTo>
                  <a:cubicBezTo>
                    <a:pt x="135" y="4"/>
                    <a:pt x="136" y="5"/>
                    <a:pt x="136" y="5"/>
                  </a:cubicBezTo>
                  <a:cubicBezTo>
                    <a:pt x="136" y="5"/>
                    <a:pt x="136" y="8"/>
                    <a:pt x="136" y="8"/>
                  </a:cubicBezTo>
                  <a:cubicBezTo>
                    <a:pt x="136" y="9"/>
                    <a:pt x="136" y="9"/>
                    <a:pt x="136" y="9"/>
                  </a:cubicBezTo>
                  <a:cubicBezTo>
                    <a:pt x="136" y="9"/>
                    <a:pt x="136" y="10"/>
                    <a:pt x="136" y="10"/>
                  </a:cubicBezTo>
                  <a:cubicBezTo>
                    <a:pt x="136" y="11"/>
                    <a:pt x="137" y="13"/>
                    <a:pt x="137" y="13"/>
                  </a:cubicBezTo>
                  <a:cubicBezTo>
                    <a:pt x="137" y="13"/>
                    <a:pt x="137" y="13"/>
                    <a:pt x="137" y="13"/>
                  </a:cubicBezTo>
                  <a:cubicBezTo>
                    <a:pt x="136" y="14"/>
                    <a:pt x="136" y="13"/>
                    <a:pt x="136" y="14"/>
                  </a:cubicBezTo>
                  <a:cubicBezTo>
                    <a:pt x="135" y="15"/>
                    <a:pt x="136" y="15"/>
                    <a:pt x="135" y="16"/>
                  </a:cubicBezTo>
                  <a:cubicBezTo>
                    <a:pt x="135" y="16"/>
                    <a:pt x="134" y="16"/>
                    <a:pt x="134" y="16"/>
                  </a:cubicBezTo>
                  <a:cubicBezTo>
                    <a:pt x="134" y="16"/>
                    <a:pt x="135" y="17"/>
                    <a:pt x="135" y="17"/>
                  </a:cubicBezTo>
                  <a:cubicBezTo>
                    <a:pt x="135" y="17"/>
                    <a:pt x="135" y="17"/>
                    <a:pt x="136" y="17"/>
                  </a:cubicBezTo>
                  <a:cubicBezTo>
                    <a:pt x="136" y="17"/>
                    <a:pt x="136" y="16"/>
                    <a:pt x="137" y="16"/>
                  </a:cubicBezTo>
                  <a:cubicBezTo>
                    <a:pt x="137" y="17"/>
                    <a:pt x="137" y="15"/>
                    <a:pt x="137" y="15"/>
                  </a:cubicBezTo>
                  <a:cubicBezTo>
                    <a:pt x="137" y="15"/>
                    <a:pt x="137" y="15"/>
                    <a:pt x="138" y="14"/>
                  </a:cubicBezTo>
                  <a:cubicBezTo>
                    <a:pt x="138" y="14"/>
                    <a:pt x="139" y="13"/>
                    <a:pt x="139" y="12"/>
                  </a:cubicBezTo>
                  <a:cubicBezTo>
                    <a:pt x="139" y="12"/>
                    <a:pt x="138" y="11"/>
                    <a:pt x="138" y="11"/>
                  </a:cubicBezTo>
                  <a:cubicBezTo>
                    <a:pt x="138" y="11"/>
                    <a:pt x="137" y="9"/>
                    <a:pt x="137" y="8"/>
                  </a:cubicBezTo>
                  <a:cubicBezTo>
                    <a:pt x="137" y="8"/>
                    <a:pt x="137" y="8"/>
                    <a:pt x="137" y="7"/>
                  </a:cubicBezTo>
                  <a:cubicBezTo>
                    <a:pt x="138" y="7"/>
                    <a:pt x="138" y="6"/>
                    <a:pt x="138" y="6"/>
                  </a:cubicBezTo>
                  <a:cubicBezTo>
                    <a:pt x="139" y="5"/>
                    <a:pt x="140" y="4"/>
                    <a:pt x="140" y="4"/>
                  </a:cubicBezTo>
                  <a:cubicBezTo>
                    <a:pt x="140" y="4"/>
                    <a:pt x="142" y="4"/>
                    <a:pt x="143" y="4"/>
                  </a:cubicBezTo>
                  <a:cubicBezTo>
                    <a:pt x="143" y="4"/>
                    <a:pt x="142" y="3"/>
                    <a:pt x="144" y="4"/>
                  </a:cubicBezTo>
                  <a:cubicBezTo>
                    <a:pt x="145" y="5"/>
                    <a:pt x="145" y="5"/>
                    <a:pt x="145" y="5"/>
                  </a:cubicBezTo>
                  <a:cubicBezTo>
                    <a:pt x="145" y="6"/>
                    <a:pt x="144" y="6"/>
                    <a:pt x="146" y="6"/>
                  </a:cubicBezTo>
                  <a:cubicBezTo>
                    <a:pt x="147" y="6"/>
                    <a:pt x="148" y="6"/>
                    <a:pt x="147" y="6"/>
                  </a:cubicBezTo>
                  <a:cubicBezTo>
                    <a:pt x="146" y="5"/>
                    <a:pt x="146" y="4"/>
                    <a:pt x="145" y="4"/>
                  </a:cubicBezTo>
                  <a:cubicBezTo>
                    <a:pt x="145" y="4"/>
                    <a:pt x="144" y="3"/>
                    <a:pt x="144" y="3"/>
                  </a:cubicBezTo>
                  <a:cubicBezTo>
                    <a:pt x="144" y="2"/>
                    <a:pt x="144" y="0"/>
                    <a:pt x="145" y="1"/>
                  </a:cubicBezTo>
                  <a:cubicBezTo>
                    <a:pt x="146" y="1"/>
                    <a:pt x="145" y="0"/>
                    <a:pt x="146" y="1"/>
                  </a:cubicBezTo>
                  <a:cubicBezTo>
                    <a:pt x="148" y="3"/>
                    <a:pt x="149" y="4"/>
                    <a:pt x="149" y="4"/>
                  </a:cubicBezTo>
                  <a:cubicBezTo>
                    <a:pt x="149" y="5"/>
                    <a:pt x="150" y="5"/>
                    <a:pt x="150" y="5"/>
                  </a:cubicBezTo>
                  <a:cubicBezTo>
                    <a:pt x="150" y="6"/>
                    <a:pt x="150" y="6"/>
                    <a:pt x="150" y="6"/>
                  </a:cubicBezTo>
                  <a:cubicBezTo>
                    <a:pt x="151" y="7"/>
                    <a:pt x="152" y="8"/>
                    <a:pt x="152" y="8"/>
                  </a:cubicBezTo>
                  <a:cubicBezTo>
                    <a:pt x="152" y="8"/>
                    <a:pt x="152" y="8"/>
                    <a:pt x="153" y="8"/>
                  </a:cubicBezTo>
                  <a:cubicBezTo>
                    <a:pt x="153" y="9"/>
                    <a:pt x="155" y="10"/>
                    <a:pt x="155" y="10"/>
                  </a:cubicBezTo>
                  <a:cubicBezTo>
                    <a:pt x="155" y="10"/>
                    <a:pt x="156" y="11"/>
                    <a:pt x="156" y="11"/>
                  </a:cubicBezTo>
                  <a:cubicBezTo>
                    <a:pt x="155" y="12"/>
                    <a:pt x="155" y="13"/>
                    <a:pt x="155" y="13"/>
                  </a:cubicBezTo>
                  <a:cubicBezTo>
                    <a:pt x="153" y="16"/>
                    <a:pt x="153" y="16"/>
                    <a:pt x="153" y="16"/>
                  </a:cubicBezTo>
                  <a:cubicBezTo>
                    <a:pt x="152" y="18"/>
                    <a:pt x="152" y="18"/>
                    <a:pt x="152" y="18"/>
                  </a:cubicBezTo>
                  <a:cubicBezTo>
                    <a:pt x="152" y="19"/>
                    <a:pt x="152" y="19"/>
                    <a:pt x="152" y="19"/>
                  </a:cubicBezTo>
                  <a:cubicBezTo>
                    <a:pt x="151" y="20"/>
                    <a:pt x="151" y="21"/>
                    <a:pt x="151" y="21"/>
                  </a:cubicBezTo>
                  <a:cubicBezTo>
                    <a:pt x="151" y="21"/>
                    <a:pt x="150" y="22"/>
                    <a:pt x="148" y="22"/>
                  </a:cubicBezTo>
                  <a:cubicBezTo>
                    <a:pt x="146" y="21"/>
                    <a:pt x="144" y="23"/>
                    <a:pt x="144" y="23"/>
                  </a:cubicBezTo>
                  <a:cubicBezTo>
                    <a:pt x="144" y="23"/>
                    <a:pt x="139" y="22"/>
                    <a:pt x="138" y="22"/>
                  </a:cubicBezTo>
                  <a:cubicBezTo>
                    <a:pt x="137" y="22"/>
                    <a:pt x="137" y="26"/>
                    <a:pt x="137" y="27"/>
                  </a:cubicBezTo>
                  <a:cubicBezTo>
                    <a:pt x="137" y="28"/>
                    <a:pt x="135" y="29"/>
                    <a:pt x="132" y="29"/>
                  </a:cubicBezTo>
                  <a:cubicBezTo>
                    <a:pt x="129" y="30"/>
                    <a:pt x="131" y="30"/>
                    <a:pt x="130" y="33"/>
                  </a:cubicBezTo>
                  <a:cubicBezTo>
                    <a:pt x="129" y="37"/>
                    <a:pt x="128" y="34"/>
                    <a:pt x="126" y="33"/>
                  </a:cubicBezTo>
                  <a:cubicBezTo>
                    <a:pt x="124" y="33"/>
                    <a:pt x="124" y="33"/>
                    <a:pt x="121" y="33"/>
                  </a:cubicBezTo>
                  <a:cubicBezTo>
                    <a:pt x="118" y="34"/>
                    <a:pt x="120" y="36"/>
                    <a:pt x="120" y="36"/>
                  </a:cubicBezTo>
                  <a:cubicBezTo>
                    <a:pt x="120" y="36"/>
                    <a:pt x="122" y="38"/>
                    <a:pt x="123" y="38"/>
                  </a:cubicBezTo>
                  <a:cubicBezTo>
                    <a:pt x="125" y="39"/>
                    <a:pt x="123" y="41"/>
                    <a:pt x="123" y="41"/>
                  </a:cubicBezTo>
                  <a:cubicBezTo>
                    <a:pt x="123" y="41"/>
                    <a:pt x="122" y="43"/>
                    <a:pt x="121" y="43"/>
                  </a:cubicBezTo>
                  <a:cubicBezTo>
                    <a:pt x="120" y="42"/>
                    <a:pt x="115" y="42"/>
                    <a:pt x="115" y="42"/>
                  </a:cubicBezTo>
                  <a:cubicBezTo>
                    <a:pt x="110" y="45"/>
                    <a:pt x="110" y="45"/>
                    <a:pt x="110" y="45"/>
                  </a:cubicBezTo>
                  <a:cubicBezTo>
                    <a:pt x="110" y="45"/>
                    <a:pt x="111" y="49"/>
                    <a:pt x="114" y="53"/>
                  </a:cubicBezTo>
                  <a:cubicBezTo>
                    <a:pt x="117" y="57"/>
                    <a:pt x="114" y="54"/>
                    <a:pt x="114" y="54"/>
                  </a:cubicBezTo>
                  <a:cubicBezTo>
                    <a:pt x="114" y="54"/>
                    <a:pt x="115" y="57"/>
                    <a:pt x="115" y="59"/>
                  </a:cubicBezTo>
                  <a:cubicBezTo>
                    <a:pt x="115" y="61"/>
                    <a:pt x="115" y="60"/>
                    <a:pt x="116" y="60"/>
                  </a:cubicBezTo>
                  <a:cubicBezTo>
                    <a:pt x="117" y="60"/>
                    <a:pt x="119" y="60"/>
                    <a:pt x="119" y="60"/>
                  </a:cubicBezTo>
                  <a:cubicBezTo>
                    <a:pt x="119" y="60"/>
                    <a:pt x="123" y="66"/>
                    <a:pt x="123" y="66"/>
                  </a:cubicBezTo>
                  <a:cubicBezTo>
                    <a:pt x="124" y="66"/>
                    <a:pt x="129" y="65"/>
                    <a:pt x="129" y="65"/>
                  </a:cubicBezTo>
                  <a:cubicBezTo>
                    <a:pt x="129" y="65"/>
                    <a:pt x="133" y="64"/>
                    <a:pt x="135" y="64"/>
                  </a:cubicBezTo>
                  <a:cubicBezTo>
                    <a:pt x="137" y="63"/>
                    <a:pt x="135" y="61"/>
                    <a:pt x="135" y="61"/>
                  </a:cubicBezTo>
                  <a:cubicBezTo>
                    <a:pt x="137" y="56"/>
                    <a:pt x="137" y="56"/>
                    <a:pt x="137" y="56"/>
                  </a:cubicBezTo>
                  <a:cubicBezTo>
                    <a:pt x="143" y="55"/>
                    <a:pt x="143" y="55"/>
                    <a:pt x="143" y="55"/>
                  </a:cubicBezTo>
                  <a:cubicBezTo>
                    <a:pt x="146" y="61"/>
                    <a:pt x="146" y="61"/>
                    <a:pt x="146" y="61"/>
                  </a:cubicBezTo>
                  <a:cubicBezTo>
                    <a:pt x="145" y="65"/>
                    <a:pt x="145" y="65"/>
                    <a:pt x="145" y="65"/>
                  </a:cubicBezTo>
                  <a:cubicBezTo>
                    <a:pt x="150" y="70"/>
                    <a:pt x="150" y="70"/>
                    <a:pt x="150" y="70"/>
                  </a:cubicBezTo>
                  <a:cubicBezTo>
                    <a:pt x="151" y="75"/>
                    <a:pt x="151" y="75"/>
                    <a:pt x="151" y="75"/>
                  </a:cubicBezTo>
                  <a:cubicBezTo>
                    <a:pt x="151" y="75"/>
                    <a:pt x="156" y="76"/>
                    <a:pt x="157" y="77"/>
                  </a:cubicBezTo>
                  <a:cubicBezTo>
                    <a:pt x="158" y="77"/>
                    <a:pt x="161" y="76"/>
                    <a:pt x="161" y="76"/>
                  </a:cubicBezTo>
                  <a:cubicBezTo>
                    <a:pt x="165" y="81"/>
                    <a:pt x="165" y="81"/>
                    <a:pt x="165" y="81"/>
                  </a:cubicBezTo>
                  <a:cubicBezTo>
                    <a:pt x="166" y="80"/>
                    <a:pt x="166" y="80"/>
                    <a:pt x="166" y="80"/>
                  </a:cubicBezTo>
                  <a:cubicBezTo>
                    <a:pt x="166" y="81"/>
                    <a:pt x="166" y="81"/>
                    <a:pt x="166" y="81"/>
                  </a:cubicBezTo>
                  <a:cubicBezTo>
                    <a:pt x="166" y="81"/>
                    <a:pt x="166" y="83"/>
                    <a:pt x="165" y="83"/>
                  </a:cubicBezTo>
                  <a:cubicBezTo>
                    <a:pt x="163" y="82"/>
                    <a:pt x="162" y="82"/>
                    <a:pt x="162" y="82"/>
                  </a:cubicBezTo>
                  <a:cubicBezTo>
                    <a:pt x="159" y="80"/>
                    <a:pt x="159" y="80"/>
                    <a:pt x="159" y="80"/>
                  </a:cubicBezTo>
                  <a:cubicBezTo>
                    <a:pt x="158" y="81"/>
                    <a:pt x="158" y="81"/>
                    <a:pt x="158" y="81"/>
                  </a:cubicBezTo>
                  <a:cubicBezTo>
                    <a:pt x="155" y="85"/>
                    <a:pt x="155" y="85"/>
                    <a:pt x="155" y="85"/>
                  </a:cubicBezTo>
                  <a:cubicBezTo>
                    <a:pt x="157" y="86"/>
                    <a:pt x="157" y="86"/>
                    <a:pt x="157" y="86"/>
                  </a:cubicBezTo>
                  <a:cubicBezTo>
                    <a:pt x="159" y="88"/>
                    <a:pt x="159" y="88"/>
                    <a:pt x="159" y="88"/>
                  </a:cubicBezTo>
                  <a:cubicBezTo>
                    <a:pt x="159" y="91"/>
                    <a:pt x="159" y="91"/>
                    <a:pt x="159" y="91"/>
                  </a:cubicBezTo>
                  <a:cubicBezTo>
                    <a:pt x="159" y="95"/>
                    <a:pt x="159" y="95"/>
                    <a:pt x="159" y="95"/>
                  </a:cubicBezTo>
                  <a:cubicBezTo>
                    <a:pt x="157" y="98"/>
                    <a:pt x="157" y="98"/>
                    <a:pt x="157" y="98"/>
                  </a:cubicBezTo>
                  <a:cubicBezTo>
                    <a:pt x="157" y="98"/>
                    <a:pt x="158" y="100"/>
                    <a:pt x="158" y="101"/>
                  </a:cubicBezTo>
                  <a:cubicBezTo>
                    <a:pt x="158" y="101"/>
                    <a:pt x="160" y="103"/>
                    <a:pt x="160" y="103"/>
                  </a:cubicBezTo>
                  <a:cubicBezTo>
                    <a:pt x="162" y="105"/>
                    <a:pt x="162" y="105"/>
                    <a:pt x="162" y="105"/>
                  </a:cubicBezTo>
                  <a:cubicBezTo>
                    <a:pt x="160" y="110"/>
                    <a:pt x="160" y="110"/>
                    <a:pt x="160" y="110"/>
                  </a:cubicBezTo>
                  <a:cubicBezTo>
                    <a:pt x="158" y="112"/>
                    <a:pt x="158" y="112"/>
                    <a:pt x="158" y="112"/>
                  </a:cubicBezTo>
                  <a:cubicBezTo>
                    <a:pt x="158" y="114"/>
                    <a:pt x="158" y="114"/>
                    <a:pt x="158" y="114"/>
                  </a:cubicBezTo>
                  <a:cubicBezTo>
                    <a:pt x="158" y="114"/>
                    <a:pt x="160" y="115"/>
                    <a:pt x="159" y="115"/>
                  </a:cubicBezTo>
                  <a:cubicBezTo>
                    <a:pt x="158" y="115"/>
                    <a:pt x="156" y="115"/>
                    <a:pt x="156" y="115"/>
                  </a:cubicBezTo>
                  <a:cubicBezTo>
                    <a:pt x="156" y="115"/>
                    <a:pt x="156" y="116"/>
                    <a:pt x="156" y="117"/>
                  </a:cubicBezTo>
                  <a:cubicBezTo>
                    <a:pt x="156" y="117"/>
                    <a:pt x="157" y="119"/>
                    <a:pt x="157" y="119"/>
                  </a:cubicBezTo>
                  <a:cubicBezTo>
                    <a:pt x="157" y="119"/>
                    <a:pt x="158" y="119"/>
                    <a:pt x="158" y="120"/>
                  </a:cubicBezTo>
                  <a:cubicBezTo>
                    <a:pt x="158" y="121"/>
                    <a:pt x="157" y="123"/>
                    <a:pt x="157" y="123"/>
                  </a:cubicBezTo>
                  <a:cubicBezTo>
                    <a:pt x="157" y="123"/>
                    <a:pt x="156" y="127"/>
                    <a:pt x="156" y="127"/>
                  </a:cubicBezTo>
                  <a:cubicBezTo>
                    <a:pt x="157" y="127"/>
                    <a:pt x="157" y="129"/>
                    <a:pt x="157" y="129"/>
                  </a:cubicBezTo>
                  <a:cubicBezTo>
                    <a:pt x="157" y="133"/>
                    <a:pt x="157" y="133"/>
                    <a:pt x="157" y="133"/>
                  </a:cubicBezTo>
                  <a:cubicBezTo>
                    <a:pt x="156" y="136"/>
                    <a:pt x="156" y="136"/>
                    <a:pt x="156" y="136"/>
                  </a:cubicBezTo>
                  <a:cubicBezTo>
                    <a:pt x="157" y="138"/>
                    <a:pt x="157" y="138"/>
                    <a:pt x="157" y="138"/>
                  </a:cubicBezTo>
                  <a:cubicBezTo>
                    <a:pt x="154" y="140"/>
                    <a:pt x="154" y="140"/>
                    <a:pt x="154" y="140"/>
                  </a:cubicBezTo>
                  <a:cubicBezTo>
                    <a:pt x="153" y="142"/>
                    <a:pt x="153" y="142"/>
                    <a:pt x="153" y="142"/>
                  </a:cubicBezTo>
                  <a:cubicBezTo>
                    <a:pt x="153" y="142"/>
                    <a:pt x="151" y="143"/>
                    <a:pt x="151" y="144"/>
                  </a:cubicBezTo>
                  <a:cubicBezTo>
                    <a:pt x="151" y="144"/>
                    <a:pt x="150" y="145"/>
                    <a:pt x="150" y="146"/>
                  </a:cubicBezTo>
                  <a:cubicBezTo>
                    <a:pt x="150" y="147"/>
                    <a:pt x="149" y="148"/>
                    <a:pt x="149" y="148"/>
                  </a:cubicBezTo>
                  <a:cubicBezTo>
                    <a:pt x="148" y="149"/>
                    <a:pt x="146" y="151"/>
                    <a:pt x="146" y="151"/>
                  </a:cubicBezTo>
                  <a:cubicBezTo>
                    <a:pt x="145" y="153"/>
                    <a:pt x="145" y="153"/>
                    <a:pt x="145" y="153"/>
                  </a:cubicBezTo>
                  <a:cubicBezTo>
                    <a:pt x="145" y="153"/>
                    <a:pt x="146" y="155"/>
                    <a:pt x="146" y="155"/>
                  </a:cubicBezTo>
                  <a:cubicBezTo>
                    <a:pt x="146" y="156"/>
                    <a:pt x="146" y="156"/>
                    <a:pt x="146" y="156"/>
                  </a:cubicBezTo>
                  <a:cubicBezTo>
                    <a:pt x="144" y="158"/>
                    <a:pt x="144" y="158"/>
                    <a:pt x="144" y="158"/>
                  </a:cubicBezTo>
                  <a:cubicBezTo>
                    <a:pt x="139" y="162"/>
                    <a:pt x="139" y="162"/>
                    <a:pt x="139" y="162"/>
                  </a:cubicBezTo>
                  <a:cubicBezTo>
                    <a:pt x="139" y="162"/>
                    <a:pt x="139" y="163"/>
                    <a:pt x="138" y="164"/>
                  </a:cubicBezTo>
                  <a:cubicBezTo>
                    <a:pt x="138" y="166"/>
                    <a:pt x="137" y="166"/>
                    <a:pt x="137" y="166"/>
                  </a:cubicBezTo>
                  <a:cubicBezTo>
                    <a:pt x="137" y="166"/>
                    <a:pt x="136" y="166"/>
                    <a:pt x="135" y="166"/>
                  </a:cubicBezTo>
                  <a:cubicBezTo>
                    <a:pt x="135" y="166"/>
                    <a:pt x="134" y="165"/>
                    <a:pt x="134" y="165"/>
                  </a:cubicBezTo>
                  <a:cubicBezTo>
                    <a:pt x="134" y="167"/>
                    <a:pt x="134" y="167"/>
                    <a:pt x="134" y="167"/>
                  </a:cubicBezTo>
                  <a:cubicBezTo>
                    <a:pt x="134" y="167"/>
                    <a:pt x="134" y="168"/>
                    <a:pt x="135" y="168"/>
                  </a:cubicBezTo>
                  <a:cubicBezTo>
                    <a:pt x="136" y="169"/>
                    <a:pt x="136" y="170"/>
                    <a:pt x="137" y="170"/>
                  </a:cubicBezTo>
                  <a:cubicBezTo>
                    <a:pt x="137" y="171"/>
                    <a:pt x="138" y="172"/>
                    <a:pt x="138" y="172"/>
                  </a:cubicBezTo>
                  <a:cubicBezTo>
                    <a:pt x="136" y="174"/>
                    <a:pt x="136" y="174"/>
                    <a:pt x="136" y="174"/>
                  </a:cubicBezTo>
                  <a:cubicBezTo>
                    <a:pt x="136" y="175"/>
                    <a:pt x="136" y="175"/>
                    <a:pt x="136" y="175"/>
                  </a:cubicBezTo>
                  <a:cubicBezTo>
                    <a:pt x="134" y="175"/>
                    <a:pt x="134" y="175"/>
                    <a:pt x="134" y="175"/>
                  </a:cubicBezTo>
                  <a:cubicBezTo>
                    <a:pt x="133" y="174"/>
                    <a:pt x="133" y="174"/>
                    <a:pt x="133" y="174"/>
                  </a:cubicBezTo>
                  <a:cubicBezTo>
                    <a:pt x="133" y="174"/>
                    <a:pt x="132" y="174"/>
                    <a:pt x="132" y="174"/>
                  </a:cubicBezTo>
                  <a:close/>
                </a:path>
              </a:pathLst>
            </a:custGeom>
            <a:grpFill/>
            <a:ln w="38100" cap="rnd" cmpd="sng">
              <a:solidFill>
                <a:schemeClr val="bg2"/>
              </a:solidFill>
              <a:prstDash val="solid"/>
              <a:round/>
              <a:headEnd/>
              <a:tailEnd/>
            </a:ln>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en-US" sz="1050">
                <a:solidFill>
                  <a:srgbClr val="0032A0">
                    <a:lumMod val="50000"/>
                  </a:srgbClr>
                </a:solidFill>
                <a:latin typeface="Calibri Light"/>
              </a:endParaRPr>
            </a:p>
          </p:txBody>
        </p:sp>
        <p:sp>
          <p:nvSpPr>
            <p:cNvPr id="565" name="Freeform 45"/>
            <p:cNvSpPr>
              <a:spLocks/>
            </p:cNvSpPr>
            <p:nvPr/>
          </p:nvSpPr>
          <p:spPr bwMode="auto">
            <a:xfrm>
              <a:off x="3117355" y="3610127"/>
              <a:ext cx="405690" cy="613681"/>
            </a:xfrm>
            <a:custGeom>
              <a:avLst/>
              <a:gdLst>
                <a:gd name="T0" fmla="*/ 84 w 178"/>
                <a:gd name="T1" fmla="*/ 3 h 278"/>
                <a:gd name="T2" fmla="*/ 97 w 178"/>
                <a:gd name="T3" fmla="*/ 2 h 278"/>
                <a:gd name="T4" fmla="*/ 107 w 178"/>
                <a:gd name="T5" fmla="*/ 5 h 278"/>
                <a:gd name="T6" fmla="*/ 102 w 178"/>
                <a:gd name="T7" fmla="*/ 16 h 278"/>
                <a:gd name="T8" fmla="*/ 113 w 178"/>
                <a:gd name="T9" fmla="*/ 16 h 278"/>
                <a:gd name="T10" fmla="*/ 119 w 178"/>
                <a:gd name="T11" fmla="*/ 18 h 278"/>
                <a:gd name="T12" fmla="*/ 126 w 178"/>
                <a:gd name="T13" fmla="*/ 24 h 278"/>
                <a:gd name="T14" fmla="*/ 134 w 178"/>
                <a:gd name="T15" fmla="*/ 25 h 278"/>
                <a:gd name="T16" fmla="*/ 145 w 178"/>
                <a:gd name="T17" fmla="*/ 19 h 278"/>
                <a:gd name="T18" fmla="*/ 154 w 178"/>
                <a:gd name="T19" fmla="*/ 24 h 278"/>
                <a:gd name="T20" fmla="*/ 164 w 178"/>
                <a:gd name="T21" fmla="*/ 27 h 278"/>
                <a:gd name="T22" fmla="*/ 167 w 178"/>
                <a:gd name="T23" fmla="*/ 34 h 278"/>
                <a:gd name="T24" fmla="*/ 165 w 178"/>
                <a:gd name="T25" fmla="*/ 42 h 278"/>
                <a:gd name="T26" fmla="*/ 178 w 178"/>
                <a:gd name="T27" fmla="*/ 50 h 278"/>
                <a:gd name="T28" fmla="*/ 168 w 178"/>
                <a:gd name="T29" fmla="*/ 59 h 278"/>
                <a:gd name="T30" fmla="*/ 156 w 178"/>
                <a:gd name="T31" fmla="*/ 65 h 278"/>
                <a:gd name="T32" fmla="*/ 144 w 178"/>
                <a:gd name="T33" fmla="*/ 74 h 278"/>
                <a:gd name="T34" fmla="*/ 142 w 178"/>
                <a:gd name="T35" fmla="*/ 81 h 278"/>
                <a:gd name="T36" fmla="*/ 141 w 178"/>
                <a:gd name="T37" fmla="*/ 92 h 278"/>
                <a:gd name="T38" fmla="*/ 137 w 178"/>
                <a:gd name="T39" fmla="*/ 103 h 278"/>
                <a:gd name="T40" fmla="*/ 135 w 178"/>
                <a:gd name="T41" fmla="*/ 112 h 278"/>
                <a:gd name="T42" fmla="*/ 126 w 178"/>
                <a:gd name="T43" fmla="*/ 117 h 278"/>
                <a:gd name="T44" fmla="*/ 130 w 178"/>
                <a:gd name="T45" fmla="*/ 128 h 278"/>
                <a:gd name="T46" fmla="*/ 123 w 178"/>
                <a:gd name="T47" fmla="*/ 137 h 278"/>
                <a:gd name="T48" fmla="*/ 120 w 178"/>
                <a:gd name="T49" fmla="*/ 144 h 278"/>
                <a:gd name="T50" fmla="*/ 111 w 178"/>
                <a:gd name="T51" fmla="*/ 143 h 278"/>
                <a:gd name="T52" fmla="*/ 102 w 178"/>
                <a:gd name="T53" fmla="*/ 141 h 278"/>
                <a:gd name="T54" fmla="*/ 102 w 178"/>
                <a:gd name="T55" fmla="*/ 149 h 278"/>
                <a:gd name="T56" fmla="*/ 103 w 178"/>
                <a:gd name="T57" fmla="*/ 157 h 278"/>
                <a:gd name="T58" fmla="*/ 104 w 178"/>
                <a:gd name="T59" fmla="*/ 166 h 278"/>
                <a:gd name="T60" fmla="*/ 107 w 178"/>
                <a:gd name="T61" fmla="*/ 174 h 278"/>
                <a:gd name="T62" fmla="*/ 114 w 178"/>
                <a:gd name="T63" fmla="*/ 180 h 278"/>
                <a:gd name="T64" fmla="*/ 106 w 178"/>
                <a:gd name="T65" fmla="*/ 189 h 278"/>
                <a:gd name="T66" fmla="*/ 96 w 178"/>
                <a:gd name="T67" fmla="*/ 196 h 278"/>
                <a:gd name="T68" fmla="*/ 93 w 178"/>
                <a:gd name="T69" fmla="*/ 205 h 278"/>
                <a:gd name="T70" fmla="*/ 94 w 178"/>
                <a:gd name="T71" fmla="*/ 214 h 278"/>
                <a:gd name="T72" fmla="*/ 100 w 178"/>
                <a:gd name="T73" fmla="*/ 224 h 278"/>
                <a:gd name="T74" fmla="*/ 100 w 178"/>
                <a:gd name="T75" fmla="*/ 233 h 278"/>
                <a:gd name="T76" fmla="*/ 91 w 178"/>
                <a:gd name="T77" fmla="*/ 233 h 278"/>
                <a:gd name="T78" fmla="*/ 80 w 178"/>
                <a:gd name="T79" fmla="*/ 243 h 278"/>
                <a:gd name="T80" fmla="*/ 71 w 178"/>
                <a:gd name="T81" fmla="*/ 254 h 278"/>
                <a:gd name="T82" fmla="*/ 71 w 178"/>
                <a:gd name="T83" fmla="*/ 268 h 278"/>
                <a:gd name="T84" fmla="*/ 62 w 178"/>
                <a:gd name="T85" fmla="*/ 275 h 278"/>
                <a:gd name="T86" fmla="*/ 40 w 178"/>
                <a:gd name="T87" fmla="*/ 274 h 278"/>
                <a:gd name="T88" fmla="*/ 26 w 178"/>
                <a:gd name="T89" fmla="*/ 268 h 278"/>
                <a:gd name="T90" fmla="*/ 11 w 178"/>
                <a:gd name="T91" fmla="*/ 265 h 278"/>
                <a:gd name="T92" fmla="*/ 4 w 178"/>
                <a:gd name="T93" fmla="*/ 261 h 278"/>
                <a:gd name="T94" fmla="*/ 14 w 178"/>
                <a:gd name="T95" fmla="*/ 247 h 278"/>
                <a:gd name="T96" fmla="*/ 21 w 178"/>
                <a:gd name="T97" fmla="*/ 225 h 278"/>
                <a:gd name="T98" fmla="*/ 28 w 178"/>
                <a:gd name="T99" fmla="*/ 199 h 278"/>
                <a:gd name="T100" fmla="*/ 25 w 178"/>
                <a:gd name="T101" fmla="*/ 188 h 278"/>
                <a:gd name="T102" fmla="*/ 11 w 178"/>
                <a:gd name="T103" fmla="*/ 188 h 278"/>
                <a:gd name="T104" fmla="*/ 14 w 178"/>
                <a:gd name="T105" fmla="*/ 174 h 278"/>
                <a:gd name="T106" fmla="*/ 4 w 178"/>
                <a:gd name="T107" fmla="*/ 171 h 278"/>
                <a:gd name="T108" fmla="*/ 11 w 178"/>
                <a:gd name="T109" fmla="*/ 157 h 278"/>
                <a:gd name="T110" fmla="*/ 18 w 178"/>
                <a:gd name="T111" fmla="*/ 143 h 278"/>
                <a:gd name="T112" fmla="*/ 22 w 178"/>
                <a:gd name="T113" fmla="*/ 135 h 278"/>
                <a:gd name="T114" fmla="*/ 32 w 178"/>
                <a:gd name="T115" fmla="*/ 129 h 278"/>
                <a:gd name="T116" fmla="*/ 49 w 178"/>
                <a:gd name="T117" fmla="*/ 98 h 278"/>
                <a:gd name="T118" fmla="*/ 71 w 178"/>
                <a:gd name="T119" fmla="*/ 55 h 278"/>
                <a:gd name="T120" fmla="*/ 70 w 178"/>
                <a:gd name="T121" fmla="*/ 32 h 278"/>
                <a:gd name="T122" fmla="*/ 72 w 178"/>
                <a:gd name="T123" fmla="*/ 19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8" h="278">
                  <a:moveTo>
                    <a:pt x="74" y="9"/>
                  </a:moveTo>
                  <a:cubicBezTo>
                    <a:pt x="74" y="9"/>
                    <a:pt x="78" y="6"/>
                    <a:pt x="78" y="6"/>
                  </a:cubicBezTo>
                  <a:cubicBezTo>
                    <a:pt x="78" y="6"/>
                    <a:pt x="79" y="5"/>
                    <a:pt x="79" y="5"/>
                  </a:cubicBezTo>
                  <a:cubicBezTo>
                    <a:pt x="80" y="5"/>
                    <a:pt x="81" y="5"/>
                    <a:pt x="82" y="5"/>
                  </a:cubicBezTo>
                  <a:cubicBezTo>
                    <a:pt x="82" y="5"/>
                    <a:pt x="83" y="4"/>
                    <a:pt x="83" y="4"/>
                  </a:cubicBezTo>
                  <a:cubicBezTo>
                    <a:pt x="84" y="3"/>
                    <a:pt x="84" y="3"/>
                    <a:pt x="84" y="3"/>
                  </a:cubicBezTo>
                  <a:cubicBezTo>
                    <a:pt x="86" y="2"/>
                    <a:pt x="86" y="2"/>
                    <a:pt x="86" y="2"/>
                  </a:cubicBezTo>
                  <a:cubicBezTo>
                    <a:pt x="88" y="2"/>
                    <a:pt x="88" y="2"/>
                    <a:pt x="88" y="2"/>
                  </a:cubicBezTo>
                  <a:cubicBezTo>
                    <a:pt x="88" y="2"/>
                    <a:pt x="89" y="2"/>
                    <a:pt x="89" y="2"/>
                  </a:cubicBezTo>
                  <a:cubicBezTo>
                    <a:pt x="89" y="2"/>
                    <a:pt x="93" y="1"/>
                    <a:pt x="93" y="1"/>
                  </a:cubicBezTo>
                  <a:cubicBezTo>
                    <a:pt x="93" y="1"/>
                    <a:pt x="94" y="2"/>
                    <a:pt x="95" y="2"/>
                  </a:cubicBezTo>
                  <a:cubicBezTo>
                    <a:pt x="95" y="2"/>
                    <a:pt x="97" y="2"/>
                    <a:pt x="97" y="2"/>
                  </a:cubicBezTo>
                  <a:cubicBezTo>
                    <a:pt x="98" y="2"/>
                    <a:pt x="100" y="1"/>
                    <a:pt x="100" y="1"/>
                  </a:cubicBezTo>
                  <a:cubicBezTo>
                    <a:pt x="104" y="0"/>
                    <a:pt x="104" y="0"/>
                    <a:pt x="104" y="0"/>
                  </a:cubicBezTo>
                  <a:cubicBezTo>
                    <a:pt x="105" y="2"/>
                    <a:pt x="105" y="2"/>
                    <a:pt x="105" y="2"/>
                  </a:cubicBezTo>
                  <a:cubicBezTo>
                    <a:pt x="105" y="2"/>
                    <a:pt x="105" y="4"/>
                    <a:pt x="105" y="4"/>
                  </a:cubicBezTo>
                  <a:cubicBezTo>
                    <a:pt x="105" y="4"/>
                    <a:pt x="105" y="5"/>
                    <a:pt x="106" y="5"/>
                  </a:cubicBezTo>
                  <a:cubicBezTo>
                    <a:pt x="107" y="5"/>
                    <a:pt x="107" y="5"/>
                    <a:pt x="107" y="5"/>
                  </a:cubicBezTo>
                  <a:cubicBezTo>
                    <a:pt x="107" y="6"/>
                    <a:pt x="107" y="9"/>
                    <a:pt x="107" y="9"/>
                  </a:cubicBezTo>
                  <a:cubicBezTo>
                    <a:pt x="104" y="10"/>
                    <a:pt x="104" y="10"/>
                    <a:pt x="104" y="10"/>
                  </a:cubicBezTo>
                  <a:cubicBezTo>
                    <a:pt x="104" y="10"/>
                    <a:pt x="103" y="10"/>
                    <a:pt x="103" y="11"/>
                  </a:cubicBezTo>
                  <a:cubicBezTo>
                    <a:pt x="103" y="11"/>
                    <a:pt x="101" y="12"/>
                    <a:pt x="101" y="12"/>
                  </a:cubicBezTo>
                  <a:cubicBezTo>
                    <a:pt x="101" y="13"/>
                    <a:pt x="100" y="13"/>
                    <a:pt x="101" y="14"/>
                  </a:cubicBezTo>
                  <a:cubicBezTo>
                    <a:pt x="101" y="15"/>
                    <a:pt x="102" y="16"/>
                    <a:pt x="102" y="16"/>
                  </a:cubicBezTo>
                  <a:cubicBezTo>
                    <a:pt x="102" y="18"/>
                    <a:pt x="102" y="18"/>
                    <a:pt x="102" y="18"/>
                  </a:cubicBezTo>
                  <a:cubicBezTo>
                    <a:pt x="102" y="18"/>
                    <a:pt x="102" y="19"/>
                    <a:pt x="103" y="19"/>
                  </a:cubicBezTo>
                  <a:cubicBezTo>
                    <a:pt x="103" y="20"/>
                    <a:pt x="104" y="19"/>
                    <a:pt x="105" y="19"/>
                  </a:cubicBezTo>
                  <a:cubicBezTo>
                    <a:pt x="107" y="19"/>
                    <a:pt x="108" y="18"/>
                    <a:pt x="109" y="18"/>
                  </a:cubicBezTo>
                  <a:cubicBezTo>
                    <a:pt x="109" y="18"/>
                    <a:pt x="110" y="18"/>
                    <a:pt x="110" y="18"/>
                  </a:cubicBezTo>
                  <a:cubicBezTo>
                    <a:pt x="111" y="17"/>
                    <a:pt x="113" y="16"/>
                    <a:pt x="113" y="16"/>
                  </a:cubicBezTo>
                  <a:cubicBezTo>
                    <a:pt x="113" y="16"/>
                    <a:pt x="113" y="14"/>
                    <a:pt x="114" y="15"/>
                  </a:cubicBezTo>
                  <a:cubicBezTo>
                    <a:pt x="114" y="15"/>
                    <a:pt x="114" y="17"/>
                    <a:pt x="114" y="17"/>
                  </a:cubicBezTo>
                  <a:cubicBezTo>
                    <a:pt x="114" y="17"/>
                    <a:pt x="113" y="19"/>
                    <a:pt x="113" y="19"/>
                  </a:cubicBezTo>
                  <a:cubicBezTo>
                    <a:pt x="114" y="20"/>
                    <a:pt x="115" y="19"/>
                    <a:pt x="115" y="19"/>
                  </a:cubicBezTo>
                  <a:cubicBezTo>
                    <a:pt x="116" y="18"/>
                    <a:pt x="117" y="18"/>
                    <a:pt x="117" y="18"/>
                  </a:cubicBezTo>
                  <a:cubicBezTo>
                    <a:pt x="119" y="18"/>
                    <a:pt x="119" y="18"/>
                    <a:pt x="119" y="18"/>
                  </a:cubicBezTo>
                  <a:cubicBezTo>
                    <a:pt x="119" y="18"/>
                    <a:pt x="121" y="18"/>
                    <a:pt x="121" y="18"/>
                  </a:cubicBezTo>
                  <a:cubicBezTo>
                    <a:pt x="121" y="18"/>
                    <a:pt x="122" y="19"/>
                    <a:pt x="123" y="19"/>
                  </a:cubicBezTo>
                  <a:cubicBezTo>
                    <a:pt x="123" y="20"/>
                    <a:pt x="126" y="21"/>
                    <a:pt x="126" y="21"/>
                  </a:cubicBezTo>
                  <a:cubicBezTo>
                    <a:pt x="125" y="23"/>
                    <a:pt x="125" y="23"/>
                    <a:pt x="125" y="23"/>
                  </a:cubicBezTo>
                  <a:cubicBezTo>
                    <a:pt x="125" y="23"/>
                    <a:pt x="124" y="25"/>
                    <a:pt x="125" y="25"/>
                  </a:cubicBezTo>
                  <a:cubicBezTo>
                    <a:pt x="125" y="25"/>
                    <a:pt x="126" y="24"/>
                    <a:pt x="126" y="24"/>
                  </a:cubicBezTo>
                  <a:cubicBezTo>
                    <a:pt x="127" y="24"/>
                    <a:pt x="128" y="23"/>
                    <a:pt x="128" y="23"/>
                  </a:cubicBezTo>
                  <a:cubicBezTo>
                    <a:pt x="128" y="23"/>
                    <a:pt x="128" y="22"/>
                    <a:pt x="128" y="22"/>
                  </a:cubicBezTo>
                  <a:cubicBezTo>
                    <a:pt x="128" y="23"/>
                    <a:pt x="130" y="24"/>
                    <a:pt x="130" y="24"/>
                  </a:cubicBezTo>
                  <a:cubicBezTo>
                    <a:pt x="130" y="24"/>
                    <a:pt x="131" y="26"/>
                    <a:pt x="131" y="26"/>
                  </a:cubicBezTo>
                  <a:cubicBezTo>
                    <a:pt x="131" y="26"/>
                    <a:pt x="133" y="25"/>
                    <a:pt x="133" y="25"/>
                  </a:cubicBezTo>
                  <a:cubicBezTo>
                    <a:pt x="133" y="25"/>
                    <a:pt x="133" y="25"/>
                    <a:pt x="134" y="25"/>
                  </a:cubicBezTo>
                  <a:cubicBezTo>
                    <a:pt x="135" y="25"/>
                    <a:pt x="135" y="25"/>
                    <a:pt x="135" y="25"/>
                  </a:cubicBezTo>
                  <a:cubicBezTo>
                    <a:pt x="136" y="26"/>
                    <a:pt x="139" y="26"/>
                    <a:pt x="139" y="26"/>
                  </a:cubicBezTo>
                  <a:cubicBezTo>
                    <a:pt x="142" y="24"/>
                    <a:pt x="142" y="24"/>
                    <a:pt x="142" y="24"/>
                  </a:cubicBezTo>
                  <a:cubicBezTo>
                    <a:pt x="143" y="21"/>
                    <a:pt x="143" y="21"/>
                    <a:pt x="143" y="21"/>
                  </a:cubicBezTo>
                  <a:cubicBezTo>
                    <a:pt x="143" y="20"/>
                    <a:pt x="143" y="20"/>
                    <a:pt x="143" y="20"/>
                  </a:cubicBezTo>
                  <a:cubicBezTo>
                    <a:pt x="143" y="20"/>
                    <a:pt x="145" y="19"/>
                    <a:pt x="145" y="19"/>
                  </a:cubicBezTo>
                  <a:cubicBezTo>
                    <a:pt x="145" y="19"/>
                    <a:pt x="146" y="19"/>
                    <a:pt x="146" y="20"/>
                  </a:cubicBezTo>
                  <a:cubicBezTo>
                    <a:pt x="146" y="20"/>
                    <a:pt x="148" y="22"/>
                    <a:pt x="148" y="22"/>
                  </a:cubicBezTo>
                  <a:cubicBezTo>
                    <a:pt x="148" y="22"/>
                    <a:pt x="150" y="22"/>
                    <a:pt x="150" y="22"/>
                  </a:cubicBezTo>
                  <a:cubicBezTo>
                    <a:pt x="151" y="22"/>
                    <a:pt x="151" y="21"/>
                    <a:pt x="152" y="22"/>
                  </a:cubicBezTo>
                  <a:cubicBezTo>
                    <a:pt x="152" y="23"/>
                    <a:pt x="152" y="24"/>
                    <a:pt x="153" y="24"/>
                  </a:cubicBezTo>
                  <a:cubicBezTo>
                    <a:pt x="153" y="24"/>
                    <a:pt x="154" y="24"/>
                    <a:pt x="154" y="24"/>
                  </a:cubicBezTo>
                  <a:cubicBezTo>
                    <a:pt x="155" y="25"/>
                    <a:pt x="157" y="25"/>
                    <a:pt x="157" y="25"/>
                  </a:cubicBezTo>
                  <a:cubicBezTo>
                    <a:pt x="158" y="23"/>
                    <a:pt x="158" y="23"/>
                    <a:pt x="158" y="23"/>
                  </a:cubicBezTo>
                  <a:cubicBezTo>
                    <a:pt x="158" y="23"/>
                    <a:pt x="158" y="22"/>
                    <a:pt x="159" y="23"/>
                  </a:cubicBezTo>
                  <a:cubicBezTo>
                    <a:pt x="160" y="23"/>
                    <a:pt x="160" y="25"/>
                    <a:pt x="160" y="25"/>
                  </a:cubicBezTo>
                  <a:cubicBezTo>
                    <a:pt x="160" y="25"/>
                    <a:pt x="161" y="26"/>
                    <a:pt x="161" y="26"/>
                  </a:cubicBezTo>
                  <a:cubicBezTo>
                    <a:pt x="161" y="26"/>
                    <a:pt x="164" y="27"/>
                    <a:pt x="164" y="27"/>
                  </a:cubicBezTo>
                  <a:cubicBezTo>
                    <a:pt x="164" y="27"/>
                    <a:pt x="166" y="26"/>
                    <a:pt x="166" y="26"/>
                  </a:cubicBezTo>
                  <a:cubicBezTo>
                    <a:pt x="167" y="26"/>
                    <a:pt x="167" y="28"/>
                    <a:pt x="167" y="28"/>
                  </a:cubicBezTo>
                  <a:cubicBezTo>
                    <a:pt x="167" y="28"/>
                    <a:pt x="167" y="29"/>
                    <a:pt x="167" y="29"/>
                  </a:cubicBezTo>
                  <a:cubicBezTo>
                    <a:pt x="166" y="30"/>
                    <a:pt x="166" y="30"/>
                    <a:pt x="167" y="30"/>
                  </a:cubicBezTo>
                  <a:cubicBezTo>
                    <a:pt x="167" y="31"/>
                    <a:pt x="168" y="32"/>
                    <a:pt x="168" y="32"/>
                  </a:cubicBezTo>
                  <a:cubicBezTo>
                    <a:pt x="168" y="32"/>
                    <a:pt x="167" y="34"/>
                    <a:pt x="167" y="34"/>
                  </a:cubicBezTo>
                  <a:cubicBezTo>
                    <a:pt x="167" y="35"/>
                    <a:pt x="166" y="36"/>
                    <a:pt x="166" y="36"/>
                  </a:cubicBezTo>
                  <a:cubicBezTo>
                    <a:pt x="165" y="37"/>
                    <a:pt x="165" y="37"/>
                    <a:pt x="165" y="37"/>
                  </a:cubicBezTo>
                  <a:cubicBezTo>
                    <a:pt x="165" y="38"/>
                    <a:pt x="165" y="38"/>
                    <a:pt x="165" y="38"/>
                  </a:cubicBezTo>
                  <a:cubicBezTo>
                    <a:pt x="165" y="39"/>
                    <a:pt x="165" y="39"/>
                    <a:pt x="165" y="39"/>
                  </a:cubicBezTo>
                  <a:cubicBezTo>
                    <a:pt x="165" y="39"/>
                    <a:pt x="165" y="40"/>
                    <a:pt x="165" y="40"/>
                  </a:cubicBezTo>
                  <a:cubicBezTo>
                    <a:pt x="164" y="40"/>
                    <a:pt x="165" y="42"/>
                    <a:pt x="165" y="42"/>
                  </a:cubicBezTo>
                  <a:cubicBezTo>
                    <a:pt x="166" y="43"/>
                    <a:pt x="166" y="43"/>
                    <a:pt x="166" y="43"/>
                  </a:cubicBezTo>
                  <a:cubicBezTo>
                    <a:pt x="166" y="43"/>
                    <a:pt x="168" y="42"/>
                    <a:pt x="168" y="42"/>
                  </a:cubicBezTo>
                  <a:cubicBezTo>
                    <a:pt x="168" y="42"/>
                    <a:pt x="171" y="43"/>
                    <a:pt x="171" y="43"/>
                  </a:cubicBezTo>
                  <a:cubicBezTo>
                    <a:pt x="171" y="43"/>
                    <a:pt x="173" y="44"/>
                    <a:pt x="173" y="45"/>
                  </a:cubicBezTo>
                  <a:cubicBezTo>
                    <a:pt x="174" y="45"/>
                    <a:pt x="176" y="47"/>
                    <a:pt x="176" y="47"/>
                  </a:cubicBezTo>
                  <a:cubicBezTo>
                    <a:pt x="178" y="50"/>
                    <a:pt x="178" y="50"/>
                    <a:pt x="178" y="50"/>
                  </a:cubicBezTo>
                  <a:cubicBezTo>
                    <a:pt x="176" y="52"/>
                    <a:pt x="176" y="52"/>
                    <a:pt x="176" y="52"/>
                  </a:cubicBezTo>
                  <a:cubicBezTo>
                    <a:pt x="174" y="55"/>
                    <a:pt x="174" y="55"/>
                    <a:pt x="174" y="55"/>
                  </a:cubicBezTo>
                  <a:cubicBezTo>
                    <a:pt x="172" y="56"/>
                    <a:pt x="172" y="56"/>
                    <a:pt x="172" y="56"/>
                  </a:cubicBezTo>
                  <a:cubicBezTo>
                    <a:pt x="172" y="56"/>
                    <a:pt x="171" y="58"/>
                    <a:pt x="171" y="58"/>
                  </a:cubicBezTo>
                  <a:cubicBezTo>
                    <a:pt x="171" y="58"/>
                    <a:pt x="169" y="59"/>
                    <a:pt x="169" y="59"/>
                  </a:cubicBezTo>
                  <a:cubicBezTo>
                    <a:pt x="168" y="59"/>
                    <a:pt x="168" y="59"/>
                    <a:pt x="168" y="59"/>
                  </a:cubicBezTo>
                  <a:cubicBezTo>
                    <a:pt x="165" y="62"/>
                    <a:pt x="165" y="62"/>
                    <a:pt x="165" y="62"/>
                  </a:cubicBezTo>
                  <a:cubicBezTo>
                    <a:pt x="163" y="63"/>
                    <a:pt x="163" y="63"/>
                    <a:pt x="163" y="63"/>
                  </a:cubicBezTo>
                  <a:cubicBezTo>
                    <a:pt x="161" y="64"/>
                    <a:pt x="161" y="64"/>
                    <a:pt x="161" y="64"/>
                  </a:cubicBezTo>
                  <a:cubicBezTo>
                    <a:pt x="160" y="64"/>
                    <a:pt x="160" y="64"/>
                    <a:pt x="160" y="64"/>
                  </a:cubicBezTo>
                  <a:cubicBezTo>
                    <a:pt x="158" y="66"/>
                    <a:pt x="158" y="66"/>
                    <a:pt x="158" y="66"/>
                  </a:cubicBezTo>
                  <a:cubicBezTo>
                    <a:pt x="156" y="65"/>
                    <a:pt x="156" y="65"/>
                    <a:pt x="156" y="65"/>
                  </a:cubicBezTo>
                  <a:cubicBezTo>
                    <a:pt x="153" y="66"/>
                    <a:pt x="153" y="66"/>
                    <a:pt x="153" y="66"/>
                  </a:cubicBezTo>
                  <a:cubicBezTo>
                    <a:pt x="153" y="67"/>
                    <a:pt x="153" y="67"/>
                    <a:pt x="153" y="67"/>
                  </a:cubicBezTo>
                  <a:cubicBezTo>
                    <a:pt x="149" y="69"/>
                    <a:pt x="149" y="69"/>
                    <a:pt x="149" y="69"/>
                  </a:cubicBezTo>
                  <a:cubicBezTo>
                    <a:pt x="148" y="72"/>
                    <a:pt x="148" y="72"/>
                    <a:pt x="148" y="72"/>
                  </a:cubicBezTo>
                  <a:cubicBezTo>
                    <a:pt x="148" y="72"/>
                    <a:pt x="146" y="72"/>
                    <a:pt x="146" y="73"/>
                  </a:cubicBezTo>
                  <a:cubicBezTo>
                    <a:pt x="145" y="73"/>
                    <a:pt x="144" y="74"/>
                    <a:pt x="144" y="74"/>
                  </a:cubicBezTo>
                  <a:cubicBezTo>
                    <a:pt x="142" y="73"/>
                    <a:pt x="142" y="73"/>
                    <a:pt x="142" y="73"/>
                  </a:cubicBezTo>
                  <a:cubicBezTo>
                    <a:pt x="141" y="74"/>
                    <a:pt x="141" y="74"/>
                    <a:pt x="141" y="74"/>
                  </a:cubicBezTo>
                  <a:cubicBezTo>
                    <a:pt x="141" y="76"/>
                    <a:pt x="141" y="76"/>
                    <a:pt x="141" y="76"/>
                  </a:cubicBezTo>
                  <a:cubicBezTo>
                    <a:pt x="142" y="76"/>
                    <a:pt x="142" y="76"/>
                    <a:pt x="142" y="76"/>
                  </a:cubicBezTo>
                  <a:cubicBezTo>
                    <a:pt x="142" y="76"/>
                    <a:pt x="142" y="78"/>
                    <a:pt x="142" y="78"/>
                  </a:cubicBezTo>
                  <a:cubicBezTo>
                    <a:pt x="142" y="79"/>
                    <a:pt x="142" y="81"/>
                    <a:pt x="142" y="81"/>
                  </a:cubicBezTo>
                  <a:cubicBezTo>
                    <a:pt x="144" y="82"/>
                    <a:pt x="144" y="82"/>
                    <a:pt x="144" y="82"/>
                  </a:cubicBezTo>
                  <a:cubicBezTo>
                    <a:pt x="144" y="82"/>
                    <a:pt x="144" y="85"/>
                    <a:pt x="143" y="85"/>
                  </a:cubicBezTo>
                  <a:cubicBezTo>
                    <a:pt x="143" y="85"/>
                    <a:pt x="141" y="86"/>
                    <a:pt x="141" y="86"/>
                  </a:cubicBezTo>
                  <a:cubicBezTo>
                    <a:pt x="141" y="87"/>
                    <a:pt x="141" y="87"/>
                    <a:pt x="141" y="87"/>
                  </a:cubicBezTo>
                  <a:cubicBezTo>
                    <a:pt x="142" y="89"/>
                    <a:pt x="142" y="89"/>
                    <a:pt x="142" y="89"/>
                  </a:cubicBezTo>
                  <a:cubicBezTo>
                    <a:pt x="142" y="89"/>
                    <a:pt x="142" y="92"/>
                    <a:pt x="141" y="92"/>
                  </a:cubicBezTo>
                  <a:cubicBezTo>
                    <a:pt x="141" y="93"/>
                    <a:pt x="140" y="95"/>
                    <a:pt x="140" y="95"/>
                  </a:cubicBezTo>
                  <a:cubicBezTo>
                    <a:pt x="139" y="96"/>
                    <a:pt x="139" y="96"/>
                    <a:pt x="139" y="96"/>
                  </a:cubicBezTo>
                  <a:cubicBezTo>
                    <a:pt x="138" y="98"/>
                    <a:pt x="138" y="98"/>
                    <a:pt x="138" y="98"/>
                  </a:cubicBezTo>
                  <a:cubicBezTo>
                    <a:pt x="139" y="99"/>
                    <a:pt x="139" y="99"/>
                    <a:pt x="139" y="99"/>
                  </a:cubicBezTo>
                  <a:cubicBezTo>
                    <a:pt x="139" y="102"/>
                    <a:pt x="139" y="102"/>
                    <a:pt x="139" y="102"/>
                  </a:cubicBezTo>
                  <a:cubicBezTo>
                    <a:pt x="137" y="103"/>
                    <a:pt x="137" y="103"/>
                    <a:pt x="137" y="103"/>
                  </a:cubicBezTo>
                  <a:cubicBezTo>
                    <a:pt x="136" y="106"/>
                    <a:pt x="136" y="106"/>
                    <a:pt x="136" y="106"/>
                  </a:cubicBezTo>
                  <a:cubicBezTo>
                    <a:pt x="137" y="107"/>
                    <a:pt x="137" y="107"/>
                    <a:pt x="137" y="107"/>
                  </a:cubicBezTo>
                  <a:cubicBezTo>
                    <a:pt x="138" y="109"/>
                    <a:pt x="138" y="109"/>
                    <a:pt x="138" y="109"/>
                  </a:cubicBezTo>
                  <a:cubicBezTo>
                    <a:pt x="137" y="111"/>
                    <a:pt x="137" y="111"/>
                    <a:pt x="137" y="111"/>
                  </a:cubicBezTo>
                  <a:cubicBezTo>
                    <a:pt x="136" y="112"/>
                    <a:pt x="136" y="112"/>
                    <a:pt x="136" y="112"/>
                  </a:cubicBezTo>
                  <a:cubicBezTo>
                    <a:pt x="135" y="112"/>
                    <a:pt x="135" y="112"/>
                    <a:pt x="135" y="112"/>
                  </a:cubicBezTo>
                  <a:cubicBezTo>
                    <a:pt x="133" y="114"/>
                    <a:pt x="133" y="114"/>
                    <a:pt x="133" y="114"/>
                  </a:cubicBezTo>
                  <a:cubicBezTo>
                    <a:pt x="131" y="114"/>
                    <a:pt x="131" y="114"/>
                    <a:pt x="131" y="114"/>
                  </a:cubicBezTo>
                  <a:cubicBezTo>
                    <a:pt x="130" y="114"/>
                    <a:pt x="130" y="114"/>
                    <a:pt x="130" y="114"/>
                  </a:cubicBezTo>
                  <a:cubicBezTo>
                    <a:pt x="128" y="116"/>
                    <a:pt x="128" y="116"/>
                    <a:pt x="128" y="116"/>
                  </a:cubicBezTo>
                  <a:cubicBezTo>
                    <a:pt x="127" y="116"/>
                    <a:pt x="127" y="116"/>
                    <a:pt x="127" y="116"/>
                  </a:cubicBezTo>
                  <a:cubicBezTo>
                    <a:pt x="126" y="117"/>
                    <a:pt x="126" y="117"/>
                    <a:pt x="126" y="117"/>
                  </a:cubicBezTo>
                  <a:cubicBezTo>
                    <a:pt x="126" y="119"/>
                    <a:pt x="126" y="119"/>
                    <a:pt x="126" y="119"/>
                  </a:cubicBezTo>
                  <a:cubicBezTo>
                    <a:pt x="126" y="119"/>
                    <a:pt x="126" y="120"/>
                    <a:pt x="126" y="120"/>
                  </a:cubicBezTo>
                  <a:cubicBezTo>
                    <a:pt x="127" y="120"/>
                    <a:pt x="127" y="121"/>
                    <a:pt x="127" y="121"/>
                  </a:cubicBezTo>
                  <a:cubicBezTo>
                    <a:pt x="128" y="123"/>
                    <a:pt x="128" y="123"/>
                    <a:pt x="128" y="123"/>
                  </a:cubicBezTo>
                  <a:cubicBezTo>
                    <a:pt x="129" y="125"/>
                    <a:pt x="129" y="125"/>
                    <a:pt x="129" y="125"/>
                  </a:cubicBezTo>
                  <a:cubicBezTo>
                    <a:pt x="130" y="128"/>
                    <a:pt x="130" y="128"/>
                    <a:pt x="130" y="128"/>
                  </a:cubicBezTo>
                  <a:cubicBezTo>
                    <a:pt x="130" y="128"/>
                    <a:pt x="129" y="130"/>
                    <a:pt x="129" y="130"/>
                  </a:cubicBezTo>
                  <a:cubicBezTo>
                    <a:pt x="129" y="130"/>
                    <a:pt x="128" y="132"/>
                    <a:pt x="128" y="132"/>
                  </a:cubicBezTo>
                  <a:cubicBezTo>
                    <a:pt x="127" y="134"/>
                    <a:pt x="127" y="134"/>
                    <a:pt x="127" y="134"/>
                  </a:cubicBezTo>
                  <a:cubicBezTo>
                    <a:pt x="126" y="136"/>
                    <a:pt x="126" y="136"/>
                    <a:pt x="126" y="136"/>
                  </a:cubicBezTo>
                  <a:cubicBezTo>
                    <a:pt x="125" y="137"/>
                    <a:pt x="125" y="137"/>
                    <a:pt x="125" y="137"/>
                  </a:cubicBezTo>
                  <a:cubicBezTo>
                    <a:pt x="123" y="137"/>
                    <a:pt x="123" y="137"/>
                    <a:pt x="123" y="137"/>
                  </a:cubicBezTo>
                  <a:cubicBezTo>
                    <a:pt x="123" y="138"/>
                    <a:pt x="123" y="138"/>
                    <a:pt x="123" y="138"/>
                  </a:cubicBezTo>
                  <a:cubicBezTo>
                    <a:pt x="122" y="140"/>
                    <a:pt x="122" y="140"/>
                    <a:pt x="122" y="140"/>
                  </a:cubicBezTo>
                  <a:cubicBezTo>
                    <a:pt x="122" y="141"/>
                    <a:pt x="122" y="141"/>
                    <a:pt x="122" y="141"/>
                  </a:cubicBezTo>
                  <a:cubicBezTo>
                    <a:pt x="121" y="141"/>
                    <a:pt x="121" y="141"/>
                    <a:pt x="121" y="141"/>
                  </a:cubicBezTo>
                  <a:cubicBezTo>
                    <a:pt x="121" y="143"/>
                    <a:pt x="121" y="143"/>
                    <a:pt x="121" y="143"/>
                  </a:cubicBezTo>
                  <a:cubicBezTo>
                    <a:pt x="120" y="144"/>
                    <a:pt x="120" y="144"/>
                    <a:pt x="120" y="144"/>
                  </a:cubicBezTo>
                  <a:cubicBezTo>
                    <a:pt x="120" y="144"/>
                    <a:pt x="119" y="144"/>
                    <a:pt x="119" y="144"/>
                  </a:cubicBezTo>
                  <a:cubicBezTo>
                    <a:pt x="118" y="144"/>
                    <a:pt x="117" y="145"/>
                    <a:pt x="117" y="145"/>
                  </a:cubicBezTo>
                  <a:cubicBezTo>
                    <a:pt x="117" y="145"/>
                    <a:pt x="115" y="145"/>
                    <a:pt x="115" y="144"/>
                  </a:cubicBezTo>
                  <a:cubicBezTo>
                    <a:pt x="115" y="144"/>
                    <a:pt x="114" y="145"/>
                    <a:pt x="113" y="144"/>
                  </a:cubicBezTo>
                  <a:cubicBezTo>
                    <a:pt x="113" y="144"/>
                    <a:pt x="112" y="143"/>
                    <a:pt x="112" y="143"/>
                  </a:cubicBezTo>
                  <a:cubicBezTo>
                    <a:pt x="111" y="143"/>
                    <a:pt x="111" y="143"/>
                    <a:pt x="111" y="143"/>
                  </a:cubicBezTo>
                  <a:cubicBezTo>
                    <a:pt x="109" y="143"/>
                    <a:pt x="109" y="143"/>
                    <a:pt x="109" y="143"/>
                  </a:cubicBezTo>
                  <a:cubicBezTo>
                    <a:pt x="106" y="143"/>
                    <a:pt x="106" y="143"/>
                    <a:pt x="106" y="143"/>
                  </a:cubicBezTo>
                  <a:cubicBezTo>
                    <a:pt x="104" y="143"/>
                    <a:pt x="104" y="143"/>
                    <a:pt x="104" y="143"/>
                  </a:cubicBezTo>
                  <a:cubicBezTo>
                    <a:pt x="104" y="142"/>
                    <a:pt x="104" y="142"/>
                    <a:pt x="104" y="142"/>
                  </a:cubicBezTo>
                  <a:cubicBezTo>
                    <a:pt x="103" y="143"/>
                    <a:pt x="103" y="143"/>
                    <a:pt x="103" y="143"/>
                  </a:cubicBezTo>
                  <a:cubicBezTo>
                    <a:pt x="102" y="141"/>
                    <a:pt x="102" y="141"/>
                    <a:pt x="102" y="141"/>
                  </a:cubicBezTo>
                  <a:cubicBezTo>
                    <a:pt x="100" y="141"/>
                    <a:pt x="100" y="141"/>
                    <a:pt x="100" y="141"/>
                  </a:cubicBezTo>
                  <a:cubicBezTo>
                    <a:pt x="98" y="141"/>
                    <a:pt x="98" y="141"/>
                    <a:pt x="98" y="141"/>
                  </a:cubicBezTo>
                  <a:cubicBezTo>
                    <a:pt x="98" y="141"/>
                    <a:pt x="98" y="142"/>
                    <a:pt x="99" y="143"/>
                  </a:cubicBezTo>
                  <a:cubicBezTo>
                    <a:pt x="99" y="143"/>
                    <a:pt x="100" y="145"/>
                    <a:pt x="100" y="145"/>
                  </a:cubicBezTo>
                  <a:cubicBezTo>
                    <a:pt x="100" y="145"/>
                    <a:pt x="100" y="147"/>
                    <a:pt x="100" y="147"/>
                  </a:cubicBezTo>
                  <a:cubicBezTo>
                    <a:pt x="100" y="147"/>
                    <a:pt x="102" y="149"/>
                    <a:pt x="102" y="149"/>
                  </a:cubicBezTo>
                  <a:cubicBezTo>
                    <a:pt x="102" y="150"/>
                    <a:pt x="102" y="150"/>
                    <a:pt x="102" y="150"/>
                  </a:cubicBezTo>
                  <a:cubicBezTo>
                    <a:pt x="102" y="150"/>
                    <a:pt x="103" y="152"/>
                    <a:pt x="103" y="152"/>
                  </a:cubicBezTo>
                  <a:cubicBezTo>
                    <a:pt x="103" y="152"/>
                    <a:pt x="105" y="153"/>
                    <a:pt x="105" y="153"/>
                  </a:cubicBezTo>
                  <a:cubicBezTo>
                    <a:pt x="105" y="155"/>
                    <a:pt x="105" y="155"/>
                    <a:pt x="105" y="155"/>
                  </a:cubicBezTo>
                  <a:cubicBezTo>
                    <a:pt x="104" y="156"/>
                    <a:pt x="104" y="156"/>
                    <a:pt x="104" y="156"/>
                  </a:cubicBezTo>
                  <a:cubicBezTo>
                    <a:pt x="103" y="157"/>
                    <a:pt x="103" y="157"/>
                    <a:pt x="103" y="157"/>
                  </a:cubicBezTo>
                  <a:cubicBezTo>
                    <a:pt x="104" y="159"/>
                    <a:pt x="104" y="159"/>
                    <a:pt x="104" y="159"/>
                  </a:cubicBezTo>
                  <a:cubicBezTo>
                    <a:pt x="104" y="161"/>
                    <a:pt x="104" y="161"/>
                    <a:pt x="104" y="161"/>
                  </a:cubicBezTo>
                  <a:cubicBezTo>
                    <a:pt x="105" y="162"/>
                    <a:pt x="105" y="162"/>
                    <a:pt x="105" y="162"/>
                  </a:cubicBezTo>
                  <a:cubicBezTo>
                    <a:pt x="105" y="163"/>
                    <a:pt x="105" y="163"/>
                    <a:pt x="105" y="163"/>
                  </a:cubicBezTo>
                  <a:cubicBezTo>
                    <a:pt x="104" y="164"/>
                    <a:pt x="104" y="164"/>
                    <a:pt x="104" y="164"/>
                  </a:cubicBezTo>
                  <a:cubicBezTo>
                    <a:pt x="104" y="166"/>
                    <a:pt x="104" y="166"/>
                    <a:pt x="104" y="166"/>
                  </a:cubicBezTo>
                  <a:cubicBezTo>
                    <a:pt x="105" y="168"/>
                    <a:pt x="105" y="168"/>
                    <a:pt x="105" y="168"/>
                  </a:cubicBezTo>
                  <a:cubicBezTo>
                    <a:pt x="106" y="170"/>
                    <a:pt x="106" y="170"/>
                    <a:pt x="106" y="170"/>
                  </a:cubicBezTo>
                  <a:cubicBezTo>
                    <a:pt x="108" y="170"/>
                    <a:pt x="108" y="170"/>
                    <a:pt x="108" y="170"/>
                  </a:cubicBezTo>
                  <a:cubicBezTo>
                    <a:pt x="108" y="172"/>
                    <a:pt x="108" y="172"/>
                    <a:pt x="108" y="172"/>
                  </a:cubicBezTo>
                  <a:cubicBezTo>
                    <a:pt x="107" y="173"/>
                    <a:pt x="107" y="173"/>
                    <a:pt x="107" y="173"/>
                  </a:cubicBezTo>
                  <a:cubicBezTo>
                    <a:pt x="107" y="173"/>
                    <a:pt x="107" y="174"/>
                    <a:pt x="107" y="174"/>
                  </a:cubicBezTo>
                  <a:cubicBezTo>
                    <a:pt x="108" y="174"/>
                    <a:pt x="109" y="175"/>
                    <a:pt x="109" y="175"/>
                  </a:cubicBezTo>
                  <a:cubicBezTo>
                    <a:pt x="111" y="174"/>
                    <a:pt x="111" y="174"/>
                    <a:pt x="111" y="174"/>
                  </a:cubicBezTo>
                  <a:cubicBezTo>
                    <a:pt x="111" y="174"/>
                    <a:pt x="112" y="174"/>
                    <a:pt x="112" y="174"/>
                  </a:cubicBezTo>
                  <a:cubicBezTo>
                    <a:pt x="112" y="175"/>
                    <a:pt x="113" y="177"/>
                    <a:pt x="113" y="177"/>
                  </a:cubicBezTo>
                  <a:cubicBezTo>
                    <a:pt x="114" y="178"/>
                    <a:pt x="114" y="178"/>
                    <a:pt x="114" y="178"/>
                  </a:cubicBezTo>
                  <a:cubicBezTo>
                    <a:pt x="114" y="180"/>
                    <a:pt x="114" y="180"/>
                    <a:pt x="114" y="180"/>
                  </a:cubicBezTo>
                  <a:cubicBezTo>
                    <a:pt x="112" y="182"/>
                    <a:pt x="112" y="182"/>
                    <a:pt x="112" y="182"/>
                  </a:cubicBezTo>
                  <a:cubicBezTo>
                    <a:pt x="110" y="184"/>
                    <a:pt x="110" y="184"/>
                    <a:pt x="110" y="184"/>
                  </a:cubicBezTo>
                  <a:cubicBezTo>
                    <a:pt x="109" y="185"/>
                    <a:pt x="109" y="185"/>
                    <a:pt x="109" y="185"/>
                  </a:cubicBezTo>
                  <a:cubicBezTo>
                    <a:pt x="109" y="187"/>
                    <a:pt x="109" y="187"/>
                    <a:pt x="109" y="187"/>
                  </a:cubicBezTo>
                  <a:cubicBezTo>
                    <a:pt x="108" y="188"/>
                    <a:pt x="108" y="188"/>
                    <a:pt x="108" y="188"/>
                  </a:cubicBezTo>
                  <a:cubicBezTo>
                    <a:pt x="106" y="189"/>
                    <a:pt x="106" y="189"/>
                    <a:pt x="106" y="189"/>
                  </a:cubicBezTo>
                  <a:cubicBezTo>
                    <a:pt x="104" y="190"/>
                    <a:pt x="104" y="190"/>
                    <a:pt x="104" y="190"/>
                  </a:cubicBezTo>
                  <a:cubicBezTo>
                    <a:pt x="103" y="190"/>
                    <a:pt x="103" y="190"/>
                    <a:pt x="103" y="190"/>
                  </a:cubicBezTo>
                  <a:cubicBezTo>
                    <a:pt x="102" y="191"/>
                    <a:pt x="102" y="191"/>
                    <a:pt x="102" y="191"/>
                  </a:cubicBezTo>
                  <a:cubicBezTo>
                    <a:pt x="99" y="192"/>
                    <a:pt x="99" y="192"/>
                    <a:pt x="99" y="192"/>
                  </a:cubicBezTo>
                  <a:cubicBezTo>
                    <a:pt x="98" y="192"/>
                    <a:pt x="98" y="192"/>
                    <a:pt x="98" y="192"/>
                  </a:cubicBezTo>
                  <a:cubicBezTo>
                    <a:pt x="96" y="196"/>
                    <a:pt x="96" y="196"/>
                    <a:pt x="96" y="196"/>
                  </a:cubicBezTo>
                  <a:cubicBezTo>
                    <a:pt x="96" y="196"/>
                    <a:pt x="96" y="198"/>
                    <a:pt x="96" y="198"/>
                  </a:cubicBezTo>
                  <a:cubicBezTo>
                    <a:pt x="96" y="198"/>
                    <a:pt x="97" y="199"/>
                    <a:pt x="97" y="199"/>
                  </a:cubicBezTo>
                  <a:cubicBezTo>
                    <a:pt x="97" y="199"/>
                    <a:pt x="95" y="201"/>
                    <a:pt x="95" y="201"/>
                  </a:cubicBezTo>
                  <a:cubicBezTo>
                    <a:pt x="95" y="201"/>
                    <a:pt x="93" y="202"/>
                    <a:pt x="93" y="202"/>
                  </a:cubicBezTo>
                  <a:cubicBezTo>
                    <a:pt x="92" y="204"/>
                    <a:pt x="92" y="204"/>
                    <a:pt x="92" y="204"/>
                  </a:cubicBezTo>
                  <a:cubicBezTo>
                    <a:pt x="93" y="205"/>
                    <a:pt x="93" y="205"/>
                    <a:pt x="93" y="205"/>
                  </a:cubicBezTo>
                  <a:cubicBezTo>
                    <a:pt x="91" y="205"/>
                    <a:pt x="91" y="205"/>
                    <a:pt x="91" y="205"/>
                  </a:cubicBezTo>
                  <a:cubicBezTo>
                    <a:pt x="92" y="207"/>
                    <a:pt x="92" y="207"/>
                    <a:pt x="92" y="207"/>
                  </a:cubicBezTo>
                  <a:cubicBezTo>
                    <a:pt x="91" y="208"/>
                    <a:pt x="91" y="208"/>
                    <a:pt x="91" y="208"/>
                  </a:cubicBezTo>
                  <a:cubicBezTo>
                    <a:pt x="92" y="209"/>
                    <a:pt x="92" y="209"/>
                    <a:pt x="92" y="209"/>
                  </a:cubicBezTo>
                  <a:cubicBezTo>
                    <a:pt x="92" y="209"/>
                    <a:pt x="93" y="212"/>
                    <a:pt x="93" y="212"/>
                  </a:cubicBezTo>
                  <a:cubicBezTo>
                    <a:pt x="93" y="213"/>
                    <a:pt x="94" y="214"/>
                    <a:pt x="94" y="214"/>
                  </a:cubicBezTo>
                  <a:cubicBezTo>
                    <a:pt x="94" y="214"/>
                    <a:pt x="95" y="215"/>
                    <a:pt x="95" y="215"/>
                  </a:cubicBezTo>
                  <a:cubicBezTo>
                    <a:pt x="95" y="216"/>
                    <a:pt x="95" y="217"/>
                    <a:pt x="95" y="218"/>
                  </a:cubicBezTo>
                  <a:cubicBezTo>
                    <a:pt x="95" y="219"/>
                    <a:pt x="96" y="221"/>
                    <a:pt x="96" y="221"/>
                  </a:cubicBezTo>
                  <a:cubicBezTo>
                    <a:pt x="97" y="223"/>
                    <a:pt x="97" y="223"/>
                    <a:pt x="97" y="223"/>
                  </a:cubicBezTo>
                  <a:cubicBezTo>
                    <a:pt x="97" y="223"/>
                    <a:pt x="97" y="224"/>
                    <a:pt x="97" y="224"/>
                  </a:cubicBezTo>
                  <a:cubicBezTo>
                    <a:pt x="98" y="224"/>
                    <a:pt x="100" y="224"/>
                    <a:pt x="100" y="224"/>
                  </a:cubicBezTo>
                  <a:cubicBezTo>
                    <a:pt x="100" y="224"/>
                    <a:pt x="102" y="224"/>
                    <a:pt x="102" y="224"/>
                  </a:cubicBezTo>
                  <a:cubicBezTo>
                    <a:pt x="102" y="224"/>
                    <a:pt x="103" y="223"/>
                    <a:pt x="104" y="224"/>
                  </a:cubicBezTo>
                  <a:cubicBezTo>
                    <a:pt x="104" y="224"/>
                    <a:pt x="104" y="225"/>
                    <a:pt x="104" y="225"/>
                  </a:cubicBezTo>
                  <a:cubicBezTo>
                    <a:pt x="104" y="225"/>
                    <a:pt x="104" y="226"/>
                    <a:pt x="104" y="226"/>
                  </a:cubicBezTo>
                  <a:cubicBezTo>
                    <a:pt x="100" y="230"/>
                    <a:pt x="100" y="230"/>
                    <a:pt x="100" y="230"/>
                  </a:cubicBezTo>
                  <a:cubicBezTo>
                    <a:pt x="100" y="233"/>
                    <a:pt x="100" y="233"/>
                    <a:pt x="100" y="233"/>
                  </a:cubicBezTo>
                  <a:cubicBezTo>
                    <a:pt x="100" y="233"/>
                    <a:pt x="99" y="233"/>
                    <a:pt x="99" y="233"/>
                  </a:cubicBezTo>
                  <a:cubicBezTo>
                    <a:pt x="98" y="233"/>
                    <a:pt x="97" y="233"/>
                    <a:pt x="97" y="233"/>
                  </a:cubicBezTo>
                  <a:cubicBezTo>
                    <a:pt x="95" y="231"/>
                    <a:pt x="95" y="231"/>
                    <a:pt x="95" y="231"/>
                  </a:cubicBezTo>
                  <a:cubicBezTo>
                    <a:pt x="93" y="232"/>
                    <a:pt x="93" y="232"/>
                    <a:pt x="93" y="232"/>
                  </a:cubicBezTo>
                  <a:cubicBezTo>
                    <a:pt x="93" y="233"/>
                    <a:pt x="93" y="233"/>
                    <a:pt x="93" y="233"/>
                  </a:cubicBezTo>
                  <a:cubicBezTo>
                    <a:pt x="93" y="233"/>
                    <a:pt x="91" y="233"/>
                    <a:pt x="91" y="233"/>
                  </a:cubicBezTo>
                  <a:cubicBezTo>
                    <a:pt x="91" y="233"/>
                    <a:pt x="88" y="233"/>
                    <a:pt x="88" y="233"/>
                  </a:cubicBezTo>
                  <a:cubicBezTo>
                    <a:pt x="87" y="234"/>
                    <a:pt x="87" y="234"/>
                    <a:pt x="87" y="234"/>
                  </a:cubicBezTo>
                  <a:cubicBezTo>
                    <a:pt x="86" y="238"/>
                    <a:pt x="86" y="238"/>
                    <a:pt x="86" y="238"/>
                  </a:cubicBezTo>
                  <a:cubicBezTo>
                    <a:pt x="84" y="240"/>
                    <a:pt x="84" y="240"/>
                    <a:pt x="84" y="240"/>
                  </a:cubicBezTo>
                  <a:cubicBezTo>
                    <a:pt x="82" y="241"/>
                    <a:pt x="82" y="241"/>
                    <a:pt x="82" y="241"/>
                  </a:cubicBezTo>
                  <a:cubicBezTo>
                    <a:pt x="80" y="243"/>
                    <a:pt x="80" y="243"/>
                    <a:pt x="80" y="243"/>
                  </a:cubicBezTo>
                  <a:cubicBezTo>
                    <a:pt x="77" y="244"/>
                    <a:pt x="77" y="244"/>
                    <a:pt x="77" y="244"/>
                  </a:cubicBezTo>
                  <a:cubicBezTo>
                    <a:pt x="77" y="244"/>
                    <a:pt x="76" y="245"/>
                    <a:pt x="76" y="245"/>
                  </a:cubicBezTo>
                  <a:cubicBezTo>
                    <a:pt x="76" y="246"/>
                    <a:pt x="75" y="249"/>
                    <a:pt x="75" y="249"/>
                  </a:cubicBezTo>
                  <a:cubicBezTo>
                    <a:pt x="75" y="249"/>
                    <a:pt x="73" y="250"/>
                    <a:pt x="73" y="251"/>
                  </a:cubicBezTo>
                  <a:cubicBezTo>
                    <a:pt x="73" y="251"/>
                    <a:pt x="71" y="252"/>
                    <a:pt x="71" y="252"/>
                  </a:cubicBezTo>
                  <a:cubicBezTo>
                    <a:pt x="71" y="252"/>
                    <a:pt x="71" y="254"/>
                    <a:pt x="71" y="254"/>
                  </a:cubicBezTo>
                  <a:cubicBezTo>
                    <a:pt x="71" y="254"/>
                    <a:pt x="72" y="256"/>
                    <a:pt x="72" y="256"/>
                  </a:cubicBezTo>
                  <a:cubicBezTo>
                    <a:pt x="72" y="259"/>
                    <a:pt x="72" y="259"/>
                    <a:pt x="72" y="259"/>
                  </a:cubicBezTo>
                  <a:cubicBezTo>
                    <a:pt x="72" y="261"/>
                    <a:pt x="72" y="261"/>
                    <a:pt x="72" y="261"/>
                  </a:cubicBezTo>
                  <a:cubicBezTo>
                    <a:pt x="73" y="263"/>
                    <a:pt x="73" y="263"/>
                    <a:pt x="73" y="263"/>
                  </a:cubicBezTo>
                  <a:cubicBezTo>
                    <a:pt x="72" y="265"/>
                    <a:pt x="72" y="265"/>
                    <a:pt x="72" y="265"/>
                  </a:cubicBezTo>
                  <a:cubicBezTo>
                    <a:pt x="71" y="268"/>
                    <a:pt x="71" y="268"/>
                    <a:pt x="71" y="268"/>
                  </a:cubicBezTo>
                  <a:cubicBezTo>
                    <a:pt x="71" y="269"/>
                    <a:pt x="71" y="269"/>
                    <a:pt x="71" y="269"/>
                  </a:cubicBezTo>
                  <a:cubicBezTo>
                    <a:pt x="71" y="271"/>
                    <a:pt x="71" y="271"/>
                    <a:pt x="71" y="271"/>
                  </a:cubicBezTo>
                  <a:cubicBezTo>
                    <a:pt x="71" y="275"/>
                    <a:pt x="71" y="275"/>
                    <a:pt x="71" y="275"/>
                  </a:cubicBezTo>
                  <a:cubicBezTo>
                    <a:pt x="68" y="274"/>
                    <a:pt x="68" y="274"/>
                    <a:pt x="68" y="274"/>
                  </a:cubicBezTo>
                  <a:cubicBezTo>
                    <a:pt x="65" y="274"/>
                    <a:pt x="65" y="274"/>
                    <a:pt x="65" y="274"/>
                  </a:cubicBezTo>
                  <a:cubicBezTo>
                    <a:pt x="62" y="275"/>
                    <a:pt x="62" y="275"/>
                    <a:pt x="62" y="275"/>
                  </a:cubicBezTo>
                  <a:cubicBezTo>
                    <a:pt x="58" y="277"/>
                    <a:pt x="58" y="277"/>
                    <a:pt x="58" y="277"/>
                  </a:cubicBezTo>
                  <a:cubicBezTo>
                    <a:pt x="52" y="278"/>
                    <a:pt x="52" y="278"/>
                    <a:pt x="52" y="278"/>
                  </a:cubicBezTo>
                  <a:cubicBezTo>
                    <a:pt x="47" y="278"/>
                    <a:pt x="47" y="278"/>
                    <a:pt x="47" y="278"/>
                  </a:cubicBezTo>
                  <a:cubicBezTo>
                    <a:pt x="44" y="277"/>
                    <a:pt x="44" y="277"/>
                    <a:pt x="44" y="277"/>
                  </a:cubicBezTo>
                  <a:cubicBezTo>
                    <a:pt x="42" y="276"/>
                    <a:pt x="42" y="276"/>
                    <a:pt x="42" y="276"/>
                  </a:cubicBezTo>
                  <a:cubicBezTo>
                    <a:pt x="40" y="274"/>
                    <a:pt x="40" y="274"/>
                    <a:pt x="40" y="274"/>
                  </a:cubicBezTo>
                  <a:cubicBezTo>
                    <a:pt x="37" y="271"/>
                    <a:pt x="37" y="271"/>
                    <a:pt x="37" y="271"/>
                  </a:cubicBezTo>
                  <a:cubicBezTo>
                    <a:pt x="34" y="271"/>
                    <a:pt x="34" y="271"/>
                    <a:pt x="34" y="271"/>
                  </a:cubicBezTo>
                  <a:cubicBezTo>
                    <a:pt x="32" y="270"/>
                    <a:pt x="32" y="270"/>
                    <a:pt x="32" y="270"/>
                  </a:cubicBezTo>
                  <a:cubicBezTo>
                    <a:pt x="30" y="269"/>
                    <a:pt x="30" y="269"/>
                    <a:pt x="30" y="269"/>
                  </a:cubicBezTo>
                  <a:cubicBezTo>
                    <a:pt x="28" y="268"/>
                    <a:pt x="28" y="268"/>
                    <a:pt x="28" y="268"/>
                  </a:cubicBezTo>
                  <a:cubicBezTo>
                    <a:pt x="26" y="268"/>
                    <a:pt x="26" y="268"/>
                    <a:pt x="26" y="268"/>
                  </a:cubicBezTo>
                  <a:cubicBezTo>
                    <a:pt x="22" y="266"/>
                    <a:pt x="22" y="266"/>
                    <a:pt x="22" y="266"/>
                  </a:cubicBezTo>
                  <a:cubicBezTo>
                    <a:pt x="18" y="264"/>
                    <a:pt x="18" y="264"/>
                    <a:pt x="18" y="264"/>
                  </a:cubicBezTo>
                  <a:cubicBezTo>
                    <a:pt x="16" y="265"/>
                    <a:pt x="16" y="265"/>
                    <a:pt x="16" y="265"/>
                  </a:cubicBezTo>
                  <a:cubicBezTo>
                    <a:pt x="16" y="266"/>
                    <a:pt x="16" y="266"/>
                    <a:pt x="16" y="266"/>
                  </a:cubicBezTo>
                  <a:cubicBezTo>
                    <a:pt x="13" y="265"/>
                    <a:pt x="13" y="265"/>
                    <a:pt x="13" y="265"/>
                  </a:cubicBezTo>
                  <a:cubicBezTo>
                    <a:pt x="11" y="265"/>
                    <a:pt x="11" y="265"/>
                    <a:pt x="11" y="265"/>
                  </a:cubicBezTo>
                  <a:cubicBezTo>
                    <a:pt x="9" y="265"/>
                    <a:pt x="9" y="265"/>
                    <a:pt x="9" y="265"/>
                  </a:cubicBezTo>
                  <a:cubicBezTo>
                    <a:pt x="5" y="266"/>
                    <a:pt x="5" y="266"/>
                    <a:pt x="5" y="266"/>
                  </a:cubicBezTo>
                  <a:cubicBezTo>
                    <a:pt x="2" y="267"/>
                    <a:pt x="2" y="267"/>
                    <a:pt x="2" y="267"/>
                  </a:cubicBezTo>
                  <a:cubicBezTo>
                    <a:pt x="0" y="266"/>
                    <a:pt x="0" y="266"/>
                    <a:pt x="0" y="266"/>
                  </a:cubicBezTo>
                  <a:cubicBezTo>
                    <a:pt x="2" y="264"/>
                    <a:pt x="2" y="264"/>
                    <a:pt x="2" y="264"/>
                  </a:cubicBezTo>
                  <a:cubicBezTo>
                    <a:pt x="4" y="261"/>
                    <a:pt x="4" y="261"/>
                    <a:pt x="4" y="261"/>
                  </a:cubicBezTo>
                  <a:cubicBezTo>
                    <a:pt x="6" y="260"/>
                    <a:pt x="6" y="260"/>
                    <a:pt x="6" y="260"/>
                  </a:cubicBezTo>
                  <a:cubicBezTo>
                    <a:pt x="7" y="257"/>
                    <a:pt x="7" y="257"/>
                    <a:pt x="7" y="257"/>
                  </a:cubicBezTo>
                  <a:cubicBezTo>
                    <a:pt x="10" y="255"/>
                    <a:pt x="10" y="255"/>
                    <a:pt x="10" y="255"/>
                  </a:cubicBezTo>
                  <a:cubicBezTo>
                    <a:pt x="10" y="252"/>
                    <a:pt x="10" y="252"/>
                    <a:pt x="10" y="252"/>
                  </a:cubicBezTo>
                  <a:cubicBezTo>
                    <a:pt x="12" y="248"/>
                    <a:pt x="12" y="248"/>
                    <a:pt x="12" y="248"/>
                  </a:cubicBezTo>
                  <a:cubicBezTo>
                    <a:pt x="12" y="248"/>
                    <a:pt x="14" y="248"/>
                    <a:pt x="14" y="247"/>
                  </a:cubicBezTo>
                  <a:cubicBezTo>
                    <a:pt x="15" y="245"/>
                    <a:pt x="15" y="244"/>
                    <a:pt x="16" y="243"/>
                  </a:cubicBezTo>
                  <a:cubicBezTo>
                    <a:pt x="16" y="242"/>
                    <a:pt x="17" y="242"/>
                    <a:pt x="17" y="241"/>
                  </a:cubicBezTo>
                  <a:cubicBezTo>
                    <a:pt x="17" y="240"/>
                    <a:pt x="16" y="237"/>
                    <a:pt x="16" y="237"/>
                  </a:cubicBezTo>
                  <a:cubicBezTo>
                    <a:pt x="16" y="237"/>
                    <a:pt x="18" y="233"/>
                    <a:pt x="18" y="233"/>
                  </a:cubicBezTo>
                  <a:cubicBezTo>
                    <a:pt x="19" y="232"/>
                    <a:pt x="19" y="228"/>
                    <a:pt x="19" y="228"/>
                  </a:cubicBezTo>
                  <a:cubicBezTo>
                    <a:pt x="19" y="228"/>
                    <a:pt x="20" y="226"/>
                    <a:pt x="21" y="225"/>
                  </a:cubicBezTo>
                  <a:cubicBezTo>
                    <a:pt x="21" y="224"/>
                    <a:pt x="21" y="221"/>
                    <a:pt x="21" y="221"/>
                  </a:cubicBezTo>
                  <a:cubicBezTo>
                    <a:pt x="19" y="218"/>
                    <a:pt x="19" y="218"/>
                    <a:pt x="19" y="218"/>
                  </a:cubicBezTo>
                  <a:cubicBezTo>
                    <a:pt x="21" y="214"/>
                    <a:pt x="21" y="214"/>
                    <a:pt x="21" y="214"/>
                  </a:cubicBezTo>
                  <a:cubicBezTo>
                    <a:pt x="24" y="209"/>
                    <a:pt x="24" y="209"/>
                    <a:pt x="24" y="209"/>
                  </a:cubicBezTo>
                  <a:cubicBezTo>
                    <a:pt x="27" y="204"/>
                    <a:pt x="27" y="204"/>
                    <a:pt x="27" y="204"/>
                  </a:cubicBezTo>
                  <a:cubicBezTo>
                    <a:pt x="28" y="199"/>
                    <a:pt x="28" y="199"/>
                    <a:pt x="28" y="199"/>
                  </a:cubicBezTo>
                  <a:cubicBezTo>
                    <a:pt x="28" y="199"/>
                    <a:pt x="28" y="197"/>
                    <a:pt x="28" y="196"/>
                  </a:cubicBezTo>
                  <a:cubicBezTo>
                    <a:pt x="28" y="196"/>
                    <a:pt x="28" y="194"/>
                    <a:pt x="28" y="194"/>
                  </a:cubicBezTo>
                  <a:cubicBezTo>
                    <a:pt x="28" y="194"/>
                    <a:pt x="28" y="192"/>
                    <a:pt x="28" y="192"/>
                  </a:cubicBezTo>
                  <a:cubicBezTo>
                    <a:pt x="28" y="192"/>
                    <a:pt x="27" y="190"/>
                    <a:pt x="27" y="190"/>
                  </a:cubicBezTo>
                  <a:cubicBezTo>
                    <a:pt x="26" y="187"/>
                    <a:pt x="26" y="187"/>
                    <a:pt x="26" y="187"/>
                  </a:cubicBezTo>
                  <a:cubicBezTo>
                    <a:pt x="25" y="188"/>
                    <a:pt x="25" y="188"/>
                    <a:pt x="25" y="188"/>
                  </a:cubicBezTo>
                  <a:cubicBezTo>
                    <a:pt x="25" y="188"/>
                    <a:pt x="24" y="189"/>
                    <a:pt x="23" y="188"/>
                  </a:cubicBezTo>
                  <a:cubicBezTo>
                    <a:pt x="23" y="188"/>
                    <a:pt x="19" y="188"/>
                    <a:pt x="19" y="188"/>
                  </a:cubicBezTo>
                  <a:cubicBezTo>
                    <a:pt x="17" y="189"/>
                    <a:pt x="17" y="189"/>
                    <a:pt x="17" y="189"/>
                  </a:cubicBezTo>
                  <a:cubicBezTo>
                    <a:pt x="14" y="188"/>
                    <a:pt x="14" y="188"/>
                    <a:pt x="14" y="188"/>
                  </a:cubicBezTo>
                  <a:cubicBezTo>
                    <a:pt x="14" y="188"/>
                    <a:pt x="13" y="189"/>
                    <a:pt x="12" y="189"/>
                  </a:cubicBezTo>
                  <a:cubicBezTo>
                    <a:pt x="12" y="189"/>
                    <a:pt x="11" y="189"/>
                    <a:pt x="11" y="188"/>
                  </a:cubicBezTo>
                  <a:cubicBezTo>
                    <a:pt x="11" y="188"/>
                    <a:pt x="14" y="185"/>
                    <a:pt x="14" y="185"/>
                  </a:cubicBezTo>
                  <a:cubicBezTo>
                    <a:pt x="14" y="185"/>
                    <a:pt x="14" y="185"/>
                    <a:pt x="14" y="184"/>
                  </a:cubicBezTo>
                  <a:cubicBezTo>
                    <a:pt x="14" y="183"/>
                    <a:pt x="14" y="181"/>
                    <a:pt x="14" y="181"/>
                  </a:cubicBezTo>
                  <a:cubicBezTo>
                    <a:pt x="14" y="180"/>
                    <a:pt x="13" y="177"/>
                    <a:pt x="13" y="177"/>
                  </a:cubicBezTo>
                  <a:cubicBezTo>
                    <a:pt x="13" y="177"/>
                    <a:pt x="12" y="176"/>
                    <a:pt x="13" y="175"/>
                  </a:cubicBezTo>
                  <a:cubicBezTo>
                    <a:pt x="13" y="174"/>
                    <a:pt x="14" y="174"/>
                    <a:pt x="14" y="174"/>
                  </a:cubicBezTo>
                  <a:cubicBezTo>
                    <a:pt x="12" y="173"/>
                    <a:pt x="12" y="173"/>
                    <a:pt x="12" y="173"/>
                  </a:cubicBezTo>
                  <a:cubicBezTo>
                    <a:pt x="12" y="173"/>
                    <a:pt x="12" y="173"/>
                    <a:pt x="11" y="173"/>
                  </a:cubicBezTo>
                  <a:cubicBezTo>
                    <a:pt x="10" y="174"/>
                    <a:pt x="9" y="174"/>
                    <a:pt x="9" y="174"/>
                  </a:cubicBezTo>
                  <a:cubicBezTo>
                    <a:pt x="8" y="172"/>
                    <a:pt x="8" y="172"/>
                    <a:pt x="8" y="172"/>
                  </a:cubicBezTo>
                  <a:cubicBezTo>
                    <a:pt x="8" y="172"/>
                    <a:pt x="7" y="173"/>
                    <a:pt x="7" y="172"/>
                  </a:cubicBezTo>
                  <a:cubicBezTo>
                    <a:pt x="6" y="172"/>
                    <a:pt x="4" y="171"/>
                    <a:pt x="4" y="171"/>
                  </a:cubicBezTo>
                  <a:cubicBezTo>
                    <a:pt x="4" y="171"/>
                    <a:pt x="4" y="169"/>
                    <a:pt x="4" y="169"/>
                  </a:cubicBezTo>
                  <a:cubicBezTo>
                    <a:pt x="5" y="168"/>
                    <a:pt x="5" y="168"/>
                    <a:pt x="5" y="167"/>
                  </a:cubicBezTo>
                  <a:cubicBezTo>
                    <a:pt x="5" y="166"/>
                    <a:pt x="5" y="165"/>
                    <a:pt x="6" y="164"/>
                  </a:cubicBezTo>
                  <a:cubicBezTo>
                    <a:pt x="6" y="163"/>
                    <a:pt x="7" y="162"/>
                    <a:pt x="8" y="162"/>
                  </a:cubicBezTo>
                  <a:cubicBezTo>
                    <a:pt x="9" y="161"/>
                    <a:pt x="9" y="161"/>
                    <a:pt x="9" y="161"/>
                  </a:cubicBezTo>
                  <a:cubicBezTo>
                    <a:pt x="11" y="157"/>
                    <a:pt x="11" y="157"/>
                    <a:pt x="11" y="157"/>
                  </a:cubicBezTo>
                  <a:cubicBezTo>
                    <a:pt x="11" y="157"/>
                    <a:pt x="11" y="155"/>
                    <a:pt x="11" y="155"/>
                  </a:cubicBezTo>
                  <a:cubicBezTo>
                    <a:pt x="11" y="155"/>
                    <a:pt x="12" y="153"/>
                    <a:pt x="12" y="152"/>
                  </a:cubicBezTo>
                  <a:cubicBezTo>
                    <a:pt x="12" y="152"/>
                    <a:pt x="13" y="150"/>
                    <a:pt x="13" y="150"/>
                  </a:cubicBezTo>
                  <a:cubicBezTo>
                    <a:pt x="13" y="150"/>
                    <a:pt x="14" y="149"/>
                    <a:pt x="14" y="148"/>
                  </a:cubicBezTo>
                  <a:cubicBezTo>
                    <a:pt x="15" y="148"/>
                    <a:pt x="17" y="146"/>
                    <a:pt x="17" y="146"/>
                  </a:cubicBezTo>
                  <a:cubicBezTo>
                    <a:pt x="17" y="146"/>
                    <a:pt x="18" y="143"/>
                    <a:pt x="18" y="143"/>
                  </a:cubicBezTo>
                  <a:cubicBezTo>
                    <a:pt x="18" y="143"/>
                    <a:pt x="19" y="140"/>
                    <a:pt x="19" y="140"/>
                  </a:cubicBezTo>
                  <a:cubicBezTo>
                    <a:pt x="18" y="138"/>
                    <a:pt x="18" y="138"/>
                    <a:pt x="18" y="138"/>
                  </a:cubicBezTo>
                  <a:cubicBezTo>
                    <a:pt x="17" y="137"/>
                    <a:pt x="17" y="137"/>
                    <a:pt x="17" y="137"/>
                  </a:cubicBezTo>
                  <a:cubicBezTo>
                    <a:pt x="19" y="136"/>
                    <a:pt x="19" y="136"/>
                    <a:pt x="19" y="136"/>
                  </a:cubicBezTo>
                  <a:cubicBezTo>
                    <a:pt x="19" y="136"/>
                    <a:pt x="19" y="136"/>
                    <a:pt x="20" y="136"/>
                  </a:cubicBezTo>
                  <a:cubicBezTo>
                    <a:pt x="21" y="136"/>
                    <a:pt x="22" y="135"/>
                    <a:pt x="22" y="135"/>
                  </a:cubicBezTo>
                  <a:cubicBezTo>
                    <a:pt x="23" y="135"/>
                    <a:pt x="25" y="134"/>
                    <a:pt x="25" y="134"/>
                  </a:cubicBezTo>
                  <a:cubicBezTo>
                    <a:pt x="25" y="133"/>
                    <a:pt x="26" y="133"/>
                    <a:pt x="26" y="133"/>
                  </a:cubicBezTo>
                  <a:cubicBezTo>
                    <a:pt x="27" y="133"/>
                    <a:pt x="29" y="132"/>
                    <a:pt x="29" y="132"/>
                  </a:cubicBezTo>
                  <a:cubicBezTo>
                    <a:pt x="29" y="132"/>
                    <a:pt x="30" y="131"/>
                    <a:pt x="30" y="131"/>
                  </a:cubicBezTo>
                  <a:cubicBezTo>
                    <a:pt x="30" y="130"/>
                    <a:pt x="30" y="130"/>
                    <a:pt x="30" y="130"/>
                  </a:cubicBezTo>
                  <a:cubicBezTo>
                    <a:pt x="32" y="129"/>
                    <a:pt x="32" y="129"/>
                    <a:pt x="32" y="129"/>
                  </a:cubicBezTo>
                  <a:cubicBezTo>
                    <a:pt x="32" y="129"/>
                    <a:pt x="33" y="128"/>
                    <a:pt x="33" y="127"/>
                  </a:cubicBezTo>
                  <a:cubicBezTo>
                    <a:pt x="33" y="127"/>
                    <a:pt x="34" y="125"/>
                    <a:pt x="34" y="125"/>
                  </a:cubicBezTo>
                  <a:cubicBezTo>
                    <a:pt x="34" y="124"/>
                    <a:pt x="37" y="121"/>
                    <a:pt x="37" y="121"/>
                  </a:cubicBezTo>
                  <a:cubicBezTo>
                    <a:pt x="41" y="114"/>
                    <a:pt x="41" y="114"/>
                    <a:pt x="41" y="114"/>
                  </a:cubicBezTo>
                  <a:cubicBezTo>
                    <a:pt x="50" y="100"/>
                    <a:pt x="50" y="100"/>
                    <a:pt x="50" y="100"/>
                  </a:cubicBezTo>
                  <a:cubicBezTo>
                    <a:pt x="49" y="98"/>
                    <a:pt x="49" y="98"/>
                    <a:pt x="49" y="98"/>
                  </a:cubicBezTo>
                  <a:cubicBezTo>
                    <a:pt x="52" y="93"/>
                    <a:pt x="52" y="93"/>
                    <a:pt x="52" y="93"/>
                  </a:cubicBezTo>
                  <a:cubicBezTo>
                    <a:pt x="57" y="85"/>
                    <a:pt x="57" y="85"/>
                    <a:pt x="57" y="85"/>
                  </a:cubicBezTo>
                  <a:cubicBezTo>
                    <a:pt x="62" y="74"/>
                    <a:pt x="62" y="74"/>
                    <a:pt x="62" y="74"/>
                  </a:cubicBezTo>
                  <a:cubicBezTo>
                    <a:pt x="65" y="68"/>
                    <a:pt x="65" y="68"/>
                    <a:pt x="65" y="68"/>
                  </a:cubicBezTo>
                  <a:cubicBezTo>
                    <a:pt x="69" y="61"/>
                    <a:pt x="69" y="61"/>
                    <a:pt x="69" y="61"/>
                  </a:cubicBezTo>
                  <a:cubicBezTo>
                    <a:pt x="71" y="55"/>
                    <a:pt x="71" y="55"/>
                    <a:pt x="71" y="55"/>
                  </a:cubicBezTo>
                  <a:cubicBezTo>
                    <a:pt x="71" y="48"/>
                    <a:pt x="71" y="48"/>
                    <a:pt x="71" y="48"/>
                  </a:cubicBezTo>
                  <a:cubicBezTo>
                    <a:pt x="71" y="43"/>
                    <a:pt x="71" y="43"/>
                    <a:pt x="71" y="43"/>
                  </a:cubicBezTo>
                  <a:cubicBezTo>
                    <a:pt x="71" y="39"/>
                    <a:pt x="71" y="39"/>
                    <a:pt x="71" y="39"/>
                  </a:cubicBezTo>
                  <a:cubicBezTo>
                    <a:pt x="71" y="37"/>
                    <a:pt x="71" y="37"/>
                    <a:pt x="71" y="37"/>
                  </a:cubicBezTo>
                  <a:cubicBezTo>
                    <a:pt x="71" y="35"/>
                    <a:pt x="71" y="35"/>
                    <a:pt x="71" y="35"/>
                  </a:cubicBezTo>
                  <a:cubicBezTo>
                    <a:pt x="70" y="32"/>
                    <a:pt x="70" y="32"/>
                    <a:pt x="70" y="32"/>
                  </a:cubicBezTo>
                  <a:cubicBezTo>
                    <a:pt x="72" y="30"/>
                    <a:pt x="72" y="30"/>
                    <a:pt x="72" y="30"/>
                  </a:cubicBezTo>
                  <a:cubicBezTo>
                    <a:pt x="72" y="28"/>
                    <a:pt x="72" y="28"/>
                    <a:pt x="72" y="28"/>
                  </a:cubicBezTo>
                  <a:cubicBezTo>
                    <a:pt x="72" y="26"/>
                    <a:pt x="72" y="26"/>
                    <a:pt x="72" y="26"/>
                  </a:cubicBezTo>
                  <a:cubicBezTo>
                    <a:pt x="72" y="24"/>
                    <a:pt x="72" y="24"/>
                    <a:pt x="72" y="24"/>
                  </a:cubicBezTo>
                  <a:cubicBezTo>
                    <a:pt x="73" y="22"/>
                    <a:pt x="73" y="22"/>
                    <a:pt x="73" y="22"/>
                  </a:cubicBezTo>
                  <a:cubicBezTo>
                    <a:pt x="72" y="19"/>
                    <a:pt x="72" y="19"/>
                    <a:pt x="72" y="19"/>
                  </a:cubicBezTo>
                  <a:cubicBezTo>
                    <a:pt x="73" y="17"/>
                    <a:pt x="73" y="17"/>
                    <a:pt x="73" y="17"/>
                  </a:cubicBezTo>
                  <a:cubicBezTo>
                    <a:pt x="72" y="16"/>
                    <a:pt x="72" y="16"/>
                    <a:pt x="72" y="16"/>
                  </a:cubicBezTo>
                  <a:cubicBezTo>
                    <a:pt x="73" y="13"/>
                    <a:pt x="73" y="13"/>
                    <a:pt x="73" y="13"/>
                  </a:cubicBezTo>
                  <a:cubicBezTo>
                    <a:pt x="73" y="11"/>
                    <a:pt x="73" y="11"/>
                    <a:pt x="73" y="11"/>
                  </a:cubicBezTo>
                  <a:lnTo>
                    <a:pt x="74" y="9"/>
                  </a:lnTo>
                  <a:close/>
                </a:path>
              </a:pathLst>
            </a:custGeom>
            <a:grpFill/>
            <a:ln w="38100" cap="rnd" cmpd="sng">
              <a:solidFill>
                <a:schemeClr val="bg2"/>
              </a:solidFill>
              <a:prstDash val="solid"/>
              <a:round/>
              <a:headEnd/>
              <a:tailEnd/>
            </a:ln>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en-US" sz="1050">
                <a:solidFill>
                  <a:srgbClr val="0032A0">
                    <a:lumMod val="50000"/>
                  </a:srgbClr>
                </a:solidFill>
                <a:latin typeface="Calibri Light"/>
              </a:endParaRPr>
            </a:p>
          </p:txBody>
        </p:sp>
        <p:sp>
          <p:nvSpPr>
            <p:cNvPr id="566" name="Freeform 78"/>
            <p:cNvSpPr>
              <a:spLocks noEditPoints="1"/>
            </p:cNvSpPr>
            <p:nvPr/>
          </p:nvSpPr>
          <p:spPr bwMode="auto">
            <a:xfrm>
              <a:off x="4704932" y="2283682"/>
              <a:ext cx="711331" cy="913063"/>
            </a:xfrm>
            <a:custGeom>
              <a:avLst/>
              <a:gdLst>
                <a:gd name="T0" fmla="*/ 264 w 312"/>
                <a:gd name="T1" fmla="*/ 340 h 413"/>
                <a:gd name="T2" fmla="*/ 240 w 312"/>
                <a:gd name="T3" fmla="*/ 363 h 413"/>
                <a:gd name="T4" fmla="*/ 252 w 312"/>
                <a:gd name="T5" fmla="*/ 385 h 413"/>
                <a:gd name="T6" fmla="*/ 237 w 312"/>
                <a:gd name="T7" fmla="*/ 387 h 413"/>
                <a:gd name="T8" fmla="*/ 211 w 312"/>
                <a:gd name="T9" fmla="*/ 393 h 413"/>
                <a:gd name="T10" fmla="*/ 177 w 312"/>
                <a:gd name="T11" fmla="*/ 404 h 413"/>
                <a:gd name="T12" fmla="*/ 157 w 312"/>
                <a:gd name="T13" fmla="*/ 404 h 413"/>
                <a:gd name="T14" fmla="*/ 142 w 312"/>
                <a:gd name="T15" fmla="*/ 400 h 413"/>
                <a:gd name="T16" fmla="*/ 121 w 312"/>
                <a:gd name="T17" fmla="*/ 394 h 413"/>
                <a:gd name="T18" fmla="*/ 101 w 312"/>
                <a:gd name="T19" fmla="*/ 391 h 413"/>
                <a:gd name="T20" fmla="*/ 94 w 312"/>
                <a:gd name="T21" fmla="*/ 388 h 413"/>
                <a:gd name="T22" fmla="*/ 89 w 312"/>
                <a:gd name="T23" fmla="*/ 383 h 413"/>
                <a:gd name="T24" fmla="*/ 90 w 312"/>
                <a:gd name="T25" fmla="*/ 393 h 413"/>
                <a:gd name="T26" fmla="*/ 73 w 312"/>
                <a:gd name="T27" fmla="*/ 396 h 413"/>
                <a:gd name="T28" fmla="*/ 57 w 312"/>
                <a:gd name="T29" fmla="*/ 396 h 413"/>
                <a:gd name="T30" fmla="*/ 53 w 312"/>
                <a:gd name="T31" fmla="*/ 368 h 413"/>
                <a:gd name="T32" fmla="*/ 50 w 312"/>
                <a:gd name="T33" fmla="*/ 308 h 413"/>
                <a:gd name="T34" fmla="*/ 13 w 312"/>
                <a:gd name="T35" fmla="*/ 292 h 413"/>
                <a:gd name="T36" fmla="*/ 6 w 312"/>
                <a:gd name="T37" fmla="*/ 262 h 413"/>
                <a:gd name="T38" fmla="*/ 12 w 312"/>
                <a:gd name="T39" fmla="*/ 245 h 413"/>
                <a:gd name="T40" fmla="*/ 11 w 312"/>
                <a:gd name="T41" fmla="*/ 228 h 413"/>
                <a:gd name="T42" fmla="*/ 5 w 312"/>
                <a:gd name="T43" fmla="*/ 217 h 413"/>
                <a:gd name="T44" fmla="*/ 1 w 312"/>
                <a:gd name="T45" fmla="*/ 207 h 413"/>
                <a:gd name="T46" fmla="*/ 7 w 312"/>
                <a:gd name="T47" fmla="*/ 198 h 413"/>
                <a:gd name="T48" fmla="*/ 9 w 312"/>
                <a:gd name="T49" fmla="*/ 175 h 413"/>
                <a:gd name="T50" fmla="*/ 12 w 312"/>
                <a:gd name="T51" fmla="*/ 161 h 413"/>
                <a:gd name="T52" fmla="*/ 32 w 312"/>
                <a:gd name="T53" fmla="*/ 160 h 413"/>
                <a:gd name="T54" fmla="*/ 41 w 312"/>
                <a:gd name="T55" fmla="*/ 146 h 413"/>
                <a:gd name="T56" fmla="*/ 33 w 312"/>
                <a:gd name="T57" fmla="*/ 128 h 413"/>
                <a:gd name="T58" fmla="*/ 47 w 312"/>
                <a:gd name="T59" fmla="*/ 94 h 413"/>
                <a:gd name="T60" fmla="*/ 49 w 312"/>
                <a:gd name="T61" fmla="*/ 65 h 413"/>
                <a:gd name="T62" fmla="*/ 78 w 312"/>
                <a:gd name="T63" fmla="*/ 80 h 413"/>
                <a:gd name="T64" fmla="*/ 93 w 312"/>
                <a:gd name="T65" fmla="*/ 74 h 413"/>
                <a:gd name="T66" fmla="*/ 114 w 312"/>
                <a:gd name="T67" fmla="*/ 57 h 413"/>
                <a:gd name="T68" fmla="*/ 102 w 312"/>
                <a:gd name="T69" fmla="*/ 41 h 413"/>
                <a:gd name="T70" fmla="*/ 104 w 312"/>
                <a:gd name="T71" fmla="*/ 25 h 413"/>
                <a:gd name="T72" fmla="*/ 95 w 312"/>
                <a:gd name="T73" fmla="*/ 12 h 413"/>
                <a:gd name="T74" fmla="*/ 119 w 312"/>
                <a:gd name="T75" fmla="*/ 5 h 413"/>
                <a:gd name="T76" fmla="*/ 136 w 312"/>
                <a:gd name="T77" fmla="*/ 25 h 413"/>
                <a:gd name="T78" fmla="*/ 163 w 312"/>
                <a:gd name="T79" fmla="*/ 35 h 413"/>
                <a:gd name="T80" fmla="*/ 176 w 312"/>
                <a:gd name="T81" fmla="*/ 25 h 413"/>
                <a:gd name="T82" fmla="*/ 162 w 312"/>
                <a:gd name="T83" fmla="*/ 46 h 413"/>
                <a:gd name="T84" fmla="*/ 182 w 312"/>
                <a:gd name="T85" fmla="*/ 53 h 413"/>
                <a:gd name="T86" fmla="*/ 212 w 312"/>
                <a:gd name="T87" fmla="*/ 30 h 413"/>
                <a:gd name="T88" fmla="*/ 221 w 312"/>
                <a:gd name="T89" fmla="*/ 28 h 413"/>
                <a:gd name="T90" fmla="*/ 236 w 312"/>
                <a:gd name="T91" fmla="*/ 18 h 413"/>
                <a:gd name="T92" fmla="*/ 242 w 312"/>
                <a:gd name="T93" fmla="*/ 21 h 413"/>
                <a:gd name="T94" fmla="*/ 253 w 312"/>
                <a:gd name="T95" fmla="*/ 29 h 413"/>
                <a:gd name="T96" fmla="*/ 262 w 312"/>
                <a:gd name="T97" fmla="*/ 42 h 413"/>
                <a:gd name="T98" fmla="*/ 273 w 312"/>
                <a:gd name="T99" fmla="*/ 58 h 413"/>
                <a:gd name="T100" fmla="*/ 279 w 312"/>
                <a:gd name="T101" fmla="*/ 113 h 413"/>
                <a:gd name="T102" fmla="*/ 294 w 312"/>
                <a:gd name="T103" fmla="*/ 162 h 413"/>
                <a:gd name="T104" fmla="*/ 309 w 312"/>
                <a:gd name="T105" fmla="*/ 197 h 413"/>
                <a:gd name="T106" fmla="*/ 297 w 312"/>
                <a:gd name="T107" fmla="*/ 205 h 413"/>
                <a:gd name="T108" fmla="*/ 262 w 312"/>
                <a:gd name="T109" fmla="*/ 224 h 413"/>
                <a:gd name="T110" fmla="*/ 219 w 312"/>
                <a:gd name="T111" fmla="*/ 253 h 413"/>
                <a:gd name="T112" fmla="*/ 226 w 312"/>
                <a:gd name="T113" fmla="*/ 277 h 413"/>
                <a:gd name="T114" fmla="*/ 257 w 312"/>
                <a:gd name="T115" fmla="*/ 309 h 413"/>
                <a:gd name="T116" fmla="*/ 55 w 312"/>
                <a:gd name="T117" fmla="*/ 394 h 413"/>
                <a:gd name="T118" fmla="*/ 312 w 312"/>
                <a:gd name="T119" fmla="*/ 204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2" h="413">
                  <a:moveTo>
                    <a:pt x="275" y="325"/>
                  </a:moveTo>
                  <a:cubicBezTo>
                    <a:pt x="275" y="325"/>
                    <a:pt x="275" y="325"/>
                    <a:pt x="275" y="325"/>
                  </a:cubicBezTo>
                  <a:cubicBezTo>
                    <a:pt x="275" y="328"/>
                    <a:pt x="275" y="328"/>
                    <a:pt x="275" y="328"/>
                  </a:cubicBezTo>
                  <a:cubicBezTo>
                    <a:pt x="276" y="333"/>
                    <a:pt x="276" y="333"/>
                    <a:pt x="276" y="333"/>
                  </a:cubicBezTo>
                  <a:cubicBezTo>
                    <a:pt x="276" y="336"/>
                    <a:pt x="276" y="336"/>
                    <a:pt x="276" y="336"/>
                  </a:cubicBezTo>
                  <a:cubicBezTo>
                    <a:pt x="276" y="336"/>
                    <a:pt x="275" y="338"/>
                    <a:pt x="274" y="338"/>
                  </a:cubicBezTo>
                  <a:cubicBezTo>
                    <a:pt x="274" y="338"/>
                    <a:pt x="273" y="339"/>
                    <a:pt x="272" y="339"/>
                  </a:cubicBezTo>
                  <a:cubicBezTo>
                    <a:pt x="271" y="338"/>
                    <a:pt x="270" y="337"/>
                    <a:pt x="270" y="337"/>
                  </a:cubicBezTo>
                  <a:cubicBezTo>
                    <a:pt x="264" y="337"/>
                    <a:pt x="264" y="337"/>
                    <a:pt x="264" y="337"/>
                  </a:cubicBezTo>
                  <a:cubicBezTo>
                    <a:pt x="264" y="337"/>
                    <a:pt x="264" y="339"/>
                    <a:pt x="264" y="340"/>
                  </a:cubicBezTo>
                  <a:cubicBezTo>
                    <a:pt x="263" y="342"/>
                    <a:pt x="263" y="342"/>
                    <a:pt x="263" y="342"/>
                  </a:cubicBezTo>
                  <a:cubicBezTo>
                    <a:pt x="263" y="347"/>
                    <a:pt x="263" y="347"/>
                    <a:pt x="263" y="347"/>
                  </a:cubicBezTo>
                  <a:cubicBezTo>
                    <a:pt x="258" y="352"/>
                    <a:pt x="258" y="352"/>
                    <a:pt x="258" y="352"/>
                  </a:cubicBezTo>
                  <a:cubicBezTo>
                    <a:pt x="257" y="352"/>
                    <a:pt x="257" y="352"/>
                    <a:pt x="257" y="352"/>
                  </a:cubicBezTo>
                  <a:cubicBezTo>
                    <a:pt x="257" y="352"/>
                    <a:pt x="256" y="353"/>
                    <a:pt x="256" y="353"/>
                  </a:cubicBezTo>
                  <a:cubicBezTo>
                    <a:pt x="256" y="353"/>
                    <a:pt x="251" y="355"/>
                    <a:pt x="251" y="355"/>
                  </a:cubicBezTo>
                  <a:cubicBezTo>
                    <a:pt x="249" y="357"/>
                    <a:pt x="249" y="357"/>
                    <a:pt x="249" y="357"/>
                  </a:cubicBezTo>
                  <a:cubicBezTo>
                    <a:pt x="248" y="357"/>
                    <a:pt x="248" y="357"/>
                    <a:pt x="248" y="357"/>
                  </a:cubicBezTo>
                  <a:cubicBezTo>
                    <a:pt x="248" y="357"/>
                    <a:pt x="245" y="359"/>
                    <a:pt x="243" y="361"/>
                  </a:cubicBezTo>
                  <a:cubicBezTo>
                    <a:pt x="240" y="363"/>
                    <a:pt x="240" y="363"/>
                    <a:pt x="240" y="363"/>
                  </a:cubicBezTo>
                  <a:cubicBezTo>
                    <a:pt x="240" y="363"/>
                    <a:pt x="240" y="363"/>
                    <a:pt x="240" y="363"/>
                  </a:cubicBezTo>
                  <a:cubicBezTo>
                    <a:pt x="240" y="363"/>
                    <a:pt x="240" y="363"/>
                    <a:pt x="240" y="363"/>
                  </a:cubicBezTo>
                  <a:cubicBezTo>
                    <a:pt x="242" y="368"/>
                    <a:pt x="242" y="368"/>
                    <a:pt x="242" y="368"/>
                  </a:cubicBezTo>
                  <a:cubicBezTo>
                    <a:pt x="245" y="371"/>
                    <a:pt x="245" y="371"/>
                    <a:pt x="245" y="371"/>
                  </a:cubicBezTo>
                  <a:cubicBezTo>
                    <a:pt x="248" y="376"/>
                    <a:pt x="248" y="376"/>
                    <a:pt x="248" y="376"/>
                  </a:cubicBezTo>
                  <a:cubicBezTo>
                    <a:pt x="248" y="379"/>
                    <a:pt x="248" y="379"/>
                    <a:pt x="248" y="379"/>
                  </a:cubicBezTo>
                  <a:cubicBezTo>
                    <a:pt x="248" y="379"/>
                    <a:pt x="246" y="381"/>
                    <a:pt x="246" y="381"/>
                  </a:cubicBezTo>
                  <a:cubicBezTo>
                    <a:pt x="246" y="382"/>
                    <a:pt x="245" y="384"/>
                    <a:pt x="246" y="384"/>
                  </a:cubicBezTo>
                  <a:cubicBezTo>
                    <a:pt x="247" y="384"/>
                    <a:pt x="251" y="385"/>
                    <a:pt x="251" y="385"/>
                  </a:cubicBezTo>
                  <a:cubicBezTo>
                    <a:pt x="251" y="385"/>
                    <a:pt x="252" y="385"/>
                    <a:pt x="252" y="385"/>
                  </a:cubicBezTo>
                  <a:cubicBezTo>
                    <a:pt x="253" y="385"/>
                    <a:pt x="253" y="386"/>
                    <a:pt x="253" y="386"/>
                  </a:cubicBezTo>
                  <a:cubicBezTo>
                    <a:pt x="253" y="390"/>
                    <a:pt x="253" y="390"/>
                    <a:pt x="253" y="390"/>
                  </a:cubicBezTo>
                  <a:cubicBezTo>
                    <a:pt x="253" y="390"/>
                    <a:pt x="253" y="391"/>
                    <a:pt x="253" y="395"/>
                  </a:cubicBezTo>
                  <a:cubicBezTo>
                    <a:pt x="253" y="399"/>
                    <a:pt x="252" y="398"/>
                    <a:pt x="252" y="398"/>
                  </a:cubicBezTo>
                  <a:cubicBezTo>
                    <a:pt x="252" y="398"/>
                    <a:pt x="247" y="396"/>
                    <a:pt x="247" y="396"/>
                  </a:cubicBezTo>
                  <a:cubicBezTo>
                    <a:pt x="247" y="396"/>
                    <a:pt x="245" y="394"/>
                    <a:pt x="245" y="394"/>
                  </a:cubicBezTo>
                  <a:cubicBezTo>
                    <a:pt x="244" y="393"/>
                    <a:pt x="244" y="392"/>
                    <a:pt x="244" y="391"/>
                  </a:cubicBezTo>
                  <a:cubicBezTo>
                    <a:pt x="244" y="390"/>
                    <a:pt x="245" y="388"/>
                    <a:pt x="245" y="388"/>
                  </a:cubicBezTo>
                  <a:cubicBezTo>
                    <a:pt x="245" y="388"/>
                    <a:pt x="241" y="387"/>
                    <a:pt x="241" y="387"/>
                  </a:cubicBezTo>
                  <a:cubicBezTo>
                    <a:pt x="241" y="387"/>
                    <a:pt x="238" y="387"/>
                    <a:pt x="237" y="387"/>
                  </a:cubicBezTo>
                  <a:cubicBezTo>
                    <a:pt x="236" y="387"/>
                    <a:pt x="235" y="389"/>
                    <a:pt x="235" y="389"/>
                  </a:cubicBezTo>
                  <a:cubicBezTo>
                    <a:pt x="234" y="390"/>
                    <a:pt x="233" y="389"/>
                    <a:pt x="232" y="389"/>
                  </a:cubicBezTo>
                  <a:cubicBezTo>
                    <a:pt x="232" y="389"/>
                    <a:pt x="231" y="387"/>
                    <a:pt x="231" y="387"/>
                  </a:cubicBezTo>
                  <a:cubicBezTo>
                    <a:pt x="230" y="387"/>
                    <a:pt x="226" y="386"/>
                    <a:pt x="225" y="386"/>
                  </a:cubicBezTo>
                  <a:cubicBezTo>
                    <a:pt x="225" y="386"/>
                    <a:pt x="223" y="386"/>
                    <a:pt x="221" y="386"/>
                  </a:cubicBezTo>
                  <a:cubicBezTo>
                    <a:pt x="220" y="387"/>
                    <a:pt x="221" y="387"/>
                    <a:pt x="222" y="390"/>
                  </a:cubicBezTo>
                  <a:cubicBezTo>
                    <a:pt x="222" y="393"/>
                    <a:pt x="221" y="391"/>
                    <a:pt x="220" y="391"/>
                  </a:cubicBezTo>
                  <a:cubicBezTo>
                    <a:pt x="219" y="391"/>
                    <a:pt x="219" y="391"/>
                    <a:pt x="217" y="391"/>
                  </a:cubicBezTo>
                  <a:cubicBezTo>
                    <a:pt x="215" y="391"/>
                    <a:pt x="214" y="391"/>
                    <a:pt x="212" y="391"/>
                  </a:cubicBezTo>
                  <a:cubicBezTo>
                    <a:pt x="211" y="392"/>
                    <a:pt x="211" y="392"/>
                    <a:pt x="211" y="393"/>
                  </a:cubicBezTo>
                  <a:cubicBezTo>
                    <a:pt x="210" y="394"/>
                    <a:pt x="208" y="394"/>
                    <a:pt x="207" y="394"/>
                  </a:cubicBezTo>
                  <a:cubicBezTo>
                    <a:pt x="206" y="394"/>
                    <a:pt x="202" y="394"/>
                    <a:pt x="202" y="394"/>
                  </a:cubicBezTo>
                  <a:cubicBezTo>
                    <a:pt x="201" y="394"/>
                    <a:pt x="200" y="396"/>
                    <a:pt x="199" y="397"/>
                  </a:cubicBezTo>
                  <a:cubicBezTo>
                    <a:pt x="199" y="397"/>
                    <a:pt x="195" y="397"/>
                    <a:pt x="195" y="397"/>
                  </a:cubicBezTo>
                  <a:cubicBezTo>
                    <a:pt x="194" y="398"/>
                    <a:pt x="194" y="398"/>
                    <a:pt x="193" y="399"/>
                  </a:cubicBezTo>
                  <a:cubicBezTo>
                    <a:pt x="191" y="400"/>
                    <a:pt x="191" y="400"/>
                    <a:pt x="190" y="402"/>
                  </a:cubicBezTo>
                  <a:cubicBezTo>
                    <a:pt x="188" y="404"/>
                    <a:pt x="189" y="403"/>
                    <a:pt x="185" y="402"/>
                  </a:cubicBezTo>
                  <a:cubicBezTo>
                    <a:pt x="182" y="402"/>
                    <a:pt x="184" y="403"/>
                    <a:pt x="183" y="403"/>
                  </a:cubicBezTo>
                  <a:cubicBezTo>
                    <a:pt x="182" y="403"/>
                    <a:pt x="181" y="404"/>
                    <a:pt x="180" y="405"/>
                  </a:cubicBezTo>
                  <a:cubicBezTo>
                    <a:pt x="180" y="406"/>
                    <a:pt x="178" y="404"/>
                    <a:pt x="177" y="404"/>
                  </a:cubicBezTo>
                  <a:cubicBezTo>
                    <a:pt x="176" y="405"/>
                    <a:pt x="176" y="403"/>
                    <a:pt x="176" y="400"/>
                  </a:cubicBezTo>
                  <a:cubicBezTo>
                    <a:pt x="175" y="398"/>
                    <a:pt x="173" y="398"/>
                    <a:pt x="173" y="398"/>
                  </a:cubicBezTo>
                  <a:cubicBezTo>
                    <a:pt x="173" y="398"/>
                    <a:pt x="171" y="398"/>
                    <a:pt x="171" y="397"/>
                  </a:cubicBezTo>
                  <a:cubicBezTo>
                    <a:pt x="171" y="396"/>
                    <a:pt x="167" y="396"/>
                    <a:pt x="166" y="396"/>
                  </a:cubicBezTo>
                  <a:cubicBezTo>
                    <a:pt x="166" y="396"/>
                    <a:pt x="163" y="396"/>
                    <a:pt x="163" y="396"/>
                  </a:cubicBezTo>
                  <a:cubicBezTo>
                    <a:pt x="163" y="396"/>
                    <a:pt x="160" y="396"/>
                    <a:pt x="160" y="397"/>
                  </a:cubicBezTo>
                  <a:cubicBezTo>
                    <a:pt x="160" y="397"/>
                    <a:pt x="159" y="397"/>
                    <a:pt x="157" y="398"/>
                  </a:cubicBezTo>
                  <a:cubicBezTo>
                    <a:pt x="154" y="399"/>
                    <a:pt x="156" y="398"/>
                    <a:pt x="156" y="400"/>
                  </a:cubicBezTo>
                  <a:cubicBezTo>
                    <a:pt x="157" y="401"/>
                    <a:pt x="157" y="402"/>
                    <a:pt x="157" y="402"/>
                  </a:cubicBezTo>
                  <a:cubicBezTo>
                    <a:pt x="158" y="403"/>
                    <a:pt x="157" y="402"/>
                    <a:pt x="157" y="404"/>
                  </a:cubicBezTo>
                  <a:cubicBezTo>
                    <a:pt x="156" y="406"/>
                    <a:pt x="156" y="405"/>
                    <a:pt x="156" y="407"/>
                  </a:cubicBezTo>
                  <a:cubicBezTo>
                    <a:pt x="155" y="408"/>
                    <a:pt x="155" y="407"/>
                    <a:pt x="154" y="410"/>
                  </a:cubicBezTo>
                  <a:cubicBezTo>
                    <a:pt x="153" y="412"/>
                    <a:pt x="154" y="410"/>
                    <a:pt x="153" y="412"/>
                  </a:cubicBezTo>
                  <a:cubicBezTo>
                    <a:pt x="152" y="413"/>
                    <a:pt x="150" y="412"/>
                    <a:pt x="148" y="411"/>
                  </a:cubicBezTo>
                  <a:cubicBezTo>
                    <a:pt x="147" y="411"/>
                    <a:pt x="148" y="410"/>
                    <a:pt x="148" y="408"/>
                  </a:cubicBezTo>
                  <a:cubicBezTo>
                    <a:pt x="149" y="406"/>
                    <a:pt x="148" y="407"/>
                    <a:pt x="148" y="406"/>
                  </a:cubicBezTo>
                  <a:cubicBezTo>
                    <a:pt x="148" y="405"/>
                    <a:pt x="147" y="406"/>
                    <a:pt x="145" y="407"/>
                  </a:cubicBezTo>
                  <a:cubicBezTo>
                    <a:pt x="144" y="407"/>
                    <a:pt x="144" y="405"/>
                    <a:pt x="145" y="403"/>
                  </a:cubicBezTo>
                  <a:cubicBezTo>
                    <a:pt x="145" y="401"/>
                    <a:pt x="144" y="402"/>
                    <a:pt x="144" y="401"/>
                  </a:cubicBezTo>
                  <a:cubicBezTo>
                    <a:pt x="144" y="401"/>
                    <a:pt x="143" y="400"/>
                    <a:pt x="142" y="400"/>
                  </a:cubicBezTo>
                  <a:cubicBezTo>
                    <a:pt x="141" y="400"/>
                    <a:pt x="140" y="399"/>
                    <a:pt x="140" y="399"/>
                  </a:cubicBezTo>
                  <a:cubicBezTo>
                    <a:pt x="139" y="398"/>
                    <a:pt x="137" y="396"/>
                    <a:pt x="136" y="395"/>
                  </a:cubicBezTo>
                  <a:cubicBezTo>
                    <a:pt x="134" y="394"/>
                    <a:pt x="132" y="395"/>
                    <a:pt x="132" y="395"/>
                  </a:cubicBezTo>
                  <a:cubicBezTo>
                    <a:pt x="132" y="395"/>
                    <a:pt x="130" y="397"/>
                    <a:pt x="128" y="399"/>
                  </a:cubicBezTo>
                  <a:cubicBezTo>
                    <a:pt x="128" y="399"/>
                    <a:pt x="128" y="400"/>
                    <a:pt x="128" y="400"/>
                  </a:cubicBezTo>
                  <a:cubicBezTo>
                    <a:pt x="127" y="400"/>
                    <a:pt x="127" y="400"/>
                    <a:pt x="127" y="399"/>
                  </a:cubicBezTo>
                  <a:cubicBezTo>
                    <a:pt x="127" y="399"/>
                    <a:pt x="126" y="398"/>
                    <a:pt x="126" y="398"/>
                  </a:cubicBezTo>
                  <a:cubicBezTo>
                    <a:pt x="126" y="398"/>
                    <a:pt x="126" y="396"/>
                    <a:pt x="125" y="396"/>
                  </a:cubicBezTo>
                  <a:cubicBezTo>
                    <a:pt x="125" y="396"/>
                    <a:pt x="124" y="396"/>
                    <a:pt x="123" y="395"/>
                  </a:cubicBezTo>
                  <a:cubicBezTo>
                    <a:pt x="122" y="395"/>
                    <a:pt x="121" y="394"/>
                    <a:pt x="121" y="394"/>
                  </a:cubicBezTo>
                  <a:cubicBezTo>
                    <a:pt x="120" y="394"/>
                    <a:pt x="118" y="392"/>
                    <a:pt x="118" y="392"/>
                  </a:cubicBezTo>
                  <a:cubicBezTo>
                    <a:pt x="118" y="392"/>
                    <a:pt x="118" y="392"/>
                    <a:pt x="117" y="392"/>
                  </a:cubicBezTo>
                  <a:cubicBezTo>
                    <a:pt x="117" y="392"/>
                    <a:pt x="116" y="391"/>
                    <a:pt x="116" y="391"/>
                  </a:cubicBezTo>
                  <a:cubicBezTo>
                    <a:pt x="115" y="391"/>
                    <a:pt x="115" y="391"/>
                    <a:pt x="115" y="391"/>
                  </a:cubicBezTo>
                  <a:cubicBezTo>
                    <a:pt x="115" y="391"/>
                    <a:pt x="115" y="391"/>
                    <a:pt x="115" y="391"/>
                  </a:cubicBezTo>
                  <a:cubicBezTo>
                    <a:pt x="114" y="391"/>
                    <a:pt x="114" y="391"/>
                    <a:pt x="113" y="390"/>
                  </a:cubicBezTo>
                  <a:cubicBezTo>
                    <a:pt x="111" y="390"/>
                    <a:pt x="112" y="390"/>
                    <a:pt x="110" y="390"/>
                  </a:cubicBezTo>
                  <a:cubicBezTo>
                    <a:pt x="109" y="390"/>
                    <a:pt x="108" y="390"/>
                    <a:pt x="108" y="390"/>
                  </a:cubicBezTo>
                  <a:cubicBezTo>
                    <a:pt x="108" y="390"/>
                    <a:pt x="107" y="389"/>
                    <a:pt x="105" y="389"/>
                  </a:cubicBezTo>
                  <a:cubicBezTo>
                    <a:pt x="104" y="390"/>
                    <a:pt x="102" y="391"/>
                    <a:pt x="101" y="391"/>
                  </a:cubicBezTo>
                  <a:cubicBezTo>
                    <a:pt x="101" y="391"/>
                    <a:pt x="100" y="390"/>
                    <a:pt x="100" y="390"/>
                  </a:cubicBezTo>
                  <a:cubicBezTo>
                    <a:pt x="100" y="390"/>
                    <a:pt x="100" y="389"/>
                    <a:pt x="100" y="389"/>
                  </a:cubicBezTo>
                  <a:cubicBezTo>
                    <a:pt x="100" y="389"/>
                    <a:pt x="99" y="388"/>
                    <a:pt x="98" y="387"/>
                  </a:cubicBezTo>
                  <a:cubicBezTo>
                    <a:pt x="98" y="387"/>
                    <a:pt x="97" y="387"/>
                    <a:pt x="97" y="387"/>
                  </a:cubicBezTo>
                  <a:cubicBezTo>
                    <a:pt x="97" y="387"/>
                    <a:pt x="97" y="387"/>
                    <a:pt x="97" y="388"/>
                  </a:cubicBezTo>
                  <a:cubicBezTo>
                    <a:pt x="97" y="389"/>
                    <a:pt x="99" y="389"/>
                    <a:pt x="97" y="389"/>
                  </a:cubicBezTo>
                  <a:cubicBezTo>
                    <a:pt x="96" y="388"/>
                    <a:pt x="95" y="388"/>
                    <a:pt x="95" y="388"/>
                  </a:cubicBezTo>
                  <a:cubicBezTo>
                    <a:pt x="92" y="389"/>
                    <a:pt x="92" y="389"/>
                    <a:pt x="92" y="389"/>
                  </a:cubicBezTo>
                  <a:cubicBezTo>
                    <a:pt x="93" y="388"/>
                    <a:pt x="93" y="388"/>
                    <a:pt x="93" y="388"/>
                  </a:cubicBezTo>
                  <a:cubicBezTo>
                    <a:pt x="93" y="388"/>
                    <a:pt x="94" y="388"/>
                    <a:pt x="94" y="388"/>
                  </a:cubicBezTo>
                  <a:cubicBezTo>
                    <a:pt x="94" y="387"/>
                    <a:pt x="94" y="387"/>
                    <a:pt x="94" y="387"/>
                  </a:cubicBezTo>
                  <a:cubicBezTo>
                    <a:pt x="94" y="387"/>
                    <a:pt x="94" y="386"/>
                    <a:pt x="94" y="386"/>
                  </a:cubicBezTo>
                  <a:cubicBezTo>
                    <a:pt x="95" y="386"/>
                    <a:pt x="96" y="385"/>
                    <a:pt x="95" y="385"/>
                  </a:cubicBezTo>
                  <a:cubicBezTo>
                    <a:pt x="94" y="385"/>
                    <a:pt x="93" y="385"/>
                    <a:pt x="93" y="385"/>
                  </a:cubicBezTo>
                  <a:cubicBezTo>
                    <a:pt x="93" y="384"/>
                    <a:pt x="93" y="384"/>
                    <a:pt x="93" y="384"/>
                  </a:cubicBezTo>
                  <a:cubicBezTo>
                    <a:pt x="93" y="384"/>
                    <a:pt x="92" y="383"/>
                    <a:pt x="92" y="383"/>
                  </a:cubicBezTo>
                  <a:cubicBezTo>
                    <a:pt x="92" y="384"/>
                    <a:pt x="92" y="385"/>
                    <a:pt x="92" y="385"/>
                  </a:cubicBezTo>
                  <a:cubicBezTo>
                    <a:pt x="91" y="385"/>
                    <a:pt x="91" y="385"/>
                    <a:pt x="91" y="384"/>
                  </a:cubicBezTo>
                  <a:cubicBezTo>
                    <a:pt x="91" y="383"/>
                    <a:pt x="91" y="383"/>
                    <a:pt x="91" y="383"/>
                  </a:cubicBezTo>
                  <a:cubicBezTo>
                    <a:pt x="90" y="383"/>
                    <a:pt x="89" y="383"/>
                    <a:pt x="89" y="383"/>
                  </a:cubicBezTo>
                  <a:cubicBezTo>
                    <a:pt x="89" y="383"/>
                    <a:pt x="90" y="384"/>
                    <a:pt x="88" y="384"/>
                  </a:cubicBezTo>
                  <a:cubicBezTo>
                    <a:pt x="87" y="384"/>
                    <a:pt x="86" y="385"/>
                    <a:pt x="85" y="385"/>
                  </a:cubicBezTo>
                  <a:cubicBezTo>
                    <a:pt x="84" y="386"/>
                    <a:pt x="84" y="387"/>
                    <a:pt x="84" y="387"/>
                  </a:cubicBezTo>
                  <a:cubicBezTo>
                    <a:pt x="84" y="388"/>
                    <a:pt x="82" y="388"/>
                    <a:pt x="82" y="389"/>
                  </a:cubicBezTo>
                  <a:cubicBezTo>
                    <a:pt x="83" y="389"/>
                    <a:pt x="82" y="389"/>
                    <a:pt x="84" y="390"/>
                  </a:cubicBezTo>
                  <a:cubicBezTo>
                    <a:pt x="85" y="390"/>
                    <a:pt x="85" y="390"/>
                    <a:pt x="86" y="390"/>
                  </a:cubicBezTo>
                  <a:cubicBezTo>
                    <a:pt x="87" y="391"/>
                    <a:pt x="88" y="390"/>
                    <a:pt x="88" y="390"/>
                  </a:cubicBezTo>
                  <a:cubicBezTo>
                    <a:pt x="88" y="390"/>
                    <a:pt x="88" y="390"/>
                    <a:pt x="89" y="391"/>
                  </a:cubicBezTo>
                  <a:cubicBezTo>
                    <a:pt x="89" y="391"/>
                    <a:pt x="90" y="390"/>
                    <a:pt x="90" y="391"/>
                  </a:cubicBezTo>
                  <a:cubicBezTo>
                    <a:pt x="90" y="392"/>
                    <a:pt x="91" y="393"/>
                    <a:pt x="90" y="393"/>
                  </a:cubicBezTo>
                  <a:cubicBezTo>
                    <a:pt x="89" y="393"/>
                    <a:pt x="88" y="394"/>
                    <a:pt x="88" y="393"/>
                  </a:cubicBezTo>
                  <a:cubicBezTo>
                    <a:pt x="88" y="393"/>
                    <a:pt x="88" y="392"/>
                    <a:pt x="87" y="392"/>
                  </a:cubicBezTo>
                  <a:cubicBezTo>
                    <a:pt x="87" y="392"/>
                    <a:pt x="86" y="392"/>
                    <a:pt x="86" y="392"/>
                  </a:cubicBezTo>
                  <a:cubicBezTo>
                    <a:pt x="85" y="394"/>
                    <a:pt x="85" y="394"/>
                    <a:pt x="85" y="394"/>
                  </a:cubicBezTo>
                  <a:cubicBezTo>
                    <a:pt x="85" y="394"/>
                    <a:pt x="85" y="395"/>
                    <a:pt x="84" y="395"/>
                  </a:cubicBezTo>
                  <a:cubicBezTo>
                    <a:pt x="83" y="395"/>
                    <a:pt x="84" y="395"/>
                    <a:pt x="82" y="395"/>
                  </a:cubicBezTo>
                  <a:cubicBezTo>
                    <a:pt x="80" y="395"/>
                    <a:pt x="80" y="394"/>
                    <a:pt x="79" y="394"/>
                  </a:cubicBezTo>
                  <a:cubicBezTo>
                    <a:pt x="79" y="394"/>
                    <a:pt x="79" y="394"/>
                    <a:pt x="78" y="394"/>
                  </a:cubicBezTo>
                  <a:cubicBezTo>
                    <a:pt x="78" y="394"/>
                    <a:pt x="76" y="392"/>
                    <a:pt x="75" y="394"/>
                  </a:cubicBezTo>
                  <a:cubicBezTo>
                    <a:pt x="74" y="395"/>
                    <a:pt x="73" y="396"/>
                    <a:pt x="73" y="396"/>
                  </a:cubicBezTo>
                  <a:cubicBezTo>
                    <a:pt x="70" y="396"/>
                    <a:pt x="70" y="396"/>
                    <a:pt x="70" y="396"/>
                  </a:cubicBezTo>
                  <a:cubicBezTo>
                    <a:pt x="70" y="396"/>
                    <a:pt x="69" y="396"/>
                    <a:pt x="68" y="396"/>
                  </a:cubicBezTo>
                  <a:cubicBezTo>
                    <a:pt x="67" y="396"/>
                    <a:pt x="66" y="396"/>
                    <a:pt x="66" y="396"/>
                  </a:cubicBezTo>
                  <a:cubicBezTo>
                    <a:pt x="65" y="397"/>
                    <a:pt x="64" y="394"/>
                    <a:pt x="64" y="394"/>
                  </a:cubicBezTo>
                  <a:cubicBezTo>
                    <a:pt x="64" y="394"/>
                    <a:pt x="65" y="392"/>
                    <a:pt x="62" y="394"/>
                  </a:cubicBezTo>
                  <a:cubicBezTo>
                    <a:pt x="59" y="396"/>
                    <a:pt x="58" y="396"/>
                    <a:pt x="58" y="396"/>
                  </a:cubicBezTo>
                  <a:cubicBezTo>
                    <a:pt x="58" y="396"/>
                    <a:pt x="57" y="396"/>
                    <a:pt x="57" y="397"/>
                  </a:cubicBezTo>
                  <a:cubicBezTo>
                    <a:pt x="57" y="396"/>
                    <a:pt x="57" y="396"/>
                    <a:pt x="57" y="396"/>
                  </a:cubicBezTo>
                  <a:cubicBezTo>
                    <a:pt x="57" y="396"/>
                    <a:pt x="57" y="396"/>
                    <a:pt x="57" y="396"/>
                  </a:cubicBezTo>
                  <a:cubicBezTo>
                    <a:pt x="57" y="396"/>
                    <a:pt x="57" y="396"/>
                    <a:pt x="57" y="396"/>
                  </a:cubicBezTo>
                  <a:cubicBezTo>
                    <a:pt x="57" y="396"/>
                    <a:pt x="57" y="396"/>
                    <a:pt x="57" y="396"/>
                  </a:cubicBezTo>
                  <a:cubicBezTo>
                    <a:pt x="57" y="396"/>
                    <a:pt x="57" y="396"/>
                    <a:pt x="57" y="396"/>
                  </a:cubicBezTo>
                  <a:cubicBezTo>
                    <a:pt x="57" y="396"/>
                    <a:pt x="57" y="396"/>
                    <a:pt x="57" y="396"/>
                  </a:cubicBezTo>
                  <a:cubicBezTo>
                    <a:pt x="56" y="396"/>
                    <a:pt x="56" y="396"/>
                    <a:pt x="56" y="395"/>
                  </a:cubicBezTo>
                  <a:cubicBezTo>
                    <a:pt x="56" y="395"/>
                    <a:pt x="56" y="395"/>
                    <a:pt x="56" y="395"/>
                  </a:cubicBezTo>
                  <a:cubicBezTo>
                    <a:pt x="56" y="395"/>
                    <a:pt x="55" y="395"/>
                    <a:pt x="55" y="394"/>
                  </a:cubicBezTo>
                  <a:cubicBezTo>
                    <a:pt x="53" y="392"/>
                    <a:pt x="50" y="388"/>
                    <a:pt x="50" y="388"/>
                  </a:cubicBezTo>
                  <a:cubicBezTo>
                    <a:pt x="52" y="384"/>
                    <a:pt x="52" y="384"/>
                    <a:pt x="52" y="384"/>
                  </a:cubicBezTo>
                  <a:cubicBezTo>
                    <a:pt x="52" y="384"/>
                    <a:pt x="53" y="377"/>
                    <a:pt x="53" y="375"/>
                  </a:cubicBezTo>
                  <a:cubicBezTo>
                    <a:pt x="53" y="374"/>
                    <a:pt x="53" y="368"/>
                    <a:pt x="53" y="368"/>
                  </a:cubicBezTo>
                  <a:cubicBezTo>
                    <a:pt x="53" y="368"/>
                    <a:pt x="49" y="367"/>
                    <a:pt x="52" y="364"/>
                  </a:cubicBezTo>
                  <a:cubicBezTo>
                    <a:pt x="55" y="360"/>
                    <a:pt x="58" y="355"/>
                    <a:pt x="58" y="355"/>
                  </a:cubicBezTo>
                  <a:cubicBezTo>
                    <a:pt x="58" y="345"/>
                    <a:pt x="58" y="345"/>
                    <a:pt x="58" y="345"/>
                  </a:cubicBezTo>
                  <a:cubicBezTo>
                    <a:pt x="58" y="345"/>
                    <a:pt x="55" y="342"/>
                    <a:pt x="59" y="340"/>
                  </a:cubicBezTo>
                  <a:cubicBezTo>
                    <a:pt x="63" y="337"/>
                    <a:pt x="70" y="328"/>
                    <a:pt x="70" y="328"/>
                  </a:cubicBezTo>
                  <a:cubicBezTo>
                    <a:pt x="77" y="320"/>
                    <a:pt x="77" y="320"/>
                    <a:pt x="77" y="320"/>
                  </a:cubicBezTo>
                  <a:cubicBezTo>
                    <a:pt x="65" y="317"/>
                    <a:pt x="65" y="317"/>
                    <a:pt x="65" y="317"/>
                  </a:cubicBezTo>
                  <a:cubicBezTo>
                    <a:pt x="58" y="316"/>
                    <a:pt x="58" y="316"/>
                    <a:pt x="58" y="316"/>
                  </a:cubicBezTo>
                  <a:cubicBezTo>
                    <a:pt x="53" y="313"/>
                    <a:pt x="53" y="313"/>
                    <a:pt x="53" y="313"/>
                  </a:cubicBezTo>
                  <a:cubicBezTo>
                    <a:pt x="50" y="308"/>
                    <a:pt x="50" y="308"/>
                    <a:pt x="50" y="308"/>
                  </a:cubicBezTo>
                  <a:cubicBezTo>
                    <a:pt x="47" y="310"/>
                    <a:pt x="47" y="310"/>
                    <a:pt x="47" y="310"/>
                  </a:cubicBezTo>
                  <a:cubicBezTo>
                    <a:pt x="44" y="312"/>
                    <a:pt x="44" y="312"/>
                    <a:pt x="44" y="312"/>
                  </a:cubicBezTo>
                  <a:cubicBezTo>
                    <a:pt x="37" y="311"/>
                    <a:pt x="37" y="311"/>
                    <a:pt x="37" y="311"/>
                  </a:cubicBezTo>
                  <a:cubicBezTo>
                    <a:pt x="32" y="306"/>
                    <a:pt x="32" y="306"/>
                    <a:pt x="32" y="306"/>
                  </a:cubicBezTo>
                  <a:cubicBezTo>
                    <a:pt x="28" y="309"/>
                    <a:pt x="28" y="309"/>
                    <a:pt x="28" y="309"/>
                  </a:cubicBezTo>
                  <a:cubicBezTo>
                    <a:pt x="24" y="306"/>
                    <a:pt x="24" y="306"/>
                    <a:pt x="24" y="306"/>
                  </a:cubicBezTo>
                  <a:cubicBezTo>
                    <a:pt x="21" y="301"/>
                    <a:pt x="21" y="301"/>
                    <a:pt x="21" y="301"/>
                  </a:cubicBezTo>
                  <a:cubicBezTo>
                    <a:pt x="20" y="297"/>
                    <a:pt x="20" y="297"/>
                    <a:pt x="20" y="297"/>
                  </a:cubicBezTo>
                  <a:cubicBezTo>
                    <a:pt x="15" y="292"/>
                    <a:pt x="15" y="292"/>
                    <a:pt x="15" y="292"/>
                  </a:cubicBezTo>
                  <a:cubicBezTo>
                    <a:pt x="13" y="292"/>
                    <a:pt x="13" y="292"/>
                    <a:pt x="13" y="292"/>
                  </a:cubicBezTo>
                  <a:cubicBezTo>
                    <a:pt x="13" y="291"/>
                    <a:pt x="13" y="291"/>
                    <a:pt x="13" y="291"/>
                  </a:cubicBezTo>
                  <a:cubicBezTo>
                    <a:pt x="12" y="285"/>
                    <a:pt x="12" y="285"/>
                    <a:pt x="12" y="285"/>
                  </a:cubicBezTo>
                  <a:cubicBezTo>
                    <a:pt x="15" y="283"/>
                    <a:pt x="15" y="283"/>
                    <a:pt x="15" y="283"/>
                  </a:cubicBezTo>
                  <a:cubicBezTo>
                    <a:pt x="17" y="280"/>
                    <a:pt x="17" y="280"/>
                    <a:pt x="17" y="280"/>
                  </a:cubicBezTo>
                  <a:cubicBezTo>
                    <a:pt x="19" y="277"/>
                    <a:pt x="19" y="277"/>
                    <a:pt x="19" y="277"/>
                  </a:cubicBezTo>
                  <a:cubicBezTo>
                    <a:pt x="18" y="273"/>
                    <a:pt x="18" y="273"/>
                    <a:pt x="18" y="273"/>
                  </a:cubicBezTo>
                  <a:cubicBezTo>
                    <a:pt x="18" y="273"/>
                    <a:pt x="14" y="273"/>
                    <a:pt x="13" y="272"/>
                  </a:cubicBezTo>
                  <a:cubicBezTo>
                    <a:pt x="12" y="272"/>
                    <a:pt x="9" y="270"/>
                    <a:pt x="9" y="270"/>
                  </a:cubicBezTo>
                  <a:cubicBezTo>
                    <a:pt x="8" y="265"/>
                    <a:pt x="8" y="265"/>
                    <a:pt x="8" y="265"/>
                  </a:cubicBezTo>
                  <a:cubicBezTo>
                    <a:pt x="6" y="262"/>
                    <a:pt x="6" y="262"/>
                    <a:pt x="6" y="262"/>
                  </a:cubicBezTo>
                  <a:cubicBezTo>
                    <a:pt x="5" y="257"/>
                    <a:pt x="5" y="257"/>
                    <a:pt x="5" y="257"/>
                  </a:cubicBezTo>
                  <a:cubicBezTo>
                    <a:pt x="6" y="252"/>
                    <a:pt x="6" y="252"/>
                    <a:pt x="6" y="252"/>
                  </a:cubicBezTo>
                  <a:cubicBezTo>
                    <a:pt x="6" y="252"/>
                    <a:pt x="6" y="252"/>
                    <a:pt x="6" y="252"/>
                  </a:cubicBezTo>
                  <a:cubicBezTo>
                    <a:pt x="6" y="252"/>
                    <a:pt x="6" y="252"/>
                    <a:pt x="6" y="252"/>
                  </a:cubicBezTo>
                  <a:cubicBezTo>
                    <a:pt x="7" y="252"/>
                    <a:pt x="7" y="252"/>
                    <a:pt x="7" y="252"/>
                  </a:cubicBezTo>
                  <a:cubicBezTo>
                    <a:pt x="8" y="250"/>
                    <a:pt x="8" y="250"/>
                    <a:pt x="8" y="250"/>
                  </a:cubicBezTo>
                  <a:cubicBezTo>
                    <a:pt x="8" y="249"/>
                    <a:pt x="8" y="249"/>
                    <a:pt x="8" y="249"/>
                  </a:cubicBezTo>
                  <a:cubicBezTo>
                    <a:pt x="8" y="249"/>
                    <a:pt x="9" y="248"/>
                    <a:pt x="10" y="248"/>
                  </a:cubicBezTo>
                  <a:cubicBezTo>
                    <a:pt x="10" y="248"/>
                    <a:pt x="11" y="248"/>
                    <a:pt x="11" y="248"/>
                  </a:cubicBezTo>
                  <a:cubicBezTo>
                    <a:pt x="12" y="248"/>
                    <a:pt x="12" y="245"/>
                    <a:pt x="12" y="245"/>
                  </a:cubicBezTo>
                  <a:cubicBezTo>
                    <a:pt x="14" y="245"/>
                    <a:pt x="14" y="245"/>
                    <a:pt x="14" y="245"/>
                  </a:cubicBezTo>
                  <a:cubicBezTo>
                    <a:pt x="14" y="245"/>
                    <a:pt x="15" y="244"/>
                    <a:pt x="15" y="244"/>
                  </a:cubicBezTo>
                  <a:cubicBezTo>
                    <a:pt x="15" y="243"/>
                    <a:pt x="15" y="242"/>
                    <a:pt x="15" y="242"/>
                  </a:cubicBezTo>
                  <a:cubicBezTo>
                    <a:pt x="15" y="242"/>
                    <a:pt x="16" y="240"/>
                    <a:pt x="16" y="239"/>
                  </a:cubicBezTo>
                  <a:cubicBezTo>
                    <a:pt x="16" y="238"/>
                    <a:pt x="15" y="237"/>
                    <a:pt x="15" y="237"/>
                  </a:cubicBezTo>
                  <a:cubicBezTo>
                    <a:pt x="15" y="237"/>
                    <a:pt x="14" y="235"/>
                    <a:pt x="13" y="235"/>
                  </a:cubicBezTo>
                  <a:cubicBezTo>
                    <a:pt x="13" y="235"/>
                    <a:pt x="11" y="235"/>
                    <a:pt x="11" y="235"/>
                  </a:cubicBezTo>
                  <a:cubicBezTo>
                    <a:pt x="10" y="235"/>
                    <a:pt x="9" y="233"/>
                    <a:pt x="9" y="233"/>
                  </a:cubicBezTo>
                  <a:cubicBezTo>
                    <a:pt x="9" y="233"/>
                    <a:pt x="10" y="232"/>
                    <a:pt x="10" y="231"/>
                  </a:cubicBezTo>
                  <a:cubicBezTo>
                    <a:pt x="11" y="231"/>
                    <a:pt x="11" y="228"/>
                    <a:pt x="11" y="228"/>
                  </a:cubicBezTo>
                  <a:cubicBezTo>
                    <a:pt x="11" y="228"/>
                    <a:pt x="10" y="227"/>
                    <a:pt x="9" y="227"/>
                  </a:cubicBezTo>
                  <a:cubicBezTo>
                    <a:pt x="9" y="227"/>
                    <a:pt x="7" y="227"/>
                    <a:pt x="7" y="227"/>
                  </a:cubicBezTo>
                  <a:cubicBezTo>
                    <a:pt x="7" y="224"/>
                    <a:pt x="7" y="224"/>
                    <a:pt x="7" y="224"/>
                  </a:cubicBezTo>
                  <a:cubicBezTo>
                    <a:pt x="7" y="224"/>
                    <a:pt x="5" y="223"/>
                    <a:pt x="4" y="223"/>
                  </a:cubicBezTo>
                  <a:cubicBezTo>
                    <a:pt x="4" y="223"/>
                    <a:pt x="4" y="222"/>
                    <a:pt x="3" y="222"/>
                  </a:cubicBezTo>
                  <a:cubicBezTo>
                    <a:pt x="4" y="222"/>
                    <a:pt x="4" y="222"/>
                    <a:pt x="4" y="222"/>
                  </a:cubicBezTo>
                  <a:cubicBezTo>
                    <a:pt x="4" y="222"/>
                    <a:pt x="4" y="222"/>
                    <a:pt x="4" y="222"/>
                  </a:cubicBezTo>
                  <a:cubicBezTo>
                    <a:pt x="4" y="221"/>
                    <a:pt x="3" y="220"/>
                    <a:pt x="3" y="219"/>
                  </a:cubicBezTo>
                  <a:cubicBezTo>
                    <a:pt x="3" y="219"/>
                    <a:pt x="4" y="219"/>
                    <a:pt x="4" y="219"/>
                  </a:cubicBezTo>
                  <a:cubicBezTo>
                    <a:pt x="4" y="219"/>
                    <a:pt x="4" y="218"/>
                    <a:pt x="5" y="217"/>
                  </a:cubicBezTo>
                  <a:cubicBezTo>
                    <a:pt x="5" y="217"/>
                    <a:pt x="5" y="217"/>
                    <a:pt x="6" y="217"/>
                  </a:cubicBezTo>
                  <a:cubicBezTo>
                    <a:pt x="6" y="217"/>
                    <a:pt x="6" y="216"/>
                    <a:pt x="7" y="216"/>
                  </a:cubicBezTo>
                  <a:cubicBezTo>
                    <a:pt x="7" y="215"/>
                    <a:pt x="7" y="213"/>
                    <a:pt x="7" y="213"/>
                  </a:cubicBezTo>
                  <a:cubicBezTo>
                    <a:pt x="7" y="213"/>
                    <a:pt x="7" y="213"/>
                    <a:pt x="6" y="212"/>
                  </a:cubicBezTo>
                  <a:cubicBezTo>
                    <a:pt x="5" y="212"/>
                    <a:pt x="5" y="212"/>
                    <a:pt x="5" y="211"/>
                  </a:cubicBezTo>
                  <a:cubicBezTo>
                    <a:pt x="4" y="211"/>
                    <a:pt x="5" y="210"/>
                    <a:pt x="5" y="210"/>
                  </a:cubicBezTo>
                  <a:cubicBezTo>
                    <a:pt x="5" y="210"/>
                    <a:pt x="3" y="209"/>
                    <a:pt x="3" y="209"/>
                  </a:cubicBezTo>
                  <a:cubicBezTo>
                    <a:pt x="3" y="209"/>
                    <a:pt x="1" y="209"/>
                    <a:pt x="1" y="209"/>
                  </a:cubicBezTo>
                  <a:cubicBezTo>
                    <a:pt x="1" y="209"/>
                    <a:pt x="1" y="209"/>
                    <a:pt x="1" y="209"/>
                  </a:cubicBezTo>
                  <a:cubicBezTo>
                    <a:pt x="1" y="207"/>
                    <a:pt x="1" y="207"/>
                    <a:pt x="1" y="207"/>
                  </a:cubicBezTo>
                  <a:cubicBezTo>
                    <a:pt x="0" y="205"/>
                    <a:pt x="0" y="205"/>
                    <a:pt x="0" y="205"/>
                  </a:cubicBezTo>
                  <a:cubicBezTo>
                    <a:pt x="1" y="204"/>
                    <a:pt x="1" y="204"/>
                    <a:pt x="1" y="204"/>
                  </a:cubicBezTo>
                  <a:cubicBezTo>
                    <a:pt x="3" y="206"/>
                    <a:pt x="3" y="206"/>
                    <a:pt x="3" y="206"/>
                  </a:cubicBezTo>
                  <a:cubicBezTo>
                    <a:pt x="3" y="206"/>
                    <a:pt x="3" y="205"/>
                    <a:pt x="3" y="204"/>
                  </a:cubicBezTo>
                  <a:cubicBezTo>
                    <a:pt x="4" y="204"/>
                    <a:pt x="5" y="202"/>
                    <a:pt x="5" y="202"/>
                  </a:cubicBezTo>
                  <a:cubicBezTo>
                    <a:pt x="7" y="202"/>
                    <a:pt x="7" y="202"/>
                    <a:pt x="7" y="202"/>
                  </a:cubicBezTo>
                  <a:cubicBezTo>
                    <a:pt x="7" y="202"/>
                    <a:pt x="11" y="202"/>
                    <a:pt x="11" y="202"/>
                  </a:cubicBezTo>
                  <a:cubicBezTo>
                    <a:pt x="12" y="201"/>
                    <a:pt x="10" y="199"/>
                    <a:pt x="10" y="199"/>
                  </a:cubicBezTo>
                  <a:cubicBezTo>
                    <a:pt x="10" y="199"/>
                    <a:pt x="8" y="201"/>
                    <a:pt x="8" y="201"/>
                  </a:cubicBezTo>
                  <a:cubicBezTo>
                    <a:pt x="7" y="201"/>
                    <a:pt x="7" y="198"/>
                    <a:pt x="7" y="198"/>
                  </a:cubicBezTo>
                  <a:cubicBezTo>
                    <a:pt x="7" y="196"/>
                    <a:pt x="7" y="196"/>
                    <a:pt x="7" y="196"/>
                  </a:cubicBezTo>
                  <a:cubicBezTo>
                    <a:pt x="9" y="195"/>
                    <a:pt x="9" y="195"/>
                    <a:pt x="9" y="195"/>
                  </a:cubicBezTo>
                  <a:cubicBezTo>
                    <a:pt x="10" y="193"/>
                    <a:pt x="10" y="193"/>
                    <a:pt x="10" y="193"/>
                  </a:cubicBezTo>
                  <a:cubicBezTo>
                    <a:pt x="10" y="193"/>
                    <a:pt x="12" y="191"/>
                    <a:pt x="12" y="191"/>
                  </a:cubicBezTo>
                  <a:cubicBezTo>
                    <a:pt x="13" y="190"/>
                    <a:pt x="12" y="188"/>
                    <a:pt x="12" y="188"/>
                  </a:cubicBezTo>
                  <a:cubicBezTo>
                    <a:pt x="13" y="185"/>
                    <a:pt x="13" y="185"/>
                    <a:pt x="13" y="185"/>
                  </a:cubicBezTo>
                  <a:cubicBezTo>
                    <a:pt x="11" y="182"/>
                    <a:pt x="11" y="182"/>
                    <a:pt x="11" y="182"/>
                  </a:cubicBezTo>
                  <a:cubicBezTo>
                    <a:pt x="11" y="179"/>
                    <a:pt x="11" y="179"/>
                    <a:pt x="11" y="179"/>
                  </a:cubicBezTo>
                  <a:cubicBezTo>
                    <a:pt x="9" y="176"/>
                    <a:pt x="9" y="176"/>
                    <a:pt x="9" y="176"/>
                  </a:cubicBezTo>
                  <a:cubicBezTo>
                    <a:pt x="9" y="175"/>
                    <a:pt x="9" y="175"/>
                    <a:pt x="9" y="175"/>
                  </a:cubicBezTo>
                  <a:cubicBezTo>
                    <a:pt x="8" y="173"/>
                    <a:pt x="8" y="173"/>
                    <a:pt x="8" y="173"/>
                  </a:cubicBezTo>
                  <a:cubicBezTo>
                    <a:pt x="8" y="171"/>
                    <a:pt x="8" y="171"/>
                    <a:pt x="8" y="171"/>
                  </a:cubicBezTo>
                  <a:cubicBezTo>
                    <a:pt x="8" y="171"/>
                    <a:pt x="6" y="169"/>
                    <a:pt x="5" y="169"/>
                  </a:cubicBezTo>
                  <a:cubicBezTo>
                    <a:pt x="4" y="169"/>
                    <a:pt x="5" y="168"/>
                    <a:pt x="5" y="168"/>
                  </a:cubicBezTo>
                  <a:cubicBezTo>
                    <a:pt x="5" y="166"/>
                    <a:pt x="5" y="166"/>
                    <a:pt x="5" y="166"/>
                  </a:cubicBezTo>
                  <a:cubicBezTo>
                    <a:pt x="5" y="163"/>
                    <a:pt x="5" y="163"/>
                    <a:pt x="5" y="163"/>
                  </a:cubicBezTo>
                  <a:cubicBezTo>
                    <a:pt x="10" y="164"/>
                    <a:pt x="10" y="164"/>
                    <a:pt x="10" y="164"/>
                  </a:cubicBezTo>
                  <a:cubicBezTo>
                    <a:pt x="12" y="164"/>
                    <a:pt x="12" y="164"/>
                    <a:pt x="12" y="164"/>
                  </a:cubicBezTo>
                  <a:cubicBezTo>
                    <a:pt x="9" y="162"/>
                    <a:pt x="9" y="162"/>
                    <a:pt x="9" y="162"/>
                  </a:cubicBezTo>
                  <a:cubicBezTo>
                    <a:pt x="12" y="161"/>
                    <a:pt x="12" y="161"/>
                    <a:pt x="12" y="161"/>
                  </a:cubicBezTo>
                  <a:cubicBezTo>
                    <a:pt x="14" y="163"/>
                    <a:pt x="14" y="163"/>
                    <a:pt x="14" y="163"/>
                  </a:cubicBezTo>
                  <a:cubicBezTo>
                    <a:pt x="17" y="164"/>
                    <a:pt x="17" y="164"/>
                    <a:pt x="17" y="164"/>
                  </a:cubicBezTo>
                  <a:cubicBezTo>
                    <a:pt x="18" y="166"/>
                    <a:pt x="18" y="166"/>
                    <a:pt x="18" y="166"/>
                  </a:cubicBezTo>
                  <a:cubicBezTo>
                    <a:pt x="19" y="164"/>
                    <a:pt x="19" y="164"/>
                    <a:pt x="19" y="164"/>
                  </a:cubicBezTo>
                  <a:cubicBezTo>
                    <a:pt x="22" y="164"/>
                    <a:pt x="22" y="164"/>
                    <a:pt x="22" y="164"/>
                  </a:cubicBezTo>
                  <a:cubicBezTo>
                    <a:pt x="23" y="164"/>
                    <a:pt x="23" y="164"/>
                    <a:pt x="23" y="164"/>
                  </a:cubicBezTo>
                  <a:cubicBezTo>
                    <a:pt x="26" y="163"/>
                    <a:pt x="26" y="163"/>
                    <a:pt x="26" y="163"/>
                  </a:cubicBezTo>
                  <a:cubicBezTo>
                    <a:pt x="29" y="163"/>
                    <a:pt x="29" y="163"/>
                    <a:pt x="29" y="163"/>
                  </a:cubicBezTo>
                  <a:cubicBezTo>
                    <a:pt x="30" y="161"/>
                    <a:pt x="30" y="161"/>
                    <a:pt x="30" y="161"/>
                  </a:cubicBezTo>
                  <a:cubicBezTo>
                    <a:pt x="32" y="160"/>
                    <a:pt x="32" y="160"/>
                    <a:pt x="32" y="160"/>
                  </a:cubicBezTo>
                  <a:cubicBezTo>
                    <a:pt x="33" y="159"/>
                    <a:pt x="33" y="159"/>
                    <a:pt x="33" y="159"/>
                  </a:cubicBezTo>
                  <a:cubicBezTo>
                    <a:pt x="30" y="157"/>
                    <a:pt x="30" y="157"/>
                    <a:pt x="30" y="157"/>
                  </a:cubicBezTo>
                  <a:cubicBezTo>
                    <a:pt x="28" y="154"/>
                    <a:pt x="28" y="154"/>
                    <a:pt x="28" y="154"/>
                  </a:cubicBezTo>
                  <a:cubicBezTo>
                    <a:pt x="30" y="154"/>
                    <a:pt x="30" y="154"/>
                    <a:pt x="30" y="154"/>
                  </a:cubicBezTo>
                  <a:cubicBezTo>
                    <a:pt x="30" y="151"/>
                    <a:pt x="30" y="151"/>
                    <a:pt x="30" y="151"/>
                  </a:cubicBezTo>
                  <a:cubicBezTo>
                    <a:pt x="30" y="151"/>
                    <a:pt x="34" y="152"/>
                    <a:pt x="34" y="152"/>
                  </a:cubicBezTo>
                  <a:cubicBezTo>
                    <a:pt x="34" y="151"/>
                    <a:pt x="34" y="151"/>
                    <a:pt x="35" y="150"/>
                  </a:cubicBezTo>
                  <a:cubicBezTo>
                    <a:pt x="36" y="150"/>
                    <a:pt x="38" y="149"/>
                    <a:pt x="38" y="149"/>
                  </a:cubicBezTo>
                  <a:cubicBezTo>
                    <a:pt x="39" y="147"/>
                    <a:pt x="39" y="147"/>
                    <a:pt x="39" y="147"/>
                  </a:cubicBezTo>
                  <a:cubicBezTo>
                    <a:pt x="39" y="147"/>
                    <a:pt x="41" y="146"/>
                    <a:pt x="41" y="146"/>
                  </a:cubicBezTo>
                  <a:cubicBezTo>
                    <a:pt x="42" y="146"/>
                    <a:pt x="41" y="145"/>
                    <a:pt x="41" y="144"/>
                  </a:cubicBezTo>
                  <a:cubicBezTo>
                    <a:pt x="41" y="143"/>
                    <a:pt x="41" y="141"/>
                    <a:pt x="41" y="141"/>
                  </a:cubicBezTo>
                  <a:cubicBezTo>
                    <a:pt x="42" y="139"/>
                    <a:pt x="42" y="139"/>
                    <a:pt x="42" y="139"/>
                  </a:cubicBezTo>
                  <a:cubicBezTo>
                    <a:pt x="40" y="135"/>
                    <a:pt x="40" y="135"/>
                    <a:pt x="40" y="135"/>
                  </a:cubicBezTo>
                  <a:cubicBezTo>
                    <a:pt x="37" y="136"/>
                    <a:pt x="37" y="136"/>
                    <a:pt x="37" y="136"/>
                  </a:cubicBezTo>
                  <a:cubicBezTo>
                    <a:pt x="35" y="134"/>
                    <a:pt x="35" y="134"/>
                    <a:pt x="35" y="134"/>
                  </a:cubicBezTo>
                  <a:cubicBezTo>
                    <a:pt x="35" y="134"/>
                    <a:pt x="32" y="134"/>
                    <a:pt x="32" y="133"/>
                  </a:cubicBezTo>
                  <a:cubicBezTo>
                    <a:pt x="31" y="132"/>
                    <a:pt x="30" y="130"/>
                    <a:pt x="30" y="130"/>
                  </a:cubicBezTo>
                  <a:cubicBezTo>
                    <a:pt x="30" y="128"/>
                    <a:pt x="30" y="128"/>
                    <a:pt x="30" y="128"/>
                  </a:cubicBezTo>
                  <a:cubicBezTo>
                    <a:pt x="33" y="128"/>
                    <a:pt x="33" y="128"/>
                    <a:pt x="33" y="128"/>
                  </a:cubicBezTo>
                  <a:cubicBezTo>
                    <a:pt x="31" y="127"/>
                    <a:pt x="31" y="127"/>
                    <a:pt x="31" y="127"/>
                  </a:cubicBezTo>
                  <a:cubicBezTo>
                    <a:pt x="31" y="124"/>
                    <a:pt x="31" y="124"/>
                    <a:pt x="31" y="124"/>
                  </a:cubicBezTo>
                  <a:cubicBezTo>
                    <a:pt x="35" y="123"/>
                    <a:pt x="35" y="123"/>
                    <a:pt x="35" y="123"/>
                  </a:cubicBezTo>
                  <a:cubicBezTo>
                    <a:pt x="35" y="123"/>
                    <a:pt x="40" y="125"/>
                    <a:pt x="41" y="125"/>
                  </a:cubicBezTo>
                  <a:cubicBezTo>
                    <a:pt x="42" y="126"/>
                    <a:pt x="42" y="122"/>
                    <a:pt x="42" y="122"/>
                  </a:cubicBezTo>
                  <a:cubicBezTo>
                    <a:pt x="43" y="117"/>
                    <a:pt x="43" y="117"/>
                    <a:pt x="43" y="117"/>
                  </a:cubicBezTo>
                  <a:cubicBezTo>
                    <a:pt x="43" y="117"/>
                    <a:pt x="42" y="113"/>
                    <a:pt x="43" y="112"/>
                  </a:cubicBezTo>
                  <a:cubicBezTo>
                    <a:pt x="44" y="112"/>
                    <a:pt x="47" y="106"/>
                    <a:pt x="47" y="106"/>
                  </a:cubicBezTo>
                  <a:cubicBezTo>
                    <a:pt x="47" y="106"/>
                    <a:pt x="47" y="100"/>
                    <a:pt x="47" y="99"/>
                  </a:cubicBezTo>
                  <a:cubicBezTo>
                    <a:pt x="47" y="98"/>
                    <a:pt x="47" y="94"/>
                    <a:pt x="47" y="94"/>
                  </a:cubicBezTo>
                  <a:cubicBezTo>
                    <a:pt x="47" y="93"/>
                    <a:pt x="47" y="93"/>
                    <a:pt x="47" y="93"/>
                  </a:cubicBezTo>
                  <a:cubicBezTo>
                    <a:pt x="47" y="93"/>
                    <a:pt x="44" y="92"/>
                    <a:pt x="43" y="92"/>
                  </a:cubicBezTo>
                  <a:cubicBezTo>
                    <a:pt x="43" y="91"/>
                    <a:pt x="44" y="89"/>
                    <a:pt x="44" y="89"/>
                  </a:cubicBezTo>
                  <a:cubicBezTo>
                    <a:pt x="39" y="88"/>
                    <a:pt x="39" y="88"/>
                    <a:pt x="39" y="88"/>
                  </a:cubicBezTo>
                  <a:cubicBezTo>
                    <a:pt x="40" y="85"/>
                    <a:pt x="41" y="80"/>
                    <a:pt x="42" y="80"/>
                  </a:cubicBezTo>
                  <a:cubicBezTo>
                    <a:pt x="43" y="79"/>
                    <a:pt x="45" y="77"/>
                    <a:pt x="45" y="77"/>
                  </a:cubicBezTo>
                  <a:cubicBezTo>
                    <a:pt x="45" y="73"/>
                    <a:pt x="45" y="73"/>
                    <a:pt x="45" y="73"/>
                  </a:cubicBezTo>
                  <a:cubicBezTo>
                    <a:pt x="43" y="70"/>
                    <a:pt x="43" y="70"/>
                    <a:pt x="43" y="70"/>
                  </a:cubicBezTo>
                  <a:cubicBezTo>
                    <a:pt x="45" y="67"/>
                    <a:pt x="45" y="67"/>
                    <a:pt x="45" y="67"/>
                  </a:cubicBezTo>
                  <a:cubicBezTo>
                    <a:pt x="45" y="67"/>
                    <a:pt x="49" y="65"/>
                    <a:pt x="49" y="65"/>
                  </a:cubicBezTo>
                  <a:cubicBezTo>
                    <a:pt x="50" y="65"/>
                    <a:pt x="56" y="65"/>
                    <a:pt x="56" y="65"/>
                  </a:cubicBezTo>
                  <a:cubicBezTo>
                    <a:pt x="60" y="63"/>
                    <a:pt x="60" y="63"/>
                    <a:pt x="60" y="63"/>
                  </a:cubicBezTo>
                  <a:cubicBezTo>
                    <a:pt x="66" y="63"/>
                    <a:pt x="66" y="63"/>
                    <a:pt x="66" y="63"/>
                  </a:cubicBezTo>
                  <a:cubicBezTo>
                    <a:pt x="70" y="62"/>
                    <a:pt x="70" y="62"/>
                    <a:pt x="70" y="62"/>
                  </a:cubicBezTo>
                  <a:cubicBezTo>
                    <a:pt x="73" y="64"/>
                    <a:pt x="73" y="64"/>
                    <a:pt x="73" y="64"/>
                  </a:cubicBezTo>
                  <a:cubicBezTo>
                    <a:pt x="73" y="64"/>
                    <a:pt x="75" y="66"/>
                    <a:pt x="75" y="67"/>
                  </a:cubicBezTo>
                  <a:cubicBezTo>
                    <a:pt x="75" y="67"/>
                    <a:pt x="77" y="69"/>
                    <a:pt x="77" y="70"/>
                  </a:cubicBezTo>
                  <a:cubicBezTo>
                    <a:pt x="76" y="70"/>
                    <a:pt x="78" y="73"/>
                    <a:pt x="78" y="73"/>
                  </a:cubicBezTo>
                  <a:cubicBezTo>
                    <a:pt x="78" y="73"/>
                    <a:pt x="77" y="75"/>
                    <a:pt x="77" y="76"/>
                  </a:cubicBezTo>
                  <a:cubicBezTo>
                    <a:pt x="77" y="76"/>
                    <a:pt x="78" y="80"/>
                    <a:pt x="78" y="80"/>
                  </a:cubicBezTo>
                  <a:cubicBezTo>
                    <a:pt x="78" y="81"/>
                    <a:pt x="80" y="82"/>
                    <a:pt x="80" y="82"/>
                  </a:cubicBezTo>
                  <a:cubicBezTo>
                    <a:pt x="82" y="81"/>
                    <a:pt x="82" y="81"/>
                    <a:pt x="82" y="81"/>
                  </a:cubicBezTo>
                  <a:cubicBezTo>
                    <a:pt x="83" y="79"/>
                    <a:pt x="83" y="79"/>
                    <a:pt x="83" y="79"/>
                  </a:cubicBezTo>
                  <a:cubicBezTo>
                    <a:pt x="81" y="76"/>
                    <a:pt x="81" y="76"/>
                    <a:pt x="81" y="76"/>
                  </a:cubicBezTo>
                  <a:cubicBezTo>
                    <a:pt x="80" y="76"/>
                    <a:pt x="80" y="76"/>
                    <a:pt x="80" y="76"/>
                  </a:cubicBezTo>
                  <a:cubicBezTo>
                    <a:pt x="81" y="72"/>
                    <a:pt x="81" y="72"/>
                    <a:pt x="81" y="72"/>
                  </a:cubicBezTo>
                  <a:cubicBezTo>
                    <a:pt x="81" y="72"/>
                    <a:pt x="83" y="71"/>
                    <a:pt x="84" y="72"/>
                  </a:cubicBezTo>
                  <a:cubicBezTo>
                    <a:pt x="85" y="72"/>
                    <a:pt x="88" y="75"/>
                    <a:pt x="88" y="75"/>
                  </a:cubicBezTo>
                  <a:cubicBezTo>
                    <a:pt x="90" y="76"/>
                    <a:pt x="90" y="76"/>
                    <a:pt x="90" y="76"/>
                  </a:cubicBezTo>
                  <a:cubicBezTo>
                    <a:pt x="90" y="76"/>
                    <a:pt x="93" y="74"/>
                    <a:pt x="93" y="74"/>
                  </a:cubicBezTo>
                  <a:cubicBezTo>
                    <a:pt x="93" y="74"/>
                    <a:pt x="90" y="70"/>
                    <a:pt x="90" y="70"/>
                  </a:cubicBezTo>
                  <a:cubicBezTo>
                    <a:pt x="91" y="65"/>
                    <a:pt x="91" y="65"/>
                    <a:pt x="91" y="65"/>
                  </a:cubicBezTo>
                  <a:cubicBezTo>
                    <a:pt x="92" y="61"/>
                    <a:pt x="92" y="61"/>
                    <a:pt x="92" y="61"/>
                  </a:cubicBezTo>
                  <a:cubicBezTo>
                    <a:pt x="96" y="58"/>
                    <a:pt x="96" y="58"/>
                    <a:pt x="96" y="58"/>
                  </a:cubicBezTo>
                  <a:cubicBezTo>
                    <a:pt x="99" y="60"/>
                    <a:pt x="99" y="60"/>
                    <a:pt x="99" y="60"/>
                  </a:cubicBezTo>
                  <a:cubicBezTo>
                    <a:pt x="104" y="60"/>
                    <a:pt x="104" y="60"/>
                    <a:pt x="104" y="60"/>
                  </a:cubicBezTo>
                  <a:cubicBezTo>
                    <a:pt x="109" y="60"/>
                    <a:pt x="109" y="60"/>
                    <a:pt x="109" y="60"/>
                  </a:cubicBezTo>
                  <a:cubicBezTo>
                    <a:pt x="112" y="59"/>
                    <a:pt x="112" y="59"/>
                    <a:pt x="112" y="59"/>
                  </a:cubicBezTo>
                  <a:cubicBezTo>
                    <a:pt x="116" y="59"/>
                    <a:pt x="116" y="59"/>
                    <a:pt x="116" y="59"/>
                  </a:cubicBezTo>
                  <a:cubicBezTo>
                    <a:pt x="116" y="59"/>
                    <a:pt x="114" y="57"/>
                    <a:pt x="114" y="57"/>
                  </a:cubicBezTo>
                  <a:cubicBezTo>
                    <a:pt x="113" y="57"/>
                    <a:pt x="111" y="55"/>
                    <a:pt x="111" y="55"/>
                  </a:cubicBezTo>
                  <a:cubicBezTo>
                    <a:pt x="111" y="55"/>
                    <a:pt x="110" y="57"/>
                    <a:pt x="110" y="57"/>
                  </a:cubicBezTo>
                  <a:cubicBezTo>
                    <a:pt x="109" y="58"/>
                    <a:pt x="106" y="58"/>
                    <a:pt x="106" y="57"/>
                  </a:cubicBezTo>
                  <a:cubicBezTo>
                    <a:pt x="105" y="57"/>
                    <a:pt x="104" y="54"/>
                    <a:pt x="104" y="54"/>
                  </a:cubicBezTo>
                  <a:cubicBezTo>
                    <a:pt x="104" y="51"/>
                    <a:pt x="104" y="51"/>
                    <a:pt x="104" y="51"/>
                  </a:cubicBezTo>
                  <a:cubicBezTo>
                    <a:pt x="106" y="50"/>
                    <a:pt x="106" y="50"/>
                    <a:pt x="106" y="50"/>
                  </a:cubicBezTo>
                  <a:cubicBezTo>
                    <a:pt x="103" y="47"/>
                    <a:pt x="103" y="47"/>
                    <a:pt x="103" y="47"/>
                  </a:cubicBezTo>
                  <a:cubicBezTo>
                    <a:pt x="103" y="47"/>
                    <a:pt x="103" y="44"/>
                    <a:pt x="104" y="43"/>
                  </a:cubicBezTo>
                  <a:cubicBezTo>
                    <a:pt x="105" y="43"/>
                    <a:pt x="105" y="41"/>
                    <a:pt x="105" y="41"/>
                  </a:cubicBezTo>
                  <a:cubicBezTo>
                    <a:pt x="102" y="41"/>
                    <a:pt x="102" y="41"/>
                    <a:pt x="102" y="41"/>
                  </a:cubicBezTo>
                  <a:cubicBezTo>
                    <a:pt x="102" y="41"/>
                    <a:pt x="101" y="41"/>
                    <a:pt x="101" y="39"/>
                  </a:cubicBezTo>
                  <a:cubicBezTo>
                    <a:pt x="102" y="37"/>
                    <a:pt x="102" y="36"/>
                    <a:pt x="102" y="36"/>
                  </a:cubicBezTo>
                  <a:cubicBezTo>
                    <a:pt x="98" y="36"/>
                    <a:pt x="98" y="36"/>
                    <a:pt x="98" y="36"/>
                  </a:cubicBezTo>
                  <a:cubicBezTo>
                    <a:pt x="96" y="36"/>
                    <a:pt x="96" y="36"/>
                    <a:pt x="96" y="36"/>
                  </a:cubicBezTo>
                  <a:cubicBezTo>
                    <a:pt x="93" y="33"/>
                    <a:pt x="93" y="33"/>
                    <a:pt x="93" y="33"/>
                  </a:cubicBezTo>
                  <a:cubicBezTo>
                    <a:pt x="94" y="30"/>
                    <a:pt x="94" y="30"/>
                    <a:pt x="94" y="30"/>
                  </a:cubicBezTo>
                  <a:cubicBezTo>
                    <a:pt x="100" y="29"/>
                    <a:pt x="100" y="29"/>
                    <a:pt x="100" y="29"/>
                  </a:cubicBezTo>
                  <a:cubicBezTo>
                    <a:pt x="107" y="26"/>
                    <a:pt x="107" y="26"/>
                    <a:pt x="107" y="26"/>
                  </a:cubicBezTo>
                  <a:cubicBezTo>
                    <a:pt x="106" y="24"/>
                    <a:pt x="106" y="24"/>
                    <a:pt x="106" y="24"/>
                  </a:cubicBezTo>
                  <a:cubicBezTo>
                    <a:pt x="104" y="25"/>
                    <a:pt x="104" y="25"/>
                    <a:pt x="104" y="25"/>
                  </a:cubicBezTo>
                  <a:cubicBezTo>
                    <a:pt x="104" y="25"/>
                    <a:pt x="103" y="26"/>
                    <a:pt x="103" y="26"/>
                  </a:cubicBezTo>
                  <a:cubicBezTo>
                    <a:pt x="102" y="26"/>
                    <a:pt x="100" y="26"/>
                    <a:pt x="100" y="26"/>
                  </a:cubicBezTo>
                  <a:cubicBezTo>
                    <a:pt x="100" y="24"/>
                    <a:pt x="100" y="24"/>
                    <a:pt x="100" y="24"/>
                  </a:cubicBezTo>
                  <a:cubicBezTo>
                    <a:pt x="103" y="24"/>
                    <a:pt x="103" y="24"/>
                    <a:pt x="103" y="24"/>
                  </a:cubicBezTo>
                  <a:cubicBezTo>
                    <a:pt x="105" y="23"/>
                    <a:pt x="105" y="23"/>
                    <a:pt x="105" y="23"/>
                  </a:cubicBezTo>
                  <a:cubicBezTo>
                    <a:pt x="103" y="22"/>
                    <a:pt x="103" y="22"/>
                    <a:pt x="103" y="22"/>
                  </a:cubicBezTo>
                  <a:cubicBezTo>
                    <a:pt x="100" y="18"/>
                    <a:pt x="100" y="18"/>
                    <a:pt x="100" y="18"/>
                  </a:cubicBezTo>
                  <a:cubicBezTo>
                    <a:pt x="99" y="15"/>
                    <a:pt x="99" y="15"/>
                    <a:pt x="99" y="15"/>
                  </a:cubicBezTo>
                  <a:cubicBezTo>
                    <a:pt x="97" y="14"/>
                    <a:pt x="97" y="14"/>
                    <a:pt x="97" y="14"/>
                  </a:cubicBezTo>
                  <a:cubicBezTo>
                    <a:pt x="95" y="12"/>
                    <a:pt x="95" y="12"/>
                    <a:pt x="95" y="12"/>
                  </a:cubicBezTo>
                  <a:cubicBezTo>
                    <a:pt x="95" y="9"/>
                    <a:pt x="95" y="9"/>
                    <a:pt x="95" y="9"/>
                  </a:cubicBezTo>
                  <a:cubicBezTo>
                    <a:pt x="94" y="1"/>
                    <a:pt x="94" y="1"/>
                    <a:pt x="94" y="1"/>
                  </a:cubicBezTo>
                  <a:cubicBezTo>
                    <a:pt x="97" y="1"/>
                    <a:pt x="97" y="1"/>
                    <a:pt x="97" y="1"/>
                  </a:cubicBezTo>
                  <a:cubicBezTo>
                    <a:pt x="99" y="0"/>
                    <a:pt x="99" y="0"/>
                    <a:pt x="99" y="0"/>
                  </a:cubicBezTo>
                  <a:cubicBezTo>
                    <a:pt x="99" y="0"/>
                    <a:pt x="104" y="2"/>
                    <a:pt x="105" y="2"/>
                  </a:cubicBezTo>
                  <a:cubicBezTo>
                    <a:pt x="106" y="2"/>
                    <a:pt x="108" y="3"/>
                    <a:pt x="108" y="3"/>
                  </a:cubicBezTo>
                  <a:cubicBezTo>
                    <a:pt x="112" y="5"/>
                    <a:pt x="112" y="5"/>
                    <a:pt x="112" y="5"/>
                  </a:cubicBezTo>
                  <a:cubicBezTo>
                    <a:pt x="115" y="6"/>
                    <a:pt x="115" y="6"/>
                    <a:pt x="115" y="6"/>
                  </a:cubicBezTo>
                  <a:cubicBezTo>
                    <a:pt x="115" y="6"/>
                    <a:pt x="116" y="6"/>
                    <a:pt x="116" y="6"/>
                  </a:cubicBezTo>
                  <a:cubicBezTo>
                    <a:pt x="117" y="6"/>
                    <a:pt x="119" y="5"/>
                    <a:pt x="119" y="5"/>
                  </a:cubicBezTo>
                  <a:cubicBezTo>
                    <a:pt x="119" y="5"/>
                    <a:pt x="122" y="3"/>
                    <a:pt x="123" y="3"/>
                  </a:cubicBezTo>
                  <a:cubicBezTo>
                    <a:pt x="123" y="2"/>
                    <a:pt x="124" y="2"/>
                    <a:pt x="124" y="2"/>
                  </a:cubicBezTo>
                  <a:cubicBezTo>
                    <a:pt x="126" y="6"/>
                    <a:pt x="126" y="6"/>
                    <a:pt x="126" y="6"/>
                  </a:cubicBezTo>
                  <a:cubicBezTo>
                    <a:pt x="128" y="4"/>
                    <a:pt x="128" y="4"/>
                    <a:pt x="128" y="4"/>
                  </a:cubicBezTo>
                  <a:cubicBezTo>
                    <a:pt x="129" y="2"/>
                    <a:pt x="129" y="2"/>
                    <a:pt x="129" y="2"/>
                  </a:cubicBezTo>
                  <a:cubicBezTo>
                    <a:pt x="137" y="11"/>
                    <a:pt x="137" y="11"/>
                    <a:pt x="137" y="11"/>
                  </a:cubicBezTo>
                  <a:cubicBezTo>
                    <a:pt x="138" y="15"/>
                    <a:pt x="138" y="15"/>
                    <a:pt x="138" y="15"/>
                  </a:cubicBezTo>
                  <a:cubicBezTo>
                    <a:pt x="138" y="15"/>
                    <a:pt x="138" y="18"/>
                    <a:pt x="138" y="18"/>
                  </a:cubicBezTo>
                  <a:cubicBezTo>
                    <a:pt x="137" y="18"/>
                    <a:pt x="136" y="22"/>
                    <a:pt x="136" y="22"/>
                  </a:cubicBezTo>
                  <a:cubicBezTo>
                    <a:pt x="136" y="25"/>
                    <a:pt x="136" y="25"/>
                    <a:pt x="136" y="25"/>
                  </a:cubicBezTo>
                  <a:cubicBezTo>
                    <a:pt x="138" y="26"/>
                    <a:pt x="138" y="26"/>
                    <a:pt x="138" y="26"/>
                  </a:cubicBezTo>
                  <a:cubicBezTo>
                    <a:pt x="141" y="26"/>
                    <a:pt x="141" y="26"/>
                    <a:pt x="141" y="26"/>
                  </a:cubicBezTo>
                  <a:cubicBezTo>
                    <a:pt x="143" y="28"/>
                    <a:pt x="143" y="28"/>
                    <a:pt x="143" y="28"/>
                  </a:cubicBezTo>
                  <a:cubicBezTo>
                    <a:pt x="144" y="29"/>
                    <a:pt x="144" y="29"/>
                    <a:pt x="144" y="29"/>
                  </a:cubicBezTo>
                  <a:cubicBezTo>
                    <a:pt x="147" y="29"/>
                    <a:pt x="147" y="29"/>
                    <a:pt x="147" y="29"/>
                  </a:cubicBezTo>
                  <a:cubicBezTo>
                    <a:pt x="148" y="28"/>
                    <a:pt x="148" y="28"/>
                    <a:pt x="148" y="28"/>
                  </a:cubicBezTo>
                  <a:cubicBezTo>
                    <a:pt x="152" y="29"/>
                    <a:pt x="152" y="29"/>
                    <a:pt x="152" y="29"/>
                  </a:cubicBezTo>
                  <a:cubicBezTo>
                    <a:pt x="155" y="31"/>
                    <a:pt x="155" y="31"/>
                    <a:pt x="155" y="31"/>
                  </a:cubicBezTo>
                  <a:cubicBezTo>
                    <a:pt x="158" y="33"/>
                    <a:pt x="158" y="33"/>
                    <a:pt x="158" y="33"/>
                  </a:cubicBezTo>
                  <a:cubicBezTo>
                    <a:pt x="163" y="35"/>
                    <a:pt x="163" y="35"/>
                    <a:pt x="163" y="35"/>
                  </a:cubicBezTo>
                  <a:cubicBezTo>
                    <a:pt x="164" y="32"/>
                    <a:pt x="164" y="32"/>
                    <a:pt x="164" y="32"/>
                  </a:cubicBezTo>
                  <a:cubicBezTo>
                    <a:pt x="165" y="31"/>
                    <a:pt x="165" y="31"/>
                    <a:pt x="165" y="31"/>
                  </a:cubicBezTo>
                  <a:cubicBezTo>
                    <a:pt x="168" y="31"/>
                    <a:pt x="168" y="31"/>
                    <a:pt x="168" y="31"/>
                  </a:cubicBezTo>
                  <a:cubicBezTo>
                    <a:pt x="170" y="30"/>
                    <a:pt x="170" y="30"/>
                    <a:pt x="170" y="30"/>
                  </a:cubicBezTo>
                  <a:cubicBezTo>
                    <a:pt x="171" y="29"/>
                    <a:pt x="171" y="29"/>
                    <a:pt x="171" y="29"/>
                  </a:cubicBezTo>
                  <a:cubicBezTo>
                    <a:pt x="168" y="26"/>
                    <a:pt x="168" y="26"/>
                    <a:pt x="168" y="26"/>
                  </a:cubicBezTo>
                  <a:cubicBezTo>
                    <a:pt x="168" y="23"/>
                    <a:pt x="168" y="23"/>
                    <a:pt x="168" y="23"/>
                  </a:cubicBezTo>
                  <a:cubicBezTo>
                    <a:pt x="168" y="23"/>
                    <a:pt x="170" y="21"/>
                    <a:pt x="170" y="21"/>
                  </a:cubicBezTo>
                  <a:cubicBezTo>
                    <a:pt x="171" y="21"/>
                    <a:pt x="175" y="22"/>
                    <a:pt x="175" y="22"/>
                  </a:cubicBezTo>
                  <a:cubicBezTo>
                    <a:pt x="176" y="25"/>
                    <a:pt x="176" y="25"/>
                    <a:pt x="176" y="25"/>
                  </a:cubicBezTo>
                  <a:cubicBezTo>
                    <a:pt x="177" y="28"/>
                    <a:pt x="177" y="28"/>
                    <a:pt x="177" y="28"/>
                  </a:cubicBezTo>
                  <a:cubicBezTo>
                    <a:pt x="173" y="29"/>
                    <a:pt x="173" y="29"/>
                    <a:pt x="173" y="29"/>
                  </a:cubicBezTo>
                  <a:cubicBezTo>
                    <a:pt x="172" y="31"/>
                    <a:pt x="172" y="31"/>
                    <a:pt x="172" y="31"/>
                  </a:cubicBezTo>
                  <a:cubicBezTo>
                    <a:pt x="172" y="35"/>
                    <a:pt x="172" y="35"/>
                    <a:pt x="172" y="35"/>
                  </a:cubicBezTo>
                  <a:cubicBezTo>
                    <a:pt x="172" y="39"/>
                    <a:pt x="172" y="39"/>
                    <a:pt x="172" y="39"/>
                  </a:cubicBezTo>
                  <a:cubicBezTo>
                    <a:pt x="172" y="39"/>
                    <a:pt x="172" y="41"/>
                    <a:pt x="171" y="41"/>
                  </a:cubicBezTo>
                  <a:cubicBezTo>
                    <a:pt x="170" y="42"/>
                    <a:pt x="168" y="42"/>
                    <a:pt x="168" y="42"/>
                  </a:cubicBezTo>
                  <a:cubicBezTo>
                    <a:pt x="168" y="44"/>
                    <a:pt x="168" y="44"/>
                    <a:pt x="168" y="44"/>
                  </a:cubicBezTo>
                  <a:cubicBezTo>
                    <a:pt x="165" y="46"/>
                    <a:pt x="165" y="46"/>
                    <a:pt x="165" y="46"/>
                  </a:cubicBezTo>
                  <a:cubicBezTo>
                    <a:pt x="162" y="46"/>
                    <a:pt x="162" y="46"/>
                    <a:pt x="162" y="46"/>
                  </a:cubicBezTo>
                  <a:cubicBezTo>
                    <a:pt x="161" y="47"/>
                    <a:pt x="161" y="47"/>
                    <a:pt x="161" y="47"/>
                  </a:cubicBezTo>
                  <a:cubicBezTo>
                    <a:pt x="162" y="50"/>
                    <a:pt x="162" y="50"/>
                    <a:pt x="162" y="50"/>
                  </a:cubicBezTo>
                  <a:cubicBezTo>
                    <a:pt x="164" y="52"/>
                    <a:pt x="164" y="52"/>
                    <a:pt x="164" y="52"/>
                  </a:cubicBezTo>
                  <a:cubicBezTo>
                    <a:pt x="167" y="53"/>
                    <a:pt x="167" y="53"/>
                    <a:pt x="167" y="53"/>
                  </a:cubicBezTo>
                  <a:cubicBezTo>
                    <a:pt x="169" y="52"/>
                    <a:pt x="169" y="52"/>
                    <a:pt x="169" y="52"/>
                  </a:cubicBezTo>
                  <a:cubicBezTo>
                    <a:pt x="170" y="50"/>
                    <a:pt x="170" y="50"/>
                    <a:pt x="170" y="50"/>
                  </a:cubicBezTo>
                  <a:cubicBezTo>
                    <a:pt x="173" y="49"/>
                    <a:pt x="173" y="49"/>
                    <a:pt x="173" y="49"/>
                  </a:cubicBezTo>
                  <a:cubicBezTo>
                    <a:pt x="177" y="51"/>
                    <a:pt x="177" y="51"/>
                    <a:pt x="177" y="51"/>
                  </a:cubicBezTo>
                  <a:cubicBezTo>
                    <a:pt x="178" y="53"/>
                    <a:pt x="178" y="53"/>
                    <a:pt x="178" y="53"/>
                  </a:cubicBezTo>
                  <a:cubicBezTo>
                    <a:pt x="178" y="53"/>
                    <a:pt x="182" y="53"/>
                    <a:pt x="182" y="53"/>
                  </a:cubicBezTo>
                  <a:cubicBezTo>
                    <a:pt x="182" y="53"/>
                    <a:pt x="183" y="50"/>
                    <a:pt x="183" y="50"/>
                  </a:cubicBezTo>
                  <a:cubicBezTo>
                    <a:pt x="183" y="50"/>
                    <a:pt x="184" y="48"/>
                    <a:pt x="185" y="48"/>
                  </a:cubicBezTo>
                  <a:cubicBezTo>
                    <a:pt x="186" y="48"/>
                    <a:pt x="187" y="46"/>
                    <a:pt x="188" y="46"/>
                  </a:cubicBezTo>
                  <a:cubicBezTo>
                    <a:pt x="188" y="45"/>
                    <a:pt x="189" y="43"/>
                    <a:pt x="189" y="43"/>
                  </a:cubicBezTo>
                  <a:cubicBezTo>
                    <a:pt x="189" y="43"/>
                    <a:pt x="191" y="42"/>
                    <a:pt x="192" y="42"/>
                  </a:cubicBezTo>
                  <a:cubicBezTo>
                    <a:pt x="193" y="42"/>
                    <a:pt x="199" y="41"/>
                    <a:pt x="199" y="41"/>
                  </a:cubicBezTo>
                  <a:cubicBezTo>
                    <a:pt x="199" y="41"/>
                    <a:pt x="203" y="40"/>
                    <a:pt x="204" y="39"/>
                  </a:cubicBezTo>
                  <a:cubicBezTo>
                    <a:pt x="204" y="39"/>
                    <a:pt x="208" y="36"/>
                    <a:pt x="208" y="36"/>
                  </a:cubicBezTo>
                  <a:cubicBezTo>
                    <a:pt x="209" y="33"/>
                    <a:pt x="209" y="33"/>
                    <a:pt x="209" y="33"/>
                  </a:cubicBezTo>
                  <a:cubicBezTo>
                    <a:pt x="212" y="30"/>
                    <a:pt x="212" y="30"/>
                    <a:pt x="212" y="30"/>
                  </a:cubicBezTo>
                  <a:cubicBezTo>
                    <a:pt x="212" y="30"/>
                    <a:pt x="213" y="30"/>
                    <a:pt x="213" y="29"/>
                  </a:cubicBezTo>
                  <a:cubicBezTo>
                    <a:pt x="213" y="28"/>
                    <a:pt x="214" y="25"/>
                    <a:pt x="214" y="25"/>
                  </a:cubicBezTo>
                  <a:cubicBezTo>
                    <a:pt x="216" y="24"/>
                    <a:pt x="216" y="24"/>
                    <a:pt x="216" y="24"/>
                  </a:cubicBezTo>
                  <a:cubicBezTo>
                    <a:pt x="216" y="24"/>
                    <a:pt x="218" y="25"/>
                    <a:pt x="218" y="26"/>
                  </a:cubicBezTo>
                  <a:cubicBezTo>
                    <a:pt x="218" y="26"/>
                    <a:pt x="217" y="28"/>
                    <a:pt x="217" y="28"/>
                  </a:cubicBezTo>
                  <a:cubicBezTo>
                    <a:pt x="217" y="28"/>
                    <a:pt x="215" y="29"/>
                    <a:pt x="214" y="30"/>
                  </a:cubicBezTo>
                  <a:cubicBezTo>
                    <a:pt x="214" y="30"/>
                    <a:pt x="214" y="32"/>
                    <a:pt x="214" y="32"/>
                  </a:cubicBezTo>
                  <a:cubicBezTo>
                    <a:pt x="216" y="30"/>
                    <a:pt x="216" y="30"/>
                    <a:pt x="216" y="30"/>
                  </a:cubicBezTo>
                  <a:cubicBezTo>
                    <a:pt x="216" y="30"/>
                    <a:pt x="217" y="29"/>
                    <a:pt x="217" y="29"/>
                  </a:cubicBezTo>
                  <a:cubicBezTo>
                    <a:pt x="217" y="29"/>
                    <a:pt x="221" y="28"/>
                    <a:pt x="221" y="28"/>
                  </a:cubicBezTo>
                  <a:cubicBezTo>
                    <a:pt x="221" y="28"/>
                    <a:pt x="223" y="29"/>
                    <a:pt x="223" y="29"/>
                  </a:cubicBezTo>
                  <a:cubicBezTo>
                    <a:pt x="223" y="29"/>
                    <a:pt x="225" y="30"/>
                    <a:pt x="225" y="30"/>
                  </a:cubicBezTo>
                  <a:cubicBezTo>
                    <a:pt x="229" y="29"/>
                    <a:pt x="229" y="29"/>
                    <a:pt x="229" y="29"/>
                  </a:cubicBezTo>
                  <a:cubicBezTo>
                    <a:pt x="229" y="27"/>
                    <a:pt x="229" y="27"/>
                    <a:pt x="229" y="27"/>
                  </a:cubicBezTo>
                  <a:cubicBezTo>
                    <a:pt x="229" y="27"/>
                    <a:pt x="229" y="26"/>
                    <a:pt x="230" y="26"/>
                  </a:cubicBezTo>
                  <a:cubicBezTo>
                    <a:pt x="231" y="25"/>
                    <a:pt x="233" y="24"/>
                    <a:pt x="233" y="24"/>
                  </a:cubicBezTo>
                  <a:cubicBezTo>
                    <a:pt x="233" y="24"/>
                    <a:pt x="233" y="22"/>
                    <a:pt x="233" y="21"/>
                  </a:cubicBezTo>
                  <a:cubicBezTo>
                    <a:pt x="233" y="21"/>
                    <a:pt x="234" y="19"/>
                    <a:pt x="234" y="19"/>
                  </a:cubicBezTo>
                  <a:cubicBezTo>
                    <a:pt x="234" y="19"/>
                    <a:pt x="234" y="19"/>
                    <a:pt x="234" y="19"/>
                  </a:cubicBezTo>
                  <a:cubicBezTo>
                    <a:pt x="234" y="19"/>
                    <a:pt x="236" y="18"/>
                    <a:pt x="236" y="18"/>
                  </a:cubicBezTo>
                  <a:cubicBezTo>
                    <a:pt x="236" y="18"/>
                    <a:pt x="237" y="15"/>
                    <a:pt x="237" y="15"/>
                  </a:cubicBezTo>
                  <a:cubicBezTo>
                    <a:pt x="237" y="15"/>
                    <a:pt x="237" y="14"/>
                    <a:pt x="238" y="14"/>
                  </a:cubicBezTo>
                  <a:cubicBezTo>
                    <a:pt x="238" y="14"/>
                    <a:pt x="240" y="12"/>
                    <a:pt x="240" y="12"/>
                  </a:cubicBezTo>
                  <a:cubicBezTo>
                    <a:pt x="241" y="11"/>
                    <a:pt x="241" y="11"/>
                    <a:pt x="242" y="11"/>
                  </a:cubicBezTo>
                  <a:cubicBezTo>
                    <a:pt x="242" y="11"/>
                    <a:pt x="243" y="13"/>
                    <a:pt x="243" y="13"/>
                  </a:cubicBezTo>
                  <a:cubicBezTo>
                    <a:pt x="243" y="13"/>
                    <a:pt x="243" y="14"/>
                    <a:pt x="242" y="15"/>
                  </a:cubicBezTo>
                  <a:cubicBezTo>
                    <a:pt x="241" y="15"/>
                    <a:pt x="240" y="16"/>
                    <a:pt x="240" y="16"/>
                  </a:cubicBezTo>
                  <a:cubicBezTo>
                    <a:pt x="240" y="16"/>
                    <a:pt x="242" y="18"/>
                    <a:pt x="242" y="18"/>
                  </a:cubicBezTo>
                  <a:cubicBezTo>
                    <a:pt x="242" y="18"/>
                    <a:pt x="243" y="19"/>
                    <a:pt x="243" y="19"/>
                  </a:cubicBezTo>
                  <a:cubicBezTo>
                    <a:pt x="243" y="20"/>
                    <a:pt x="242" y="21"/>
                    <a:pt x="242" y="21"/>
                  </a:cubicBezTo>
                  <a:cubicBezTo>
                    <a:pt x="243" y="21"/>
                    <a:pt x="246" y="20"/>
                    <a:pt x="246" y="20"/>
                  </a:cubicBezTo>
                  <a:cubicBezTo>
                    <a:pt x="246" y="20"/>
                    <a:pt x="246" y="18"/>
                    <a:pt x="246" y="18"/>
                  </a:cubicBezTo>
                  <a:cubicBezTo>
                    <a:pt x="246" y="18"/>
                    <a:pt x="248" y="16"/>
                    <a:pt x="248" y="16"/>
                  </a:cubicBezTo>
                  <a:cubicBezTo>
                    <a:pt x="249" y="16"/>
                    <a:pt x="251" y="17"/>
                    <a:pt x="251" y="17"/>
                  </a:cubicBezTo>
                  <a:cubicBezTo>
                    <a:pt x="251" y="17"/>
                    <a:pt x="251" y="18"/>
                    <a:pt x="251" y="19"/>
                  </a:cubicBezTo>
                  <a:cubicBezTo>
                    <a:pt x="250" y="19"/>
                    <a:pt x="248" y="21"/>
                    <a:pt x="248" y="21"/>
                  </a:cubicBezTo>
                  <a:cubicBezTo>
                    <a:pt x="248" y="22"/>
                    <a:pt x="247" y="22"/>
                    <a:pt x="248" y="22"/>
                  </a:cubicBezTo>
                  <a:cubicBezTo>
                    <a:pt x="248" y="23"/>
                    <a:pt x="250" y="25"/>
                    <a:pt x="250" y="25"/>
                  </a:cubicBezTo>
                  <a:cubicBezTo>
                    <a:pt x="253" y="27"/>
                    <a:pt x="253" y="27"/>
                    <a:pt x="253" y="27"/>
                  </a:cubicBezTo>
                  <a:cubicBezTo>
                    <a:pt x="253" y="27"/>
                    <a:pt x="253" y="28"/>
                    <a:pt x="253" y="29"/>
                  </a:cubicBezTo>
                  <a:cubicBezTo>
                    <a:pt x="253" y="29"/>
                    <a:pt x="248" y="29"/>
                    <a:pt x="248" y="29"/>
                  </a:cubicBezTo>
                  <a:cubicBezTo>
                    <a:pt x="248" y="29"/>
                    <a:pt x="248" y="29"/>
                    <a:pt x="247" y="30"/>
                  </a:cubicBezTo>
                  <a:cubicBezTo>
                    <a:pt x="247" y="30"/>
                    <a:pt x="246" y="31"/>
                    <a:pt x="244" y="32"/>
                  </a:cubicBezTo>
                  <a:cubicBezTo>
                    <a:pt x="242" y="32"/>
                    <a:pt x="242" y="32"/>
                    <a:pt x="242" y="33"/>
                  </a:cubicBezTo>
                  <a:cubicBezTo>
                    <a:pt x="242" y="34"/>
                    <a:pt x="241" y="35"/>
                    <a:pt x="242" y="36"/>
                  </a:cubicBezTo>
                  <a:cubicBezTo>
                    <a:pt x="243" y="37"/>
                    <a:pt x="245" y="38"/>
                    <a:pt x="245" y="38"/>
                  </a:cubicBezTo>
                  <a:cubicBezTo>
                    <a:pt x="245" y="38"/>
                    <a:pt x="250" y="40"/>
                    <a:pt x="250" y="39"/>
                  </a:cubicBezTo>
                  <a:cubicBezTo>
                    <a:pt x="250" y="39"/>
                    <a:pt x="257" y="39"/>
                    <a:pt x="257" y="39"/>
                  </a:cubicBezTo>
                  <a:cubicBezTo>
                    <a:pt x="260" y="39"/>
                    <a:pt x="260" y="39"/>
                    <a:pt x="260" y="39"/>
                  </a:cubicBezTo>
                  <a:cubicBezTo>
                    <a:pt x="260" y="39"/>
                    <a:pt x="261" y="41"/>
                    <a:pt x="262" y="42"/>
                  </a:cubicBezTo>
                  <a:cubicBezTo>
                    <a:pt x="262" y="42"/>
                    <a:pt x="266" y="45"/>
                    <a:pt x="266" y="45"/>
                  </a:cubicBezTo>
                  <a:cubicBezTo>
                    <a:pt x="268" y="45"/>
                    <a:pt x="268" y="45"/>
                    <a:pt x="268" y="45"/>
                  </a:cubicBezTo>
                  <a:cubicBezTo>
                    <a:pt x="269" y="49"/>
                    <a:pt x="269" y="49"/>
                    <a:pt x="269" y="49"/>
                  </a:cubicBezTo>
                  <a:cubicBezTo>
                    <a:pt x="268" y="52"/>
                    <a:pt x="268" y="52"/>
                    <a:pt x="268" y="52"/>
                  </a:cubicBezTo>
                  <a:cubicBezTo>
                    <a:pt x="265" y="53"/>
                    <a:pt x="265" y="53"/>
                    <a:pt x="265" y="53"/>
                  </a:cubicBezTo>
                  <a:cubicBezTo>
                    <a:pt x="261" y="56"/>
                    <a:pt x="261" y="56"/>
                    <a:pt x="261" y="56"/>
                  </a:cubicBezTo>
                  <a:cubicBezTo>
                    <a:pt x="259" y="55"/>
                    <a:pt x="259" y="55"/>
                    <a:pt x="259" y="55"/>
                  </a:cubicBezTo>
                  <a:cubicBezTo>
                    <a:pt x="259" y="55"/>
                    <a:pt x="261" y="57"/>
                    <a:pt x="262" y="57"/>
                  </a:cubicBezTo>
                  <a:cubicBezTo>
                    <a:pt x="263" y="57"/>
                    <a:pt x="264" y="58"/>
                    <a:pt x="264" y="58"/>
                  </a:cubicBezTo>
                  <a:cubicBezTo>
                    <a:pt x="265" y="58"/>
                    <a:pt x="269" y="58"/>
                    <a:pt x="273" y="58"/>
                  </a:cubicBezTo>
                  <a:cubicBezTo>
                    <a:pt x="273" y="59"/>
                    <a:pt x="273" y="59"/>
                    <a:pt x="273" y="60"/>
                  </a:cubicBezTo>
                  <a:cubicBezTo>
                    <a:pt x="274" y="61"/>
                    <a:pt x="275" y="65"/>
                    <a:pt x="275" y="66"/>
                  </a:cubicBezTo>
                  <a:cubicBezTo>
                    <a:pt x="275" y="66"/>
                    <a:pt x="276" y="70"/>
                    <a:pt x="278" y="73"/>
                  </a:cubicBezTo>
                  <a:cubicBezTo>
                    <a:pt x="281" y="77"/>
                    <a:pt x="280" y="78"/>
                    <a:pt x="280" y="78"/>
                  </a:cubicBezTo>
                  <a:cubicBezTo>
                    <a:pt x="280" y="87"/>
                    <a:pt x="280" y="87"/>
                    <a:pt x="280" y="87"/>
                  </a:cubicBezTo>
                  <a:cubicBezTo>
                    <a:pt x="280" y="95"/>
                    <a:pt x="280" y="95"/>
                    <a:pt x="280" y="95"/>
                  </a:cubicBezTo>
                  <a:cubicBezTo>
                    <a:pt x="275" y="99"/>
                    <a:pt x="275" y="99"/>
                    <a:pt x="275" y="99"/>
                  </a:cubicBezTo>
                  <a:cubicBezTo>
                    <a:pt x="273" y="108"/>
                    <a:pt x="273" y="108"/>
                    <a:pt x="273" y="108"/>
                  </a:cubicBezTo>
                  <a:cubicBezTo>
                    <a:pt x="273" y="108"/>
                    <a:pt x="274" y="109"/>
                    <a:pt x="275" y="109"/>
                  </a:cubicBezTo>
                  <a:cubicBezTo>
                    <a:pt x="276" y="110"/>
                    <a:pt x="279" y="113"/>
                    <a:pt x="279" y="113"/>
                  </a:cubicBezTo>
                  <a:cubicBezTo>
                    <a:pt x="280" y="114"/>
                    <a:pt x="286" y="117"/>
                    <a:pt x="289" y="118"/>
                  </a:cubicBezTo>
                  <a:cubicBezTo>
                    <a:pt x="292" y="120"/>
                    <a:pt x="291" y="125"/>
                    <a:pt x="291" y="125"/>
                  </a:cubicBezTo>
                  <a:cubicBezTo>
                    <a:pt x="289" y="132"/>
                    <a:pt x="289" y="132"/>
                    <a:pt x="289" y="132"/>
                  </a:cubicBezTo>
                  <a:cubicBezTo>
                    <a:pt x="289" y="132"/>
                    <a:pt x="290" y="136"/>
                    <a:pt x="292" y="136"/>
                  </a:cubicBezTo>
                  <a:cubicBezTo>
                    <a:pt x="293" y="135"/>
                    <a:pt x="294" y="141"/>
                    <a:pt x="294" y="141"/>
                  </a:cubicBezTo>
                  <a:cubicBezTo>
                    <a:pt x="294" y="141"/>
                    <a:pt x="295" y="147"/>
                    <a:pt x="295" y="148"/>
                  </a:cubicBezTo>
                  <a:cubicBezTo>
                    <a:pt x="294" y="149"/>
                    <a:pt x="295" y="150"/>
                    <a:pt x="295" y="150"/>
                  </a:cubicBezTo>
                  <a:cubicBezTo>
                    <a:pt x="297" y="154"/>
                    <a:pt x="297" y="154"/>
                    <a:pt x="297" y="154"/>
                  </a:cubicBezTo>
                  <a:cubicBezTo>
                    <a:pt x="297" y="154"/>
                    <a:pt x="296" y="157"/>
                    <a:pt x="295" y="158"/>
                  </a:cubicBezTo>
                  <a:cubicBezTo>
                    <a:pt x="295" y="160"/>
                    <a:pt x="294" y="162"/>
                    <a:pt x="294" y="162"/>
                  </a:cubicBezTo>
                  <a:cubicBezTo>
                    <a:pt x="295" y="165"/>
                    <a:pt x="295" y="165"/>
                    <a:pt x="295" y="165"/>
                  </a:cubicBezTo>
                  <a:cubicBezTo>
                    <a:pt x="299" y="170"/>
                    <a:pt x="299" y="170"/>
                    <a:pt x="299" y="170"/>
                  </a:cubicBezTo>
                  <a:cubicBezTo>
                    <a:pt x="299" y="175"/>
                    <a:pt x="299" y="175"/>
                    <a:pt x="299" y="175"/>
                  </a:cubicBezTo>
                  <a:cubicBezTo>
                    <a:pt x="299" y="178"/>
                    <a:pt x="299" y="178"/>
                    <a:pt x="299" y="178"/>
                  </a:cubicBezTo>
                  <a:cubicBezTo>
                    <a:pt x="299" y="178"/>
                    <a:pt x="302" y="179"/>
                    <a:pt x="303" y="179"/>
                  </a:cubicBezTo>
                  <a:cubicBezTo>
                    <a:pt x="304" y="179"/>
                    <a:pt x="306" y="181"/>
                    <a:pt x="306" y="181"/>
                  </a:cubicBezTo>
                  <a:cubicBezTo>
                    <a:pt x="306" y="181"/>
                    <a:pt x="306" y="183"/>
                    <a:pt x="306" y="184"/>
                  </a:cubicBezTo>
                  <a:cubicBezTo>
                    <a:pt x="306" y="184"/>
                    <a:pt x="309" y="188"/>
                    <a:pt x="309" y="188"/>
                  </a:cubicBezTo>
                  <a:cubicBezTo>
                    <a:pt x="310" y="189"/>
                    <a:pt x="312" y="192"/>
                    <a:pt x="312" y="192"/>
                  </a:cubicBezTo>
                  <a:cubicBezTo>
                    <a:pt x="312" y="192"/>
                    <a:pt x="312" y="194"/>
                    <a:pt x="309" y="197"/>
                  </a:cubicBezTo>
                  <a:cubicBezTo>
                    <a:pt x="307" y="200"/>
                    <a:pt x="308" y="200"/>
                    <a:pt x="308" y="201"/>
                  </a:cubicBezTo>
                  <a:cubicBezTo>
                    <a:pt x="308" y="202"/>
                    <a:pt x="309" y="204"/>
                    <a:pt x="309" y="204"/>
                  </a:cubicBezTo>
                  <a:cubicBezTo>
                    <a:pt x="309" y="204"/>
                    <a:pt x="308" y="205"/>
                    <a:pt x="307" y="206"/>
                  </a:cubicBezTo>
                  <a:cubicBezTo>
                    <a:pt x="307" y="206"/>
                    <a:pt x="306" y="208"/>
                    <a:pt x="306" y="210"/>
                  </a:cubicBezTo>
                  <a:cubicBezTo>
                    <a:pt x="302" y="213"/>
                    <a:pt x="302" y="213"/>
                    <a:pt x="302" y="213"/>
                  </a:cubicBezTo>
                  <a:cubicBezTo>
                    <a:pt x="302" y="213"/>
                    <a:pt x="302" y="213"/>
                    <a:pt x="301" y="214"/>
                  </a:cubicBezTo>
                  <a:cubicBezTo>
                    <a:pt x="301" y="213"/>
                    <a:pt x="300" y="213"/>
                    <a:pt x="299" y="213"/>
                  </a:cubicBezTo>
                  <a:cubicBezTo>
                    <a:pt x="298" y="212"/>
                    <a:pt x="297" y="211"/>
                    <a:pt x="297" y="211"/>
                  </a:cubicBezTo>
                  <a:cubicBezTo>
                    <a:pt x="297" y="211"/>
                    <a:pt x="297" y="209"/>
                    <a:pt x="297" y="207"/>
                  </a:cubicBezTo>
                  <a:cubicBezTo>
                    <a:pt x="297" y="205"/>
                    <a:pt x="297" y="206"/>
                    <a:pt x="297" y="205"/>
                  </a:cubicBezTo>
                  <a:cubicBezTo>
                    <a:pt x="296" y="204"/>
                    <a:pt x="294" y="203"/>
                    <a:pt x="292" y="202"/>
                  </a:cubicBezTo>
                  <a:cubicBezTo>
                    <a:pt x="290" y="202"/>
                    <a:pt x="286" y="202"/>
                    <a:pt x="285" y="203"/>
                  </a:cubicBezTo>
                  <a:cubicBezTo>
                    <a:pt x="285" y="203"/>
                    <a:pt x="285" y="207"/>
                    <a:pt x="285" y="207"/>
                  </a:cubicBezTo>
                  <a:cubicBezTo>
                    <a:pt x="287" y="210"/>
                    <a:pt x="287" y="210"/>
                    <a:pt x="287" y="210"/>
                  </a:cubicBezTo>
                  <a:cubicBezTo>
                    <a:pt x="286" y="212"/>
                    <a:pt x="286" y="212"/>
                    <a:pt x="286" y="212"/>
                  </a:cubicBezTo>
                  <a:cubicBezTo>
                    <a:pt x="286" y="212"/>
                    <a:pt x="277" y="214"/>
                    <a:pt x="274" y="214"/>
                  </a:cubicBezTo>
                  <a:cubicBezTo>
                    <a:pt x="271" y="214"/>
                    <a:pt x="272" y="216"/>
                    <a:pt x="272" y="216"/>
                  </a:cubicBezTo>
                  <a:cubicBezTo>
                    <a:pt x="270" y="220"/>
                    <a:pt x="270" y="220"/>
                    <a:pt x="270" y="220"/>
                  </a:cubicBezTo>
                  <a:cubicBezTo>
                    <a:pt x="268" y="222"/>
                    <a:pt x="268" y="222"/>
                    <a:pt x="268" y="222"/>
                  </a:cubicBezTo>
                  <a:cubicBezTo>
                    <a:pt x="262" y="224"/>
                    <a:pt x="262" y="224"/>
                    <a:pt x="262" y="224"/>
                  </a:cubicBezTo>
                  <a:cubicBezTo>
                    <a:pt x="262" y="224"/>
                    <a:pt x="256" y="229"/>
                    <a:pt x="255" y="229"/>
                  </a:cubicBezTo>
                  <a:cubicBezTo>
                    <a:pt x="251" y="232"/>
                    <a:pt x="251" y="232"/>
                    <a:pt x="251" y="232"/>
                  </a:cubicBezTo>
                  <a:cubicBezTo>
                    <a:pt x="251" y="232"/>
                    <a:pt x="250" y="232"/>
                    <a:pt x="247" y="234"/>
                  </a:cubicBezTo>
                  <a:cubicBezTo>
                    <a:pt x="243" y="235"/>
                    <a:pt x="245" y="237"/>
                    <a:pt x="244" y="238"/>
                  </a:cubicBezTo>
                  <a:cubicBezTo>
                    <a:pt x="244" y="240"/>
                    <a:pt x="243" y="240"/>
                    <a:pt x="241" y="241"/>
                  </a:cubicBezTo>
                  <a:cubicBezTo>
                    <a:pt x="240" y="241"/>
                    <a:pt x="237" y="240"/>
                    <a:pt x="235" y="240"/>
                  </a:cubicBezTo>
                  <a:cubicBezTo>
                    <a:pt x="234" y="240"/>
                    <a:pt x="231" y="242"/>
                    <a:pt x="229" y="242"/>
                  </a:cubicBezTo>
                  <a:cubicBezTo>
                    <a:pt x="226" y="242"/>
                    <a:pt x="226" y="242"/>
                    <a:pt x="226" y="242"/>
                  </a:cubicBezTo>
                  <a:cubicBezTo>
                    <a:pt x="222" y="247"/>
                    <a:pt x="222" y="247"/>
                    <a:pt x="222" y="247"/>
                  </a:cubicBezTo>
                  <a:cubicBezTo>
                    <a:pt x="219" y="253"/>
                    <a:pt x="219" y="253"/>
                    <a:pt x="219" y="253"/>
                  </a:cubicBezTo>
                  <a:cubicBezTo>
                    <a:pt x="218" y="250"/>
                    <a:pt x="218" y="250"/>
                    <a:pt x="218" y="250"/>
                  </a:cubicBezTo>
                  <a:cubicBezTo>
                    <a:pt x="217" y="246"/>
                    <a:pt x="217" y="246"/>
                    <a:pt x="217" y="246"/>
                  </a:cubicBezTo>
                  <a:cubicBezTo>
                    <a:pt x="212" y="246"/>
                    <a:pt x="212" y="246"/>
                    <a:pt x="212" y="246"/>
                  </a:cubicBezTo>
                  <a:cubicBezTo>
                    <a:pt x="213" y="249"/>
                    <a:pt x="213" y="249"/>
                    <a:pt x="213" y="249"/>
                  </a:cubicBezTo>
                  <a:cubicBezTo>
                    <a:pt x="213" y="249"/>
                    <a:pt x="215" y="256"/>
                    <a:pt x="216" y="257"/>
                  </a:cubicBezTo>
                  <a:cubicBezTo>
                    <a:pt x="217" y="258"/>
                    <a:pt x="218" y="258"/>
                    <a:pt x="220" y="259"/>
                  </a:cubicBezTo>
                  <a:cubicBezTo>
                    <a:pt x="223" y="261"/>
                    <a:pt x="223" y="261"/>
                    <a:pt x="226" y="263"/>
                  </a:cubicBezTo>
                  <a:cubicBezTo>
                    <a:pt x="229" y="265"/>
                    <a:pt x="228" y="267"/>
                    <a:pt x="228" y="268"/>
                  </a:cubicBezTo>
                  <a:cubicBezTo>
                    <a:pt x="228" y="270"/>
                    <a:pt x="228" y="270"/>
                    <a:pt x="226" y="272"/>
                  </a:cubicBezTo>
                  <a:cubicBezTo>
                    <a:pt x="224" y="275"/>
                    <a:pt x="226" y="277"/>
                    <a:pt x="226" y="277"/>
                  </a:cubicBezTo>
                  <a:cubicBezTo>
                    <a:pt x="226" y="277"/>
                    <a:pt x="227" y="279"/>
                    <a:pt x="229" y="281"/>
                  </a:cubicBezTo>
                  <a:cubicBezTo>
                    <a:pt x="231" y="283"/>
                    <a:pt x="230" y="284"/>
                    <a:pt x="231" y="287"/>
                  </a:cubicBezTo>
                  <a:cubicBezTo>
                    <a:pt x="231" y="290"/>
                    <a:pt x="231" y="289"/>
                    <a:pt x="233" y="292"/>
                  </a:cubicBezTo>
                  <a:cubicBezTo>
                    <a:pt x="235" y="294"/>
                    <a:pt x="234" y="293"/>
                    <a:pt x="236" y="295"/>
                  </a:cubicBezTo>
                  <a:cubicBezTo>
                    <a:pt x="238" y="297"/>
                    <a:pt x="238" y="298"/>
                    <a:pt x="238" y="298"/>
                  </a:cubicBezTo>
                  <a:cubicBezTo>
                    <a:pt x="238" y="298"/>
                    <a:pt x="244" y="296"/>
                    <a:pt x="246" y="298"/>
                  </a:cubicBezTo>
                  <a:cubicBezTo>
                    <a:pt x="248" y="300"/>
                    <a:pt x="247" y="299"/>
                    <a:pt x="251" y="302"/>
                  </a:cubicBezTo>
                  <a:cubicBezTo>
                    <a:pt x="254" y="306"/>
                    <a:pt x="251" y="304"/>
                    <a:pt x="252" y="307"/>
                  </a:cubicBezTo>
                  <a:cubicBezTo>
                    <a:pt x="253" y="309"/>
                    <a:pt x="254" y="308"/>
                    <a:pt x="254" y="308"/>
                  </a:cubicBezTo>
                  <a:cubicBezTo>
                    <a:pt x="254" y="308"/>
                    <a:pt x="255" y="309"/>
                    <a:pt x="257" y="309"/>
                  </a:cubicBezTo>
                  <a:cubicBezTo>
                    <a:pt x="259" y="309"/>
                    <a:pt x="259" y="311"/>
                    <a:pt x="259" y="313"/>
                  </a:cubicBezTo>
                  <a:cubicBezTo>
                    <a:pt x="260" y="315"/>
                    <a:pt x="260" y="315"/>
                    <a:pt x="262" y="317"/>
                  </a:cubicBezTo>
                  <a:cubicBezTo>
                    <a:pt x="263" y="318"/>
                    <a:pt x="264" y="317"/>
                    <a:pt x="267" y="316"/>
                  </a:cubicBezTo>
                  <a:cubicBezTo>
                    <a:pt x="269" y="316"/>
                    <a:pt x="268" y="318"/>
                    <a:pt x="268" y="319"/>
                  </a:cubicBezTo>
                  <a:cubicBezTo>
                    <a:pt x="268" y="320"/>
                    <a:pt x="270" y="320"/>
                    <a:pt x="272" y="321"/>
                  </a:cubicBezTo>
                  <a:cubicBezTo>
                    <a:pt x="274" y="322"/>
                    <a:pt x="273" y="322"/>
                    <a:pt x="275" y="324"/>
                  </a:cubicBezTo>
                  <a:cubicBezTo>
                    <a:pt x="275" y="324"/>
                    <a:pt x="275" y="324"/>
                    <a:pt x="275" y="325"/>
                  </a:cubicBezTo>
                  <a:close/>
                  <a:moveTo>
                    <a:pt x="55" y="394"/>
                  </a:moveTo>
                  <a:cubicBezTo>
                    <a:pt x="55" y="394"/>
                    <a:pt x="55" y="394"/>
                    <a:pt x="55" y="394"/>
                  </a:cubicBezTo>
                  <a:cubicBezTo>
                    <a:pt x="55" y="394"/>
                    <a:pt x="55" y="394"/>
                    <a:pt x="55" y="394"/>
                  </a:cubicBezTo>
                  <a:cubicBezTo>
                    <a:pt x="55" y="394"/>
                    <a:pt x="55" y="394"/>
                    <a:pt x="55" y="394"/>
                  </a:cubicBezTo>
                  <a:close/>
                  <a:moveTo>
                    <a:pt x="128" y="400"/>
                  </a:moveTo>
                  <a:cubicBezTo>
                    <a:pt x="128" y="400"/>
                    <a:pt x="128" y="400"/>
                    <a:pt x="128" y="400"/>
                  </a:cubicBezTo>
                  <a:cubicBezTo>
                    <a:pt x="128" y="400"/>
                    <a:pt x="128" y="400"/>
                    <a:pt x="128" y="400"/>
                  </a:cubicBezTo>
                  <a:cubicBezTo>
                    <a:pt x="128" y="400"/>
                    <a:pt x="128" y="400"/>
                    <a:pt x="128" y="400"/>
                  </a:cubicBezTo>
                  <a:cubicBezTo>
                    <a:pt x="128" y="400"/>
                    <a:pt x="128" y="400"/>
                    <a:pt x="128" y="400"/>
                  </a:cubicBezTo>
                  <a:close/>
                  <a:moveTo>
                    <a:pt x="312" y="204"/>
                  </a:moveTo>
                  <a:cubicBezTo>
                    <a:pt x="312" y="204"/>
                    <a:pt x="312" y="204"/>
                    <a:pt x="312" y="204"/>
                  </a:cubicBezTo>
                  <a:cubicBezTo>
                    <a:pt x="312" y="204"/>
                    <a:pt x="312" y="204"/>
                    <a:pt x="312" y="204"/>
                  </a:cubicBezTo>
                  <a:cubicBezTo>
                    <a:pt x="312" y="204"/>
                    <a:pt x="312" y="204"/>
                    <a:pt x="312" y="204"/>
                  </a:cubicBezTo>
                  <a:close/>
                </a:path>
              </a:pathLst>
            </a:custGeom>
            <a:grpFill/>
            <a:ln w="38100" cap="rnd" cmpd="sng">
              <a:solidFill>
                <a:schemeClr val="bg2"/>
              </a:solidFill>
              <a:prstDash val="solid"/>
              <a:round/>
              <a:headEnd/>
              <a:tailEnd/>
            </a:ln>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en-US" sz="1050">
                <a:solidFill>
                  <a:srgbClr val="0032A0">
                    <a:lumMod val="50000"/>
                  </a:srgbClr>
                </a:solidFill>
                <a:latin typeface="Calibri Light"/>
              </a:endParaRPr>
            </a:p>
          </p:txBody>
        </p:sp>
        <p:sp>
          <p:nvSpPr>
            <p:cNvPr id="567" name="Freeform 80"/>
            <p:cNvSpPr>
              <a:spLocks noEditPoints="1"/>
            </p:cNvSpPr>
            <p:nvPr/>
          </p:nvSpPr>
          <p:spPr bwMode="auto">
            <a:xfrm>
              <a:off x="4736816" y="3211661"/>
              <a:ext cx="1121419" cy="1240147"/>
            </a:xfrm>
            <a:custGeom>
              <a:avLst/>
              <a:gdLst>
                <a:gd name="T0" fmla="*/ 372 w 492"/>
                <a:gd name="T1" fmla="*/ 536 h 561"/>
                <a:gd name="T2" fmla="*/ 338 w 492"/>
                <a:gd name="T3" fmla="*/ 556 h 561"/>
                <a:gd name="T4" fmla="*/ 272 w 492"/>
                <a:gd name="T5" fmla="*/ 521 h 561"/>
                <a:gd name="T6" fmla="*/ 260 w 492"/>
                <a:gd name="T7" fmla="*/ 489 h 561"/>
                <a:gd name="T8" fmla="*/ 318 w 492"/>
                <a:gd name="T9" fmla="*/ 489 h 561"/>
                <a:gd name="T10" fmla="*/ 376 w 492"/>
                <a:gd name="T11" fmla="*/ 476 h 561"/>
                <a:gd name="T12" fmla="*/ 403 w 492"/>
                <a:gd name="T13" fmla="*/ 478 h 561"/>
                <a:gd name="T14" fmla="*/ 442 w 492"/>
                <a:gd name="T15" fmla="*/ 422 h 561"/>
                <a:gd name="T16" fmla="*/ 411 w 492"/>
                <a:gd name="T17" fmla="*/ 385 h 561"/>
                <a:gd name="T18" fmla="*/ 455 w 492"/>
                <a:gd name="T19" fmla="*/ 350 h 561"/>
                <a:gd name="T20" fmla="*/ 490 w 492"/>
                <a:gd name="T21" fmla="*/ 351 h 561"/>
                <a:gd name="T22" fmla="*/ 379 w 492"/>
                <a:gd name="T23" fmla="*/ 295 h 561"/>
                <a:gd name="T24" fmla="*/ 340 w 492"/>
                <a:gd name="T25" fmla="*/ 271 h 561"/>
                <a:gd name="T26" fmla="*/ 275 w 492"/>
                <a:gd name="T27" fmla="*/ 186 h 561"/>
                <a:gd name="T28" fmla="*/ 218 w 492"/>
                <a:gd name="T29" fmla="*/ 109 h 561"/>
                <a:gd name="T30" fmla="*/ 247 w 492"/>
                <a:gd name="T31" fmla="*/ 78 h 561"/>
                <a:gd name="T32" fmla="*/ 267 w 492"/>
                <a:gd name="T33" fmla="*/ 63 h 561"/>
                <a:gd name="T34" fmla="*/ 262 w 492"/>
                <a:gd name="T35" fmla="*/ 56 h 561"/>
                <a:gd name="T36" fmla="*/ 258 w 492"/>
                <a:gd name="T37" fmla="*/ 46 h 561"/>
                <a:gd name="T38" fmla="*/ 267 w 492"/>
                <a:gd name="T39" fmla="*/ 30 h 561"/>
                <a:gd name="T40" fmla="*/ 212 w 492"/>
                <a:gd name="T41" fmla="*/ 15 h 561"/>
                <a:gd name="T42" fmla="*/ 185 w 492"/>
                <a:gd name="T43" fmla="*/ 4 h 561"/>
                <a:gd name="T44" fmla="*/ 148 w 492"/>
                <a:gd name="T45" fmla="*/ 15 h 561"/>
                <a:gd name="T46" fmla="*/ 148 w 492"/>
                <a:gd name="T47" fmla="*/ 26 h 561"/>
                <a:gd name="T48" fmla="*/ 139 w 492"/>
                <a:gd name="T49" fmla="*/ 27 h 561"/>
                <a:gd name="T50" fmla="*/ 132 w 492"/>
                <a:gd name="T51" fmla="*/ 34 h 561"/>
                <a:gd name="T52" fmla="*/ 136 w 492"/>
                <a:gd name="T53" fmla="*/ 46 h 561"/>
                <a:gd name="T54" fmla="*/ 129 w 492"/>
                <a:gd name="T55" fmla="*/ 40 h 561"/>
                <a:gd name="T56" fmla="*/ 114 w 492"/>
                <a:gd name="T57" fmla="*/ 45 h 561"/>
                <a:gd name="T58" fmla="*/ 104 w 492"/>
                <a:gd name="T59" fmla="*/ 34 h 561"/>
                <a:gd name="T60" fmla="*/ 101 w 492"/>
                <a:gd name="T61" fmla="*/ 47 h 561"/>
                <a:gd name="T62" fmla="*/ 94 w 492"/>
                <a:gd name="T63" fmla="*/ 61 h 561"/>
                <a:gd name="T64" fmla="*/ 89 w 492"/>
                <a:gd name="T65" fmla="*/ 71 h 561"/>
                <a:gd name="T66" fmla="*/ 87 w 492"/>
                <a:gd name="T67" fmla="*/ 58 h 561"/>
                <a:gd name="T68" fmla="*/ 73 w 492"/>
                <a:gd name="T69" fmla="*/ 51 h 561"/>
                <a:gd name="T70" fmla="*/ 65 w 492"/>
                <a:gd name="T71" fmla="*/ 39 h 561"/>
                <a:gd name="T72" fmla="*/ 58 w 492"/>
                <a:gd name="T73" fmla="*/ 51 h 561"/>
                <a:gd name="T74" fmla="*/ 50 w 492"/>
                <a:gd name="T75" fmla="*/ 63 h 561"/>
                <a:gd name="T76" fmla="*/ 35 w 492"/>
                <a:gd name="T77" fmla="*/ 63 h 561"/>
                <a:gd name="T78" fmla="*/ 19 w 492"/>
                <a:gd name="T79" fmla="*/ 69 h 561"/>
                <a:gd name="T80" fmla="*/ 18 w 492"/>
                <a:gd name="T81" fmla="*/ 100 h 561"/>
                <a:gd name="T82" fmla="*/ 14 w 492"/>
                <a:gd name="T83" fmla="*/ 134 h 561"/>
                <a:gd name="T84" fmla="*/ 31 w 492"/>
                <a:gd name="T85" fmla="*/ 180 h 561"/>
                <a:gd name="T86" fmla="*/ 86 w 492"/>
                <a:gd name="T87" fmla="*/ 147 h 561"/>
                <a:gd name="T88" fmla="*/ 139 w 492"/>
                <a:gd name="T89" fmla="*/ 179 h 561"/>
                <a:gd name="T90" fmla="*/ 162 w 492"/>
                <a:gd name="T91" fmla="*/ 237 h 561"/>
                <a:gd name="T92" fmla="*/ 207 w 492"/>
                <a:gd name="T93" fmla="*/ 276 h 561"/>
                <a:gd name="T94" fmla="*/ 251 w 492"/>
                <a:gd name="T95" fmla="*/ 307 h 561"/>
                <a:gd name="T96" fmla="*/ 289 w 492"/>
                <a:gd name="T97" fmla="*/ 317 h 561"/>
                <a:gd name="T98" fmla="*/ 334 w 492"/>
                <a:gd name="T99" fmla="*/ 346 h 561"/>
                <a:gd name="T100" fmla="*/ 357 w 492"/>
                <a:gd name="T101" fmla="*/ 374 h 561"/>
                <a:gd name="T102" fmla="*/ 395 w 492"/>
                <a:gd name="T103" fmla="*/ 418 h 561"/>
                <a:gd name="T104" fmla="*/ 390 w 492"/>
                <a:gd name="T105" fmla="*/ 463 h 561"/>
                <a:gd name="T106" fmla="*/ 75 w 492"/>
                <a:gd name="T107" fmla="*/ 342 h 561"/>
                <a:gd name="T108" fmla="*/ 126 w 492"/>
                <a:gd name="T109" fmla="*/ 355 h 561"/>
                <a:gd name="T110" fmla="*/ 113 w 492"/>
                <a:gd name="T111" fmla="*/ 441 h 561"/>
                <a:gd name="T112" fmla="*/ 71 w 492"/>
                <a:gd name="T113" fmla="*/ 446 h 561"/>
                <a:gd name="T114" fmla="*/ 73 w 492"/>
                <a:gd name="T115" fmla="*/ 395 h 561"/>
                <a:gd name="T116" fmla="*/ 57 w 492"/>
                <a:gd name="T117" fmla="*/ 358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2" h="561">
                  <a:moveTo>
                    <a:pt x="376" y="476"/>
                  </a:moveTo>
                  <a:cubicBezTo>
                    <a:pt x="377" y="483"/>
                    <a:pt x="377" y="483"/>
                    <a:pt x="377" y="483"/>
                  </a:cubicBezTo>
                  <a:cubicBezTo>
                    <a:pt x="377" y="483"/>
                    <a:pt x="371" y="493"/>
                    <a:pt x="371" y="494"/>
                  </a:cubicBezTo>
                  <a:cubicBezTo>
                    <a:pt x="371" y="495"/>
                    <a:pt x="369" y="499"/>
                    <a:pt x="367" y="502"/>
                  </a:cubicBezTo>
                  <a:cubicBezTo>
                    <a:pt x="366" y="504"/>
                    <a:pt x="360" y="512"/>
                    <a:pt x="360" y="512"/>
                  </a:cubicBezTo>
                  <a:cubicBezTo>
                    <a:pt x="360" y="512"/>
                    <a:pt x="360" y="515"/>
                    <a:pt x="362" y="517"/>
                  </a:cubicBezTo>
                  <a:cubicBezTo>
                    <a:pt x="363" y="519"/>
                    <a:pt x="366" y="522"/>
                    <a:pt x="366" y="525"/>
                  </a:cubicBezTo>
                  <a:cubicBezTo>
                    <a:pt x="366" y="527"/>
                    <a:pt x="371" y="530"/>
                    <a:pt x="371" y="530"/>
                  </a:cubicBezTo>
                  <a:cubicBezTo>
                    <a:pt x="372" y="536"/>
                    <a:pt x="372" y="536"/>
                    <a:pt x="372" y="536"/>
                  </a:cubicBezTo>
                  <a:cubicBezTo>
                    <a:pt x="372" y="536"/>
                    <a:pt x="375" y="539"/>
                    <a:pt x="375" y="540"/>
                  </a:cubicBezTo>
                  <a:cubicBezTo>
                    <a:pt x="374" y="541"/>
                    <a:pt x="369" y="546"/>
                    <a:pt x="369" y="546"/>
                  </a:cubicBezTo>
                  <a:cubicBezTo>
                    <a:pt x="368" y="552"/>
                    <a:pt x="368" y="552"/>
                    <a:pt x="368" y="552"/>
                  </a:cubicBezTo>
                  <a:cubicBezTo>
                    <a:pt x="368" y="555"/>
                    <a:pt x="368" y="555"/>
                    <a:pt x="368" y="555"/>
                  </a:cubicBezTo>
                  <a:cubicBezTo>
                    <a:pt x="368" y="555"/>
                    <a:pt x="369" y="555"/>
                    <a:pt x="368" y="558"/>
                  </a:cubicBezTo>
                  <a:cubicBezTo>
                    <a:pt x="367" y="560"/>
                    <a:pt x="367" y="560"/>
                    <a:pt x="366" y="560"/>
                  </a:cubicBezTo>
                  <a:cubicBezTo>
                    <a:pt x="365" y="561"/>
                    <a:pt x="355" y="560"/>
                    <a:pt x="355" y="560"/>
                  </a:cubicBezTo>
                  <a:cubicBezTo>
                    <a:pt x="345" y="558"/>
                    <a:pt x="345" y="558"/>
                    <a:pt x="345" y="558"/>
                  </a:cubicBezTo>
                  <a:cubicBezTo>
                    <a:pt x="345" y="558"/>
                    <a:pt x="340" y="557"/>
                    <a:pt x="338" y="556"/>
                  </a:cubicBezTo>
                  <a:cubicBezTo>
                    <a:pt x="337" y="555"/>
                    <a:pt x="335" y="554"/>
                    <a:pt x="335" y="554"/>
                  </a:cubicBezTo>
                  <a:cubicBezTo>
                    <a:pt x="332" y="545"/>
                    <a:pt x="332" y="545"/>
                    <a:pt x="332" y="545"/>
                  </a:cubicBezTo>
                  <a:cubicBezTo>
                    <a:pt x="324" y="544"/>
                    <a:pt x="324" y="544"/>
                    <a:pt x="324" y="544"/>
                  </a:cubicBezTo>
                  <a:cubicBezTo>
                    <a:pt x="304" y="541"/>
                    <a:pt x="304" y="541"/>
                    <a:pt x="304" y="541"/>
                  </a:cubicBezTo>
                  <a:cubicBezTo>
                    <a:pt x="304" y="541"/>
                    <a:pt x="297" y="535"/>
                    <a:pt x="296" y="534"/>
                  </a:cubicBezTo>
                  <a:cubicBezTo>
                    <a:pt x="294" y="533"/>
                    <a:pt x="292" y="530"/>
                    <a:pt x="292" y="530"/>
                  </a:cubicBezTo>
                  <a:cubicBezTo>
                    <a:pt x="288" y="529"/>
                    <a:pt x="288" y="529"/>
                    <a:pt x="288" y="529"/>
                  </a:cubicBezTo>
                  <a:cubicBezTo>
                    <a:pt x="280" y="521"/>
                    <a:pt x="280" y="521"/>
                    <a:pt x="280" y="521"/>
                  </a:cubicBezTo>
                  <a:cubicBezTo>
                    <a:pt x="272" y="521"/>
                    <a:pt x="272" y="521"/>
                    <a:pt x="272" y="521"/>
                  </a:cubicBezTo>
                  <a:cubicBezTo>
                    <a:pt x="266" y="517"/>
                    <a:pt x="266" y="517"/>
                    <a:pt x="266" y="517"/>
                  </a:cubicBezTo>
                  <a:cubicBezTo>
                    <a:pt x="259" y="517"/>
                    <a:pt x="259" y="517"/>
                    <a:pt x="259" y="517"/>
                  </a:cubicBezTo>
                  <a:cubicBezTo>
                    <a:pt x="259" y="517"/>
                    <a:pt x="254" y="516"/>
                    <a:pt x="254" y="515"/>
                  </a:cubicBezTo>
                  <a:cubicBezTo>
                    <a:pt x="253" y="513"/>
                    <a:pt x="247" y="510"/>
                    <a:pt x="247" y="510"/>
                  </a:cubicBezTo>
                  <a:cubicBezTo>
                    <a:pt x="247" y="510"/>
                    <a:pt x="247" y="504"/>
                    <a:pt x="247" y="503"/>
                  </a:cubicBezTo>
                  <a:cubicBezTo>
                    <a:pt x="247" y="502"/>
                    <a:pt x="248" y="492"/>
                    <a:pt x="248" y="492"/>
                  </a:cubicBezTo>
                  <a:cubicBezTo>
                    <a:pt x="252" y="487"/>
                    <a:pt x="252" y="487"/>
                    <a:pt x="252" y="487"/>
                  </a:cubicBezTo>
                  <a:cubicBezTo>
                    <a:pt x="258" y="485"/>
                    <a:pt x="258" y="485"/>
                    <a:pt x="258" y="485"/>
                  </a:cubicBezTo>
                  <a:cubicBezTo>
                    <a:pt x="260" y="489"/>
                    <a:pt x="260" y="489"/>
                    <a:pt x="260" y="489"/>
                  </a:cubicBezTo>
                  <a:cubicBezTo>
                    <a:pt x="267" y="492"/>
                    <a:pt x="267" y="492"/>
                    <a:pt x="267" y="492"/>
                  </a:cubicBezTo>
                  <a:cubicBezTo>
                    <a:pt x="271" y="489"/>
                    <a:pt x="271" y="489"/>
                    <a:pt x="271" y="489"/>
                  </a:cubicBezTo>
                  <a:cubicBezTo>
                    <a:pt x="273" y="483"/>
                    <a:pt x="273" y="483"/>
                    <a:pt x="273" y="483"/>
                  </a:cubicBezTo>
                  <a:cubicBezTo>
                    <a:pt x="279" y="481"/>
                    <a:pt x="279" y="481"/>
                    <a:pt x="279" y="481"/>
                  </a:cubicBezTo>
                  <a:cubicBezTo>
                    <a:pt x="286" y="484"/>
                    <a:pt x="286" y="484"/>
                    <a:pt x="286" y="484"/>
                  </a:cubicBezTo>
                  <a:cubicBezTo>
                    <a:pt x="291" y="489"/>
                    <a:pt x="291" y="489"/>
                    <a:pt x="291" y="489"/>
                  </a:cubicBezTo>
                  <a:cubicBezTo>
                    <a:pt x="301" y="492"/>
                    <a:pt x="301" y="492"/>
                    <a:pt x="301" y="492"/>
                  </a:cubicBezTo>
                  <a:cubicBezTo>
                    <a:pt x="310" y="490"/>
                    <a:pt x="310" y="490"/>
                    <a:pt x="310" y="490"/>
                  </a:cubicBezTo>
                  <a:cubicBezTo>
                    <a:pt x="318" y="489"/>
                    <a:pt x="318" y="489"/>
                    <a:pt x="318" y="489"/>
                  </a:cubicBezTo>
                  <a:cubicBezTo>
                    <a:pt x="318" y="489"/>
                    <a:pt x="322" y="489"/>
                    <a:pt x="324" y="489"/>
                  </a:cubicBezTo>
                  <a:cubicBezTo>
                    <a:pt x="325" y="488"/>
                    <a:pt x="331" y="486"/>
                    <a:pt x="331" y="486"/>
                  </a:cubicBezTo>
                  <a:cubicBezTo>
                    <a:pt x="341" y="483"/>
                    <a:pt x="341" y="483"/>
                    <a:pt x="341" y="483"/>
                  </a:cubicBezTo>
                  <a:cubicBezTo>
                    <a:pt x="347" y="475"/>
                    <a:pt x="347" y="475"/>
                    <a:pt x="347" y="475"/>
                  </a:cubicBezTo>
                  <a:cubicBezTo>
                    <a:pt x="355" y="478"/>
                    <a:pt x="355" y="478"/>
                    <a:pt x="355" y="478"/>
                  </a:cubicBezTo>
                  <a:cubicBezTo>
                    <a:pt x="362" y="479"/>
                    <a:pt x="362" y="479"/>
                    <a:pt x="362" y="479"/>
                  </a:cubicBezTo>
                  <a:cubicBezTo>
                    <a:pt x="365" y="474"/>
                    <a:pt x="365" y="474"/>
                    <a:pt x="365" y="474"/>
                  </a:cubicBezTo>
                  <a:cubicBezTo>
                    <a:pt x="372" y="470"/>
                    <a:pt x="372" y="470"/>
                    <a:pt x="372" y="470"/>
                  </a:cubicBezTo>
                  <a:cubicBezTo>
                    <a:pt x="376" y="476"/>
                    <a:pt x="376" y="476"/>
                    <a:pt x="376" y="476"/>
                  </a:cubicBezTo>
                  <a:close/>
                  <a:moveTo>
                    <a:pt x="388" y="469"/>
                  </a:moveTo>
                  <a:cubicBezTo>
                    <a:pt x="388" y="469"/>
                    <a:pt x="388" y="469"/>
                    <a:pt x="388" y="469"/>
                  </a:cubicBezTo>
                  <a:cubicBezTo>
                    <a:pt x="384" y="473"/>
                    <a:pt x="384" y="473"/>
                    <a:pt x="384" y="473"/>
                  </a:cubicBezTo>
                  <a:cubicBezTo>
                    <a:pt x="380" y="476"/>
                    <a:pt x="380" y="476"/>
                    <a:pt x="380" y="476"/>
                  </a:cubicBezTo>
                  <a:cubicBezTo>
                    <a:pt x="380" y="476"/>
                    <a:pt x="381" y="480"/>
                    <a:pt x="381" y="482"/>
                  </a:cubicBezTo>
                  <a:cubicBezTo>
                    <a:pt x="382" y="484"/>
                    <a:pt x="385" y="489"/>
                    <a:pt x="385" y="489"/>
                  </a:cubicBezTo>
                  <a:cubicBezTo>
                    <a:pt x="395" y="489"/>
                    <a:pt x="395" y="489"/>
                    <a:pt x="395" y="489"/>
                  </a:cubicBezTo>
                  <a:cubicBezTo>
                    <a:pt x="402" y="485"/>
                    <a:pt x="402" y="485"/>
                    <a:pt x="402" y="485"/>
                  </a:cubicBezTo>
                  <a:cubicBezTo>
                    <a:pt x="403" y="478"/>
                    <a:pt x="403" y="478"/>
                    <a:pt x="403" y="478"/>
                  </a:cubicBezTo>
                  <a:cubicBezTo>
                    <a:pt x="406" y="471"/>
                    <a:pt x="406" y="471"/>
                    <a:pt x="406" y="471"/>
                  </a:cubicBezTo>
                  <a:cubicBezTo>
                    <a:pt x="412" y="467"/>
                    <a:pt x="412" y="467"/>
                    <a:pt x="412" y="467"/>
                  </a:cubicBezTo>
                  <a:cubicBezTo>
                    <a:pt x="417" y="462"/>
                    <a:pt x="417" y="462"/>
                    <a:pt x="417" y="462"/>
                  </a:cubicBezTo>
                  <a:cubicBezTo>
                    <a:pt x="420" y="457"/>
                    <a:pt x="420" y="457"/>
                    <a:pt x="420" y="457"/>
                  </a:cubicBezTo>
                  <a:cubicBezTo>
                    <a:pt x="421" y="444"/>
                    <a:pt x="421" y="444"/>
                    <a:pt x="421" y="444"/>
                  </a:cubicBezTo>
                  <a:cubicBezTo>
                    <a:pt x="424" y="434"/>
                    <a:pt x="424" y="434"/>
                    <a:pt x="424" y="434"/>
                  </a:cubicBezTo>
                  <a:cubicBezTo>
                    <a:pt x="440" y="428"/>
                    <a:pt x="440" y="428"/>
                    <a:pt x="440" y="428"/>
                  </a:cubicBezTo>
                  <a:cubicBezTo>
                    <a:pt x="443" y="426"/>
                    <a:pt x="443" y="426"/>
                    <a:pt x="443" y="426"/>
                  </a:cubicBezTo>
                  <a:cubicBezTo>
                    <a:pt x="443" y="426"/>
                    <a:pt x="443" y="424"/>
                    <a:pt x="442" y="422"/>
                  </a:cubicBezTo>
                  <a:cubicBezTo>
                    <a:pt x="442" y="421"/>
                    <a:pt x="439" y="418"/>
                    <a:pt x="439" y="418"/>
                  </a:cubicBezTo>
                  <a:cubicBezTo>
                    <a:pt x="439" y="418"/>
                    <a:pt x="440" y="415"/>
                    <a:pt x="440" y="414"/>
                  </a:cubicBezTo>
                  <a:cubicBezTo>
                    <a:pt x="440" y="413"/>
                    <a:pt x="439" y="406"/>
                    <a:pt x="439" y="406"/>
                  </a:cubicBezTo>
                  <a:cubicBezTo>
                    <a:pt x="437" y="399"/>
                    <a:pt x="437" y="399"/>
                    <a:pt x="437" y="399"/>
                  </a:cubicBezTo>
                  <a:cubicBezTo>
                    <a:pt x="437" y="399"/>
                    <a:pt x="435" y="399"/>
                    <a:pt x="432" y="397"/>
                  </a:cubicBezTo>
                  <a:cubicBezTo>
                    <a:pt x="429" y="396"/>
                    <a:pt x="424" y="393"/>
                    <a:pt x="424" y="393"/>
                  </a:cubicBezTo>
                  <a:cubicBezTo>
                    <a:pt x="419" y="391"/>
                    <a:pt x="419" y="391"/>
                    <a:pt x="419" y="391"/>
                  </a:cubicBezTo>
                  <a:cubicBezTo>
                    <a:pt x="413" y="390"/>
                    <a:pt x="413" y="390"/>
                    <a:pt x="413" y="390"/>
                  </a:cubicBezTo>
                  <a:cubicBezTo>
                    <a:pt x="411" y="385"/>
                    <a:pt x="411" y="385"/>
                    <a:pt x="411" y="385"/>
                  </a:cubicBezTo>
                  <a:cubicBezTo>
                    <a:pt x="415" y="371"/>
                    <a:pt x="415" y="371"/>
                    <a:pt x="415" y="371"/>
                  </a:cubicBezTo>
                  <a:cubicBezTo>
                    <a:pt x="412" y="364"/>
                    <a:pt x="412" y="364"/>
                    <a:pt x="412" y="364"/>
                  </a:cubicBezTo>
                  <a:cubicBezTo>
                    <a:pt x="421" y="354"/>
                    <a:pt x="421" y="354"/>
                    <a:pt x="421" y="354"/>
                  </a:cubicBezTo>
                  <a:cubicBezTo>
                    <a:pt x="425" y="347"/>
                    <a:pt x="425" y="347"/>
                    <a:pt x="425" y="347"/>
                  </a:cubicBezTo>
                  <a:cubicBezTo>
                    <a:pt x="430" y="343"/>
                    <a:pt x="430" y="343"/>
                    <a:pt x="430" y="343"/>
                  </a:cubicBezTo>
                  <a:cubicBezTo>
                    <a:pt x="438" y="345"/>
                    <a:pt x="438" y="345"/>
                    <a:pt x="438" y="345"/>
                  </a:cubicBezTo>
                  <a:cubicBezTo>
                    <a:pt x="441" y="349"/>
                    <a:pt x="441" y="349"/>
                    <a:pt x="441" y="349"/>
                  </a:cubicBezTo>
                  <a:cubicBezTo>
                    <a:pt x="446" y="350"/>
                    <a:pt x="446" y="350"/>
                    <a:pt x="446" y="350"/>
                  </a:cubicBezTo>
                  <a:cubicBezTo>
                    <a:pt x="455" y="350"/>
                    <a:pt x="455" y="350"/>
                    <a:pt x="455" y="350"/>
                  </a:cubicBezTo>
                  <a:cubicBezTo>
                    <a:pt x="465" y="352"/>
                    <a:pt x="465" y="352"/>
                    <a:pt x="465" y="352"/>
                  </a:cubicBezTo>
                  <a:cubicBezTo>
                    <a:pt x="469" y="358"/>
                    <a:pt x="469" y="358"/>
                    <a:pt x="469" y="358"/>
                  </a:cubicBezTo>
                  <a:cubicBezTo>
                    <a:pt x="473" y="365"/>
                    <a:pt x="473" y="365"/>
                    <a:pt x="473" y="365"/>
                  </a:cubicBezTo>
                  <a:cubicBezTo>
                    <a:pt x="473" y="365"/>
                    <a:pt x="475" y="368"/>
                    <a:pt x="476" y="369"/>
                  </a:cubicBezTo>
                  <a:cubicBezTo>
                    <a:pt x="476" y="369"/>
                    <a:pt x="480" y="372"/>
                    <a:pt x="481" y="372"/>
                  </a:cubicBezTo>
                  <a:cubicBezTo>
                    <a:pt x="482" y="373"/>
                    <a:pt x="488" y="374"/>
                    <a:pt x="488" y="374"/>
                  </a:cubicBezTo>
                  <a:cubicBezTo>
                    <a:pt x="488" y="374"/>
                    <a:pt x="488" y="367"/>
                    <a:pt x="489" y="365"/>
                  </a:cubicBezTo>
                  <a:cubicBezTo>
                    <a:pt x="490" y="364"/>
                    <a:pt x="492" y="360"/>
                    <a:pt x="492" y="359"/>
                  </a:cubicBezTo>
                  <a:cubicBezTo>
                    <a:pt x="492" y="358"/>
                    <a:pt x="490" y="351"/>
                    <a:pt x="490" y="351"/>
                  </a:cubicBezTo>
                  <a:cubicBezTo>
                    <a:pt x="483" y="343"/>
                    <a:pt x="483" y="343"/>
                    <a:pt x="483" y="343"/>
                  </a:cubicBezTo>
                  <a:cubicBezTo>
                    <a:pt x="476" y="338"/>
                    <a:pt x="476" y="338"/>
                    <a:pt x="476" y="338"/>
                  </a:cubicBezTo>
                  <a:cubicBezTo>
                    <a:pt x="459" y="327"/>
                    <a:pt x="459" y="327"/>
                    <a:pt x="459" y="327"/>
                  </a:cubicBezTo>
                  <a:cubicBezTo>
                    <a:pt x="435" y="319"/>
                    <a:pt x="435" y="319"/>
                    <a:pt x="435" y="319"/>
                  </a:cubicBezTo>
                  <a:cubicBezTo>
                    <a:pt x="419" y="309"/>
                    <a:pt x="419" y="309"/>
                    <a:pt x="419" y="309"/>
                  </a:cubicBezTo>
                  <a:cubicBezTo>
                    <a:pt x="406" y="306"/>
                    <a:pt x="406" y="306"/>
                    <a:pt x="406" y="306"/>
                  </a:cubicBezTo>
                  <a:cubicBezTo>
                    <a:pt x="406" y="306"/>
                    <a:pt x="392" y="299"/>
                    <a:pt x="391" y="299"/>
                  </a:cubicBezTo>
                  <a:cubicBezTo>
                    <a:pt x="390" y="299"/>
                    <a:pt x="387" y="298"/>
                    <a:pt x="387" y="298"/>
                  </a:cubicBezTo>
                  <a:cubicBezTo>
                    <a:pt x="387" y="298"/>
                    <a:pt x="379" y="296"/>
                    <a:pt x="379" y="295"/>
                  </a:cubicBezTo>
                  <a:cubicBezTo>
                    <a:pt x="378" y="294"/>
                    <a:pt x="377" y="291"/>
                    <a:pt x="376" y="290"/>
                  </a:cubicBezTo>
                  <a:cubicBezTo>
                    <a:pt x="376" y="289"/>
                    <a:pt x="377" y="286"/>
                    <a:pt x="377" y="286"/>
                  </a:cubicBezTo>
                  <a:cubicBezTo>
                    <a:pt x="381" y="282"/>
                    <a:pt x="381" y="282"/>
                    <a:pt x="381" y="282"/>
                  </a:cubicBezTo>
                  <a:cubicBezTo>
                    <a:pt x="381" y="282"/>
                    <a:pt x="385" y="278"/>
                    <a:pt x="385" y="277"/>
                  </a:cubicBezTo>
                  <a:cubicBezTo>
                    <a:pt x="385" y="276"/>
                    <a:pt x="386" y="270"/>
                    <a:pt x="386" y="270"/>
                  </a:cubicBezTo>
                  <a:cubicBezTo>
                    <a:pt x="381" y="268"/>
                    <a:pt x="381" y="268"/>
                    <a:pt x="381" y="268"/>
                  </a:cubicBezTo>
                  <a:cubicBezTo>
                    <a:pt x="369" y="269"/>
                    <a:pt x="369" y="269"/>
                    <a:pt x="369" y="269"/>
                  </a:cubicBezTo>
                  <a:cubicBezTo>
                    <a:pt x="350" y="271"/>
                    <a:pt x="350" y="271"/>
                    <a:pt x="350" y="271"/>
                  </a:cubicBezTo>
                  <a:cubicBezTo>
                    <a:pt x="340" y="271"/>
                    <a:pt x="340" y="271"/>
                    <a:pt x="340" y="271"/>
                  </a:cubicBezTo>
                  <a:cubicBezTo>
                    <a:pt x="327" y="263"/>
                    <a:pt x="327" y="263"/>
                    <a:pt x="327" y="263"/>
                  </a:cubicBezTo>
                  <a:cubicBezTo>
                    <a:pt x="316" y="254"/>
                    <a:pt x="316" y="254"/>
                    <a:pt x="316" y="254"/>
                  </a:cubicBezTo>
                  <a:cubicBezTo>
                    <a:pt x="309" y="250"/>
                    <a:pt x="309" y="250"/>
                    <a:pt x="309" y="250"/>
                  </a:cubicBezTo>
                  <a:cubicBezTo>
                    <a:pt x="299" y="239"/>
                    <a:pt x="299" y="239"/>
                    <a:pt x="299" y="239"/>
                  </a:cubicBezTo>
                  <a:cubicBezTo>
                    <a:pt x="294" y="232"/>
                    <a:pt x="294" y="232"/>
                    <a:pt x="294" y="232"/>
                  </a:cubicBezTo>
                  <a:cubicBezTo>
                    <a:pt x="294" y="232"/>
                    <a:pt x="291" y="222"/>
                    <a:pt x="290" y="218"/>
                  </a:cubicBezTo>
                  <a:cubicBezTo>
                    <a:pt x="289" y="215"/>
                    <a:pt x="281" y="204"/>
                    <a:pt x="281" y="204"/>
                  </a:cubicBezTo>
                  <a:cubicBezTo>
                    <a:pt x="281" y="204"/>
                    <a:pt x="277" y="195"/>
                    <a:pt x="277" y="194"/>
                  </a:cubicBezTo>
                  <a:cubicBezTo>
                    <a:pt x="277" y="193"/>
                    <a:pt x="275" y="186"/>
                    <a:pt x="275" y="186"/>
                  </a:cubicBezTo>
                  <a:cubicBezTo>
                    <a:pt x="262" y="180"/>
                    <a:pt x="262" y="180"/>
                    <a:pt x="262" y="180"/>
                  </a:cubicBezTo>
                  <a:cubicBezTo>
                    <a:pt x="245" y="170"/>
                    <a:pt x="245" y="170"/>
                    <a:pt x="245" y="170"/>
                  </a:cubicBezTo>
                  <a:cubicBezTo>
                    <a:pt x="231" y="161"/>
                    <a:pt x="231" y="161"/>
                    <a:pt x="231" y="161"/>
                  </a:cubicBezTo>
                  <a:cubicBezTo>
                    <a:pt x="224" y="151"/>
                    <a:pt x="224" y="151"/>
                    <a:pt x="224" y="151"/>
                  </a:cubicBezTo>
                  <a:cubicBezTo>
                    <a:pt x="218" y="135"/>
                    <a:pt x="218" y="135"/>
                    <a:pt x="218" y="135"/>
                  </a:cubicBezTo>
                  <a:cubicBezTo>
                    <a:pt x="217" y="122"/>
                    <a:pt x="217" y="122"/>
                    <a:pt x="217" y="122"/>
                  </a:cubicBezTo>
                  <a:cubicBezTo>
                    <a:pt x="224" y="119"/>
                    <a:pt x="224" y="119"/>
                    <a:pt x="224" y="119"/>
                  </a:cubicBezTo>
                  <a:cubicBezTo>
                    <a:pt x="224" y="113"/>
                    <a:pt x="224" y="113"/>
                    <a:pt x="224" y="113"/>
                  </a:cubicBezTo>
                  <a:cubicBezTo>
                    <a:pt x="218" y="109"/>
                    <a:pt x="218" y="109"/>
                    <a:pt x="218" y="109"/>
                  </a:cubicBezTo>
                  <a:cubicBezTo>
                    <a:pt x="218" y="103"/>
                    <a:pt x="218" y="103"/>
                    <a:pt x="218" y="103"/>
                  </a:cubicBezTo>
                  <a:cubicBezTo>
                    <a:pt x="215" y="101"/>
                    <a:pt x="215" y="101"/>
                    <a:pt x="215" y="101"/>
                  </a:cubicBezTo>
                  <a:cubicBezTo>
                    <a:pt x="211" y="96"/>
                    <a:pt x="211" y="96"/>
                    <a:pt x="211" y="96"/>
                  </a:cubicBezTo>
                  <a:cubicBezTo>
                    <a:pt x="219" y="92"/>
                    <a:pt x="219" y="92"/>
                    <a:pt x="219" y="92"/>
                  </a:cubicBezTo>
                  <a:cubicBezTo>
                    <a:pt x="219" y="92"/>
                    <a:pt x="222" y="88"/>
                    <a:pt x="226" y="88"/>
                  </a:cubicBezTo>
                  <a:cubicBezTo>
                    <a:pt x="230" y="88"/>
                    <a:pt x="233" y="84"/>
                    <a:pt x="233" y="84"/>
                  </a:cubicBezTo>
                  <a:cubicBezTo>
                    <a:pt x="233" y="84"/>
                    <a:pt x="236" y="81"/>
                    <a:pt x="237" y="81"/>
                  </a:cubicBezTo>
                  <a:cubicBezTo>
                    <a:pt x="239" y="81"/>
                    <a:pt x="241" y="80"/>
                    <a:pt x="243" y="79"/>
                  </a:cubicBezTo>
                  <a:cubicBezTo>
                    <a:pt x="244" y="79"/>
                    <a:pt x="247" y="78"/>
                    <a:pt x="247" y="78"/>
                  </a:cubicBezTo>
                  <a:cubicBezTo>
                    <a:pt x="247" y="77"/>
                    <a:pt x="248" y="70"/>
                    <a:pt x="249" y="70"/>
                  </a:cubicBezTo>
                  <a:cubicBezTo>
                    <a:pt x="250" y="70"/>
                    <a:pt x="252" y="74"/>
                    <a:pt x="255" y="74"/>
                  </a:cubicBezTo>
                  <a:cubicBezTo>
                    <a:pt x="256" y="74"/>
                    <a:pt x="258" y="76"/>
                    <a:pt x="259" y="75"/>
                  </a:cubicBezTo>
                  <a:cubicBezTo>
                    <a:pt x="261" y="74"/>
                    <a:pt x="262" y="71"/>
                    <a:pt x="262" y="71"/>
                  </a:cubicBezTo>
                  <a:cubicBezTo>
                    <a:pt x="263" y="70"/>
                    <a:pt x="264" y="69"/>
                    <a:pt x="267" y="68"/>
                  </a:cubicBezTo>
                  <a:cubicBezTo>
                    <a:pt x="267" y="68"/>
                    <a:pt x="267" y="68"/>
                    <a:pt x="267" y="68"/>
                  </a:cubicBezTo>
                  <a:cubicBezTo>
                    <a:pt x="267" y="68"/>
                    <a:pt x="265" y="67"/>
                    <a:pt x="265" y="67"/>
                  </a:cubicBezTo>
                  <a:cubicBezTo>
                    <a:pt x="265" y="66"/>
                    <a:pt x="265" y="66"/>
                    <a:pt x="266" y="65"/>
                  </a:cubicBezTo>
                  <a:cubicBezTo>
                    <a:pt x="266" y="64"/>
                    <a:pt x="266" y="64"/>
                    <a:pt x="267" y="63"/>
                  </a:cubicBezTo>
                  <a:cubicBezTo>
                    <a:pt x="267" y="63"/>
                    <a:pt x="267" y="61"/>
                    <a:pt x="267" y="61"/>
                  </a:cubicBezTo>
                  <a:cubicBezTo>
                    <a:pt x="267" y="61"/>
                    <a:pt x="268" y="60"/>
                    <a:pt x="267" y="60"/>
                  </a:cubicBezTo>
                  <a:cubicBezTo>
                    <a:pt x="267" y="59"/>
                    <a:pt x="266" y="58"/>
                    <a:pt x="266" y="58"/>
                  </a:cubicBezTo>
                  <a:cubicBezTo>
                    <a:pt x="266" y="58"/>
                    <a:pt x="266" y="58"/>
                    <a:pt x="265" y="58"/>
                  </a:cubicBezTo>
                  <a:cubicBezTo>
                    <a:pt x="265" y="59"/>
                    <a:pt x="265" y="59"/>
                    <a:pt x="265" y="59"/>
                  </a:cubicBezTo>
                  <a:cubicBezTo>
                    <a:pt x="263" y="60"/>
                    <a:pt x="263" y="60"/>
                    <a:pt x="263" y="60"/>
                  </a:cubicBezTo>
                  <a:cubicBezTo>
                    <a:pt x="263" y="60"/>
                    <a:pt x="262" y="58"/>
                    <a:pt x="262" y="58"/>
                  </a:cubicBezTo>
                  <a:cubicBezTo>
                    <a:pt x="261" y="58"/>
                    <a:pt x="261" y="58"/>
                    <a:pt x="261" y="57"/>
                  </a:cubicBezTo>
                  <a:cubicBezTo>
                    <a:pt x="261" y="57"/>
                    <a:pt x="262" y="56"/>
                    <a:pt x="262" y="56"/>
                  </a:cubicBezTo>
                  <a:cubicBezTo>
                    <a:pt x="262" y="56"/>
                    <a:pt x="261" y="55"/>
                    <a:pt x="261" y="55"/>
                  </a:cubicBezTo>
                  <a:cubicBezTo>
                    <a:pt x="261" y="55"/>
                    <a:pt x="262" y="53"/>
                    <a:pt x="263" y="53"/>
                  </a:cubicBezTo>
                  <a:cubicBezTo>
                    <a:pt x="264" y="52"/>
                    <a:pt x="266" y="50"/>
                    <a:pt x="266" y="50"/>
                  </a:cubicBezTo>
                  <a:cubicBezTo>
                    <a:pt x="267" y="48"/>
                    <a:pt x="267" y="48"/>
                    <a:pt x="267" y="48"/>
                  </a:cubicBezTo>
                  <a:cubicBezTo>
                    <a:pt x="266" y="47"/>
                    <a:pt x="266" y="47"/>
                    <a:pt x="266" y="47"/>
                  </a:cubicBezTo>
                  <a:cubicBezTo>
                    <a:pt x="266" y="47"/>
                    <a:pt x="265" y="48"/>
                    <a:pt x="265" y="48"/>
                  </a:cubicBezTo>
                  <a:cubicBezTo>
                    <a:pt x="263" y="47"/>
                    <a:pt x="263" y="47"/>
                    <a:pt x="263" y="47"/>
                  </a:cubicBezTo>
                  <a:cubicBezTo>
                    <a:pt x="261" y="46"/>
                    <a:pt x="261" y="46"/>
                    <a:pt x="261" y="46"/>
                  </a:cubicBezTo>
                  <a:cubicBezTo>
                    <a:pt x="258" y="46"/>
                    <a:pt x="258" y="46"/>
                    <a:pt x="258" y="46"/>
                  </a:cubicBezTo>
                  <a:cubicBezTo>
                    <a:pt x="256" y="44"/>
                    <a:pt x="256" y="44"/>
                    <a:pt x="256" y="44"/>
                  </a:cubicBezTo>
                  <a:cubicBezTo>
                    <a:pt x="257" y="42"/>
                    <a:pt x="257" y="42"/>
                    <a:pt x="257" y="42"/>
                  </a:cubicBezTo>
                  <a:cubicBezTo>
                    <a:pt x="257" y="40"/>
                    <a:pt x="257" y="40"/>
                    <a:pt x="257" y="40"/>
                  </a:cubicBezTo>
                  <a:cubicBezTo>
                    <a:pt x="257" y="40"/>
                    <a:pt x="259" y="38"/>
                    <a:pt x="259" y="38"/>
                  </a:cubicBezTo>
                  <a:cubicBezTo>
                    <a:pt x="260" y="37"/>
                    <a:pt x="262" y="36"/>
                    <a:pt x="262" y="36"/>
                  </a:cubicBezTo>
                  <a:cubicBezTo>
                    <a:pt x="263" y="34"/>
                    <a:pt x="263" y="34"/>
                    <a:pt x="263" y="34"/>
                  </a:cubicBezTo>
                  <a:cubicBezTo>
                    <a:pt x="263" y="34"/>
                    <a:pt x="264" y="33"/>
                    <a:pt x="265" y="33"/>
                  </a:cubicBezTo>
                  <a:cubicBezTo>
                    <a:pt x="266" y="33"/>
                    <a:pt x="266" y="34"/>
                    <a:pt x="266" y="33"/>
                  </a:cubicBezTo>
                  <a:cubicBezTo>
                    <a:pt x="267" y="33"/>
                    <a:pt x="267" y="31"/>
                    <a:pt x="267" y="30"/>
                  </a:cubicBezTo>
                  <a:cubicBezTo>
                    <a:pt x="267" y="27"/>
                    <a:pt x="267" y="27"/>
                    <a:pt x="267" y="27"/>
                  </a:cubicBezTo>
                  <a:cubicBezTo>
                    <a:pt x="262" y="28"/>
                    <a:pt x="262" y="28"/>
                    <a:pt x="262" y="28"/>
                  </a:cubicBezTo>
                  <a:cubicBezTo>
                    <a:pt x="262" y="28"/>
                    <a:pt x="257" y="27"/>
                    <a:pt x="254" y="27"/>
                  </a:cubicBezTo>
                  <a:cubicBezTo>
                    <a:pt x="250" y="27"/>
                    <a:pt x="242" y="25"/>
                    <a:pt x="242" y="25"/>
                  </a:cubicBezTo>
                  <a:cubicBezTo>
                    <a:pt x="232" y="22"/>
                    <a:pt x="232" y="22"/>
                    <a:pt x="232" y="22"/>
                  </a:cubicBezTo>
                  <a:cubicBezTo>
                    <a:pt x="226" y="22"/>
                    <a:pt x="226" y="22"/>
                    <a:pt x="226" y="22"/>
                  </a:cubicBezTo>
                  <a:cubicBezTo>
                    <a:pt x="217" y="21"/>
                    <a:pt x="217" y="21"/>
                    <a:pt x="217" y="21"/>
                  </a:cubicBezTo>
                  <a:cubicBezTo>
                    <a:pt x="217" y="21"/>
                    <a:pt x="216" y="19"/>
                    <a:pt x="215" y="18"/>
                  </a:cubicBezTo>
                  <a:cubicBezTo>
                    <a:pt x="215" y="17"/>
                    <a:pt x="212" y="15"/>
                    <a:pt x="212" y="15"/>
                  </a:cubicBezTo>
                  <a:cubicBezTo>
                    <a:pt x="212" y="13"/>
                    <a:pt x="212" y="13"/>
                    <a:pt x="212" y="13"/>
                  </a:cubicBezTo>
                  <a:cubicBezTo>
                    <a:pt x="210" y="8"/>
                    <a:pt x="210" y="8"/>
                    <a:pt x="210" y="8"/>
                  </a:cubicBezTo>
                  <a:cubicBezTo>
                    <a:pt x="208" y="4"/>
                    <a:pt x="208" y="4"/>
                    <a:pt x="208" y="4"/>
                  </a:cubicBezTo>
                  <a:cubicBezTo>
                    <a:pt x="210" y="1"/>
                    <a:pt x="210" y="1"/>
                    <a:pt x="210" y="1"/>
                  </a:cubicBezTo>
                  <a:cubicBezTo>
                    <a:pt x="208" y="0"/>
                    <a:pt x="208" y="0"/>
                    <a:pt x="208" y="0"/>
                  </a:cubicBezTo>
                  <a:cubicBezTo>
                    <a:pt x="208" y="0"/>
                    <a:pt x="204" y="1"/>
                    <a:pt x="202" y="1"/>
                  </a:cubicBezTo>
                  <a:cubicBezTo>
                    <a:pt x="201" y="2"/>
                    <a:pt x="195" y="3"/>
                    <a:pt x="195" y="3"/>
                  </a:cubicBezTo>
                  <a:cubicBezTo>
                    <a:pt x="193" y="4"/>
                    <a:pt x="193" y="4"/>
                    <a:pt x="193" y="4"/>
                  </a:cubicBezTo>
                  <a:cubicBezTo>
                    <a:pt x="185" y="4"/>
                    <a:pt x="185" y="4"/>
                    <a:pt x="185" y="4"/>
                  </a:cubicBezTo>
                  <a:cubicBezTo>
                    <a:pt x="177" y="5"/>
                    <a:pt x="177" y="5"/>
                    <a:pt x="177" y="5"/>
                  </a:cubicBezTo>
                  <a:cubicBezTo>
                    <a:pt x="174" y="7"/>
                    <a:pt x="174" y="7"/>
                    <a:pt x="174" y="7"/>
                  </a:cubicBezTo>
                  <a:cubicBezTo>
                    <a:pt x="168" y="10"/>
                    <a:pt x="168" y="10"/>
                    <a:pt x="168" y="10"/>
                  </a:cubicBezTo>
                  <a:cubicBezTo>
                    <a:pt x="168" y="14"/>
                    <a:pt x="168" y="14"/>
                    <a:pt x="168" y="14"/>
                  </a:cubicBezTo>
                  <a:cubicBezTo>
                    <a:pt x="165" y="18"/>
                    <a:pt x="165" y="18"/>
                    <a:pt x="165" y="18"/>
                  </a:cubicBezTo>
                  <a:cubicBezTo>
                    <a:pt x="160" y="18"/>
                    <a:pt x="160" y="18"/>
                    <a:pt x="160" y="18"/>
                  </a:cubicBezTo>
                  <a:cubicBezTo>
                    <a:pt x="155" y="14"/>
                    <a:pt x="155" y="14"/>
                    <a:pt x="155" y="14"/>
                  </a:cubicBezTo>
                  <a:cubicBezTo>
                    <a:pt x="153" y="16"/>
                    <a:pt x="153" y="16"/>
                    <a:pt x="153" y="16"/>
                  </a:cubicBezTo>
                  <a:cubicBezTo>
                    <a:pt x="148" y="15"/>
                    <a:pt x="148" y="15"/>
                    <a:pt x="148" y="15"/>
                  </a:cubicBezTo>
                  <a:cubicBezTo>
                    <a:pt x="147" y="15"/>
                    <a:pt x="147" y="15"/>
                    <a:pt x="147" y="15"/>
                  </a:cubicBezTo>
                  <a:cubicBezTo>
                    <a:pt x="146" y="15"/>
                    <a:pt x="146" y="15"/>
                    <a:pt x="146" y="15"/>
                  </a:cubicBezTo>
                  <a:cubicBezTo>
                    <a:pt x="146" y="15"/>
                    <a:pt x="145" y="16"/>
                    <a:pt x="145" y="16"/>
                  </a:cubicBezTo>
                  <a:cubicBezTo>
                    <a:pt x="146" y="18"/>
                    <a:pt x="146" y="18"/>
                    <a:pt x="146" y="18"/>
                  </a:cubicBezTo>
                  <a:cubicBezTo>
                    <a:pt x="145" y="19"/>
                    <a:pt x="145" y="19"/>
                    <a:pt x="145" y="19"/>
                  </a:cubicBezTo>
                  <a:cubicBezTo>
                    <a:pt x="146" y="21"/>
                    <a:pt x="146" y="21"/>
                    <a:pt x="146" y="21"/>
                  </a:cubicBezTo>
                  <a:cubicBezTo>
                    <a:pt x="146" y="21"/>
                    <a:pt x="145" y="22"/>
                    <a:pt x="144" y="23"/>
                  </a:cubicBezTo>
                  <a:cubicBezTo>
                    <a:pt x="143" y="23"/>
                    <a:pt x="145" y="25"/>
                    <a:pt x="145" y="25"/>
                  </a:cubicBezTo>
                  <a:cubicBezTo>
                    <a:pt x="145" y="25"/>
                    <a:pt x="146" y="25"/>
                    <a:pt x="148" y="26"/>
                  </a:cubicBezTo>
                  <a:cubicBezTo>
                    <a:pt x="149" y="27"/>
                    <a:pt x="148" y="27"/>
                    <a:pt x="148" y="27"/>
                  </a:cubicBezTo>
                  <a:cubicBezTo>
                    <a:pt x="148" y="28"/>
                    <a:pt x="148" y="29"/>
                    <a:pt x="147" y="29"/>
                  </a:cubicBezTo>
                  <a:cubicBezTo>
                    <a:pt x="147" y="30"/>
                    <a:pt x="147" y="30"/>
                    <a:pt x="147" y="30"/>
                  </a:cubicBezTo>
                  <a:cubicBezTo>
                    <a:pt x="146" y="30"/>
                    <a:pt x="146" y="30"/>
                    <a:pt x="146" y="30"/>
                  </a:cubicBezTo>
                  <a:cubicBezTo>
                    <a:pt x="146" y="30"/>
                    <a:pt x="143" y="31"/>
                    <a:pt x="143" y="30"/>
                  </a:cubicBezTo>
                  <a:cubicBezTo>
                    <a:pt x="142" y="30"/>
                    <a:pt x="143" y="30"/>
                    <a:pt x="143" y="30"/>
                  </a:cubicBezTo>
                  <a:cubicBezTo>
                    <a:pt x="142" y="30"/>
                    <a:pt x="142" y="30"/>
                    <a:pt x="142" y="30"/>
                  </a:cubicBezTo>
                  <a:cubicBezTo>
                    <a:pt x="142" y="30"/>
                    <a:pt x="139" y="28"/>
                    <a:pt x="139" y="28"/>
                  </a:cubicBezTo>
                  <a:cubicBezTo>
                    <a:pt x="139" y="27"/>
                    <a:pt x="139" y="27"/>
                    <a:pt x="139" y="27"/>
                  </a:cubicBezTo>
                  <a:cubicBezTo>
                    <a:pt x="139" y="27"/>
                    <a:pt x="138" y="26"/>
                    <a:pt x="138" y="26"/>
                  </a:cubicBezTo>
                  <a:cubicBezTo>
                    <a:pt x="137" y="26"/>
                    <a:pt x="137" y="27"/>
                    <a:pt x="137" y="27"/>
                  </a:cubicBezTo>
                  <a:cubicBezTo>
                    <a:pt x="136" y="27"/>
                    <a:pt x="135" y="27"/>
                    <a:pt x="134" y="27"/>
                  </a:cubicBezTo>
                  <a:cubicBezTo>
                    <a:pt x="134" y="27"/>
                    <a:pt x="134" y="28"/>
                    <a:pt x="133" y="28"/>
                  </a:cubicBezTo>
                  <a:cubicBezTo>
                    <a:pt x="133" y="29"/>
                    <a:pt x="133" y="29"/>
                    <a:pt x="133" y="30"/>
                  </a:cubicBezTo>
                  <a:cubicBezTo>
                    <a:pt x="132" y="30"/>
                    <a:pt x="132" y="31"/>
                    <a:pt x="132" y="31"/>
                  </a:cubicBezTo>
                  <a:cubicBezTo>
                    <a:pt x="132" y="32"/>
                    <a:pt x="132" y="32"/>
                    <a:pt x="132" y="32"/>
                  </a:cubicBezTo>
                  <a:cubicBezTo>
                    <a:pt x="131" y="34"/>
                    <a:pt x="131" y="34"/>
                    <a:pt x="131" y="34"/>
                  </a:cubicBezTo>
                  <a:cubicBezTo>
                    <a:pt x="132" y="34"/>
                    <a:pt x="132" y="34"/>
                    <a:pt x="132" y="34"/>
                  </a:cubicBezTo>
                  <a:cubicBezTo>
                    <a:pt x="132" y="34"/>
                    <a:pt x="132" y="36"/>
                    <a:pt x="132" y="36"/>
                  </a:cubicBezTo>
                  <a:cubicBezTo>
                    <a:pt x="132" y="37"/>
                    <a:pt x="132" y="37"/>
                    <a:pt x="132" y="37"/>
                  </a:cubicBezTo>
                  <a:cubicBezTo>
                    <a:pt x="133" y="38"/>
                    <a:pt x="134" y="37"/>
                    <a:pt x="134" y="37"/>
                  </a:cubicBezTo>
                  <a:cubicBezTo>
                    <a:pt x="134" y="37"/>
                    <a:pt x="135" y="38"/>
                    <a:pt x="135" y="39"/>
                  </a:cubicBezTo>
                  <a:cubicBezTo>
                    <a:pt x="136" y="39"/>
                    <a:pt x="135" y="40"/>
                    <a:pt x="135" y="40"/>
                  </a:cubicBezTo>
                  <a:cubicBezTo>
                    <a:pt x="135" y="40"/>
                    <a:pt x="134" y="41"/>
                    <a:pt x="134" y="41"/>
                  </a:cubicBezTo>
                  <a:cubicBezTo>
                    <a:pt x="133" y="41"/>
                    <a:pt x="133" y="41"/>
                    <a:pt x="134" y="42"/>
                  </a:cubicBezTo>
                  <a:cubicBezTo>
                    <a:pt x="134" y="43"/>
                    <a:pt x="135" y="43"/>
                    <a:pt x="135" y="43"/>
                  </a:cubicBezTo>
                  <a:cubicBezTo>
                    <a:pt x="136" y="43"/>
                    <a:pt x="136" y="46"/>
                    <a:pt x="136" y="46"/>
                  </a:cubicBezTo>
                  <a:cubicBezTo>
                    <a:pt x="136" y="47"/>
                    <a:pt x="135" y="48"/>
                    <a:pt x="135" y="48"/>
                  </a:cubicBezTo>
                  <a:cubicBezTo>
                    <a:pt x="135" y="48"/>
                    <a:pt x="135" y="48"/>
                    <a:pt x="135" y="48"/>
                  </a:cubicBezTo>
                  <a:cubicBezTo>
                    <a:pt x="134" y="48"/>
                    <a:pt x="134" y="48"/>
                    <a:pt x="134" y="49"/>
                  </a:cubicBezTo>
                  <a:cubicBezTo>
                    <a:pt x="134" y="49"/>
                    <a:pt x="132" y="49"/>
                    <a:pt x="132" y="49"/>
                  </a:cubicBezTo>
                  <a:cubicBezTo>
                    <a:pt x="132" y="49"/>
                    <a:pt x="133" y="47"/>
                    <a:pt x="132" y="47"/>
                  </a:cubicBezTo>
                  <a:cubicBezTo>
                    <a:pt x="132" y="46"/>
                    <a:pt x="131" y="46"/>
                    <a:pt x="130" y="45"/>
                  </a:cubicBezTo>
                  <a:cubicBezTo>
                    <a:pt x="129" y="43"/>
                    <a:pt x="130" y="43"/>
                    <a:pt x="130" y="43"/>
                  </a:cubicBezTo>
                  <a:cubicBezTo>
                    <a:pt x="130" y="43"/>
                    <a:pt x="130" y="43"/>
                    <a:pt x="129" y="42"/>
                  </a:cubicBezTo>
                  <a:cubicBezTo>
                    <a:pt x="129" y="41"/>
                    <a:pt x="129" y="40"/>
                    <a:pt x="129" y="40"/>
                  </a:cubicBezTo>
                  <a:cubicBezTo>
                    <a:pt x="129" y="40"/>
                    <a:pt x="127" y="40"/>
                    <a:pt x="126" y="40"/>
                  </a:cubicBezTo>
                  <a:cubicBezTo>
                    <a:pt x="124" y="40"/>
                    <a:pt x="125" y="41"/>
                    <a:pt x="125" y="41"/>
                  </a:cubicBezTo>
                  <a:cubicBezTo>
                    <a:pt x="123" y="41"/>
                    <a:pt x="123" y="41"/>
                    <a:pt x="123" y="41"/>
                  </a:cubicBezTo>
                  <a:cubicBezTo>
                    <a:pt x="123" y="41"/>
                    <a:pt x="122" y="42"/>
                    <a:pt x="122" y="42"/>
                  </a:cubicBezTo>
                  <a:cubicBezTo>
                    <a:pt x="121" y="43"/>
                    <a:pt x="121" y="42"/>
                    <a:pt x="120" y="42"/>
                  </a:cubicBezTo>
                  <a:cubicBezTo>
                    <a:pt x="120" y="42"/>
                    <a:pt x="119" y="42"/>
                    <a:pt x="119" y="42"/>
                  </a:cubicBezTo>
                  <a:cubicBezTo>
                    <a:pt x="119" y="42"/>
                    <a:pt x="118" y="43"/>
                    <a:pt x="119" y="44"/>
                  </a:cubicBezTo>
                  <a:cubicBezTo>
                    <a:pt x="119" y="45"/>
                    <a:pt x="119" y="45"/>
                    <a:pt x="118" y="45"/>
                  </a:cubicBezTo>
                  <a:cubicBezTo>
                    <a:pt x="118" y="46"/>
                    <a:pt x="116" y="45"/>
                    <a:pt x="114" y="45"/>
                  </a:cubicBezTo>
                  <a:cubicBezTo>
                    <a:pt x="111" y="45"/>
                    <a:pt x="113" y="44"/>
                    <a:pt x="112" y="44"/>
                  </a:cubicBezTo>
                  <a:cubicBezTo>
                    <a:pt x="112" y="43"/>
                    <a:pt x="110" y="43"/>
                    <a:pt x="110" y="42"/>
                  </a:cubicBezTo>
                  <a:cubicBezTo>
                    <a:pt x="110" y="40"/>
                    <a:pt x="110" y="40"/>
                    <a:pt x="110" y="39"/>
                  </a:cubicBezTo>
                  <a:cubicBezTo>
                    <a:pt x="110" y="38"/>
                    <a:pt x="109" y="37"/>
                    <a:pt x="109" y="37"/>
                  </a:cubicBezTo>
                  <a:cubicBezTo>
                    <a:pt x="108" y="36"/>
                    <a:pt x="109" y="35"/>
                    <a:pt x="110" y="35"/>
                  </a:cubicBezTo>
                  <a:cubicBezTo>
                    <a:pt x="110" y="34"/>
                    <a:pt x="109" y="34"/>
                    <a:pt x="109" y="34"/>
                  </a:cubicBezTo>
                  <a:cubicBezTo>
                    <a:pt x="107" y="35"/>
                    <a:pt x="107" y="35"/>
                    <a:pt x="107" y="35"/>
                  </a:cubicBezTo>
                  <a:cubicBezTo>
                    <a:pt x="106" y="35"/>
                    <a:pt x="106" y="35"/>
                    <a:pt x="106" y="35"/>
                  </a:cubicBezTo>
                  <a:cubicBezTo>
                    <a:pt x="106" y="35"/>
                    <a:pt x="105" y="34"/>
                    <a:pt x="104" y="34"/>
                  </a:cubicBezTo>
                  <a:cubicBezTo>
                    <a:pt x="104" y="33"/>
                    <a:pt x="103" y="34"/>
                    <a:pt x="103" y="34"/>
                  </a:cubicBezTo>
                  <a:cubicBezTo>
                    <a:pt x="101" y="36"/>
                    <a:pt x="101" y="36"/>
                    <a:pt x="101" y="36"/>
                  </a:cubicBezTo>
                  <a:cubicBezTo>
                    <a:pt x="101" y="37"/>
                    <a:pt x="101" y="37"/>
                    <a:pt x="101" y="37"/>
                  </a:cubicBezTo>
                  <a:cubicBezTo>
                    <a:pt x="102" y="39"/>
                    <a:pt x="102" y="39"/>
                    <a:pt x="102" y="39"/>
                  </a:cubicBezTo>
                  <a:cubicBezTo>
                    <a:pt x="102" y="41"/>
                    <a:pt x="102" y="41"/>
                    <a:pt x="102" y="41"/>
                  </a:cubicBezTo>
                  <a:cubicBezTo>
                    <a:pt x="102" y="41"/>
                    <a:pt x="102" y="42"/>
                    <a:pt x="102" y="43"/>
                  </a:cubicBezTo>
                  <a:cubicBezTo>
                    <a:pt x="102" y="43"/>
                    <a:pt x="102" y="44"/>
                    <a:pt x="102" y="44"/>
                  </a:cubicBezTo>
                  <a:cubicBezTo>
                    <a:pt x="102" y="45"/>
                    <a:pt x="102" y="45"/>
                    <a:pt x="102" y="45"/>
                  </a:cubicBezTo>
                  <a:cubicBezTo>
                    <a:pt x="102" y="45"/>
                    <a:pt x="101" y="46"/>
                    <a:pt x="101" y="47"/>
                  </a:cubicBezTo>
                  <a:cubicBezTo>
                    <a:pt x="101" y="47"/>
                    <a:pt x="101" y="48"/>
                    <a:pt x="101" y="49"/>
                  </a:cubicBezTo>
                  <a:cubicBezTo>
                    <a:pt x="100" y="50"/>
                    <a:pt x="100" y="50"/>
                    <a:pt x="100" y="50"/>
                  </a:cubicBezTo>
                  <a:cubicBezTo>
                    <a:pt x="100" y="50"/>
                    <a:pt x="99" y="51"/>
                    <a:pt x="99" y="52"/>
                  </a:cubicBezTo>
                  <a:cubicBezTo>
                    <a:pt x="99" y="52"/>
                    <a:pt x="97" y="52"/>
                    <a:pt x="97" y="52"/>
                  </a:cubicBezTo>
                  <a:cubicBezTo>
                    <a:pt x="97" y="52"/>
                    <a:pt x="96" y="54"/>
                    <a:pt x="95" y="54"/>
                  </a:cubicBezTo>
                  <a:cubicBezTo>
                    <a:pt x="95" y="54"/>
                    <a:pt x="95" y="56"/>
                    <a:pt x="95" y="57"/>
                  </a:cubicBezTo>
                  <a:cubicBezTo>
                    <a:pt x="95" y="57"/>
                    <a:pt x="95" y="58"/>
                    <a:pt x="95" y="58"/>
                  </a:cubicBezTo>
                  <a:cubicBezTo>
                    <a:pt x="93" y="59"/>
                    <a:pt x="93" y="59"/>
                    <a:pt x="93" y="59"/>
                  </a:cubicBezTo>
                  <a:cubicBezTo>
                    <a:pt x="93" y="59"/>
                    <a:pt x="94" y="61"/>
                    <a:pt x="94" y="61"/>
                  </a:cubicBezTo>
                  <a:cubicBezTo>
                    <a:pt x="94" y="62"/>
                    <a:pt x="93" y="62"/>
                    <a:pt x="93" y="62"/>
                  </a:cubicBezTo>
                  <a:cubicBezTo>
                    <a:pt x="92" y="63"/>
                    <a:pt x="93" y="63"/>
                    <a:pt x="93" y="64"/>
                  </a:cubicBezTo>
                  <a:cubicBezTo>
                    <a:pt x="92" y="65"/>
                    <a:pt x="93" y="65"/>
                    <a:pt x="93" y="65"/>
                  </a:cubicBezTo>
                  <a:cubicBezTo>
                    <a:pt x="93" y="66"/>
                    <a:pt x="96" y="67"/>
                    <a:pt x="96" y="67"/>
                  </a:cubicBezTo>
                  <a:cubicBezTo>
                    <a:pt x="96" y="67"/>
                    <a:pt x="96" y="67"/>
                    <a:pt x="95" y="68"/>
                  </a:cubicBezTo>
                  <a:cubicBezTo>
                    <a:pt x="93" y="69"/>
                    <a:pt x="94" y="71"/>
                    <a:pt x="94" y="71"/>
                  </a:cubicBezTo>
                  <a:cubicBezTo>
                    <a:pt x="93" y="72"/>
                    <a:pt x="93" y="72"/>
                    <a:pt x="93" y="72"/>
                  </a:cubicBezTo>
                  <a:cubicBezTo>
                    <a:pt x="93" y="72"/>
                    <a:pt x="92" y="71"/>
                    <a:pt x="91" y="71"/>
                  </a:cubicBezTo>
                  <a:cubicBezTo>
                    <a:pt x="91" y="71"/>
                    <a:pt x="91" y="71"/>
                    <a:pt x="89" y="71"/>
                  </a:cubicBezTo>
                  <a:cubicBezTo>
                    <a:pt x="87" y="71"/>
                    <a:pt x="89" y="70"/>
                    <a:pt x="89" y="70"/>
                  </a:cubicBezTo>
                  <a:cubicBezTo>
                    <a:pt x="89" y="70"/>
                    <a:pt x="89" y="68"/>
                    <a:pt x="89" y="67"/>
                  </a:cubicBezTo>
                  <a:cubicBezTo>
                    <a:pt x="89" y="67"/>
                    <a:pt x="89" y="67"/>
                    <a:pt x="89" y="67"/>
                  </a:cubicBezTo>
                  <a:cubicBezTo>
                    <a:pt x="89" y="67"/>
                    <a:pt x="89" y="66"/>
                    <a:pt x="88" y="65"/>
                  </a:cubicBezTo>
                  <a:cubicBezTo>
                    <a:pt x="88" y="64"/>
                    <a:pt x="87" y="64"/>
                    <a:pt x="87" y="64"/>
                  </a:cubicBezTo>
                  <a:cubicBezTo>
                    <a:pt x="84" y="62"/>
                    <a:pt x="84" y="62"/>
                    <a:pt x="84" y="62"/>
                  </a:cubicBezTo>
                  <a:cubicBezTo>
                    <a:pt x="84" y="62"/>
                    <a:pt x="85" y="60"/>
                    <a:pt x="86" y="59"/>
                  </a:cubicBezTo>
                  <a:cubicBezTo>
                    <a:pt x="86" y="59"/>
                    <a:pt x="86" y="59"/>
                    <a:pt x="86" y="59"/>
                  </a:cubicBezTo>
                  <a:cubicBezTo>
                    <a:pt x="86" y="59"/>
                    <a:pt x="86" y="59"/>
                    <a:pt x="87" y="58"/>
                  </a:cubicBezTo>
                  <a:cubicBezTo>
                    <a:pt x="87" y="57"/>
                    <a:pt x="86" y="57"/>
                    <a:pt x="86" y="57"/>
                  </a:cubicBezTo>
                  <a:cubicBezTo>
                    <a:pt x="85" y="57"/>
                    <a:pt x="85" y="57"/>
                    <a:pt x="85" y="57"/>
                  </a:cubicBezTo>
                  <a:cubicBezTo>
                    <a:pt x="84" y="56"/>
                    <a:pt x="84" y="56"/>
                    <a:pt x="84" y="56"/>
                  </a:cubicBezTo>
                  <a:cubicBezTo>
                    <a:pt x="84" y="56"/>
                    <a:pt x="82" y="57"/>
                    <a:pt x="82" y="56"/>
                  </a:cubicBezTo>
                  <a:cubicBezTo>
                    <a:pt x="81" y="56"/>
                    <a:pt x="79" y="56"/>
                    <a:pt x="79" y="55"/>
                  </a:cubicBezTo>
                  <a:cubicBezTo>
                    <a:pt x="79" y="55"/>
                    <a:pt x="78" y="55"/>
                    <a:pt x="77" y="55"/>
                  </a:cubicBezTo>
                  <a:cubicBezTo>
                    <a:pt x="77" y="55"/>
                    <a:pt x="76" y="55"/>
                    <a:pt x="76" y="55"/>
                  </a:cubicBezTo>
                  <a:cubicBezTo>
                    <a:pt x="75" y="54"/>
                    <a:pt x="74" y="53"/>
                    <a:pt x="74" y="53"/>
                  </a:cubicBezTo>
                  <a:cubicBezTo>
                    <a:pt x="74" y="52"/>
                    <a:pt x="73" y="51"/>
                    <a:pt x="73" y="51"/>
                  </a:cubicBezTo>
                  <a:cubicBezTo>
                    <a:pt x="72" y="51"/>
                    <a:pt x="72" y="51"/>
                    <a:pt x="72" y="51"/>
                  </a:cubicBezTo>
                  <a:cubicBezTo>
                    <a:pt x="72" y="51"/>
                    <a:pt x="71" y="49"/>
                    <a:pt x="70" y="49"/>
                  </a:cubicBezTo>
                  <a:cubicBezTo>
                    <a:pt x="70" y="49"/>
                    <a:pt x="70" y="48"/>
                    <a:pt x="70" y="48"/>
                  </a:cubicBezTo>
                  <a:cubicBezTo>
                    <a:pt x="69" y="47"/>
                    <a:pt x="69" y="47"/>
                    <a:pt x="69" y="47"/>
                  </a:cubicBezTo>
                  <a:cubicBezTo>
                    <a:pt x="69" y="47"/>
                    <a:pt x="69" y="46"/>
                    <a:pt x="69" y="45"/>
                  </a:cubicBezTo>
                  <a:cubicBezTo>
                    <a:pt x="69" y="45"/>
                    <a:pt x="70" y="43"/>
                    <a:pt x="70" y="43"/>
                  </a:cubicBezTo>
                  <a:cubicBezTo>
                    <a:pt x="70" y="43"/>
                    <a:pt x="69" y="41"/>
                    <a:pt x="69" y="40"/>
                  </a:cubicBezTo>
                  <a:cubicBezTo>
                    <a:pt x="69" y="39"/>
                    <a:pt x="70" y="37"/>
                    <a:pt x="70" y="37"/>
                  </a:cubicBezTo>
                  <a:cubicBezTo>
                    <a:pt x="70" y="37"/>
                    <a:pt x="66" y="38"/>
                    <a:pt x="65" y="39"/>
                  </a:cubicBezTo>
                  <a:cubicBezTo>
                    <a:pt x="64" y="39"/>
                    <a:pt x="64" y="40"/>
                    <a:pt x="64" y="40"/>
                  </a:cubicBezTo>
                  <a:cubicBezTo>
                    <a:pt x="64" y="40"/>
                    <a:pt x="64" y="41"/>
                    <a:pt x="64" y="42"/>
                  </a:cubicBezTo>
                  <a:cubicBezTo>
                    <a:pt x="63" y="42"/>
                    <a:pt x="63" y="42"/>
                    <a:pt x="63" y="42"/>
                  </a:cubicBezTo>
                  <a:cubicBezTo>
                    <a:pt x="63" y="42"/>
                    <a:pt x="61" y="44"/>
                    <a:pt x="60" y="44"/>
                  </a:cubicBezTo>
                  <a:cubicBezTo>
                    <a:pt x="60" y="45"/>
                    <a:pt x="60" y="45"/>
                    <a:pt x="59" y="45"/>
                  </a:cubicBezTo>
                  <a:cubicBezTo>
                    <a:pt x="58" y="45"/>
                    <a:pt x="57" y="46"/>
                    <a:pt x="57" y="46"/>
                  </a:cubicBezTo>
                  <a:cubicBezTo>
                    <a:pt x="56" y="47"/>
                    <a:pt x="56" y="47"/>
                    <a:pt x="56" y="47"/>
                  </a:cubicBezTo>
                  <a:cubicBezTo>
                    <a:pt x="57" y="48"/>
                    <a:pt x="57" y="48"/>
                    <a:pt x="57" y="48"/>
                  </a:cubicBezTo>
                  <a:cubicBezTo>
                    <a:pt x="58" y="51"/>
                    <a:pt x="58" y="51"/>
                    <a:pt x="58" y="51"/>
                  </a:cubicBezTo>
                  <a:cubicBezTo>
                    <a:pt x="57" y="53"/>
                    <a:pt x="57" y="53"/>
                    <a:pt x="57" y="53"/>
                  </a:cubicBezTo>
                  <a:cubicBezTo>
                    <a:pt x="57" y="53"/>
                    <a:pt x="57" y="53"/>
                    <a:pt x="57" y="54"/>
                  </a:cubicBezTo>
                  <a:cubicBezTo>
                    <a:pt x="56" y="56"/>
                    <a:pt x="56" y="56"/>
                    <a:pt x="56" y="56"/>
                  </a:cubicBezTo>
                  <a:cubicBezTo>
                    <a:pt x="55" y="57"/>
                    <a:pt x="55" y="57"/>
                    <a:pt x="55" y="57"/>
                  </a:cubicBezTo>
                  <a:cubicBezTo>
                    <a:pt x="54" y="58"/>
                    <a:pt x="54" y="58"/>
                    <a:pt x="54" y="58"/>
                  </a:cubicBezTo>
                  <a:cubicBezTo>
                    <a:pt x="54" y="58"/>
                    <a:pt x="54" y="59"/>
                    <a:pt x="54" y="60"/>
                  </a:cubicBezTo>
                  <a:cubicBezTo>
                    <a:pt x="54" y="60"/>
                    <a:pt x="54" y="61"/>
                    <a:pt x="53" y="62"/>
                  </a:cubicBezTo>
                  <a:cubicBezTo>
                    <a:pt x="52" y="63"/>
                    <a:pt x="52" y="63"/>
                    <a:pt x="52" y="63"/>
                  </a:cubicBezTo>
                  <a:cubicBezTo>
                    <a:pt x="52" y="63"/>
                    <a:pt x="51" y="63"/>
                    <a:pt x="50" y="63"/>
                  </a:cubicBezTo>
                  <a:cubicBezTo>
                    <a:pt x="49" y="63"/>
                    <a:pt x="49" y="64"/>
                    <a:pt x="48" y="64"/>
                  </a:cubicBezTo>
                  <a:cubicBezTo>
                    <a:pt x="46" y="64"/>
                    <a:pt x="47" y="65"/>
                    <a:pt x="47" y="66"/>
                  </a:cubicBezTo>
                  <a:cubicBezTo>
                    <a:pt x="47" y="66"/>
                    <a:pt x="47" y="66"/>
                    <a:pt x="47" y="67"/>
                  </a:cubicBezTo>
                  <a:cubicBezTo>
                    <a:pt x="46" y="67"/>
                    <a:pt x="44" y="67"/>
                    <a:pt x="44" y="66"/>
                  </a:cubicBezTo>
                  <a:cubicBezTo>
                    <a:pt x="43" y="66"/>
                    <a:pt x="43" y="66"/>
                    <a:pt x="42" y="66"/>
                  </a:cubicBezTo>
                  <a:cubicBezTo>
                    <a:pt x="42" y="67"/>
                    <a:pt x="41" y="65"/>
                    <a:pt x="41" y="65"/>
                  </a:cubicBezTo>
                  <a:cubicBezTo>
                    <a:pt x="41" y="65"/>
                    <a:pt x="40" y="64"/>
                    <a:pt x="40" y="64"/>
                  </a:cubicBezTo>
                  <a:cubicBezTo>
                    <a:pt x="40" y="63"/>
                    <a:pt x="38" y="64"/>
                    <a:pt x="38" y="64"/>
                  </a:cubicBezTo>
                  <a:cubicBezTo>
                    <a:pt x="37" y="63"/>
                    <a:pt x="35" y="63"/>
                    <a:pt x="35" y="63"/>
                  </a:cubicBezTo>
                  <a:cubicBezTo>
                    <a:pt x="34" y="63"/>
                    <a:pt x="35" y="64"/>
                    <a:pt x="35" y="64"/>
                  </a:cubicBezTo>
                  <a:cubicBezTo>
                    <a:pt x="35" y="64"/>
                    <a:pt x="34" y="64"/>
                    <a:pt x="33" y="64"/>
                  </a:cubicBezTo>
                  <a:cubicBezTo>
                    <a:pt x="32" y="64"/>
                    <a:pt x="32" y="65"/>
                    <a:pt x="32" y="65"/>
                  </a:cubicBezTo>
                  <a:cubicBezTo>
                    <a:pt x="32" y="67"/>
                    <a:pt x="32" y="67"/>
                    <a:pt x="32" y="67"/>
                  </a:cubicBezTo>
                  <a:cubicBezTo>
                    <a:pt x="32" y="67"/>
                    <a:pt x="29" y="67"/>
                    <a:pt x="28" y="67"/>
                  </a:cubicBezTo>
                  <a:cubicBezTo>
                    <a:pt x="27" y="67"/>
                    <a:pt x="26" y="66"/>
                    <a:pt x="25" y="66"/>
                  </a:cubicBezTo>
                  <a:cubicBezTo>
                    <a:pt x="24" y="66"/>
                    <a:pt x="23" y="67"/>
                    <a:pt x="23" y="67"/>
                  </a:cubicBezTo>
                  <a:cubicBezTo>
                    <a:pt x="23" y="67"/>
                    <a:pt x="21" y="68"/>
                    <a:pt x="21" y="68"/>
                  </a:cubicBezTo>
                  <a:cubicBezTo>
                    <a:pt x="21" y="68"/>
                    <a:pt x="20" y="69"/>
                    <a:pt x="19" y="69"/>
                  </a:cubicBezTo>
                  <a:cubicBezTo>
                    <a:pt x="18" y="69"/>
                    <a:pt x="18" y="68"/>
                    <a:pt x="18" y="68"/>
                  </a:cubicBezTo>
                  <a:cubicBezTo>
                    <a:pt x="18" y="68"/>
                    <a:pt x="16" y="66"/>
                    <a:pt x="16" y="66"/>
                  </a:cubicBezTo>
                  <a:cubicBezTo>
                    <a:pt x="16" y="66"/>
                    <a:pt x="16" y="66"/>
                    <a:pt x="16" y="66"/>
                  </a:cubicBezTo>
                  <a:cubicBezTo>
                    <a:pt x="12" y="68"/>
                    <a:pt x="12" y="68"/>
                    <a:pt x="12" y="68"/>
                  </a:cubicBezTo>
                  <a:cubicBezTo>
                    <a:pt x="7" y="72"/>
                    <a:pt x="7" y="72"/>
                    <a:pt x="7" y="72"/>
                  </a:cubicBezTo>
                  <a:cubicBezTo>
                    <a:pt x="7" y="77"/>
                    <a:pt x="7" y="77"/>
                    <a:pt x="7" y="77"/>
                  </a:cubicBezTo>
                  <a:cubicBezTo>
                    <a:pt x="11" y="79"/>
                    <a:pt x="9" y="81"/>
                    <a:pt x="18" y="85"/>
                  </a:cubicBezTo>
                  <a:cubicBezTo>
                    <a:pt x="19" y="85"/>
                    <a:pt x="21" y="90"/>
                    <a:pt x="21" y="90"/>
                  </a:cubicBezTo>
                  <a:cubicBezTo>
                    <a:pt x="21" y="91"/>
                    <a:pt x="19" y="99"/>
                    <a:pt x="18" y="100"/>
                  </a:cubicBezTo>
                  <a:cubicBezTo>
                    <a:pt x="16" y="101"/>
                    <a:pt x="14" y="105"/>
                    <a:pt x="14" y="105"/>
                  </a:cubicBezTo>
                  <a:cubicBezTo>
                    <a:pt x="14" y="105"/>
                    <a:pt x="10" y="109"/>
                    <a:pt x="9" y="109"/>
                  </a:cubicBezTo>
                  <a:cubicBezTo>
                    <a:pt x="8" y="109"/>
                    <a:pt x="5" y="110"/>
                    <a:pt x="4" y="110"/>
                  </a:cubicBezTo>
                  <a:cubicBezTo>
                    <a:pt x="4" y="110"/>
                    <a:pt x="0" y="110"/>
                    <a:pt x="1" y="111"/>
                  </a:cubicBezTo>
                  <a:cubicBezTo>
                    <a:pt x="1" y="111"/>
                    <a:pt x="1" y="113"/>
                    <a:pt x="1" y="113"/>
                  </a:cubicBezTo>
                  <a:cubicBezTo>
                    <a:pt x="2" y="114"/>
                    <a:pt x="5" y="118"/>
                    <a:pt x="5" y="118"/>
                  </a:cubicBezTo>
                  <a:cubicBezTo>
                    <a:pt x="10" y="121"/>
                    <a:pt x="10" y="121"/>
                    <a:pt x="10" y="121"/>
                  </a:cubicBezTo>
                  <a:cubicBezTo>
                    <a:pt x="13" y="124"/>
                    <a:pt x="13" y="124"/>
                    <a:pt x="13" y="124"/>
                  </a:cubicBezTo>
                  <a:cubicBezTo>
                    <a:pt x="14" y="134"/>
                    <a:pt x="14" y="134"/>
                    <a:pt x="14" y="134"/>
                  </a:cubicBezTo>
                  <a:cubicBezTo>
                    <a:pt x="10" y="140"/>
                    <a:pt x="10" y="140"/>
                    <a:pt x="10" y="140"/>
                  </a:cubicBezTo>
                  <a:cubicBezTo>
                    <a:pt x="6" y="145"/>
                    <a:pt x="8" y="142"/>
                    <a:pt x="9" y="149"/>
                  </a:cubicBezTo>
                  <a:cubicBezTo>
                    <a:pt x="12" y="149"/>
                    <a:pt x="12" y="149"/>
                    <a:pt x="12" y="149"/>
                  </a:cubicBezTo>
                  <a:cubicBezTo>
                    <a:pt x="17" y="157"/>
                    <a:pt x="17" y="157"/>
                    <a:pt x="17" y="157"/>
                  </a:cubicBezTo>
                  <a:cubicBezTo>
                    <a:pt x="27" y="161"/>
                    <a:pt x="27" y="161"/>
                    <a:pt x="27" y="161"/>
                  </a:cubicBezTo>
                  <a:cubicBezTo>
                    <a:pt x="36" y="161"/>
                    <a:pt x="36" y="161"/>
                    <a:pt x="36" y="161"/>
                  </a:cubicBezTo>
                  <a:cubicBezTo>
                    <a:pt x="40" y="164"/>
                    <a:pt x="40" y="164"/>
                    <a:pt x="40" y="164"/>
                  </a:cubicBezTo>
                  <a:cubicBezTo>
                    <a:pt x="37" y="175"/>
                    <a:pt x="37" y="175"/>
                    <a:pt x="37" y="175"/>
                  </a:cubicBezTo>
                  <a:cubicBezTo>
                    <a:pt x="31" y="180"/>
                    <a:pt x="31" y="180"/>
                    <a:pt x="31" y="180"/>
                  </a:cubicBezTo>
                  <a:cubicBezTo>
                    <a:pt x="31" y="180"/>
                    <a:pt x="31" y="180"/>
                    <a:pt x="30" y="180"/>
                  </a:cubicBezTo>
                  <a:cubicBezTo>
                    <a:pt x="30" y="180"/>
                    <a:pt x="31" y="181"/>
                    <a:pt x="34" y="182"/>
                  </a:cubicBezTo>
                  <a:cubicBezTo>
                    <a:pt x="36" y="182"/>
                    <a:pt x="36" y="184"/>
                    <a:pt x="39" y="183"/>
                  </a:cubicBezTo>
                  <a:cubicBezTo>
                    <a:pt x="42" y="182"/>
                    <a:pt x="46" y="181"/>
                    <a:pt x="47" y="180"/>
                  </a:cubicBezTo>
                  <a:cubicBezTo>
                    <a:pt x="48" y="178"/>
                    <a:pt x="50" y="177"/>
                    <a:pt x="51" y="176"/>
                  </a:cubicBezTo>
                  <a:cubicBezTo>
                    <a:pt x="52" y="174"/>
                    <a:pt x="58" y="167"/>
                    <a:pt x="59" y="167"/>
                  </a:cubicBezTo>
                  <a:cubicBezTo>
                    <a:pt x="59" y="167"/>
                    <a:pt x="65" y="159"/>
                    <a:pt x="66" y="158"/>
                  </a:cubicBezTo>
                  <a:cubicBezTo>
                    <a:pt x="67" y="157"/>
                    <a:pt x="75" y="151"/>
                    <a:pt x="75" y="151"/>
                  </a:cubicBezTo>
                  <a:cubicBezTo>
                    <a:pt x="86" y="147"/>
                    <a:pt x="86" y="147"/>
                    <a:pt x="86" y="147"/>
                  </a:cubicBezTo>
                  <a:cubicBezTo>
                    <a:pt x="86" y="147"/>
                    <a:pt x="91" y="152"/>
                    <a:pt x="92" y="153"/>
                  </a:cubicBezTo>
                  <a:cubicBezTo>
                    <a:pt x="93" y="153"/>
                    <a:pt x="104" y="158"/>
                    <a:pt x="104" y="158"/>
                  </a:cubicBezTo>
                  <a:cubicBezTo>
                    <a:pt x="104" y="158"/>
                    <a:pt x="111" y="161"/>
                    <a:pt x="112" y="162"/>
                  </a:cubicBezTo>
                  <a:cubicBezTo>
                    <a:pt x="112" y="163"/>
                    <a:pt x="118" y="168"/>
                    <a:pt x="118" y="168"/>
                  </a:cubicBezTo>
                  <a:cubicBezTo>
                    <a:pt x="122" y="170"/>
                    <a:pt x="122" y="170"/>
                    <a:pt x="122" y="170"/>
                  </a:cubicBezTo>
                  <a:cubicBezTo>
                    <a:pt x="125" y="167"/>
                    <a:pt x="125" y="167"/>
                    <a:pt x="125" y="167"/>
                  </a:cubicBezTo>
                  <a:cubicBezTo>
                    <a:pt x="129" y="169"/>
                    <a:pt x="129" y="169"/>
                    <a:pt x="129" y="169"/>
                  </a:cubicBezTo>
                  <a:cubicBezTo>
                    <a:pt x="136" y="173"/>
                    <a:pt x="136" y="173"/>
                    <a:pt x="136" y="173"/>
                  </a:cubicBezTo>
                  <a:cubicBezTo>
                    <a:pt x="139" y="179"/>
                    <a:pt x="139" y="179"/>
                    <a:pt x="139" y="179"/>
                  </a:cubicBezTo>
                  <a:cubicBezTo>
                    <a:pt x="139" y="179"/>
                    <a:pt x="141" y="187"/>
                    <a:pt x="141" y="190"/>
                  </a:cubicBezTo>
                  <a:cubicBezTo>
                    <a:pt x="141" y="193"/>
                    <a:pt x="142" y="198"/>
                    <a:pt x="142" y="198"/>
                  </a:cubicBezTo>
                  <a:cubicBezTo>
                    <a:pt x="151" y="202"/>
                    <a:pt x="151" y="202"/>
                    <a:pt x="151" y="202"/>
                  </a:cubicBezTo>
                  <a:cubicBezTo>
                    <a:pt x="151" y="202"/>
                    <a:pt x="151" y="211"/>
                    <a:pt x="151" y="212"/>
                  </a:cubicBezTo>
                  <a:cubicBezTo>
                    <a:pt x="151" y="214"/>
                    <a:pt x="152" y="217"/>
                    <a:pt x="152" y="220"/>
                  </a:cubicBezTo>
                  <a:cubicBezTo>
                    <a:pt x="152" y="223"/>
                    <a:pt x="152" y="226"/>
                    <a:pt x="152" y="226"/>
                  </a:cubicBezTo>
                  <a:cubicBezTo>
                    <a:pt x="156" y="229"/>
                    <a:pt x="156" y="229"/>
                    <a:pt x="156" y="229"/>
                  </a:cubicBezTo>
                  <a:cubicBezTo>
                    <a:pt x="161" y="232"/>
                    <a:pt x="161" y="232"/>
                    <a:pt x="161" y="232"/>
                  </a:cubicBezTo>
                  <a:cubicBezTo>
                    <a:pt x="162" y="237"/>
                    <a:pt x="162" y="237"/>
                    <a:pt x="162" y="237"/>
                  </a:cubicBezTo>
                  <a:cubicBezTo>
                    <a:pt x="170" y="240"/>
                    <a:pt x="170" y="240"/>
                    <a:pt x="170" y="240"/>
                  </a:cubicBezTo>
                  <a:cubicBezTo>
                    <a:pt x="172" y="246"/>
                    <a:pt x="172" y="246"/>
                    <a:pt x="172" y="246"/>
                  </a:cubicBezTo>
                  <a:cubicBezTo>
                    <a:pt x="177" y="251"/>
                    <a:pt x="177" y="251"/>
                    <a:pt x="177" y="251"/>
                  </a:cubicBezTo>
                  <a:cubicBezTo>
                    <a:pt x="177" y="255"/>
                    <a:pt x="177" y="255"/>
                    <a:pt x="177" y="255"/>
                  </a:cubicBezTo>
                  <a:cubicBezTo>
                    <a:pt x="177" y="255"/>
                    <a:pt x="177" y="257"/>
                    <a:pt x="179" y="257"/>
                  </a:cubicBezTo>
                  <a:cubicBezTo>
                    <a:pt x="181" y="257"/>
                    <a:pt x="188" y="256"/>
                    <a:pt x="188" y="256"/>
                  </a:cubicBezTo>
                  <a:cubicBezTo>
                    <a:pt x="195" y="262"/>
                    <a:pt x="195" y="262"/>
                    <a:pt x="195" y="262"/>
                  </a:cubicBezTo>
                  <a:cubicBezTo>
                    <a:pt x="203" y="269"/>
                    <a:pt x="203" y="269"/>
                    <a:pt x="203" y="269"/>
                  </a:cubicBezTo>
                  <a:cubicBezTo>
                    <a:pt x="207" y="276"/>
                    <a:pt x="207" y="276"/>
                    <a:pt x="207" y="276"/>
                  </a:cubicBezTo>
                  <a:cubicBezTo>
                    <a:pt x="213" y="278"/>
                    <a:pt x="213" y="278"/>
                    <a:pt x="213" y="278"/>
                  </a:cubicBezTo>
                  <a:cubicBezTo>
                    <a:pt x="221" y="283"/>
                    <a:pt x="221" y="283"/>
                    <a:pt x="221" y="283"/>
                  </a:cubicBezTo>
                  <a:cubicBezTo>
                    <a:pt x="224" y="290"/>
                    <a:pt x="224" y="290"/>
                    <a:pt x="224" y="290"/>
                  </a:cubicBezTo>
                  <a:cubicBezTo>
                    <a:pt x="231" y="297"/>
                    <a:pt x="231" y="297"/>
                    <a:pt x="231" y="297"/>
                  </a:cubicBezTo>
                  <a:cubicBezTo>
                    <a:pt x="235" y="299"/>
                    <a:pt x="235" y="299"/>
                    <a:pt x="235" y="299"/>
                  </a:cubicBezTo>
                  <a:cubicBezTo>
                    <a:pt x="237" y="303"/>
                    <a:pt x="237" y="303"/>
                    <a:pt x="237" y="303"/>
                  </a:cubicBezTo>
                  <a:cubicBezTo>
                    <a:pt x="241" y="305"/>
                    <a:pt x="241" y="305"/>
                    <a:pt x="241" y="305"/>
                  </a:cubicBezTo>
                  <a:cubicBezTo>
                    <a:pt x="245" y="306"/>
                    <a:pt x="245" y="306"/>
                    <a:pt x="245" y="306"/>
                  </a:cubicBezTo>
                  <a:cubicBezTo>
                    <a:pt x="251" y="307"/>
                    <a:pt x="251" y="307"/>
                    <a:pt x="251" y="307"/>
                  </a:cubicBezTo>
                  <a:cubicBezTo>
                    <a:pt x="255" y="311"/>
                    <a:pt x="255" y="311"/>
                    <a:pt x="255" y="311"/>
                  </a:cubicBezTo>
                  <a:cubicBezTo>
                    <a:pt x="255" y="311"/>
                    <a:pt x="257" y="313"/>
                    <a:pt x="257" y="314"/>
                  </a:cubicBezTo>
                  <a:cubicBezTo>
                    <a:pt x="257" y="316"/>
                    <a:pt x="255" y="317"/>
                    <a:pt x="258" y="317"/>
                  </a:cubicBezTo>
                  <a:cubicBezTo>
                    <a:pt x="261" y="317"/>
                    <a:pt x="264" y="316"/>
                    <a:pt x="264" y="316"/>
                  </a:cubicBezTo>
                  <a:cubicBezTo>
                    <a:pt x="270" y="315"/>
                    <a:pt x="270" y="315"/>
                    <a:pt x="270" y="315"/>
                  </a:cubicBezTo>
                  <a:cubicBezTo>
                    <a:pt x="274" y="315"/>
                    <a:pt x="274" y="315"/>
                    <a:pt x="274" y="315"/>
                  </a:cubicBezTo>
                  <a:cubicBezTo>
                    <a:pt x="278" y="315"/>
                    <a:pt x="278" y="315"/>
                    <a:pt x="278" y="315"/>
                  </a:cubicBezTo>
                  <a:cubicBezTo>
                    <a:pt x="285" y="314"/>
                    <a:pt x="285" y="314"/>
                    <a:pt x="285" y="314"/>
                  </a:cubicBezTo>
                  <a:cubicBezTo>
                    <a:pt x="289" y="317"/>
                    <a:pt x="289" y="317"/>
                    <a:pt x="289" y="317"/>
                  </a:cubicBezTo>
                  <a:cubicBezTo>
                    <a:pt x="300" y="330"/>
                    <a:pt x="300" y="330"/>
                    <a:pt x="300" y="330"/>
                  </a:cubicBezTo>
                  <a:cubicBezTo>
                    <a:pt x="300" y="330"/>
                    <a:pt x="303" y="335"/>
                    <a:pt x="303" y="337"/>
                  </a:cubicBezTo>
                  <a:cubicBezTo>
                    <a:pt x="303" y="338"/>
                    <a:pt x="307" y="337"/>
                    <a:pt x="308" y="337"/>
                  </a:cubicBezTo>
                  <a:cubicBezTo>
                    <a:pt x="309" y="337"/>
                    <a:pt x="317" y="337"/>
                    <a:pt x="317" y="337"/>
                  </a:cubicBezTo>
                  <a:cubicBezTo>
                    <a:pt x="323" y="341"/>
                    <a:pt x="323" y="341"/>
                    <a:pt x="323" y="341"/>
                  </a:cubicBezTo>
                  <a:cubicBezTo>
                    <a:pt x="319" y="346"/>
                    <a:pt x="319" y="346"/>
                    <a:pt x="319" y="346"/>
                  </a:cubicBezTo>
                  <a:cubicBezTo>
                    <a:pt x="325" y="349"/>
                    <a:pt x="325" y="349"/>
                    <a:pt x="325" y="349"/>
                  </a:cubicBezTo>
                  <a:cubicBezTo>
                    <a:pt x="328" y="345"/>
                    <a:pt x="328" y="345"/>
                    <a:pt x="328" y="345"/>
                  </a:cubicBezTo>
                  <a:cubicBezTo>
                    <a:pt x="334" y="346"/>
                    <a:pt x="334" y="346"/>
                    <a:pt x="334" y="346"/>
                  </a:cubicBezTo>
                  <a:cubicBezTo>
                    <a:pt x="339" y="350"/>
                    <a:pt x="339" y="350"/>
                    <a:pt x="339" y="350"/>
                  </a:cubicBezTo>
                  <a:cubicBezTo>
                    <a:pt x="340" y="353"/>
                    <a:pt x="340" y="353"/>
                    <a:pt x="340" y="353"/>
                  </a:cubicBezTo>
                  <a:cubicBezTo>
                    <a:pt x="343" y="355"/>
                    <a:pt x="343" y="355"/>
                    <a:pt x="343" y="355"/>
                  </a:cubicBezTo>
                  <a:cubicBezTo>
                    <a:pt x="342" y="360"/>
                    <a:pt x="342" y="360"/>
                    <a:pt x="342" y="360"/>
                  </a:cubicBezTo>
                  <a:cubicBezTo>
                    <a:pt x="342" y="363"/>
                    <a:pt x="342" y="363"/>
                    <a:pt x="342" y="363"/>
                  </a:cubicBezTo>
                  <a:cubicBezTo>
                    <a:pt x="344" y="367"/>
                    <a:pt x="344" y="367"/>
                    <a:pt x="344" y="367"/>
                  </a:cubicBezTo>
                  <a:cubicBezTo>
                    <a:pt x="349" y="369"/>
                    <a:pt x="349" y="369"/>
                    <a:pt x="349" y="369"/>
                  </a:cubicBezTo>
                  <a:cubicBezTo>
                    <a:pt x="354" y="372"/>
                    <a:pt x="354" y="372"/>
                    <a:pt x="354" y="372"/>
                  </a:cubicBezTo>
                  <a:cubicBezTo>
                    <a:pt x="357" y="374"/>
                    <a:pt x="357" y="374"/>
                    <a:pt x="357" y="374"/>
                  </a:cubicBezTo>
                  <a:cubicBezTo>
                    <a:pt x="361" y="374"/>
                    <a:pt x="361" y="374"/>
                    <a:pt x="361" y="374"/>
                  </a:cubicBezTo>
                  <a:cubicBezTo>
                    <a:pt x="367" y="373"/>
                    <a:pt x="367" y="373"/>
                    <a:pt x="367" y="373"/>
                  </a:cubicBezTo>
                  <a:cubicBezTo>
                    <a:pt x="374" y="374"/>
                    <a:pt x="374" y="374"/>
                    <a:pt x="374" y="374"/>
                  </a:cubicBezTo>
                  <a:cubicBezTo>
                    <a:pt x="380" y="384"/>
                    <a:pt x="380" y="384"/>
                    <a:pt x="380" y="384"/>
                  </a:cubicBezTo>
                  <a:cubicBezTo>
                    <a:pt x="383" y="393"/>
                    <a:pt x="383" y="393"/>
                    <a:pt x="383" y="393"/>
                  </a:cubicBezTo>
                  <a:cubicBezTo>
                    <a:pt x="387" y="401"/>
                    <a:pt x="387" y="401"/>
                    <a:pt x="387" y="401"/>
                  </a:cubicBezTo>
                  <a:cubicBezTo>
                    <a:pt x="390" y="406"/>
                    <a:pt x="390" y="406"/>
                    <a:pt x="390" y="406"/>
                  </a:cubicBezTo>
                  <a:cubicBezTo>
                    <a:pt x="392" y="414"/>
                    <a:pt x="392" y="414"/>
                    <a:pt x="392" y="414"/>
                  </a:cubicBezTo>
                  <a:cubicBezTo>
                    <a:pt x="395" y="418"/>
                    <a:pt x="395" y="418"/>
                    <a:pt x="395" y="418"/>
                  </a:cubicBezTo>
                  <a:cubicBezTo>
                    <a:pt x="400" y="428"/>
                    <a:pt x="400" y="428"/>
                    <a:pt x="400" y="428"/>
                  </a:cubicBezTo>
                  <a:cubicBezTo>
                    <a:pt x="402" y="432"/>
                    <a:pt x="402" y="432"/>
                    <a:pt x="402" y="432"/>
                  </a:cubicBezTo>
                  <a:cubicBezTo>
                    <a:pt x="400" y="437"/>
                    <a:pt x="400" y="437"/>
                    <a:pt x="400" y="437"/>
                  </a:cubicBezTo>
                  <a:cubicBezTo>
                    <a:pt x="400" y="437"/>
                    <a:pt x="398" y="442"/>
                    <a:pt x="397" y="442"/>
                  </a:cubicBezTo>
                  <a:cubicBezTo>
                    <a:pt x="397" y="443"/>
                    <a:pt x="394" y="444"/>
                    <a:pt x="393" y="444"/>
                  </a:cubicBezTo>
                  <a:cubicBezTo>
                    <a:pt x="392" y="445"/>
                    <a:pt x="391" y="445"/>
                    <a:pt x="390" y="446"/>
                  </a:cubicBezTo>
                  <a:cubicBezTo>
                    <a:pt x="389" y="447"/>
                    <a:pt x="388" y="450"/>
                    <a:pt x="388" y="450"/>
                  </a:cubicBezTo>
                  <a:cubicBezTo>
                    <a:pt x="391" y="456"/>
                    <a:pt x="391" y="456"/>
                    <a:pt x="391" y="456"/>
                  </a:cubicBezTo>
                  <a:cubicBezTo>
                    <a:pt x="390" y="463"/>
                    <a:pt x="390" y="463"/>
                    <a:pt x="390" y="463"/>
                  </a:cubicBezTo>
                  <a:cubicBezTo>
                    <a:pt x="388" y="469"/>
                    <a:pt x="388" y="469"/>
                    <a:pt x="388" y="469"/>
                  </a:cubicBezTo>
                  <a:close/>
                  <a:moveTo>
                    <a:pt x="57" y="345"/>
                  </a:moveTo>
                  <a:cubicBezTo>
                    <a:pt x="57" y="345"/>
                    <a:pt x="57" y="345"/>
                    <a:pt x="57" y="345"/>
                  </a:cubicBezTo>
                  <a:cubicBezTo>
                    <a:pt x="60" y="335"/>
                    <a:pt x="60" y="335"/>
                    <a:pt x="60" y="335"/>
                  </a:cubicBezTo>
                  <a:cubicBezTo>
                    <a:pt x="64" y="331"/>
                    <a:pt x="64" y="331"/>
                    <a:pt x="64" y="331"/>
                  </a:cubicBezTo>
                  <a:cubicBezTo>
                    <a:pt x="63" y="336"/>
                    <a:pt x="63" y="336"/>
                    <a:pt x="63" y="336"/>
                  </a:cubicBezTo>
                  <a:cubicBezTo>
                    <a:pt x="62" y="342"/>
                    <a:pt x="62" y="342"/>
                    <a:pt x="62" y="342"/>
                  </a:cubicBezTo>
                  <a:cubicBezTo>
                    <a:pt x="62" y="342"/>
                    <a:pt x="70" y="345"/>
                    <a:pt x="71" y="345"/>
                  </a:cubicBezTo>
                  <a:cubicBezTo>
                    <a:pt x="72" y="345"/>
                    <a:pt x="73" y="343"/>
                    <a:pt x="75" y="342"/>
                  </a:cubicBezTo>
                  <a:cubicBezTo>
                    <a:pt x="76" y="341"/>
                    <a:pt x="83" y="341"/>
                    <a:pt x="83" y="341"/>
                  </a:cubicBezTo>
                  <a:cubicBezTo>
                    <a:pt x="83" y="341"/>
                    <a:pt x="84" y="338"/>
                    <a:pt x="85" y="336"/>
                  </a:cubicBezTo>
                  <a:cubicBezTo>
                    <a:pt x="86" y="334"/>
                    <a:pt x="91" y="329"/>
                    <a:pt x="92" y="328"/>
                  </a:cubicBezTo>
                  <a:cubicBezTo>
                    <a:pt x="93" y="328"/>
                    <a:pt x="95" y="326"/>
                    <a:pt x="96" y="326"/>
                  </a:cubicBezTo>
                  <a:cubicBezTo>
                    <a:pt x="97" y="325"/>
                    <a:pt x="102" y="323"/>
                    <a:pt x="102" y="323"/>
                  </a:cubicBezTo>
                  <a:cubicBezTo>
                    <a:pt x="115" y="328"/>
                    <a:pt x="115" y="328"/>
                    <a:pt x="115" y="328"/>
                  </a:cubicBezTo>
                  <a:cubicBezTo>
                    <a:pt x="117" y="336"/>
                    <a:pt x="117" y="336"/>
                    <a:pt x="117" y="336"/>
                  </a:cubicBezTo>
                  <a:cubicBezTo>
                    <a:pt x="124" y="349"/>
                    <a:pt x="124" y="349"/>
                    <a:pt x="124" y="349"/>
                  </a:cubicBezTo>
                  <a:cubicBezTo>
                    <a:pt x="126" y="355"/>
                    <a:pt x="126" y="355"/>
                    <a:pt x="126" y="355"/>
                  </a:cubicBezTo>
                  <a:cubicBezTo>
                    <a:pt x="126" y="355"/>
                    <a:pt x="129" y="358"/>
                    <a:pt x="128" y="361"/>
                  </a:cubicBezTo>
                  <a:cubicBezTo>
                    <a:pt x="127" y="365"/>
                    <a:pt x="121" y="375"/>
                    <a:pt x="121" y="375"/>
                  </a:cubicBezTo>
                  <a:cubicBezTo>
                    <a:pt x="121" y="381"/>
                    <a:pt x="121" y="381"/>
                    <a:pt x="121" y="381"/>
                  </a:cubicBezTo>
                  <a:cubicBezTo>
                    <a:pt x="125" y="389"/>
                    <a:pt x="125" y="389"/>
                    <a:pt x="125" y="389"/>
                  </a:cubicBezTo>
                  <a:cubicBezTo>
                    <a:pt x="119" y="404"/>
                    <a:pt x="119" y="404"/>
                    <a:pt x="119" y="404"/>
                  </a:cubicBezTo>
                  <a:cubicBezTo>
                    <a:pt x="122" y="415"/>
                    <a:pt x="122" y="415"/>
                    <a:pt x="122" y="415"/>
                  </a:cubicBezTo>
                  <a:cubicBezTo>
                    <a:pt x="120" y="430"/>
                    <a:pt x="120" y="430"/>
                    <a:pt x="120" y="430"/>
                  </a:cubicBezTo>
                  <a:cubicBezTo>
                    <a:pt x="119" y="438"/>
                    <a:pt x="119" y="438"/>
                    <a:pt x="119" y="438"/>
                  </a:cubicBezTo>
                  <a:cubicBezTo>
                    <a:pt x="119" y="438"/>
                    <a:pt x="115" y="442"/>
                    <a:pt x="113" y="441"/>
                  </a:cubicBezTo>
                  <a:cubicBezTo>
                    <a:pt x="111" y="440"/>
                    <a:pt x="101" y="433"/>
                    <a:pt x="101" y="433"/>
                  </a:cubicBezTo>
                  <a:cubicBezTo>
                    <a:pt x="97" y="432"/>
                    <a:pt x="97" y="432"/>
                    <a:pt x="97" y="432"/>
                  </a:cubicBezTo>
                  <a:cubicBezTo>
                    <a:pt x="94" y="439"/>
                    <a:pt x="94" y="439"/>
                    <a:pt x="94" y="439"/>
                  </a:cubicBezTo>
                  <a:cubicBezTo>
                    <a:pt x="95" y="444"/>
                    <a:pt x="95" y="444"/>
                    <a:pt x="95" y="444"/>
                  </a:cubicBezTo>
                  <a:cubicBezTo>
                    <a:pt x="90" y="453"/>
                    <a:pt x="90" y="453"/>
                    <a:pt x="90" y="453"/>
                  </a:cubicBezTo>
                  <a:cubicBezTo>
                    <a:pt x="85" y="453"/>
                    <a:pt x="85" y="453"/>
                    <a:pt x="85" y="453"/>
                  </a:cubicBezTo>
                  <a:cubicBezTo>
                    <a:pt x="79" y="451"/>
                    <a:pt x="79" y="451"/>
                    <a:pt x="79" y="451"/>
                  </a:cubicBezTo>
                  <a:cubicBezTo>
                    <a:pt x="73" y="443"/>
                    <a:pt x="73" y="443"/>
                    <a:pt x="73" y="443"/>
                  </a:cubicBezTo>
                  <a:cubicBezTo>
                    <a:pt x="73" y="443"/>
                    <a:pt x="73" y="445"/>
                    <a:pt x="71" y="446"/>
                  </a:cubicBezTo>
                  <a:cubicBezTo>
                    <a:pt x="69" y="446"/>
                    <a:pt x="66" y="445"/>
                    <a:pt x="66" y="445"/>
                  </a:cubicBezTo>
                  <a:cubicBezTo>
                    <a:pt x="68" y="439"/>
                    <a:pt x="68" y="439"/>
                    <a:pt x="68" y="439"/>
                  </a:cubicBezTo>
                  <a:cubicBezTo>
                    <a:pt x="66" y="432"/>
                    <a:pt x="66" y="432"/>
                    <a:pt x="66" y="432"/>
                  </a:cubicBezTo>
                  <a:cubicBezTo>
                    <a:pt x="68" y="425"/>
                    <a:pt x="68" y="425"/>
                    <a:pt x="68" y="425"/>
                  </a:cubicBezTo>
                  <a:cubicBezTo>
                    <a:pt x="68" y="415"/>
                    <a:pt x="68" y="415"/>
                    <a:pt x="68" y="415"/>
                  </a:cubicBezTo>
                  <a:cubicBezTo>
                    <a:pt x="70" y="411"/>
                    <a:pt x="70" y="411"/>
                    <a:pt x="70" y="411"/>
                  </a:cubicBezTo>
                  <a:cubicBezTo>
                    <a:pt x="71" y="406"/>
                    <a:pt x="71" y="406"/>
                    <a:pt x="71" y="406"/>
                  </a:cubicBezTo>
                  <a:cubicBezTo>
                    <a:pt x="74" y="400"/>
                    <a:pt x="74" y="400"/>
                    <a:pt x="74" y="400"/>
                  </a:cubicBezTo>
                  <a:cubicBezTo>
                    <a:pt x="73" y="395"/>
                    <a:pt x="73" y="395"/>
                    <a:pt x="73" y="395"/>
                  </a:cubicBezTo>
                  <a:cubicBezTo>
                    <a:pt x="71" y="396"/>
                    <a:pt x="71" y="396"/>
                    <a:pt x="71" y="396"/>
                  </a:cubicBezTo>
                  <a:cubicBezTo>
                    <a:pt x="65" y="390"/>
                    <a:pt x="65" y="390"/>
                    <a:pt x="65" y="390"/>
                  </a:cubicBezTo>
                  <a:cubicBezTo>
                    <a:pt x="65" y="390"/>
                    <a:pt x="67" y="388"/>
                    <a:pt x="69" y="386"/>
                  </a:cubicBezTo>
                  <a:cubicBezTo>
                    <a:pt x="71" y="384"/>
                    <a:pt x="71" y="383"/>
                    <a:pt x="71" y="381"/>
                  </a:cubicBezTo>
                  <a:cubicBezTo>
                    <a:pt x="71" y="379"/>
                    <a:pt x="70" y="374"/>
                    <a:pt x="69" y="374"/>
                  </a:cubicBezTo>
                  <a:cubicBezTo>
                    <a:pt x="68" y="373"/>
                    <a:pt x="66" y="371"/>
                    <a:pt x="66" y="371"/>
                  </a:cubicBezTo>
                  <a:cubicBezTo>
                    <a:pt x="66" y="365"/>
                    <a:pt x="66" y="365"/>
                    <a:pt x="66" y="365"/>
                  </a:cubicBezTo>
                  <a:cubicBezTo>
                    <a:pt x="66" y="365"/>
                    <a:pt x="65" y="362"/>
                    <a:pt x="64" y="362"/>
                  </a:cubicBezTo>
                  <a:cubicBezTo>
                    <a:pt x="62" y="361"/>
                    <a:pt x="57" y="358"/>
                    <a:pt x="57" y="358"/>
                  </a:cubicBezTo>
                  <a:cubicBezTo>
                    <a:pt x="58" y="351"/>
                    <a:pt x="58" y="351"/>
                    <a:pt x="58" y="351"/>
                  </a:cubicBezTo>
                  <a:cubicBezTo>
                    <a:pt x="56" y="349"/>
                    <a:pt x="56" y="349"/>
                    <a:pt x="56" y="349"/>
                  </a:cubicBezTo>
                  <a:lnTo>
                    <a:pt x="57" y="345"/>
                  </a:lnTo>
                  <a:close/>
                </a:path>
              </a:pathLst>
            </a:custGeom>
            <a:grpFill/>
            <a:ln w="38100" cap="rnd" cmpd="sng">
              <a:solidFill>
                <a:schemeClr val="bg2"/>
              </a:solidFill>
              <a:prstDash val="solid"/>
              <a:round/>
              <a:headEnd/>
              <a:tailEnd/>
            </a:ln>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en-US" sz="1050">
                <a:solidFill>
                  <a:srgbClr val="0032A0">
                    <a:lumMod val="50000"/>
                  </a:srgbClr>
                </a:solidFill>
                <a:latin typeface="Calibri Light"/>
              </a:endParaRPr>
            </a:p>
          </p:txBody>
        </p:sp>
        <p:sp>
          <p:nvSpPr>
            <p:cNvPr id="568" name="Freeform 86"/>
            <p:cNvSpPr>
              <a:spLocks/>
            </p:cNvSpPr>
            <p:nvPr/>
          </p:nvSpPr>
          <p:spPr bwMode="auto">
            <a:xfrm>
              <a:off x="5904411" y="2909082"/>
              <a:ext cx="841064" cy="588111"/>
            </a:xfrm>
            <a:custGeom>
              <a:avLst/>
              <a:gdLst>
                <a:gd name="T0" fmla="*/ 59 w 369"/>
                <a:gd name="T1" fmla="*/ 73 h 266"/>
                <a:gd name="T2" fmla="*/ 59 w 369"/>
                <a:gd name="T3" fmla="*/ 83 h 266"/>
                <a:gd name="T4" fmla="*/ 59 w 369"/>
                <a:gd name="T5" fmla="*/ 83 h 266"/>
                <a:gd name="T6" fmla="*/ 58 w 369"/>
                <a:gd name="T7" fmla="*/ 84 h 266"/>
                <a:gd name="T8" fmla="*/ 58 w 369"/>
                <a:gd name="T9" fmla="*/ 84 h 266"/>
                <a:gd name="T10" fmla="*/ 56 w 369"/>
                <a:gd name="T11" fmla="*/ 84 h 266"/>
                <a:gd name="T12" fmla="*/ 56 w 369"/>
                <a:gd name="T13" fmla="*/ 85 h 266"/>
                <a:gd name="T14" fmla="*/ 56 w 369"/>
                <a:gd name="T15" fmla="*/ 85 h 266"/>
                <a:gd name="T16" fmla="*/ 56 w 369"/>
                <a:gd name="T17" fmla="*/ 85 h 266"/>
                <a:gd name="T18" fmla="*/ 51 w 369"/>
                <a:gd name="T19" fmla="*/ 97 h 266"/>
                <a:gd name="T20" fmla="*/ 50 w 369"/>
                <a:gd name="T21" fmla="*/ 106 h 266"/>
                <a:gd name="T22" fmla="*/ 50 w 369"/>
                <a:gd name="T23" fmla="*/ 106 h 266"/>
                <a:gd name="T24" fmla="*/ 50 w 369"/>
                <a:gd name="T25" fmla="*/ 106 h 266"/>
                <a:gd name="T26" fmla="*/ 50 w 369"/>
                <a:gd name="T27" fmla="*/ 107 h 266"/>
                <a:gd name="T28" fmla="*/ 50 w 369"/>
                <a:gd name="T29" fmla="*/ 107 h 266"/>
                <a:gd name="T30" fmla="*/ 50 w 369"/>
                <a:gd name="T31" fmla="*/ 107 h 266"/>
                <a:gd name="T32" fmla="*/ 50 w 369"/>
                <a:gd name="T33" fmla="*/ 108 h 266"/>
                <a:gd name="T34" fmla="*/ 49 w 369"/>
                <a:gd name="T35" fmla="*/ 109 h 266"/>
                <a:gd name="T36" fmla="*/ 42 w 369"/>
                <a:gd name="T37" fmla="*/ 131 h 266"/>
                <a:gd name="T38" fmla="*/ 26 w 369"/>
                <a:gd name="T39" fmla="*/ 154 h 266"/>
                <a:gd name="T40" fmla="*/ 6 w 369"/>
                <a:gd name="T41" fmla="*/ 161 h 266"/>
                <a:gd name="T42" fmla="*/ 2 w 369"/>
                <a:gd name="T43" fmla="*/ 161 h 266"/>
                <a:gd name="T44" fmla="*/ 1 w 369"/>
                <a:gd name="T45" fmla="*/ 161 h 266"/>
                <a:gd name="T46" fmla="*/ 0 w 369"/>
                <a:gd name="T47" fmla="*/ 161 h 266"/>
                <a:gd name="T48" fmla="*/ 0 w 369"/>
                <a:gd name="T49" fmla="*/ 161 h 266"/>
                <a:gd name="T50" fmla="*/ 14 w 369"/>
                <a:gd name="T51" fmla="*/ 169 h 266"/>
                <a:gd name="T52" fmla="*/ 28 w 369"/>
                <a:gd name="T53" fmla="*/ 190 h 266"/>
                <a:gd name="T54" fmla="*/ 52 w 369"/>
                <a:gd name="T55" fmla="*/ 201 h 266"/>
                <a:gd name="T56" fmla="*/ 64 w 369"/>
                <a:gd name="T57" fmla="*/ 216 h 266"/>
                <a:gd name="T58" fmla="*/ 69 w 369"/>
                <a:gd name="T59" fmla="*/ 229 h 266"/>
                <a:gd name="T60" fmla="*/ 90 w 369"/>
                <a:gd name="T61" fmla="*/ 232 h 266"/>
                <a:gd name="T62" fmla="*/ 113 w 369"/>
                <a:gd name="T63" fmla="*/ 227 h 266"/>
                <a:gd name="T64" fmla="*/ 107 w 369"/>
                <a:gd name="T65" fmla="*/ 240 h 266"/>
                <a:gd name="T66" fmla="*/ 128 w 369"/>
                <a:gd name="T67" fmla="*/ 250 h 266"/>
                <a:gd name="T68" fmla="*/ 241 w 369"/>
                <a:gd name="T69" fmla="*/ 249 h 266"/>
                <a:gd name="T70" fmla="*/ 346 w 369"/>
                <a:gd name="T71" fmla="*/ 215 h 266"/>
                <a:gd name="T72" fmla="*/ 361 w 369"/>
                <a:gd name="T73" fmla="*/ 123 h 266"/>
                <a:gd name="T74" fmla="*/ 350 w 369"/>
                <a:gd name="T75" fmla="*/ 120 h 266"/>
                <a:gd name="T76" fmla="*/ 302 w 369"/>
                <a:gd name="T77" fmla="*/ 127 h 266"/>
                <a:gd name="T78" fmla="*/ 300 w 369"/>
                <a:gd name="T79" fmla="*/ 118 h 266"/>
                <a:gd name="T80" fmla="*/ 293 w 369"/>
                <a:gd name="T81" fmla="*/ 101 h 266"/>
                <a:gd name="T82" fmla="*/ 293 w 369"/>
                <a:gd name="T83" fmla="*/ 88 h 266"/>
                <a:gd name="T84" fmla="*/ 290 w 369"/>
                <a:gd name="T85" fmla="*/ 74 h 266"/>
                <a:gd name="T86" fmla="*/ 280 w 369"/>
                <a:gd name="T87" fmla="*/ 57 h 266"/>
                <a:gd name="T88" fmla="*/ 264 w 369"/>
                <a:gd name="T89" fmla="*/ 44 h 266"/>
                <a:gd name="T90" fmla="*/ 251 w 369"/>
                <a:gd name="T91" fmla="*/ 33 h 266"/>
                <a:gd name="T92" fmla="*/ 242 w 369"/>
                <a:gd name="T93" fmla="*/ 26 h 266"/>
                <a:gd name="T94" fmla="*/ 237 w 369"/>
                <a:gd name="T95" fmla="*/ 17 h 266"/>
                <a:gd name="T96" fmla="*/ 232 w 369"/>
                <a:gd name="T97" fmla="*/ 11 h 266"/>
                <a:gd name="T98" fmla="*/ 224 w 369"/>
                <a:gd name="T99" fmla="*/ 5 h 266"/>
                <a:gd name="T100" fmla="*/ 217 w 369"/>
                <a:gd name="T101" fmla="*/ 1 h 266"/>
                <a:gd name="T102" fmla="*/ 199 w 369"/>
                <a:gd name="T103" fmla="*/ 7 h 266"/>
                <a:gd name="T104" fmla="*/ 150 w 369"/>
                <a:gd name="T105" fmla="*/ 40 h 266"/>
                <a:gd name="T106" fmla="*/ 110 w 369"/>
                <a:gd name="T107" fmla="*/ 38 h 266"/>
                <a:gd name="T108" fmla="*/ 85 w 369"/>
                <a:gd name="T109" fmla="*/ 50 h 266"/>
                <a:gd name="T110" fmla="*/ 81 w 369"/>
                <a:gd name="T111" fmla="*/ 54 h 266"/>
                <a:gd name="T112" fmla="*/ 81 w 369"/>
                <a:gd name="T113" fmla="*/ 54 h 266"/>
                <a:gd name="T114" fmla="*/ 77 w 369"/>
                <a:gd name="T115" fmla="*/ 56 h 266"/>
                <a:gd name="T116" fmla="*/ 77 w 369"/>
                <a:gd name="T117" fmla="*/ 56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69" h="266">
                  <a:moveTo>
                    <a:pt x="69" y="61"/>
                  </a:moveTo>
                  <a:cubicBezTo>
                    <a:pt x="69" y="61"/>
                    <a:pt x="69" y="61"/>
                    <a:pt x="69" y="61"/>
                  </a:cubicBezTo>
                  <a:cubicBezTo>
                    <a:pt x="66" y="62"/>
                    <a:pt x="66" y="62"/>
                    <a:pt x="66" y="62"/>
                  </a:cubicBezTo>
                  <a:cubicBezTo>
                    <a:pt x="64" y="64"/>
                    <a:pt x="64" y="64"/>
                    <a:pt x="64" y="64"/>
                  </a:cubicBezTo>
                  <a:cubicBezTo>
                    <a:pt x="62" y="70"/>
                    <a:pt x="62" y="70"/>
                    <a:pt x="62" y="70"/>
                  </a:cubicBezTo>
                  <a:cubicBezTo>
                    <a:pt x="62" y="70"/>
                    <a:pt x="62" y="70"/>
                    <a:pt x="62" y="70"/>
                  </a:cubicBezTo>
                  <a:cubicBezTo>
                    <a:pt x="59" y="73"/>
                    <a:pt x="59" y="73"/>
                    <a:pt x="59" y="73"/>
                  </a:cubicBezTo>
                  <a:cubicBezTo>
                    <a:pt x="59" y="73"/>
                    <a:pt x="59" y="73"/>
                    <a:pt x="59" y="73"/>
                  </a:cubicBezTo>
                  <a:cubicBezTo>
                    <a:pt x="58" y="78"/>
                    <a:pt x="58" y="78"/>
                    <a:pt x="58" y="78"/>
                  </a:cubicBezTo>
                  <a:cubicBezTo>
                    <a:pt x="58" y="78"/>
                    <a:pt x="59" y="82"/>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7"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5" y="93"/>
                    <a:pt x="55" y="93"/>
                    <a:pt x="55" y="93"/>
                  </a:cubicBezTo>
                  <a:cubicBezTo>
                    <a:pt x="51" y="97"/>
                    <a:pt x="51" y="97"/>
                    <a:pt x="51" y="97"/>
                  </a:cubicBezTo>
                  <a:cubicBezTo>
                    <a:pt x="50" y="102"/>
                    <a:pt x="50" y="102"/>
                    <a:pt x="50" y="102"/>
                  </a:cubicBezTo>
                  <a:cubicBezTo>
                    <a:pt x="50" y="105"/>
                    <a:pt x="50" y="105"/>
                    <a:pt x="50" y="105"/>
                  </a:cubicBezTo>
                  <a:cubicBezTo>
                    <a:pt x="50" y="105"/>
                    <a:pt x="50" y="105"/>
                    <a:pt x="50" y="105"/>
                  </a:cubicBezTo>
                  <a:cubicBezTo>
                    <a:pt x="50" y="105"/>
                    <a:pt x="50" y="105"/>
                    <a:pt x="50" y="105"/>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9"/>
                    <a:pt x="50" y="109"/>
                    <a:pt x="49" y="109"/>
                  </a:cubicBezTo>
                  <a:cubicBezTo>
                    <a:pt x="47" y="110"/>
                    <a:pt x="46" y="112"/>
                    <a:pt x="46" y="112"/>
                  </a:cubicBezTo>
                  <a:cubicBezTo>
                    <a:pt x="46" y="119"/>
                    <a:pt x="46" y="119"/>
                    <a:pt x="46" y="119"/>
                  </a:cubicBezTo>
                  <a:cubicBezTo>
                    <a:pt x="45" y="121"/>
                    <a:pt x="45" y="121"/>
                    <a:pt x="45" y="121"/>
                  </a:cubicBezTo>
                  <a:cubicBezTo>
                    <a:pt x="43" y="124"/>
                    <a:pt x="43" y="124"/>
                    <a:pt x="43" y="124"/>
                  </a:cubicBezTo>
                  <a:cubicBezTo>
                    <a:pt x="44" y="128"/>
                    <a:pt x="44" y="128"/>
                    <a:pt x="44" y="128"/>
                  </a:cubicBezTo>
                  <a:cubicBezTo>
                    <a:pt x="44" y="128"/>
                    <a:pt x="44" y="128"/>
                    <a:pt x="44" y="128"/>
                  </a:cubicBezTo>
                  <a:cubicBezTo>
                    <a:pt x="42" y="131"/>
                    <a:pt x="42" y="131"/>
                    <a:pt x="42" y="131"/>
                  </a:cubicBezTo>
                  <a:cubicBezTo>
                    <a:pt x="43" y="136"/>
                    <a:pt x="43" y="136"/>
                    <a:pt x="43" y="136"/>
                  </a:cubicBezTo>
                  <a:cubicBezTo>
                    <a:pt x="41" y="139"/>
                    <a:pt x="41" y="139"/>
                    <a:pt x="41" y="139"/>
                  </a:cubicBezTo>
                  <a:cubicBezTo>
                    <a:pt x="40" y="140"/>
                    <a:pt x="40" y="140"/>
                    <a:pt x="40" y="140"/>
                  </a:cubicBezTo>
                  <a:cubicBezTo>
                    <a:pt x="39" y="143"/>
                    <a:pt x="39" y="143"/>
                    <a:pt x="39" y="143"/>
                  </a:cubicBezTo>
                  <a:cubicBezTo>
                    <a:pt x="37" y="148"/>
                    <a:pt x="37" y="148"/>
                    <a:pt x="37" y="148"/>
                  </a:cubicBezTo>
                  <a:cubicBezTo>
                    <a:pt x="29" y="155"/>
                    <a:pt x="29" y="155"/>
                    <a:pt x="29" y="155"/>
                  </a:cubicBezTo>
                  <a:cubicBezTo>
                    <a:pt x="26" y="154"/>
                    <a:pt x="26" y="154"/>
                    <a:pt x="26" y="154"/>
                  </a:cubicBezTo>
                  <a:cubicBezTo>
                    <a:pt x="24" y="155"/>
                    <a:pt x="24" y="155"/>
                    <a:pt x="24" y="155"/>
                  </a:cubicBezTo>
                  <a:cubicBezTo>
                    <a:pt x="22" y="157"/>
                    <a:pt x="22" y="157"/>
                    <a:pt x="22" y="157"/>
                  </a:cubicBezTo>
                  <a:cubicBezTo>
                    <a:pt x="22" y="157"/>
                    <a:pt x="23" y="157"/>
                    <a:pt x="21" y="159"/>
                  </a:cubicBezTo>
                  <a:cubicBezTo>
                    <a:pt x="19" y="160"/>
                    <a:pt x="15" y="161"/>
                    <a:pt x="15" y="161"/>
                  </a:cubicBezTo>
                  <a:cubicBezTo>
                    <a:pt x="13" y="161"/>
                    <a:pt x="13" y="161"/>
                    <a:pt x="13" y="161"/>
                  </a:cubicBezTo>
                  <a:cubicBezTo>
                    <a:pt x="6" y="161"/>
                    <a:pt x="6" y="161"/>
                    <a:pt x="6" y="161"/>
                  </a:cubicBezTo>
                  <a:cubicBezTo>
                    <a:pt x="6" y="161"/>
                    <a:pt x="6" y="161"/>
                    <a:pt x="6" y="161"/>
                  </a:cubicBezTo>
                  <a:cubicBezTo>
                    <a:pt x="6" y="161"/>
                    <a:pt x="6" y="161"/>
                    <a:pt x="6" y="161"/>
                  </a:cubicBezTo>
                  <a:cubicBezTo>
                    <a:pt x="6" y="161"/>
                    <a:pt x="5" y="160"/>
                    <a:pt x="4" y="161"/>
                  </a:cubicBezTo>
                  <a:cubicBezTo>
                    <a:pt x="4" y="161"/>
                    <a:pt x="3" y="161"/>
                    <a:pt x="3" y="161"/>
                  </a:cubicBezTo>
                  <a:cubicBezTo>
                    <a:pt x="3" y="161"/>
                    <a:pt x="3" y="161"/>
                    <a:pt x="3"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1" y="161"/>
                    <a:pt x="1" y="161"/>
                    <a:pt x="1" y="161"/>
                  </a:cubicBezTo>
                  <a:cubicBezTo>
                    <a:pt x="1" y="161"/>
                    <a:pt x="1" y="161"/>
                    <a:pt x="1" y="161"/>
                  </a:cubicBezTo>
                  <a:cubicBezTo>
                    <a:pt x="1" y="161"/>
                    <a:pt x="1" y="161"/>
                    <a:pt x="1" y="161"/>
                  </a:cubicBezTo>
                  <a:cubicBezTo>
                    <a:pt x="1" y="161"/>
                    <a:pt x="1" y="161"/>
                    <a:pt x="1" y="161"/>
                  </a:cubicBezTo>
                  <a:cubicBezTo>
                    <a:pt x="1" y="161"/>
                    <a:pt x="1" y="161"/>
                    <a:pt x="1" y="161"/>
                  </a:cubicBezTo>
                  <a:cubicBezTo>
                    <a:pt x="1" y="161"/>
                    <a:pt x="1" y="161"/>
                    <a:pt x="1"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1" y="162"/>
                    <a:pt x="2" y="162"/>
                  </a:cubicBezTo>
                  <a:cubicBezTo>
                    <a:pt x="4" y="163"/>
                    <a:pt x="5" y="166"/>
                    <a:pt x="6" y="166"/>
                  </a:cubicBezTo>
                  <a:cubicBezTo>
                    <a:pt x="8" y="167"/>
                    <a:pt x="10" y="167"/>
                    <a:pt x="11" y="167"/>
                  </a:cubicBezTo>
                  <a:cubicBezTo>
                    <a:pt x="12" y="168"/>
                    <a:pt x="14" y="169"/>
                    <a:pt x="14" y="169"/>
                  </a:cubicBezTo>
                  <a:cubicBezTo>
                    <a:pt x="14" y="169"/>
                    <a:pt x="19" y="174"/>
                    <a:pt x="20" y="174"/>
                  </a:cubicBezTo>
                  <a:cubicBezTo>
                    <a:pt x="21" y="174"/>
                    <a:pt x="21" y="174"/>
                    <a:pt x="22" y="176"/>
                  </a:cubicBezTo>
                  <a:cubicBezTo>
                    <a:pt x="23" y="177"/>
                    <a:pt x="26" y="176"/>
                    <a:pt x="26" y="176"/>
                  </a:cubicBezTo>
                  <a:cubicBezTo>
                    <a:pt x="26" y="176"/>
                    <a:pt x="27" y="179"/>
                    <a:pt x="26" y="180"/>
                  </a:cubicBezTo>
                  <a:cubicBezTo>
                    <a:pt x="26" y="181"/>
                    <a:pt x="26" y="184"/>
                    <a:pt x="26" y="184"/>
                  </a:cubicBezTo>
                  <a:cubicBezTo>
                    <a:pt x="26" y="184"/>
                    <a:pt x="26" y="185"/>
                    <a:pt x="26" y="186"/>
                  </a:cubicBezTo>
                  <a:cubicBezTo>
                    <a:pt x="27" y="188"/>
                    <a:pt x="28" y="188"/>
                    <a:pt x="28" y="190"/>
                  </a:cubicBezTo>
                  <a:cubicBezTo>
                    <a:pt x="29" y="191"/>
                    <a:pt x="28" y="191"/>
                    <a:pt x="29" y="192"/>
                  </a:cubicBezTo>
                  <a:cubicBezTo>
                    <a:pt x="30" y="193"/>
                    <a:pt x="31" y="195"/>
                    <a:pt x="32" y="195"/>
                  </a:cubicBezTo>
                  <a:cubicBezTo>
                    <a:pt x="33" y="195"/>
                    <a:pt x="34" y="195"/>
                    <a:pt x="37" y="196"/>
                  </a:cubicBezTo>
                  <a:cubicBezTo>
                    <a:pt x="40" y="198"/>
                    <a:pt x="41" y="198"/>
                    <a:pt x="42" y="199"/>
                  </a:cubicBezTo>
                  <a:cubicBezTo>
                    <a:pt x="44" y="200"/>
                    <a:pt x="43" y="199"/>
                    <a:pt x="46" y="200"/>
                  </a:cubicBezTo>
                  <a:cubicBezTo>
                    <a:pt x="50" y="201"/>
                    <a:pt x="49" y="200"/>
                    <a:pt x="50" y="201"/>
                  </a:cubicBezTo>
                  <a:cubicBezTo>
                    <a:pt x="51" y="201"/>
                    <a:pt x="50" y="200"/>
                    <a:pt x="52" y="201"/>
                  </a:cubicBezTo>
                  <a:cubicBezTo>
                    <a:pt x="55" y="201"/>
                    <a:pt x="57" y="202"/>
                    <a:pt x="57" y="202"/>
                  </a:cubicBezTo>
                  <a:cubicBezTo>
                    <a:pt x="57" y="204"/>
                    <a:pt x="57" y="204"/>
                    <a:pt x="57" y="204"/>
                  </a:cubicBezTo>
                  <a:cubicBezTo>
                    <a:pt x="55" y="208"/>
                    <a:pt x="55" y="208"/>
                    <a:pt x="55" y="208"/>
                  </a:cubicBezTo>
                  <a:cubicBezTo>
                    <a:pt x="55" y="211"/>
                    <a:pt x="55" y="211"/>
                    <a:pt x="55" y="211"/>
                  </a:cubicBezTo>
                  <a:cubicBezTo>
                    <a:pt x="55" y="211"/>
                    <a:pt x="53" y="211"/>
                    <a:pt x="55" y="212"/>
                  </a:cubicBezTo>
                  <a:cubicBezTo>
                    <a:pt x="57" y="213"/>
                    <a:pt x="61" y="214"/>
                    <a:pt x="61" y="214"/>
                  </a:cubicBezTo>
                  <a:cubicBezTo>
                    <a:pt x="64" y="216"/>
                    <a:pt x="64" y="216"/>
                    <a:pt x="64" y="216"/>
                  </a:cubicBezTo>
                  <a:cubicBezTo>
                    <a:pt x="64" y="216"/>
                    <a:pt x="62" y="219"/>
                    <a:pt x="61" y="220"/>
                  </a:cubicBezTo>
                  <a:cubicBezTo>
                    <a:pt x="60" y="220"/>
                    <a:pt x="57" y="220"/>
                    <a:pt x="57" y="220"/>
                  </a:cubicBezTo>
                  <a:cubicBezTo>
                    <a:pt x="57" y="220"/>
                    <a:pt x="56" y="223"/>
                    <a:pt x="58" y="223"/>
                  </a:cubicBezTo>
                  <a:cubicBezTo>
                    <a:pt x="59" y="224"/>
                    <a:pt x="61" y="224"/>
                    <a:pt x="62" y="224"/>
                  </a:cubicBezTo>
                  <a:cubicBezTo>
                    <a:pt x="63" y="224"/>
                    <a:pt x="65" y="225"/>
                    <a:pt x="65" y="225"/>
                  </a:cubicBezTo>
                  <a:cubicBezTo>
                    <a:pt x="65" y="225"/>
                    <a:pt x="66" y="225"/>
                    <a:pt x="67" y="226"/>
                  </a:cubicBezTo>
                  <a:cubicBezTo>
                    <a:pt x="67" y="228"/>
                    <a:pt x="68" y="229"/>
                    <a:pt x="69" y="229"/>
                  </a:cubicBezTo>
                  <a:cubicBezTo>
                    <a:pt x="70" y="229"/>
                    <a:pt x="72" y="229"/>
                    <a:pt x="73" y="229"/>
                  </a:cubicBezTo>
                  <a:cubicBezTo>
                    <a:pt x="74" y="229"/>
                    <a:pt x="74" y="228"/>
                    <a:pt x="75" y="228"/>
                  </a:cubicBezTo>
                  <a:cubicBezTo>
                    <a:pt x="76" y="229"/>
                    <a:pt x="82" y="228"/>
                    <a:pt x="82" y="228"/>
                  </a:cubicBezTo>
                  <a:cubicBezTo>
                    <a:pt x="82" y="228"/>
                    <a:pt x="82" y="228"/>
                    <a:pt x="83" y="230"/>
                  </a:cubicBezTo>
                  <a:cubicBezTo>
                    <a:pt x="85" y="233"/>
                    <a:pt x="88" y="234"/>
                    <a:pt x="88" y="234"/>
                  </a:cubicBezTo>
                  <a:cubicBezTo>
                    <a:pt x="88" y="234"/>
                    <a:pt x="89" y="235"/>
                    <a:pt x="89" y="234"/>
                  </a:cubicBezTo>
                  <a:cubicBezTo>
                    <a:pt x="89" y="233"/>
                    <a:pt x="90" y="232"/>
                    <a:pt x="90" y="232"/>
                  </a:cubicBezTo>
                  <a:cubicBezTo>
                    <a:pt x="90" y="232"/>
                    <a:pt x="92" y="229"/>
                    <a:pt x="92" y="228"/>
                  </a:cubicBezTo>
                  <a:cubicBezTo>
                    <a:pt x="93" y="227"/>
                    <a:pt x="94" y="224"/>
                    <a:pt x="95" y="224"/>
                  </a:cubicBezTo>
                  <a:cubicBezTo>
                    <a:pt x="96" y="223"/>
                    <a:pt x="99" y="221"/>
                    <a:pt x="99" y="221"/>
                  </a:cubicBezTo>
                  <a:cubicBezTo>
                    <a:pt x="99" y="221"/>
                    <a:pt x="99" y="220"/>
                    <a:pt x="101" y="221"/>
                  </a:cubicBezTo>
                  <a:cubicBezTo>
                    <a:pt x="102" y="223"/>
                    <a:pt x="105" y="225"/>
                    <a:pt x="105" y="225"/>
                  </a:cubicBezTo>
                  <a:cubicBezTo>
                    <a:pt x="110" y="225"/>
                    <a:pt x="110" y="225"/>
                    <a:pt x="110" y="225"/>
                  </a:cubicBezTo>
                  <a:cubicBezTo>
                    <a:pt x="110" y="225"/>
                    <a:pt x="113" y="226"/>
                    <a:pt x="113" y="227"/>
                  </a:cubicBezTo>
                  <a:cubicBezTo>
                    <a:pt x="113" y="228"/>
                    <a:pt x="112" y="228"/>
                    <a:pt x="110" y="229"/>
                  </a:cubicBezTo>
                  <a:cubicBezTo>
                    <a:pt x="109" y="229"/>
                    <a:pt x="106" y="226"/>
                    <a:pt x="106" y="227"/>
                  </a:cubicBezTo>
                  <a:cubicBezTo>
                    <a:pt x="105" y="228"/>
                    <a:pt x="105" y="230"/>
                    <a:pt x="105" y="230"/>
                  </a:cubicBezTo>
                  <a:cubicBezTo>
                    <a:pt x="101" y="232"/>
                    <a:pt x="101" y="232"/>
                    <a:pt x="101" y="232"/>
                  </a:cubicBezTo>
                  <a:cubicBezTo>
                    <a:pt x="102" y="234"/>
                    <a:pt x="102" y="234"/>
                    <a:pt x="102" y="234"/>
                  </a:cubicBezTo>
                  <a:cubicBezTo>
                    <a:pt x="102" y="234"/>
                    <a:pt x="107" y="236"/>
                    <a:pt x="107" y="237"/>
                  </a:cubicBezTo>
                  <a:cubicBezTo>
                    <a:pt x="107" y="238"/>
                    <a:pt x="107" y="240"/>
                    <a:pt x="107" y="240"/>
                  </a:cubicBezTo>
                  <a:cubicBezTo>
                    <a:pt x="110" y="241"/>
                    <a:pt x="110" y="241"/>
                    <a:pt x="110" y="241"/>
                  </a:cubicBezTo>
                  <a:cubicBezTo>
                    <a:pt x="112" y="240"/>
                    <a:pt x="112" y="240"/>
                    <a:pt x="112" y="240"/>
                  </a:cubicBezTo>
                  <a:cubicBezTo>
                    <a:pt x="112" y="244"/>
                    <a:pt x="112" y="244"/>
                    <a:pt x="112" y="244"/>
                  </a:cubicBezTo>
                  <a:cubicBezTo>
                    <a:pt x="112" y="248"/>
                    <a:pt x="112" y="248"/>
                    <a:pt x="112" y="248"/>
                  </a:cubicBezTo>
                  <a:cubicBezTo>
                    <a:pt x="112" y="248"/>
                    <a:pt x="112" y="248"/>
                    <a:pt x="112" y="248"/>
                  </a:cubicBezTo>
                  <a:cubicBezTo>
                    <a:pt x="112" y="248"/>
                    <a:pt x="112" y="248"/>
                    <a:pt x="112" y="248"/>
                  </a:cubicBezTo>
                  <a:cubicBezTo>
                    <a:pt x="119" y="246"/>
                    <a:pt x="125" y="250"/>
                    <a:pt x="128" y="250"/>
                  </a:cubicBezTo>
                  <a:cubicBezTo>
                    <a:pt x="134" y="251"/>
                    <a:pt x="121" y="258"/>
                    <a:pt x="123" y="258"/>
                  </a:cubicBezTo>
                  <a:cubicBezTo>
                    <a:pt x="125" y="257"/>
                    <a:pt x="123" y="263"/>
                    <a:pt x="126" y="264"/>
                  </a:cubicBezTo>
                  <a:cubicBezTo>
                    <a:pt x="131" y="265"/>
                    <a:pt x="135" y="261"/>
                    <a:pt x="141" y="261"/>
                  </a:cubicBezTo>
                  <a:cubicBezTo>
                    <a:pt x="146" y="260"/>
                    <a:pt x="152" y="263"/>
                    <a:pt x="154" y="261"/>
                  </a:cubicBezTo>
                  <a:cubicBezTo>
                    <a:pt x="158" y="256"/>
                    <a:pt x="174" y="266"/>
                    <a:pt x="182" y="261"/>
                  </a:cubicBezTo>
                  <a:cubicBezTo>
                    <a:pt x="187" y="257"/>
                    <a:pt x="207" y="255"/>
                    <a:pt x="214" y="255"/>
                  </a:cubicBezTo>
                  <a:cubicBezTo>
                    <a:pt x="232" y="254"/>
                    <a:pt x="233" y="254"/>
                    <a:pt x="241" y="249"/>
                  </a:cubicBezTo>
                  <a:cubicBezTo>
                    <a:pt x="241" y="249"/>
                    <a:pt x="246" y="238"/>
                    <a:pt x="249" y="233"/>
                  </a:cubicBezTo>
                  <a:cubicBezTo>
                    <a:pt x="251" y="229"/>
                    <a:pt x="257" y="227"/>
                    <a:pt x="263" y="223"/>
                  </a:cubicBezTo>
                  <a:cubicBezTo>
                    <a:pt x="268" y="219"/>
                    <a:pt x="281" y="215"/>
                    <a:pt x="284" y="214"/>
                  </a:cubicBezTo>
                  <a:cubicBezTo>
                    <a:pt x="287" y="214"/>
                    <a:pt x="308" y="215"/>
                    <a:pt x="308" y="215"/>
                  </a:cubicBezTo>
                  <a:cubicBezTo>
                    <a:pt x="319" y="212"/>
                    <a:pt x="319" y="212"/>
                    <a:pt x="319" y="212"/>
                  </a:cubicBezTo>
                  <a:cubicBezTo>
                    <a:pt x="319" y="212"/>
                    <a:pt x="321" y="220"/>
                    <a:pt x="324" y="221"/>
                  </a:cubicBezTo>
                  <a:cubicBezTo>
                    <a:pt x="337" y="223"/>
                    <a:pt x="345" y="222"/>
                    <a:pt x="346" y="215"/>
                  </a:cubicBezTo>
                  <a:cubicBezTo>
                    <a:pt x="347" y="210"/>
                    <a:pt x="342" y="201"/>
                    <a:pt x="341" y="194"/>
                  </a:cubicBezTo>
                  <a:cubicBezTo>
                    <a:pt x="340" y="186"/>
                    <a:pt x="344" y="178"/>
                    <a:pt x="344" y="171"/>
                  </a:cubicBezTo>
                  <a:cubicBezTo>
                    <a:pt x="344" y="170"/>
                    <a:pt x="342" y="168"/>
                    <a:pt x="348" y="160"/>
                  </a:cubicBezTo>
                  <a:cubicBezTo>
                    <a:pt x="353" y="152"/>
                    <a:pt x="367" y="156"/>
                    <a:pt x="369" y="151"/>
                  </a:cubicBezTo>
                  <a:cubicBezTo>
                    <a:pt x="363" y="123"/>
                    <a:pt x="363" y="123"/>
                    <a:pt x="363" y="123"/>
                  </a:cubicBezTo>
                  <a:cubicBezTo>
                    <a:pt x="362" y="123"/>
                    <a:pt x="362" y="123"/>
                    <a:pt x="362" y="123"/>
                  </a:cubicBezTo>
                  <a:cubicBezTo>
                    <a:pt x="361" y="123"/>
                    <a:pt x="361" y="123"/>
                    <a:pt x="361" y="123"/>
                  </a:cubicBezTo>
                  <a:cubicBezTo>
                    <a:pt x="359" y="122"/>
                    <a:pt x="359" y="122"/>
                    <a:pt x="359" y="122"/>
                  </a:cubicBezTo>
                  <a:cubicBezTo>
                    <a:pt x="357" y="122"/>
                    <a:pt x="357" y="122"/>
                    <a:pt x="357" y="122"/>
                  </a:cubicBezTo>
                  <a:cubicBezTo>
                    <a:pt x="355" y="121"/>
                    <a:pt x="355" y="121"/>
                    <a:pt x="355" y="121"/>
                  </a:cubicBezTo>
                  <a:cubicBezTo>
                    <a:pt x="353" y="120"/>
                    <a:pt x="353" y="120"/>
                    <a:pt x="353" y="120"/>
                  </a:cubicBezTo>
                  <a:cubicBezTo>
                    <a:pt x="351" y="120"/>
                    <a:pt x="351" y="120"/>
                    <a:pt x="351" y="120"/>
                  </a:cubicBezTo>
                  <a:cubicBezTo>
                    <a:pt x="351" y="120"/>
                    <a:pt x="351" y="120"/>
                    <a:pt x="351" y="120"/>
                  </a:cubicBezTo>
                  <a:cubicBezTo>
                    <a:pt x="350" y="120"/>
                    <a:pt x="350" y="120"/>
                    <a:pt x="350" y="120"/>
                  </a:cubicBezTo>
                  <a:cubicBezTo>
                    <a:pt x="343" y="119"/>
                    <a:pt x="334" y="135"/>
                    <a:pt x="334" y="135"/>
                  </a:cubicBezTo>
                  <a:cubicBezTo>
                    <a:pt x="330" y="142"/>
                    <a:pt x="330" y="142"/>
                    <a:pt x="330" y="142"/>
                  </a:cubicBezTo>
                  <a:cubicBezTo>
                    <a:pt x="320" y="140"/>
                    <a:pt x="310" y="139"/>
                    <a:pt x="303" y="131"/>
                  </a:cubicBezTo>
                  <a:cubicBezTo>
                    <a:pt x="303" y="128"/>
                    <a:pt x="303" y="128"/>
                    <a:pt x="303" y="128"/>
                  </a:cubicBezTo>
                  <a:cubicBezTo>
                    <a:pt x="303" y="128"/>
                    <a:pt x="303" y="128"/>
                    <a:pt x="303" y="128"/>
                  </a:cubicBezTo>
                  <a:cubicBezTo>
                    <a:pt x="303" y="128"/>
                    <a:pt x="303" y="128"/>
                    <a:pt x="303" y="128"/>
                  </a:cubicBezTo>
                  <a:cubicBezTo>
                    <a:pt x="302" y="127"/>
                    <a:pt x="302" y="127"/>
                    <a:pt x="302" y="127"/>
                  </a:cubicBezTo>
                  <a:cubicBezTo>
                    <a:pt x="302" y="127"/>
                    <a:pt x="301" y="127"/>
                    <a:pt x="301" y="127"/>
                  </a:cubicBezTo>
                  <a:cubicBezTo>
                    <a:pt x="300" y="127"/>
                    <a:pt x="299" y="126"/>
                    <a:pt x="299" y="126"/>
                  </a:cubicBezTo>
                  <a:cubicBezTo>
                    <a:pt x="300" y="124"/>
                    <a:pt x="300" y="124"/>
                    <a:pt x="300" y="124"/>
                  </a:cubicBezTo>
                  <a:cubicBezTo>
                    <a:pt x="300" y="124"/>
                    <a:pt x="301" y="123"/>
                    <a:pt x="301" y="123"/>
                  </a:cubicBezTo>
                  <a:cubicBezTo>
                    <a:pt x="302" y="123"/>
                    <a:pt x="301" y="123"/>
                    <a:pt x="301" y="122"/>
                  </a:cubicBezTo>
                  <a:cubicBezTo>
                    <a:pt x="301" y="122"/>
                    <a:pt x="301" y="120"/>
                    <a:pt x="301" y="119"/>
                  </a:cubicBezTo>
                  <a:cubicBezTo>
                    <a:pt x="300" y="118"/>
                    <a:pt x="300" y="118"/>
                    <a:pt x="300" y="118"/>
                  </a:cubicBezTo>
                  <a:cubicBezTo>
                    <a:pt x="300" y="118"/>
                    <a:pt x="299" y="116"/>
                    <a:pt x="298" y="115"/>
                  </a:cubicBezTo>
                  <a:cubicBezTo>
                    <a:pt x="297" y="115"/>
                    <a:pt x="298" y="114"/>
                    <a:pt x="298" y="114"/>
                  </a:cubicBezTo>
                  <a:cubicBezTo>
                    <a:pt x="297" y="113"/>
                    <a:pt x="298" y="113"/>
                    <a:pt x="298" y="112"/>
                  </a:cubicBezTo>
                  <a:cubicBezTo>
                    <a:pt x="298" y="112"/>
                    <a:pt x="297" y="110"/>
                    <a:pt x="297" y="110"/>
                  </a:cubicBezTo>
                  <a:cubicBezTo>
                    <a:pt x="297" y="110"/>
                    <a:pt x="295" y="107"/>
                    <a:pt x="294" y="105"/>
                  </a:cubicBezTo>
                  <a:cubicBezTo>
                    <a:pt x="294" y="104"/>
                    <a:pt x="294" y="103"/>
                    <a:pt x="294" y="103"/>
                  </a:cubicBezTo>
                  <a:cubicBezTo>
                    <a:pt x="295" y="102"/>
                    <a:pt x="293" y="101"/>
                    <a:pt x="293" y="101"/>
                  </a:cubicBezTo>
                  <a:cubicBezTo>
                    <a:pt x="293" y="101"/>
                    <a:pt x="293" y="99"/>
                    <a:pt x="293" y="99"/>
                  </a:cubicBezTo>
                  <a:cubicBezTo>
                    <a:pt x="293" y="99"/>
                    <a:pt x="293" y="97"/>
                    <a:pt x="293" y="97"/>
                  </a:cubicBezTo>
                  <a:cubicBezTo>
                    <a:pt x="294" y="96"/>
                    <a:pt x="293" y="95"/>
                    <a:pt x="293" y="94"/>
                  </a:cubicBezTo>
                  <a:cubicBezTo>
                    <a:pt x="293" y="94"/>
                    <a:pt x="291" y="93"/>
                    <a:pt x="291" y="93"/>
                  </a:cubicBezTo>
                  <a:cubicBezTo>
                    <a:pt x="292" y="91"/>
                    <a:pt x="292" y="91"/>
                    <a:pt x="292" y="91"/>
                  </a:cubicBezTo>
                  <a:cubicBezTo>
                    <a:pt x="292" y="90"/>
                    <a:pt x="292" y="90"/>
                    <a:pt x="292" y="90"/>
                  </a:cubicBezTo>
                  <a:cubicBezTo>
                    <a:pt x="292" y="90"/>
                    <a:pt x="293" y="88"/>
                    <a:pt x="293" y="88"/>
                  </a:cubicBezTo>
                  <a:cubicBezTo>
                    <a:pt x="294" y="87"/>
                    <a:pt x="293" y="86"/>
                    <a:pt x="292" y="86"/>
                  </a:cubicBezTo>
                  <a:cubicBezTo>
                    <a:pt x="291" y="86"/>
                    <a:pt x="292" y="85"/>
                    <a:pt x="292" y="85"/>
                  </a:cubicBezTo>
                  <a:cubicBezTo>
                    <a:pt x="293" y="83"/>
                    <a:pt x="293" y="83"/>
                    <a:pt x="293" y="83"/>
                  </a:cubicBezTo>
                  <a:cubicBezTo>
                    <a:pt x="292" y="80"/>
                    <a:pt x="292" y="80"/>
                    <a:pt x="292" y="80"/>
                  </a:cubicBezTo>
                  <a:cubicBezTo>
                    <a:pt x="292" y="79"/>
                    <a:pt x="292" y="79"/>
                    <a:pt x="292" y="79"/>
                  </a:cubicBezTo>
                  <a:cubicBezTo>
                    <a:pt x="292" y="79"/>
                    <a:pt x="291" y="77"/>
                    <a:pt x="291" y="77"/>
                  </a:cubicBezTo>
                  <a:cubicBezTo>
                    <a:pt x="291" y="76"/>
                    <a:pt x="290" y="74"/>
                    <a:pt x="290" y="74"/>
                  </a:cubicBezTo>
                  <a:cubicBezTo>
                    <a:pt x="290" y="74"/>
                    <a:pt x="290" y="73"/>
                    <a:pt x="290" y="73"/>
                  </a:cubicBezTo>
                  <a:cubicBezTo>
                    <a:pt x="290" y="72"/>
                    <a:pt x="290" y="72"/>
                    <a:pt x="290" y="72"/>
                  </a:cubicBezTo>
                  <a:cubicBezTo>
                    <a:pt x="290" y="71"/>
                    <a:pt x="289" y="70"/>
                    <a:pt x="288" y="69"/>
                  </a:cubicBezTo>
                  <a:cubicBezTo>
                    <a:pt x="287" y="67"/>
                    <a:pt x="287" y="67"/>
                    <a:pt x="287" y="67"/>
                  </a:cubicBezTo>
                  <a:cubicBezTo>
                    <a:pt x="287" y="67"/>
                    <a:pt x="285" y="65"/>
                    <a:pt x="284" y="64"/>
                  </a:cubicBezTo>
                  <a:cubicBezTo>
                    <a:pt x="284" y="62"/>
                    <a:pt x="284" y="62"/>
                    <a:pt x="283" y="61"/>
                  </a:cubicBezTo>
                  <a:cubicBezTo>
                    <a:pt x="283" y="59"/>
                    <a:pt x="281" y="57"/>
                    <a:pt x="280" y="57"/>
                  </a:cubicBezTo>
                  <a:cubicBezTo>
                    <a:pt x="280" y="57"/>
                    <a:pt x="279" y="54"/>
                    <a:pt x="279" y="53"/>
                  </a:cubicBezTo>
                  <a:cubicBezTo>
                    <a:pt x="278" y="53"/>
                    <a:pt x="276" y="52"/>
                    <a:pt x="276" y="52"/>
                  </a:cubicBezTo>
                  <a:cubicBezTo>
                    <a:pt x="275" y="52"/>
                    <a:pt x="273" y="51"/>
                    <a:pt x="273" y="51"/>
                  </a:cubicBezTo>
                  <a:cubicBezTo>
                    <a:pt x="270" y="50"/>
                    <a:pt x="270" y="50"/>
                    <a:pt x="270" y="50"/>
                  </a:cubicBezTo>
                  <a:cubicBezTo>
                    <a:pt x="267" y="47"/>
                    <a:pt x="267" y="47"/>
                    <a:pt x="267" y="47"/>
                  </a:cubicBezTo>
                  <a:cubicBezTo>
                    <a:pt x="267" y="47"/>
                    <a:pt x="266" y="47"/>
                    <a:pt x="265" y="46"/>
                  </a:cubicBezTo>
                  <a:cubicBezTo>
                    <a:pt x="265" y="46"/>
                    <a:pt x="264" y="44"/>
                    <a:pt x="264" y="44"/>
                  </a:cubicBezTo>
                  <a:cubicBezTo>
                    <a:pt x="263" y="42"/>
                    <a:pt x="263" y="42"/>
                    <a:pt x="263" y="42"/>
                  </a:cubicBezTo>
                  <a:cubicBezTo>
                    <a:pt x="257" y="40"/>
                    <a:pt x="257" y="40"/>
                    <a:pt x="257" y="40"/>
                  </a:cubicBezTo>
                  <a:cubicBezTo>
                    <a:pt x="257" y="40"/>
                    <a:pt x="256" y="38"/>
                    <a:pt x="256" y="38"/>
                  </a:cubicBezTo>
                  <a:cubicBezTo>
                    <a:pt x="256" y="37"/>
                    <a:pt x="255" y="37"/>
                    <a:pt x="255" y="36"/>
                  </a:cubicBezTo>
                  <a:cubicBezTo>
                    <a:pt x="255" y="35"/>
                    <a:pt x="254" y="35"/>
                    <a:pt x="254" y="34"/>
                  </a:cubicBezTo>
                  <a:cubicBezTo>
                    <a:pt x="254" y="33"/>
                    <a:pt x="253" y="33"/>
                    <a:pt x="253" y="33"/>
                  </a:cubicBezTo>
                  <a:cubicBezTo>
                    <a:pt x="252" y="33"/>
                    <a:pt x="251" y="33"/>
                    <a:pt x="251" y="33"/>
                  </a:cubicBezTo>
                  <a:cubicBezTo>
                    <a:pt x="251" y="33"/>
                    <a:pt x="250" y="32"/>
                    <a:pt x="250" y="32"/>
                  </a:cubicBezTo>
                  <a:cubicBezTo>
                    <a:pt x="250" y="32"/>
                    <a:pt x="248" y="30"/>
                    <a:pt x="247" y="30"/>
                  </a:cubicBezTo>
                  <a:cubicBezTo>
                    <a:pt x="247" y="29"/>
                    <a:pt x="247" y="29"/>
                    <a:pt x="247" y="29"/>
                  </a:cubicBezTo>
                  <a:cubicBezTo>
                    <a:pt x="247" y="29"/>
                    <a:pt x="247" y="29"/>
                    <a:pt x="246" y="29"/>
                  </a:cubicBezTo>
                  <a:cubicBezTo>
                    <a:pt x="245" y="29"/>
                    <a:pt x="245" y="29"/>
                    <a:pt x="245" y="28"/>
                  </a:cubicBezTo>
                  <a:cubicBezTo>
                    <a:pt x="244" y="28"/>
                    <a:pt x="244" y="26"/>
                    <a:pt x="243" y="26"/>
                  </a:cubicBezTo>
                  <a:cubicBezTo>
                    <a:pt x="243" y="26"/>
                    <a:pt x="243" y="26"/>
                    <a:pt x="242" y="26"/>
                  </a:cubicBezTo>
                  <a:cubicBezTo>
                    <a:pt x="241" y="26"/>
                    <a:pt x="240" y="24"/>
                    <a:pt x="240" y="24"/>
                  </a:cubicBezTo>
                  <a:cubicBezTo>
                    <a:pt x="239" y="24"/>
                    <a:pt x="240" y="23"/>
                    <a:pt x="240" y="22"/>
                  </a:cubicBezTo>
                  <a:cubicBezTo>
                    <a:pt x="240" y="21"/>
                    <a:pt x="239" y="21"/>
                    <a:pt x="239" y="21"/>
                  </a:cubicBezTo>
                  <a:cubicBezTo>
                    <a:pt x="239" y="21"/>
                    <a:pt x="239" y="21"/>
                    <a:pt x="239" y="21"/>
                  </a:cubicBezTo>
                  <a:cubicBezTo>
                    <a:pt x="239" y="21"/>
                    <a:pt x="238" y="21"/>
                    <a:pt x="238" y="20"/>
                  </a:cubicBezTo>
                  <a:cubicBezTo>
                    <a:pt x="238" y="20"/>
                    <a:pt x="237" y="19"/>
                    <a:pt x="237" y="18"/>
                  </a:cubicBezTo>
                  <a:cubicBezTo>
                    <a:pt x="237" y="17"/>
                    <a:pt x="237" y="17"/>
                    <a:pt x="237" y="17"/>
                  </a:cubicBezTo>
                  <a:cubicBezTo>
                    <a:pt x="237" y="17"/>
                    <a:pt x="236" y="16"/>
                    <a:pt x="236" y="16"/>
                  </a:cubicBezTo>
                  <a:cubicBezTo>
                    <a:pt x="235" y="15"/>
                    <a:pt x="235" y="15"/>
                    <a:pt x="235" y="15"/>
                  </a:cubicBezTo>
                  <a:cubicBezTo>
                    <a:pt x="235" y="14"/>
                    <a:pt x="235" y="14"/>
                    <a:pt x="235" y="14"/>
                  </a:cubicBezTo>
                  <a:cubicBezTo>
                    <a:pt x="234" y="14"/>
                    <a:pt x="234" y="14"/>
                    <a:pt x="234" y="14"/>
                  </a:cubicBezTo>
                  <a:cubicBezTo>
                    <a:pt x="233" y="14"/>
                    <a:pt x="233" y="13"/>
                    <a:pt x="233" y="12"/>
                  </a:cubicBezTo>
                  <a:cubicBezTo>
                    <a:pt x="233" y="12"/>
                    <a:pt x="233" y="12"/>
                    <a:pt x="233" y="12"/>
                  </a:cubicBezTo>
                  <a:cubicBezTo>
                    <a:pt x="232" y="11"/>
                    <a:pt x="232" y="11"/>
                    <a:pt x="232" y="11"/>
                  </a:cubicBezTo>
                  <a:cubicBezTo>
                    <a:pt x="231" y="10"/>
                    <a:pt x="231" y="10"/>
                    <a:pt x="231" y="10"/>
                  </a:cubicBezTo>
                  <a:cubicBezTo>
                    <a:pt x="230" y="9"/>
                    <a:pt x="230" y="9"/>
                    <a:pt x="230" y="9"/>
                  </a:cubicBezTo>
                  <a:cubicBezTo>
                    <a:pt x="230" y="9"/>
                    <a:pt x="229" y="8"/>
                    <a:pt x="229" y="8"/>
                  </a:cubicBezTo>
                  <a:cubicBezTo>
                    <a:pt x="228" y="7"/>
                    <a:pt x="227" y="6"/>
                    <a:pt x="227" y="6"/>
                  </a:cubicBezTo>
                  <a:cubicBezTo>
                    <a:pt x="227" y="6"/>
                    <a:pt x="227" y="5"/>
                    <a:pt x="227" y="5"/>
                  </a:cubicBezTo>
                  <a:cubicBezTo>
                    <a:pt x="227" y="5"/>
                    <a:pt x="226" y="5"/>
                    <a:pt x="226" y="5"/>
                  </a:cubicBezTo>
                  <a:cubicBezTo>
                    <a:pt x="224" y="5"/>
                    <a:pt x="224" y="5"/>
                    <a:pt x="224" y="5"/>
                  </a:cubicBezTo>
                  <a:cubicBezTo>
                    <a:pt x="224" y="3"/>
                    <a:pt x="224" y="3"/>
                    <a:pt x="224" y="3"/>
                  </a:cubicBezTo>
                  <a:cubicBezTo>
                    <a:pt x="224" y="3"/>
                    <a:pt x="224" y="3"/>
                    <a:pt x="223" y="3"/>
                  </a:cubicBezTo>
                  <a:cubicBezTo>
                    <a:pt x="222" y="3"/>
                    <a:pt x="222" y="2"/>
                    <a:pt x="222" y="2"/>
                  </a:cubicBezTo>
                  <a:cubicBezTo>
                    <a:pt x="222" y="1"/>
                    <a:pt x="222" y="1"/>
                    <a:pt x="222" y="1"/>
                  </a:cubicBezTo>
                  <a:cubicBezTo>
                    <a:pt x="219" y="2"/>
                    <a:pt x="219" y="2"/>
                    <a:pt x="219" y="2"/>
                  </a:cubicBezTo>
                  <a:cubicBezTo>
                    <a:pt x="219" y="2"/>
                    <a:pt x="219" y="2"/>
                    <a:pt x="219" y="2"/>
                  </a:cubicBezTo>
                  <a:cubicBezTo>
                    <a:pt x="219" y="2"/>
                    <a:pt x="217" y="1"/>
                    <a:pt x="217" y="1"/>
                  </a:cubicBezTo>
                  <a:cubicBezTo>
                    <a:pt x="217" y="0"/>
                    <a:pt x="216" y="0"/>
                    <a:pt x="216" y="0"/>
                  </a:cubicBezTo>
                  <a:cubicBezTo>
                    <a:pt x="215" y="1"/>
                    <a:pt x="215" y="1"/>
                    <a:pt x="215" y="1"/>
                  </a:cubicBezTo>
                  <a:cubicBezTo>
                    <a:pt x="213" y="1"/>
                    <a:pt x="213" y="1"/>
                    <a:pt x="213" y="1"/>
                  </a:cubicBezTo>
                  <a:cubicBezTo>
                    <a:pt x="212" y="1"/>
                    <a:pt x="212" y="1"/>
                    <a:pt x="212" y="1"/>
                  </a:cubicBezTo>
                  <a:cubicBezTo>
                    <a:pt x="211" y="0"/>
                    <a:pt x="211" y="0"/>
                    <a:pt x="211" y="0"/>
                  </a:cubicBezTo>
                  <a:cubicBezTo>
                    <a:pt x="208" y="1"/>
                    <a:pt x="207" y="1"/>
                    <a:pt x="207" y="1"/>
                  </a:cubicBezTo>
                  <a:cubicBezTo>
                    <a:pt x="204" y="2"/>
                    <a:pt x="199" y="5"/>
                    <a:pt x="199" y="7"/>
                  </a:cubicBezTo>
                  <a:cubicBezTo>
                    <a:pt x="198" y="9"/>
                    <a:pt x="199" y="14"/>
                    <a:pt x="197" y="15"/>
                  </a:cubicBezTo>
                  <a:cubicBezTo>
                    <a:pt x="194" y="15"/>
                    <a:pt x="191" y="20"/>
                    <a:pt x="190" y="20"/>
                  </a:cubicBezTo>
                  <a:cubicBezTo>
                    <a:pt x="181" y="25"/>
                    <a:pt x="181" y="25"/>
                    <a:pt x="181" y="25"/>
                  </a:cubicBezTo>
                  <a:cubicBezTo>
                    <a:pt x="181" y="25"/>
                    <a:pt x="174" y="28"/>
                    <a:pt x="170" y="28"/>
                  </a:cubicBezTo>
                  <a:cubicBezTo>
                    <a:pt x="166" y="29"/>
                    <a:pt x="163" y="32"/>
                    <a:pt x="163" y="32"/>
                  </a:cubicBezTo>
                  <a:cubicBezTo>
                    <a:pt x="158" y="39"/>
                    <a:pt x="158" y="39"/>
                    <a:pt x="158" y="39"/>
                  </a:cubicBezTo>
                  <a:cubicBezTo>
                    <a:pt x="150" y="40"/>
                    <a:pt x="150" y="40"/>
                    <a:pt x="150" y="40"/>
                  </a:cubicBezTo>
                  <a:cubicBezTo>
                    <a:pt x="146" y="36"/>
                    <a:pt x="146" y="36"/>
                    <a:pt x="146" y="36"/>
                  </a:cubicBezTo>
                  <a:cubicBezTo>
                    <a:pt x="142" y="37"/>
                    <a:pt x="142" y="37"/>
                    <a:pt x="142" y="37"/>
                  </a:cubicBezTo>
                  <a:cubicBezTo>
                    <a:pt x="141" y="36"/>
                    <a:pt x="141" y="36"/>
                    <a:pt x="141" y="36"/>
                  </a:cubicBezTo>
                  <a:cubicBezTo>
                    <a:pt x="139" y="37"/>
                    <a:pt x="139" y="37"/>
                    <a:pt x="139" y="37"/>
                  </a:cubicBezTo>
                  <a:cubicBezTo>
                    <a:pt x="127" y="36"/>
                    <a:pt x="127" y="36"/>
                    <a:pt x="127" y="36"/>
                  </a:cubicBezTo>
                  <a:cubicBezTo>
                    <a:pt x="121" y="39"/>
                    <a:pt x="121" y="39"/>
                    <a:pt x="121" y="39"/>
                  </a:cubicBezTo>
                  <a:cubicBezTo>
                    <a:pt x="110" y="38"/>
                    <a:pt x="110" y="38"/>
                    <a:pt x="110" y="38"/>
                  </a:cubicBezTo>
                  <a:cubicBezTo>
                    <a:pt x="110" y="38"/>
                    <a:pt x="102" y="39"/>
                    <a:pt x="100" y="39"/>
                  </a:cubicBezTo>
                  <a:cubicBezTo>
                    <a:pt x="97" y="39"/>
                    <a:pt x="97" y="39"/>
                    <a:pt x="97" y="39"/>
                  </a:cubicBezTo>
                  <a:cubicBezTo>
                    <a:pt x="95" y="38"/>
                    <a:pt x="93" y="36"/>
                    <a:pt x="93" y="36"/>
                  </a:cubicBezTo>
                  <a:cubicBezTo>
                    <a:pt x="93" y="36"/>
                    <a:pt x="89" y="37"/>
                    <a:pt x="88" y="38"/>
                  </a:cubicBezTo>
                  <a:cubicBezTo>
                    <a:pt x="87" y="39"/>
                    <a:pt x="83" y="44"/>
                    <a:pt x="83" y="44"/>
                  </a:cubicBezTo>
                  <a:cubicBezTo>
                    <a:pt x="83" y="45"/>
                    <a:pt x="83" y="45"/>
                    <a:pt x="83" y="45"/>
                  </a:cubicBezTo>
                  <a:cubicBezTo>
                    <a:pt x="85" y="50"/>
                    <a:pt x="85" y="50"/>
                    <a:pt x="85" y="50"/>
                  </a:cubicBezTo>
                  <a:cubicBezTo>
                    <a:pt x="81" y="53"/>
                    <a:pt x="81" y="53"/>
                    <a:pt x="81" y="53"/>
                  </a:cubicBezTo>
                  <a:cubicBezTo>
                    <a:pt x="81" y="53"/>
                    <a:pt x="81" y="53"/>
                    <a:pt x="81" y="53"/>
                  </a:cubicBezTo>
                  <a:cubicBezTo>
                    <a:pt x="81" y="53"/>
                    <a:pt x="81" y="53"/>
                    <a:pt x="81" y="53"/>
                  </a:cubicBezTo>
                  <a:cubicBezTo>
                    <a:pt x="81" y="53"/>
                    <a:pt x="81" y="53"/>
                    <a:pt x="81" y="53"/>
                  </a:cubicBezTo>
                  <a:cubicBezTo>
                    <a:pt x="81" y="53"/>
                    <a:pt x="81" y="53"/>
                    <a:pt x="81" y="53"/>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5"/>
                    <a:pt x="80" y="55"/>
                    <a:pt x="79" y="55"/>
                  </a:cubicBezTo>
                  <a:cubicBezTo>
                    <a:pt x="79" y="56"/>
                    <a:pt x="78"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6" y="57"/>
                    <a:pt x="76" y="57"/>
                    <a:pt x="76" y="57"/>
                  </a:cubicBezTo>
                  <a:cubicBezTo>
                    <a:pt x="73" y="60"/>
                    <a:pt x="73" y="60"/>
                    <a:pt x="73" y="60"/>
                  </a:cubicBezTo>
                  <a:cubicBezTo>
                    <a:pt x="69" y="61"/>
                    <a:pt x="69" y="61"/>
                    <a:pt x="69" y="61"/>
                  </a:cubicBezTo>
                  <a:close/>
                </a:path>
              </a:pathLst>
            </a:custGeom>
            <a:grpFill/>
            <a:ln w="38100" cap="rnd" cmpd="sng">
              <a:solidFill>
                <a:schemeClr val="bg2"/>
              </a:solidFill>
              <a:prstDash val="solid"/>
              <a:round/>
              <a:headEnd/>
              <a:tailEnd/>
            </a:ln>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en-US" sz="1050">
                <a:solidFill>
                  <a:srgbClr val="0032A0">
                    <a:lumMod val="50000"/>
                  </a:srgbClr>
                </a:solidFill>
                <a:latin typeface="Calibri Light"/>
              </a:endParaRPr>
            </a:p>
          </p:txBody>
        </p:sp>
        <p:sp>
          <p:nvSpPr>
            <p:cNvPr id="569" name="Freeform 90"/>
            <p:cNvSpPr>
              <a:spLocks/>
            </p:cNvSpPr>
            <p:nvPr/>
          </p:nvSpPr>
          <p:spPr bwMode="auto">
            <a:xfrm>
              <a:off x="6015453" y="2278355"/>
              <a:ext cx="1400674" cy="943961"/>
            </a:xfrm>
            <a:custGeom>
              <a:avLst/>
              <a:gdLst>
                <a:gd name="T0" fmla="*/ 166 w 614"/>
                <a:gd name="T1" fmla="*/ 283 h 427"/>
                <a:gd name="T2" fmla="*/ 173 w 614"/>
                <a:gd name="T3" fmla="*/ 277 h 427"/>
                <a:gd name="T4" fmla="*/ 185 w 614"/>
                <a:gd name="T5" fmla="*/ 270 h 427"/>
                <a:gd name="T6" fmla="*/ 195 w 614"/>
                <a:gd name="T7" fmla="*/ 267 h 427"/>
                <a:gd name="T8" fmla="*/ 207 w 614"/>
                <a:gd name="T9" fmla="*/ 270 h 427"/>
                <a:gd name="T10" fmla="*/ 208 w 614"/>
                <a:gd name="T11" fmla="*/ 270 h 427"/>
                <a:gd name="T12" fmla="*/ 208 w 614"/>
                <a:gd name="T13" fmla="*/ 270 h 427"/>
                <a:gd name="T14" fmla="*/ 209 w 614"/>
                <a:gd name="T15" fmla="*/ 270 h 427"/>
                <a:gd name="T16" fmla="*/ 210 w 614"/>
                <a:gd name="T17" fmla="*/ 270 h 427"/>
                <a:gd name="T18" fmla="*/ 210 w 614"/>
                <a:gd name="T19" fmla="*/ 270 h 427"/>
                <a:gd name="T20" fmla="*/ 211 w 614"/>
                <a:gd name="T21" fmla="*/ 270 h 427"/>
                <a:gd name="T22" fmla="*/ 213 w 614"/>
                <a:gd name="T23" fmla="*/ 273 h 427"/>
                <a:gd name="T24" fmla="*/ 223 w 614"/>
                <a:gd name="T25" fmla="*/ 273 h 427"/>
                <a:gd name="T26" fmla="*/ 227 w 614"/>
                <a:gd name="T27" fmla="*/ 278 h 427"/>
                <a:gd name="T28" fmla="*/ 249 w 614"/>
                <a:gd name="T29" fmla="*/ 280 h 427"/>
                <a:gd name="T30" fmla="*/ 259 w 614"/>
                <a:gd name="T31" fmla="*/ 288 h 427"/>
                <a:gd name="T32" fmla="*/ 268 w 614"/>
                <a:gd name="T33" fmla="*/ 305 h 427"/>
                <a:gd name="T34" fmla="*/ 280 w 614"/>
                <a:gd name="T35" fmla="*/ 312 h 427"/>
                <a:gd name="T36" fmla="*/ 287 w 614"/>
                <a:gd name="T37" fmla="*/ 326 h 427"/>
                <a:gd name="T38" fmla="*/ 302 w 614"/>
                <a:gd name="T39" fmla="*/ 337 h 427"/>
                <a:gd name="T40" fmla="*/ 305 w 614"/>
                <a:gd name="T41" fmla="*/ 349 h 427"/>
                <a:gd name="T42" fmla="*/ 292 w 614"/>
                <a:gd name="T43" fmla="*/ 353 h 427"/>
                <a:gd name="T44" fmla="*/ 281 w 614"/>
                <a:gd name="T45" fmla="*/ 356 h 427"/>
                <a:gd name="T46" fmla="*/ 271 w 614"/>
                <a:gd name="T47" fmla="*/ 366 h 427"/>
                <a:gd name="T48" fmla="*/ 270 w 614"/>
                <a:gd name="T49" fmla="*/ 387 h 427"/>
                <a:gd name="T50" fmla="*/ 268 w 614"/>
                <a:gd name="T51" fmla="*/ 405 h 427"/>
                <a:gd name="T52" fmla="*/ 255 w 614"/>
                <a:gd name="T53" fmla="*/ 414 h 427"/>
                <a:gd name="T54" fmla="*/ 314 w 614"/>
                <a:gd name="T55" fmla="*/ 376 h 427"/>
                <a:gd name="T56" fmla="*/ 377 w 614"/>
                <a:gd name="T57" fmla="*/ 333 h 427"/>
                <a:gd name="T58" fmla="*/ 407 w 614"/>
                <a:gd name="T59" fmla="*/ 375 h 427"/>
                <a:gd name="T60" fmla="*/ 478 w 614"/>
                <a:gd name="T61" fmla="*/ 393 h 427"/>
                <a:gd name="T62" fmla="*/ 548 w 614"/>
                <a:gd name="T63" fmla="*/ 335 h 427"/>
                <a:gd name="T64" fmla="*/ 481 w 614"/>
                <a:gd name="T65" fmla="*/ 326 h 427"/>
                <a:gd name="T66" fmla="*/ 450 w 614"/>
                <a:gd name="T67" fmla="*/ 310 h 427"/>
                <a:gd name="T68" fmla="*/ 518 w 614"/>
                <a:gd name="T69" fmla="*/ 261 h 427"/>
                <a:gd name="T70" fmla="*/ 572 w 614"/>
                <a:gd name="T71" fmla="*/ 207 h 427"/>
                <a:gd name="T72" fmla="*/ 606 w 614"/>
                <a:gd name="T73" fmla="*/ 147 h 427"/>
                <a:gd name="T74" fmla="*/ 586 w 614"/>
                <a:gd name="T75" fmla="*/ 102 h 427"/>
                <a:gd name="T76" fmla="*/ 567 w 614"/>
                <a:gd name="T77" fmla="*/ 72 h 427"/>
                <a:gd name="T78" fmla="*/ 512 w 614"/>
                <a:gd name="T79" fmla="*/ 67 h 427"/>
                <a:gd name="T80" fmla="*/ 472 w 614"/>
                <a:gd name="T81" fmla="*/ 70 h 427"/>
                <a:gd name="T82" fmla="*/ 436 w 614"/>
                <a:gd name="T83" fmla="*/ 77 h 427"/>
                <a:gd name="T84" fmla="*/ 386 w 614"/>
                <a:gd name="T85" fmla="*/ 51 h 427"/>
                <a:gd name="T86" fmla="*/ 361 w 614"/>
                <a:gd name="T87" fmla="*/ 26 h 427"/>
                <a:gd name="T88" fmla="*/ 307 w 614"/>
                <a:gd name="T89" fmla="*/ 17 h 427"/>
                <a:gd name="T90" fmla="*/ 258 w 614"/>
                <a:gd name="T91" fmla="*/ 44 h 427"/>
                <a:gd name="T92" fmla="*/ 243 w 614"/>
                <a:gd name="T93" fmla="*/ 94 h 427"/>
                <a:gd name="T94" fmla="*/ 202 w 614"/>
                <a:gd name="T95" fmla="*/ 96 h 427"/>
                <a:gd name="T96" fmla="*/ 166 w 614"/>
                <a:gd name="T97" fmla="*/ 97 h 427"/>
                <a:gd name="T98" fmla="*/ 118 w 614"/>
                <a:gd name="T99" fmla="*/ 102 h 427"/>
                <a:gd name="T100" fmla="*/ 44 w 614"/>
                <a:gd name="T101" fmla="*/ 111 h 427"/>
                <a:gd name="T102" fmla="*/ 30 w 614"/>
                <a:gd name="T103" fmla="*/ 130 h 427"/>
                <a:gd name="T104" fmla="*/ 27 w 614"/>
                <a:gd name="T105" fmla="*/ 152 h 427"/>
                <a:gd name="T106" fmla="*/ 46 w 614"/>
                <a:gd name="T107" fmla="*/ 182 h 427"/>
                <a:gd name="T108" fmla="*/ 33 w 614"/>
                <a:gd name="T109" fmla="*/ 207 h 427"/>
                <a:gd name="T110" fmla="*/ 14 w 614"/>
                <a:gd name="T111" fmla="*/ 261 h 427"/>
                <a:gd name="T112" fmla="*/ 15 w 614"/>
                <a:gd name="T113" fmla="*/ 273 h 427"/>
                <a:gd name="T114" fmla="*/ 6 w 614"/>
                <a:gd name="T115" fmla="*/ 282 h 427"/>
                <a:gd name="T116" fmla="*/ 1 w 614"/>
                <a:gd name="T117" fmla="*/ 297 h 427"/>
                <a:gd name="T118" fmla="*/ 0 w 614"/>
                <a:gd name="T119" fmla="*/ 311 h 427"/>
                <a:gd name="T120" fmla="*/ 22 w 614"/>
                <a:gd name="T121" fmla="*/ 321 h 427"/>
                <a:gd name="T122" fmla="*/ 61 w 614"/>
                <a:gd name="T123" fmla="*/ 323 h 427"/>
                <a:gd name="T124" fmla="*/ 114 w 614"/>
                <a:gd name="T125" fmla="*/ 31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14" h="427">
                  <a:moveTo>
                    <a:pt x="141" y="305"/>
                  </a:moveTo>
                  <a:cubicBezTo>
                    <a:pt x="142" y="305"/>
                    <a:pt x="145" y="300"/>
                    <a:pt x="148" y="300"/>
                  </a:cubicBezTo>
                  <a:cubicBezTo>
                    <a:pt x="150" y="299"/>
                    <a:pt x="149" y="294"/>
                    <a:pt x="150" y="292"/>
                  </a:cubicBezTo>
                  <a:cubicBezTo>
                    <a:pt x="151" y="290"/>
                    <a:pt x="156" y="286"/>
                    <a:pt x="159" y="285"/>
                  </a:cubicBezTo>
                  <a:cubicBezTo>
                    <a:pt x="160" y="285"/>
                    <a:pt x="160" y="285"/>
                    <a:pt x="160" y="285"/>
                  </a:cubicBezTo>
                  <a:cubicBezTo>
                    <a:pt x="160" y="283"/>
                    <a:pt x="160" y="283"/>
                    <a:pt x="160" y="283"/>
                  </a:cubicBezTo>
                  <a:cubicBezTo>
                    <a:pt x="160" y="283"/>
                    <a:pt x="163" y="282"/>
                    <a:pt x="163" y="281"/>
                  </a:cubicBezTo>
                  <a:cubicBezTo>
                    <a:pt x="164" y="281"/>
                    <a:pt x="164" y="282"/>
                    <a:pt x="164" y="282"/>
                  </a:cubicBezTo>
                  <a:cubicBezTo>
                    <a:pt x="164" y="282"/>
                    <a:pt x="165" y="283"/>
                    <a:pt x="166" y="283"/>
                  </a:cubicBezTo>
                  <a:cubicBezTo>
                    <a:pt x="166" y="283"/>
                    <a:pt x="167" y="282"/>
                    <a:pt x="167" y="282"/>
                  </a:cubicBezTo>
                  <a:cubicBezTo>
                    <a:pt x="167" y="281"/>
                    <a:pt x="167" y="280"/>
                    <a:pt x="167" y="280"/>
                  </a:cubicBezTo>
                  <a:cubicBezTo>
                    <a:pt x="166" y="279"/>
                    <a:pt x="166" y="278"/>
                    <a:pt x="166" y="278"/>
                  </a:cubicBezTo>
                  <a:cubicBezTo>
                    <a:pt x="166" y="278"/>
                    <a:pt x="166" y="278"/>
                    <a:pt x="166" y="278"/>
                  </a:cubicBezTo>
                  <a:cubicBezTo>
                    <a:pt x="166" y="278"/>
                    <a:pt x="167" y="278"/>
                    <a:pt x="167" y="278"/>
                  </a:cubicBezTo>
                  <a:cubicBezTo>
                    <a:pt x="167" y="278"/>
                    <a:pt x="168" y="277"/>
                    <a:pt x="168" y="277"/>
                  </a:cubicBezTo>
                  <a:cubicBezTo>
                    <a:pt x="170" y="278"/>
                    <a:pt x="170" y="278"/>
                    <a:pt x="170" y="278"/>
                  </a:cubicBezTo>
                  <a:cubicBezTo>
                    <a:pt x="170" y="278"/>
                    <a:pt x="171" y="278"/>
                    <a:pt x="171" y="278"/>
                  </a:cubicBezTo>
                  <a:cubicBezTo>
                    <a:pt x="172" y="279"/>
                    <a:pt x="173" y="277"/>
                    <a:pt x="173" y="277"/>
                  </a:cubicBezTo>
                  <a:cubicBezTo>
                    <a:pt x="174" y="276"/>
                    <a:pt x="174" y="276"/>
                    <a:pt x="174" y="276"/>
                  </a:cubicBezTo>
                  <a:cubicBezTo>
                    <a:pt x="174" y="276"/>
                    <a:pt x="174" y="276"/>
                    <a:pt x="174" y="275"/>
                  </a:cubicBezTo>
                  <a:cubicBezTo>
                    <a:pt x="174" y="275"/>
                    <a:pt x="175" y="275"/>
                    <a:pt x="176" y="275"/>
                  </a:cubicBezTo>
                  <a:cubicBezTo>
                    <a:pt x="176" y="275"/>
                    <a:pt x="178" y="275"/>
                    <a:pt x="179" y="275"/>
                  </a:cubicBezTo>
                  <a:cubicBezTo>
                    <a:pt x="180" y="275"/>
                    <a:pt x="180" y="275"/>
                    <a:pt x="180" y="275"/>
                  </a:cubicBezTo>
                  <a:cubicBezTo>
                    <a:pt x="182" y="274"/>
                    <a:pt x="182" y="274"/>
                    <a:pt x="182" y="274"/>
                  </a:cubicBezTo>
                  <a:cubicBezTo>
                    <a:pt x="182" y="274"/>
                    <a:pt x="183" y="273"/>
                    <a:pt x="183" y="273"/>
                  </a:cubicBezTo>
                  <a:cubicBezTo>
                    <a:pt x="183" y="272"/>
                    <a:pt x="183" y="271"/>
                    <a:pt x="183" y="271"/>
                  </a:cubicBezTo>
                  <a:cubicBezTo>
                    <a:pt x="183" y="270"/>
                    <a:pt x="185" y="270"/>
                    <a:pt x="185" y="270"/>
                  </a:cubicBezTo>
                  <a:cubicBezTo>
                    <a:pt x="185" y="270"/>
                    <a:pt x="185" y="270"/>
                    <a:pt x="185" y="270"/>
                  </a:cubicBezTo>
                  <a:cubicBezTo>
                    <a:pt x="186" y="270"/>
                    <a:pt x="186" y="271"/>
                    <a:pt x="186" y="271"/>
                  </a:cubicBezTo>
                  <a:cubicBezTo>
                    <a:pt x="186" y="271"/>
                    <a:pt x="187" y="270"/>
                    <a:pt x="187" y="270"/>
                  </a:cubicBezTo>
                  <a:cubicBezTo>
                    <a:pt x="187" y="269"/>
                    <a:pt x="188" y="269"/>
                    <a:pt x="188" y="269"/>
                  </a:cubicBezTo>
                  <a:cubicBezTo>
                    <a:pt x="188" y="269"/>
                    <a:pt x="190" y="268"/>
                    <a:pt x="190" y="267"/>
                  </a:cubicBezTo>
                  <a:cubicBezTo>
                    <a:pt x="191" y="266"/>
                    <a:pt x="191" y="267"/>
                    <a:pt x="191" y="265"/>
                  </a:cubicBezTo>
                  <a:cubicBezTo>
                    <a:pt x="191" y="264"/>
                    <a:pt x="192" y="265"/>
                    <a:pt x="192" y="266"/>
                  </a:cubicBezTo>
                  <a:cubicBezTo>
                    <a:pt x="192" y="266"/>
                    <a:pt x="192" y="266"/>
                    <a:pt x="193" y="267"/>
                  </a:cubicBezTo>
                  <a:cubicBezTo>
                    <a:pt x="193" y="267"/>
                    <a:pt x="193" y="267"/>
                    <a:pt x="195" y="267"/>
                  </a:cubicBezTo>
                  <a:cubicBezTo>
                    <a:pt x="196" y="268"/>
                    <a:pt x="196" y="266"/>
                    <a:pt x="198" y="266"/>
                  </a:cubicBezTo>
                  <a:cubicBezTo>
                    <a:pt x="200" y="266"/>
                    <a:pt x="199" y="266"/>
                    <a:pt x="200" y="267"/>
                  </a:cubicBezTo>
                  <a:cubicBezTo>
                    <a:pt x="201" y="267"/>
                    <a:pt x="201" y="267"/>
                    <a:pt x="202" y="267"/>
                  </a:cubicBezTo>
                  <a:cubicBezTo>
                    <a:pt x="203" y="268"/>
                    <a:pt x="203" y="268"/>
                    <a:pt x="203" y="268"/>
                  </a:cubicBezTo>
                  <a:cubicBezTo>
                    <a:pt x="203" y="268"/>
                    <a:pt x="204" y="268"/>
                    <a:pt x="205" y="269"/>
                  </a:cubicBezTo>
                  <a:cubicBezTo>
                    <a:pt x="205"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2" y="271"/>
                    <a:pt x="212" y="271"/>
                    <a:pt x="212" y="271"/>
                  </a:cubicBezTo>
                  <a:cubicBezTo>
                    <a:pt x="212" y="271"/>
                    <a:pt x="212" y="273"/>
                    <a:pt x="213" y="273"/>
                  </a:cubicBezTo>
                  <a:cubicBezTo>
                    <a:pt x="213" y="274"/>
                    <a:pt x="213" y="274"/>
                    <a:pt x="214" y="274"/>
                  </a:cubicBezTo>
                  <a:cubicBezTo>
                    <a:pt x="214" y="274"/>
                    <a:pt x="215" y="272"/>
                    <a:pt x="215" y="271"/>
                  </a:cubicBezTo>
                  <a:cubicBezTo>
                    <a:pt x="215" y="271"/>
                    <a:pt x="216" y="272"/>
                    <a:pt x="216" y="272"/>
                  </a:cubicBezTo>
                  <a:cubicBezTo>
                    <a:pt x="216" y="272"/>
                    <a:pt x="216" y="274"/>
                    <a:pt x="217" y="274"/>
                  </a:cubicBezTo>
                  <a:cubicBezTo>
                    <a:pt x="217" y="273"/>
                    <a:pt x="218" y="273"/>
                    <a:pt x="218" y="273"/>
                  </a:cubicBezTo>
                  <a:cubicBezTo>
                    <a:pt x="219" y="273"/>
                    <a:pt x="218" y="272"/>
                    <a:pt x="218" y="272"/>
                  </a:cubicBezTo>
                  <a:cubicBezTo>
                    <a:pt x="218" y="272"/>
                    <a:pt x="219" y="271"/>
                    <a:pt x="219" y="271"/>
                  </a:cubicBezTo>
                  <a:cubicBezTo>
                    <a:pt x="220" y="271"/>
                    <a:pt x="222" y="271"/>
                    <a:pt x="222" y="271"/>
                  </a:cubicBezTo>
                  <a:cubicBezTo>
                    <a:pt x="223" y="271"/>
                    <a:pt x="223" y="273"/>
                    <a:pt x="223" y="273"/>
                  </a:cubicBezTo>
                  <a:cubicBezTo>
                    <a:pt x="223" y="273"/>
                    <a:pt x="222" y="275"/>
                    <a:pt x="222" y="275"/>
                  </a:cubicBezTo>
                  <a:cubicBezTo>
                    <a:pt x="222" y="275"/>
                    <a:pt x="221" y="276"/>
                    <a:pt x="221" y="277"/>
                  </a:cubicBezTo>
                  <a:cubicBezTo>
                    <a:pt x="221" y="277"/>
                    <a:pt x="221" y="277"/>
                    <a:pt x="222" y="276"/>
                  </a:cubicBezTo>
                  <a:cubicBezTo>
                    <a:pt x="224" y="276"/>
                    <a:pt x="223" y="275"/>
                    <a:pt x="223" y="275"/>
                  </a:cubicBezTo>
                  <a:cubicBezTo>
                    <a:pt x="224" y="273"/>
                    <a:pt x="224" y="273"/>
                    <a:pt x="224" y="273"/>
                  </a:cubicBezTo>
                  <a:cubicBezTo>
                    <a:pt x="224" y="273"/>
                    <a:pt x="226" y="274"/>
                    <a:pt x="226" y="275"/>
                  </a:cubicBezTo>
                  <a:cubicBezTo>
                    <a:pt x="226" y="275"/>
                    <a:pt x="226" y="276"/>
                    <a:pt x="226" y="276"/>
                  </a:cubicBezTo>
                  <a:cubicBezTo>
                    <a:pt x="226" y="277"/>
                    <a:pt x="227" y="277"/>
                    <a:pt x="227" y="278"/>
                  </a:cubicBezTo>
                  <a:cubicBezTo>
                    <a:pt x="228" y="279"/>
                    <a:pt x="227" y="278"/>
                    <a:pt x="227" y="278"/>
                  </a:cubicBezTo>
                  <a:cubicBezTo>
                    <a:pt x="227" y="277"/>
                    <a:pt x="228" y="275"/>
                    <a:pt x="228" y="275"/>
                  </a:cubicBezTo>
                  <a:cubicBezTo>
                    <a:pt x="229" y="273"/>
                    <a:pt x="229" y="273"/>
                    <a:pt x="229" y="273"/>
                  </a:cubicBezTo>
                  <a:cubicBezTo>
                    <a:pt x="229" y="273"/>
                    <a:pt x="233" y="273"/>
                    <a:pt x="237" y="273"/>
                  </a:cubicBezTo>
                  <a:cubicBezTo>
                    <a:pt x="241" y="273"/>
                    <a:pt x="238" y="272"/>
                    <a:pt x="238" y="272"/>
                  </a:cubicBezTo>
                  <a:cubicBezTo>
                    <a:pt x="240" y="272"/>
                    <a:pt x="240" y="272"/>
                    <a:pt x="240" y="272"/>
                  </a:cubicBezTo>
                  <a:cubicBezTo>
                    <a:pt x="241" y="276"/>
                    <a:pt x="241" y="276"/>
                    <a:pt x="241" y="276"/>
                  </a:cubicBezTo>
                  <a:cubicBezTo>
                    <a:pt x="241" y="276"/>
                    <a:pt x="243" y="278"/>
                    <a:pt x="244" y="278"/>
                  </a:cubicBezTo>
                  <a:cubicBezTo>
                    <a:pt x="245" y="279"/>
                    <a:pt x="245" y="279"/>
                    <a:pt x="247" y="280"/>
                  </a:cubicBezTo>
                  <a:cubicBezTo>
                    <a:pt x="250" y="280"/>
                    <a:pt x="249" y="280"/>
                    <a:pt x="249" y="280"/>
                  </a:cubicBezTo>
                  <a:cubicBezTo>
                    <a:pt x="250" y="280"/>
                    <a:pt x="250" y="278"/>
                    <a:pt x="251" y="277"/>
                  </a:cubicBezTo>
                  <a:cubicBezTo>
                    <a:pt x="251" y="276"/>
                    <a:pt x="252" y="276"/>
                    <a:pt x="252" y="276"/>
                  </a:cubicBezTo>
                  <a:cubicBezTo>
                    <a:pt x="252" y="276"/>
                    <a:pt x="254" y="278"/>
                    <a:pt x="254" y="278"/>
                  </a:cubicBezTo>
                  <a:cubicBezTo>
                    <a:pt x="255" y="279"/>
                    <a:pt x="255" y="280"/>
                    <a:pt x="255" y="280"/>
                  </a:cubicBezTo>
                  <a:cubicBezTo>
                    <a:pt x="258" y="281"/>
                    <a:pt x="258" y="281"/>
                    <a:pt x="258" y="281"/>
                  </a:cubicBezTo>
                  <a:cubicBezTo>
                    <a:pt x="258" y="282"/>
                    <a:pt x="258" y="282"/>
                    <a:pt x="258" y="282"/>
                  </a:cubicBezTo>
                  <a:cubicBezTo>
                    <a:pt x="258" y="285"/>
                    <a:pt x="258" y="285"/>
                    <a:pt x="258" y="285"/>
                  </a:cubicBezTo>
                  <a:cubicBezTo>
                    <a:pt x="260" y="286"/>
                    <a:pt x="260" y="286"/>
                    <a:pt x="260" y="286"/>
                  </a:cubicBezTo>
                  <a:cubicBezTo>
                    <a:pt x="259" y="288"/>
                    <a:pt x="259" y="288"/>
                    <a:pt x="259" y="288"/>
                  </a:cubicBezTo>
                  <a:cubicBezTo>
                    <a:pt x="259" y="288"/>
                    <a:pt x="260" y="290"/>
                    <a:pt x="260" y="291"/>
                  </a:cubicBezTo>
                  <a:cubicBezTo>
                    <a:pt x="260" y="291"/>
                    <a:pt x="261" y="293"/>
                    <a:pt x="261" y="293"/>
                  </a:cubicBezTo>
                  <a:cubicBezTo>
                    <a:pt x="261" y="296"/>
                    <a:pt x="261" y="296"/>
                    <a:pt x="261" y="296"/>
                  </a:cubicBezTo>
                  <a:cubicBezTo>
                    <a:pt x="260" y="298"/>
                    <a:pt x="260" y="298"/>
                    <a:pt x="260" y="298"/>
                  </a:cubicBezTo>
                  <a:cubicBezTo>
                    <a:pt x="261" y="299"/>
                    <a:pt x="261" y="299"/>
                    <a:pt x="261" y="299"/>
                  </a:cubicBezTo>
                  <a:cubicBezTo>
                    <a:pt x="261" y="299"/>
                    <a:pt x="261" y="302"/>
                    <a:pt x="262" y="303"/>
                  </a:cubicBezTo>
                  <a:cubicBezTo>
                    <a:pt x="263" y="305"/>
                    <a:pt x="264" y="302"/>
                    <a:pt x="264" y="302"/>
                  </a:cubicBezTo>
                  <a:cubicBezTo>
                    <a:pt x="266" y="302"/>
                    <a:pt x="266" y="302"/>
                    <a:pt x="266" y="302"/>
                  </a:cubicBezTo>
                  <a:cubicBezTo>
                    <a:pt x="268" y="305"/>
                    <a:pt x="268" y="305"/>
                    <a:pt x="268" y="305"/>
                  </a:cubicBezTo>
                  <a:cubicBezTo>
                    <a:pt x="269" y="305"/>
                    <a:pt x="269" y="305"/>
                    <a:pt x="269" y="305"/>
                  </a:cubicBezTo>
                  <a:cubicBezTo>
                    <a:pt x="271" y="306"/>
                    <a:pt x="271" y="306"/>
                    <a:pt x="271" y="306"/>
                  </a:cubicBezTo>
                  <a:cubicBezTo>
                    <a:pt x="272" y="309"/>
                    <a:pt x="272" y="309"/>
                    <a:pt x="272" y="309"/>
                  </a:cubicBezTo>
                  <a:cubicBezTo>
                    <a:pt x="274" y="308"/>
                    <a:pt x="274" y="308"/>
                    <a:pt x="274" y="308"/>
                  </a:cubicBezTo>
                  <a:cubicBezTo>
                    <a:pt x="275" y="305"/>
                    <a:pt x="275" y="305"/>
                    <a:pt x="275" y="305"/>
                  </a:cubicBezTo>
                  <a:cubicBezTo>
                    <a:pt x="277" y="306"/>
                    <a:pt x="277" y="306"/>
                    <a:pt x="277" y="306"/>
                  </a:cubicBezTo>
                  <a:cubicBezTo>
                    <a:pt x="279" y="306"/>
                    <a:pt x="279" y="306"/>
                    <a:pt x="279" y="306"/>
                  </a:cubicBezTo>
                  <a:cubicBezTo>
                    <a:pt x="279" y="310"/>
                    <a:pt x="279" y="310"/>
                    <a:pt x="279" y="310"/>
                  </a:cubicBezTo>
                  <a:cubicBezTo>
                    <a:pt x="279" y="310"/>
                    <a:pt x="280" y="311"/>
                    <a:pt x="280" y="312"/>
                  </a:cubicBezTo>
                  <a:cubicBezTo>
                    <a:pt x="280" y="312"/>
                    <a:pt x="280" y="314"/>
                    <a:pt x="280" y="314"/>
                  </a:cubicBezTo>
                  <a:cubicBezTo>
                    <a:pt x="281" y="316"/>
                    <a:pt x="281" y="316"/>
                    <a:pt x="281" y="316"/>
                  </a:cubicBezTo>
                  <a:cubicBezTo>
                    <a:pt x="278" y="317"/>
                    <a:pt x="278" y="317"/>
                    <a:pt x="278" y="317"/>
                  </a:cubicBezTo>
                  <a:cubicBezTo>
                    <a:pt x="280" y="318"/>
                    <a:pt x="280" y="318"/>
                    <a:pt x="280" y="318"/>
                  </a:cubicBezTo>
                  <a:cubicBezTo>
                    <a:pt x="280" y="318"/>
                    <a:pt x="282" y="318"/>
                    <a:pt x="283" y="318"/>
                  </a:cubicBezTo>
                  <a:cubicBezTo>
                    <a:pt x="284" y="318"/>
                    <a:pt x="284" y="321"/>
                    <a:pt x="284" y="321"/>
                  </a:cubicBezTo>
                  <a:cubicBezTo>
                    <a:pt x="284" y="321"/>
                    <a:pt x="284" y="322"/>
                    <a:pt x="283" y="323"/>
                  </a:cubicBezTo>
                  <a:cubicBezTo>
                    <a:pt x="283" y="323"/>
                    <a:pt x="283" y="324"/>
                    <a:pt x="283" y="325"/>
                  </a:cubicBezTo>
                  <a:cubicBezTo>
                    <a:pt x="284" y="325"/>
                    <a:pt x="286" y="326"/>
                    <a:pt x="287" y="326"/>
                  </a:cubicBezTo>
                  <a:cubicBezTo>
                    <a:pt x="289" y="326"/>
                    <a:pt x="289" y="326"/>
                    <a:pt x="289" y="326"/>
                  </a:cubicBezTo>
                  <a:cubicBezTo>
                    <a:pt x="291" y="326"/>
                    <a:pt x="291" y="326"/>
                    <a:pt x="291" y="326"/>
                  </a:cubicBezTo>
                  <a:cubicBezTo>
                    <a:pt x="291" y="326"/>
                    <a:pt x="292" y="327"/>
                    <a:pt x="293" y="327"/>
                  </a:cubicBezTo>
                  <a:cubicBezTo>
                    <a:pt x="293" y="326"/>
                    <a:pt x="295" y="326"/>
                    <a:pt x="295" y="326"/>
                  </a:cubicBezTo>
                  <a:cubicBezTo>
                    <a:pt x="297" y="328"/>
                    <a:pt x="297" y="328"/>
                    <a:pt x="297" y="328"/>
                  </a:cubicBezTo>
                  <a:cubicBezTo>
                    <a:pt x="299" y="327"/>
                    <a:pt x="299" y="327"/>
                    <a:pt x="299" y="327"/>
                  </a:cubicBezTo>
                  <a:cubicBezTo>
                    <a:pt x="299" y="329"/>
                    <a:pt x="299" y="329"/>
                    <a:pt x="299" y="329"/>
                  </a:cubicBezTo>
                  <a:cubicBezTo>
                    <a:pt x="299" y="329"/>
                    <a:pt x="301" y="333"/>
                    <a:pt x="301" y="333"/>
                  </a:cubicBezTo>
                  <a:cubicBezTo>
                    <a:pt x="302" y="334"/>
                    <a:pt x="302" y="336"/>
                    <a:pt x="302" y="337"/>
                  </a:cubicBezTo>
                  <a:cubicBezTo>
                    <a:pt x="302" y="338"/>
                    <a:pt x="303" y="340"/>
                    <a:pt x="303" y="340"/>
                  </a:cubicBezTo>
                  <a:cubicBezTo>
                    <a:pt x="303" y="340"/>
                    <a:pt x="302" y="340"/>
                    <a:pt x="301" y="341"/>
                  </a:cubicBezTo>
                  <a:cubicBezTo>
                    <a:pt x="300" y="342"/>
                    <a:pt x="302" y="343"/>
                    <a:pt x="302" y="343"/>
                  </a:cubicBezTo>
                  <a:cubicBezTo>
                    <a:pt x="304" y="343"/>
                    <a:pt x="304" y="343"/>
                    <a:pt x="304" y="343"/>
                  </a:cubicBezTo>
                  <a:cubicBezTo>
                    <a:pt x="304" y="343"/>
                    <a:pt x="306" y="345"/>
                    <a:pt x="306" y="346"/>
                  </a:cubicBezTo>
                  <a:cubicBezTo>
                    <a:pt x="307" y="347"/>
                    <a:pt x="309" y="346"/>
                    <a:pt x="310" y="346"/>
                  </a:cubicBezTo>
                  <a:cubicBezTo>
                    <a:pt x="311" y="345"/>
                    <a:pt x="313" y="346"/>
                    <a:pt x="313" y="347"/>
                  </a:cubicBezTo>
                  <a:cubicBezTo>
                    <a:pt x="313" y="347"/>
                    <a:pt x="310" y="348"/>
                    <a:pt x="309" y="348"/>
                  </a:cubicBezTo>
                  <a:cubicBezTo>
                    <a:pt x="308" y="349"/>
                    <a:pt x="305" y="349"/>
                    <a:pt x="305" y="349"/>
                  </a:cubicBezTo>
                  <a:cubicBezTo>
                    <a:pt x="304" y="352"/>
                    <a:pt x="304" y="352"/>
                    <a:pt x="304" y="352"/>
                  </a:cubicBezTo>
                  <a:cubicBezTo>
                    <a:pt x="302" y="353"/>
                    <a:pt x="302" y="353"/>
                    <a:pt x="302" y="353"/>
                  </a:cubicBezTo>
                  <a:cubicBezTo>
                    <a:pt x="301" y="350"/>
                    <a:pt x="301" y="350"/>
                    <a:pt x="301" y="350"/>
                  </a:cubicBezTo>
                  <a:cubicBezTo>
                    <a:pt x="297" y="347"/>
                    <a:pt x="297" y="347"/>
                    <a:pt x="297" y="347"/>
                  </a:cubicBezTo>
                  <a:cubicBezTo>
                    <a:pt x="297" y="350"/>
                    <a:pt x="297" y="350"/>
                    <a:pt x="297" y="350"/>
                  </a:cubicBezTo>
                  <a:cubicBezTo>
                    <a:pt x="295" y="351"/>
                    <a:pt x="295" y="351"/>
                    <a:pt x="295" y="351"/>
                  </a:cubicBezTo>
                  <a:cubicBezTo>
                    <a:pt x="295" y="351"/>
                    <a:pt x="295" y="352"/>
                    <a:pt x="295" y="353"/>
                  </a:cubicBezTo>
                  <a:cubicBezTo>
                    <a:pt x="295" y="354"/>
                    <a:pt x="294" y="354"/>
                    <a:pt x="294" y="354"/>
                  </a:cubicBezTo>
                  <a:cubicBezTo>
                    <a:pt x="292" y="353"/>
                    <a:pt x="292" y="353"/>
                    <a:pt x="292" y="353"/>
                  </a:cubicBezTo>
                  <a:cubicBezTo>
                    <a:pt x="292" y="353"/>
                    <a:pt x="290" y="353"/>
                    <a:pt x="289" y="353"/>
                  </a:cubicBezTo>
                  <a:cubicBezTo>
                    <a:pt x="288" y="353"/>
                    <a:pt x="288" y="351"/>
                    <a:pt x="288" y="351"/>
                  </a:cubicBezTo>
                  <a:cubicBezTo>
                    <a:pt x="287" y="352"/>
                    <a:pt x="287" y="352"/>
                    <a:pt x="287" y="352"/>
                  </a:cubicBezTo>
                  <a:cubicBezTo>
                    <a:pt x="287" y="352"/>
                    <a:pt x="287" y="353"/>
                    <a:pt x="286" y="354"/>
                  </a:cubicBezTo>
                  <a:cubicBezTo>
                    <a:pt x="286" y="355"/>
                    <a:pt x="286" y="354"/>
                    <a:pt x="284" y="354"/>
                  </a:cubicBezTo>
                  <a:cubicBezTo>
                    <a:pt x="283" y="355"/>
                    <a:pt x="283" y="353"/>
                    <a:pt x="282" y="352"/>
                  </a:cubicBezTo>
                  <a:cubicBezTo>
                    <a:pt x="282" y="350"/>
                    <a:pt x="282" y="352"/>
                    <a:pt x="281" y="352"/>
                  </a:cubicBezTo>
                  <a:cubicBezTo>
                    <a:pt x="280" y="352"/>
                    <a:pt x="282" y="355"/>
                    <a:pt x="282" y="355"/>
                  </a:cubicBezTo>
                  <a:cubicBezTo>
                    <a:pt x="281" y="356"/>
                    <a:pt x="281" y="356"/>
                    <a:pt x="281" y="356"/>
                  </a:cubicBezTo>
                  <a:cubicBezTo>
                    <a:pt x="281" y="356"/>
                    <a:pt x="281" y="358"/>
                    <a:pt x="279" y="359"/>
                  </a:cubicBezTo>
                  <a:cubicBezTo>
                    <a:pt x="278" y="359"/>
                    <a:pt x="279" y="357"/>
                    <a:pt x="279" y="357"/>
                  </a:cubicBezTo>
                  <a:cubicBezTo>
                    <a:pt x="279" y="353"/>
                    <a:pt x="279" y="353"/>
                    <a:pt x="279" y="353"/>
                  </a:cubicBezTo>
                  <a:cubicBezTo>
                    <a:pt x="277" y="348"/>
                    <a:pt x="277" y="348"/>
                    <a:pt x="277" y="348"/>
                  </a:cubicBezTo>
                  <a:cubicBezTo>
                    <a:pt x="277" y="348"/>
                    <a:pt x="273" y="352"/>
                    <a:pt x="272" y="352"/>
                  </a:cubicBezTo>
                  <a:cubicBezTo>
                    <a:pt x="272" y="353"/>
                    <a:pt x="270" y="357"/>
                    <a:pt x="269" y="357"/>
                  </a:cubicBezTo>
                  <a:cubicBezTo>
                    <a:pt x="269" y="358"/>
                    <a:pt x="269" y="360"/>
                    <a:pt x="269" y="360"/>
                  </a:cubicBezTo>
                  <a:cubicBezTo>
                    <a:pt x="271" y="363"/>
                    <a:pt x="271" y="363"/>
                    <a:pt x="271" y="363"/>
                  </a:cubicBezTo>
                  <a:cubicBezTo>
                    <a:pt x="271" y="366"/>
                    <a:pt x="271" y="366"/>
                    <a:pt x="271" y="366"/>
                  </a:cubicBezTo>
                  <a:cubicBezTo>
                    <a:pt x="273" y="368"/>
                    <a:pt x="273" y="368"/>
                    <a:pt x="273" y="368"/>
                  </a:cubicBezTo>
                  <a:cubicBezTo>
                    <a:pt x="273" y="368"/>
                    <a:pt x="275" y="368"/>
                    <a:pt x="276" y="369"/>
                  </a:cubicBezTo>
                  <a:cubicBezTo>
                    <a:pt x="277" y="369"/>
                    <a:pt x="276" y="371"/>
                    <a:pt x="276" y="371"/>
                  </a:cubicBezTo>
                  <a:cubicBezTo>
                    <a:pt x="275" y="375"/>
                    <a:pt x="275" y="375"/>
                    <a:pt x="275" y="375"/>
                  </a:cubicBezTo>
                  <a:cubicBezTo>
                    <a:pt x="275" y="375"/>
                    <a:pt x="276" y="376"/>
                    <a:pt x="277" y="377"/>
                  </a:cubicBezTo>
                  <a:cubicBezTo>
                    <a:pt x="277" y="378"/>
                    <a:pt x="275" y="380"/>
                    <a:pt x="275" y="380"/>
                  </a:cubicBezTo>
                  <a:cubicBezTo>
                    <a:pt x="274" y="380"/>
                    <a:pt x="271" y="383"/>
                    <a:pt x="271" y="383"/>
                  </a:cubicBezTo>
                  <a:cubicBezTo>
                    <a:pt x="271" y="383"/>
                    <a:pt x="270" y="384"/>
                    <a:pt x="269" y="384"/>
                  </a:cubicBezTo>
                  <a:cubicBezTo>
                    <a:pt x="268" y="384"/>
                    <a:pt x="270" y="387"/>
                    <a:pt x="270" y="387"/>
                  </a:cubicBezTo>
                  <a:cubicBezTo>
                    <a:pt x="271" y="390"/>
                    <a:pt x="271" y="390"/>
                    <a:pt x="271" y="390"/>
                  </a:cubicBezTo>
                  <a:cubicBezTo>
                    <a:pt x="271" y="390"/>
                    <a:pt x="270" y="391"/>
                    <a:pt x="270" y="391"/>
                  </a:cubicBezTo>
                  <a:cubicBezTo>
                    <a:pt x="269" y="392"/>
                    <a:pt x="269" y="394"/>
                    <a:pt x="269" y="394"/>
                  </a:cubicBezTo>
                  <a:cubicBezTo>
                    <a:pt x="267" y="394"/>
                    <a:pt x="267" y="394"/>
                    <a:pt x="267" y="394"/>
                  </a:cubicBezTo>
                  <a:cubicBezTo>
                    <a:pt x="266" y="396"/>
                    <a:pt x="266" y="396"/>
                    <a:pt x="266" y="396"/>
                  </a:cubicBezTo>
                  <a:cubicBezTo>
                    <a:pt x="266" y="396"/>
                    <a:pt x="266" y="399"/>
                    <a:pt x="265" y="399"/>
                  </a:cubicBezTo>
                  <a:cubicBezTo>
                    <a:pt x="264" y="399"/>
                    <a:pt x="265" y="401"/>
                    <a:pt x="265" y="401"/>
                  </a:cubicBezTo>
                  <a:cubicBezTo>
                    <a:pt x="264" y="403"/>
                    <a:pt x="264" y="403"/>
                    <a:pt x="264" y="403"/>
                  </a:cubicBezTo>
                  <a:cubicBezTo>
                    <a:pt x="268" y="405"/>
                    <a:pt x="268" y="405"/>
                    <a:pt x="268" y="405"/>
                  </a:cubicBezTo>
                  <a:cubicBezTo>
                    <a:pt x="267" y="407"/>
                    <a:pt x="267" y="407"/>
                    <a:pt x="267" y="407"/>
                  </a:cubicBezTo>
                  <a:cubicBezTo>
                    <a:pt x="267" y="409"/>
                    <a:pt x="267" y="409"/>
                    <a:pt x="267" y="409"/>
                  </a:cubicBezTo>
                  <a:cubicBezTo>
                    <a:pt x="268" y="409"/>
                    <a:pt x="268" y="409"/>
                    <a:pt x="268" y="409"/>
                  </a:cubicBezTo>
                  <a:cubicBezTo>
                    <a:pt x="268" y="409"/>
                    <a:pt x="266" y="410"/>
                    <a:pt x="265" y="410"/>
                  </a:cubicBezTo>
                  <a:cubicBezTo>
                    <a:pt x="264" y="411"/>
                    <a:pt x="263" y="410"/>
                    <a:pt x="262" y="411"/>
                  </a:cubicBezTo>
                  <a:cubicBezTo>
                    <a:pt x="261" y="411"/>
                    <a:pt x="258" y="412"/>
                    <a:pt x="258" y="412"/>
                  </a:cubicBezTo>
                  <a:cubicBezTo>
                    <a:pt x="257" y="416"/>
                    <a:pt x="257" y="416"/>
                    <a:pt x="257" y="416"/>
                  </a:cubicBezTo>
                  <a:cubicBezTo>
                    <a:pt x="255" y="416"/>
                    <a:pt x="255" y="416"/>
                    <a:pt x="255" y="416"/>
                  </a:cubicBezTo>
                  <a:cubicBezTo>
                    <a:pt x="255" y="414"/>
                    <a:pt x="255" y="414"/>
                    <a:pt x="255" y="414"/>
                  </a:cubicBezTo>
                  <a:cubicBezTo>
                    <a:pt x="254" y="413"/>
                    <a:pt x="254" y="413"/>
                    <a:pt x="254" y="413"/>
                  </a:cubicBezTo>
                  <a:cubicBezTo>
                    <a:pt x="254" y="415"/>
                    <a:pt x="254" y="416"/>
                    <a:pt x="254" y="416"/>
                  </a:cubicBezTo>
                  <a:cubicBezTo>
                    <a:pt x="264" y="423"/>
                    <a:pt x="264" y="423"/>
                    <a:pt x="264" y="423"/>
                  </a:cubicBezTo>
                  <a:cubicBezTo>
                    <a:pt x="281" y="427"/>
                    <a:pt x="281" y="427"/>
                    <a:pt x="281" y="427"/>
                  </a:cubicBezTo>
                  <a:cubicBezTo>
                    <a:pt x="285" y="420"/>
                    <a:pt x="285" y="420"/>
                    <a:pt x="285" y="420"/>
                  </a:cubicBezTo>
                  <a:cubicBezTo>
                    <a:pt x="285" y="420"/>
                    <a:pt x="294" y="404"/>
                    <a:pt x="301" y="405"/>
                  </a:cubicBezTo>
                  <a:cubicBezTo>
                    <a:pt x="306" y="406"/>
                    <a:pt x="313" y="408"/>
                    <a:pt x="314" y="408"/>
                  </a:cubicBezTo>
                  <a:cubicBezTo>
                    <a:pt x="313" y="402"/>
                    <a:pt x="302" y="392"/>
                    <a:pt x="304" y="390"/>
                  </a:cubicBezTo>
                  <a:cubicBezTo>
                    <a:pt x="306" y="387"/>
                    <a:pt x="311" y="380"/>
                    <a:pt x="314" y="376"/>
                  </a:cubicBezTo>
                  <a:cubicBezTo>
                    <a:pt x="316" y="372"/>
                    <a:pt x="326" y="369"/>
                    <a:pt x="326" y="369"/>
                  </a:cubicBezTo>
                  <a:cubicBezTo>
                    <a:pt x="334" y="354"/>
                    <a:pt x="334" y="354"/>
                    <a:pt x="334" y="354"/>
                  </a:cubicBezTo>
                  <a:cubicBezTo>
                    <a:pt x="332" y="331"/>
                    <a:pt x="330" y="325"/>
                    <a:pt x="354" y="322"/>
                  </a:cubicBezTo>
                  <a:cubicBezTo>
                    <a:pt x="358" y="321"/>
                    <a:pt x="363" y="318"/>
                    <a:pt x="363" y="318"/>
                  </a:cubicBezTo>
                  <a:cubicBezTo>
                    <a:pt x="371" y="315"/>
                    <a:pt x="371" y="315"/>
                    <a:pt x="371" y="315"/>
                  </a:cubicBezTo>
                  <a:cubicBezTo>
                    <a:pt x="386" y="313"/>
                    <a:pt x="386" y="313"/>
                    <a:pt x="386" y="313"/>
                  </a:cubicBezTo>
                  <a:cubicBezTo>
                    <a:pt x="374" y="320"/>
                    <a:pt x="374" y="320"/>
                    <a:pt x="374" y="320"/>
                  </a:cubicBezTo>
                  <a:cubicBezTo>
                    <a:pt x="365" y="330"/>
                    <a:pt x="365" y="330"/>
                    <a:pt x="365" y="330"/>
                  </a:cubicBezTo>
                  <a:cubicBezTo>
                    <a:pt x="377" y="333"/>
                    <a:pt x="377" y="333"/>
                    <a:pt x="377" y="333"/>
                  </a:cubicBezTo>
                  <a:cubicBezTo>
                    <a:pt x="377" y="333"/>
                    <a:pt x="377" y="342"/>
                    <a:pt x="383" y="340"/>
                  </a:cubicBezTo>
                  <a:cubicBezTo>
                    <a:pt x="388" y="338"/>
                    <a:pt x="400" y="333"/>
                    <a:pt x="402" y="333"/>
                  </a:cubicBezTo>
                  <a:cubicBezTo>
                    <a:pt x="404" y="332"/>
                    <a:pt x="415" y="329"/>
                    <a:pt x="418" y="329"/>
                  </a:cubicBezTo>
                  <a:cubicBezTo>
                    <a:pt x="421" y="329"/>
                    <a:pt x="437" y="327"/>
                    <a:pt x="437" y="327"/>
                  </a:cubicBezTo>
                  <a:cubicBezTo>
                    <a:pt x="439" y="336"/>
                    <a:pt x="439" y="336"/>
                    <a:pt x="439" y="336"/>
                  </a:cubicBezTo>
                  <a:cubicBezTo>
                    <a:pt x="432" y="345"/>
                    <a:pt x="432" y="345"/>
                    <a:pt x="432" y="345"/>
                  </a:cubicBezTo>
                  <a:cubicBezTo>
                    <a:pt x="423" y="354"/>
                    <a:pt x="423" y="354"/>
                    <a:pt x="423" y="354"/>
                  </a:cubicBezTo>
                  <a:cubicBezTo>
                    <a:pt x="409" y="367"/>
                    <a:pt x="409" y="367"/>
                    <a:pt x="409" y="367"/>
                  </a:cubicBezTo>
                  <a:cubicBezTo>
                    <a:pt x="409" y="367"/>
                    <a:pt x="405" y="374"/>
                    <a:pt x="407" y="375"/>
                  </a:cubicBezTo>
                  <a:cubicBezTo>
                    <a:pt x="409" y="376"/>
                    <a:pt x="424" y="374"/>
                    <a:pt x="424" y="374"/>
                  </a:cubicBezTo>
                  <a:cubicBezTo>
                    <a:pt x="441" y="375"/>
                    <a:pt x="441" y="375"/>
                    <a:pt x="441" y="375"/>
                  </a:cubicBezTo>
                  <a:cubicBezTo>
                    <a:pt x="441" y="375"/>
                    <a:pt x="444" y="376"/>
                    <a:pt x="446" y="382"/>
                  </a:cubicBezTo>
                  <a:cubicBezTo>
                    <a:pt x="449" y="389"/>
                    <a:pt x="451" y="392"/>
                    <a:pt x="452" y="394"/>
                  </a:cubicBezTo>
                  <a:cubicBezTo>
                    <a:pt x="454" y="397"/>
                    <a:pt x="458" y="403"/>
                    <a:pt x="458" y="403"/>
                  </a:cubicBezTo>
                  <a:cubicBezTo>
                    <a:pt x="458" y="403"/>
                    <a:pt x="454" y="407"/>
                    <a:pt x="459" y="406"/>
                  </a:cubicBezTo>
                  <a:cubicBezTo>
                    <a:pt x="465" y="406"/>
                    <a:pt x="469" y="405"/>
                    <a:pt x="469" y="405"/>
                  </a:cubicBezTo>
                  <a:cubicBezTo>
                    <a:pt x="469" y="405"/>
                    <a:pt x="470" y="399"/>
                    <a:pt x="472" y="397"/>
                  </a:cubicBezTo>
                  <a:cubicBezTo>
                    <a:pt x="475" y="396"/>
                    <a:pt x="478" y="393"/>
                    <a:pt x="478" y="393"/>
                  </a:cubicBezTo>
                  <a:cubicBezTo>
                    <a:pt x="478" y="393"/>
                    <a:pt x="477" y="387"/>
                    <a:pt x="480" y="385"/>
                  </a:cubicBezTo>
                  <a:cubicBezTo>
                    <a:pt x="483" y="384"/>
                    <a:pt x="487" y="383"/>
                    <a:pt x="491" y="382"/>
                  </a:cubicBezTo>
                  <a:cubicBezTo>
                    <a:pt x="495" y="380"/>
                    <a:pt x="499" y="373"/>
                    <a:pt x="499" y="373"/>
                  </a:cubicBezTo>
                  <a:cubicBezTo>
                    <a:pt x="504" y="369"/>
                    <a:pt x="504" y="369"/>
                    <a:pt x="504" y="369"/>
                  </a:cubicBezTo>
                  <a:cubicBezTo>
                    <a:pt x="516" y="365"/>
                    <a:pt x="516" y="365"/>
                    <a:pt x="516" y="365"/>
                  </a:cubicBezTo>
                  <a:cubicBezTo>
                    <a:pt x="515" y="355"/>
                    <a:pt x="515" y="355"/>
                    <a:pt x="515" y="355"/>
                  </a:cubicBezTo>
                  <a:cubicBezTo>
                    <a:pt x="515" y="355"/>
                    <a:pt x="516" y="353"/>
                    <a:pt x="519" y="353"/>
                  </a:cubicBezTo>
                  <a:cubicBezTo>
                    <a:pt x="521" y="352"/>
                    <a:pt x="542" y="345"/>
                    <a:pt x="542" y="345"/>
                  </a:cubicBezTo>
                  <a:cubicBezTo>
                    <a:pt x="548" y="335"/>
                    <a:pt x="548" y="335"/>
                    <a:pt x="548" y="335"/>
                  </a:cubicBezTo>
                  <a:cubicBezTo>
                    <a:pt x="548" y="325"/>
                    <a:pt x="548" y="325"/>
                    <a:pt x="548" y="325"/>
                  </a:cubicBezTo>
                  <a:cubicBezTo>
                    <a:pt x="548" y="325"/>
                    <a:pt x="550" y="319"/>
                    <a:pt x="546" y="319"/>
                  </a:cubicBezTo>
                  <a:cubicBezTo>
                    <a:pt x="542" y="319"/>
                    <a:pt x="532" y="329"/>
                    <a:pt x="532" y="329"/>
                  </a:cubicBezTo>
                  <a:cubicBezTo>
                    <a:pt x="521" y="330"/>
                    <a:pt x="521" y="330"/>
                    <a:pt x="521" y="330"/>
                  </a:cubicBezTo>
                  <a:cubicBezTo>
                    <a:pt x="521" y="330"/>
                    <a:pt x="516" y="339"/>
                    <a:pt x="514" y="339"/>
                  </a:cubicBezTo>
                  <a:cubicBezTo>
                    <a:pt x="512" y="340"/>
                    <a:pt x="506" y="342"/>
                    <a:pt x="504" y="341"/>
                  </a:cubicBezTo>
                  <a:cubicBezTo>
                    <a:pt x="502" y="341"/>
                    <a:pt x="505" y="352"/>
                    <a:pt x="498" y="339"/>
                  </a:cubicBezTo>
                  <a:cubicBezTo>
                    <a:pt x="491" y="326"/>
                    <a:pt x="488" y="326"/>
                    <a:pt x="488" y="326"/>
                  </a:cubicBezTo>
                  <a:cubicBezTo>
                    <a:pt x="481" y="326"/>
                    <a:pt x="481" y="326"/>
                    <a:pt x="481" y="326"/>
                  </a:cubicBezTo>
                  <a:cubicBezTo>
                    <a:pt x="481" y="326"/>
                    <a:pt x="475" y="329"/>
                    <a:pt x="474" y="327"/>
                  </a:cubicBezTo>
                  <a:cubicBezTo>
                    <a:pt x="474" y="325"/>
                    <a:pt x="471" y="319"/>
                    <a:pt x="471" y="319"/>
                  </a:cubicBezTo>
                  <a:cubicBezTo>
                    <a:pt x="461" y="319"/>
                    <a:pt x="461" y="319"/>
                    <a:pt x="461" y="319"/>
                  </a:cubicBezTo>
                  <a:cubicBezTo>
                    <a:pt x="457" y="321"/>
                    <a:pt x="457" y="321"/>
                    <a:pt x="457" y="321"/>
                  </a:cubicBezTo>
                  <a:cubicBezTo>
                    <a:pt x="442" y="320"/>
                    <a:pt x="442" y="320"/>
                    <a:pt x="442" y="320"/>
                  </a:cubicBezTo>
                  <a:cubicBezTo>
                    <a:pt x="436" y="316"/>
                    <a:pt x="436" y="316"/>
                    <a:pt x="436" y="316"/>
                  </a:cubicBezTo>
                  <a:cubicBezTo>
                    <a:pt x="444" y="312"/>
                    <a:pt x="444" y="312"/>
                    <a:pt x="444" y="312"/>
                  </a:cubicBezTo>
                  <a:cubicBezTo>
                    <a:pt x="444" y="312"/>
                    <a:pt x="447" y="315"/>
                    <a:pt x="448" y="315"/>
                  </a:cubicBezTo>
                  <a:cubicBezTo>
                    <a:pt x="450" y="314"/>
                    <a:pt x="448" y="311"/>
                    <a:pt x="450" y="310"/>
                  </a:cubicBezTo>
                  <a:cubicBezTo>
                    <a:pt x="453" y="309"/>
                    <a:pt x="456" y="306"/>
                    <a:pt x="459" y="308"/>
                  </a:cubicBezTo>
                  <a:cubicBezTo>
                    <a:pt x="462" y="309"/>
                    <a:pt x="459" y="315"/>
                    <a:pt x="464" y="311"/>
                  </a:cubicBezTo>
                  <a:cubicBezTo>
                    <a:pt x="469" y="307"/>
                    <a:pt x="474" y="308"/>
                    <a:pt x="474" y="308"/>
                  </a:cubicBezTo>
                  <a:cubicBezTo>
                    <a:pt x="480" y="298"/>
                    <a:pt x="480" y="298"/>
                    <a:pt x="480" y="298"/>
                  </a:cubicBezTo>
                  <a:cubicBezTo>
                    <a:pt x="484" y="289"/>
                    <a:pt x="484" y="289"/>
                    <a:pt x="484" y="289"/>
                  </a:cubicBezTo>
                  <a:cubicBezTo>
                    <a:pt x="484" y="289"/>
                    <a:pt x="486" y="290"/>
                    <a:pt x="488" y="291"/>
                  </a:cubicBezTo>
                  <a:cubicBezTo>
                    <a:pt x="491" y="291"/>
                    <a:pt x="498" y="279"/>
                    <a:pt x="498" y="279"/>
                  </a:cubicBezTo>
                  <a:cubicBezTo>
                    <a:pt x="498" y="279"/>
                    <a:pt x="499" y="267"/>
                    <a:pt x="501" y="267"/>
                  </a:cubicBezTo>
                  <a:cubicBezTo>
                    <a:pt x="503" y="266"/>
                    <a:pt x="518" y="261"/>
                    <a:pt x="518" y="261"/>
                  </a:cubicBezTo>
                  <a:cubicBezTo>
                    <a:pt x="528" y="255"/>
                    <a:pt x="528" y="255"/>
                    <a:pt x="528" y="255"/>
                  </a:cubicBezTo>
                  <a:cubicBezTo>
                    <a:pt x="528" y="255"/>
                    <a:pt x="533" y="248"/>
                    <a:pt x="535" y="247"/>
                  </a:cubicBezTo>
                  <a:cubicBezTo>
                    <a:pt x="537" y="247"/>
                    <a:pt x="539" y="243"/>
                    <a:pt x="541" y="238"/>
                  </a:cubicBezTo>
                  <a:cubicBezTo>
                    <a:pt x="544" y="234"/>
                    <a:pt x="546" y="231"/>
                    <a:pt x="546" y="231"/>
                  </a:cubicBezTo>
                  <a:cubicBezTo>
                    <a:pt x="546" y="231"/>
                    <a:pt x="558" y="228"/>
                    <a:pt x="557" y="227"/>
                  </a:cubicBezTo>
                  <a:cubicBezTo>
                    <a:pt x="557" y="225"/>
                    <a:pt x="552" y="221"/>
                    <a:pt x="558" y="221"/>
                  </a:cubicBezTo>
                  <a:cubicBezTo>
                    <a:pt x="564" y="221"/>
                    <a:pt x="564" y="221"/>
                    <a:pt x="567" y="219"/>
                  </a:cubicBezTo>
                  <a:cubicBezTo>
                    <a:pt x="569" y="218"/>
                    <a:pt x="568" y="217"/>
                    <a:pt x="569" y="214"/>
                  </a:cubicBezTo>
                  <a:cubicBezTo>
                    <a:pt x="571" y="212"/>
                    <a:pt x="572" y="209"/>
                    <a:pt x="572" y="207"/>
                  </a:cubicBezTo>
                  <a:cubicBezTo>
                    <a:pt x="571" y="205"/>
                    <a:pt x="566" y="197"/>
                    <a:pt x="566" y="195"/>
                  </a:cubicBezTo>
                  <a:cubicBezTo>
                    <a:pt x="565" y="192"/>
                    <a:pt x="566" y="186"/>
                    <a:pt x="566" y="186"/>
                  </a:cubicBezTo>
                  <a:cubicBezTo>
                    <a:pt x="566" y="186"/>
                    <a:pt x="569" y="185"/>
                    <a:pt x="572" y="184"/>
                  </a:cubicBezTo>
                  <a:cubicBezTo>
                    <a:pt x="574" y="182"/>
                    <a:pt x="578" y="175"/>
                    <a:pt x="578" y="175"/>
                  </a:cubicBezTo>
                  <a:cubicBezTo>
                    <a:pt x="579" y="170"/>
                    <a:pt x="579" y="170"/>
                    <a:pt x="579" y="170"/>
                  </a:cubicBezTo>
                  <a:cubicBezTo>
                    <a:pt x="579" y="170"/>
                    <a:pt x="583" y="167"/>
                    <a:pt x="584" y="167"/>
                  </a:cubicBezTo>
                  <a:cubicBezTo>
                    <a:pt x="586" y="166"/>
                    <a:pt x="602" y="160"/>
                    <a:pt x="603" y="160"/>
                  </a:cubicBezTo>
                  <a:cubicBezTo>
                    <a:pt x="604" y="160"/>
                    <a:pt x="614" y="161"/>
                    <a:pt x="611" y="156"/>
                  </a:cubicBezTo>
                  <a:cubicBezTo>
                    <a:pt x="608" y="152"/>
                    <a:pt x="607" y="150"/>
                    <a:pt x="606" y="147"/>
                  </a:cubicBezTo>
                  <a:cubicBezTo>
                    <a:pt x="605" y="144"/>
                    <a:pt x="605" y="137"/>
                    <a:pt x="605" y="136"/>
                  </a:cubicBezTo>
                  <a:cubicBezTo>
                    <a:pt x="606" y="135"/>
                    <a:pt x="614" y="132"/>
                    <a:pt x="605" y="131"/>
                  </a:cubicBezTo>
                  <a:cubicBezTo>
                    <a:pt x="596" y="130"/>
                    <a:pt x="603" y="127"/>
                    <a:pt x="601" y="125"/>
                  </a:cubicBezTo>
                  <a:cubicBezTo>
                    <a:pt x="598" y="123"/>
                    <a:pt x="592" y="119"/>
                    <a:pt x="592" y="119"/>
                  </a:cubicBezTo>
                  <a:cubicBezTo>
                    <a:pt x="589" y="119"/>
                    <a:pt x="589" y="119"/>
                    <a:pt x="589" y="119"/>
                  </a:cubicBezTo>
                  <a:cubicBezTo>
                    <a:pt x="590" y="109"/>
                    <a:pt x="590" y="109"/>
                    <a:pt x="590" y="109"/>
                  </a:cubicBezTo>
                  <a:cubicBezTo>
                    <a:pt x="590" y="109"/>
                    <a:pt x="593" y="105"/>
                    <a:pt x="594" y="105"/>
                  </a:cubicBezTo>
                  <a:cubicBezTo>
                    <a:pt x="595" y="104"/>
                    <a:pt x="596" y="100"/>
                    <a:pt x="594" y="100"/>
                  </a:cubicBezTo>
                  <a:cubicBezTo>
                    <a:pt x="592" y="101"/>
                    <a:pt x="586" y="102"/>
                    <a:pt x="586" y="102"/>
                  </a:cubicBezTo>
                  <a:cubicBezTo>
                    <a:pt x="586" y="102"/>
                    <a:pt x="581" y="102"/>
                    <a:pt x="582" y="100"/>
                  </a:cubicBezTo>
                  <a:cubicBezTo>
                    <a:pt x="582" y="97"/>
                    <a:pt x="584" y="97"/>
                    <a:pt x="587" y="94"/>
                  </a:cubicBezTo>
                  <a:cubicBezTo>
                    <a:pt x="590" y="91"/>
                    <a:pt x="591" y="89"/>
                    <a:pt x="591" y="89"/>
                  </a:cubicBezTo>
                  <a:cubicBezTo>
                    <a:pt x="590" y="83"/>
                    <a:pt x="590" y="83"/>
                    <a:pt x="590" y="83"/>
                  </a:cubicBezTo>
                  <a:cubicBezTo>
                    <a:pt x="590" y="83"/>
                    <a:pt x="590" y="79"/>
                    <a:pt x="589" y="79"/>
                  </a:cubicBezTo>
                  <a:cubicBezTo>
                    <a:pt x="589" y="78"/>
                    <a:pt x="583" y="66"/>
                    <a:pt x="583" y="66"/>
                  </a:cubicBezTo>
                  <a:cubicBezTo>
                    <a:pt x="583" y="66"/>
                    <a:pt x="577" y="64"/>
                    <a:pt x="576" y="66"/>
                  </a:cubicBezTo>
                  <a:cubicBezTo>
                    <a:pt x="576" y="68"/>
                    <a:pt x="574" y="72"/>
                    <a:pt x="574" y="72"/>
                  </a:cubicBezTo>
                  <a:cubicBezTo>
                    <a:pt x="567" y="72"/>
                    <a:pt x="567" y="72"/>
                    <a:pt x="567" y="72"/>
                  </a:cubicBezTo>
                  <a:cubicBezTo>
                    <a:pt x="563" y="69"/>
                    <a:pt x="563" y="69"/>
                    <a:pt x="563" y="69"/>
                  </a:cubicBezTo>
                  <a:cubicBezTo>
                    <a:pt x="555" y="67"/>
                    <a:pt x="555" y="67"/>
                    <a:pt x="555" y="67"/>
                  </a:cubicBezTo>
                  <a:cubicBezTo>
                    <a:pt x="555" y="67"/>
                    <a:pt x="554" y="68"/>
                    <a:pt x="553" y="69"/>
                  </a:cubicBezTo>
                  <a:cubicBezTo>
                    <a:pt x="553" y="70"/>
                    <a:pt x="545" y="65"/>
                    <a:pt x="545" y="65"/>
                  </a:cubicBezTo>
                  <a:cubicBezTo>
                    <a:pt x="545" y="65"/>
                    <a:pt x="542" y="69"/>
                    <a:pt x="541" y="70"/>
                  </a:cubicBezTo>
                  <a:cubicBezTo>
                    <a:pt x="541" y="70"/>
                    <a:pt x="533" y="68"/>
                    <a:pt x="533" y="68"/>
                  </a:cubicBezTo>
                  <a:cubicBezTo>
                    <a:pt x="525" y="69"/>
                    <a:pt x="525" y="69"/>
                    <a:pt x="525" y="69"/>
                  </a:cubicBezTo>
                  <a:cubicBezTo>
                    <a:pt x="518" y="70"/>
                    <a:pt x="518" y="70"/>
                    <a:pt x="518" y="70"/>
                  </a:cubicBezTo>
                  <a:cubicBezTo>
                    <a:pt x="512" y="67"/>
                    <a:pt x="512" y="67"/>
                    <a:pt x="512" y="67"/>
                  </a:cubicBezTo>
                  <a:cubicBezTo>
                    <a:pt x="510" y="70"/>
                    <a:pt x="510" y="70"/>
                    <a:pt x="510" y="70"/>
                  </a:cubicBezTo>
                  <a:cubicBezTo>
                    <a:pt x="511" y="75"/>
                    <a:pt x="511" y="75"/>
                    <a:pt x="511" y="75"/>
                  </a:cubicBezTo>
                  <a:cubicBezTo>
                    <a:pt x="506" y="78"/>
                    <a:pt x="506" y="78"/>
                    <a:pt x="506" y="78"/>
                  </a:cubicBezTo>
                  <a:cubicBezTo>
                    <a:pt x="500" y="74"/>
                    <a:pt x="500" y="74"/>
                    <a:pt x="500" y="74"/>
                  </a:cubicBezTo>
                  <a:cubicBezTo>
                    <a:pt x="495" y="73"/>
                    <a:pt x="495" y="73"/>
                    <a:pt x="495" y="73"/>
                  </a:cubicBezTo>
                  <a:cubicBezTo>
                    <a:pt x="488" y="66"/>
                    <a:pt x="488" y="66"/>
                    <a:pt x="488" y="66"/>
                  </a:cubicBezTo>
                  <a:cubicBezTo>
                    <a:pt x="482" y="64"/>
                    <a:pt x="482" y="64"/>
                    <a:pt x="482" y="64"/>
                  </a:cubicBezTo>
                  <a:cubicBezTo>
                    <a:pt x="476" y="61"/>
                    <a:pt x="476" y="61"/>
                    <a:pt x="476" y="61"/>
                  </a:cubicBezTo>
                  <a:cubicBezTo>
                    <a:pt x="476" y="61"/>
                    <a:pt x="473" y="69"/>
                    <a:pt x="472" y="70"/>
                  </a:cubicBezTo>
                  <a:cubicBezTo>
                    <a:pt x="471" y="70"/>
                    <a:pt x="466" y="72"/>
                    <a:pt x="465" y="72"/>
                  </a:cubicBezTo>
                  <a:cubicBezTo>
                    <a:pt x="463" y="73"/>
                    <a:pt x="462" y="78"/>
                    <a:pt x="462" y="78"/>
                  </a:cubicBezTo>
                  <a:cubicBezTo>
                    <a:pt x="457" y="81"/>
                    <a:pt x="457" y="81"/>
                    <a:pt x="457" y="81"/>
                  </a:cubicBezTo>
                  <a:cubicBezTo>
                    <a:pt x="457" y="81"/>
                    <a:pt x="454" y="79"/>
                    <a:pt x="452" y="79"/>
                  </a:cubicBezTo>
                  <a:cubicBezTo>
                    <a:pt x="451" y="79"/>
                    <a:pt x="450" y="80"/>
                    <a:pt x="450" y="80"/>
                  </a:cubicBezTo>
                  <a:cubicBezTo>
                    <a:pt x="448" y="83"/>
                    <a:pt x="448" y="83"/>
                    <a:pt x="448" y="83"/>
                  </a:cubicBezTo>
                  <a:cubicBezTo>
                    <a:pt x="448" y="83"/>
                    <a:pt x="447" y="83"/>
                    <a:pt x="444" y="81"/>
                  </a:cubicBezTo>
                  <a:cubicBezTo>
                    <a:pt x="442" y="80"/>
                    <a:pt x="439" y="78"/>
                    <a:pt x="439" y="78"/>
                  </a:cubicBezTo>
                  <a:cubicBezTo>
                    <a:pt x="436" y="77"/>
                    <a:pt x="436" y="77"/>
                    <a:pt x="436" y="77"/>
                  </a:cubicBezTo>
                  <a:cubicBezTo>
                    <a:pt x="436" y="77"/>
                    <a:pt x="427" y="81"/>
                    <a:pt x="426" y="82"/>
                  </a:cubicBezTo>
                  <a:cubicBezTo>
                    <a:pt x="426" y="83"/>
                    <a:pt x="424" y="86"/>
                    <a:pt x="424" y="86"/>
                  </a:cubicBezTo>
                  <a:cubicBezTo>
                    <a:pt x="419" y="82"/>
                    <a:pt x="419" y="82"/>
                    <a:pt x="419" y="82"/>
                  </a:cubicBezTo>
                  <a:cubicBezTo>
                    <a:pt x="413" y="78"/>
                    <a:pt x="413" y="78"/>
                    <a:pt x="413" y="78"/>
                  </a:cubicBezTo>
                  <a:cubicBezTo>
                    <a:pt x="412" y="71"/>
                    <a:pt x="412" y="71"/>
                    <a:pt x="412" y="71"/>
                  </a:cubicBezTo>
                  <a:cubicBezTo>
                    <a:pt x="401" y="61"/>
                    <a:pt x="401" y="61"/>
                    <a:pt x="401" y="61"/>
                  </a:cubicBezTo>
                  <a:cubicBezTo>
                    <a:pt x="399" y="51"/>
                    <a:pt x="399" y="51"/>
                    <a:pt x="399" y="51"/>
                  </a:cubicBezTo>
                  <a:cubicBezTo>
                    <a:pt x="391" y="45"/>
                    <a:pt x="391" y="45"/>
                    <a:pt x="391" y="45"/>
                  </a:cubicBezTo>
                  <a:cubicBezTo>
                    <a:pt x="386" y="51"/>
                    <a:pt x="386" y="51"/>
                    <a:pt x="386" y="51"/>
                  </a:cubicBezTo>
                  <a:cubicBezTo>
                    <a:pt x="378" y="50"/>
                    <a:pt x="378" y="50"/>
                    <a:pt x="378" y="50"/>
                  </a:cubicBezTo>
                  <a:cubicBezTo>
                    <a:pt x="370" y="52"/>
                    <a:pt x="370" y="52"/>
                    <a:pt x="370" y="52"/>
                  </a:cubicBezTo>
                  <a:cubicBezTo>
                    <a:pt x="370" y="52"/>
                    <a:pt x="365" y="57"/>
                    <a:pt x="365" y="55"/>
                  </a:cubicBezTo>
                  <a:cubicBezTo>
                    <a:pt x="364" y="53"/>
                    <a:pt x="366" y="49"/>
                    <a:pt x="366" y="47"/>
                  </a:cubicBezTo>
                  <a:cubicBezTo>
                    <a:pt x="365" y="46"/>
                    <a:pt x="360" y="49"/>
                    <a:pt x="361" y="45"/>
                  </a:cubicBezTo>
                  <a:cubicBezTo>
                    <a:pt x="362" y="43"/>
                    <a:pt x="361" y="40"/>
                    <a:pt x="360" y="39"/>
                  </a:cubicBezTo>
                  <a:cubicBezTo>
                    <a:pt x="358" y="37"/>
                    <a:pt x="352" y="37"/>
                    <a:pt x="354" y="33"/>
                  </a:cubicBezTo>
                  <a:cubicBezTo>
                    <a:pt x="356" y="30"/>
                    <a:pt x="361" y="28"/>
                    <a:pt x="361" y="28"/>
                  </a:cubicBezTo>
                  <a:cubicBezTo>
                    <a:pt x="361" y="26"/>
                    <a:pt x="361" y="26"/>
                    <a:pt x="361" y="26"/>
                  </a:cubicBezTo>
                  <a:cubicBezTo>
                    <a:pt x="357" y="22"/>
                    <a:pt x="357" y="22"/>
                    <a:pt x="357" y="22"/>
                  </a:cubicBezTo>
                  <a:cubicBezTo>
                    <a:pt x="346" y="17"/>
                    <a:pt x="346" y="17"/>
                    <a:pt x="346" y="17"/>
                  </a:cubicBezTo>
                  <a:cubicBezTo>
                    <a:pt x="346" y="17"/>
                    <a:pt x="345" y="11"/>
                    <a:pt x="343" y="11"/>
                  </a:cubicBezTo>
                  <a:cubicBezTo>
                    <a:pt x="342" y="10"/>
                    <a:pt x="339" y="7"/>
                    <a:pt x="339" y="7"/>
                  </a:cubicBezTo>
                  <a:cubicBezTo>
                    <a:pt x="339" y="7"/>
                    <a:pt x="336" y="3"/>
                    <a:pt x="332" y="2"/>
                  </a:cubicBezTo>
                  <a:cubicBezTo>
                    <a:pt x="328" y="0"/>
                    <a:pt x="325" y="9"/>
                    <a:pt x="325" y="9"/>
                  </a:cubicBezTo>
                  <a:cubicBezTo>
                    <a:pt x="321" y="5"/>
                    <a:pt x="321" y="5"/>
                    <a:pt x="321" y="5"/>
                  </a:cubicBezTo>
                  <a:cubicBezTo>
                    <a:pt x="313" y="8"/>
                    <a:pt x="313" y="8"/>
                    <a:pt x="313" y="8"/>
                  </a:cubicBezTo>
                  <a:cubicBezTo>
                    <a:pt x="307" y="17"/>
                    <a:pt x="307" y="17"/>
                    <a:pt x="307" y="17"/>
                  </a:cubicBezTo>
                  <a:cubicBezTo>
                    <a:pt x="303" y="18"/>
                    <a:pt x="303" y="18"/>
                    <a:pt x="303" y="18"/>
                  </a:cubicBezTo>
                  <a:cubicBezTo>
                    <a:pt x="297" y="19"/>
                    <a:pt x="297" y="19"/>
                    <a:pt x="297" y="19"/>
                  </a:cubicBezTo>
                  <a:cubicBezTo>
                    <a:pt x="288" y="21"/>
                    <a:pt x="288" y="21"/>
                    <a:pt x="288" y="21"/>
                  </a:cubicBezTo>
                  <a:cubicBezTo>
                    <a:pt x="286" y="27"/>
                    <a:pt x="286" y="27"/>
                    <a:pt x="286" y="27"/>
                  </a:cubicBezTo>
                  <a:cubicBezTo>
                    <a:pt x="287" y="33"/>
                    <a:pt x="287" y="33"/>
                    <a:pt x="287" y="33"/>
                  </a:cubicBezTo>
                  <a:cubicBezTo>
                    <a:pt x="282" y="37"/>
                    <a:pt x="282" y="37"/>
                    <a:pt x="282" y="37"/>
                  </a:cubicBezTo>
                  <a:cubicBezTo>
                    <a:pt x="270" y="36"/>
                    <a:pt x="270" y="36"/>
                    <a:pt x="270" y="36"/>
                  </a:cubicBezTo>
                  <a:cubicBezTo>
                    <a:pt x="262" y="38"/>
                    <a:pt x="262" y="38"/>
                    <a:pt x="262" y="38"/>
                  </a:cubicBezTo>
                  <a:cubicBezTo>
                    <a:pt x="258" y="44"/>
                    <a:pt x="258" y="44"/>
                    <a:pt x="258" y="44"/>
                  </a:cubicBezTo>
                  <a:cubicBezTo>
                    <a:pt x="246" y="44"/>
                    <a:pt x="246" y="44"/>
                    <a:pt x="246" y="44"/>
                  </a:cubicBezTo>
                  <a:cubicBezTo>
                    <a:pt x="244" y="56"/>
                    <a:pt x="244" y="56"/>
                    <a:pt x="244" y="56"/>
                  </a:cubicBezTo>
                  <a:cubicBezTo>
                    <a:pt x="241" y="64"/>
                    <a:pt x="241" y="64"/>
                    <a:pt x="241" y="64"/>
                  </a:cubicBezTo>
                  <a:cubicBezTo>
                    <a:pt x="238" y="73"/>
                    <a:pt x="238" y="73"/>
                    <a:pt x="238" y="73"/>
                  </a:cubicBezTo>
                  <a:cubicBezTo>
                    <a:pt x="240" y="78"/>
                    <a:pt x="240" y="78"/>
                    <a:pt x="240" y="78"/>
                  </a:cubicBezTo>
                  <a:cubicBezTo>
                    <a:pt x="243" y="85"/>
                    <a:pt x="243" y="85"/>
                    <a:pt x="243" y="85"/>
                  </a:cubicBezTo>
                  <a:cubicBezTo>
                    <a:pt x="249" y="92"/>
                    <a:pt x="249" y="92"/>
                    <a:pt x="249" y="92"/>
                  </a:cubicBezTo>
                  <a:cubicBezTo>
                    <a:pt x="249" y="92"/>
                    <a:pt x="249" y="92"/>
                    <a:pt x="249" y="92"/>
                  </a:cubicBezTo>
                  <a:cubicBezTo>
                    <a:pt x="243" y="94"/>
                    <a:pt x="243" y="94"/>
                    <a:pt x="243" y="94"/>
                  </a:cubicBezTo>
                  <a:cubicBezTo>
                    <a:pt x="239" y="95"/>
                    <a:pt x="239" y="95"/>
                    <a:pt x="239" y="95"/>
                  </a:cubicBezTo>
                  <a:cubicBezTo>
                    <a:pt x="235" y="89"/>
                    <a:pt x="235" y="89"/>
                    <a:pt x="235" y="89"/>
                  </a:cubicBezTo>
                  <a:cubicBezTo>
                    <a:pt x="229" y="87"/>
                    <a:pt x="229" y="87"/>
                    <a:pt x="229" y="87"/>
                  </a:cubicBezTo>
                  <a:cubicBezTo>
                    <a:pt x="222" y="90"/>
                    <a:pt x="222" y="90"/>
                    <a:pt x="222" y="90"/>
                  </a:cubicBezTo>
                  <a:cubicBezTo>
                    <a:pt x="215" y="92"/>
                    <a:pt x="215" y="92"/>
                    <a:pt x="215" y="92"/>
                  </a:cubicBezTo>
                  <a:cubicBezTo>
                    <a:pt x="213" y="92"/>
                    <a:pt x="213" y="92"/>
                    <a:pt x="213" y="92"/>
                  </a:cubicBezTo>
                  <a:cubicBezTo>
                    <a:pt x="211" y="96"/>
                    <a:pt x="211" y="96"/>
                    <a:pt x="211" y="96"/>
                  </a:cubicBezTo>
                  <a:cubicBezTo>
                    <a:pt x="205" y="99"/>
                    <a:pt x="205" y="99"/>
                    <a:pt x="205" y="99"/>
                  </a:cubicBezTo>
                  <a:cubicBezTo>
                    <a:pt x="205" y="99"/>
                    <a:pt x="203" y="97"/>
                    <a:pt x="202" y="96"/>
                  </a:cubicBezTo>
                  <a:cubicBezTo>
                    <a:pt x="201" y="95"/>
                    <a:pt x="198" y="93"/>
                    <a:pt x="198" y="93"/>
                  </a:cubicBezTo>
                  <a:cubicBezTo>
                    <a:pt x="198" y="93"/>
                    <a:pt x="197" y="91"/>
                    <a:pt x="196" y="90"/>
                  </a:cubicBezTo>
                  <a:cubicBezTo>
                    <a:pt x="195" y="90"/>
                    <a:pt x="189" y="94"/>
                    <a:pt x="189" y="94"/>
                  </a:cubicBezTo>
                  <a:cubicBezTo>
                    <a:pt x="189" y="94"/>
                    <a:pt x="184" y="97"/>
                    <a:pt x="184" y="98"/>
                  </a:cubicBezTo>
                  <a:cubicBezTo>
                    <a:pt x="185" y="98"/>
                    <a:pt x="184" y="103"/>
                    <a:pt x="184" y="103"/>
                  </a:cubicBezTo>
                  <a:cubicBezTo>
                    <a:pt x="177" y="97"/>
                    <a:pt x="177" y="97"/>
                    <a:pt x="177" y="97"/>
                  </a:cubicBezTo>
                  <a:cubicBezTo>
                    <a:pt x="172" y="101"/>
                    <a:pt x="172" y="101"/>
                    <a:pt x="172" y="101"/>
                  </a:cubicBezTo>
                  <a:cubicBezTo>
                    <a:pt x="168" y="98"/>
                    <a:pt x="168" y="98"/>
                    <a:pt x="168" y="98"/>
                  </a:cubicBezTo>
                  <a:cubicBezTo>
                    <a:pt x="166" y="97"/>
                    <a:pt x="166" y="97"/>
                    <a:pt x="166" y="97"/>
                  </a:cubicBezTo>
                  <a:cubicBezTo>
                    <a:pt x="160" y="104"/>
                    <a:pt x="160" y="104"/>
                    <a:pt x="160" y="104"/>
                  </a:cubicBezTo>
                  <a:cubicBezTo>
                    <a:pt x="156" y="102"/>
                    <a:pt x="156" y="102"/>
                    <a:pt x="156" y="102"/>
                  </a:cubicBezTo>
                  <a:cubicBezTo>
                    <a:pt x="154" y="109"/>
                    <a:pt x="154" y="109"/>
                    <a:pt x="154" y="109"/>
                  </a:cubicBezTo>
                  <a:cubicBezTo>
                    <a:pt x="149" y="105"/>
                    <a:pt x="149" y="105"/>
                    <a:pt x="149" y="105"/>
                  </a:cubicBezTo>
                  <a:cubicBezTo>
                    <a:pt x="149" y="105"/>
                    <a:pt x="144" y="104"/>
                    <a:pt x="143" y="104"/>
                  </a:cubicBezTo>
                  <a:cubicBezTo>
                    <a:pt x="142" y="104"/>
                    <a:pt x="139" y="108"/>
                    <a:pt x="139" y="108"/>
                  </a:cubicBezTo>
                  <a:cubicBezTo>
                    <a:pt x="134" y="104"/>
                    <a:pt x="134" y="104"/>
                    <a:pt x="134" y="104"/>
                  </a:cubicBezTo>
                  <a:cubicBezTo>
                    <a:pt x="130" y="101"/>
                    <a:pt x="130" y="101"/>
                    <a:pt x="130" y="101"/>
                  </a:cubicBezTo>
                  <a:cubicBezTo>
                    <a:pt x="130" y="101"/>
                    <a:pt x="119" y="102"/>
                    <a:pt x="118" y="102"/>
                  </a:cubicBezTo>
                  <a:cubicBezTo>
                    <a:pt x="117" y="102"/>
                    <a:pt x="110" y="101"/>
                    <a:pt x="110" y="101"/>
                  </a:cubicBezTo>
                  <a:cubicBezTo>
                    <a:pt x="101" y="103"/>
                    <a:pt x="101" y="103"/>
                    <a:pt x="101" y="103"/>
                  </a:cubicBezTo>
                  <a:cubicBezTo>
                    <a:pt x="88" y="103"/>
                    <a:pt x="88" y="103"/>
                    <a:pt x="88" y="103"/>
                  </a:cubicBezTo>
                  <a:cubicBezTo>
                    <a:pt x="76" y="104"/>
                    <a:pt x="76" y="104"/>
                    <a:pt x="76" y="104"/>
                  </a:cubicBezTo>
                  <a:cubicBezTo>
                    <a:pt x="67" y="104"/>
                    <a:pt x="67" y="104"/>
                    <a:pt x="67" y="104"/>
                  </a:cubicBezTo>
                  <a:cubicBezTo>
                    <a:pt x="60" y="109"/>
                    <a:pt x="60" y="109"/>
                    <a:pt x="60" y="109"/>
                  </a:cubicBezTo>
                  <a:cubicBezTo>
                    <a:pt x="53" y="110"/>
                    <a:pt x="53" y="110"/>
                    <a:pt x="53" y="110"/>
                  </a:cubicBezTo>
                  <a:cubicBezTo>
                    <a:pt x="45" y="111"/>
                    <a:pt x="45" y="111"/>
                    <a:pt x="45" y="111"/>
                  </a:cubicBezTo>
                  <a:cubicBezTo>
                    <a:pt x="44" y="111"/>
                    <a:pt x="44" y="111"/>
                    <a:pt x="44" y="111"/>
                  </a:cubicBezTo>
                  <a:cubicBezTo>
                    <a:pt x="43" y="112"/>
                    <a:pt x="43" y="112"/>
                    <a:pt x="43" y="112"/>
                  </a:cubicBezTo>
                  <a:cubicBezTo>
                    <a:pt x="40" y="114"/>
                    <a:pt x="40" y="114"/>
                    <a:pt x="40" y="114"/>
                  </a:cubicBezTo>
                  <a:cubicBezTo>
                    <a:pt x="40" y="115"/>
                    <a:pt x="40" y="115"/>
                    <a:pt x="40" y="115"/>
                  </a:cubicBezTo>
                  <a:cubicBezTo>
                    <a:pt x="38" y="117"/>
                    <a:pt x="38" y="117"/>
                    <a:pt x="38" y="117"/>
                  </a:cubicBezTo>
                  <a:cubicBezTo>
                    <a:pt x="37" y="122"/>
                    <a:pt x="37" y="122"/>
                    <a:pt x="37" y="122"/>
                  </a:cubicBezTo>
                  <a:cubicBezTo>
                    <a:pt x="36" y="124"/>
                    <a:pt x="34" y="126"/>
                    <a:pt x="33" y="128"/>
                  </a:cubicBezTo>
                  <a:cubicBezTo>
                    <a:pt x="33" y="128"/>
                    <a:pt x="33" y="128"/>
                    <a:pt x="33" y="128"/>
                  </a:cubicBezTo>
                  <a:cubicBezTo>
                    <a:pt x="33" y="128"/>
                    <a:pt x="30" y="127"/>
                    <a:pt x="30" y="129"/>
                  </a:cubicBezTo>
                  <a:cubicBezTo>
                    <a:pt x="30" y="130"/>
                    <a:pt x="30" y="130"/>
                    <a:pt x="30" y="130"/>
                  </a:cubicBezTo>
                  <a:cubicBezTo>
                    <a:pt x="27" y="131"/>
                    <a:pt x="22" y="129"/>
                    <a:pt x="22" y="129"/>
                  </a:cubicBezTo>
                  <a:cubicBezTo>
                    <a:pt x="17" y="132"/>
                    <a:pt x="17" y="132"/>
                    <a:pt x="17" y="132"/>
                  </a:cubicBezTo>
                  <a:cubicBezTo>
                    <a:pt x="17" y="133"/>
                    <a:pt x="17" y="134"/>
                    <a:pt x="18" y="134"/>
                  </a:cubicBezTo>
                  <a:cubicBezTo>
                    <a:pt x="19" y="135"/>
                    <a:pt x="19" y="135"/>
                    <a:pt x="19" y="136"/>
                  </a:cubicBezTo>
                  <a:cubicBezTo>
                    <a:pt x="20" y="136"/>
                    <a:pt x="20" y="137"/>
                    <a:pt x="20" y="137"/>
                  </a:cubicBezTo>
                  <a:cubicBezTo>
                    <a:pt x="22" y="142"/>
                    <a:pt x="22" y="142"/>
                    <a:pt x="22" y="142"/>
                  </a:cubicBezTo>
                  <a:cubicBezTo>
                    <a:pt x="22" y="146"/>
                    <a:pt x="22" y="146"/>
                    <a:pt x="22" y="146"/>
                  </a:cubicBezTo>
                  <a:cubicBezTo>
                    <a:pt x="22" y="146"/>
                    <a:pt x="22" y="149"/>
                    <a:pt x="24" y="149"/>
                  </a:cubicBezTo>
                  <a:cubicBezTo>
                    <a:pt x="26" y="149"/>
                    <a:pt x="27" y="150"/>
                    <a:pt x="27" y="152"/>
                  </a:cubicBezTo>
                  <a:cubicBezTo>
                    <a:pt x="27" y="154"/>
                    <a:pt x="32" y="156"/>
                    <a:pt x="32" y="156"/>
                  </a:cubicBezTo>
                  <a:cubicBezTo>
                    <a:pt x="32" y="156"/>
                    <a:pt x="32" y="160"/>
                    <a:pt x="33" y="161"/>
                  </a:cubicBezTo>
                  <a:cubicBezTo>
                    <a:pt x="35" y="162"/>
                    <a:pt x="37" y="163"/>
                    <a:pt x="40" y="163"/>
                  </a:cubicBezTo>
                  <a:cubicBezTo>
                    <a:pt x="43" y="164"/>
                    <a:pt x="42" y="168"/>
                    <a:pt x="44" y="169"/>
                  </a:cubicBezTo>
                  <a:cubicBezTo>
                    <a:pt x="46" y="170"/>
                    <a:pt x="48" y="172"/>
                    <a:pt x="46" y="172"/>
                  </a:cubicBezTo>
                  <a:cubicBezTo>
                    <a:pt x="45" y="173"/>
                    <a:pt x="42" y="173"/>
                    <a:pt x="42" y="173"/>
                  </a:cubicBezTo>
                  <a:cubicBezTo>
                    <a:pt x="42" y="173"/>
                    <a:pt x="41" y="174"/>
                    <a:pt x="41" y="176"/>
                  </a:cubicBezTo>
                  <a:cubicBezTo>
                    <a:pt x="42" y="177"/>
                    <a:pt x="42" y="177"/>
                    <a:pt x="42" y="177"/>
                  </a:cubicBezTo>
                  <a:cubicBezTo>
                    <a:pt x="46" y="182"/>
                    <a:pt x="46" y="182"/>
                    <a:pt x="46" y="182"/>
                  </a:cubicBezTo>
                  <a:cubicBezTo>
                    <a:pt x="46" y="188"/>
                    <a:pt x="46" y="188"/>
                    <a:pt x="46" y="188"/>
                  </a:cubicBezTo>
                  <a:cubicBezTo>
                    <a:pt x="46" y="188"/>
                    <a:pt x="46" y="190"/>
                    <a:pt x="46" y="192"/>
                  </a:cubicBezTo>
                  <a:cubicBezTo>
                    <a:pt x="46" y="193"/>
                    <a:pt x="45" y="195"/>
                    <a:pt x="43" y="195"/>
                  </a:cubicBezTo>
                  <a:cubicBezTo>
                    <a:pt x="43" y="195"/>
                    <a:pt x="43" y="195"/>
                    <a:pt x="43" y="195"/>
                  </a:cubicBezTo>
                  <a:cubicBezTo>
                    <a:pt x="43" y="195"/>
                    <a:pt x="43" y="195"/>
                    <a:pt x="43" y="195"/>
                  </a:cubicBezTo>
                  <a:cubicBezTo>
                    <a:pt x="42" y="195"/>
                    <a:pt x="42" y="195"/>
                    <a:pt x="42" y="195"/>
                  </a:cubicBezTo>
                  <a:cubicBezTo>
                    <a:pt x="41" y="196"/>
                    <a:pt x="41" y="198"/>
                    <a:pt x="40" y="198"/>
                  </a:cubicBezTo>
                  <a:cubicBezTo>
                    <a:pt x="39" y="199"/>
                    <a:pt x="37" y="196"/>
                    <a:pt x="36" y="199"/>
                  </a:cubicBezTo>
                  <a:cubicBezTo>
                    <a:pt x="35" y="203"/>
                    <a:pt x="33" y="206"/>
                    <a:pt x="33" y="207"/>
                  </a:cubicBezTo>
                  <a:cubicBezTo>
                    <a:pt x="32" y="208"/>
                    <a:pt x="29" y="209"/>
                    <a:pt x="29" y="211"/>
                  </a:cubicBezTo>
                  <a:cubicBezTo>
                    <a:pt x="28" y="213"/>
                    <a:pt x="28" y="211"/>
                    <a:pt x="26" y="216"/>
                  </a:cubicBezTo>
                  <a:cubicBezTo>
                    <a:pt x="24" y="221"/>
                    <a:pt x="23" y="223"/>
                    <a:pt x="23" y="223"/>
                  </a:cubicBezTo>
                  <a:cubicBezTo>
                    <a:pt x="14" y="235"/>
                    <a:pt x="14" y="235"/>
                    <a:pt x="14" y="235"/>
                  </a:cubicBezTo>
                  <a:cubicBezTo>
                    <a:pt x="14" y="235"/>
                    <a:pt x="9" y="243"/>
                    <a:pt x="9" y="244"/>
                  </a:cubicBezTo>
                  <a:cubicBezTo>
                    <a:pt x="9" y="245"/>
                    <a:pt x="9" y="249"/>
                    <a:pt x="9" y="249"/>
                  </a:cubicBezTo>
                  <a:cubicBezTo>
                    <a:pt x="13" y="253"/>
                    <a:pt x="13" y="253"/>
                    <a:pt x="13" y="253"/>
                  </a:cubicBezTo>
                  <a:cubicBezTo>
                    <a:pt x="13" y="257"/>
                    <a:pt x="13" y="257"/>
                    <a:pt x="13" y="257"/>
                  </a:cubicBezTo>
                  <a:cubicBezTo>
                    <a:pt x="13" y="257"/>
                    <a:pt x="13" y="260"/>
                    <a:pt x="14" y="261"/>
                  </a:cubicBezTo>
                  <a:cubicBezTo>
                    <a:pt x="15" y="261"/>
                    <a:pt x="15" y="261"/>
                    <a:pt x="15" y="261"/>
                  </a:cubicBezTo>
                  <a:cubicBezTo>
                    <a:pt x="14" y="264"/>
                    <a:pt x="14" y="264"/>
                    <a:pt x="14" y="264"/>
                  </a:cubicBezTo>
                  <a:cubicBezTo>
                    <a:pt x="14" y="264"/>
                    <a:pt x="15" y="267"/>
                    <a:pt x="16" y="267"/>
                  </a:cubicBezTo>
                  <a:cubicBezTo>
                    <a:pt x="16" y="267"/>
                    <a:pt x="18" y="268"/>
                    <a:pt x="18" y="268"/>
                  </a:cubicBezTo>
                  <a:cubicBezTo>
                    <a:pt x="18" y="268"/>
                    <a:pt x="20" y="270"/>
                    <a:pt x="20" y="270"/>
                  </a:cubicBezTo>
                  <a:cubicBezTo>
                    <a:pt x="21" y="271"/>
                    <a:pt x="20" y="273"/>
                    <a:pt x="20" y="273"/>
                  </a:cubicBezTo>
                  <a:cubicBezTo>
                    <a:pt x="20" y="273"/>
                    <a:pt x="20" y="274"/>
                    <a:pt x="19" y="274"/>
                  </a:cubicBezTo>
                  <a:cubicBezTo>
                    <a:pt x="18" y="274"/>
                    <a:pt x="18" y="274"/>
                    <a:pt x="16" y="274"/>
                  </a:cubicBezTo>
                  <a:cubicBezTo>
                    <a:pt x="16" y="273"/>
                    <a:pt x="16" y="273"/>
                    <a:pt x="15" y="273"/>
                  </a:cubicBezTo>
                  <a:cubicBezTo>
                    <a:pt x="13" y="273"/>
                    <a:pt x="13" y="273"/>
                    <a:pt x="13" y="273"/>
                  </a:cubicBezTo>
                  <a:cubicBezTo>
                    <a:pt x="12" y="273"/>
                    <a:pt x="12" y="273"/>
                    <a:pt x="11" y="273"/>
                  </a:cubicBezTo>
                  <a:cubicBezTo>
                    <a:pt x="10" y="273"/>
                    <a:pt x="10" y="273"/>
                    <a:pt x="10" y="273"/>
                  </a:cubicBezTo>
                  <a:cubicBezTo>
                    <a:pt x="9" y="273"/>
                    <a:pt x="9" y="273"/>
                    <a:pt x="8" y="274"/>
                  </a:cubicBezTo>
                  <a:cubicBezTo>
                    <a:pt x="8" y="275"/>
                    <a:pt x="8" y="275"/>
                    <a:pt x="8" y="275"/>
                  </a:cubicBezTo>
                  <a:cubicBezTo>
                    <a:pt x="8" y="275"/>
                    <a:pt x="7" y="276"/>
                    <a:pt x="7" y="277"/>
                  </a:cubicBezTo>
                  <a:cubicBezTo>
                    <a:pt x="6" y="277"/>
                    <a:pt x="6" y="279"/>
                    <a:pt x="6" y="279"/>
                  </a:cubicBezTo>
                  <a:cubicBezTo>
                    <a:pt x="6" y="279"/>
                    <a:pt x="6" y="280"/>
                    <a:pt x="6" y="280"/>
                  </a:cubicBezTo>
                  <a:cubicBezTo>
                    <a:pt x="6" y="280"/>
                    <a:pt x="6" y="282"/>
                    <a:pt x="6" y="282"/>
                  </a:cubicBezTo>
                  <a:cubicBezTo>
                    <a:pt x="5" y="284"/>
                    <a:pt x="5" y="284"/>
                    <a:pt x="5" y="284"/>
                  </a:cubicBezTo>
                  <a:cubicBezTo>
                    <a:pt x="5" y="284"/>
                    <a:pt x="4" y="285"/>
                    <a:pt x="5" y="286"/>
                  </a:cubicBezTo>
                  <a:cubicBezTo>
                    <a:pt x="5" y="286"/>
                    <a:pt x="5" y="287"/>
                    <a:pt x="5" y="287"/>
                  </a:cubicBezTo>
                  <a:cubicBezTo>
                    <a:pt x="6" y="288"/>
                    <a:pt x="6" y="288"/>
                    <a:pt x="6" y="288"/>
                  </a:cubicBezTo>
                  <a:cubicBezTo>
                    <a:pt x="4" y="290"/>
                    <a:pt x="4" y="290"/>
                    <a:pt x="4" y="290"/>
                  </a:cubicBezTo>
                  <a:cubicBezTo>
                    <a:pt x="4" y="292"/>
                    <a:pt x="4" y="292"/>
                    <a:pt x="4" y="292"/>
                  </a:cubicBezTo>
                  <a:cubicBezTo>
                    <a:pt x="4" y="292"/>
                    <a:pt x="5" y="293"/>
                    <a:pt x="4" y="294"/>
                  </a:cubicBezTo>
                  <a:cubicBezTo>
                    <a:pt x="4" y="294"/>
                    <a:pt x="3" y="295"/>
                    <a:pt x="3" y="295"/>
                  </a:cubicBezTo>
                  <a:cubicBezTo>
                    <a:pt x="3" y="295"/>
                    <a:pt x="1" y="297"/>
                    <a:pt x="1" y="297"/>
                  </a:cubicBezTo>
                  <a:cubicBezTo>
                    <a:pt x="1" y="297"/>
                    <a:pt x="1" y="298"/>
                    <a:pt x="1" y="298"/>
                  </a:cubicBezTo>
                  <a:cubicBezTo>
                    <a:pt x="1" y="298"/>
                    <a:pt x="0" y="300"/>
                    <a:pt x="0" y="300"/>
                  </a:cubicBezTo>
                  <a:cubicBezTo>
                    <a:pt x="0" y="300"/>
                    <a:pt x="0" y="303"/>
                    <a:pt x="0" y="303"/>
                  </a:cubicBezTo>
                  <a:cubicBezTo>
                    <a:pt x="0" y="303"/>
                    <a:pt x="1" y="304"/>
                    <a:pt x="1" y="304"/>
                  </a:cubicBezTo>
                  <a:cubicBezTo>
                    <a:pt x="1" y="304"/>
                    <a:pt x="1" y="305"/>
                    <a:pt x="1" y="306"/>
                  </a:cubicBezTo>
                  <a:cubicBezTo>
                    <a:pt x="0" y="306"/>
                    <a:pt x="1" y="307"/>
                    <a:pt x="1" y="308"/>
                  </a:cubicBezTo>
                  <a:cubicBezTo>
                    <a:pt x="1" y="308"/>
                    <a:pt x="1" y="309"/>
                    <a:pt x="1" y="309"/>
                  </a:cubicBezTo>
                  <a:cubicBezTo>
                    <a:pt x="0" y="311"/>
                    <a:pt x="0" y="311"/>
                    <a:pt x="0" y="311"/>
                  </a:cubicBezTo>
                  <a:cubicBezTo>
                    <a:pt x="0" y="311"/>
                    <a:pt x="0" y="311"/>
                    <a:pt x="0" y="311"/>
                  </a:cubicBezTo>
                  <a:cubicBezTo>
                    <a:pt x="0" y="312"/>
                    <a:pt x="0" y="312"/>
                    <a:pt x="0" y="312"/>
                  </a:cubicBezTo>
                  <a:cubicBezTo>
                    <a:pt x="0" y="314"/>
                    <a:pt x="0" y="314"/>
                    <a:pt x="0" y="314"/>
                  </a:cubicBezTo>
                  <a:cubicBezTo>
                    <a:pt x="2" y="314"/>
                    <a:pt x="2" y="314"/>
                    <a:pt x="2" y="314"/>
                  </a:cubicBezTo>
                  <a:cubicBezTo>
                    <a:pt x="3" y="313"/>
                    <a:pt x="3" y="313"/>
                    <a:pt x="3" y="313"/>
                  </a:cubicBezTo>
                  <a:cubicBezTo>
                    <a:pt x="8" y="311"/>
                    <a:pt x="8" y="311"/>
                    <a:pt x="8" y="311"/>
                  </a:cubicBezTo>
                  <a:cubicBezTo>
                    <a:pt x="11" y="314"/>
                    <a:pt x="11" y="314"/>
                    <a:pt x="11" y="314"/>
                  </a:cubicBezTo>
                  <a:cubicBezTo>
                    <a:pt x="14" y="317"/>
                    <a:pt x="14" y="317"/>
                    <a:pt x="14" y="317"/>
                  </a:cubicBezTo>
                  <a:cubicBezTo>
                    <a:pt x="19" y="317"/>
                    <a:pt x="19" y="317"/>
                    <a:pt x="19" y="317"/>
                  </a:cubicBezTo>
                  <a:cubicBezTo>
                    <a:pt x="22" y="321"/>
                    <a:pt x="22" y="321"/>
                    <a:pt x="22" y="321"/>
                  </a:cubicBezTo>
                  <a:cubicBezTo>
                    <a:pt x="25" y="324"/>
                    <a:pt x="25" y="324"/>
                    <a:pt x="25" y="324"/>
                  </a:cubicBezTo>
                  <a:cubicBezTo>
                    <a:pt x="30" y="323"/>
                    <a:pt x="30" y="323"/>
                    <a:pt x="30" y="323"/>
                  </a:cubicBezTo>
                  <a:cubicBezTo>
                    <a:pt x="35" y="326"/>
                    <a:pt x="35" y="326"/>
                    <a:pt x="35" y="326"/>
                  </a:cubicBezTo>
                  <a:cubicBezTo>
                    <a:pt x="34" y="329"/>
                    <a:pt x="34" y="329"/>
                    <a:pt x="34" y="329"/>
                  </a:cubicBezTo>
                  <a:cubicBezTo>
                    <a:pt x="34" y="329"/>
                    <a:pt x="38" y="324"/>
                    <a:pt x="39" y="323"/>
                  </a:cubicBezTo>
                  <a:cubicBezTo>
                    <a:pt x="40" y="322"/>
                    <a:pt x="44" y="321"/>
                    <a:pt x="44" y="321"/>
                  </a:cubicBezTo>
                  <a:cubicBezTo>
                    <a:pt x="44" y="321"/>
                    <a:pt x="46" y="323"/>
                    <a:pt x="48" y="324"/>
                  </a:cubicBezTo>
                  <a:cubicBezTo>
                    <a:pt x="51" y="324"/>
                    <a:pt x="51" y="324"/>
                    <a:pt x="51" y="324"/>
                  </a:cubicBezTo>
                  <a:cubicBezTo>
                    <a:pt x="53" y="324"/>
                    <a:pt x="61" y="323"/>
                    <a:pt x="61" y="323"/>
                  </a:cubicBezTo>
                  <a:cubicBezTo>
                    <a:pt x="72" y="324"/>
                    <a:pt x="72" y="324"/>
                    <a:pt x="72" y="324"/>
                  </a:cubicBezTo>
                  <a:cubicBezTo>
                    <a:pt x="78" y="321"/>
                    <a:pt x="78" y="321"/>
                    <a:pt x="78" y="321"/>
                  </a:cubicBezTo>
                  <a:cubicBezTo>
                    <a:pt x="90" y="322"/>
                    <a:pt x="90" y="322"/>
                    <a:pt x="90" y="322"/>
                  </a:cubicBezTo>
                  <a:cubicBezTo>
                    <a:pt x="92" y="321"/>
                    <a:pt x="92" y="321"/>
                    <a:pt x="92" y="321"/>
                  </a:cubicBezTo>
                  <a:cubicBezTo>
                    <a:pt x="93" y="322"/>
                    <a:pt x="93" y="322"/>
                    <a:pt x="93" y="322"/>
                  </a:cubicBezTo>
                  <a:cubicBezTo>
                    <a:pt x="97" y="321"/>
                    <a:pt x="97" y="321"/>
                    <a:pt x="97" y="321"/>
                  </a:cubicBezTo>
                  <a:cubicBezTo>
                    <a:pt x="101" y="325"/>
                    <a:pt x="101" y="325"/>
                    <a:pt x="101" y="325"/>
                  </a:cubicBezTo>
                  <a:cubicBezTo>
                    <a:pt x="109" y="324"/>
                    <a:pt x="109" y="324"/>
                    <a:pt x="109" y="324"/>
                  </a:cubicBezTo>
                  <a:cubicBezTo>
                    <a:pt x="114" y="317"/>
                    <a:pt x="114" y="317"/>
                    <a:pt x="114" y="317"/>
                  </a:cubicBezTo>
                  <a:cubicBezTo>
                    <a:pt x="114" y="317"/>
                    <a:pt x="117" y="314"/>
                    <a:pt x="121" y="313"/>
                  </a:cubicBezTo>
                  <a:cubicBezTo>
                    <a:pt x="125" y="313"/>
                    <a:pt x="132" y="310"/>
                    <a:pt x="132" y="310"/>
                  </a:cubicBezTo>
                  <a:lnTo>
                    <a:pt x="141" y="305"/>
                  </a:lnTo>
                  <a:close/>
                </a:path>
              </a:pathLst>
            </a:custGeom>
            <a:grpFill/>
            <a:ln w="38100" cap="rnd" cmpd="sng">
              <a:solidFill>
                <a:schemeClr val="bg2"/>
              </a:solidFill>
              <a:prstDash val="solid"/>
              <a:round/>
              <a:headEnd/>
              <a:tailEnd/>
            </a:ln>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en-US" sz="1050">
                <a:solidFill>
                  <a:srgbClr val="0032A0">
                    <a:lumMod val="50000"/>
                  </a:srgbClr>
                </a:solidFill>
                <a:latin typeface="Calibri Light"/>
              </a:endParaRPr>
            </a:p>
          </p:txBody>
        </p:sp>
        <p:sp>
          <p:nvSpPr>
            <p:cNvPr id="570" name="Freeform 569"/>
            <p:cNvSpPr>
              <a:spLocks noEditPoints="1"/>
            </p:cNvSpPr>
            <p:nvPr/>
          </p:nvSpPr>
          <p:spPr bwMode="auto">
            <a:xfrm>
              <a:off x="5078738" y="538527"/>
              <a:ext cx="643167" cy="1694015"/>
            </a:xfrm>
            <a:custGeom>
              <a:avLst/>
              <a:gdLst>
                <a:gd name="T0" fmla="*/ 246 w 282"/>
                <a:gd name="T1" fmla="*/ 59 h 766"/>
                <a:gd name="T2" fmla="*/ 210 w 282"/>
                <a:gd name="T3" fmla="*/ 30 h 766"/>
                <a:gd name="T4" fmla="*/ 183 w 282"/>
                <a:gd name="T5" fmla="*/ 8 h 766"/>
                <a:gd name="T6" fmla="*/ 167 w 282"/>
                <a:gd name="T7" fmla="*/ 32 h 766"/>
                <a:gd name="T8" fmla="*/ 123 w 282"/>
                <a:gd name="T9" fmla="*/ 69 h 766"/>
                <a:gd name="T10" fmla="*/ 100 w 282"/>
                <a:gd name="T11" fmla="*/ 111 h 766"/>
                <a:gd name="T12" fmla="*/ 65 w 282"/>
                <a:gd name="T13" fmla="*/ 180 h 766"/>
                <a:gd name="T14" fmla="*/ 52 w 282"/>
                <a:gd name="T15" fmla="*/ 265 h 766"/>
                <a:gd name="T16" fmla="*/ 15 w 282"/>
                <a:gd name="T17" fmla="*/ 333 h 766"/>
                <a:gd name="T18" fmla="*/ 25 w 282"/>
                <a:gd name="T19" fmla="*/ 418 h 766"/>
                <a:gd name="T20" fmla="*/ 27 w 282"/>
                <a:gd name="T21" fmla="*/ 466 h 766"/>
                <a:gd name="T22" fmla="*/ 29 w 282"/>
                <a:gd name="T23" fmla="*/ 515 h 766"/>
                <a:gd name="T24" fmla="*/ 13 w 282"/>
                <a:gd name="T25" fmla="*/ 535 h 766"/>
                <a:gd name="T26" fmla="*/ 8 w 282"/>
                <a:gd name="T27" fmla="*/ 567 h 766"/>
                <a:gd name="T28" fmla="*/ 10 w 282"/>
                <a:gd name="T29" fmla="*/ 603 h 766"/>
                <a:gd name="T30" fmla="*/ 12 w 282"/>
                <a:gd name="T31" fmla="*/ 616 h 766"/>
                <a:gd name="T32" fmla="*/ 19 w 282"/>
                <a:gd name="T33" fmla="*/ 636 h 766"/>
                <a:gd name="T34" fmla="*/ 25 w 282"/>
                <a:gd name="T35" fmla="*/ 655 h 766"/>
                <a:gd name="T36" fmla="*/ 46 w 282"/>
                <a:gd name="T37" fmla="*/ 685 h 766"/>
                <a:gd name="T38" fmla="*/ 50 w 282"/>
                <a:gd name="T39" fmla="*/ 705 h 766"/>
                <a:gd name="T40" fmla="*/ 60 w 282"/>
                <a:gd name="T41" fmla="*/ 739 h 766"/>
                <a:gd name="T42" fmla="*/ 64 w 282"/>
                <a:gd name="T43" fmla="*/ 764 h 766"/>
                <a:gd name="T44" fmla="*/ 93 w 282"/>
                <a:gd name="T45" fmla="*/ 758 h 766"/>
                <a:gd name="T46" fmla="*/ 107 w 282"/>
                <a:gd name="T47" fmla="*/ 752 h 766"/>
                <a:gd name="T48" fmla="*/ 114 w 282"/>
                <a:gd name="T49" fmla="*/ 729 h 766"/>
                <a:gd name="T50" fmla="*/ 122 w 282"/>
                <a:gd name="T51" fmla="*/ 717 h 766"/>
                <a:gd name="T52" fmla="*/ 158 w 282"/>
                <a:gd name="T53" fmla="*/ 688 h 766"/>
                <a:gd name="T54" fmla="*/ 165 w 282"/>
                <a:gd name="T55" fmla="*/ 629 h 766"/>
                <a:gd name="T56" fmla="*/ 163 w 282"/>
                <a:gd name="T57" fmla="*/ 590 h 766"/>
                <a:gd name="T58" fmla="*/ 182 w 282"/>
                <a:gd name="T59" fmla="*/ 559 h 766"/>
                <a:gd name="T60" fmla="*/ 191 w 282"/>
                <a:gd name="T61" fmla="*/ 558 h 766"/>
                <a:gd name="T62" fmla="*/ 205 w 282"/>
                <a:gd name="T63" fmla="*/ 541 h 766"/>
                <a:gd name="T64" fmla="*/ 207 w 282"/>
                <a:gd name="T65" fmla="*/ 514 h 766"/>
                <a:gd name="T66" fmla="*/ 199 w 282"/>
                <a:gd name="T67" fmla="*/ 493 h 766"/>
                <a:gd name="T68" fmla="*/ 180 w 282"/>
                <a:gd name="T69" fmla="*/ 467 h 766"/>
                <a:gd name="T70" fmla="*/ 161 w 282"/>
                <a:gd name="T71" fmla="*/ 459 h 766"/>
                <a:gd name="T72" fmla="*/ 151 w 282"/>
                <a:gd name="T73" fmla="*/ 424 h 766"/>
                <a:gd name="T74" fmla="*/ 157 w 282"/>
                <a:gd name="T75" fmla="*/ 407 h 766"/>
                <a:gd name="T76" fmla="*/ 154 w 282"/>
                <a:gd name="T77" fmla="*/ 369 h 766"/>
                <a:gd name="T78" fmla="*/ 168 w 282"/>
                <a:gd name="T79" fmla="*/ 350 h 766"/>
                <a:gd name="T80" fmla="*/ 182 w 282"/>
                <a:gd name="T81" fmla="*/ 325 h 766"/>
                <a:gd name="T82" fmla="*/ 196 w 282"/>
                <a:gd name="T83" fmla="*/ 307 h 766"/>
                <a:gd name="T84" fmla="*/ 210 w 282"/>
                <a:gd name="T85" fmla="*/ 295 h 766"/>
                <a:gd name="T86" fmla="*/ 225 w 282"/>
                <a:gd name="T87" fmla="*/ 266 h 766"/>
                <a:gd name="T88" fmla="*/ 229 w 282"/>
                <a:gd name="T89" fmla="*/ 238 h 766"/>
                <a:gd name="T90" fmla="*/ 225 w 282"/>
                <a:gd name="T91" fmla="*/ 219 h 766"/>
                <a:gd name="T92" fmla="*/ 229 w 282"/>
                <a:gd name="T93" fmla="*/ 198 h 766"/>
                <a:gd name="T94" fmla="*/ 242 w 282"/>
                <a:gd name="T95" fmla="*/ 187 h 766"/>
                <a:gd name="T96" fmla="*/ 258 w 282"/>
                <a:gd name="T97" fmla="*/ 170 h 766"/>
                <a:gd name="T98" fmla="*/ 269 w 282"/>
                <a:gd name="T99" fmla="*/ 173 h 766"/>
                <a:gd name="T100" fmla="*/ 275 w 282"/>
                <a:gd name="T101" fmla="*/ 169 h 766"/>
                <a:gd name="T102" fmla="*/ 279 w 282"/>
                <a:gd name="T103" fmla="*/ 165 h 766"/>
                <a:gd name="T104" fmla="*/ 266 w 282"/>
                <a:gd name="T105" fmla="*/ 119 h 766"/>
                <a:gd name="T106" fmla="*/ 164 w 282"/>
                <a:gd name="T107" fmla="*/ 699 h 766"/>
                <a:gd name="T108" fmla="*/ 174 w 282"/>
                <a:gd name="T109" fmla="*/ 650 h 766"/>
                <a:gd name="T110" fmla="*/ 175 w 282"/>
                <a:gd name="T111" fmla="*/ 673 h 766"/>
                <a:gd name="T112" fmla="*/ 165 w 282"/>
                <a:gd name="T113" fmla="*/ 710 h 766"/>
                <a:gd name="T114" fmla="*/ 210 w 282"/>
                <a:gd name="T115" fmla="*/ 625 h 766"/>
                <a:gd name="T116" fmla="*/ 229 w 282"/>
                <a:gd name="T117" fmla="*/ 607 h 766"/>
                <a:gd name="T118" fmla="*/ 224 w 282"/>
                <a:gd name="T119" fmla="*/ 631 h 766"/>
                <a:gd name="T120" fmla="*/ 216 w 282"/>
                <a:gd name="T121" fmla="*/ 660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2" h="766">
                  <a:moveTo>
                    <a:pt x="255" y="88"/>
                  </a:moveTo>
                  <a:cubicBezTo>
                    <a:pt x="255" y="87"/>
                    <a:pt x="255" y="87"/>
                    <a:pt x="255" y="87"/>
                  </a:cubicBezTo>
                  <a:cubicBezTo>
                    <a:pt x="255" y="87"/>
                    <a:pt x="253" y="83"/>
                    <a:pt x="254" y="81"/>
                  </a:cubicBezTo>
                  <a:cubicBezTo>
                    <a:pt x="254" y="81"/>
                    <a:pt x="254" y="81"/>
                    <a:pt x="254" y="80"/>
                  </a:cubicBezTo>
                  <a:cubicBezTo>
                    <a:pt x="254" y="79"/>
                    <a:pt x="254" y="79"/>
                    <a:pt x="254" y="79"/>
                  </a:cubicBezTo>
                  <a:cubicBezTo>
                    <a:pt x="250" y="80"/>
                    <a:pt x="250" y="80"/>
                    <a:pt x="250" y="80"/>
                  </a:cubicBezTo>
                  <a:cubicBezTo>
                    <a:pt x="247" y="76"/>
                    <a:pt x="247" y="76"/>
                    <a:pt x="247" y="76"/>
                  </a:cubicBezTo>
                  <a:cubicBezTo>
                    <a:pt x="248" y="71"/>
                    <a:pt x="248" y="71"/>
                    <a:pt x="248" y="71"/>
                  </a:cubicBezTo>
                  <a:cubicBezTo>
                    <a:pt x="246" y="59"/>
                    <a:pt x="246" y="59"/>
                    <a:pt x="246" y="59"/>
                  </a:cubicBezTo>
                  <a:cubicBezTo>
                    <a:pt x="248" y="53"/>
                    <a:pt x="248" y="53"/>
                    <a:pt x="248" y="53"/>
                  </a:cubicBezTo>
                  <a:cubicBezTo>
                    <a:pt x="242" y="50"/>
                    <a:pt x="242" y="50"/>
                    <a:pt x="242" y="50"/>
                  </a:cubicBezTo>
                  <a:cubicBezTo>
                    <a:pt x="238" y="44"/>
                    <a:pt x="238" y="44"/>
                    <a:pt x="238" y="44"/>
                  </a:cubicBezTo>
                  <a:cubicBezTo>
                    <a:pt x="238" y="44"/>
                    <a:pt x="237" y="46"/>
                    <a:pt x="236" y="45"/>
                  </a:cubicBezTo>
                  <a:cubicBezTo>
                    <a:pt x="235" y="44"/>
                    <a:pt x="230" y="36"/>
                    <a:pt x="230" y="36"/>
                  </a:cubicBezTo>
                  <a:cubicBezTo>
                    <a:pt x="221" y="33"/>
                    <a:pt x="221" y="33"/>
                    <a:pt x="221" y="33"/>
                  </a:cubicBezTo>
                  <a:cubicBezTo>
                    <a:pt x="217" y="31"/>
                    <a:pt x="217" y="31"/>
                    <a:pt x="217" y="31"/>
                  </a:cubicBezTo>
                  <a:cubicBezTo>
                    <a:pt x="212" y="30"/>
                    <a:pt x="212" y="30"/>
                    <a:pt x="212" y="30"/>
                  </a:cubicBezTo>
                  <a:cubicBezTo>
                    <a:pt x="212" y="30"/>
                    <a:pt x="211" y="32"/>
                    <a:pt x="210" y="30"/>
                  </a:cubicBezTo>
                  <a:cubicBezTo>
                    <a:pt x="209" y="28"/>
                    <a:pt x="207" y="26"/>
                    <a:pt x="207" y="26"/>
                  </a:cubicBezTo>
                  <a:cubicBezTo>
                    <a:pt x="203" y="27"/>
                    <a:pt x="203" y="27"/>
                    <a:pt x="203" y="27"/>
                  </a:cubicBezTo>
                  <a:cubicBezTo>
                    <a:pt x="200" y="23"/>
                    <a:pt x="200" y="23"/>
                    <a:pt x="200" y="23"/>
                  </a:cubicBezTo>
                  <a:cubicBezTo>
                    <a:pt x="200" y="23"/>
                    <a:pt x="199" y="23"/>
                    <a:pt x="198" y="23"/>
                  </a:cubicBezTo>
                  <a:cubicBezTo>
                    <a:pt x="197" y="22"/>
                    <a:pt x="195" y="21"/>
                    <a:pt x="195" y="21"/>
                  </a:cubicBezTo>
                  <a:cubicBezTo>
                    <a:pt x="192" y="16"/>
                    <a:pt x="192" y="16"/>
                    <a:pt x="192" y="16"/>
                  </a:cubicBezTo>
                  <a:cubicBezTo>
                    <a:pt x="188" y="14"/>
                    <a:pt x="188" y="14"/>
                    <a:pt x="188" y="14"/>
                  </a:cubicBezTo>
                  <a:cubicBezTo>
                    <a:pt x="183" y="12"/>
                    <a:pt x="183" y="12"/>
                    <a:pt x="183" y="12"/>
                  </a:cubicBezTo>
                  <a:cubicBezTo>
                    <a:pt x="183" y="8"/>
                    <a:pt x="183" y="8"/>
                    <a:pt x="183" y="8"/>
                  </a:cubicBezTo>
                  <a:cubicBezTo>
                    <a:pt x="176" y="4"/>
                    <a:pt x="176" y="4"/>
                    <a:pt x="176" y="4"/>
                  </a:cubicBezTo>
                  <a:cubicBezTo>
                    <a:pt x="176" y="4"/>
                    <a:pt x="175" y="2"/>
                    <a:pt x="176" y="2"/>
                  </a:cubicBezTo>
                  <a:cubicBezTo>
                    <a:pt x="177" y="1"/>
                    <a:pt x="180" y="1"/>
                    <a:pt x="182" y="1"/>
                  </a:cubicBezTo>
                  <a:cubicBezTo>
                    <a:pt x="177" y="0"/>
                    <a:pt x="177" y="0"/>
                    <a:pt x="177" y="0"/>
                  </a:cubicBezTo>
                  <a:cubicBezTo>
                    <a:pt x="171" y="5"/>
                    <a:pt x="171" y="5"/>
                    <a:pt x="171" y="5"/>
                  </a:cubicBezTo>
                  <a:cubicBezTo>
                    <a:pt x="168" y="5"/>
                    <a:pt x="168" y="5"/>
                    <a:pt x="168" y="5"/>
                  </a:cubicBezTo>
                  <a:cubicBezTo>
                    <a:pt x="168" y="5"/>
                    <a:pt x="166" y="6"/>
                    <a:pt x="166" y="7"/>
                  </a:cubicBezTo>
                  <a:cubicBezTo>
                    <a:pt x="167" y="8"/>
                    <a:pt x="169" y="17"/>
                    <a:pt x="170" y="19"/>
                  </a:cubicBezTo>
                  <a:cubicBezTo>
                    <a:pt x="171" y="20"/>
                    <a:pt x="171" y="27"/>
                    <a:pt x="167" y="32"/>
                  </a:cubicBezTo>
                  <a:cubicBezTo>
                    <a:pt x="171" y="36"/>
                    <a:pt x="171" y="36"/>
                    <a:pt x="171" y="36"/>
                  </a:cubicBezTo>
                  <a:cubicBezTo>
                    <a:pt x="167" y="41"/>
                    <a:pt x="167" y="41"/>
                    <a:pt x="167" y="41"/>
                  </a:cubicBezTo>
                  <a:cubicBezTo>
                    <a:pt x="161" y="42"/>
                    <a:pt x="161" y="42"/>
                    <a:pt x="161" y="42"/>
                  </a:cubicBezTo>
                  <a:cubicBezTo>
                    <a:pt x="161" y="42"/>
                    <a:pt x="155" y="41"/>
                    <a:pt x="154" y="40"/>
                  </a:cubicBezTo>
                  <a:cubicBezTo>
                    <a:pt x="153" y="39"/>
                    <a:pt x="148" y="37"/>
                    <a:pt x="147" y="37"/>
                  </a:cubicBezTo>
                  <a:cubicBezTo>
                    <a:pt x="145" y="38"/>
                    <a:pt x="131" y="37"/>
                    <a:pt x="131" y="37"/>
                  </a:cubicBezTo>
                  <a:cubicBezTo>
                    <a:pt x="128" y="41"/>
                    <a:pt x="129" y="62"/>
                    <a:pt x="130" y="65"/>
                  </a:cubicBezTo>
                  <a:cubicBezTo>
                    <a:pt x="128" y="69"/>
                    <a:pt x="128" y="69"/>
                    <a:pt x="128" y="69"/>
                  </a:cubicBezTo>
                  <a:cubicBezTo>
                    <a:pt x="123" y="69"/>
                    <a:pt x="123" y="69"/>
                    <a:pt x="123" y="69"/>
                  </a:cubicBezTo>
                  <a:cubicBezTo>
                    <a:pt x="113" y="64"/>
                    <a:pt x="113" y="64"/>
                    <a:pt x="113" y="64"/>
                  </a:cubicBezTo>
                  <a:cubicBezTo>
                    <a:pt x="109" y="72"/>
                    <a:pt x="109" y="72"/>
                    <a:pt x="109" y="72"/>
                  </a:cubicBezTo>
                  <a:cubicBezTo>
                    <a:pt x="109" y="72"/>
                    <a:pt x="105" y="76"/>
                    <a:pt x="105" y="78"/>
                  </a:cubicBezTo>
                  <a:cubicBezTo>
                    <a:pt x="105" y="79"/>
                    <a:pt x="103" y="83"/>
                    <a:pt x="103" y="83"/>
                  </a:cubicBezTo>
                  <a:cubicBezTo>
                    <a:pt x="103" y="84"/>
                    <a:pt x="103" y="91"/>
                    <a:pt x="103" y="91"/>
                  </a:cubicBezTo>
                  <a:cubicBezTo>
                    <a:pt x="101" y="95"/>
                    <a:pt x="101" y="95"/>
                    <a:pt x="101" y="95"/>
                  </a:cubicBezTo>
                  <a:cubicBezTo>
                    <a:pt x="95" y="99"/>
                    <a:pt x="95" y="99"/>
                    <a:pt x="95" y="99"/>
                  </a:cubicBezTo>
                  <a:cubicBezTo>
                    <a:pt x="95" y="104"/>
                    <a:pt x="95" y="104"/>
                    <a:pt x="95" y="104"/>
                  </a:cubicBezTo>
                  <a:cubicBezTo>
                    <a:pt x="95" y="104"/>
                    <a:pt x="98" y="110"/>
                    <a:pt x="100" y="111"/>
                  </a:cubicBezTo>
                  <a:cubicBezTo>
                    <a:pt x="101" y="113"/>
                    <a:pt x="103" y="121"/>
                    <a:pt x="103" y="121"/>
                  </a:cubicBezTo>
                  <a:cubicBezTo>
                    <a:pt x="103" y="121"/>
                    <a:pt x="100" y="128"/>
                    <a:pt x="99" y="130"/>
                  </a:cubicBezTo>
                  <a:cubicBezTo>
                    <a:pt x="98" y="132"/>
                    <a:pt x="90" y="142"/>
                    <a:pt x="90" y="142"/>
                  </a:cubicBezTo>
                  <a:cubicBezTo>
                    <a:pt x="85" y="155"/>
                    <a:pt x="85" y="155"/>
                    <a:pt x="85" y="155"/>
                  </a:cubicBezTo>
                  <a:cubicBezTo>
                    <a:pt x="85" y="164"/>
                    <a:pt x="85" y="164"/>
                    <a:pt x="85" y="164"/>
                  </a:cubicBezTo>
                  <a:cubicBezTo>
                    <a:pt x="84" y="169"/>
                    <a:pt x="84" y="169"/>
                    <a:pt x="84" y="169"/>
                  </a:cubicBezTo>
                  <a:cubicBezTo>
                    <a:pt x="77" y="176"/>
                    <a:pt x="77" y="176"/>
                    <a:pt x="77" y="176"/>
                  </a:cubicBezTo>
                  <a:cubicBezTo>
                    <a:pt x="68" y="177"/>
                    <a:pt x="68" y="177"/>
                    <a:pt x="68" y="177"/>
                  </a:cubicBezTo>
                  <a:cubicBezTo>
                    <a:pt x="65" y="180"/>
                    <a:pt x="65" y="180"/>
                    <a:pt x="65" y="180"/>
                  </a:cubicBezTo>
                  <a:cubicBezTo>
                    <a:pt x="70" y="197"/>
                    <a:pt x="70" y="197"/>
                    <a:pt x="70" y="197"/>
                  </a:cubicBezTo>
                  <a:cubicBezTo>
                    <a:pt x="68" y="205"/>
                    <a:pt x="68" y="205"/>
                    <a:pt x="68" y="205"/>
                  </a:cubicBezTo>
                  <a:cubicBezTo>
                    <a:pt x="67" y="212"/>
                    <a:pt x="67" y="212"/>
                    <a:pt x="67" y="212"/>
                  </a:cubicBezTo>
                  <a:cubicBezTo>
                    <a:pt x="67" y="212"/>
                    <a:pt x="65" y="218"/>
                    <a:pt x="66" y="219"/>
                  </a:cubicBezTo>
                  <a:cubicBezTo>
                    <a:pt x="67" y="221"/>
                    <a:pt x="68" y="225"/>
                    <a:pt x="68" y="225"/>
                  </a:cubicBezTo>
                  <a:cubicBezTo>
                    <a:pt x="64" y="228"/>
                    <a:pt x="64" y="228"/>
                    <a:pt x="64" y="228"/>
                  </a:cubicBezTo>
                  <a:cubicBezTo>
                    <a:pt x="65" y="234"/>
                    <a:pt x="65" y="234"/>
                    <a:pt x="65" y="234"/>
                  </a:cubicBezTo>
                  <a:cubicBezTo>
                    <a:pt x="50" y="260"/>
                    <a:pt x="50" y="260"/>
                    <a:pt x="50" y="260"/>
                  </a:cubicBezTo>
                  <a:cubicBezTo>
                    <a:pt x="52" y="265"/>
                    <a:pt x="52" y="265"/>
                    <a:pt x="52" y="265"/>
                  </a:cubicBezTo>
                  <a:cubicBezTo>
                    <a:pt x="61" y="267"/>
                    <a:pt x="61" y="267"/>
                    <a:pt x="61" y="267"/>
                  </a:cubicBezTo>
                  <a:cubicBezTo>
                    <a:pt x="62" y="283"/>
                    <a:pt x="62" y="283"/>
                    <a:pt x="62" y="283"/>
                  </a:cubicBezTo>
                  <a:cubicBezTo>
                    <a:pt x="59" y="290"/>
                    <a:pt x="59" y="290"/>
                    <a:pt x="59" y="290"/>
                  </a:cubicBezTo>
                  <a:cubicBezTo>
                    <a:pt x="58" y="292"/>
                    <a:pt x="58" y="292"/>
                    <a:pt x="58" y="292"/>
                  </a:cubicBezTo>
                  <a:cubicBezTo>
                    <a:pt x="34" y="293"/>
                    <a:pt x="34" y="293"/>
                    <a:pt x="34" y="293"/>
                  </a:cubicBezTo>
                  <a:cubicBezTo>
                    <a:pt x="21" y="310"/>
                    <a:pt x="21" y="310"/>
                    <a:pt x="21" y="310"/>
                  </a:cubicBezTo>
                  <a:cubicBezTo>
                    <a:pt x="19" y="320"/>
                    <a:pt x="19" y="320"/>
                    <a:pt x="19" y="320"/>
                  </a:cubicBezTo>
                  <a:cubicBezTo>
                    <a:pt x="18" y="327"/>
                    <a:pt x="18" y="327"/>
                    <a:pt x="18" y="327"/>
                  </a:cubicBezTo>
                  <a:cubicBezTo>
                    <a:pt x="18" y="327"/>
                    <a:pt x="15" y="331"/>
                    <a:pt x="15" y="333"/>
                  </a:cubicBezTo>
                  <a:cubicBezTo>
                    <a:pt x="15" y="334"/>
                    <a:pt x="15" y="340"/>
                    <a:pt x="15" y="340"/>
                  </a:cubicBezTo>
                  <a:cubicBezTo>
                    <a:pt x="19" y="348"/>
                    <a:pt x="19" y="348"/>
                    <a:pt x="19" y="348"/>
                  </a:cubicBezTo>
                  <a:cubicBezTo>
                    <a:pt x="19" y="354"/>
                    <a:pt x="19" y="354"/>
                    <a:pt x="19" y="354"/>
                  </a:cubicBezTo>
                  <a:cubicBezTo>
                    <a:pt x="17" y="357"/>
                    <a:pt x="17" y="357"/>
                    <a:pt x="17" y="357"/>
                  </a:cubicBezTo>
                  <a:cubicBezTo>
                    <a:pt x="18" y="364"/>
                    <a:pt x="18" y="364"/>
                    <a:pt x="18" y="364"/>
                  </a:cubicBezTo>
                  <a:cubicBezTo>
                    <a:pt x="18" y="364"/>
                    <a:pt x="19" y="366"/>
                    <a:pt x="18" y="367"/>
                  </a:cubicBezTo>
                  <a:cubicBezTo>
                    <a:pt x="16" y="369"/>
                    <a:pt x="16" y="371"/>
                    <a:pt x="17" y="373"/>
                  </a:cubicBezTo>
                  <a:cubicBezTo>
                    <a:pt x="17" y="374"/>
                    <a:pt x="24" y="387"/>
                    <a:pt x="24" y="387"/>
                  </a:cubicBezTo>
                  <a:cubicBezTo>
                    <a:pt x="25" y="418"/>
                    <a:pt x="25" y="418"/>
                    <a:pt x="25" y="418"/>
                  </a:cubicBezTo>
                  <a:cubicBezTo>
                    <a:pt x="28" y="426"/>
                    <a:pt x="28" y="426"/>
                    <a:pt x="28" y="426"/>
                  </a:cubicBezTo>
                  <a:cubicBezTo>
                    <a:pt x="35" y="431"/>
                    <a:pt x="35" y="431"/>
                    <a:pt x="35" y="431"/>
                  </a:cubicBezTo>
                  <a:cubicBezTo>
                    <a:pt x="41" y="436"/>
                    <a:pt x="41" y="436"/>
                    <a:pt x="41" y="436"/>
                  </a:cubicBezTo>
                  <a:cubicBezTo>
                    <a:pt x="42" y="445"/>
                    <a:pt x="42" y="445"/>
                    <a:pt x="42" y="445"/>
                  </a:cubicBezTo>
                  <a:cubicBezTo>
                    <a:pt x="42" y="445"/>
                    <a:pt x="40" y="452"/>
                    <a:pt x="40" y="453"/>
                  </a:cubicBezTo>
                  <a:cubicBezTo>
                    <a:pt x="41" y="454"/>
                    <a:pt x="35" y="454"/>
                    <a:pt x="35" y="454"/>
                  </a:cubicBezTo>
                  <a:cubicBezTo>
                    <a:pt x="30" y="455"/>
                    <a:pt x="30" y="455"/>
                    <a:pt x="30" y="455"/>
                  </a:cubicBezTo>
                  <a:cubicBezTo>
                    <a:pt x="25" y="460"/>
                    <a:pt x="25" y="460"/>
                    <a:pt x="25" y="460"/>
                  </a:cubicBezTo>
                  <a:cubicBezTo>
                    <a:pt x="27" y="466"/>
                    <a:pt x="27" y="466"/>
                    <a:pt x="27" y="466"/>
                  </a:cubicBezTo>
                  <a:cubicBezTo>
                    <a:pt x="30" y="475"/>
                    <a:pt x="30" y="475"/>
                    <a:pt x="30" y="475"/>
                  </a:cubicBezTo>
                  <a:cubicBezTo>
                    <a:pt x="36" y="482"/>
                    <a:pt x="36" y="482"/>
                    <a:pt x="36" y="482"/>
                  </a:cubicBezTo>
                  <a:cubicBezTo>
                    <a:pt x="38" y="488"/>
                    <a:pt x="38" y="488"/>
                    <a:pt x="38" y="488"/>
                  </a:cubicBezTo>
                  <a:cubicBezTo>
                    <a:pt x="35" y="494"/>
                    <a:pt x="35" y="494"/>
                    <a:pt x="35" y="494"/>
                  </a:cubicBezTo>
                  <a:cubicBezTo>
                    <a:pt x="33" y="497"/>
                    <a:pt x="33" y="497"/>
                    <a:pt x="33" y="497"/>
                  </a:cubicBezTo>
                  <a:cubicBezTo>
                    <a:pt x="35" y="502"/>
                    <a:pt x="35" y="502"/>
                    <a:pt x="35" y="502"/>
                  </a:cubicBezTo>
                  <a:cubicBezTo>
                    <a:pt x="35" y="507"/>
                    <a:pt x="35" y="507"/>
                    <a:pt x="35" y="507"/>
                  </a:cubicBezTo>
                  <a:cubicBezTo>
                    <a:pt x="35" y="507"/>
                    <a:pt x="33" y="510"/>
                    <a:pt x="33" y="511"/>
                  </a:cubicBezTo>
                  <a:cubicBezTo>
                    <a:pt x="33" y="512"/>
                    <a:pt x="29" y="515"/>
                    <a:pt x="29" y="515"/>
                  </a:cubicBezTo>
                  <a:cubicBezTo>
                    <a:pt x="26" y="518"/>
                    <a:pt x="26" y="518"/>
                    <a:pt x="26" y="518"/>
                  </a:cubicBezTo>
                  <a:cubicBezTo>
                    <a:pt x="23" y="519"/>
                    <a:pt x="23" y="519"/>
                    <a:pt x="23" y="519"/>
                  </a:cubicBezTo>
                  <a:cubicBezTo>
                    <a:pt x="23" y="519"/>
                    <a:pt x="21" y="518"/>
                    <a:pt x="20" y="519"/>
                  </a:cubicBezTo>
                  <a:cubicBezTo>
                    <a:pt x="20" y="519"/>
                    <a:pt x="18" y="521"/>
                    <a:pt x="18" y="521"/>
                  </a:cubicBezTo>
                  <a:cubicBezTo>
                    <a:pt x="18" y="524"/>
                    <a:pt x="18" y="524"/>
                    <a:pt x="18" y="524"/>
                  </a:cubicBezTo>
                  <a:cubicBezTo>
                    <a:pt x="20" y="526"/>
                    <a:pt x="20" y="526"/>
                    <a:pt x="20" y="526"/>
                  </a:cubicBezTo>
                  <a:cubicBezTo>
                    <a:pt x="19" y="531"/>
                    <a:pt x="19" y="531"/>
                    <a:pt x="19" y="531"/>
                  </a:cubicBezTo>
                  <a:cubicBezTo>
                    <a:pt x="16" y="534"/>
                    <a:pt x="16" y="534"/>
                    <a:pt x="16" y="534"/>
                  </a:cubicBezTo>
                  <a:cubicBezTo>
                    <a:pt x="13" y="535"/>
                    <a:pt x="13" y="535"/>
                    <a:pt x="13" y="535"/>
                  </a:cubicBezTo>
                  <a:cubicBezTo>
                    <a:pt x="15" y="541"/>
                    <a:pt x="15" y="541"/>
                    <a:pt x="15" y="541"/>
                  </a:cubicBezTo>
                  <a:cubicBezTo>
                    <a:pt x="19" y="548"/>
                    <a:pt x="19" y="548"/>
                    <a:pt x="19" y="548"/>
                  </a:cubicBezTo>
                  <a:cubicBezTo>
                    <a:pt x="19" y="554"/>
                    <a:pt x="19" y="554"/>
                    <a:pt x="19" y="554"/>
                  </a:cubicBezTo>
                  <a:cubicBezTo>
                    <a:pt x="16" y="560"/>
                    <a:pt x="16" y="560"/>
                    <a:pt x="16" y="560"/>
                  </a:cubicBezTo>
                  <a:cubicBezTo>
                    <a:pt x="15" y="567"/>
                    <a:pt x="15" y="567"/>
                    <a:pt x="15" y="567"/>
                  </a:cubicBezTo>
                  <a:cubicBezTo>
                    <a:pt x="14" y="573"/>
                    <a:pt x="14" y="573"/>
                    <a:pt x="14" y="573"/>
                  </a:cubicBezTo>
                  <a:cubicBezTo>
                    <a:pt x="12" y="574"/>
                    <a:pt x="12" y="574"/>
                    <a:pt x="12" y="574"/>
                  </a:cubicBezTo>
                  <a:cubicBezTo>
                    <a:pt x="9" y="574"/>
                    <a:pt x="9" y="574"/>
                    <a:pt x="9" y="574"/>
                  </a:cubicBezTo>
                  <a:cubicBezTo>
                    <a:pt x="9" y="574"/>
                    <a:pt x="9" y="568"/>
                    <a:pt x="8" y="567"/>
                  </a:cubicBezTo>
                  <a:cubicBezTo>
                    <a:pt x="8" y="567"/>
                    <a:pt x="1" y="561"/>
                    <a:pt x="1" y="561"/>
                  </a:cubicBezTo>
                  <a:cubicBezTo>
                    <a:pt x="1" y="567"/>
                    <a:pt x="1" y="567"/>
                    <a:pt x="1" y="567"/>
                  </a:cubicBezTo>
                  <a:cubicBezTo>
                    <a:pt x="0" y="574"/>
                    <a:pt x="0" y="574"/>
                    <a:pt x="0" y="574"/>
                  </a:cubicBezTo>
                  <a:cubicBezTo>
                    <a:pt x="0" y="574"/>
                    <a:pt x="1" y="578"/>
                    <a:pt x="2" y="579"/>
                  </a:cubicBezTo>
                  <a:cubicBezTo>
                    <a:pt x="3" y="580"/>
                    <a:pt x="4" y="587"/>
                    <a:pt x="4" y="587"/>
                  </a:cubicBezTo>
                  <a:cubicBezTo>
                    <a:pt x="3" y="594"/>
                    <a:pt x="3" y="594"/>
                    <a:pt x="3" y="594"/>
                  </a:cubicBezTo>
                  <a:cubicBezTo>
                    <a:pt x="3" y="594"/>
                    <a:pt x="5" y="599"/>
                    <a:pt x="5" y="599"/>
                  </a:cubicBezTo>
                  <a:cubicBezTo>
                    <a:pt x="5" y="600"/>
                    <a:pt x="6" y="604"/>
                    <a:pt x="6" y="604"/>
                  </a:cubicBezTo>
                  <a:cubicBezTo>
                    <a:pt x="10" y="603"/>
                    <a:pt x="10" y="603"/>
                    <a:pt x="10" y="603"/>
                  </a:cubicBezTo>
                  <a:cubicBezTo>
                    <a:pt x="9" y="600"/>
                    <a:pt x="9" y="600"/>
                    <a:pt x="9" y="600"/>
                  </a:cubicBezTo>
                  <a:cubicBezTo>
                    <a:pt x="12" y="604"/>
                    <a:pt x="12" y="604"/>
                    <a:pt x="12" y="604"/>
                  </a:cubicBezTo>
                  <a:cubicBezTo>
                    <a:pt x="12" y="604"/>
                    <a:pt x="10" y="605"/>
                    <a:pt x="12" y="604"/>
                  </a:cubicBezTo>
                  <a:cubicBezTo>
                    <a:pt x="13" y="604"/>
                    <a:pt x="15" y="602"/>
                    <a:pt x="15" y="602"/>
                  </a:cubicBezTo>
                  <a:cubicBezTo>
                    <a:pt x="14" y="605"/>
                    <a:pt x="14" y="605"/>
                    <a:pt x="14" y="605"/>
                  </a:cubicBezTo>
                  <a:cubicBezTo>
                    <a:pt x="12" y="609"/>
                    <a:pt x="12" y="609"/>
                    <a:pt x="12" y="609"/>
                  </a:cubicBezTo>
                  <a:cubicBezTo>
                    <a:pt x="13" y="610"/>
                    <a:pt x="13" y="610"/>
                    <a:pt x="13" y="610"/>
                  </a:cubicBezTo>
                  <a:cubicBezTo>
                    <a:pt x="16" y="611"/>
                    <a:pt x="16" y="611"/>
                    <a:pt x="16" y="611"/>
                  </a:cubicBezTo>
                  <a:cubicBezTo>
                    <a:pt x="12" y="616"/>
                    <a:pt x="12" y="616"/>
                    <a:pt x="12" y="616"/>
                  </a:cubicBezTo>
                  <a:cubicBezTo>
                    <a:pt x="12" y="616"/>
                    <a:pt x="14" y="619"/>
                    <a:pt x="15" y="620"/>
                  </a:cubicBezTo>
                  <a:cubicBezTo>
                    <a:pt x="15" y="620"/>
                    <a:pt x="19" y="617"/>
                    <a:pt x="19" y="617"/>
                  </a:cubicBezTo>
                  <a:cubicBezTo>
                    <a:pt x="19" y="617"/>
                    <a:pt x="19" y="618"/>
                    <a:pt x="19" y="619"/>
                  </a:cubicBezTo>
                  <a:cubicBezTo>
                    <a:pt x="19" y="619"/>
                    <a:pt x="16" y="622"/>
                    <a:pt x="16" y="624"/>
                  </a:cubicBezTo>
                  <a:cubicBezTo>
                    <a:pt x="17" y="625"/>
                    <a:pt x="22" y="623"/>
                    <a:pt x="21" y="624"/>
                  </a:cubicBezTo>
                  <a:cubicBezTo>
                    <a:pt x="20" y="625"/>
                    <a:pt x="20" y="627"/>
                    <a:pt x="20" y="627"/>
                  </a:cubicBezTo>
                  <a:cubicBezTo>
                    <a:pt x="20" y="627"/>
                    <a:pt x="17" y="630"/>
                    <a:pt x="19" y="631"/>
                  </a:cubicBezTo>
                  <a:cubicBezTo>
                    <a:pt x="20" y="632"/>
                    <a:pt x="23" y="633"/>
                    <a:pt x="22" y="633"/>
                  </a:cubicBezTo>
                  <a:cubicBezTo>
                    <a:pt x="22" y="634"/>
                    <a:pt x="19" y="636"/>
                    <a:pt x="19" y="636"/>
                  </a:cubicBezTo>
                  <a:cubicBezTo>
                    <a:pt x="19" y="636"/>
                    <a:pt x="18" y="638"/>
                    <a:pt x="19" y="639"/>
                  </a:cubicBezTo>
                  <a:cubicBezTo>
                    <a:pt x="20" y="640"/>
                    <a:pt x="23" y="640"/>
                    <a:pt x="23" y="640"/>
                  </a:cubicBezTo>
                  <a:cubicBezTo>
                    <a:pt x="23" y="640"/>
                    <a:pt x="23" y="638"/>
                    <a:pt x="23" y="639"/>
                  </a:cubicBezTo>
                  <a:cubicBezTo>
                    <a:pt x="23" y="640"/>
                    <a:pt x="22" y="642"/>
                    <a:pt x="22" y="642"/>
                  </a:cubicBezTo>
                  <a:cubicBezTo>
                    <a:pt x="22" y="642"/>
                    <a:pt x="21" y="644"/>
                    <a:pt x="22" y="645"/>
                  </a:cubicBezTo>
                  <a:cubicBezTo>
                    <a:pt x="23" y="645"/>
                    <a:pt x="25" y="645"/>
                    <a:pt x="25" y="645"/>
                  </a:cubicBezTo>
                  <a:cubicBezTo>
                    <a:pt x="25" y="645"/>
                    <a:pt x="25" y="646"/>
                    <a:pt x="25" y="648"/>
                  </a:cubicBezTo>
                  <a:cubicBezTo>
                    <a:pt x="25" y="649"/>
                    <a:pt x="25" y="652"/>
                    <a:pt x="25" y="652"/>
                  </a:cubicBezTo>
                  <a:cubicBezTo>
                    <a:pt x="25" y="653"/>
                    <a:pt x="25" y="655"/>
                    <a:pt x="25" y="655"/>
                  </a:cubicBezTo>
                  <a:cubicBezTo>
                    <a:pt x="25" y="655"/>
                    <a:pt x="24" y="656"/>
                    <a:pt x="27" y="656"/>
                  </a:cubicBezTo>
                  <a:cubicBezTo>
                    <a:pt x="29" y="656"/>
                    <a:pt x="29" y="655"/>
                    <a:pt x="30" y="655"/>
                  </a:cubicBezTo>
                  <a:cubicBezTo>
                    <a:pt x="31" y="655"/>
                    <a:pt x="31" y="656"/>
                    <a:pt x="32" y="657"/>
                  </a:cubicBezTo>
                  <a:cubicBezTo>
                    <a:pt x="32" y="659"/>
                    <a:pt x="32" y="660"/>
                    <a:pt x="32" y="661"/>
                  </a:cubicBezTo>
                  <a:cubicBezTo>
                    <a:pt x="33" y="662"/>
                    <a:pt x="37" y="672"/>
                    <a:pt x="37" y="672"/>
                  </a:cubicBezTo>
                  <a:cubicBezTo>
                    <a:pt x="37" y="672"/>
                    <a:pt x="38" y="676"/>
                    <a:pt x="39" y="677"/>
                  </a:cubicBezTo>
                  <a:cubicBezTo>
                    <a:pt x="39" y="678"/>
                    <a:pt x="40" y="679"/>
                    <a:pt x="41" y="680"/>
                  </a:cubicBezTo>
                  <a:cubicBezTo>
                    <a:pt x="41" y="680"/>
                    <a:pt x="43" y="683"/>
                    <a:pt x="43" y="683"/>
                  </a:cubicBezTo>
                  <a:cubicBezTo>
                    <a:pt x="46" y="685"/>
                    <a:pt x="46" y="685"/>
                    <a:pt x="46" y="685"/>
                  </a:cubicBezTo>
                  <a:cubicBezTo>
                    <a:pt x="50" y="692"/>
                    <a:pt x="50" y="692"/>
                    <a:pt x="50" y="692"/>
                  </a:cubicBezTo>
                  <a:cubicBezTo>
                    <a:pt x="50" y="692"/>
                    <a:pt x="53" y="695"/>
                    <a:pt x="53" y="695"/>
                  </a:cubicBezTo>
                  <a:cubicBezTo>
                    <a:pt x="54" y="695"/>
                    <a:pt x="56" y="693"/>
                    <a:pt x="56" y="693"/>
                  </a:cubicBezTo>
                  <a:cubicBezTo>
                    <a:pt x="56" y="693"/>
                    <a:pt x="59" y="694"/>
                    <a:pt x="59" y="695"/>
                  </a:cubicBezTo>
                  <a:cubicBezTo>
                    <a:pt x="58" y="695"/>
                    <a:pt x="57" y="699"/>
                    <a:pt x="57" y="700"/>
                  </a:cubicBezTo>
                  <a:cubicBezTo>
                    <a:pt x="58" y="701"/>
                    <a:pt x="58" y="703"/>
                    <a:pt x="58" y="703"/>
                  </a:cubicBezTo>
                  <a:cubicBezTo>
                    <a:pt x="56" y="704"/>
                    <a:pt x="56" y="704"/>
                    <a:pt x="56" y="704"/>
                  </a:cubicBezTo>
                  <a:cubicBezTo>
                    <a:pt x="54" y="705"/>
                    <a:pt x="54" y="705"/>
                    <a:pt x="54" y="705"/>
                  </a:cubicBezTo>
                  <a:cubicBezTo>
                    <a:pt x="50" y="705"/>
                    <a:pt x="50" y="705"/>
                    <a:pt x="50" y="705"/>
                  </a:cubicBezTo>
                  <a:cubicBezTo>
                    <a:pt x="49" y="709"/>
                    <a:pt x="49" y="709"/>
                    <a:pt x="49" y="709"/>
                  </a:cubicBezTo>
                  <a:cubicBezTo>
                    <a:pt x="53" y="711"/>
                    <a:pt x="53" y="711"/>
                    <a:pt x="53" y="711"/>
                  </a:cubicBezTo>
                  <a:cubicBezTo>
                    <a:pt x="53" y="711"/>
                    <a:pt x="55" y="713"/>
                    <a:pt x="56" y="713"/>
                  </a:cubicBezTo>
                  <a:cubicBezTo>
                    <a:pt x="56" y="714"/>
                    <a:pt x="56" y="718"/>
                    <a:pt x="56" y="718"/>
                  </a:cubicBezTo>
                  <a:cubicBezTo>
                    <a:pt x="55" y="718"/>
                    <a:pt x="51" y="718"/>
                    <a:pt x="51" y="718"/>
                  </a:cubicBezTo>
                  <a:cubicBezTo>
                    <a:pt x="51" y="718"/>
                    <a:pt x="49" y="721"/>
                    <a:pt x="49" y="721"/>
                  </a:cubicBezTo>
                  <a:cubicBezTo>
                    <a:pt x="49" y="722"/>
                    <a:pt x="48" y="722"/>
                    <a:pt x="50" y="725"/>
                  </a:cubicBezTo>
                  <a:cubicBezTo>
                    <a:pt x="51" y="727"/>
                    <a:pt x="56" y="733"/>
                    <a:pt x="56" y="733"/>
                  </a:cubicBezTo>
                  <a:cubicBezTo>
                    <a:pt x="56" y="733"/>
                    <a:pt x="60" y="739"/>
                    <a:pt x="60" y="739"/>
                  </a:cubicBezTo>
                  <a:cubicBezTo>
                    <a:pt x="60" y="740"/>
                    <a:pt x="63" y="744"/>
                    <a:pt x="63" y="744"/>
                  </a:cubicBezTo>
                  <a:cubicBezTo>
                    <a:pt x="64" y="744"/>
                    <a:pt x="64" y="748"/>
                    <a:pt x="64" y="748"/>
                  </a:cubicBezTo>
                  <a:cubicBezTo>
                    <a:pt x="63" y="750"/>
                    <a:pt x="63" y="750"/>
                    <a:pt x="63" y="750"/>
                  </a:cubicBezTo>
                  <a:cubicBezTo>
                    <a:pt x="62" y="753"/>
                    <a:pt x="62" y="753"/>
                    <a:pt x="62" y="753"/>
                  </a:cubicBezTo>
                  <a:cubicBezTo>
                    <a:pt x="61" y="756"/>
                    <a:pt x="61" y="756"/>
                    <a:pt x="61" y="756"/>
                  </a:cubicBezTo>
                  <a:cubicBezTo>
                    <a:pt x="62" y="758"/>
                    <a:pt x="62" y="758"/>
                    <a:pt x="62" y="758"/>
                  </a:cubicBezTo>
                  <a:cubicBezTo>
                    <a:pt x="61" y="760"/>
                    <a:pt x="61" y="760"/>
                    <a:pt x="61" y="760"/>
                  </a:cubicBezTo>
                  <a:cubicBezTo>
                    <a:pt x="59" y="763"/>
                    <a:pt x="59" y="763"/>
                    <a:pt x="59" y="763"/>
                  </a:cubicBezTo>
                  <a:cubicBezTo>
                    <a:pt x="64" y="764"/>
                    <a:pt x="64" y="764"/>
                    <a:pt x="64" y="764"/>
                  </a:cubicBezTo>
                  <a:cubicBezTo>
                    <a:pt x="70" y="763"/>
                    <a:pt x="70" y="763"/>
                    <a:pt x="70" y="763"/>
                  </a:cubicBezTo>
                  <a:cubicBezTo>
                    <a:pt x="70" y="763"/>
                    <a:pt x="71" y="765"/>
                    <a:pt x="71" y="765"/>
                  </a:cubicBezTo>
                  <a:cubicBezTo>
                    <a:pt x="72" y="766"/>
                    <a:pt x="77" y="765"/>
                    <a:pt x="77" y="765"/>
                  </a:cubicBezTo>
                  <a:cubicBezTo>
                    <a:pt x="81" y="763"/>
                    <a:pt x="81" y="763"/>
                    <a:pt x="81" y="763"/>
                  </a:cubicBezTo>
                  <a:cubicBezTo>
                    <a:pt x="84" y="761"/>
                    <a:pt x="84" y="761"/>
                    <a:pt x="84" y="761"/>
                  </a:cubicBezTo>
                  <a:cubicBezTo>
                    <a:pt x="84" y="759"/>
                    <a:pt x="84" y="759"/>
                    <a:pt x="84" y="759"/>
                  </a:cubicBezTo>
                  <a:cubicBezTo>
                    <a:pt x="84" y="759"/>
                    <a:pt x="86" y="756"/>
                    <a:pt x="86" y="756"/>
                  </a:cubicBezTo>
                  <a:cubicBezTo>
                    <a:pt x="87" y="756"/>
                    <a:pt x="90" y="757"/>
                    <a:pt x="90" y="757"/>
                  </a:cubicBezTo>
                  <a:cubicBezTo>
                    <a:pt x="90" y="757"/>
                    <a:pt x="93" y="757"/>
                    <a:pt x="93" y="758"/>
                  </a:cubicBezTo>
                  <a:cubicBezTo>
                    <a:pt x="93" y="759"/>
                    <a:pt x="95" y="760"/>
                    <a:pt x="95" y="760"/>
                  </a:cubicBezTo>
                  <a:cubicBezTo>
                    <a:pt x="98" y="760"/>
                    <a:pt x="98" y="760"/>
                    <a:pt x="98" y="760"/>
                  </a:cubicBezTo>
                  <a:cubicBezTo>
                    <a:pt x="101" y="759"/>
                    <a:pt x="101" y="759"/>
                    <a:pt x="101" y="759"/>
                  </a:cubicBezTo>
                  <a:cubicBezTo>
                    <a:pt x="105" y="758"/>
                    <a:pt x="105" y="758"/>
                    <a:pt x="105" y="758"/>
                  </a:cubicBezTo>
                  <a:cubicBezTo>
                    <a:pt x="105" y="758"/>
                    <a:pt x="104" y="756"/>
                    <a:pt x="105" y="756"/>
                  </a:cubicBezTo>
                  <a:cubicBezTo>
                    <a:pt x="106" y="756"/>
                    <a:pt x="109" y="756"/>
                    <a:pt x="109" y="756"/>
                  </a:cubicBezTo>
                  <a:cubicBezTo>
                    <a:pt x="109" y="756"/>
                    <a:pt x="110" y="758"/>
                    <a:pt x="111" y="758"/>
                  </a:cubicBezTo>
                  <a:cubicBezTo>
                    <a:pt x="111" y="758"/>
                    <a:pt x="113" y="756"/>
                    <a:pt x="112" y="755"/>
                  </a:cubicBezTo>
                  <a:cubicBezTo>
                    <a:pt x="111" y="754"/>
                    <a:pt x="107" y="752"/>
                    <a:pt x="107" y="752"/>
                  </a:cubicBezTo>
                  <a:cubicBezTo>
                    <a:pt x="107" y="752"/>
                    <a:pt x="105" y="749"/>
                    <a:pt x="105" y="748"/>
                  </a:cubicBezTo>
                  <a:cubicBezTo>
                    <a:pt x="104" y="747"/>
                    <a:pt x="104" y="744"/>
                    <a:pt x="103" y="743"/>
                  </a:cubicBezTo>
                  <a:cubicBezTo>
                    <a:pt x="102" y="743"/>
                    <a:pt x="101" y="742"/>
                    <a:pt x="101" y="740"/>
                  </a:cubicBezTo>
                  <a:cubicBezTo>
                    <a:pt x="102" y="737"/>
                    <a:pt x="102" y="736"/>
                    <a:pt x="102" y="736"/>
                  </a:cubicBezTo>
                  <a:cubicBezTo>
                    <a:pt x="102" y="735"/>
                    <a:pt x="102" y="731"/>
                    <a:pt x="102" y="731"/>
                  </a:cubicBezTo>
                  <a:cubicBezTo>
                    <a:pt x="102" y="731"/>
                    <a:pt x="101" y="729"/>
                    <a:pt x="104" y="727"/>
                  </a:cubicBezTo>
                  <a:cubicBezTo>
                    <a:pt x="107" y="725"/>
                    <a:pt x="107" y="723"/>
                    <a:pt x="108" y="724"/>
                  </a:cubicBezTo>
                  <a:cubicBezTo>
                    <a:pt x="109" y="725"/>
                    <a:pt x="111" y="727"/>
                    <a:pt x="112" y="727"/>
                  </a:cubicBezTo>
                  <a:cubicBezTo>
                    <a:pt x="112" y="728"/>
                    <a:pt x="113" y="728"/>
                    <a:pt x="114" y="729"/>
                  </a:cubicBezTo>
                  <a:cubicBezTo>
                    <a:pt x="114" y="730"/>
                    <a:pt x="113" y="731"/>
                    <a:pt x="115" y="731"/>
                  </a:cubicBezTo>
                  <a:cubicBezTo>
                    <a:pt x="116" y="731"/>
                    <a:pt x="118" y="731"/>
                    <a:pt x="118" y="731"/>
                  </a:cubicBezTo>
                  <a:cubicBezTo>
                    <a:pt x="118" y="731"/>
                    <a:pt x="119" y="731"/>
                    <a:pt x="119" y="730"/>
                  </a:cubicBezTo>
                  <a:cubicBezTo>
                    <a:pt x="119" y="729"/>
                    <a:pt x="119" y="726"/>
                    <a:pt x="118" y="726"/>
                  </a:cubicBezTo>
                  <a:cubicBezTo>
                    <a:pt x="117" y="725"/>
                    <a:pt x="116" y="724"/>
                    <a:pt x="116" y="724"/>
                  </a:cubicBezTo>
                  <a:cubicBezTo>
                    <a:pt x="116" y="724"/>
                    <a:pt x="118" y="723"/>
                    <a:pt x="115" y="722"/>
                  </a:cubicBezTo>
                  <a:cubicBezTo>
                    <a:pt x="112" y="720"/>
                    <a:pt x="112" y="719"/>
                    <a:pt x="113" y="718"/>
                  </a:cubicBezTo>
                  <a:cubicBezTo>
                    <a:pt x="115" y="717"/>
                    <a:pt x="119" y="718"/>
                    <a:pt x="119" y="718"/>
                  </a:cubicBezTo>
                  <a:cubicBezTo>
                    <a:pt x="122" y="717"/>
                    <a:pt x="122" y="717"/>
                    <a:pt x="122" y="717"/>
                  </a:cubicBezTo>
                  <a:cubicBezTo>
                    <a:pt x="122" y="717"/>
                    <a:pt x="124" y="715"/>
                    <a:pt x="126" y="716"/>
                  </a:cubicBezTo>
                  <a:cubicBezTo>
                    <a:pt x="127" y="717"/>
                    <a:pt x="131" y="716"/>
                    <a:pt x="131" y="716"/>
                  </a:cubicBezTo>
                  <a:cubicBezTo>
                    <a:pt x="136" y="717"/>
                    <a:pt x="136" y="717"/>
                    <a:pt x="136" y="717"/>
                  </a:cubicBezTo>
                  <a:cubicBezTo>
                    <a:pt x="138" y="715"/>
                    <a:pt x="138" y="715"/>
                    <a:pt x="138" y="715"/>
                  </a:cubicBezTo>
                  <a:cubicBezTo>
                    <a:pt x="143" y="717"/>
                    <a:pt x="143" y="717"/>
                    <a:pt x="143" y="717"/>
                  </a:cubicBezTo>
                  <a:cubicBezTo>
                    <a:pt x="143" y="717"/>
                    <a:pt x="142" y="717"/>
                    <a:pt x="145" y="718"/>
                  </a:cubicBezTo>
                  <a:cubicBezTo>
                    <a:pt x="147" y="718"/>
                    <a:pt x="150" y="716"/>
                    <a:pt x="150" y="715"/>
                  </a:cubicBezTo>
                  <a:cubicBezTo>
                    <a:pt x="151" y="715"/>
                    <a:pt x="155" y="708"/>
                    <a:pt x="155" y="708"/>
                  </a:cubicBezTo>
                  <a:cubicBezTo>
                    <a:pt x="158" y="688"/>
                    <a:pt x="158" y="688"/>
                    <a:pt x="158" y="688"/>
                  </a:cubicBezTo>
                  <a:cubicBezTo>
                    <a:pt x="158" y="688"/>
                    <a:pt x="162" y="685"/>
                    <a:pt x="161" y="685"/>
                  </a:cubicBezTo>
                  <a:cubicBezTo>
                    <a:pt x="161" y="684"/>
                    <a:pt x="161" y="677"/>
                    <a:pt x="161" y="676"/>
                  </a:cubicBezTo>
                  <a:cubicBezTo>
                    <a:pt x="161" y="675"/>
                    <a:pt x="163" y="668"/>
                    <a:pt x="163" y="668"/>
                  </a:cubicBezTo>
                  <a:cubicBezTo>
                    <a:pt x="163" y="668"/>
                    <a:pt x="167" y="665"/>
                    <a:pt x="165" y="662"/>
                  </a:cubicBezTo>
                  <a:cubicBezTo>
                    <a:pt x="164" y="659"/>
                    <a:pt x="163" y="654"/>
                    <a:pt x="163" y="654"/>
                  </a:cubicBezTo>
                  <a:cubicBezTo>
                    <a:pt x="163" y="654"/>
                    <a:pt x="162" y="649"/>
                    <a:pt x="162" y="648"/>
                  </a:cubicBezTo>
                  <a:cubicBezTo>
                    <a:pt x="162" y="647"/>
                    <a:pt x="166" y="642"/>
                    <a:pt x="166" y="642"/>
                  </a:cubicBezTo>
                  <a:cubicBezTo>
                    <a:pt x="163" y="633"/>
                    <a:pt x="163" y="633"/>
                    <a:pt x="163" y="633"/>
                  </a:cubicBezTo>
                  <a:cubicBezTo>
                    <a:pt x="163" y="633"/>
                    <a:pt x="165" y="630"/>
                    <a:pt x="165" y="629"/>
                  </a:cubicBezTo>
                  <a:cubicBezTo>
                    <a:pt x="165" y="628"/>
                    <a:pt x="163" y="619"/>
                    <a:pt x="163" y="619"/>
                  </a:cubicBezTo>
                  <a:cubicBezTo>
                    <a:pt x="163" y="617"/>
                    <a:pt x="163" y="617"/>
                    <a:pt x="163" y="617"/>
                  </a:cubicBezTo>
                  <a:cubicBezTo>
                    <a:pt x="163" y="617"/>
                    <a:pt x="166" y="612"/>
                    <a:pt x="165" y="611"/>
                  </a:cubicBezTo>
                  <a:cubicBezTo>
                    <a:pt x="165" y="610"/>
                    <a:pt x="165" y="605"/>
                    <a:pt x="165" y="605"/>
                  </a:cubicBezTo>
                  <a:cubicBezTo>
                    <a:pt x="163" y="599"/>
                    <a:pt x="163" y="599"/>
                    <a:pt x="163" y="599"/>
                  </a:cubicBezTo>
                  <a:cubicBezTo>
                    <a:pt x="163" y="599"/>
                    <a:pt x="165" y="598"/>
                    <a:pt x="164" y="597"/>
                  </a:cubicBezTo>
                  <a:cubicBezTo>
                    <a:pt x="163" y="595"/>
                    <a:pt x="162" y="594"/>
                    <a:pt x="162" y="594"/>
                  </a:cubicBezTo>
                  <a:cubicBezTo>
                    <a:pt x="162" y="592"/>
                    <a:pt x="162" y="592"/>
                    <a:pt x="162" y="592"/>
                  </a:cubicBezTo>
                  <a:cubicBezTo>
                    <a:pt x="163" y="590"/>
                    <a:pt x="163" y="590"/>
                    <a:pt x="163" y="590"/>
                  </a:cubicBezTo>
                  <a:cubicBezTo>
                    <a:pt x="165" y="588"/>
                    <a:pt x="165" y="588"/>
                    <a:pt x="165" y="588"/>
                  </a:cubicBezTo>
                  <a:cubicBezTo>
                    <a:pt x="164" y="582"/>
                    <a:pt x="164" y="582"/>
                    <a:pt x="164" y="582"/>
                  </a:cubicBezTo>
                  <a:cubicBezTo>
                    <a:pt x="160" y="581"/>
                    <a:pt x="160" y="581"/>
                    <a:pt x="160" y="581"/>
                  </a:cubicBezTo>
                  <a:cubicBezTo>
                    <a:pt x="160" y="581"/>
                    <a:pt x="160" y="579"/>
                    <a:pt x="161" y="579"/>
                  </a:cubicBezTo>
                  <a:cubicBezTo>
                    <a:pt x="163" y="578"/>
                    <a:pt x="170" y="575"/>
                    <a:pt x="170" y="575"/>
                  </a:cubicBezTo>
                  <a:cubicBezTo>
                    <a:pt x="170" y="575"/>
                    <a:pt x="172" y="572"/>
                    <a:pt x="173" y="572"/>
                  </a:cubicBezTo>
                  <a:cubicBezTo>
                    <a:pt x="173" y="571"/>
                    <a:pt x="181" y="566"/>
                    <a:pt x="181" y="566"/>
                  </a:cubicBezTo>
                  <a:cubicBezTo>
                    <a:pt x="181" y="566"/>
                    <a:pt x="181" y="563"/>
                    <a:pt x="181" y="562"/>
                  </a:cubicBezTo>
                  <a:cubicBezTo>
                    <a:pt x="182" y="562"/>
                    <a:pt x="182" y="561"/>
                    <a:pt x="182" y="559"/>
                  </a:cubicBezTo>
                  <a:cubicBezTo>
                    <a:pt x="183" y="559"/>
                    <a:pt x="181" y="550"/>
                    <a:pt x="181" y="547"/>
                  </a:cubicBezTo>
                  <a:cubicBezTo>
                    <a:pt x="182" y="545"/>
                    <a:pt x="184" y="549"/>
                    <a:pt x="184" y="549"/>
                  </a:cubicBezTo>
                  <a:cubicBezTo>
                    <a:pt x="185" y="552"/>
                    <a:pt x="185" y="552"/>
                    <a:pt x="185" y="552"/>
                  </a:cubicBezTo>
                  <a:cubicBezTo>
                    <a:pt x="185" y="558"/>
                    <a:pt x="185" y="558"/>
                    <a:pt x="185" y="558"/>
                  </a:cubicBezTo>
                  <a:cubicBezTo>
                    <a:pt x="188" y="559"/>
                    <a:pt x="188" y="559"/>
                    <a:pt x="188" y="559"/>
                  </a:cubicBezTo>
                  <a:cubicBezTo>
                    <a:pt x="189" y="562"/>
                    <a:pt x="189" y="562"/>
                    <a:pt x="189" y="562"/>
                  </a:cubicBezTo>
                  <a:cubicBezTo>
                    <a:pt x="189" y="562"/>
                    <a:pt x="188" y="565"/>
                    <a:pt x="189" y="565"/>
                  </a:cubicBezTo>
                  <a:cubicBezTo>
                    <a:pt x="190" y="564"/>
                    <a:pt x="190" y="564"/>
                    <a:pt x="190" y="564"/>
                  </a:cubicBezTo>
                  <a:cubicBezTo>
                    <a:pt x="191" y="558"/>
                    <a:pt x="191" y="558"/>
                    <a:pt x="191" y="558"/>
                  </a:cubicBezTo>
                  <a:cubicBezTo>
                    <a:pt x="191" y="558"/>
                    <a:pt x="195" y="558"/>
                    <a:pt x="194" y="556"/>
                  </a:cubicBezTo>
                  <a:cubicBezTo>
                    <a:pt x="194" y="555"/>
                    <a:pt x="193" y="553"/>
                    <a:pt x="194" y="553"/>
                  </a:cubicBezTo>
                  <a:cubicBezTo>
                    <a:pt x="200" y="552"/>
                    <a:pt x="198" y="552"/>
                    <a:pt x="201" y="550"/>
                  </a:cubicBezTo>
                  <a:cubicBezTo>
                    <a:pt x="201" y="550"/>
                    <a:pt x="203" y="546"/>
                    <a:pt x="203" y="546"/>
                  </a:cubicBezTo>
                  <a:cubicBezTo>
                    <a:pt x="203" y="545"/>
                    <a:pt x="204" y="543"/>
                    <a:pt x="204" y="543"/>
                  </a:cubicBezTo>
                  <a:cubicBezTo>
                    <a:pt x="202" y="542"/>
                    <a:pt x="202" y="542"/>
                    <a:pt x="202" y="542"/>
                  </a:cubicBezTo>
                  <a:cubicBezTo>
                    <a:pt x="201" y="539"/>
                    <a:pt x="201" y="539"/>
                    <a:pt x="201" y="539"/>
                  </a:cubicBezTo>
                  <a:cubicBezTo>
                    <a:pt x="201" y="539"/>
                    <a:pt x="202" y="537"/>
                    <a:pt x="203" y="538"/>
                  </a:cubicBezTo>
                  <a:cubicBezTo>
                    <a:pt x="203" y="539"/>
                    <a:pt x="204" y="541"/>
                    <a:pt x="205" y="541"/>
                  </a:cubicBezTo>
                  <a:cubicBezTo>
                    <a:pt x="206" y="541"/>
                    <a:pt x="209" y="538"/>
                    <a:pt x="209" y="538"/>
                  </a:cubicBezTo>
                  <a:cubicBezTo>
                    <a:pt x="209" y="535"/>
                    <a:pt x="202" y="531"/>
                    <a:pt x="200" y="530"/>
                  </a:cubicBezTo>
                  <a:cubicBezTo>
                    <a:pt x="200" y="526"/>
                    <a:pt x="210" y="521"/>
                    <a:pt x="210" y="520"/>
                  </a:cubicBezTo>
                  <a:cubicBezTo>
                    <a:pt x="211" y="519"/>
                    <a:pt x="211" y="519"/>
                    <a:pt x="211" y="518"/>
                  </a:cubicBezTo>
                  <a:cubicBezTo>
                    <a:pt x="211" y="517"/>
                    <a:pt x="210" y="516"/>
                    <a:pt x="209" y="517"/>
                  </a:cubicBezTo>
                  <a:cubicBezTo>
                    <a:pt x="209" y="517"/>
                    <a:pt x="208" y="519"/>
                    <a:pt x="207" y="519"/>
                  </a:cubicBezTo>
                  <a:cubicBezTo>
                    <a:pt x="207" y="519"/>
                    <a:pt x="205" y="519"/>
                    <a:pt x="205" y="519"/>
                  </a:cubicBezTo>
                  <a:cubicBezTo>
                    <a:pt x="205" y="519"/>
                    <a:pt x="204" y="517"/>
                    <a:pt x="205" y="516"/>
                  </a:cubicBezTo>
                  <a:cubicBezTo>
                    <a:pt x="206" y="515"/>
                    <a:pt x="205" y="515"/>
                    <a:pt x="207" y="514"/>
                  </a:cubicBezTo>
                  <a:cubicBezTo>
                    <a:pt x="208" y="513"/>
                    <a:pt x="209" y="513"/>
                    <a:pt x="210" y="513"/>
                  </a:cubicBezTo>
                  <a:cubicBezTo>
                    <a:pt x="210" y="512"/>
                    <a:pt x="211" y="511"/>
                    <a:pt x="212" y="511"/>
                  </a:cubicBezTo>
                  <a:cubicBezTo>
                    <a:pt x="213" y="511"/>
                    <a:pt x="218" y="508"/>
                    <a:pt x="218" y="508"/>
                  </a:cubicBezTo>
                  <a:cubicBezTo>
                    <a:pt x="219" y="506"/>
                    <a:pt x="219" y="506"/>
                    <a:pt x="219" y="506"/>
                  </a:cubicBezTo>
                  <a:cubicBezTo>
                    <a:pt x="219" y="506"/>
                    <a:pt x="216" y="503"/>
                    <a:pt x="216" y="503"/>
                  </a:cubicBezTo>
                  <a:cubicBezTo>
                    <a:pt x="216" y="503"/>
                    <a:pt x="211" y="499"/>
                    <a:pt x="211" y="499"/>
                  </a:cubicBezTo>
                  <a:cubicBezTo>
                    <a:pt x="211" y="499"/>
                    <a:pt x="209" y="499"/>
                    <a:pt x="209" y="498"/>
                  </a:cubicBezTo>
                  <a:cubicBezTo>
                    <a:pt x="209" y="498"/>
                    <a:pt x="207" y="496"/>
                    <a:pt x="207" y="496"/>
                  </a:cubicBezTo>
                  <a:cubicBezTo>
                    <a:pt x="205" y="491"/>
                    <a:pt x="203" y="495"/>
                    <a:pt x="199" y="493"/>
                  </a:cubicBezTo>
                  <a:cubicBezTo>
                    <a:pt x="199" y="493"/>
                    <a:pt x="197" y="489"/>
                    <a:pt x="197" y="489"/>
                  </a:cubicBezTo>
                  <a:cubicBezTo>
                    <a:pt x="197" y="489"/>
                    <a:pt x="199" y="489"/>
                    <a:pt x="199" y="488"/>
                  </a:cubicBezTo>
                  <a:cubicBezTo>
                    <a:pt x="199" y="486"/>
                    <a:pt x="197" y="484"/>
                    <a:pt x="197" y="484"/>
                  </a:cubicBezTo>
                  <a:cubicBezTo>
                    <a:pt x="195" y="482"/>
                    <a:pt x="195" y="482"/>
                    <a:pt x="195" y="482"/>
                  </a:cubicBezTo>
                  <a:cubicBezTo>
                    <a:pt x="191" y="478"/>
                    <a:pt x="192" y="487"/>
                    <a:pt x="189" y="479"/>
                  </a:cubicBezTo>
                  <a:cubicBezTo>
                    <a:pt x="189" y="479"/>
                    <a:pt x="188" y="479"/>
                    <a:pt x="187" y="477"/>
                  </a:cubicBezTo>
                  <a:cubicBezTo>
                    <a:pt x="186" y="476"/>
                    <a:pt x="183" y="473"/>
                    <a:pt x="183" y="473"/>
                  </a:cubicBezTo>
                  <a:cubicBezTo>
                    <a:pt x="183" y="473"/>
                    <a:pt x="182" y="470"/>
                    <a:pt x="182" y="470"/>
                  </a:cubicBezTo>
                  <a:cubicBezTo>
                    <a:pt x="181" y="470"/>
                    <a:pt x="180" y="467"/>
                    <a:pt x="180" y="467"/>
                  </a:cubicBezTo>
                  <a:cubicBezTo>
                    <a:pt x="175" y="470"/>
                    <a:pt x="175" y="470"/>
                    <a:pt x="175" y="470"/>
                  </a:cubicBezTo>
                  <a:cubicBezTo>
                    <a:pt x="172" y="473"/>
                    <a:pt x="172" y="473"/>
                    <a:pt x="172" y="473"/>
                  </a:cubicBezTo>
                  <a:cubicBezTo>
                    <a:pt x="172" y="473"/>
                    <a:pt x="171" y="471"/>
                    <a:pt x="171" y="471"/>
                  </a:cubicBezTo>
                  <a:cubicBezTo>
                    <a:pt x="171" y="471"/>
                    <a:pt x="171" y="467"/>
                    <a:pt x="171" y="467"/>
                  </a:cubicBezTo>
                  <a:cubicBezTo>
                    <a:pt x="171" y="467"/>
                    <a:pt x="168" y="466"/>
                    <a:pt x="167" y="466"/>
                  </a:cubicBezTo>
                  <a:cubicBezTo>
                    <a:pt x="167" y="466"/>
                    <a:pt x="164" y="466"/>
                    <a:pt x="164" y="466"/>
                  </a:cubicBezTo>
                  <a:cubicBezTo>
                    <a:pt x="160" y="465"/>
                    <a:pt x="160" y="465"/>
                    <a:pt x="160" y="465"/>
                  </a:cubicBezTo>
                  <a:cubicBezTo>
                    <a:pt x="160" y="462"/>
                    <a:pt x="160" y="462"/>
                    <a:pt x="160" y="462"/>
                  </a:cubicBezTo>
                  <a:cubicBezTo>
                    <a:pt x="160" y="462"/>
                    <a:pt x="162" y="460"/>
                    <a:pt x="161" y="459"/>
                  </a:cubicBezTo>
                  <a:cubicBezTo>
                    <a:pt x="161" y="458"/>
                    <a:pt x="158" y="456"/>
                    <a:pt x="158" y="456"/>
                  </a:cubicBezTo>
                  <a:cubicBezTo>
                    <a:pt x="158" y="454"/>
                    <a:pt x="158" y="454"/>
                    <a:pt x="158" y="454"/>
                  </a:cubicBezTo>
                  <a:cubicBezTo>
                    <a:pt x="155" y="450"/>
                    <a:pt x="155" y="450"/>
                    <a:pt x="155" y="450"/>
                  </a:cubicBezTo>
                  <a:cubicBezTo>
                    <a:pt x="155" y="450"/>
                    <a:pt x="157" y="447"/>
                    <a:pt x="157" y="447"/>
                  </a:cubicBezTo>
                  <a:cubicBezTo>
                    <a:pt x="157" y="446"/>
                    <a:pt x="153" y="437"/>
                    <a:pt x="153" y="437"/>
                  </a:cubicBezTo>
                  <a:cubicBezTo>
                    <a:pt x="153" y="437"/>
                    <a:pt x="155" y="433"/>
                    <a:pt x="155" y="432"/>
                  </a:cubicBezTo>
                  <a:cubicBezTo>
                    <a:pt x="155" y="432"/>
                    <a:pt x="153" y="428"/>
                    <a:pt x="153" y="428"/>
                  </a:cubicBezTo>
                  <a:cubicBezTo>
                    <a:pt x="151" y="428"/>
                    <a:pt x="151" y="428"/>
                    <a:pt x="151" y="428"/>
                  </a:cubicBezTo>
                  <a:cubicBezTo>
                    <a:pt x="151" y="424"/>
                    <a:pt x="151" y="424"/>
                    <a:pt x="151" y="424"/>
                  </a:cubicBezTo>
                  <a:cubicBezTo>
                    <a:pt x="152" y="421"/>
                    <a:pt x="152" y="421"/>
                    <a:pt x="152" y="421"/>
                  </a:cubicBezTo>
                  <a:cubicBezTo>
                    <a:pt x="150" y="419"/>
                    <a:pt x="150" y="419"/>
                    <a:pt x="150" y="419"/>
                  </a:cubicBezTo>
                  <a:cubicBezTo>
                    <a:pt x="150" y="419"/>
                    <a:pt x="151" y="417"/>
                    <a:pt x="152" y="417"/>
                  </a:cubicBezTo>
                  <a:cubicBezTo>
                    <a:pt x="152" y="417"/>
                    <a:pt x="152" y="413"/>
                    <a:pt x="152" y="413"/>
                  </a:cubicBezTo>
                  <a:cubicBezTo>
                    <a:pt x="152" y="413"/>
                    <a:pt x="153" y="411"/>
                    <a:pt x="154" y="411"/>
                  </a:cubicBezTo>
                  <a:cubicBezTo>
                    <a:pt x="154" y="411"/>
                    <a:pt x="157" y="413"/>
                    <a:pt x="157" y="413"/>
                  </a:cubicBezTo>
                  <a:cubicBezTo>
                    <a:pt x="157" y="413"/>
                    <a:pt x="160" y="414"/>
                    <a:pt x="160" y="413"/>
                  </a:cubicBezTo>
                  <a:cubicBezTo>
                    <a:pt x="160" y="413"/>
                    <a:pt x="159" y="410"/>
                    <a:pt x="159" y="410"/>
                  </a:cubicBezTo>
                  <a:cubicBezTo>
                    <a:pt x="159" y="409"/>
                    <a:pt x="157" y="407"/>
                    <a:pt x="157" y="407"/>
                  </a:cubicBezTo>
                  <a:cubicBezTo>
                    <a:pt x="156" y="406"/>
                    <a:pt x="156" y="401"/>
                    <a:pt x="156" y="401"/>
                  </a:cubicBezTo>
                  <a:cubicBezTo>
                    <a:pt x="156" y="401"/>
                    <a:pt x="154" y="397"/>
                    <a:pt x="155" y="397"/>
                  </a:cubicBezTo>
                  <a:cubicBezTo>
                    <a:pt x="155" y="397"/>
                    <a:pt x="156" y="395"/>
                    <a:pt x="156" y="395"/>
                  </a:cubicBezTo>
                  <a:cubicBezTo>
                    <a:pt x="157" y="388"/>
                    <a:pt x="157" y="388"/>
                    <a:pt x="157" y="388"/>
                  </a:cubicBezTo>
                  <a:cubicBezTo>
                    <a:pt x="158" y="382"/>
                    <a:pt x="158" y="382"/>
                    <a:pt x="158" y="382"/>
                  </a:cubicBezTo>
                  <a:cubicBezTo>
                    <a:pt x="155" y="379"/>
                    <a:pt x="155" y="379"/>
                    <a:pt x="155" y="379"/>
                  </a:cubicBezTo>
                  <a:cubicBezTo>
                    <a:pt x="154" y="377"/>
                    <a:pt x="154" y="377"/>
                    <a:pt x="154" y="377"/>
                  </a:cubicBezTo>
                  <a:cubicBezTo>
                    <a:pt x="152" y="375"/>
                    <a:pt x="152" y="375"/>
                    <a:pt x="152" y="375"/>
                  </a:cubicBezTo>
                  <a:cubicBezTo>
                    <a:pt x="154" y="369"/>
                    <a:pt x="154" y="369"/>
                    <a:pt x="154" y="369"/>
                  </a:cubicBezTo>
                  <a:cubicBezTo>
                    <a:pt x="158" y="369"/>
                    <a:pt x="158" y="369"/>
                    <a:pt x="158" y="369"/>
                  </a:cubicBezTo>
                  <a:cubicBezTo>
                    <a:pt x="160" y="366"/>
                    <a:pt x="160" y="366"/>
                    <a:pt x="160" y="366"/>
                  </a:cubicBezTo>
                  <a:cubicBezTo>
                    <a:pt x="160" y="366"/>
                    <a:pt x="163" y="364"/>
                    <a:pt x="163" y="363"/>
                  </a:cubicBezTo>
                  <a:cubicBezTo>
                    <a:pt x="163" y="363"/>
                    <a:pt x="164" y="359"/>
                    <a:pt x="164" y="359"/>
                  </a:cubicBezTo>
                  <a:cubicBezTo>
                    <a:pt x="163" y="356"/>
                    <a:pt x="163" y="356"/>
                    <a:pt x="163" y="356"/>
                  </a:cubicBezTo>
                  <a:cubicBezTo>
                    <a:pt x="165" y="357"/>
                    <a:pt x="165" y="357"/>
                    <a:pt x="165" y="357"/>
                  </a:cubicBezTo>
                  <a:cubicBezTo>
                    <a:pt x="165" y="354"/>
                    <a:pt x="165" y="354"/>
                    <a:pt x="165" y="354"/>
                  </a:cubicBezTo>
                  <a:cubicBezTo>
                    <a:pt x="165" y="354"/>
                    <a:pt x="166" y="351"/>
                    <a:pt x="166" y="351"/>
                  </a:cubicBezTo>
                  <a:cubicBezTo>
                    <a:pt x="167" y="351"/>
                    <a:pt x="168" y="350"/>
                    <a:pt x="168" y="350"/>
                  </a:cubicBezTo>
                  <a:cubicBezTo>
                    <a:pt x="168" y="350"/>
                    <a:pt x="170" y="346"/>
                    <a:pt x="170" y="346"/>
                  </a:cubicBezTo>
                  <a:cubicBezTo>
                    <a:pt x="170" y="346"/>
                    <a:pt x="171" y="347"/>
                    <a:pt x="172" y="346"/>
                  </a:cubicBezTo>
                  <a:cubicBezTo>
                    <a:pt x="173" y="345"/>
                    <a:pt x="173" y="345"/>
                    <a:pt x="173" y="344"/>
                  </a:cubicBezTo>
                  <a:cubicBezTo>
                    <a:pt x="174" y="342"/>
                    <a:pt x="176" y="338"/>
                    <a:pt x="176" y="338"/>
                  </a:cubicBezTo>
                  <a:cubicBezTo>
                    <a:pt x="176" y="338"/>
                    <a:pt x="176" y="337"/>
                    <a:pt x="176" y="336"/>
                  </a:cubicBezTo>
                  <a:cubicBezTo>
                    <a:pt x="177" y="336"/>
                    <a:pt x="179" y="336"/>
                    <a:pt x="179" y="335"/>
                  </a:cubicBezTo>
                  <a:cubicBezTo>
                    <a:pt x="178" y="334"/>
                    <a:pt x="176" y="331"/>
                    <a:pt x="176" y="331"/>
                  </a:cubicBezTo>
                  <a:cubicBezTo>
                    <a:pt x="179" y="328"/>
                    <a:pt x="179" y="328"/>
                    <a:pt x="179" y="328"/>
                  </a:cubicBezTo>
                  <a:cubicBezTo>
                    <a:pt x="179" y="328"/>
                    <a:pt x="182" y="325"/>
                    <a:pt x="182" y="325"/>
                  </a:cubicBezTo>
                  <a:cubicBezTo>
                    <a:pt x="182" y="326"/>
                    <a:pt x="183" y="326"/>
                    <a:pt x="184" y="325"/>
                  </a:cubicBezTo>
                  <a:cubicBezTo>
                    <a:pt x="184" y="325"/>
                    <a:pt x="185" y="324"/>
                    <a:pt x="186" y="323"/>
                  </a:cubicBezTo>
                  <a:cubicBezTo>
                    <a:pt x="186" y="323"/>
                    <a:pt x="187" y="322"/>
                    <a:pt x="188" y="322"/>
                  </a:cubicBezTo>
                  <a:cubicBezTo>
                    <a:pt x="188" y="321"/>
                    <a:pt x="189" y="319"/>
                    <a:pt x="189" y="318"/>
                  </a:cubicBezTo>
                  <a:cubicBezTo>
                    <a:pt x="189" y="318"/>
                    <a:pt x="191" y="313"/>
                    <a:pt x="191" y="313"/>
                  </a:cubicBezTo>
                  <a:cubicBezTo>
                    <a:pt x="191" y="310"/>
                    <a:pt x="191" y="310"/>
                    <a:pt x="191" y="310"/>
                  </a:cubicBezTo>
                  <a:cubicBezTo>
                    <a:pt x="192" y="309"/>
                    <a:pt x="192" y="309"/>
                    <a:pt x="192" y="309"/>
                  </a:cubicBezTo>
                  <a:cubicBezTo>
                    <a:pt x="194" y="307"/>
                    <a:pt x="194" y="307"/>
                    <a:pt x="194" y="307"/>
                  </a:cubicBezTo>
                  <a:cubicBezTo>
                    <a:pt x="194" y="307"/>
                    <a:pt x="196" y="306"/>
                    <a:pt x="196" y="307"/>
                  </a:cubicBezTo>
                  <a:cubicBezTo>
                    <a:pt x="196" y="307"/>
                    <a:pt x="195" y="309"/>
                    <a:pt x="195" y="309"/>
                  </a:cubicBezTo>
                  <a:cubicBezTo>
                    <a:pt x="198" y="309"/>
                    <a:pt x="198" y="309"/>
                    <a:pt x="198" y="309"/>
                  </a:cubicBezTo>
                  <a:cubicBezTo>
                    <a:pt x="198" y="309"/>
                    <a:pt x="198" y="307"/>
                    <a:pt x="198" y="308"/>
                  </a:cubicBezTo>
                  <a:cubicBezTo>
                    <a:pt x="199" y="308"/>
                    <a:pt x="200" y="309"/>
                    <a:pt x="200" y="309"/>
                  </a:cubicBezTo>
                  <a:cubicBezTo>
                    <a:pt x="200" y="308"/>
                    <a:pt x="201" y="306"/>
                    <a:pt x="201" y="306"/>
                  </a:cubicBezTo>
                  <a:cubicBezTo>
                    <a:pt x="201" y="303"/>
                    <a:pt x="201" y="303"/>
                    <a:pt x="201" y="303"/>
                  </a:cubicBezTo>
                  <a:cubicBezTo>
                    <a:pt x="201" y="303"/>
                    <a:pt x="203" y="301"/>
                    <a:pt x="204" y="300"/>
                  </a:cubicBezTo>
                  <a:cubicBezTo>
                    <a:pt x="204" y="299"/>
                    <a:pt x="207" y="296"/>
                    <a:pt x="207" y="296"/>
                  </a:cubicBezTo>
                  <a:cubicBezTo>
                    <a:pt x="210" y="295"/>
                    <a:pt x="210" y="295"/>
                    <a:pt x="210" y="295"/>
                  </a:cubicBezTo>
                  <a:cubicBezTo>
                    <a:pt x="210" y="295"/>
                    <a:pt x="211" y="294"/>
                    <a:pt x="212" y="294"/>
                  </a:cubicBezTo>
                  <a:cubicBezTo>
                    <a:pt x="212" y="294"/>
                    <a:pt x="215" y="290"/>
                    <a:pt x="215" y="290"/>
                  </a:cubicBezTo>
                  <a:cubicBezTo>
                    <a:pt x="215" y="290"/>
                    <a:pt x="215" y="289"/>
                    <a:pt x="216" y="288"/>
                  </a:cubicBezTo>
                  <a:cubicBezTo>
                    <a:pt x="216" y="287"/>
                    <a:pt x="218" y="287"/>
                    <a:pt x="218" y="286"/>
                  </a:cubicBezTo>
                  <a:cubicBezTo>
                    <a:pt x="219" y="286"/>
                    <a:pt x="221" y="281"/>
                    <a:pt x="221" y="281"/>
                  </a:cubicBezTo>
                  <a:cubicBezTo>
                    <a:pt x="221" y="281"/>
                    <a:pt x="222" y="281"/>
                    <a:pt x="222" y="280"/>
                  </a:cubicBezTo>
                  <a:cubicBezTo>
                    <a:pt x="222" y="278"/>
                    <a:pt x="223" y="276"/>
                    <a:pt x="223" y="276"/>
                  </a:cubicBezTo>
                  <a:cubicBezTo>
                    <a:pt x="225" y="272"/>
                    <a:pt x="225" y="272"/>
                    <a:pt x="225" y="272"/>
                  </a:cubicBezTo>
                  <a:cubicBezTo>
                    <a:pt x="225" y="266"/>
                    <a:pt x="225" y="266"/>
                    <a:pt x="225" y="266"/>
                  </a:cubicBezTo>
                  <a:cubicBezTo>
                    <a:pt x="227" y="261"/>
                    <a:pt x="227" y="261"/>
                    <a:pt x="227" y="261"/>
                  </a:cubicBezTo>
                  <a:cubicBezTo>
                    <a:pt x="227" y="261"/>
                    <a:pt x="228" y="260"/>
                    <a:pt x="228" y="259"/>
                  </a:cubicBezTo>
                  <a:cubicBezTo>
                    <a:pt x="229" y="259"/>
                    <a:pt x="230" y="256"/>
                    <a:pt x="230" y="256"/>
                  </a:cubicBezTo>
                  <a:cubicBezTo>
                    <a:pt x="230" y="256"/>
                    <a:pt x="233" y="252"/>
                    <a:pt x="233" y="252"/>
                  </a:cubicBezTo>
                  <a:cubicBezTo>
                    <a:pt x="233" y="252"/>
                    <a:pt x="234" y="249"/>
                    <a:pt x="234" y="248"/>
                  </a:cubicBezTo>
                  <a:cubicBezTo>
                    <a:pt x="235" y="248"/>
                    <a:pt x="235" y="248"/>
                    <a:pt x="235" y="248"/>
                  </a:cubicBezTo>
                  <a:cubicBezTo>
                    <a:pt x="235" y="245"/>
                    <a:pt x="235" y="245"/>
                    <a:pt x="235" y="245"/>
                  </a:cubicBezTo>
                  <a:cubicBezTo>
                    <a:pt x="233" y="241"/>
                    <a:pt x="233" y="241"/>
                    <a:pt x="233" y="241"/>
                  </a:cubicBezTo>
                  <a:cubicBezTo>
                    <a:pt x="229" y="238"/>
                    <a:pt x="229" y="238"/>
                    <a:pt x="229" y="238"/>
                  </a:cubicBezTo>
                  <a:cubicBezTo>
                    <a:pt x="226" y="238"/>
                    <a:pt x="226" y="238"/>
                    <a:pt x="226" y="238"/>
                  </a:cubicBezTo>
                  <a:cubicBezTo>
                    <a:pt x="224" y="236"/>
                    <a:pt x="224" y="236"/>
                    <a:pt x="224" y="236"/>
                  </a:cubicBezTo>
                  <a:cubicBezTo>
                    <a:pt x="225" y="234"/>
                    <a:pt x="225" y="234"/>
                    <a:pt x="225" y="234"/>
                  </a:cubicBezTo>
                  <a:cubicBezTo>
                    <a:pt x="223" y="231"/>
                    <a:pt x="223" y="231"/>
                    <a:pt x="223" y="231"/>
                  </a:cubicBezTo>
                  <a:cubicBezTo>
                    <a:pt x="222" y="229"/>
                    <a:pt x="222" y="229"/>
                    <a:pt x="222" y="229"/>
                  </a:cubicBezTo>
                  <a:cubicBezTo>
                    <a:pt x="220" y="227"/>
                    <a:pt x="220" y="227"/>
                    <a:pt x="220" y="227"/>
                  </a:cubicBezTo>
                  <a:cubicBezTo>
                    <a:pt x="220" y="227"/>
                    <a:pt x="222" y="224"/>
                    <a:pt x="222" y="224"/>
                  </a:cubicBezTo>
                  <a:cubicBezTo>
                    <a:pt x="222" y="224"/>
                    <a:pt x="223" y="223"/>
                    <a:pt x="223" y="222"/>
                  </a:cubicBezTo>
                  <a:cubicBezTo>
                    <a:pt x="223" y="222"/>
                    <a:pt x="225" y="219"/>
                    <a:pt x="225" y="219"/>
                  </a:cubicBezTo>
                  <a:cubicBezTo>
                    <a:pt x="225" y="219"/>
                    <a:pt x="227" y="216"/>
                    <a:pt x="227" y="216"/>
                  </a:cubicBezTo>
                  <a:cubicBezTo>
                    <a:pt x="227" y="216"/>
                    <a:pt x="228" y="215"/>
                    <a:pt x="228" y="214"/>
                  </a:cubicBezTo>
                  <a:cubicBezTo>
                    <a:pt x="228" y="213"/>
                    <a:pt x="227" y="209"/>
                    <a:pt x="227" y="209"/>
                  </a:cubicBezTo>
                  <a:cubicBezTo>
                    <a:pt x="227" y="209"/>
                    <a:pt x="227" y="206"/>
                    <a:pt x="228" y="206"/>
                  </a:cubicBezTo>
                  <a:cubicBezTo>
                    <a:pt x="228" y="205"/>
                    <a:pt x="229" y="204"/>
                    <a:pt x="229" y="204"/>
                  </a:cubicBezTo>
                  <a:cubicBezTo>
                    <a:pt x="229" y="204"/>
                    <a:pt x="230" y="204"/>
                    <a:pt x="231" y="205"/>
                  </a:cubicBezTo>
                  <a:cubicBezTo>
                    <a:pt x="232" y="205"/>
                    <a:pt x="232" y="203"/>
                    <a:pt x="232" y="203"/>
                  </a:cubicBezTo>
                  <a:cubicBezTo>
                    <a:pt x="232" y="203"/>
                    <a:pt x="232" y="200"/>
                    <a:pt x="231" y="200"/>
                  </a:cubicBezTo>
                  <a:cubicBezTo>
                    <a:pt x="230" y="200"/>
                    <a:pt x="229" y="198"/>
                    <a:pt x="229" y="198"/>
                  </a:cubicBezTo>
                  <a:cubicBezTo>
                    <a:pt x="229" y="198"/>
                    <a:pt x="230" y="197"/>
                    <a:pt x="230" y="197"/>
                  </a:cubicBezTo>
                  <a:cubicBezTo>
                    <a:pt x="230" y="196"/>
                    <a:pt x="232" y="195"/>
                    <a:pt x="232" y="195"/>
                  </a:cubicBezTo>
                  <a:cubicBezTo>
                    <a:pt x="235" y="194"/>
                    <a:pt x="235" y="194"/>
                    <a:pt x="235" y="194"/>
                  </a:cubicBezTo>
                  <a:cubicBezTo>
                    <a:pt x="234" y="191"/>
                    <a:pt x="234" y="191"/>
                    <a:pt x="234" y="191"/>
                  </a:cubicBezTo>
                  <a:cubicBezTo>
                    <a:pt x="234" y="188"/>
                    <a:pt x="234" y="188"/>
                    <a:pt x="234" y="188"/>
                  </a:cubicBezTo>
                  <a:cubicBezTo>
                    <a:pt x="234" y="188"/>
                    <a:pt x="238" y="189"/>
                    <a:pt x="238" y="189"/>
                  </a:cubicBezTo>
                  <a:cubicBezTo>
                    <a:pt x="238" y="190"/>
                    <a:pt x="239" y="192"/>
                    <a:pt x="240" y="192"/>
                  </a:cubicBezTo>
                  <a:cubicBezTo>
                    <a:pt x="240" y="191"/>
                    <a:pt x="240" y="189"/>
                    <a:pt x="240" y="189"/>
                  </a:cubicBezTo>
                  <a:cubicBezTo>
                    <a:pt x="240" y="189"/>
                    <a:pt x="241" y="186"/>
                    <a:pt x="242" y="187"/>
                  </a:cubicBezTo>
                  <a:cubicBezTo>
                    <a:pt x="244" y="188"/>
                    <a:pt x="245" y="186"/>
                    <a:pt x="246" y="186"/>
                  </a:cubicBezTo>
                  <a:cubicBezTo>
                    <a:pt x="246" y="185"/>
                    <a:pt x="247" y="183"/>
                    <a:pt x="247" y="183"/>
                  </a:cubicBezTo>
                  <a:cubicBezTo>
                    <a:pt x="247" y="183"/>
                    <a:pt x="248" y="180"/>
                    <a:pt x="247" y="179"/>
                  </a:cubicBezTo>
                  <a:cubicBezTo>
                    <a:pt x="246" y="179"/>
                    <a:pt x="245" y="179"/>
                    <a:pt x="245" y="178"/>
                  </a:cubicBezTo>
                  <a:cubicBezTo>
                    <a:pt x="245" y="178"/>
                    <a:pt x="246" y="176"/>
                    <a:pt x="247" y="176"/>
                  </a:cubicBezTo>
                  <a:cubicBezTo>
                    <a:pt x="248" y="176"/>
                    <a:pt x="248" y="176"/>
                    <a:pt x="250" y="175"/>
                  </a:cubicBezTo>
                  <a:cubicBezTo>
                    <a:pt x="251" y="174"/>
                    <a:pt x="251" y="173"/>
                    <a:pt x="251" y="173"/>
                  </a:cubicBezTo>
                  <a:cubicBezTo>
                    <a:pt x="251" y="173"/>
                    <a:pt x="254" y="172"/>
                    <a:pt x="254" y="172"/>
                  </a:cubicBezTo>
                  <a:cubicBezTo>
                    <a:pt x="258" y="170"/>
                    <a:pt x="258" y="170"/>
                    <a:pt x="258" y="170"/>
                  </a:cubicBezTo>
                  <a:cubicBezTo>
                    <a:pt x="258" y="168"/>
                    <a:pt x="258" y="168"/>
                    <a:pt x="258" y="168"/>
                  </a:cubicBezTo>
                  <a:cubicBezTo>
                    <a:pt x="258" y="168"/>
                    <a:pt x="260" y="168"/>
                    <a:pt x="260" y="168"/>
                  </a:cubicBezTo>
                  <a:cubicBezTo>
                    <a:pt x="261" y="168"/>
                    <a:pt x="262" y="169"/>
                    <a:pt x="262" y="169"/>
                  </a:cubicBezTo>
                  <a:cubicBezTo>
                    <a:pt x="262" y="169"/>
                    <a:pt x="264" y="169"/>
                    <a:pt x="264" y="169"/>
                  </a:cubicBezTo>
                  <a:cubicBezTo>
                    <a:pt x="264" y="168"/>
                    <a:pt x="263" y="167"/>
                    <a:pt x="264" y="167"/>
                  </a:cubicBezTo>
                  <a:cubicBezTo>
                    <a:pt x="265" y="168"/>
                    <a:pt x="265" y="168"/>
                    <a:pt x="265" y="169"/>
                  </a:cubicBezTo>
                  <a:cubicBezTo>
                    <a:pt x="266" y="169"/>
                    <a:pt x="266" y="169"/>
                    <a:pt x="266" y="169"/>
                  </a:cubicBezTo>
                  <a:cubicBezTo>
                    <a:pt x="267" y="169"/>
                    <a:pt x="268" y="170"/>
                    <a:pt x="269" y="171"/>
                  </a:cubicBezTo>
                  <a:cubicBezTo>
                    <a:pt x="269" y="171"/>
                    <a:pt x="269" y="172"/>
                    <a:pt x="269" y="173"/>
                  </a:cubicBezTo>
                  <a:cubicBezTo>
                    <a:pt x="269" y="174"/>
                    <a:pt x="269" y="174"/>
                    <a:pt x="269" y="175"/>
                  </a:cubicBezTo>
                  <a:cubicBezTo>
                    <a:pt x="269" y="176"/>
                    <a:pt x="269" y="176"/>
                    <a:pt x="269" y="176"/>
                  </a:cubicBezTo>
                  <a:cubicBezTo>
                    <a:pt x="269" y="176"/>
                    <a:pt x="272" y="178"/>
                    <a:pt x="272" y="177"/>
                  </a:cubicBezTo>
                  <a:cubicBezTo>
                    <a:pt x="272" y="176"/>
                    <a:pt x="272" y="177"/>
                    <a:pt x="272" y="175"/>
                  </a:cubicBezTo>
                  <a:cubicBezTo>
                    <a:pt x="271" y="174"/>
                    <a:pt x="272" y="173"/>
                    <a:pt x="272" y="172"/>
                  </a:cubicBezTo>
                  <a:cubicBezTo>
                    <a:pt x="271" y="171"/>
                    <a:pt x="270" y="169"/>
                    <a:pt x="270" y="168"/>
                  </a:cubicBezTo>
                  <a:cubicBezTo>
                    <a:pt x="270" y="168"/>
                    <a:pt x="271" y="167"/>
                    <a:pt x="272" y="167"/>
                  </a:cubicBezTo>
                  <a:cubicBezTo>
                    <a:pt x="273" y="167"/>
                    <a:pt x="272" y="166"/>
                    <a:pt x="273" y="167"/>
                  </a:cubicBezTo>
                  <a:cubicBezTo>
                    <a:pt x="274" y="168"/>
                    <a:pt x="274" y="169"/>
                    <a:pt x="275" y="169"/>
                  </a:cubicBezTo>
                  <a:cubicBezTo>
                    <a:pt x="276" y="169"/>
                    <a:pt x="276" y="169"/>
                    <a:pt x="276" y="169"/>
                  </a:cubicBezTo>
                  <a:cubicBezTo>
                    <a:pt x="276" y="170"/>
                    <a:pt x="277" y="171"/>
                    <a:pt x="277" y="172"/>
                  </a:cubicBezTo>
                  <a:cubicBezTo>
                    <a:pt x="277" y="173"/>
                    <a:pt x="277" y="173"/>
                    <a:pt x="277" y="174"/>
                  </a:cubicBezTo>
                  <a:cubicBezTo>
                    <a:pt x="277" y="174"/>
                    <a:pt x="279" y="177"/>
                    <a:pt x="279" y="177"/>
                  </a:cubicBezTo>
                  <a:cubicBezTo>
                    <a:pt x="279" y="177"/>
                    <a:pt x="281" y="175"/>
                    <a:pt x="281" y="175"/>
                  </a:cubicBezTo>
                  <a:cubicBezTo>
                    <a:pt x="281" y="174"/>
                    <a:pt x="281" y="173"/>
                    <a:pt x="281" y="173"/>
                  </a:cubicBezTo>
                  <a:cubicBezTo>
                    <a:pt x="281" y="172"/>
                    <a:pt x="281" y="171"/>
                    <a:pt x="281" y="171"/>
                  </a:cubicBezTo>
                  <a:cubicBezTo>
                    <a:pt x="281" y="170"/>
                    <a:pt x="278" y="167"/>
                    <a:pt x="278" y="167"/>
                  </a:cubicBezTo>
                  <a:cubicBezTo>
                    <a:pt x="278" y="167"/>
                    <a:pt x="278" y="166"/>
                    <a:pt x="279" y="165"/>
                  </a:cubicBezTo>
                  <a:cubicBezTo>
                    <a:pt x="279" y="165"/>
                    <a:pt x="280" y="164"/>
                    <a:pt x="282" y="163"/>
                  </a:cubicBezTo>
                  <a:cubicBezTo>
                    <a:pt x="276" y="150"/>
                    <a:pt x="276" y="150"/>
                    <a:pt x="276" y="150"/>
                  </a:cubicBezTo>
                  <a:cubicBezTo>
                    <a:pt x="270" y="147"/>
                    <a:pt x="270" y="147"/>
                    <a:pt x="270" y="147"/>
                  </a:cubicBezTo>
                  <a:cubicBezTo>
                    <a:pt x="266" y="143"/>
                    <a:pt x="266" y="143"/>
                    <a:pt x="266" y="143"/>
                  </a:cubicBezTo>
                  <a:cubicBezTo>
                    <a:pt x="266" y="138"/>
                    <a:pt x="266" y="138"/>
                    <a:pt x="266" y="138"/>
                  </a:cubicBezTo>
                  <a:cubicBezTo>
                    <a:pt x="263" y="134"/>
                    <a:pt x="263" y="134"/>
                    <a:pt x="263" y="134"/>
                  </a:cubicBezTo>
                  <a:cubicBezTo>
                    <a:pt x="263" y="134"/>
                    <a:pt x="264" y="131"/>
                    <a:pt x="264" y="130"/>
                  </a:cubicBezTo>
                  <a:cubicBezTo>
                    <a:pt x="265" y="129"/>
                    <a:pt x="267" y="124"/>
                    <a:pt x="267" y="124"/>
                  </a:cubicBezTo>
                  <a:cubicBezTo>
                    <a:pt x="267" y="124"/>
                    <a:pt x="266" y="120"/>
                    <a:pt x="266" y="119"/>
                  </a:cubicBezTo>
                  <a:cubicBezTo>
                    <a:pt x="266" y="118"/>
                    <a:pt x="267" y="113"/>
                    <a:pt x="267" y="113"/>
                  </a:cubicBezTo>
                  <a:cubicBezTo>
                    <a:pt x="266" y="108"/>
                    <a:pt x="266" y="108"/>
                    <a:pt x="266" y="108"/>
                  </a:cubicBezTo>
                  <a:cubicBezTo>
                    <a:pt x="254" y="94"/>
                    <a:pt x="254" y="94"/>
                    <a:pt x="254" y="94"/>
                  </a:cubicBezTo>
                  <a:cubicBezTo>
                    <a:pt x="255" y="88"/>
                    <a:pt x="255" y="88"/>
                    <a:pt x="255" y="88"/>
                  </a:cubicBezTo>
                  <a:cubicBezTo>
                    <a:pt x="255" y="88"/>
                    <a:pt x="255" y="88"/>
                    <a:pt x="255" y="88"/>
                  </a:cubicBezTo>
                  <a:close/>
                  <a:moveTo>
                    <a:pt x="165" y="710"/>
                  </a:moveTo>
                  <a:cubicBezTo>
                    <a:pt x="165" y="710"/>
                    <a:pt x="165" y="710"/>
                    <a:pt x="165" y="710"/>
                  </a:cubicBezTo>
                  <a:cubicBezTo>
                    <a:pt x="166" y="702"/>
                    <a:pt x="166" y="702"/>
                    <a:pt x="166" y="702"/>
                  </a:cubicBezTo>
                  <a:cubicBezTo>
                    <a:pt x="166" y="702"/>
                    <a:pt x="164" y="699"/>
                    <a:pt x="164" y="699"/>
                  </a:cubicBezTo>
                  <a:cubicBezTo>
                    <a:pt x="164" y="698"/>
                    <a:pt x="163" y="696"/>
                    <a:pt x="163" y="693"/>
                  </a:cubicBezTo>
                  <a:cubicBezTo>
                    <a:pt x="164" y="690"/>
                    <a:pt x="164" y="689"/>
                    <a:pt x="165" y="687"/>
                  </a:cubicBezTo>
                  <a:cubicBezTo>
                    <a:pt x="165" y="685"/>
                    <a:pt x="167" y="684"/>
                    <a:pt x="167" y="682"/>
                  </a:cubicBezTo>
                  <a:cubicBezTo>
                    <a:pt x="167" y="679"/>
                    <a:pt x="167" y="678"/>
                    <a:pt x="168" y="676"/>
                  </a:cubicBezTo>
                  <a:cubicBezTo>
                    <a:pt x="168" y="674"/>
                    <a:pt x="169" y="672"/>
                    <a:pt x="170" y="672"/>
                  </a:cubicBezTo>
                  <a:cubicBezTo>
                    <a:pt x="170" y="671"/>
                    <a:pt x="172" y="667"/>
                    <a:pt x="172" y="667"/>
                  </a:cubicBezTo>
                  <a:cubicBezTo>
                    <a:pt x="173" y="662"/>
                    <a:pt x="173" y="662"/>
                    <a:pt x="173" y="662"/>
                  </a:cubicBezTo>
                  <a:cubicBezTo>
                    <a:pt x="173" y="662"/>
                    <a:pt x="175" y="657"/>
                    <a:pt x="175" y="656"/>
                  </a:cubicBezTo>
                  <a:cubicBezTo>
                    <a:pt x="175" y="655"/>
                    <a:pt x="174" y="651"/>
                    <a:pt x="174" y="650"/>
                  </a:cubicBezTo>
                  <a:cubicBezTo>
                    <a:pt x="175" y="649"/>
                    <a:pt x="177" y="647"/>
                    <a:pt x="177" y="647"/>
                  </a:cubicBezTo>
                  <a:cubicBezTo>
                    <a:pt x="180" y="647"/>
                    <a:pt x="180" y="647"/>
                    <a:pt x="180" y="647"/>
                  </a:cubicBezTo>
                  <a:cubicBezTo>
                    <a:pt x="180" y="647"/>
                    <a:pt x="180" y="650"/>
                    <a:pt x="179" y="651"/>
                  </a:cubicBezTo>
                  <a:cubicBezTo>
                    <a:pt x="178" y="651"/>
                    <a:pt x="177" y="652"/>
                    <a:pt x="177" y="652"/>
                  </a:cubicBezTo>
                  <a:cubicBezTo>
                    <a:pt x="177" y="653"/>
                    <a:pt x="179" y="655"/>
                    <a:pt x="179" y="655"/>
                  </a:cubicBezTo>
                  <a:cubicBezTo>
                    <a:pt x="179" y="659"/>
                    <a:pt x="179" y="659"/>
                    <a:pt x="179" y="659"/>
                  </a:cubicBezTo>
                  <a:cubicBezTo>
                    <a:pt x="177" y="663"/>
                    <a:pt x="177" y="663"/>
                    <a:pt x="177" y="663"/>
                  </a:cubicBezTo>
                  <a:cubicBezTo>
                    <a:pt x="175" y="668"/>
                    <a:pt x="175" y="668"/>
                    <a:pt x="175" y="668"/>
                  </a:cubicBezTo>
                  <a:cubicBezTo>
                    <a:pt x="175" y="673"/>
                    <a:pt x="175" y="673"/>
                    <a:pt x="175" y="673"/>
                  </a:cubicBezTo>
                  <a:cubicBezTo>
                    <a:pt x="174" y="676"/>
                    <a:pt x="174" y="676"/>
                    <a:pt x="174" y="676"/>
                  </a:cubicBezTo>
                  <a:cubicBezTo>
                    <a:pt x="173" y="679"/>
                    <a:pt x="173" y="679"/>
                    <a:pt x="173" y="679"/>
                  </a:cubicBezTo>
                  <a:cubicBezTo>
                    <a:pt x="171" y="685"/>
                    <a:pt x="171" y="685"/>
                    <a:pt x="171" y="685"/>
                  </a:cubicBezTo>
                  <a:cubicBezTo>
                    <a:pt x="172" y="690"/>
                    <a:pt x="172" y="690"/>
                    <a:pt x="172" y="690"/>
                  </a:cubicBezTo>
                  <a:cubicBezTo>
                    <a:pt x="169" y="696"/>
                    <a:pt x="169" y="696"/>
                    <a:pt x="169" y="696"/>
                  </a:cubicBezTo>
                  <a:cubicBezTo>
                    <a:pt x="169" y="696"/>
                    <a:pt x="169" y="699"/>
                    <a:pt x="169" y="700"/>
                  </a:cubicBezTo>
                  <a:cubicBezTo>
                    <a:pt x="169" y="701"/>
                    <a:pt x="169" y="707"/>
                    <a:pt x="169" y="707"/>
                  </a:cubicBezTo>
                  <a:cubicBezTo>
                    <a:pt x="169" y="707"/>
                    <a:pt x="169" y="710"/>
                    <a:pt x="168" y="710"/>
                  </a:cubicBezTo>
                  <a:cubicBezTo>
                    <a:pt x="167" y="710"/>
                    <a:pt x="165" y="710"/>
                    <a:pt x="165" y="710"/>
                  </a:cubicBezTo>
                  <a:close/>
                  <a:moveTo>
                    <a:pt x="206" y="649"/>
                  </a:moveTo>
                  <a:cubicBezTo>
                    <a:pt x="206" y="649"/>
                    <a:pt x="206" y="649"/>
                    <a:pt x="206" y="649"/>
                  </a:cubicBezTo>
                  <a:cubicBezTo>
                    <a:pt x="205" y="647"/>
                    <a:pt x="205" y="647"/>
                    <a:pt x="205" y="647"/>
                  </a:cubicBezTo>
                  <a:cubicBezTo>
                    <a:pt x="208" y="646"/>
                    <a:pt x="208" y="646"/>
                    <a:pt x="208" y="646"/>
                  </a:cubicBezTo>
                  <a:cubicBezTo>
                    <a:pt x="208" y="646"/>
                    <a:pt x="207" y="642"/>
                    <a:pt x="207" y="641"/>
                  </a:cubicBezTo>
                  <a:cubicBezTo>
                    <a:pt x="207" y="640"/>
                    <a:pt x="206" y="641"/>
                    <a:pt x="205" y="639"/>
                  </a:cubicBezTo>
                  <a:cubicBezTo>
                    <a:pt x="204" y="638"/>
                    <a:pt x="204" y="635"/>
                    <a:pt x="204" y="635"/>
                  </a:cubicBezTo>
                  <a:cubicBezTo>
                    <a:pt x="204" y="634"/>
                    <a:pt x="205" y="631"/>
                    <a:pt x="205" y="631"/>
                  </a:cubicBezTo>
                  <a:cubicBezTo>
                    <a:pt x="205" y="631"/>
                    <a:pt x="208" y="627"/>
                    <a:pt x="210" y="625"/>
                  </a:cubicBezTo>
                  <a:cubicBezTo>
                    <a:pt x="213" y="622"/>
                    <a:pt x="212" y="622"/>
                    <a:pt x="212" y="620"/>
                  </a:cubicBezTo>
                  <a:cubicBezTo>
                    <a:pt x="211" y="619"/>
                    <a:pt x="213" y="618"/>
                    <a:pt x="213" y="618"/>
                  </a:cubicBezTo>
                  <a:cubicBezTo>
                    <a:pt x="216" y="615"/>
                    <a:pt x="216" y="615"/>
                    <a:pt x="216" y="615"/>
                  </a:cubicBezTo>
                  <a:cubicBezTo>
                    <a:pt x="218" y="610"/>
                    <a:pt x="218" y="610"/>
                    <a:pt x="218" y="610"/>
                  </a:cubicBezTo>
                  <a:cubicBezTo>
                    <a:pt x="218" y="610"/>
                    <a:pt x="221" y="613"/>
                    <a:pt x="221" y="613"/>
                  </a:cubicBezTo>
                  <a:cubicBezTo>
                    <a:pt x="222" y="613"/>
                    <a:pt x="222" y="612"/>
                    <a:pt x="222" y="611"/>
                  </a:cubicBezTo>
                  <a:cubicBezTo>
                    <a:pt x="222" y="610"/>
                    <a:pt x="224" y="610"/>
                    <a:pt x="224" y="610"/>
                  </a:cubicBezTo>
                  <a:cubicBezTo>
                    <a:pt x="225" y="610"/>
                    <a:pt x="228" y="609"/>
                    <a:pt x="228" y="609"/>
                  </a:cubicBezTo>
                  <a:cubicBezTo>
                    <a:pt x="229" y="607"/>
                    <a:pt x="229" y="607"/>
                    <a:pt x="229" y="607"/>
                  </a:cubicBezTo>
                  <a:cubicBezTo>
                    <a:pt x="229" y="607"/>
                    <a:pt x="233" y="606"/>
                    <a:pt x="235" y="607"/>
                  </a:cubicBezTo>
                  <a:cubicBezTo>
                    <a:pt x="236" y="608"/>
                    <a:pt x="234" y="608"/>
                    <a:pt x="234" y="609"/>
                  </a:cubicBezTo>
                  <a:cubicBezTo>
                    <a:pt x="234" y="610"/>
                    <a:pt x="234" y="610"/>
                    <a:pt x="234" y="611"/>
                  </a:cubicBezTo>
                  <a:cubicBezTo>
                    <a:pt x="234" y="612"/>
                    <a:pt x="233" y="613"/>
                    <a:pt x="230" y="613"/>
                  </a:cubicBezTo>
                  <a:cubicBezTo>
                    <a:pt x="227" y="614"/>
                    <a:pt x="229" y="616"/>
                    <a:pt x="229" y="616"/>
                  </a:cubicBezTo>
                  <a:cubicBezTo>
                    <a:pt x="229" y="616"/>
                    <a:pt x="229" y="620"/>
                    <a:pt x="229" y="620"/>
                  </a:cubicBezTo>
                  <a:cubicBezTo>
                    <a:pt x="228" y="621"/>
                    <a:pt x="226" y="623"/>
                    <a:pt x="224" y="623"/>
                  </a:cubicBezTo>
                  <a:cubicBezTo>
                    <a:pt x="223" y="624"/>
                    <a:pt x="223" y="626"/>
                    <a:pt x="223" y="626"/>
                  </a:cubicBezTo>
                  <a:cubicBezTo>
                    <a:pt x="223" y="627"/>
                    <a:pt x="224" y="629"/>
                    <a:pt x="224" y="631"/>
                  </a:cubicBezTo>
                  <a:cubicBezTo>
                    <a:pt x="224" y="632"/>
                    <a:pt x="224" y="632"/>
                    <a:pt x="225" y="634"/>
                  </a:cubicBezTo>
                  <a:cubicBezTo>
                    <a:pt x="225" y="635"/>
                    <a:pt x="227" y="635"/>
                    <a:pt x="228" y="635"/>
                  </a:cubicBezTo>
                  <a:cubicBezTo>
                    <a:pt x="228" y="636"/>
                    <a:pt x="230" y="638"/>
                    <a:pt x="229" y="639"/>
                  </a:cubicBezTo>
                  <a:cubicBezTo>
                    <a:pt x="228" y="640"/>
                    <a:pt x="227" y="641"/>
                    <a:pt x="226" y="641"/>
                  </a:cubicBezTo>
                  <a:cubicBezTo>
                    <a:pt x="226" y="642"/>
                    <a:pt x="224" y="645"/>
                    <a:pt x="224" y="645"/>
                  </a:cubicBezTo>
                  <a:cubicBezTo>
                    <a:pt x="224" y="645"/>
                    <a:pt x="225" y="647"/>
                    <a:pt x="224" y="649"/>
                  </a:cubicBezTo>
                  <a:cubicBezTo>
                    <a:pt x="224" y="651"/>
                    <a:pt x="222" y="650"/>
                    <a:pt x="221" y="651"/>
                  </a:cubicBezTo>
                  <a:cubicBezTo>
                    <a:pt x="221" y="651"/>
                    <a:pt x="218" y="654"/>
                    <a:pt x="218" y="654"/>
                  </a:cubicBezTo>
                  <a:cubicBezTo>
                    <a:pt x="217" y="654"/>
                    <a:pt x="216" y="658"/>
                    <a:pt x="216" y="660"/>
                  </a:cubicBezTo>
                  <a:cubicBezTo>
                    <a:pt x="216" y="661"/>
                    <a:pt x="216" y="663"/>
                    <a:pt x="216" y="664"/>
                  </a:cubicBezTo>
                  <a:cubicBezTo>
                    <a:pt x="216" y="665"/>
                    <a:pt x="216" y="664"/>
                    <a:pt x="214" y="667"/>
                  </a:cubicBezTo>
                  <a:cubicBezTo>
                    <a:pt x="211" y="670"/>
                    <a:pt x="212" y="668"/>
                    <a:pt x="209" y="667"/>
                  </a:cubicBezTo>
                  <a:cubicBezTo>
                    <a:pt x="205" y="667"/>
                    <a:pt x="209" y="666"/>
                    <a:pt x="210" y="664"/>
                  </a:cubicBezTo>
                  <a:cubicBezTo>
                    <a:pt x="211" y="662"/>
                    <a:pt x="212" y="660"/>
                    <a:pt x="212" y="660"/>
                  </a:cubicBezTo>
                  <a:cubicBezTo>
                    <a:pt x="211" y="656"/>
                    <a:pt x="211" y="656"/>
                    <a:pt x="211" y="656"/>
                  </a:cubicBezTo>
                  <a:cubicBezTo>
                    <a:pt x="209" y="653"/>
                    <a:pt x="209" y="653"/>
                    <a:pt x="209" y="653"/>
                  </a:cubicBezTo>
                  <a:lnTo>
                    <a:pt x="206" y="649"/>
                  </a:lnTo>
                  <a:close/>
                </a:path>
              </a:pathLst>
            </a:custGeom>
            <a:grpFill/>
            <a:ln w="38100" cap="rnd" cmpd="sng">
              <a:solidFill>
                <a:schemeClr val="bg2"/>
              </a:solidFill>
              <a:prstDash val="solid"/>
              <a:round/>
              <a:headEnd/>
              <a:tailEnd/>
            </a:ln>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en-US" sz="1050">
                <a:solidFill>
                  <a:srgbClr val="0032A0">
                    <a:lumMod val="50000"/>
                  </a:srgbClr>
                </a:solidFill>
                <a:latin typeface="Calibri Light"/>
              </a:endParaRPr>
            </a:p>
          </p:txBody>
        </p:sp>
        <p:sp>
          <p:nvSpPr>
            <p:cNvPr id="571" name="Freeform 96"/>
            <p:cNvSpPr>
              <a:spLocks noEditPoints="1"/>
            </p:cNvSpPr>
            <p:nvPr/>
          </p:nvSpPr>
          <p:spPr bwMode="auto">
            <a:xfrm>
              <a:off x="4686242" y="235948"/>
              <a:ext cx="1226964" cy="1680165"/>
            </a:xfrm>
            <a:custGeom>
              <a:avLst/>
              <a:gdLst>
                <a:gd name="T0" fmla="*/ 383 w 538"/>
                <a:gd name="T1" fmla="*/ 61 h 760"/>
                <a:gd name="T2" fmla="*/ 367 w 538"/>
                <a:gd name="T3" fmla="*/ 127 h 760"/>
                <a:gd name="T4" fmla="*/ 435 w 538"/>
                <a:gd name="T5" fmla="*/ 150 h 760"/>
                <a:gd name="T6" fmla="*/ 438 w 538"/>
                <a:gd name="T7" fmla="*/ 149 h 760"/>
                <a:gd name="T8" fmla="*/ 438 w 538"/>
                <a:gd name="T9" fmla="*/ 148 h 760"/>
                <a:gd name="T10" fmla="*/ 443 w 538"/>
                <a:gd name="T11" fmla="*/ 86 h 760"/>
                <a:gd name="T12" fmla="*/ 500 w 538"/>
                <a:gd name="T13" fmla="*/ 70 h 760"/>
                <a:gd name="T14" fmla="*/ 509 w 538"/>
                <a:gd name="T15" fmla="*/ 106 h 760"/>
                <a:gd name="T16" fmla="*/ 499 w 538"/>
                <a:gd name="T17" fmla="*/ 50 h 760"/>
                <a:gd name="T18" fmla="*/ 468 w 538"/>
                <a:gd name="T19" fmla="*/ 9 h 760"/>
                <a:gd name="T20" fmla="*/ 444 w 538"/>
                <a:gd name="T21" fmla="*/ 21 h 760"/>
                <a:gd name="T22" fmla="*/ 425 w 538"/>
                <a:gd name="T23" fmla="*/ 23 h 760"/>
                <a:gd name="T24" fmla="*/ 400 w 538"/>
                <a:gd name="T25" fmla="*/ 33 h 760"/>
                <a:gd name="T26" fmla="*/ 377 w 538"/>
                <a:gd name="T27" fmla="*/ 69 h 760"/>
                <a:gd name="T28" fmla="*/ 361 w 538"/>
                <a:gd name="T29" fmla="*/ 85 h 760"/>
                <a:gd name="T30" fmla="*/ 328 w 538"/>
                <a:gd name="T31" fmla="*/ 96 h 760"/>
                <a:gd name="T32" fmla="*/ 298 w 538"/>
                <a:gd name="T33" fmla="*/ 115 h 760"/>
                <a:gd name="T34" fmla="*/ 281 w 538"/>
                <a:gd name="T35" fmla="*/ 161 h 760"/>
                <a:gd name="T36" fmla="*/ 241 w 538"/>
                <a:gd name="T37" fmla="*/ 187 h 760"/>
                <a:gd name="T38" fmla="*/ 235 w 538"/>
                <a:gd name="T39" fmla="*/ 201 h 760"/>
                <a:gd name="T40" fmla="*/ 241 w 538"/>
                <a:gd name="T41" fmla="*/ 223 h 760"/>
                <a:gd name="T42" fmla="*/ 235 w 538"/>
                <a:gd name="T43" fmla="*/ 256 h 760"/>
                <a:gd name="T44" fmla="*/ 219 w 538"/>
                <a:gd name="T45" fmla="*/ 306 h 760"/>
                <a:gd name="T46" fmla="*/ 193 w 538"/>
                <a:gd name="T47" fmla="*/ 362 h 760"/>
                <a:gd name="T48" fmla="*/ 174 w 538"/>
                <a:gd name="T49" fmla="*/ 390 h 760"/>
                <a:gd name="T50" fmla="*/ 145 w 538"/>
                <a:gd name="T51" fmla="*/ 436 h 760"/>
                <a:gd name="T52" fmla="*/ 139 w 538"/>
                <a:gd name="T53" fmla="*/ 456 h 760"/>
                <a:gd name="T54" fmla="*/ 97 w 538"/>
                <a:gd name="T55" fmla="*/ 474 h 760"/>
                <a:gd name="T56" fmla="*/ 59 w 538"/>
                <a:gd name="T57" fmla="*/ 500 h 760"/>
                <a:gd name="T58" fmla="*/ 24 w 538"/>
                <a:gd name="T59" fmla="*/ 527 h 760"/>
                <a:gd name="T60" fmla="*/ 14 w 538"/>
                <a:gd name="T61" fmla="*/ 551 h 760"/>
                <a:gd name="T62" fmla="*/ 4 w 538"/>
                <a:gd name="T63" fmla="*/ 599 h 760"/>
                <a:gd name="T64" fmla="*/ 13 w 538"/>
                <a:gd name="T65" fmla="*/ 650 h 760"/>
                <a:gd name="T66" fmla="*/ 22 w 538"/>
                <a:gd name="T67" fmla="*/ 686 h 760"/>
                <a:gd name="T68" fmla="*/ 33 w 538"/>
                <a:gd name="T69" fmla="*/ 742 h 760"/>
                <a:gd name="T70" fmla="*/ 96 w 538"/>
                <a:gd name="T71" fmla="*/ 747 h 760"/>
                <a:gd name="T72" fmla="*/ 173 w 538"/>
                <a:gd name="T73" fmla="*/ 704 h 760"/>
                <a:gd name="T74" fmla="*/ 188 w 538"/>
                <a:gd name="T75" fmla="*/ 671 h 760"/>
                <a:gd name="T76" fmla="*/ 193 w 538"/>
                <a:gd name="T77" fmla="*/ 655 h 760"/>
                <a:gd name="T78" fmla="*/ 193 w 538"/>
                <a:gd name="T79" fmla="*/ 655 h 760"/>
                <a:gd name="T80" fmla="*/ 207 w 538"/>
                <a:gd name="T81" fmla="*/ 644 h 760"/>
                <a:gd name="T82" fmla="*/ 212 w 538"/>
                <a:gd name="T83" fmla="*/ 590 h 760"/>
                <a:gd name="T84" fmla="*/ 213 w 538"/>
                <a:gd name="T85" fmla="*/ 589 h 760"/>
                <a:gd name="T86" fmla="*/ 213 w 538"/>
                <a:gd name="T87" fmla="*/ 586 h 760"/>
                <a:gd name="T88" fmla="*/ 213 w 538"/>
                <a:gd name="T89" fmla="*/ 584 h 760"/>
                <a:gd name="T90" fmla="*/ 214 w 538"/>
                <a:gd name="T91" fmla="*/ 582 h 760"/>
                <a:gd name="T92" fmla="*/ 189 w 538"/>
                <a:gd name="T93" fmla="*/ 510 h 760"/>
                <a:gd name="T94" fmla="*/ 231 w 538"/>
                <a:gd name="T95" fmla="*/ 427 h 760"/>
                <a:gd name="T96" fmla="*/ 240 w 538"/>
                <a:gd name="T97" fmla="*/ 314 h 760"/>
                <a:gd name="T98" fmla="*/ 275 w 538"/>
                <a:gd name="T99" fmla="*/ 228 h 760"/>
                <a:gd name="T100" fmla="*/ 275 w 538"/>
                <a:gd name="T101" fmla="*/ 220 h 760"/>
                <a:gd name="T102" fmla="*/ 275 w 538"/>
                <a:gd name="T103" fmla="*/ 218 h 760"/>
                <a:gd name="T104" fmla="*/ 276 w 538"/>
                <a:gd name="T105" fmla="*/ 217 h 760"/>
                <a:gd name="T106" fmla="*/ 277 w 538"/>
                <a:gd name="T107" fmla="*/ 215 h 760"/>
                <a:gd name="T108" fmla="*/ 302 w 538"/>
                <a:gd name="T109" fmla="*/ 202 h 760"/>
                <a:gd name="T110" fmla="*/ 342 w 538"/>
                <a:gd name="T111" fmla="*/ 142 h 760"/>
                <a:gd name="T112" fmla="*/ 360 w 538"/>
                <a:gd name="T113" fmla="*/ 125 h 760"/>
                <a:gd name="T114" fmla="*/ 361 w 538"/>
                <a:gd name="T115" fmla="*/ 125 h 760"/>
                <a:gd name="T116" fmla="*/ 363 w 538"/>
                <a:gd name="T117" fmla="*/ 125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38" h="760">
                  <a:moveTo>
                    <a:pt x="370" y="57"/>
                  </a:moveTo>
                  <a:cubicBezTo>
                    <a:pt x="368" y="57"/>
                    <a:pt x="365" y="58"/>
                    <a:pt x="365" y="56"/>
                  </a:cubicBezTo>
                  <a:cubicBezTo>
                    <a:pt x="365" y="55"/>
                    <a:pt x="362" y="52"/>
                    <a:pt x="362" y="52"/>
                  </a:cubicBezTo>
                  <a:cubicBezTo>
                    <a:pt x="362" y="51"/>
                    <a:pt x="360" y="49"/>
                    <a:pt x="363" y="48"/>
                  </a:cubicBezTo>
                  <a:cubicBezTo>
                    <a:pt x="365" y="46"/>
                    <a:pt x="372" y="43"/>
                    <a:pt x="373" y="43"/>
                  </a:cubicBezTo>
                  <a:cubicBezTo>
                    <a:pt x="373" y="43"/>
                    <a:pt x="376" y="38"/>
                    <a:pt x="377" y="37"/>
                  </a:cubicBezTo>
                  <a:cubicBezTo>
                    <a:pt x="378" y="37"/>
                    <a:pt x="384" y="37"/>
                    <a:pt x="384" y="37"/>
                  </a:cubicBezTo>
                  <a:cubicBezTo>
                    <a:pt x="384" y="37"/>
                    <a:pt x="385" y="38"/>
                    <a:pt x="387" y="38"/>
                  </a:cubicBezTo>
                  <a:cubicBezTo>
                    <a:pt x="389" y="39"/>
                    <a:pt x="393" y="36"/>
                    <a:pt x="391" y="39"/>
                  </a:cubicBezTo>
                  <a:cubicBezTo>
                    <a:pt x="388" y="41"/>
                    <a:pt x="387" y="42"/>
                    <a:pt x="386" y="42"/>
                  </a:cubicBezTo>
                  <a:cubicBezTo>
                    <a:pt x="385" y="43"/>
                    <a:pt x="380" y="47"/>
                    <a:pt x="380" y="49"/>
                  </a:cubicBezTo>
                  <a:cubicBezTo>
                    <a:pt x="379" y="51"/>
                    <a:pt x="380" y="51"/>
                    <a:pt x="379" y="52"/>
                  </a:cubicBezTo>
                  <a:cubicBezTo>
                    <a:pt x="377" y="53"/>
                    <a:pt x="371" y="56"/>
                    <a:pt x="370" y="57"/>
                  </a:cubicBezTo>
                  <a:close/>
                  <a:moveTo>
                    <a:pt x="383" y="61"/>
                  </a:moveTo>
                  <a:cubicBezTo>
                    <a:pt x="383" y="61"/>
                    <a:pt x="383" y="61"/>
                    <a:pt x="383" y="61"/>
                  </a:cubicBezTo>
                  <a:cubicBezTo>
                    <a:pt x="383" y="61"/>
                    <a:pt x="386" y="62"/>
                    <a:pt x="386" y="61"/>
                  </a:cubicBezTo>
                  <a:cubicBezTo>
                    <a:pt x="386" y="61"/>
                    <a:pt x="387" y="59"/>
                    <a:pt x="387" y="56"/>
                  </a:cubicBezTo>
                  <a:cubicBezTo>
                    <a:pt x="388" y="53"/>
                    <a:pt x="390" y="53"/>
                    <a:pt x="391" y="52"/>
                  </a:cubicBezTo>
                  <a:cubicBezTo>
                    <a:pt x="392" y="51"/>
                    <a:pt x="391" y="51"/>
                    <a:pt x="392" y="49"/>
                  </a:cubicBezTo>
                  <a:cubicBezTo>
                    <a:pt x="392" y="47"/>
                    <a:pt x="391" y="47"/>
                    <a:pt x="389" y="46"/>
                  </a:cubicBezTo>
                  <a:cubicBezTo>
                    <a:pt x="386" y="46"/>
                    <a:pt x="386" y="48"/>
                    <a:pt x="384" y="48"/>
                  </a:cubicBezTo>
                  <a:cubicBezTo>
                    <a:pt x="383" y="49"/>
                    <a:pt x="383" y="51"/>
                    <a:pt x="384" y="52"/>
                  </a:cubicBezTo>
                  <a:cubicBezTo>
                    <a:pt x="384" y="53"/>
                    <a:pt x="382" y="54"/>
                    <a:pt x="380" y="55"/>
                  </a:cubicBezTo>
                  <a:cubicBezTo>
                    <a:pt x="378" y="57"/>
                    <a:pt x="378" y="59"/>
                    <a:pt x="378" y="59"/>
                  </a:cubicBezTo>
                  <a:cubicBezTo>
                    <a:pt x="383" y="61"/>
                    <a:pt x="383" y="61"/>
                    <a:pt x="383" y="61"/>
                  </a:cubicBezTo>
                  <a:close/>
                  <a:moveTo>
                    <a:pt x="363" y="126"/>
                  </a:moveTo>
                  <a:cubicBezTo>
                    <a:pt x="363" y="126"/>
                    <a:pt x="363" y="126"/>
                    <a:pt x="363" y="126"/>
                  </a:cubicBezTo>
                  <a:cubicBezTo>
                    <a:pt x="367" y="127"/>
                    <a:pt x="367" y="127"/>
                    <a:pt x="367" y="127"/>
                  </a:cubicBezTo>
                  <a:cubicBezTo>
                    <a:pt x="374" y="135"/>
                    <a:pt x="374" y="135"/>
                    <a:pt x="374" y="135"/>
                  </a:cubicBezTo>
                  <a:cubicBezTo>
                    <a:pt x="380" y="142"/>
                    <a:pt x="380" y="142"/>
                    <a:pt x="380" y="142"/>
                  </a:cubicBezTo>
                  <a:cubicBezTo>
                    <a:pt x="380" y="142"/>
                    <a:pt x="389" y="149"/>
                    <a:pt x="391" y="150"/>
                  </a:cubicBezTo>
                  <a:cubicBezTo>
                    <a:pt x="393" y="151"/>
                    <a:pt x="404" y="153"/>
                    <a:pt x="405" y="154"/>
                  </a:cubicBezTo>
                  <a:cubicBezTo>
                    <a:pt x="408" y="150"/>
                    <a:pt x="408" y="150"/>
                    <a:pt x="408" y="150"/>
                  </a:cubicBezTo>
                  <a:cubicBezTo>
                    <a:pt x="412" y="147"/>
                    <a:pt x="412" y="147"/>
                    <a:pt x="412" y="147"/>
                  </a:cubicBezTo>
                  <a:cubicBezTo>
                    <a:pt x="411" y="145"/>
                    <a:pt x="411" y="145"/>
                    <a:pt x="411" y="145"/>
                  </a:cubicBezTo>
                  <a:cubicBezTo>
                    <a:pt x="416" y="142"/>
                    <a:pt x="416" y="142"/>
                    <a:pt x="416" y="142"/>
                  </a:cubicBezTo>
                  <a:cubicBezTo>
                    <a:pt x="420" y="145"/>
                    <a:pt x="420" y="145"/>
                    <a:pt x="420" y="145"/>
                  </a:cubicBezTo>
                  <a:cubicBezTo>
                    <a:pt x="430" y="147"/>
                    <a:pt x="430" y="147"/>
                    <a:pt x="430" y="147"/>
                  </a:cubicBezTo>
                  <a:cubicBezTo>
                    <a:pt x="434" y="150"/>
                    <a:pt x="434" y="150"/>
                    <a:pt x="434" y="150"/>
                  </a:cubicBezTo>
                  <a:cubicBezTo>
                    <a:pt x="434" y="150"/>
                    <a:pt x="434" y="150"/>
                    <a:pt x="435" y="150"/>
                  </a:cubicBezTo>
                  <a:cubicBezTo>
                    <a:pt x="435" y="150"/>
                    <a:pt x="435" y="150"/>
                    <a:pt x="435" y="150"/>
                  </a:cubicBezTo>
                  <a:cubicBezTo>
                    <a:pt x="435" y="150"/>
                    <a:pt x="435" y="150"/>
                    <a:pt x="435" y="150"/>
                  </a:cubicBezTo>
                  <a:cubicBezTo>
                    <a:pt x="436" y="149"/>
                    <a:pt x="436" y="149"/>
                    <a:pt x="436" y="149"/>
                  </a:cubicBezTo>
                  <a:cubicBezTo>
                    <a:pt x="436" y="149"/>
                    <a:pt x="436" y="149"/>
                    <a:pt x="436" y="149"/>
                  </a:cubicBezTo>
                  <a:cubicBezTo>
                    <a:pt x="436" y="149"/>
                    <a:pt x="436" y="149"/>
                    <a:pt x="436" y="149"/>
                  </a:cubicBezTo>
                  <a:cubicBezTo>
                    <a:pt x="436" y="149"/>
                    <a:pt x="436" y="149"/>
                    <a:pt x="436" y="149"/>
                  </a:cubicBezTo>
                  <a:cubicBezTo>
                    <a:pt x="436" y="149"/>
                    <a:pt x="437" y="149"/>
                    <a:pt x="437" y="149"/>
                  </a:cubicBezTo>
                  <a:cubicBezTo>
                    <a:pt x="437" y="149"/>
                    <a:pt x="437" y="149"/>
                    <a:pt x="437" y="149"/>
                  </a:cubicBezTo>
                  <a:cubicBezTo>
                    <a:pt x="437" y="149"/>
                    <a:pt x="437" y="149"/>
                    <a:pt x="437" y="149"/>
                  </a:cubicBezTo>
                  <a:cubicBezTo>
                    <a:pt x="437" y="149"/>
                    <a:pt x="437" y="149"/>
                    <a:pt x="437" y="149"/>
                  </a:cubicBezTo>
                  <a:cubicBezTo>
                    <a:pt x="437" y="149"/>
                    <a:pt x="437" y="149"/>
                    <a:pt x="437"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7"/>
                    <a:pt x="438" y="147"/>
                    <a:pt x="438" y="147"/>
                  </a:cubicBezTo>
                  <a:cubicBezTo>
                    <a:pt x="438" y="146"/>
                    <a:pt x="438" y="140"/>
                    <a:pt x="438" y="140"/>
                  </a:cubicBezTo>
                  <a:cubicBezTo>
                    <a:pt x="438" y="140"/>
                    <a:pt x="435" y="138"/>
                    <a:pt x="438" y="136"/>
                  </a:cubicBezTo>
                  <a:cubicBezTo>
                    <a:pt x="441" y="133"/>
                    <a:pt x="445" y="130"/>
                    <a:pt x="445" y="130"/>
                  </a:cubicBezTo>
                  <a:cubicBezTo>
                    <a:pt x="445" y="130"/>
                    <a:pt x="447" y="129"/>
                    <a:pt x="447" y="126"/>
                  </a:cubicBezTo>
                  <a:cubicBezTo>
                    <a:pt x="447" y="123"/>
                    <a:pt x="445" y="115"/>
                    <a:pt x="445" y="115"/>
                  </a:cubicBezTo>
                  <a:cubicBezTo>
                    <a:pt x="445" y="115"/>
                    <a:pt x="443" y="110"/>
                    <a:pt x="443" y="108"/>
                  </a:cubicBezTo>
                  <a:cubicBezTo>
                    <a:pt x="445" y="96"/>
                    <a:pt x="440" y="88"/>
                    <a:pt x="443" y="86"/>
                  </a:cubicBezTo>
                  <a:cubicBezTo>
                    <a:pt x="443" y="86"/>
                    <a:pt x="443" y="86"/>
                    <a:pt x="443" y="86"/>
                  </a:cubicBezTo>
                  <a:cubicBezTo>
                    <a:pt x="443" y="86"/>
                    <a:pt x="443" y="86"/>
                    <a:pt x="443" y="86"/>
                  </a:cubicBezTo>
                  <a:cubicBezTo>
                    <a:pt x="445" y="85"/>
                    <a:pt x="445" y="85"/>
                    <a:pt x="445" y="85"/>
                  </a:cubicBezTo>
                  <a:cubicBezTo>
                    <a:pt x="448" y="83"/>
                    <a:pt x="448" y="83"/>
                    <a:pt x="448" y="83"/>
                  </a:cubicBezTo>
                  <a:cubicBezTo>
                    <a:pt x="448" y="83"/>
                    <a:pt x="448" y="82"/>
                    <a:pt x="448" y="82"/>
                  </a:cubicBezTo>
                  <a:cubicBezTo>
                    <a:pt x="448" y="77"/>
                    <a:pt x="442" y="72"/>
                    <a:pt x="449" y="71"/>
                  </a:cubicBezTo>
                  <a:cubicBezTo>
                    <a:pt x="452" y="69"/>
                    <a:pt x="452" y="69"/>
                    <a:pt x="452" y="69"/>
                  </a:cubicBezTo>
                  <a:cubicBezTo>
                    <a:pt x="461" y="69"/>
                    <a:pt x="461" y="69"/>
                    <a:pt x="461" y="69"/>
                  </a:cubicBezTo>
                  <a:cubicBezTo>
                    <a:pt x="463" y="63"/>
                    <a:pt x="463" y="63"/>
                    <a:pt x="463" y="63"/>
                  </a:cubicBezTo>
                  <a:cubicBezTo>
                    <a:pt x="467" y="59"/>
                    <a:pt x="467" y="59"/>
                    <a:pt x="467" y="59"/>
                  </a:cubicBezTo>
                  <a:cubicBezTo>
                    <a:pt x="470" y="59"/>
                    <a:pt x="474" y="58"/>
                    <a:pt x="476" y="59"/>
                  </a:cubicBezTo>
                  <a:cubicBezTo>
                    <a:pt x="478" y="62"/>
                    <a:pt x="478" y="64"/>
                    <a:pt x="482" y="65"/>
                  </a:cubicBezTo>
                  <a:cubicBezTo>
                    <a:pt x="494" y="69"/>
                    <a:pt x="494" y="69"/>
                    <a:pt x="494" y="69"/>
                  </a:cubicBezTo>
                  <a:cubicBezTo>
                    <a:pt x="500" y="70"/>
                    <a:pt x="500" y="70"/>
                    <a:pt x="500" y="70"/>
                  </a:cubicBezTo>
                  <a:cubicBezTo>
                    <a:pt x="500" y="70"/>
                    <a:pt x="500" y="70"/>
                    <a:pt x="500" y="70"/>
                  </a:cubicBezTo>
                  <a:cubicBezTo>
                    <a:pt x="501" y="70"/>
                    <a:pt x="501" y="70"/>
                    <a:pt x="501" y="70"/>
                  </a:cubicBezTo>
                  <a:cubicBezTo>
                    <a:pt x="501" y="70"/>
                    <a:pt x="501" y="70"/>
                    <a:pt x="501" y="70"/>
                  </a:cubicBezTo>
                  <a:cubicBezTo>
                    <a:pt x="503" y="72"/>
                    <a:pt x="503" y="72"/>
                    <a:pt x="503" y="72"/>
                  </a:cubicBezTo>
                  <a:cubicBezTo>
                    <a:pt x="503" y="72"/>
                    <a:pt x="503" y="72"/>
                    <a:pt x="503" y="72"/>
                  </a:cubicBezTo>
                  <a:cubicBezTo>
                    <a:pt x="503" y="72"/>
                    <a:pt x="503" y="72"/>
                    <a:pt x="503" y="72"/>
                  </a:cubicBezTo>
                  <a:cubicBezTo>
                    <a:pt x="503" y="72"/>
                    <a:pt x="503" y="72"/>
                    <a:pt x="503" y="72"/>
                  </a:cubicBezTo>
                  <a:cubicBezTo>
                    <a:pt x="503" y="74"/>
                    <a:pt x="503" y="76"/>
                    <a:pt x="504" y="77"/>
                  </a:cubicBezTo>
                  <a:cubicBezTo>
                    <a:pt x="504" y="79"/>
                    <a:pt x="505" y="82"/>
                    <a:pt x="505" y="82"/>
                  </a:cubicBezTo>
                  <a:cubicBezTo>
                    <a:pt x="505" y="82"/>
                    <a:pt x="504" y="85"/>
                    <a:pt x="504" y="87"/>
                  </a:cubicBezTo>
                  <a:cubicBezTo>
                    <a:pt x="503" y="88"/>
                    <a:pt x="503" y="91"/>
                    <a:pt x="503" y="92"/>
                  </a:cubicBezTo>
                  <a:cubicBezTo>
                    <a:pt x="503" y="93"/>
                    <a:pt x="503" y="94"/>
                    <a:pt x="503" y="95"/>
                  </a:cubicBezTo>
                  <a:cubicBezTo>
                    <a:pt x="503" y="97"/>
                    <a:pt x="504" y="100"/>
                    <a:pt x="505" y="101"/>
                  </a:cubicBezTo>
                  <a:cubicBezTo>
                    <a:pt x="505" y="102"/>
                    <a:pt x="510" y="105"/>
                    <a:pt x="510" y="105"/>
                  </a:cubicBezTo>
                  <a:cubicBezTo>
                    <a:pt x="510" y="105"/>
                    <a:pt x="510" y="105"/>
                    <a:pt x="509" y="106"/>
                  </a:cubicBezTo>
                  <a:cubicBezTo>
                    <a:pt x="509" y="106"/>
                    <a:pt x="509" y="107"/>
                    <a:pt x="510" y="107"/>
                  </a:cubicBezTo>
                  <a:cubicBezTo>
                    <a:pt x="512" y="107"/>
                    <a:pt x="515" y="106"/>
                    <a:pt x="515" y="106"/>
                  </a:cubicBezTo>
                  <a:cubicBezTo>
                    <a:pt x="515" y="106"/>
                    <a:pt x="515" y="97"/>
                    <a:pt x="514" y="94"/>
                  </a:cubicBezTo>
                  <a:cubicBezTo>
                    <a:pt x="513" y="90"/>
                    <a:pt x="518" y="86"/>
                    <a:pt x="518" y="86"/>
                  </a:cubicBezTo>
                  <a:cubicBezTo>
                    <a:pt x="525" y="79"/>
                    <a:pt x="525" y="79"/>
                    <a:pt x="525" y="79"/>
                  </a:cubicBezTo>
                  <a:cubicBezTo>
                    <a:pt x="524" y="71"/>
                    <a:pt x="524" y="71"/>
                    <a:pt x="524" y="71"/>
                  </a:cubicBezTo>
                  <a:cubicBezTo>
                    <a:pt x="532" y="72"/>
                    <a:pt x="532" y="72"/>
                    <a:pt x="532" y="72"/>
                  </a:cubicBezTo>
                  <a:cubicBezTo>
                    <a:pt x="532" y="72"/>
                    <a:pt x="538" y="69"/>
                    <a:pt x="536" y="65"/>
                  </a:cubicBezTo>
                  <a:cubicBezTo>
                    <a:pt x="534" y="60"/>
                    <a:pt x="532" y="52"/>
                    <a:pt x="530" y="54"/>
                  </a:cubicBezTo>
                  <a:cubicBezTo>
                    <a:pt x="527" y="56"/>
                    <a:pt x="522" y="62"/>
                    <a:pt x="522" y="62"/>
                  </a:cubicBezTo>
                  <a:cubicBezTo>
                    <a:pt x="521" y="52"/>
                    <a:pt x="521" y="52"/>
                    <a:pt x="521" y="52"/>
                  </a:cubicBezTo>
                  <a:cubicBezTo>
                    <a:pt x="513" y="55"/>
                    <a:pt x="513" y="55"/>
                    <a:pt x="513" y="55"/>
                  </a:cubicBezTo>
                  <a:cubicBezTo>
                    <a:pt x="505" y="53"/>
                    <a:pt x="505" y="53"/>
                    <a:pt x="505" y="53"/>
                  </a:cubicBezTo>
                  <a:cubicBezTo>
                    <a:pt x="505" y="53"/>
                    <a:pt x="502" y="49"/>
                    <a:pt x="499" y="50"/>
                  </a:cubicBezTo>
                  <a:cubicBezTo>
                    <a:pt x="496" y="50"/>
                    <a:pt x="491" y="50"/>
                    <a:pt x="491" y="50"/>
                  </a:cubicBezTo>
                  <a:cubicBezTo>
                    <a:pt x="491" y="50"/>
                    <a:pt x="487" y="47"/>
                    <a:pt x="489" y="46"/>
                  </a:cubicBezTo>
                  <a:cubicBezTo>
                    <a:pt x="492" y="46"/>
                    <a:pt x="498" y="47"/>
                    <a:pt x="501" y="46"/>
                  </a:cubicBezTo>
                  <a:cubicBezTo>
                    <a:pt x="503" y="46"/>
                    <a:pt x="519" y="42"/>
                    <a:pt x="519" y="42"/>
                  </a:cubicBezTo>
                  <a:cubicBezTo>
                    <a:pt x="520" y="35"/>
                    <a:pt x="520" y="35"/>
                    <a:pt x="520" y="35"/>
                  </a:cubicBezTo>
                  <a:cubicBezTo>
                    <a:pt x="527" y="29"/>
                    <a:pt x="527" y="29"/>
                    <a:pt x="527" y="29"/>
                  </a:cubicBezTo>
                  <a:cubicBezTo>
                    <a:pt x="515" y="20"/>
                    <a:pt x="515" y="20"/>
                    <a:pt x="515" y="20"/>
                  </a:cubicBezTo>
                  <a:cubicBezTo>
                    <a:pt x="510" y="12"/>
                    <a:pt x="510" y="12"/>
                    <a:pt x="510" y="12"/>
                  </a:cubicBezTo>
                  <a:cubicBezTo>
                    <a:pt x="510" y="12"/>
                    <a:pt x="509" y="9"/>
                    <a:pt x="507" y="9"/>
                  </a:cubicBezTo>
                  <a:cubicBezTo>
                    <a:pt x="504" y="9"/>
                    <a:pt x="496" y="13"/>
                    <a:pt x="496" y="13"/>
                  </a:cubicBezTo>
                  <a:cubicBezTo>
                    <a:pt x="490" y="9"/>
                    <a:pt x="490" y="9"/>
                    <a:pt x="490" y="9"/>
                  </a:cubicBezTo>
                  <a:cubicBezTo>
                    <a:pt x="481" y="10"/>
                    <a:pt x="481" y="10"/>
                    <a:pt x="481" y="10"/>
                  </a:cubicBezTo>
                  <a:cubicBezTo>
                    <a:pt x="468" y="6"/>
                    <a:pt x="468" y="6"/>
                    <a:pt x="468" y="6"/>
                  </a:cubicBezTo>
                  <a:cubicBezTo>
                    <a:pt x="468" y="9"/>
                    <a:pt x="468" y="9"/>
                    <a:pt x="468" y="9"/>
                  </a:cubicBezTo>
                  <a:cubicBezTo>
                    <a:pt x="468" y="9"/>
                    <a:pt x="464" y="8"/>
                    <a:pt x="463" y="6"/>
                  </a:cubicBezTo>
                  <a:cubicBezTo>
                    <a:pt x="463" y="4"/>
                    <a:pt x="463" y="2"/>
                    <a:pt x="463" y="2"/>
                  </a:cubicBezTo>
                  <a:cubicBezTo>
                    <a:pt x="458" y="3"/>
                    <a:pt x="458" y="3"/>
                    <a:pt x="458" y="3"/>
                  </a:cubicBezTo>
                  <a:cubicBezTo>
                    <a:pt x="456" y="3"/>
                    <a:pt x="456" y="3"/>
                    <a:pt x="456" y="3"/>
                  </a:cubicBezTo>
                  <a:cubicBezTo>
                    <a:pt x="450" y="0"/>
                    <a:pt x="450" y="0"/>
                    <a:pt x="450" y="0"/>
                  </a:cubicBezTo>
                  <a:cubicBezTo>
                    <a:pt x="447" y="6"/>
                    <a:pt x="447" y="6"/>
                    <a:pt x="447" y="6"/>
                  </a:cubicBezTo>
                  <a:cubicBezTo>
                    <a:pt x="451" y="13"/>
                    <a:pt x="451" y="13"/>
                    <a:pt x="451" y="13"/>
                  </a:cubicBezTo>
                  <a:cubicBezTo>
                    <a:pt x="447" y="21"/>
                    <a:pt x="447" y="21"/>
                    <a:pt x="447" y="21"/>
                  </a:cubicBezTo>
                  <a:cubicBezTo>
                    <a:pt x="450" y="26"/>
                    <a:pt x="450" y="26"/>
                    <a:pt x="450" y="26"/>
                  </a:cubicBezTo>
                  <a:cubicBezTo>
                    <a:pt x="450" y="33"/>
                    <a:pt x="450" y="33"/>
                    <a:pt x="450" y="33"/>
                  </a:cubicBezTo>
                  <a:cubicBezTo>
                    <a:pt x="446" y="41"/>
                    <a:pt x="446" y="41"/>
                    <a:pt x="446" y="41"/>
                  </a:cubicBezTo>
                  <a:cubicBezTo>
                    <a:pt x="440" y="36"/>
                    <a:pt x="440" y="36"/>
                    <a:pt x="440" y="36"/>
                  </a:cubicBezTo>
                  <a:cubicBezTo>
                    <a:pt x="441" y="29"/>
                    <a:pt x="441" y="29"/>
                    <a:pt x="441" y="29"/>
                  </a:cubicBezTo>
                  <a:cubicBezTo>
                    <a:pt x="444" y="21"/>
                    <a:pt x="444" y="21"/>
                    <a:pt x="444" y="21"/>
                  </a:cubicBezTo>
                  <a:cubicBezTo>
                    <a:pt x="440" y="13"/>
                    <a:pt x="440" y="13"/>
                    <a:pt x="440" y="13"/>
                  </a:cubicBezTo>
                  <a:cubicBezTo>
                    <a:pt x="432" y="20"/>
                    <a:pt x="432" y="20"/>
                    <a:pt x="432" y="20"/>
                  </a:cubicBezTo>
                  <a:cubicBezTo>
                    <a:pt x="432" y="30"/>
                    <a:pt x="432" y="30"/>
                    <a:pt x="432" y="30"/>
                  </a:cubicBezTo>
                  <a:cubicBezTo>
                    <a:pt x="428" y="37"/>
                    <a:pt x="428" y="37"/>
                    <a:pt x="428" y="37"/>
                  </a:cubicBezTo>
                  <a:cubicBezTo>
                    <a:pt x="428" y="46"/>
                    <a:pt x="428" y="46"/>
                    <a:pt x="428" y="46"/>
                  </a:cubicBezTo>
                  <a:cubicBezTo>
                    <a:pt x="426" y="53"/>
                    <a:pt x="426" y="53"/>
                    <a:pt x="426" y="53"/>
                  </a:cubicBezTo>
                  <a:cubicBezTo>
                    <a:pt x="425" y="62"/>
                    <a:pt x="425" y="62"/>
                    <a:pt x="425" y="62"/>
                  </a:cubicBezTo>
                  <a:cubicBezTo>
                    <a:pt x="425" y="62"/>
                    <a:pt x="425" y="64"/>
                    <a:pt x="423" y="64"/>
                  </a:cubicBezTo>
                  <a:cubicBezTo>
                    <a:pt x="421" y="65"/>
                    <a:pt x="417" y="63"/>
                    <a:pt x="417" y="63"/>
                  </a:cubicBezTo>
                  <a:cubicBezTo>
                    <a:pt x="417" y="50"/>
                    <a:pt x="417" y="50"/>
                    <a:pt x="417" y="50"/>
                  </a:cubicBezTo>
                  <a:cubicBezTo>
                    <a:pt x="419" y="43"/>
                    <a:pt x="419" y="43"/>
                    <a:pt x="419" y="43"/>
                  </a:cubicBezTo>
                  <a:cubicBezTo>
                    <a:pt x="422" y="37"/>
                    <a:pt x="422" y="37"/>
                    <a:pt x="422" y="37"/>
                  </a:cubicBezTo>
                  <a:cubicBezTo>
                    <a:pt x="426" y="29"/>
                    <a:pt x="426" y="29"/>
                    <a:pt x="426" y="29"/>
                  </a:cubicBezTo>
                  <a:cubicBezTo>
                    <a:pt x="426" y="29"/>
                    <a:pt x="426" y="24"/>
                    <a:pt x="425" y="23"/>
                  </a:cubicBezTo>
                  <a:cubicBezTo>
                    <a:pt x="425" y="23"/>
                    <a:pt x="423" y="22"/>
                    <a:pt x="424" y="22"/>
                  </a:cubicBezTo>
                  <a:cubicBezTo>
                    <a:pt x="424" y="21"/>
                    <a:pt x="428" y="17"/>
                    <a:pt x="428" y="17"/>
                  </a:cubicBezTo>
                  <a:cubicBezTo>
                    <a:pt x="428" y="17"/>
                    <a:pt x="428" y="14"/>
                    <a:pt x="425" y="12"/>
                  </a:cubicBezTo>
                  <a:cubicBezTo>
                    <a:pt x="423" y="11"/>
                    <a:pt x="421" y="9"/>
                    <a:pt x="419" y="10"/>
                  </a:cubicBezTo>
                  <a:cubicBezTo>
                    <a:pt x="418" y="11"/>
                    <a:pt x="413" y="13"/>
                    <a:pt x="413" y="14"/>
                  </a:cubicBezTo>
                  <a:cubicBezTo>
                    <a:pt x="412" y="15"/>
                    <a:pt x="413" y="17"/>
                    <a:pt x="414" y="18"/>
                  </a:cubicBezTo>
                  <a:cubicBezTo>
                    <a:pt x="415" y="18"/>
                    <a:pt x="416" y="19"/>
                    <a:pt x="417" y="19"/>
                  </a:cubicBezTo>
                  <a:cubicBezTo>
                    <a:pt x="417" y="20"/>
                    <a:pt x="418" y="23"/>
                    <a:pt x="417" y="24"/>
                  </a:cubicBezTo>
                  <a:cubicBezTo>
                    <a:pt x="416" y="25"/>
                    <a:pt x="417" y="28"/>
                    <a:pt x="414" y="27"/>
                  </a:cubicBezTo>
                  <a:cubicBezTo>
                    <a:pt x="412" y="26"/>
                    <a:pt x="406" y="22"/>
                    <a:pt x="406" y="22"/>
                  </a:cubicBezTo>
                  <a:cubicBezTo>
                    <a:pt x="405" y="22"/>
                    <a:pt x="406" y="18"/>
                    <a:pt x="404" y="22"/>
                  </a:cubicBezTo>
                  <a:cubicBezTo>
                    <a:pt x="402" y="25"/>
                    <a:pt x="401" y="26"/>
                    <a:pt x="402" y="28"/>
                  </a:cubicBezTo>
                  <a:cubicBezTo>
                    <a:pt x="403" y="30"/>
                    <a:pt x="404" y="30"/>
                    <a:pt x="404" y="31"/>
                  </a:cubicBezTo>
                  <a:cubicBezTo>
                    <a:pt x="404" y="32"/>
                    <a:pt x="400" y="32"/>
                    <a:pt x="400" y="33"/>
                  </a:cubicBezTo>
                  <a:cubicBezTo>
                    <a:pt x="400" y="34"/>
                    <a:pt x="399" y="35"/>
                    <a:pt x="401" y="37"/>
                  </a:cubicBezTo>
                  <a:cubicBezTo>
                    <a:pt x="403" y="38"/>
                    <a:pt x="405" y="39"/>
                    <a:pt x="405" y="39"/>
                  </a:cubicBezTo>
                  <a:cubicBezTo>
                    <a:pt x="405" y="39"/>
                    <a:pt x="407" y="42"/>
                    <a:pt x="406" y="42"/>
                  </a:cubicBezTo>
                  <a:cubicBezTo>
                    <a:pt x="406" y="43"/>
                    <a:pt x="400" y="42"/>
                    <a:pt x="400" y="43"/>
                  </a:cubicBezTo>
                  <a:cubicBezTo>
                    <a:pt x="400" y="44"/>
                    <a:pt x="400" y="46"/>
                    <a:pt x="400" y="47"/>
                  </a:cubicBezTo>
                  <a:cubicBezTo>
                    <a:pt x="400" y="48"/>
                    <a:pt x="400" y="50"/>
                    <a:pt x="400" y="50"/>
                  </a:cubicBezTo>
                  <a:cubicBezTo>
                    <a:pt x="400" y="51"/>
                    <a:pt x="396" y="51"/>
                    <a:pt x="395" y="52"/>
                  </a:cubicBezTo>
                  <a:cubicBezTo>
                    <a:pt x="393" y="53"/>
                    <a:pt x="392" y="56"/>
                    <a:pt x="392" y="58"/>
                  </a:cubicBezTo>
                  <a:cubicBezTo>
                    <a:pt x="391" y="60"/>
                    <a:pt x="391" y="62"/>
                    <a:pt x="391" y="63"/>
                  </a:cubicBezTo>
                  <a:cubicBezTo>
                    <a:pt x="391" y="64"/>
                    <a:pt x="389" y="66"/>
                    <a:pt x="389" y="66"/>
                  </a:cubicBezTo>
                  <a:cubicBezTo>
                    <a:pt x="389" y="66"/>
                    <a:pt x="389" y="67"/>
                    <a:pt x="387" y="66"/>
                  </a:cubicBezTo>
                  <a:cubicBezTo>
                    <a:pt x="385" y="66"/>
                    <a:pt x="378" y="62"/>
                    <a:pt x="377" y="62"/>
                  </a:cubicBezTo>
                  <a:cubicBezTo>
                    <a:pt x="375" y="62"/>
                    <a:pt x="373" y="63"/>
                    <a:pt x="373" y="65"/>
                  </a:cubicBezTo>
                  <a:cubicBezTo>
                    <a:pt x="373" y="66"/>
                    <a:pt x="376" y="69"/>
                    <a:pt x="377" y="69"/>
                  </a:cubicBezTo>
                  <a:cubicBezTo>
                    <a:pt x="377" y="69"/>
                    <a:pt x="382" y="70"/>
                    <a:pt x="383" y="71"/>
                  </a:cubicBezTo>
                  <a:cubicBezTo>
                    <a:pt x="383" y="72"/>
                    <a:pt x="383" y="79"/>
                    <a:pt x="383" y="79"/>
                  </a:cubicBezTo>
                  <a:cubicBezTo>
                    <a:pt x="383" y="79"/>
                    <a:pt x="387" y="87"/>
                    <a:pt x="380" y="80"/>
                  </a:cubicBezTo>
                  <a:cubicBezTo>
                    <a:pt x="372" y="73"/>
                    <a:pt x="372" y="72"/>
                    <a:pt x="371" y="71"/>
                  </a:cubicBezTo>
                  <a:cubicBezTo>
                    <a:pt x="370" y="71"/>
                    <a:pt x="363" y="69"/>
                    <a:pt x="363" y="69"/>
                  </a:cubicBezTo>
                  <a:cubicBezTo>
                    <a:pt x="363" y="69"/>
                    <a:pt x="362" y="66"/>
                    <a:pt x="361" y="69"/>
                  </a:cubicBezTo>
                  <a:cubicBezTo>
                    <a:pt x="360" y="71"/>
                    <a:pt x="363" y="76"/>
                    <a:pt x="363" y="76"/>
                  </a:cubicBezTo>
                  <a:cubicBezTo>
                    <a:pt x="362" y="75"/>
                    <a:pt x="362" y="75"/>
                    <a:pt x="362" y="75"/>
                  </a:cubicBezTo>
                  <a:cubicBezTo>
                    <a:pt x="362" y="75"/>
                    <a:pt x="359" y="73"/>
                    <a:pt x="357" y="72"/>
                  </a:cubicBezTo>
                  <a:cubicBezTo>
                    <a:pt x="356" y="70"/>
                    <a:pt x="353" y="72"/>
                    <a:pt x="353" y="72"/>
                  </a:cubicBezTo>
                  <a:cubicBezTo>
                    <a:pt x="353" y="72"/>
                    <a:pt x="352" y="73"/>
                    <a:pt x="350" y="75"/>
                  </a:cubicBezTo>
                  <a:cubicBezTo>
                    <a:pt x="349" y="76"/>
                    <a:pt x="345" y="72"/>
                    <a:pt x="349" y="77"/>
                  </a:cubicBezTo>
                  <a:cubicBezTo>
                    <a:pt x="352" y="81"/>
                    <a:pt x="355" y="82"/>
                    <a:pt x="356" y="83"/>
                  </a:cubicBezTo>
                  <a:cubicBezTo>
                    <a:pt x="356" y="83"/>
                    <a:pt x="360" y="84"/>
                    <a:pt x="361" y="85"/>
                  </a:cubicBezTo>
                  <a:cubicBezTo>
                    <a:pt x="362" y="86"/>
                    <a:pt x="362" y="89"/>
                    <a:pt x="362" y="90"/>
                  </a:cubicBezTo>
                  <a:cubicBezTo>
                    <a:pt x="362" y="90"/>
                    <a:pt x="365" y="94"/>
                    <a:pt x="360" y="91"/>
                  </a:cubicBezTo>
                  <a:cubicBezTo>
                    <a:pt x="355" y="87"/>
                    <a:pt x="355" y="86"/>
                    <a:pt x="353" y="86"/>
                  </a:cubicBezTo>
                  <a:cubicBezTo>
                    <a:pt x="352" y="86"/>
                    <a:pt x="350" y="88"/>
                    <a:pt x="350" y="88"/>
                  </a:cubicBezTo>
                  <a:cubicBezTo>
                    <a:pt x="350" y="88"/>
                    <a:pt x="344" y="87"/>
                    <a:pt x="344" y="84"/>
                  </a:cubicBezTo>
                  <a:cubicBezTo>
                    <a:pt x="343" y="81"/>
                    <a:pt x="345" y="76"/>
                    <a:pt x="341" y="77"/>
                  </a:cubicBezTo>
                  <a:cubicBezTo>
                    <a:pt x="336" y="77"/>
                    <a:pt x="335" y="79"/>
                    <a:pt x="335" y="80"/>
                  </a:cubicBezTo>
                  <a:cubicBezTo>
                    <a:pt x="335" y="81"/>
                    <a:pt x="332" y="82"/>
                    <a:pt x="335" y="85"/>
                  </a:cubicBezTo>
                  <a:cubicBezTo>
                    <a:pt x="338" y="88"/>
                    <a:pt x="340" y="90"/>
                    <a:pt x="341" y="90"/>
                  </a:cubicBezTo>
                  <a:cubicBezTo>
                    <a:pt x="341" y="90"/>
                    <a:pt x="347" y="90"/>
                    <a:pt x="344" y="91"/>
                  </a:cubicBezTo>
                  <a:cubicBezTo>
                    <a:pt x="342" y="93"/>
                    <a:pt x="338" y="93"/>
                    <a:pt x="337" y="93"/>
                  </a:cubicBezTo>
                  <a:cubicBezTo>
                    <a:pt x="336" y="93"/>
                    <a:pt x="337" y="92"/>
                    <a:pt x="336" y="93"/>
                  </a:cubicBezTo>
                  <a:cubicBezTo>
                    <a:pt x="334" y="94"/>
                    <a:pt x="329" y="99"/>
                    <a:pt x="329" y="99"/>
                  </a:cubicBezTo>
                  <a:cubicBezTo>
                    <a:pt x="329" y="99"/>
                    <a:pt x="328" y="97"/>
                    <a:pt x="328" y="96"/>
                  </a:cubicBezTo>
                  <a:cubicBezTo>
                    <a:pt x="328" y="95"/>
                    <a:pt x="332" y="93"/>
                    <a:pt x="332" y="91"/>
                  </a:cubicBezTo>
                  <a:cubicBezTo>
                    <a:pt x="332" y="89"/>
                    <a:pt x="330" y="82"/>
                    <a:pt x="330" y="82"/>
                  </a:cubicBezTo>
                  <a:cubicBezTo>
                    <a:pt x="330" y="82"/>
                    <a:pt x="326" y="80"/>
                    <a:pt x="326" y="80"/>
                  </a:cubicBezTo>
                  <a:cubicBezTo>
                    <a:pt x="325" y="79"/>
                    <a:pt x="322" y="77"/>
                    <a:pt x="321" y="78"/>
                  </a:cubicBezTo>
                  <a:cubicBezTo>
                    <a:pt x="320" y="79"/>
                    <a:pt x="318" y="82"/>
                    <a:pt x="320" y="84"/>
                  </a:cubicBezTo>
                  <a:cubicBezTo>
                    <a:pt x="322" y="87"/>
                    <a:pt x="324" y="89"/>
                    <a:pt x="323" y="89"/>
                  </a:cubicBezTo>
                  <a:cubicBezTo>
                    <a:pt x="321" y="90"/>
                    <a:pt x="320" y="91"/>
                    <a:pt x="319" y="90"/>
                  </a:cubicBezTo>
                  <a:cubicBezTo>
                    <a:pt x="318" y="90"/>
                    <a:pt x="316" y="88"/>
                    <a:pt x="313" y="89"/>
                  </a:cubicBezTo>
                  <a:cubicBezTo>
                    <a:pt x="310" y="90"/>
                    <a:pt x="307" y="96"/>
                    <a:pt x="307" y="96"/>
                  </a:cubicBezTo>
                  <a:cubicBezTo>
                    <a:pt x="307" y="96"/>
                    <a:pt x="310" y="102"/>
                    <a:pt x="311" y="103"/>
                  </a:cubicBezTo>
                  <a:cubicBezTo>
                    <a:pt x="312" y="103"/>
                    <a:pt x="313" y="105"/>
                    <a:pt x="313" y="107"/>
                  </a:cubicBezTo>
                  <a:cubicBezTo>
                    <a:pt x="312" y="109"/>
                    <a:pt x="313" y="106"/>
                    <a:pt x="311" y="107"/>
                  </a:cubicBezTo>
                  <a:cubicBezTo>
                    <a:pt x="308" y="108"/>
                    <a:pt x="307" y="109"/>
                    <a:pt x="305" y="109"/>
                  </a:cubicBezTo>
                  <a:cubicBezTo>
                    <a:pt x="303" y="109"/>
                    <a:pt x="298" y="115"/>
                    <a:pt x="298" y="115"/>
                  </a:cubicBezTo>
                  <a:cubicBezTo>
                    <a:pt x="301" y="119"/>
                    <a:pt x="301" y="119"/>
                    <a:pt x="301" y="119"/>
                  </a:cubicBezTo>
                  <a:cubicBezTo>
                    <a:pt x="301" y="119"/>
                    <a:pt x="293" y="122"/>
                    <a:pt x="291" y="123"/>
                  </a:cubicBezTo>
                  <a:cubicBezTo>
                    <a:pt x="290" y="123"/>
                    <a:pt x="294" y="122"/>
                    <a:pt x="289" y="123"/>
                  </a:cubicBezTo>
                  <a:cubicBezTo>
                    <a:pt x="285" y="125"/>
                    <a:pt x="282" y="129"/>
                    <a:pt x="281" y="131"/>
                  </a:cubicBezTo>
                  <a:cubicBezTo>
                    <a:pt x="281" y="132"/>
                    <a:pt x="277" y="132"/>
                    <a:pt x="277" y="135"/>
                  </a:cubicBezTo>
                  <a:cubicBezTo>
                    <a:pt x="277" y="137"/>
                    <a:pt x="278" y="141"/>
                    <a:pt x="277" y="142"/>
                  </a:cubicBezTo>
                  <a:cubicBezTo>
                    <a:pt x="277" y="143"/>
                    <a:pt x="277" y="143"/>
                    <a:pt x="277" y="145"/>
                  </a:cubicBezTo>
                  <a:cubicBezTo>
                    <a:pt x="277" y="147"/>
                    <a:pt x="276" y="149"/>
                    <a:pt x="279" y="149"/>
                  </a:cubicBezTo>
                  <a:cubicBezTo>
                    <a:pt x="282" y="149"/>
                    <a:pt x="286" y="147"/>
                    <a:pt x="287" y="146"/>
                  </a:cubicBezTo>
                  <a:cubicBezTo>
                    <a:pt x="287" y="145"/>
                    <a:pt x="288" y="141"/>
                    <a:pt x="289" y="143"/>
                  </a:cubicBezTo>
                  <a:cubicBezTo>
                    <a:pt x="291" y="144"/>
                    <a:pt x="291" y="148"/>
                    <a:pt x="291" y="148"/>
                  </a:cubicBezTo>
                  <a:cubicBezTo>
                    <a:pt x="291" y="148"/>
                    <a:pt x="291" y="152"/>
                    <a:pt x="291" y="153"/>
                  </a:cubicBezTo>
                  <a:cubicBezTo>
                    <a:pt x="290" y="155"/>
                    <a:pt x="297" y="153"/>
                    <a:pt x="290" y="156"/>
                  </a:cubicBezTo>
                  <a:cubicBezTo>
                    <a:pt x="283" y="160"/>
                    <a:pt x="281" y="160"/>
                    <a:pt x="281" y="161"/>
                  </a:cubicBezTo>
                  <a:cubicBezTo>
                    <a:pt x="281" y="163"/>
                    <a:pt x="285" y="168"/>
                    <a:pt x="280" y="166"/>
                  </a:cubicBezTo>
                  <a:cubicBezTo>
                    <a:pt x="275" y="165"/>
                    <a:pt x="275" y="166"/>
                    <a:pt x="275" y="165"/>
                  </a:cubicBezTo>
                  <a:cubicBezTo>
                    <a:pt x="274" y="164"/>
                    <a:pt x="276" y="170"/>
                    <a:pt x="270" y="161"/>
                  </a:cubicBezTo>
                  <a:cubicBezTo>
                    <a:pt x="264" y="152"/>
                    <a:pt x="264" y="153"/>
                    <a:pt x="264" y="151"/>
                  </a:cubicBezTo>
                  <a:cubicBezTo>
                    <a:pt x="264" y="149"/>
                    <a:pt x="263" y="142"/>
                    <a:pt x="263" y="142"/>
                  </a:cubicBezTo>
                  <a:cubicBezTo>
                    <a:pt x="263" y="142"/>
                    <a:pt x="262" y="135"/>
                    <a:pt x="259" y="138"/>
                  </a:cubicBezTo>
                  <a:cubicBezTo>
                    <a:pt x="255" y="141"/>
                    <a:pt x="255" y="146"/>
                    <a:pt x="255" y="146"/>
                  </a:cubicBezTo>
                  <a:cubicBezTo>
                    <a:pt x="255" y="146"/>
                    <a:pt x="250" y="151"/>
                    <a:pt x="249" y="152"/>
                  </a:cubicBezTo>
                  <a:cubicBezTo>
                    <a:pt x="248" y="152"/>
                    <a:pt x="246" y="152"/>
                    <a:pt x="243" y="154"/>
                  </a:cubicBezTo>
                  <a:cubicBezTo>
                    <a:pt x="241" y="157"/>
                    <a:pt x="234" y="167"/>
                    <a:pt x="234" y="167"/>
                  </a:cubicBezTo>
                  <a:cubicBezTo>
                    <a:pt x="234" y="167"/>
                    <a:pt x="230" y="174"/>
                    <a:pt x="231" y="176"/>
                  </a:cubicBezTo>
                  <a:cubicBezTo>
                    <a:pt x="232" y="178"/>
                    <a:pt x="235" y="181"/>
                    <a:pt x="235" y="181"/>
                  </a:cubicBezTo>
                  <a:cubicBezTo>
                    <a:pt x="235" y="181"/>
                    <a:pt x="236" y="180"/>
                    <a:pt x="236" y="183"/>
                  </a:cubicBezTo>
                  <a:cubicBezTo>
                    <a:pt x="236" y="186"/>
                    <a:pt x="241" y="187"/>
                    <a:pt x="241" y="187"/>
                  </a:cubicBezTo>
                  <a:cubicBezTo>
                    <a:pt x="241" y="187"/>
                    <a:pt x="243" y="188"/>
                    <a:pt x="241" y="190"/>
                  </a:cubicBezTo>
                  <a:cubicBezTo>
                    <a:pt x="238" y="192"/>
                    <a:pt x="230" y="193"/>
                    <a:pt x="230" y="193"/>
                  </a:cubicBezTo>
                  <a:cubicBezTo>
                    <a:pt x="222" y="193"/>
                    <a:pt x="222" y="193"/>
                    <a:pt x="222" y="193"/>
                  </a:cubicBezTo>
                  <a:cubicBezTo>
                    <a:pt x="222" y="193"/>
                    <a:pt x="218" y="198"/>
                    <a:pt x="217" y="198"/>
                  </a:cubicBezTo>
                  <a:cubicBezTo>
                    <a:pt x="215" y="199"/>
                    <a:pt x="212" y="201"/>
                    <a:pt x="211" y="204"/>
                  </a:cubicBezTo>
                  <a:cubicBezTo>
                    <a:pt x="211" y="206"/>
                    <a:pt x="202" y="214"/>
                    <a:pt x="202" y="214"/>
                  </a:cubicBezTo>
                  <a:cubicBezTo>
                    <a:pt x="202" y="214"/>
                    <a:pt x="202" y="217"/>
                    <a:pt x="202" y="218"/>
                  </a:cubicBezTo>
                  <a:cubicBezTo>
                    <a:pt x="202" y="219"/>
                    <a:pt x="198" y="221"/>
                    <a:pt x="200" y="222"/>
                  </a:cubicBezTo>
                  <a:cubicBezTo>
                    <a:pt x="202" y="223"/>
                    <a:pt x="205" y="224"/>
                    <a:pt x="207" y="220"/>
                  </a:cubicBezTo>
                  <a:cubicBezTo>
                    <a:pt x="209" y="217"/>
                    <a:pt x="209" y="212"/>
                    <a:pt x="209" y="212"/>
                  </a:cubicBezTo>
                  <a:cubicBezTo>
                    <a:pt x="209" y="212"/>
                    <a:pt x="211" y="210"/>
                    <a:pt x="213" y="210"/>
                  </a:cubicBezTo>
                  <a:cubicBezTo>
                    <a:pt x="216" y="210"/>
                    <a:pt x="219" y="207"/>
                    <a:pt x="222" y="206"/>
                  </a:cubicBezTo>
                  <a:cubicBezTo>
                    <a:pt x="225" y="206"/>
                    <a:pt x="229" y="201"/>
                    <a:pt x="230" y="201"/>
                  </a:cubicBezTo>
                  <a:cubicBezTo>
                    <a:pt x="232" y="201"/>
                    <a:pt x="231" y="202"/>
                    <a:pt x="235" y="201"/>
                  </a:cubicBezTo>
                  <a:cubicBezTo>
                    <a:pt x="239" y="201"/>
                    <a:pt x="243" y="201"/>
                    <a:pt x="244" y="200"/>
                  </a:cubicBezTo>
                  <a:cubicBezTo>
                    <a:pt x="246" y="199"/>
                    <a:pt x="254" y="204"/>
                    <a:pt x="255" y="205"/>
                  </a:cubicBezTo>
                  <a:cubicBezTo>
                    <a:pt x="255" y="206"/>
                    <a:pt x="248" y="207"/>
                    <a:pt x="251" y="209"/>
                  </a:cubicBezTo>
                  <a:cubicBezTo>
                    <a:pt x="255" y="211"/>
                    <a:pt x="255" y="212"/>
                    <a:pt x="256" y="212"/>
                  </a:cubicBezTo>
                  <a:cubicBezTo>
                    <a:pt x="257" y="212"/>
                    <a:pt x="259" y="211"/>
                    <a:pt x="262" y="210"/>
                  </a:cubicBezTo>
                  <a:cubicBezTo>
                    <a:pt x="264" y="208"/>
                    <a:pt x="260" y="205"/>
                    <a:pt x="266" y="207"/>
                  </a:cubicBezTo>
                  <a:cubicBezTo>
                    <a:pt x="271" y="209"/>
                    <a:pt x="271" y="211"/>
                    <a:pt x="271" y="211"/>
                  </a:cubicBezTo>
                  <a:cubicBezTo>
                    <a:pt x="270" y="213"/>
                    <a:pt x="270" y="213"/>
                    <a:pt x="270" y="213"/>
                  </a:cubicBezTo>
                  <a:cubicBezTo>
                    <a:pt x="266" y="214"/>
                    <a:pt x="266" y="214"/>
                    <a:pt x="266" y="214"/>
                  </a:cubicBezTo>
                  <a:cubicBezTo>
                    <a:pt x="260" y="213"/>
                    <a:pt x="260" y="213"/>
                    <a:pt x="260" y="213"/>
                  </a:cubicBezTo>
                  <a:cubicBezTo>
                    <a:pt x="256" y="215"/>
                    <a:pt x="256" y="215"/>
                    <a:pt x="256" y="215"/>
                  </a:cubicBezTo>
                  <a:cubicBezTo>
                    <a:pt x="256" y="215"/>
                    <a:pt x="255" y="216"/>
                    <a:pt x="254" y="216"/>
                  </a:cubicBezTo>
                  <a:cubicBezTo>
                    <a:pt x="254" y="216"/>
                    <a:pt x="245" y="217"/>
                    <a:pt x="245" y="217"/>
                  </a:cubicBezTo>
                  <a:cubicBezTo>
                    <a:pt x="241" y="223"/>
                    <a:pt x="241" y="223"/>
                    <a:pt x="241" y="223"/>
                  </a:cubicBezTo>
                  <a:cubicBezTo>
                    <a:pt x="241" y="223"/>
                    <a:pt x="244" y="227"/>
                    <a:pt x="244" y="227"/>
                  </a:cubicBezTo>
                  <a:cubicBezTo>
                    <a:pt x="245" y="227"/>
                    <a:pt x="251" y="225"/>
                    <a:pt x="251" y="226"/>
                  </a:cubicBezTo>
                  <a:cubicBezTo>
                    <a:pt x="252" y="226"/>
                    <a:pt x="253" y="228"/>
                    <a:pt x="252" y="229"/>
                  </a:cubicBezTo>
                  <a:cubicBezTo>
                    <a:pt x="252" y="230"/>
                    <a:pt x="248" y="233"/>
                    <a:pt x="248" y="233"/>
                  </a:cubicBezTo>
                  <a:cubicBezTo>
                    <a:pt x="246" y="237"/>
                    <a:pt x="246" y="237"/>
                    <a:pt x="246" y="237"/>
                  </a:cubicBezTo>
                  <a:cubicBezTo>
                    <a:pt x="246" y="237"/>
                    <a:pt x="250" y="238"/>
                    <a:pt x="251" y="238"/>
                  </a:cubicBezTo>
                  <a:cubicBezTo>
                    <a:pt x="251" y="238"/>
                    <a:pt x="257" y="238"/>
                    <a:pt x="256" y="239"/>
                  </a:cubicBezTo>
                  <a:cubicBezTo>
                    <a:pt x="256" y="239"/>
                    <a:pt x="247" y="240"/>
                    <a:pt x="247" y="240"/>
                  </a:cubicBezTo>
                  <a:cubicBezTo>
                    <a:pt x="247" y="240"/>
                    <a:pt x="239" y="239"/>
                    <a:pt x="240" y="239"/>
                  </a:cubicBezTo>
                  <a:cubicBezTo>
                    <a:pt x="240" y="240"/>
                    <a:pt x="239" y="242"/>
                    <a:pt x="239" y="243"/>
                  </a:cubicBezTo>
                  <a:cubicBezTo>
                    <a:pt x="239" y="243"/>
                    <a:pt x="237" y="246"/>
                    <a:pt x="237" y="246"/>
                  </a:cubicBezTo>
                  <a:cubicBezTo>
                    <a:pt x="236" y="246"/>
                    <a:pt x="234" y="246"/>
                    <a:pt x="233" y="247"/>
                  </a:cubicBezTo>
                  <a:cubicBezTo>
                    <a:pt x="233" y="248"/>
                    <a:pt x="232" y="250"/>
                    <a:pt x="232" y="252"/>
                  </a:cubicBezTo>
                  <a:cubicBezTo>
                    <a:pt x="232" y="253"/>
                    <a:pt x="235" y="256"/>
                    <a:pt x="235" y="256"/>
                  </a:cubicBezTo>
                  <a:cubicBezTo>
                    <a:pt x="234" y="258"/>
                    <a:pt x="234" y="258"/>
                    <a:pt x="234" y="258"/>
                  </a:cubicBezTo>
                  <a:cubicBezTo>
                    <a:pt x="230" y="262"/>
                    <a:pt x="230" y="262"/>
                    <a:pt x="230" y="262"/>
                  </a:cubicBezTo>
                  <a:cubicBezTo>
                    <a:pt x="230" y="262"/>
                    <a:pt x="228" y="263"/>
                    <a:pt x="228" y="264"/>
                  </a:cubicBezTo>
                  <a:cubicBezTo>
                    <a:pt x="229" y="264"/>
                    <a:pt x="225" y="266"/>
                    <a:pt x="225" y="266"/>
                  </a:cubicBezTo>
                  <a:cubicBezTo>
                    <a:pt x="218" y="270"/>
                    <a:pt x="218" y="270"/>
                    <a:pt x="218" y="270"/>
                  </a:cubicBezTo>
                  <a:cubicBezTo>
                    <a:pt x="218" y="270"/>
                    <a:pt x="219" y="273"/>
                    <a:pt x="219" y="274"/>
                  </a:cubicBezTo>
                  <a:cubicBezTo>
                    <a:pt x="219" y="274"/>
                    <a:pt x="222" y="276"/>
                    <a:pt x="220" y="278"/>
                  </a:cubicBezTo>
                  <a:cubicBezTo>
                    <a:pt x="218" y="279"/>
                    <a:pt x="216" y="280"/>
                    <a:pt x="215" y="281"/>
                  </a:cubicBezTo>
                  <a:cubicBezTo>
                    <a:pt x="215" y="281"/>
                    <a:pt x="213" y="282"/>
                    <a:pt x="213" y="285"/>
                  </a:cubicBezTo>
                  <a:cubicBezTo>
                    <a:pt x="214" y="287"/>
                    <a:pt x="212" y="290"/>
                    <a:pt x="211" y="290"/>
                  </a:cubicBezTo>
                  <a:cubicBezTo>
                    <a:pt x="211" y="290"/>
                    <a:pt x="209" y="291"/>
                    <a:pt x="209" y="294"/>
                  </a:cubicBezTo>
                  <a:cubicBezTo>
                    <a:pt x="210" y="296"/>
                    <a:pt x="209" y="303"/>
                    <a:pt x="209" y="303"/>
                  </a:cubicBezTo>
                  <a:cubicBezTo>
                    <a:pt x="209" y="303"/>
                    <a:pt x="212" y="307"/>
                    <a:pt x="213" y="307"/>
                  </a:cubicBezTo>
                  <a:cubicBezTo>
                    <a:pt x="213" y="307"/>
                    <a:pt x="218" y="305"/>
                    <a:pt x="219" y="306"/>
                  </a:cubicBezTo>
                  <a:cubicBezTo>
                    <a:pt x="221" y="306"/>
                    <a:pt x="224" y="308"/>
                    <a:pt x="224" y="308"/>
                  </a:cubicBezTo>
                  <a:cubicBezTo>
                    <a:pt x="224" y="308"/>
                    <a:pt x="223" y="313"/>
                    <a:pt x="222" y="314"/>
                  </a:cubicBezTo>
                  <a:cubicBezTo>
                    <a:pt x="221" y="314"/>
                    <a:pt x="215" y="315"/>
                    <a:pt x="215" y="315"/>
                  </a:cubicBezTo>
                  <a:cubicBezTo>
                    <a:pt x="215" y="315"/>
                    <a:pt x="212" y="313"/>
                    <a:pt x="211" y="313"/>
                  </a:cubicBezTo>
                  <a:cubicBezTo>
                    <a:pt x="210" y="314"/>
                    <a:pt x="205" y="319"/>
                    <a:pt x="205" y="319"/>
                  </a:cubicBezTo>
                  <a:cubicBezTo>
                    <a:pt x="205" y="319"/>
                    <a:pt x="205" y="322"/>
                    <a:pt x="204" y="322"/>
                  </a:cubicBezTo>
                  <a:cubicBezTo>
                    <a:pt x="202" y="323"/>
                    <a:pt x="201" y="321"/>
                    <a:pt x="201" y="323"/>
                  </a:cubicBezTo>
                  <a:cubicBezTo>
                    <a:pt x="201" y="324"/>
                    <a:pt x="201" y="327"/>
                    <a:pt x="201" y="328"/>
                  </a:cubicBezTo>
                  <a:cubicBezTo>
                    <a:pt x="201" y="330"/>
                    <a:pt x="201" y="333"/>
                    <a:pt x="201" y="333"/>
                  </a:cubicBezTo>
                  <a:cubicBezTo>
                    <a:pt x="201" y="333"/>
                    <a:pt x="199" y="337"/>
                    <a:pt x="198" y="339"/>
                  </a:cubicBezTo>
                  <a:cubicBezTo>
                    <a:pt x="197" y="341"/>
                    <a:pt x="195" y="346"/>
                    <a:pt x="195" y="347"/>
                  </a:cubicBezTo>
                  <a:cubicBezTo>
                    <a:pt x="196" y="348"/>
                    <a:pt x="198" y="353"/>
                    <a:pt x="198" y="353"/>
                  </a:cubicBezTo>
                  <a:cubicBezTo>
                    <a:pt x="191" y="357"/>
                    <a:pt x="191" y="357"/>
                    <a:pt x="191" y="357"/>
                  </a:cubicBezTo>
                  <a:cubicBezTo>
                    <a:pt x="193" y="362"/>
                    <a:pt x="193" y="362"/>
                    <a:pt x="193" y="362"/>
                  </a:cubicBezTo>
                  <a:cubicBezTo>
                    <a:pt x="193" y="362"/>
                    <a:pt x="194" y="362"/>
                    <a:pt x="194" y="363"/>
                  </a:cubicBezTo>
                  <a:cubicBezTo>
                    <a:pt x="194" y="365"/>
                    <a:pt x="189" y="368"/>
                    <a:pt x="189" y="368"/>
                  </a:cubicBezTo>
                  <a:cubicBezTo>
                    <a:pt x="189" y="368"/>
                    <a:pt x="189" y="373"/>
                    <a:pt x="189" y="374"/>
                  </a:cubicBezTo>
                  <a:cubicBezTo>
                    <a:pt x="189" y="375"/>
                    <a:pt x="184" y="371"/>
                    <a:pt x="184" y="371"/>
                  </a:cubicBezTo>
                  <a:cubicBezTo>
                    <a:pt x="180" y="372"/>
                    <a:pt x="180" y="372"/>
                    <a:pt x="180" y="372"/>
                  </a:cubicBezTo>
                  <a:cubicBezTo>
                    <a:pt x="180" y="376"/>
                    <a:pt x="180" y="376"/>
                    <a:pt x="180" y="376"/>
                  </a:cubicBezTo>
                  <a:cubicBezTo>
                    <a:pt x="178" y="380"/>
                    <a:pt x="178" y="380"/>
                    <a:pt x="178" y="380"/>
                  </a:cubicBezTo>
                  <a:cubicBezTo>
                    <a:pt x="171" y="380"/>
                    <a:pt x="171" y="380"/>
                    <a:pt x="171" y="380"/>
                  </a:cubicBezTo>
                  <a:cubicBezTo>
                    <a:pt x="171" y="380"/>
                    <a:pt x="165" y="384"/>
                    <a:pt x="165" y="384"/>
                  </a:cubicBezTo>
                  <a:cubicBezTo>
                    <a:pt x="166" y="385"/>
                    <a:pt x="163" y="388"/>
                    <a:pt x="166" y="388"/>
                  </a:cubicBezTo>
                  <a:cubicBezTo>
                    <a:pt x="168" y="388"/>
                    <a:pt x="169" y="388"/>
                    <a:pt x="170" y="388"/>
                  </a:cubicBezTo>
                  <a:cubicBezTo>
                    <a:pt x="172" y="387"/>
                    <a:pt x="176" y="385"/>
                    <a:pt x="177" y="385"/>
                  </a:cubicBezTo>
                  <a:cubicBezTo>
                    <a:pt x="178" y="385"/>
                    <a:pt x="181" y="385"/>
                    <a:pt x="179" y="387"/>
                  </a:cubicBezTo>
                  <a:cubicBezTo>
                    <a:pt x="177" y="389"/>
                    <a:pt x="175" y="389"/>
                    <a:pt x="174" y="390"/>
                  </a:cubicBezTo>
                  <a:cubicBezTo>
                    <a:pt x="172" y="391"/>
                    <a:pt x="169" y="391"/>
                    <a:pt x="169" y="394"/>
                  </a:cubicBezTo>
                  <a:cubicBezTo>
                    <a:pt x="169" y="397"/>
                    <a:pt x="168" y="400"/>
                    <a:pt x="168" y="400"/>
                  </a:cubicBezTo>
                  <a:cubicBezTo>
                    <a:pt x="175" y="398"/>
                    <a:pt x="175" y="398"/>
                    <a:pt x="175" y="398"/>
                  </a:cubicBezTo>
                  <a:cubicBezTo>
                    <a:pt x="175" y="398"/>
                    <a:pt x="177" y="397"/>
                    <a:pt x="177" y="400"/>
                  </a:cubicBezTo>
                  <a:cubicBezTo>
                    <a:pt x="178" y="404"/>
                    <a:pt x="175" y="405"/>
                    <a:pt x="173" y="405"/>
                  </a:cubicBezTo>
                  <a:cubicBezTo>
                    <a:pt x="172" y="405"/>
                    <a:pt x="167" y="401"/>
                    <a:pt x="167" y="401"/>
                  </a:cubicBezTo>
                  <a:cubicBezTo>
                    <a:pt x="163" y="404"/>
                    <a:pt x="163" y="404"/>
                    <a:pt x="163" y="404"/>
                  </a:cubicBezTo>
                  <a:cubicBezTo>
                    <a:pt x="163" y="404"/>
                    <a:pt x="162" y="403"/>
                    <a:pt x="158" y="406"/>
                  </a:cubicBezTo>
                  <a:cubicBezTo>
                    <a:pt x="154" y="410"/>
                    <a:pt x="152" y="415"/>
                    <a:pt x="152" y="416"/>
                  </a:cubicBezTo>
                  <a:cubicBezTo>
                    <a:pt x="152" y="417"/>
                    <a:pt x="152" y="419"/>
                    <a:pt x="149" y="421"/>
                  </a:cubicBezTo>
                  <a:cubicBezTo>
                    <a:pt x="147" y="422"/>
                    <a:pt x="144" y="425"/>
                    <a:pt x="144" y="425"/>
                  </a:cubicBezTo>
                  <a:cubicBezTo>
                    <a:pt x="144" y="425"/>
                    <a:pt x="143" y="428"/>
                    <a:pt x="142" y="430"/>
                  </a:cubicBezTo>
                  <a:cubicBezTo>
                    <a:pt x="141" y="432"/>
                    <a:pt x="141" y="432"/>
                    <a:pt x="141" y="432"/>
                  </a:cubicBezTo>
                  <a:cubicBezTo>
                    <a:pt x="145" y="436"/>
                    <a:pt x="145" y="436"/>
                    <a:pt x="145" y="436"/>
                  </a:cubicBezTo>
                  <a:cubicBezTo>
                    <a:pt x="138" y="440"/>
                    <a:pt x="138" y="440"/>
                    <a:pt x="138" y="440"/>
                  </a:cubicBezTo>
                  <a:cubicBezTo>
                    <a:pt x="135" y="442"/>
                    <a:pt x="135" y="442"/>
                    <a:pt x="135" y="442"/>
                  </a:cubicBezTo>
                  <a:cubicBezTo>
                    <a:pt x="135" y="442"/>
                    <a:pt x="129" y="448"/>
                    <a:pt x="133" y="449"/>
                  </a:cubicBezTo>
                  <a:cubicBezTo>
                    <a:pt x="138" y="450"/>
                    <a:pt x="141" y="450"/>
                    <a:pt x="141" y="450"/>
                  </a:cubicBezTo>
                  <a:cubicBezTo>
                    <a:pt x="141" y="450"/>
                    <a:pt x="140" y="456"/>
                    <a:pt x="141" y="456"/>
                  </a:cubicBezTo>
                  <a:cubicBezTo>
                    <a:pt x="142" y="456"/>
                    <a:pt x="151" y="456"/>
                    <a:pt x="151" y="456"/>
                  </a:cubicBezTo>
                  <a:cubicBezTo>
                    <a:pt x="156" y="452"/>
                    <a:pt x="156" y="452"/>
                    <a:pt x="156" y="452"/>
                  </a:cubicBezTo>
                  <a:cubicBezTo>
                    <a:pt x="159" y="450"/>
                    <a:pt x="159" y="450"/>
                    <a:pt x="159" y="450"/>
                  </a:cubicBezTo>
                  <a:cubicBezTo>
                    <a:pt x="161" y="454"/>
                    <a:pt x="161" y="454"/>
                    <a:pt x="161" y="454"/>
                  </a:cubicBezTo>
                  <a:cubicBezTo>
                    <a:pt x="161" y="454"/>
                    <a:pt x="159" y="457"/>
                    <a:pt x="157" y="457"/>
                  </a:cubicBezTo>
                  <a:cubicBezTo>
                    <a:pt x="154" y="457"/>
                    <a:pt x="155" y="457"/>
                    <a:pt x="153" y="459"/>
                  </a:cubicBezTo>
                  <a:cubicBezTo>
                    <a:pt x="150" y="462"/>
                    <a:pt x="149" y="463"/>
                    <a:pt x="147" y="463"/>
                  </a:cubicBezTo>
                  <a:cubicBezTo>
                    <a:pt x="146" y="463"/>
                    <a:pt x="144" y="466"/>
                    <a:pt x="142" y="462"/>
                  </a:cubicBezTo>
                  <a:cubicBezTo>
                    <a:pt x="141" y="459"/>
                    <a:pt x="139" y="456"/>
                    <a:pt x="139" y="456"/>
                  </a:cubicBezTo>
                  <a:cubicBezTo>
                    <a:pt x="130" y="452"/>
                    <a:pt x="130" y="452"/>
                    <a:pt x="130" y="452"/>
                  </a:cubicBezTo>
                  <a:cubicBezTo>
                    <a:pt x="128" y="453"/>
                    <a:pt x="128" y="453"/>
                    <a:pt x="128" y="453"/>
                  </a:cubicBezTo>
                  <a:cubicBezTo>
                    <a:pt x="128" y="453"/>
                    <a:pt x="127" y="457"/>
                    <a:pt x="126" y="457"/>
                  </a:cubicBezTo>
                  <a:cubicBezTo>
                    <a:pt x="125" y="457"/>
                    <a:pt x="119" y="457"/>
                    <a:pt x="117" y="457"/>
                  </a:cubicBezTo>
                  <a:cubicBezTo>
                    <a:pt x="116" y="457"/>
                    <a:pt x="114" y="457"/>
                    <a:pt x="114" y="456"/>
                  </a:cubicBezTo>
                  <a:cubicBezTo>
                    <a:pt x="113" y="454"/>
                    <a:pt x="114" y="454"/>
                    <a:pt x="113" y="453"/>
                  </a:cubicBezTo>
                  <a:cubicBezTo>
                    <a:pt x="112" y="452"/>
                    <a:pt x="110" y="448"/>
                    <a:pt x="108" y="449"/>
                  </a:cubicBezTo>
                  <a:cubicBezTo>
                    <a:pt x="107" y="449"/>
                    <a:pt x="102" y="451"/>
                    <a:pt x="102" y="451"/>
                  </a:cubicBezTo>
                  <a:cubicBezTo>
                    <a:pt x="101" y="459"/>
                    <a:pt x="101" y="459"/>
                    <a:pt x="101" y="459"/>
                  </a:cubicBezTo>
                  <a:cubicBezTo>
                    <a:pt x="101" y="459"/>
                    <a:pt x="98" y="459"/>
                    <a:pt x="99" y="461"/>
                  </a:cubicBezTo>
                  <a:cubicBezTo>
                    <a:pt x="99" y="463"/>
                    <a:pt x="103" y="465"/>
                    <a:pt x="103" y="465"/>
                  </a:cubicBezTo>
                  <a:cubicBezTo>
                    <a:pt x="103" y="465"/>
                    <a:pt x="105" y="467"/>
                    <a:pt x="105" y="468"/>
                  </a:cubicBezTo>
                  <a:cubicBezTo>
                    <a:pt x="106" y="470"/>
                    <a:pt x="103" y="472"/>
                    <a:pt x="103" y="472"/>
                  </a:cubicBezTo>
                  <a:cubicBezTo>
                    <a:pt x="103" y="472"/>
                    <a:pt x="98" y="472"/>
                    <a:pt x="97" y="474"/>
                  </a:cubicBezTo>
                  <a:cubicBezTo>
                    <a:pt x="97" y="475"/>
                    <a:pt x="98" y="478"/>
                    <a:pt x="97" y="478"/>
                  </a:cubicBezTo>
                  <a:cubicBezTo>
                    <a:pt x="96" y="479"/>
                    <a:pt x="95" y="481"/>
                    <a:pt x="95" y="482"/>
                  </a:cubicBezTo>
                  <a:cubicBezTo>
                    <a:pt x="95" y="482"/>
                    <a:pt x="97" y="487"/>
                    <a:pt x="97" y="487"/>
                  </a:cubicBezTo>
                  <a:cubicBezTo>
                    <a:pt x="97" y="487"/>
                    <a:pt x="97" y="491"/>
                    <a:pt x="95" y="489"/>
                  </a:cubicBezTo>
                  <a:cubicBezTo>
                    <a:pt x="93" y="487"/>
                    <a:pt x="87" y="484"/>
                    <a:pt x="87" y="484"/>
                  </a:cubicBezTo>
                  <a:cubicBezTo>
                    <a:pt x="83" y="481"/>
                    <a:pt x="83" y="481"/>
                    <a:pt x="83" y="481"/>
                  </a:cubicBezTo>
                  <a:cubicBezTo>
                    <a:pt x="83" y="481"/>
                    <a:pt x="79" y="484"/>
                    <a:pt x="78" y="484"/>
                  </a:cubicBezTo>
                  <a:cubicBezTo>
                    <a:pt x="78" y="485"/>
                    <a:pt x="71" y="484"/>
                    <a:pt x="69" y="485"/>
                  </a:cubicBezTo>
                  <a:cubicBezTo>
                    <a:pt x="68" y="486"/>
                    <a:pt x="68" y="487"/>
                    <a:pt x="67" y="489"/>
                  </a:cubicBezTo>
                  <a:cubicBezTo>
                    <a:pt x="65" y="491"/>
                    <a:pt x="62" y="491"/>
                    <a:pt x="65" y="494"/>
                  </a:cubicBezTo>
                  <a:cubicBezTo>
                    <a:pt x="67" y="497"/>
                    <a:pt x="72" y="498"/>
                    <a:pt x="72" y="498"/>
                  </a:cubicBezTo>
                  <a:cubicBezTo>
                    <a:pt x="72" y="498"/>
                    <a:pt x="74" y="499"/>
                    <a:pt x="72" y="502"/>
                  </a:cubicBezTo>
                  <a:cubicBezTo>
                    <a:pt x="70" y="506"/>
                    <a:pt x="66" y="503"/>
                    <a:pt x="65" y="503"/>
                  </a:cubicBezTo>
                  <a:cubicBezTo>
                    <a:pt x="64" y="502"/>
                    <a:pt x="60" y="499"/>
                    <a:pt x="59" y="500"/>
                  </a:cubicBezTo>
                  <a:cubicBezTo>
                    <a:pt x="58" y="501"/>
                    <a:pt x="55" y="506"/>
                    <a:pt x="55" y="506"/>
                  </a:cubicBezTo>
                  <a:cubicBezTo>
                    <a:pt x="55" y="506"/>
                    <a:pt x="52" y="507"/>
                    <a:pt x="51" y="506"/>
                  </a:cubicBezTo>
                  <a:cubicBezTo>
                    <a:pt x="50" y="506"/>
                    <a:pt x="47" y="501"/>
                    <a:pt x="46" y="502"/>
                  </a:cubicBezTo>
                  <a:cubicBezTo>
                    <a:pt x="45" y="503"/>
                    <a:pt x="44" y="505"/>
                    <a:pt x="44" y="506"/>
                  </a:cubicBezTo>
                  <a:cubicBezTo>
                    <a:pt x="44" y="507"/>
                    <a:pt x="46" y="509"/>
                    <a:pt x="45" y="510"/>
                  </a:cubicBezTo>
                  <a:cubicBezTo>
                    <a:pt x="45" y="511"/>
                    <a:pt x="40" y="512"/>
                    <a:pt x="39" y="513"/>
                  </a:cubicBezTo>
                  <a:cubicBezTo>
                    <a:pt x="39" y="514"/>
                    <a:pt x="39" y="512"/>
                    <a:pt x="37" y="516"/>
                  </a:cubicBezTo>
                  <a:cubicBezTo>
                    <a:pt x="36" y="520"/>
                    <a:pt x="37" y="520"/>
                    <a:pt x="36" y="520"/>
                  </a:cubicBezTo>
                  <a:cubicBezTo>
                    <a:pt x="34" y="521"/>
                    <a:pt x="30" y="518"/>
                    <a:pt x="30" y="518"/>
                  </a:cubicBezTo>
                  <a:cubicBezTo>
                    <a:pt x="30" y="518"/>
                    <a:pt x="27" y="515"/>
                    <a:pt x="27" y="518"/>
                  </a:cubicBezTo>
                  <a:cubicBezTo>
                    <a:pt x="27" y="522"/>
                    <a:pt x="26" y="526"/>
                    <a:pt x="26" y="526"/>
                  </a:cubicBezTo>
                  <a:cubicBezTo>
                    <a:pt x="29" y="528"/>
                    <a:pt x="29" y="528"/>
                    <a:pt x="29" y="528"/>
                  </a:cubicBezTo>
                  <a:cubicBezTo>
                    <a:pt x="29" y="528"/>
                    <a:pt x="28" y="530"/>
                    <a:pt x="27" y="530"/>
                  </a:cubicBezTo>
                  <a:cubicBezTo>
                    <a:pt x="27" y="530"/>
                    <a:pt x="25" y="529"/>
                    <a:pt x="24" y="527"/>
                  </a:cubicBezTo>
                  <a:cubicBezTo>
                    <a:pt x="23" y="526"/>
                    <a:pt x="24" y="526"/>
                    <a:pt x="21" y="525"/>
                  </a:cubicBezTo>
                  <a:cubicBezTo>
                    <a:pt x="18" y="524"/>
                    <a:pt x="16" y="522"/>
                    <a:pt x="16" y="524"/>
                  </a:cubicBezTo>
                  <a:cubicBezTo>
                    <a:pt x="16" y="525"/>
                    <a:pt x="15" y="527"/>
                    <a:pt x="16" y="528"/>
                  </a:cubicBezTo>
                  <a:cubicBezTo>
                    <a:pt x="17" y="530"/>
                    <a:pt x="19" y="532"/>
                    <a:pt x="19" y="532"/>
                  </a:cubicBezTo>
                  <a:cubicBezTo>
                    <a:pt x="20" y="532"/>
                    <a:pt x="20" y="532"/>
                    <a:pt x="20" y="532"/>
                  </a:cubicBezTo>
                  <a:cubicBezTo>
                    <a:pt x="20" y="532"/>
                    <a:pt x="19" y="535"/>
                    <a:pt x="18" y="535"/>
                  </a:cubicBezTo>
                  <a:cubicBezTo>
                    <a:pt x="17" y="536"/>
                    <a:pt x="16" y="534"/>
                    <a:pt x="15" y="534"/>
                  </a:cubicBezTo>
                  <a:cubicBezTo>
                    <a:pt x="15" y="534"/>
                    <a:pt x="12" y="536"/>
                    <a:pt x="12" y="536"/>
                  </a:cubicBezTo>
                  <a:cubicBezTo>
                    <a:pt x="12" y="536"/>
                    <a:pt x="13" y="538"/>
                    <a:pt x="13" y="539"/>
                  </a:cubicBezTo>
                  <a:cubicBezTo>
                    <a:pt x="13" y="540"/>
                    <a:pt x="10" y="541"/>
                    <a:pt x="10" y="542"/>
                  </a:cubicBezTo>
                  <a:cubicBezTo>
                    <a:pt x="9" y="542"/>
                    <a:pt x="8" y="543"/>
                    <a:pt x="8" y="544"/>
                  </a:cubicBezTo>
                  <a:cubicBezTo>
                    <a:pt x="8" y="545"/>
                    <a:pt x="9" y="548"/>
                    <a:pt x="10" y="547"/>
                  </a:cubicBezTo>
                  <a:cubicBezTo>
                    <a:pt x="11" y="547"/>
                    <a:pt x="16" y="548"/>
                    <a:pt x="16" y="548"/>
                  </a:cubicBezTo>
                  <a:cubicBezTo>
                    <a:pt x="16" y="548"/>
                    <a:pt x="15" y="550"/>
                    <a:pt x="14" y="551"/>
                  </a:cubicBezTo>
                  <a:cubicBezTo>
                    <a:pt x="13" y="551"/>
                    <a:pt x="12" y="553"/>
                    <a:pt x="11" y="554"/>
                  </a:cubicBezTo>
                  <a:cubicBezTo>
                    <a:pt x="10" y="556"/>
                    <a:pt x="12" y="560"/>
                    <a:pt x="14" y="561"/>
                  </a:cubicBezTo>
                  <a:cubicBezTo>
                    <a:pt x="17" y="562"/>
                    <a:pt x="20" y="562"/>
                    <a:pt x="20" y="564"/>
                  </a:cubicBezTo>
                  <a:cubicBezTo>
                    <a:pt x="19" y="565"/>
                    <a:pt x="14" y="569"/>
                    <a:pt x="13" y="570"/>
                  </a:cubicBezTo>
                  <a:cubicBezTo>
                    <a:pt x="12" y="570"/>
                    <a:pt x="10" y="571"/>
                    <a:pt x="10" y="573"/>
                  </a:cubicBezTo>
                  <a:cubicBezTo>
                    <a:pt x="10" y="575"/>
                    <a:pt x="10" y="576"/>
                    <a:pt x="8" y="577"/>
                  </a:cubicBezTo>
                  <a:cubicBezTo>
                    <a:pt x="6" y="578"/>
                    <a:pt x="5" y="577"/>
                    <a:pt x="5" y="580"/>
                  </a:cubicBezTo>
                  <a:cubicBezTo>
                    <a:pt x="5" y="582"/>
                    <a:pt x="6" y="583"/>
                    <a:pt x="7" y="583"/>
                  </a:cubicBezTo>
                  <a:cubicBezTo>
                    <a:pt x="8" y="583"/>
                    <a:pt x="8" y="583"/>
                    <a:pt x="8" y="583"/>
                  </a:cubicBezTo>
                  <a:cubicBezTo>
                    <a:pt x="16" y="582"/>
                    <a:pt x="16" y="582"/>
                    <a:pt x="16" y="582"/>
                  </a:cubicBezTo>
                  <a:cubicBezTo>
                    <a:pt x="16" y="582"/>
                    <a:pt x="15" y="585"/>
                    <a:pt x="15" y="586"/>
                  </a:cubicBezTo>
                  <a:cubicBezTo>
                    <a:pt x="15" y="587"/>
                    <a:pt x="9" y="593"/>
                    <a:pt x="9" y="593"/>
                  </a:cubicBezTo>
                  <a:cubicBezTo>
                    <a:pt x="9" y="593"/>
                    <a:pt x="10" y="596"/>
                    <a:pt x="9" y="596"/>
                  </a:cubicBezTo>
                  <a:cubicBezTo>
                    <a:pt x="7" y="597"/>
                    <a:pt x="5" y="598"/>
                    <a:pt x="4" y="599"/>
                  </a:cubicBezTo>
                  <a:cubicBezTo>
                    <a:pt x="4" y="600"/>
                    <a:pt x="4" y="602"/>
                    <a:pt x="4" y="603"/>
                  </a:cubicBezTo>
                  <a:cubicBezTo>
                    <a:pt x="5" y="605"/>
                    <a:pt x="7" y="608"/>
                    <a:pt x="7" y="609"/>
                  </a:cubicBezTo>
                  <a:cubicBezTo>
                    <a:pt x="8" y="610"/>
                    <a:pt x="6" y="612"/>
                    <a:pt x="6" y="612"/>
                  </a:cubicBezTo>
                  <a:cubicBezTo>
                    <a:pt x="4" y="620"/>
                    <a:pt x="4" y="620"/>
                    <a:pt x="4" y="620"/>
                  </a:cubicBezTo>
                  <a:cubicBezTo>
                    <a:pt x="4" y="620"/>
                    <a:pt x="4" y="624"/>
                    <a:pt x="4" y="625"/>
                  </a:cubicBezTo>
                  <a:cubicBezTo>
                    <a:pt x="4" y="626"/>
                    <a:pt x="0" y="627"/>
                    <a:pt x="2" y="630"/>
                  </a:cubicBezTo>
                  <a:cubicBezTo>
                    <a:pt x="4" y="632"/>
                    <a:pt x="5" y="633"/>
                    <a:pt x="6" y="634"/>
                  </a:cubicBezTo>
                  <a:cubicBezTo>
                    <a:pt x="8" y="634"/>
                    <a:pt x="13" y="634"/>
                    <a:pt x="13" y="635"/>
                  </a:cubicBezTo>
                  <a:cubicBezTo>
                    <a:pt x="13" y="635"/>
                    <a:pt x="13" y="636"/>
                    <a:pt x="10" y="637"/>
                  </a:cubicBezTo>
                  <a:cubicBezTo>
                    <a:pt x="8" y="637"/>
                    <a:pt x="6" y="636"/>
                    <a:pt x="6" y="638"/>
                  </a:cubicBezTo>
                  <a:cubicBezTo>
                    <a:pt x="5" y="639"/>
                    <a:pt x="1" y="645"/>
                    <a:pt x="1" y="645"/>
                  </a:cubicBezTo>
                  <a:cubicBezTo>
                    <a:pt x="6" y="651"/>
                    <a:pt x="6" y="651"/>
                    <a:pt x="6" y="651"/>
                  </a:cubicBezTo>
                  <a:cubicBezTo>
                    <a:pt x="6" y="651"/>
                    <a:pt x="8" y="649"/>
                    <a:pt x="9" y="649"/>
                  </a:cubicBezTo>
                  <a:cubicBezTo>
                    <a:pt x="10" y="648"/>
                    <a:pt x="13" y="649"/>
                    <a:pt x="13" y="650"/>
                  </a:cubicBezTo>
                  <a:cubicBezTo>
                    <a:pt x="13" y="650"/>
                    <a:pt x="11" y="653"/>
                    <a:pt x="10" y="653"/>
                  </a:cubicBezTo>
                  <a:cubicBezTo>
                    <a:pt x="10" y="654"/>
                    <a:pt x="7" y="655"/>
                    <a:pt x="7" y="656"/>
                  </a:cubicBezTo>
                  <a:cubicBezTo>
                    <a:pt x="7" y="656"/>
                    <a:pt x="10" y="660"/>
                    <a:pt x="10" y="660"/>
                  </a:cubicBezTo>
                  <a:cubicBezTo>
                    <a:pt x="10" y="660"/>
                    <a:pt x="12" y="660"/>
                    <a:pt x="12" y="662"/>
                  </a:cubicBezTo>
                  <a:cubicBezTo>
                    <a:pt x="12" y="663"/>
                    <a:pt x="8" y="665"/>
                    <a:pt x="8" y="665"/>
                  </a:cubicBezTo>
                  <a:cubicBezTo>
                    <a:pt x="9" y="668"/>
                    <a:pt x="9" y="668"/>
                    <a:pt x="9" y="668"/>
                  </a:cubicBezTo>
                  <a:cubicBezTo>
                    <a:pt x="6" y="674"/>
                    <a:pt x="6" y="674"/>
                    <a:pt x="6" y="674"/>
                  </a:cubicBezTo>
                  <a:cubicBezTo>
                    <a:pt x="11" y="677"/>
                    <a:pt x="11" y="677"/>
                    <a:pt x="11" y="677"/>
                  </a:cubicBezTo>
                  <a:cubicBezTo>
                    <a:pt x="11" y="677"/>
                    <a:pt x="15" y="677"/>
                    <a:pt x="14" y="680"/>
                  </a:cubicBezTo>
                  <a:cubicBezTo>
                    <a:pt x="12" y="682"/>
                    <a:pt x="9" y="684"/>
                    <a:pt x="9" y="685"/>
                  </a:cubicBezTo>
                  <a:cubicBezTo>
                    <a:pt x="9" y="687"/>
                    <a:pt x="8" y="689"/>
                    <a:pt x="10" y="690"/>
                  </a:cubicBezTo>
                  <a:cubicBezTo>
                    <a:pt x="12" y="690"/>
                    <a:pt x="12" y="691"/>
                    <a:pt x="13" y="690"/>
                  </a:cubicBezTo>
                  <a:cubicBezTo>
                    <a:pt x="15" y="689"/>
                    <a:pt x="17" y="688"/>
                    <a:pt x="17" y="688"/>
                  </a:cubicBezTo>
                  <a:cubicBezTo>
                    <a:pt x="17" y="688"/>
                    <a:pt x="20" y="686"/>
                    <a:pt x="22" y="686"/>
                  </a:cubicBezTo>
                  <a:cubicBezTo>
                    <a:pt x="23" y="686"/>
                    <a:pt x="25" y="687"/>
                    <a:pt x="26" y="688"/>
                  </a:cubicBezTo>
                  <a:cubicBezTo>
                    <a:pt x="26" y="689"/>
                    <a:pt x="26" y="690"/>
                    <a:pt x="27" y="691"/>
                  </a:cubicBezTo>
                  <a:cubicBezTo>
                    <a:pt x="28" y="691"/>
                    <a:pt x="26" y="696"/>
                    <a:pt x="26" y="696"/>
                  </a:cubicBezTo>
                  <a:cubicBezTo>
                    <a:pt x="23" y="700"/>
                    <a:pt x="23" y="700"/>
                    <a:pt x="23" y="700"/>
                  </a:cubicBezTo>
                  <a:cubicBezTo>
                    <a:pt x="23" y="700"/>
                    <a:pt x="26" y="704"/>
                    <a:pt x="25" y="704"/>
                  </a:cubicBezTo>
                  <a:cubicBezTo>
                    <a:pt x="25" y="704"/>
                    <a:pt x="20" y="705"/>
                    <a:pt x="19" y="705"/>
                  </a:cubicBezTo>
                  <a:cubicBezTo>
                    <a:pt x="18" y="705"/>
                    <a:pt x="17" y="704"/>
                    <a:pt x="17" y="706"/>
                  </a:cubicBezTo>
                  <a:cubicBezTo>
                    <a:pt x="16" y="708"/>
                    <a:pt x="13" y="713"/>
                    <a:pt x="13" y="713"/>
                  </a:cubicBezTo>
                  <a:cubicBezTo>
                    <a:pt x="13" y="713"/>
                    <a:pt x="12" y="715"/>
                    <a:pt x="13" y="717"/>
                  </a:cubicBezTo>
                  <a:cubicBezTo>
                    <a:pt x="14" y="719"/>
                    <a:pt x="18" y="726"/>
                    <a:pt x="18" y="726"/>
                  </a:cubicBezTo>
                  <a:cubicBezTo>
                    <a:pt x="18" y="727"/>
                    <a:pt x="20" y="730"/>
                    <a:pt x="23" y="732"/>
                  </a:cubicBezTo>
                  <a:cubicBezTo>
                    <a:pt x="26" y="734"/>
                    <a:pt x="28" y="734"/>
                    <a:pt x="28" y="736"/>
                  </a:cubicBezTo>
                  <a:cubicBezTo>
                    <a:pt x="29" y="738"/>
                    <a:pt x="29" y="738"/>
                    <a:pt x="29" y="738"/>
                  </a:cubicBezTo>
                  <a:cubicBezTo>
                    <a:pt x="33" y="742"/>
                    <a:pt x="33" y="742"/>
                    <a:pt x="33" y="742"/>
                  </a:cubicBezTo>
                  <a:cubicBezTo>
                    <a:pt x="33" y="742"/>
                    <a:pt x="35" y="743"/>
                    <a:pt x="38" y="743"/>
                  </a:cubicBezTo>
                  <a:cubicBezTo>
                    <a:pt x="41" y="744"/>
                    <a:pt x="45" y="744"/>
                    <a:pt x="45" y="745"/>
                  </a:cubicBezTo>
                  <a:cubicBezTo>
                    <a:pt x="46" y="745"/>
                    <a:pt x="42" y="748"/>
                    <a:pt x="42" y="748"/>
                  </a:cubicBezTo>
                  <a:cubicBezTo>
                    <a:pt x="42" y="748"/>
                    <a:pt x="37" y="752"/>
                    <a:pt x="39" y="753"/>
                  </a:cubicBezTo>
                  <a:cubicBezTo>
                    <a:pt x="41" y="754"/>
                    <a:pt x="55" y="757"/>
                    <a:pt x="55" y="757"/>
                  </a:cubicBezTo>
                  <a:cubicBezTo>
                    <a:pt x="55" y="757"/>
                    <a:pt x="57" y="758"/>
                    <a:pt x="57" y="759"/>
                  </a:cubicBezTo>
                  <a:cubicBezTo>
                    <a:pt x="57" y="760"/>
                    <a:pt x="60" y="758"/>
                    <a:pt x="60" y="758"/>
                  </a:cubicBezTo>
                  <a:cubicBezTo>
                    <a:pt x="61" y="757"/>
                    <a:pt x="65" y="759"/>
                    <a:pt x="66" y="759"/>
                  </a:cubicBezTo>
                  <a:cubicBezTo>
                    <a:pt x="66" y="759"/>
                    <a:pt x="72" y="758"/>
                    <a:pt x="72" y="758"/>
                  </a:cubicBezTo>
                  <a:cubicBezTo>
                    <a:pt x="77" y="756"/>
                    <a:pt x="77" y="756"/>
                    <a:pt x="77" y="756"/>
                  </a:cubicBezTo>
                  <a:cubicBezTo>
                    <a:pt x="77" y="756"/>
                    <a:pt x="80" y="751"/>
                    <a:pt x="82" y="752"/>
                  </a:cubicBezTo>
                  <a:cubicBezTo>
                    <a:pt x="85" y="753"/>
                    <a:pt x="84" y="755"/>
                    <a:pt x="86" y="755"/>
                  </a:cubicBezTo>
                  <a:cubicBezTo>
                    <a:pt x="87" y="755"/>
                    <a:pt x="89" y="755"/>
                    <a:pt x="91" y="752"/>
                  </a:cubicBezTo>
                  <a:cubicBezTo>
                    <a:pt x="93" y="750"/>
                    <a:pt x="95" y="748"/>
                    <a:pt x="96" y="747"/>
                  </a:cubicBezTo>
                  <a:cubicBezTo>
                    <a:pt x="97" y="747"/>
                    <a:pt x="109" y="740"/>
                    <a:pt x="109" y="740"/>
                  </a:cubicBezTo>
                  <a:cubicBezTo>
                    <a:pt x="117" y="726"/>
                    <a:pt x="117" y="726"/>
                    <a:pt x="117" y="726"/>
                  </a:cubicBezTo>
                  <a:cubicBezTo>
                    <a:pt x="120" y="716"/>
                    <a:pt x="120" y="716"/>
                    <a:pt x="120" y="716"/>
                  </a:cubicBezTo>
                  <a:cubicBezTo>
                    <a:pt x="120" y="716"/>
                    <a:pt x="124" y="711"/>
                    <a:pt x="127" y="711"/>
                  </a:cubicBezTo>
                  <a:cubicBezTo>
                    <a:pt x="129" y="711"/>
                    <a:pt x="136" y="708"/>
                    <a:pt x="135" y="706"/>
                  </a:cubicBezTo>
                  <a:cubicBezTo>
                    <a:pt x="135" y="703"/>
                    <a:pt x="138" y="702"/>
                    <a:pt x="138" y="706"/>
                  </a:cubicBezTo>
                  <a:cubicBezTo>
                    <a:pt x="139" y="710"/>
                    <a:pt x="138" y="714"/>
                    <a:pt x="140" y="712"/>
                  </a:cubicBezTo>
                  <a:cubicBezTo>
                    <a:pt x="143" y="710"/>
                    <a:pt x="148" y="704"/>
                    <a:pt x="148" y="704"/>
                  </a:cubicBezTo>
                  <a:cubicBezTo>
                    <a:pt x="148" y="704"/>
                    <a:pt x="151" y="701"/>
                    <a:pt x="153" y="700"/>
                  </a:cubicBezTo>
                  <a:cubicBezTo>
                    <a:pt x="155" y="700"/>
                    <a:pt x="158" y="693"/>
                    <a:pt x="158" y="693"/>
                  </a:cubicBezTo>
                  <a:cubicBezTo>
                    <a:pt x="158" y="693"/>
                    <a:pt x="162" y="690"/>
                    <a:pt x="164" y="693"/>
                  </a:cubicBezTo>
                  <a:cubicBezTo>
                    <a:pt x="165" y="697"/>
                    <a:pt x="169" y="702"/>
                    <a:pt x="169" y="704"/>
                  </a:cubicBezTo>
                  <a:cubicBezTo>
                    <a:pt x="169" y="704"/>
                    <a:pt x="171" y="705"/>
                    <a:pt x="173" y="706"/>
                  </a:cubicBezTo>
                  <a:cubicBezTo>
                    <a:pt x="173" y="704"/>
                    <a:pt x="173" y="704"/>
                    <a:pt x="173" y="704"/>
                  </a:cubicBezTo>
                  <a:cubicBezTo>
                    <a:pt x="173" y="698"/>
                    <a:pt x="173" y="698"/>
                    <a:pt x="173" y="698"/>
                  </a:cubicBezTo>
                  <a:cubicBezTo>
                    <a:pt x="173" y="698"/>
                    <a:pt x="180" y="704"/>
                    <a:pt x="180" y="704"/>
                  </a:cubicBezTo>
                  <a:cubicBezTo>
                    <a:pt x="181" y="705"/>
                    <a:pt x="181" y="711"/>
                    <a:pt x="181" y="711"/>
                  </a:cubicBezTo>
                  <a:cubicBezTo>
                    <a:pt x="183" y="711"/>
                    <a:pt x="183" y="711"/>
                    <a:pt x="183" y="711"/>
                  </a:cubicBezTo>
                  <a:cubicBezTo>
                    <a:pt x="183" y="710"/>
                    <a:pt x="183" y="710"/>
                    <a:pt x="183" y="710"/>
                  </a:cubicBezTo>
                  <a:cubicBezTo>
                    <a:pt x="185" y="711"/>
                    <a:pt x="185" y="711"/>
                    <a:pt x="185" y="711"/>
                  </a:cubicBezTo>
                  <a:cubicBezTo>
                    <a:pt x="186" y="710"/>
                    <a:pt x="186" y="710"/>
                    <a:pt x="186" y="710"/>
                  </a:cubicBezTo>
                  <a:cubicBezTo>
                    <a:pt x="187" y="704"/>
                    <a:pt x="187" y="704"/>
                    <a:pt x="187" y="704"/>
                  </a:cubicBezTo>
                  <a:cubicBezTo>
                    <a:pt x="188" y="697"/>
                    <a:pt x="188" y="697"/>
                    <a:pt x="188" y="697"/>
                  </a:cubicBezTo>
                  <a:cubicBezTo>
                    <a:pt x="191" y="691"/>
                    <a:pt x="191" y="691"/>
                    <a:pt x="191" y="691"/>
                  </a:cubicBezTo>
                  <a:cubicBezTo>
                    <a:pt x="191" y="685"/>
                    <a:pt x="191" y="685"/>
                    <a:pt x="191" y="685"/>
                  </a:cubicBezTo>
                  <a:cubicBezTo>
                    <a:pt x="187" y="678"/>
                    <a:pt x="187" y="678"/>
                    <a:pt x="187" y="678"/>
                  </a:cubicBezTo>
                  <a:cubicBezTo>
                    <a:pt x="185" y="672"/>
                    <a:pt x="185" y="672"/>
                    <a:pt x="185" y="672"/>
                  </a:cubicBezTo>
                  <a:cubicBezTo>
                    <a:pt x="188" y="671"/>
                    <a:pt x="188" y="671"/>
                    <a:pt x="188" y="671"/>
                  </a:cubicBezTo>
                  <a:cubicBezTo>
                    <a:pt x="188" y="670"/>
                    <a:pt x="188" y="670"/>
                    <a:pt x="188" y="670"/>
                  </a:cubicBezTo>
                  <a:cubicBezTo>
                    <a:pt x="189" y="670"/>
                    <a:pt x="189" y="670"/>
                    <a:pt x="189" y="670"/>
                  </a:cubicBezTo>
                  <a:cubicBezTo>
                    <a:pt x="191" y="668"/>
                    <a:pt x="191" y="668"/>
                    <a:pt x="191" y="668"/>
                  </a:cubicBezTo>
                  <a:cubicBezTo>
                    <a:pt x="192" y="663"/>
                    <a:pt x="192" y="663"/>
                    <a:pt x="192" y="663"/>
                  </a:cubicBezTo>
                  <a:cubicBezTo>
                    <a:pt x="190" y="661"/>
                    <a:pt x="190" y="661"/>
                    <a:pt x="190" y="661"/>
                  </a:cubicBezTo>
                  <a:cubicBezTo>
                    <a:pt x="190" y="658"/>
                    <a:pt x="190" y="658"/>
                    <a:pt x="190" y="658"/>
                  </a:cubicBezTo>
                  <a:cubicBezTo>
                    <a:pt x="190" y="658"/>
                    <a:pt x="192" y="656"/>
                    <a:pt x="192" y="656"/>
                  </a:cubicBezTo>
                  <a:cubicBezTo>
                    <a:pt x="192" y="656"/>
                    <a:pt x="192" y="656"/>
                    <a:pt x="192" y="656"/>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4" y="655"/>
                    <a:pt x="194" y="655"/>
                    <a:pt x="194" y="655"/>
                  </a:cubicBezTo>
                  <a:cubicBezTo>
                    <a:pt x="194" y="655"/>
                    <a:pt x="194" y="655"/>
                    <a:pt x="194" y="655"/>
                  </a:cubicBezTo>
                  <a:cubicBezTo>
                    <a:pt x="194" y="655"/>
                    <a:pt x="194" y="655"/>
                    <a:pt x="194" y="655"/>
                  </a:cubicBezTo>
                  <a:cubicBezTo>
                    <a:pt x="194" y="655"/>
                    <a:pt x="194" y="655"/>
                    <a:pt x="194" y="655"/>
                  </a:cubicBezTo>
                  <a:cubicBezTo>
                    <a:pt x="194" y="655"/>
                    <a:pt x="195" y="654"/>
                    <a:pt x="195" y="654"/>
                  </a:cubicBezTo>
                  <a:cubicBezTo>
                    <a:pt x="196" y="654"/>
                    <a:pt x="198" y="654"/>
                    <a:pt x="198" y="654"/>
                  </a:cubicBezTo>
                  <a:cubicBezTo>
                    <a:pt x="199" y="654"/>
                    <a:pt x="199" y="654"/>
                    <a:pt x="199" y="654"/>
                  </a:cubicBezTo>
                  <a:cubicBezTo>
                    <a:pt x="201" y="652"/>
                    <a:pt x="201" y="652"/>
                    <a:pt x="201" y="652"/>
                  </a:cubicBezTo>
                  <a:cubicBezTo>
                    <a:pt x="201" y="652"/>
                    <a:pt x="205" y="649"/>
                    <a:pt x="205" y="648"/>
                  </a:cubicBezTo>
                  <a:cubicBezTo>
                    <a:pt x="205" y="647"/>
                    <a:pt x="207" y="644"/>
                    <a:pt x="207" y="644"/>
                  </a:cubicBezTo>
                  <a:cubicBezTo>
                    <a:pt x="207" y="639"/>
                    <a:pt x="207" y="639"/>
                    <a:pt x="207" y="639"/>
                  </a:cubicBezTo>
                  <a:cubicBezTo>
                    <a:pt x="205" y="634"/>
                    <a:pt x="205" y="634"/>
                    <a:pt x="205" y="634"/>
                  </a:cubicBezTo>
                  <a:cubicBezTo>
                    <a:pt x="207" y="631"/>
                    <a:pt x="207" y="631"/>
                    <a:pt x="207" y="631"/>
                  </a:cubicBezTo>
                  <a:cubicBezTo>
                    <a:pt x="210" y="625"/>
                    <a:pt x="210" y="625"/>
                    <a:pt x="210" y="625"/>
                  </a:cubicBezTo>
                  <a:cubicBezTo>
                    <a:pt x="208" y="619"/>
                    <a:pt x="208" y="619"/>
                    <a:pt x="208" y="619"/>
                  </a:cubicBezTo>
                  <a:cubicBezTo>
                    <a:pt x="202" y="612"/>
                    <a:pt x="202" y="612"/>
                    <a:pt x="202" y="612"/>
                  </a:cubicBezTo>
                  <a:cubicBezTo>
                    <a:pt x="199" y="603"/>
                    <a:pt x="199" y="603"/>
                    <a:pt x="199" y="603"/>
                  </a:cubicBezTo>
                  <a:cubicBezTo>
                    <a:pt x="197" y="597"/>
                    <a:pt x="197" y="597"/>
                    <a:pt x="197" y="597"/>
                  </a:cubicBezTo>
                  <a:cubicBezTo>
                    <a:pt x="202" y="592"/>
                    <a:pt x="202" y="592"/>
                    <a:pt x="202" y="592"/>
                  </a:cubicBezTo>
                  <a:cubicBezTo>
                    <a:pt x="203" y="591"/>
                    <a:pt x="203" y="591"/>
                    <a:pt x="203" y="591"/>
                  </a:cubicBezTo>
                  <a:cubicBezTo>
                    <a:pt x="203" y="591"/>
                    <a:pt x="203" y="591"/>
                    <a:pt x="203" y="591"/>
                  </a:cubicBezTo>
                  <a:cubicBezTo>
                    <a:pt x="204" y="591"/>
                    <a:pt x="204" y="591"/>
                    <a:pt x="204" y="591"/>
                  </a:cubicBezTo>
                  <a:cubicBezTo>
                    <a:pt x="207" y="591"/>
                    <a:pt x="207" y="591"/>
                    <a:pt x="207" y="591"/>
                  </a:cubicBezTo>
                  <a:cubicBezTo>
                    <a:pt x="207" y="591"/>
                    <a:pt x="212" y="591"/>
                    <a:pt x="212" y="590"/>
                  </a:cubicBezTo>
                  <a:cubicBezTo>
                    <a:pt x="212" y="590"/>
                    <a:pt x="212" y="590"/>
                    <a:pt x="212" y="590"/>
                  </a:cubicBezTo>
                  <a:cubicBezTo>
                    <a:pt x="212" y="590"/>
                    <a:pt x="212" y="590"/>
                    <a:pt x="212" y="590"/>
                  </a:cubicBezTo>
                  <a:cubicBezTo>
                    <a:pt x="212" y="590"/>
                    <a:pt x="212" y="590"/>
                    <a:pt x="212" y="590"/>
                  </a:cubicBezTo>
                  <a:cubicBezTo>
                    <a:pt x="212" y="590"/>
                    <a:pt x="212" y="590"/>
                    <a:pt x="212" y="590"/>
                  </a:cubicBezTo>
                  <a:cubicBezTo>
                    <a:pt x="212" y="590"/>
                    <a:pt x="212" y="590"/>
                    <a:pt x="212" y="590"/>
                  </a:cubicBezTo>
                  <a:cubicBezTo>
                    <a:pt x="212" y="589"/>
                    <a:pt x="212" y="589"/>
                    <a:pt x="212" y="589"/>
                  </a:cubicBezTo>
                  <a:cubicBezTo>
                    <a:pt x="212" y="589"/>
                    <a:pt x="212" y="589"/>
                    <a:pt x="212" y="589"/>
                  </a:cubicBezTo>
                  <a:cubicBezTo>
                    <a:pt x="212" y="589"/>
                    <a:pt x="212" y="589"/>
                    <a:pt x="212" y="589"/>
                  </a:cubicBezTo>
                  <a:cubicBezTo>
                    <a:pt x="212" y="589"/>
                    <a:pt x="212" y="589"/>
                    <a:pt x="212" y="589"/>
                  </a:cubicBezTo>
                  <a:cubicBezTo>
                    <a:pt x="213" y="589"/>
                    <a:pt x="213" y="589"/>
                    <a:pt x="213" y="589"/>
                  </a:cubicBezTo>
                  <a:cubicBezTo>
                    <a:pt x="213" y="589"/>
                    <a:pt x="213" y="589"/>
                    <a:pt x="213" y="589"/>
                  </a:cubicBezTo>
                  <a:cubicBezTo>
                    <a:pt x="213" y="589"/>
                    <a:pt x="213" y="589"/>
                    <a:pt x="213" y="589"/>
                  </a:cubicBezTo>
                  <a:cubicBezTo>
                    <a:pt x="213" y="589"/>
                    <a:pt x="213" y="589"/>
                    <a:pt x="213" y="589"/>
                  </a:cubicBezTo>
                  <a:cubicBezTo>
                    <a:pt x="213" y="589"/>
                    <a:pt x="213" y="589"/>
                    <a:pt x="213" y="589"/>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7"/>
                    <a:pt x="213" y="587"/>
                    <a:pt x="213" y="587"/>
                  </a:cubicBezTo>
                  <a:cubicBezTo>
                    <a:pt x="213" y="587"/>
                    <a:pt x="213" y="587"/>
                    <a:pt x="213" y="587"/>
                  </a:cubicBezTo>
                  <a:cubicBezTo>
                    <a:pt x="213" y="587"/>
                    <a:pt x="213" y="587"/>
                    <a:pt x="213" y="587"/>
                  </a:cubicBezTo>
                  <a:cubicBezTo>
                    <a:pt x="213" y="587"/>
                    <a:pt x="213" y="587"/>
                    <a:pt x="213" y="587"/>
                  </a:cubicBezTo>
                  <a:cubicBezTo>
                    <a:pt x="213" y="587"/>
                    <a:pt x="213" y="587"/>
                    <a:pt x="213" y="587"/>
                  </a:cubicBezTo>
                  <a:cubicBezTo>
                    <a:pt x="213" y="587"/>
                    <a:pt x="213" y="587"/>
                    <a:pt x="213" y="587"/>
                  </a:cubicBezTo>
                  <a:cubicBezTo>
                    <a:pt x="213" y="586"/>
                    <a:pt x="213" y="586"/>
                    <a:pt x="213" y="586"/>
                  </a:cubicBezTo>
                  <a:cubicBezTo>
                    <a:pt x="213" y="586"/>
                    <a:pt x="213" y="586"/>
                    <a:pt x="213" y="586"/>
                  </a:cubicBezTo>
                  <a:cubicBezTo>
                    <a:pt x="213" y="586"/>
                    <a:pt x="213" y="586"/>
                    <a:pt x="213" y="586"/>
                  </a:cubicBezTo>
                  <a:cubicBezTo>
                    <a:pt x="213" y="586"/>
                    <a:pt x="213" y="586"/>
                    <a:pt x="213" y="586"/>
                  </a:cubicBezTo>
                  <a:cubicBezTo>
                    <a:pt x="213" y="586"/>
                    <a:pt x="213" y="586"/>
                    <a:pt x="213" y="586"/>
                  </a:cubicBezTo>
                  <a:cubicBezTo>
                    <a:pt x="213" y="585"/>
                    <a:pt x="213" y="585"/>
                    <a:pt x="213" y="585"/>
                  </a:cubicBezTo>
                  <a:cubicBezTo>
                    <a:pt x="213" y="585"/>
                    <a:pt x="213" y="585"/>
                    <a:pt x="213" y="585"/>
                  </a:cubicBezTo>
                  <a:cubicBezTo>
                    <a:pt x="213" y="585"/>
                    <a:pt x="213" y="585"/>
                    <a:pt x="213" y="585"/>
                  </a:cubicBezTo>
                  <a:cubicBezTo>
                    <a:pt x="213" y="585"/>
                    <a:pt x="213" y="585"/>
                    <a:pt x="213" y="585"/>
                  </a:cubicBezTo>
                  <a:cubicBezTo>
                    <a:pt x="213" y="585"/>
                    <a:pt x="213" y="585"/>
                    <a:pt x="213" y="585"/>
                  </a:cubicBezTo>
                  <a:cubicBezTo>
                    <a:pt x="213" y="585"/>
                    <a:pt x="213" y="585"/>
                    <a:pt x="213" y="585"/>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4" y="583"/>
                    <a:pt x="214" y="583"/>
                    <a:pt x="214" y="583"/>
                  </a:cubicBezTo>
                  <a:cubicBezTo>
                    <a:pt x="214" y="583"/>
                    <a:pt x="214" y="583"/>
                    <a:pt x="214" y="583"/>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3" y="573"/>
                    <a:pt x="213" y="573"/>
                    <a:pt x="213" y="573"/>
                  </a:cubicBezTo>
                  <a:cubicBezTo>
                    <a:pt x="207" y="568"/>
                    <a:pt x="207" y="568"/>
                    <a:pt x="207" y="568"/>
                  </a:cubicBezTo>
                  <a:cubicBezTo>
                    <a:pt x="200" y="563"/>
                    <a:pt x="200" y="563"/>
                    <a:pt x="200" y="563"/>
                  </a:cubicBezTo>
                  <a:cubicBezTo>
                    <a:pt x="197" y="555"/>
                    <a:pt x="197" y="555"/>
                    <a:pt x="197" y="555"/>
                  </a:cubicBezTo>
                  <a:cubicBezTo>
                    <a:pt x="196" y="524"/>
                    <a:pt x="196" y="524"/>
                    <a:pt x="196" y="524"/>
                  </a:cubicBezTo>
                  <a:cubicBezTo>
                    <a:pt x="196" y="524"/>
                    <a:pt x="189" y="511"/>
                    <a:pt x="189" y="510"/>
                  </a:cubicBezTo>
                  <a:cubicBezTo>
                    <a:pt x="188" y="508"/>
                    <a:pt x="188" y="506"/>
                    <a:pt x="190" y="504"/>
                  </a:cubicBezTo>
                  <a:cubicBezTo>
                    <a:pt x="191" y="503"/>
                    <a:pt x="190" y="501"/>
                    <a:pt x="190" y="501"/>
                  </a:cubicBezTo>
                  <a:cubicBezTo>
                    <a:pt x="189" y="494"/>
                    <a:pt x="189" y="494"/>
                    <a:pt x="189" y="494"/>
                  </a:cubicBezTo>
                  <a:cubicBezTo>
                    <a:pt x="191" y="491"/>
                    <a:pt x="191" y="491"/>
                    <a:pt x="191" y="491"/>
                  </a:cubicBezTo>
                  <a:cubicBezTo>
                    <a:pt x="191" y="485"/>
                    <a:pt x="191" y="485"/>
                    <a:pt x="191" y="485"/>
                  </a:cubicBezTo>
                  <a:cubicBezTo>
                    <a:pt x="187" y="477"/>
                    <a:pt x="187" y="477"/>
                    <a:pt x="187" y="477"/>
                  </a:cubicBezTo>
                  <a:cubicBezTo>
                    <a:pt x="187" y="477"/>
                    <a:pt x="187" y="471"/>
                    <a:pt x="187" y="470"/>
                  </a:cubicBezTo>
                  <a:cubicBezTo>
                    <a:pt x="187" y="468"/>
                    <a:pt x="190" y="464"/>
                    <a:pt x="190" y="464"/>
                  </a:cubicBezTo>
                  <a:cubicBezTo>
                    <a:pt x="191" y="457"/>
                    <a:pt x="191" y="457"/>
                    <a:pt x="191" y="457"/>
                  </a:cubicBezTo>
                  <a:cubicBezTo>
                    <a:pt x="193" y="447"/>
                    <a:pt x="193" y="447"/>
                    <a:pt x="193" y="447"/>
                  </a:cubicBezTo>
                  <a:cubicBezTo>
                    <a:pt x="206" y="430"/>
                    <a:pt x="206" y="430"/>
                    <a:pt x="206" y="430"/>
                  </a:cubicBezTo>
                  <a:cubicBezTo>
                    <a:pt x="209" y="430"/>
                    <a:pt x="209" y="430"/>
                    <a:pt x="209" y="430"/>
                  </a:cubicBezTo>
                  <a:cubicBezTo>
                    <a:pt x="230" y="429"/>
                    <a:pt x="230" y="429"/>
                    <a:pt x="230" y="429"/>
                  </a:cubicBezTo>
                  <a:cubicBezTo>
                    <a:pt x="231" y="427"/>
                    <a:pt x="231" y="427"/>
                    <a:pt x="231" y="427"/>
                  </a:cubicBezTo>
                  <a:cubicBezTo>
                    <a:pt x="232" y="426"/>
                    <a:pt x="232" y="426"/>
                    <a:pt x="232" y="426"/>
                  </a:cubicBezTo>
                  <a:cubicBezTo>
                    <a:pt x="234" y="420"/>
                    <a:pt x="234" y="420"/>
                    <a:pt x="234" y="420"/>
                  </a:cubicBezTo>
                  <a:cubicBezTo>
                    <a:pt x="233" y="404"/>
                    <a:pt x="233" y="404"/>
                    <a:pt x="233" y="404"/>
                  </a:cubicBezTo>
                  <a:cubicBezTo>
                    <a:pt x="224" y="402"/>
                    <a:pt x="224" y="402"/>
                    <a:pt x="224" y="402"/>
                  </a:cubicBezTo>
                  <a:cubicBezTo>
                    <a:pt x="222" y="397"/>
                    <a:pt x="222" y="397"/>
                    <a:pt x="222" y="397"/>
                  </a:cubicBezTo>
                  <a:cubicBezTo>
                    <a:pt x="237" y="371"/>
                    <a:pt x="237" y="371"/>
                    <a:pt x="237" y="371"/>
                  </a:cubicBezTo>
                  <a:cubicBezTo>
                    <a:pt x="236" y="365"/>
                    <a:pt x="236" y="365"/>
                    <a:pt x="236" y="365"/>
                  </a:cubicBezTo>
                  <a:cubicBezTo>
                    <a:pt x="240" y="362"/>
                    <a:pt x="240" y="362"/>
                    <a:pt x="240" y="362"/>
                  </a:cubicBezTo>
                  <a:cubicBezTo>
                    <a:pt x="240" y="362"/>
                    <a:pt x="239" y="358"/>
                    <a:pt x="238" y="356"/>
                  </a:cubicBezTo>
                  <a:cubicBezTo>
                    <a:pt x="237" y="355"/>
                    <a:pt x="239" y="349"/>
                    <a:pt x="239" y="349"/>
                  </a:cubicBezTo>
                  <a:cubicBezTo>
                    <a:pt x="240" y="342"/>
                    <a:pt x="240" y="342"/>
                    <a:pt x="240" y="342"/>
                  </a:cubicBezTo>
                  <a:cubicBezTo>
                    <a:pt x="242" y="334"/>
                    <a:pt x="242" y="334"/>
                    <a:pt x="242" y="334"/>
                  </a:cubicBezTo>
                  <a:cubicBezTo>
                    <a:pt x="237" y="317"/>
                    <a:pt x="237" y="317"/>
                    <a:pt x="237" y="317"/>
                  </a:cubicBezTo>
                  <a:cubicBezTo>
                    <a:pt x="240" y="314"/>
                    <a:pt x="240" y="314"/>
                    <a:pt x="240" y="314"/>
                  </a:cubicBezTo>
                  <a:cubicBezTo>
                    <a:pt x="244" y="314"/>
                    <a:pt x="244" y="314"/>
                    <a:pt x="244" y="314"/>
                  </a:cubicBezTo>
                  <a:cubicBezTo>
                    <a:pt x="245" y="314"/>
                    <a:pt x="247" y="313"/>
                    <a:pt x="249" y="313"/>
                  </a:cubicBezTo>
                  <a:cubicBezTo>
                    <a:pt x="251" y="312"/>
                    <a:pt x="252" y="311"/>
                    <a:pt x="255" y="308"/>
                  </a:cubicBezTo>
                  <a:cubicBezTo>
                    <a:pt x="256" y="306"/>
                    <a:pt x="256" y="306"/>
                    <a:pt x="256" y="306"/>
                  </a:cubicBezTo>
                  <a:cubicBezTo>
                    <a:pt x="257" y="301"/>
                    <a:pt x="257" y="301"/>
                    <a:pt x="257" y="301"/>
                  </a:cubicBezTo>
                  <a:cubicBezTo>
                    <a:pt x="257" y="292"/>
                    <a:pt x="257" y="292"/>
                    <a:pt x="257" y="292"/>
                  </a:cubicBezTo>
                  <a:cubicBezTo>
                    <a:pt x="262" y="279"/>
                    <a:pt x="262" y="279"/>
                    <a:pt x="262" y="279"/>
                  </a:cubicBezTo>
                  <a:cubicBezTo>
                    <a:pt x="262" y="279"/>
                    <a:pt x="270" y="269"/>
                    <a:pt x="271" y="267"/>
                  </a:cubicBezTo>
                  <a:cubicBezTo>
                    <a:pt x="272" y="265"/>
                    <a:pt x="275" y="258"/>
                    <a:pt x="275" y="258"/>
                  </a:cubicBezTo>
                  <a:cubicBezTo>
                    <a:pt x="275" y="258"/>
                    <a:pt x="273" y="250"/>
                    <a:pt x="272" y="248"/>
                  </a:cubicBezTo>
                  <a:cubicBezTo>
                    <a:pt x="270" y="247"/>
                    <a:pt x="267" y="241"/>
                    <a:pt x="267" y="241"/>
                  </a:cubicBezTo>
                  <a:cubicBezTo>
                    <a:pt x="267" y="236"/>
                    <a:pt x="267" y="236"/>
                    <a:pt x="267" y="236"/>
                  </a:cubicBezTo>
                  <a:cubicBezTo>
                    <a:pt x="273" y="232"/>
                    <a:pt x="273" y="232"/>
                    <a:pt x="273" y="232"/>
                  </a:cubicBezTo>
                  <a:cubicBezTo>
                    <a:pt x="275" y="228"/>
                    <a:pt x="275" y="228"/>
                    <a:pt x="275" y="228"/>
                  </a:cubicBezTo>
                  <a:cubicBezTo>
                    <a:pt x="275" y="228"/>
                    <a:pt x="275" y="221"/>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8"/>
                    <a:pt x="275" y="218"/>
                    <a:pt x="275" y="218"/>
                  </a:cubicBezTo>
                  <a:cubicBezTo>
                    <a:pt x="275" y="218"/>
                    <a:pt x="275" y="218"/>
                    <a:pt x="275" y="218"/>
                  </a:cubicBezTo>
                  <a:cubicBezTo>
                    <a:pt x="275" y="218"/>
                    <a:pt x="275" y="218"/>
                    <a:pt x="275" y="218"/>
                  </a:cubicBezTo>
                  <a:cubicBezTo>
                    <a:pt x="275" y="218"/>
                    <a:pt x="275" y="218"/>
                    <a:pt x="275" y="218"/>
                  </a:cubicBezTo>
                  <a:cubicBezTo>
                    <a:pt x="276" y="218"/>
                    <a:pt x="276" y="218"/>
                    <a:pt x="276" y="218"/>
                  </a:cubicBezTo>
                  <a:cubicBezTo>
                    <a:pt x="276" y="218"/>
                    <a:pt x="276" y="218"/>
                    <a:pt x="276" y="218"/>
                  </a:cubicBezTo>
                  <a:cubicBezTo>
                    <a:pt x="276" y="218"/>
                    <a:pt x="276" y="218"/>
                    <a:pt x="276" y="218"/>
                  </a:cubicBezTo>
                  <a:cubicBezTo>
                    <a:pt x="276" y="218"/>
                    <a:pt x="276" y="218"/>
                    <a:pt x="276" y="218"/>
                  </a:cubicBezTo>
                  <a:cubicBezTo>
                    <a:pt x="276" y="218"/>
                    <a:pt x="276" y="218"/>
                    <a:pt x="276" y="218"/>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7" y="216"/>
                    <a:pt x="277" y="216"/>
                    <a:pt x="277" y="216"/>
                  </a:cubicBezTo>
                  <a:cubicBezTo>
                    <a:pt x="277" y="216"/>
                    <a:pt x="277" y="216"/>
                    <a:pt x="277" y="216"/>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3"/>
                    <a:pt x="281" y="209"/>
                    <a:pt x="281" y="209"/>
                  </a:cubicBezTo>
                  <a:cubicBezTo>
                    <a:pt x="285" y="201"/>
                    <a:pt x="285" y="201"/>
                    <a:pt x="285" y="201"/>
                  </a:cubicBezTo>
                  <a:cubicBezTo>
                    <a:pt x="295" y="206"/>
                    <a:pt x="295" y="206"/>
                    <a:pt x="295" y="206"/>
                  </a:cubicBezTo>
                  <a:cubicBezTo>
                    <a:pt x="300" y="206"/>
                    <a:pt x="300" y="206"/>
                    <a:pt x="300" y="206"/>
                  </a:cubicBezTo>
                  <a:cubicBezTo>
                    <a:pt x="302" y="202"/>
                    <a:pt x="302" y="202"/>
                    <a:pt x="302" y="202"/>
                  </a:cubicBezTo>
                  <a:cubicBezTo>
                    <a:pt x="301" y="199"/>
                    <a:pt x="300" y="178"/>
                    <a:pt x="303" y="174"/>
                  </a:cubicBezTo>
                  <a:cubicBezTo>
                    <a:pt x="303" y="174"/>
                    <a:pt x="317" y="175"/>
                    <a:pt x="319" y="174"/>
                  </a:cubicBezTo>
                  <a:cubicBezTo>
                    <a:pt x="320" y="174"/>
                    <a:pt x="325" y="176"/>
                    <a:pt x="326" y="177"/>
                  </a:cubicBezTo>
                  <a:cubicBezTo>
                    <a:pt x="326" y="177"/>
                    <a:pt x="326" y="177"/>
                    <a:pt x="326" y="177"/>
                  </a:cubicBezTo>
                  <a:cubicBezTo>
                    <a:pt x="326" y="177"/>
                    <a:pt x="326" y="177"/>
                    <a:pt x="326" y="177"/>
                  </a:cubicBezTo>
                  <a:cubicBezTo>
                    <a:pt x="327" y="178"/>
                    <a:pt x="328" y="178"/>
                    <a:pt x="329" y="178"/>
                  </a:cubicBezTo>
                  <a:cubicBezTo>
                    <a:pt x="331" y="179"/>
                    <a:pt x="333" y="179"/>
                    <a:pt x="333" y="179"/>
                  </a:cubicBezTo>
                  <a:cubicBezTo>
                    <a:pt x="339" y="178"/>
                    <a:pt x="339" y="178"/>
                    <a:pt x="339" y="178"/>
                  </a:cubicBezTo>
                  <a:cubicBezTo>
                    <a:pt x="343" y="173"/>
                    <a:pt x="343" y="173"/>
                    <a:pt x="343" y="173"/>
                  </a:cubicBezTo>
                  <a:cubicBezTo>
                    <a:pt x="339" y="169"/>
                    <a:pt x="339" y="169"/>
                    <a:pt x="339" y="169"/>
                  </a:cubicBezTo>
                  <a:cubicBezTo>
                    <a:pt x="343" y="164"/>
                    <a:pt x="343" y="157"/>
                    <a:pt x="342" y="156"/>
                  </a:cubicBezTo>
                  <a:cubicBezTo>
                    <a:pt x="341" y="154"/>
                    <a:pt x="339" y="145"/>
                    <a:pt x="338" y="144"/>
                  </a:cubicBezTo>
                  <a:cubicBezTo>
                    <a:pt x="338" y="143"/>
                    <a:pt x="340" y="142"/>
                    <a:pt x="340" y="142"/>
                  </a:cubicBezTo>
                  <a:cubicBezTo>
                    <a:pt x="342" y="142"/>
                    <a:pt x="342" y="142"/>
                    <a:pt x="342" y="142"/>
                  </a:cubicBezTo>
                  <a:cubicBezTo>
                    <a:pt x="342" y="142"/>
                    <a:pt x="343" y="141"/>
                    <a:pt x="344" y="141"/>
                  </a:cubicBezTo>
                  <a:cubicBezTo>
                    <a:pt x="349" y="137"/>
                    <a:pt x="349" y="137"/>
                    <a:pt x="349" y="137"/>
                  </a:cubicBezTo>
                  <a:cubicBezTo>
                    <a:pt x="354" y="138"/>
                    <a:pt x="354" y="138"/>
                    <a:pt x="354" y="138"/>
                  </a:cubicBezTo>
                  <a:cubicBezTo>
                    <a:pt x="354" y="138"/>
                    <a:pt x="354" y="137"/>
                    <a:pt x="355" y="137"/>
                  </a:cubicBezTo>
                  <a:cubicBezTo>
                    <a:pt x="356" y="137"/>
                    <a:pt x="356" y="136"/>
                    <a:pt x="356" y="136"/>
                  </a:cubicBezTo>
                  <a:cubicBezTo>
                    <a:pt x="356" y="136"/>
                    <a:pt x="353" y="130"/>
                    <a:pt x="355" y="127"/>
                  </a:cubicBezTo>
                  <a:cubicBezTo>
                    <a:pt x="356" y="125"/>
                    <a:pt x="357" y="125"/>
                    <a:pt x="359" y="125"/>
                  </a:cubicBezTo>
                  <a:cubicBezTo>
                    <a:pt x="359" y="125"/>
                    <a:pt x="359" y="125"/>
                    <a:pt x="359" y="125"/>
                  </a:cubicBezTo>
                  <a:cubicBezTo>
                    <a:pt x="359" y="125"/>
                    <a:pt x="359" y="125"/>
                    <a:pt x="359" y="125"/>
                  </a:cubicBezTo>
                  <a:cubicBezTo>
                    <a:pt x="359" y="125"/>
                    <a:pt x="359" y="125"/>
                    <a:pt x="359" y="125"/>
                  </a:cubicBezTo>
                  <a:cubicBezTo>
                    <a:pt x="359" y="125"/>
                    <a:pt x="359" y="125"/>
                    <a:pt x="359" y="125"/>
                  </a:cubicBezTo>
                  <a:cubicBezTo>
                    <a:pt x="359" y="125"/>
                    <a:pt x="359" y="125"/>
                    <a:pt x="359" y="125"/>
                  </a:cubicBezTo>
                  <a:cubicBezTo>
                    <a:pt x="359" y="125"/>
                    <a:pt x="359" y="125"/>
                    <a:pt x="359"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2" y="125"/>
                    <a:pt x="362" y="125"/>
                    <a:pt x="362" y="125"/>
                  </a:cubicBezTo>
                  <a:cubicBezTo>
                    <a:pt x="362" y="125"/>
                    <a:pt x="362" y="125"/>
                    <a:pt x="362" y="125"/>
                  </a:cubicBezTo>
                  <a:cubicBezTo>
                    <a:pt x="362" y="125"/>
                    <a:pt x="362" y="125"/>
                    <a:pt x="362" y="125"/>
                  </a:cubicBezTo>
                  <a:cubicBezTo>
                    <a:pt x="362" y="125"/>
                    <a:pt x="362" y="125"/>
                    <a:pt x="362" y="125"/>
                  </a:cubicBezTo>
                  <a:cubicBezTo>
                    <a:pt x="363" y="125"/>
                    <a:pt x="363" y="125"/>
                    <a:pt x="363" y="125"/>
                  </a:cubicBezTo>
                  <a:cubicBezTo>
                    <a:pt x="363" y="125"/>
                    <a:pt x="363" y="125"/>
                    <a:pt x="363" y="125"/>
                  </a:cubicBezTo>
                  <a:cubicBezTo>
                    <a:pt x="363" y="125"/>
                    <a:pt x="363" y="125"/>
                    <a:pt x="363" y="125"/>
                  </a:cubicBezTo>
                  <a:cubicBezTo>
                    <a:pt x="363" y="125"/>
                    <a:pt x="363" y="125"/>
                    <a:pt x="363" y="125"/>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lose/>
                </a:path>
              </a:pathLst>
            </a:custGeom>
            <a:grpFill/>
            <a:ln w="38100" cap="rnd" cmpd="sng">
              <a:solidFill>
                <a:schemeClr val="bg2"/>
              </a:solidFill>
              <a:prstDash val="solid"/>
              <a:round/>
              <a:headEnd/>
              <a:tailEnd/>
            </a:ln>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en-US" sz="1050">
                <a:solidFill>
                  <a:srgbClr val="0032A0">
                    <a:lumMod val="50000"/>
                  </a:srgbClr>
                </a:solidFill>
                <a:latin typeface="Calibri Light"/>
              </a:endParaRPr>
            </a:p>
          </p:txBody>
        </p:sp>
        <p:sp>
          <p:nvSpPr>
            <p:cNvPr id="572" name="Freeform 102"/>
            <p:cNvSpPr>
              <a:spLocks noEditPoints="1"/>
            </p:cNvSpPr>
            <p:nvPr/>
          </p:nvSpPr>
          <p:spPr bwMode="auto">
            <a:xfrm>
              <a:off x="5828550" y="-33603"/>
              <a:ext cx="3373052" cy="3300666"/>
            </a:xfrm>
            <a:custGeom>
              <a:avLst/>
              <a:gdLst>
                <a:gd name="T0" fmla="*/ 395 w 1479"/>
                <a:gd name="T1" fmla="*/ 1054 h 1493"/>
                <a:gd name="T2" fmla="*/ 339 w 1479"/>
                <a:gd name="T3" fmla="*/ 1061 h 1493"/>
                <a:gd name="T4" fmla="*/ 359 w 1479"/>
                <a:gd name="T5" fmla="*/ 1012 h 1493"/>
                <a:gd name="T6" fmla="*/ 298 w 1479"/>
                <a:gd name="T7" fmla="*/ 970 h 1493"/>
                <a:gd name="T8" fmla="*/ 266 w 1479"/>
                <a:gd name="T9" fmla="*/ 914 h 1493"/>
                <a:gd name="T10" fmla="*/ 197 w 1479"/>
                <a:gd name="T11" fmla="*/ 908 h 1493"/>
                <a:gd name="T12" fmla="*/ 159 w 1479"/>
                <a:gd name="T13" fmla="*/ 875 h 1493"/>
                <a:gd name="T14" fmla="*/ 149 w 1479"/>
                <a:gd name="T15" fmla="*/ 820 h 1493"/>
                <a:gd name="T16" fmla="*/ 130 w 1479"/>
                <a:gd name="T17" fmla="*/ 737 h 1493"/>
                <a:gd name="T18" fmla="*/ 185 w 1479"/>
                <a:gd name="T19" fmla="*/ 696 h 1493"/>
                <a:gd name="T20" fmla="*/ 122 w 1479"/>
                <a:gd name="T21" fmla="*/ 671 h 1493"/>
                <a:gd name="T22" fmla="*/ 160 w 1479"/>
                <a:gd name="T23" fmla="*/ 558 h 1493"/>
                <a:gd name="T24" fmla="*/ 101 w 1479"/>
                <a:gd name="T25" fmla="*/ 459 h 1493"/>
                <a:gd name="T26" fmla="*/ 76 w 1479"/>
                <a:gd name="T27" fmla="*/ 383 h 1493"/>
                <a:gd name="T28" fmla="*/ 12 w 1479"/>
                <a:gd name="T29" fmla="*/ 272 h 1493"/>
                <a:gd name="T30" fmla="*/ 0 w 1479"/>
                <a:gd name="T31" fmla="*/ 237 h 1493"/>
                <a:gd name="T32" fmla="*/ 0 w 1479"/>
                <a:gd name="T33" fmla="*/ 237 h 1493"/>
                <a:gd name="T34" fmla="*/ 1 w 1479"/>
                <a:gd name="T35" fmla="*/ 236 h 1493"/>
                <a:gd name="T36" fmla="*/ 3 w 1479"/>
                <a:gd name="T37" fmla="*/ 234 h 1493"/>
                <a:gd name="T38" fmla="*/ 8 w 1479"/>
                <a:gd name="T39" fmla="*/ 229 h 1493"/>
                <a:gd name="T40" fmla="*/ 47 w 1479"/>
                <a:gd name="T41" fmla="*/ 167 h 1493"/>
                <a:gd name="T42" fmla="*/ 56 w 1479"/>
                <a:gd name="T43" fmla="*/ 176 h 1493"/>
                <a:gd name="T44" fmla="*/ 92 w 1479"/>
                <a:gd name="T45" fmla="*/ 183 h 1493"/>
                <a:gd name="T46" fmla="*/ 196 w 1479"/>
                <a:gd name="T47" fmla="*/ 194 h 1493"/>
                <a:gd name="T48" fmla="*/ 258 w 1479"/>
                <a:gd name="T49" fmla="*/ 207 h 1493"/>
                <a:gd name="T50" fmla="*/ 281 w 1479"/>
                <a:gd name="T51" fmla="*/ 280 h 1493"/>
                <a:gd name="T52" fmla="*/ 161 w 1479"/>
                <a:gd name="T53" fmla="*/ 320 h 1493"/>
                <a:gd name="T54" fmla="*/ 109 w 1479"/>
                <a:gd name="T55" fmla="*/ 310 h 1493"/>
                <a:gd name="T56" fmla="*/ 150 w 1479"/>
                <a:gd name="T57" fmla="*/ 340 h 1493"/>
                <a:gd name="T58" fmla="*/ 189 w 1479"/>
                <a:gd name="T59" fmla="*/ 388 h 1493"/>
                <a:gd name="T60" fmla="*/ 232 w 1479"/>
                <a:gd name="T61" fmla="*/ 422 h 1493"/>
                <a:gd name="T62" fmla="*/ 288 w 1479"/>
                <a:gd name="T63" fmla="*/ 416 h 1493"/>
                <a:gd name="T64" fmla="*/ 239 w 1479"/>
                <a:gd name="T65" fmla="*/ 380 h 1493"/>
                <a:gd name="T66" fmla="*/ 322 w 1479"/>
                <a:gd name="T67" fmla="*/ 369 h 1493"/>
                <a:gd name="T68" fmla="*/ 315 w 1479"/>
                <a:gd name="T69" fmla="*/ 253 h 1493"/>
                <a:gd name="T70" fmla="*/ 350 w 1479"/>
                <a:gd name="T71" fmla="*/ 213 h 1493"/>
                <a:gd name="T72" fmla="*/ 283 w 1479"/>
                <a:gd name="T73" fmla="*/ 136 h 1493"/>
                <a:gd name="T74" fmla="*/ 351 w 1479"/>
                <a:gd name="T75" fmla="*/ 157 h 1493"/>
                <a:gd name="T76" fmla="*/ 407 w 1479"/>
                <a:gd name="T77" fmla="*/ 178 h 1493"/>
                <a:gd name="T78" fmla="*/ 420 w 1479"/>
                <a:gd name="T79" fmla="*/ 84 h 1493"/>
                <a:gd name="T80" fmla="*/ 447 w 1479"/>
                <a:gd name="T81" fmla="*/ 17 h 1493"/>
                <a:gd name="T82" fmla="*/ 1446 w 1479"/>
                <a:gd name="T83" fmla="*/ 837 h 1493"/>
                <a:gd name="T84" fmla="*/ 1247 w 1479"/>
                <a:gd name="T85" fmla="*/ 947 h 1493"/>
                <a:gd name="T86" fmla="*/ 1027 w 1479"/>
                <a:gd name="T87" fmla="*/ 1015 h 1493"/>
                <a:gd name="T88" fmla="*/ 1113 w 1479"/>
                <a:gd name="T89" fmla="*/ 1192 h 1493"/>
                <a:gd name="T90" fmla="*/ 1187 w 1479"/>
                <a:gd name="T91" fmla="*/ 1460 h 1493"/>
                <a:gd name="T92" fmla="*/ 1119 w 1479"/>
                <a:gd name="T93" fmla="*/ 1449 h 1493"/>
                <a:gd name="T94" fmla="*/ 1105 w 1479"/>
                <a:gd name="T95" fmla="*/ 1486 h 1493"/>
                <a:gd name="T96" fmla="*/ 1061 w 1479"/>
                <a:gd name="T97" fmla="*/ 1452 h 1493"/>
                <a:gd name="T98" fmla="*/ 988 w 1479"/>
                <a:gd name="T99" fmla="*/ 1445 h 1493"/>
                <a:gd name="T100" fmla="*/ 919 w 1479"/>
                <a:gd name="T101" fmla="*/ 1435 h 1493"/>
                <a:gd name="T102" fmla="*/ 899 w 1479"/>
                <a:gd name="T103" fmla="*/ 1437 h 1493"/>
                <a:gd name="T104" fmla="*/ 898 w 1479"/>
                <a:gd name="T105" fmla="*/ 1438 h 1493"/>
                <a:gd name="T106" fmla="*/ 883 w 1479"/>
                <a:gd name="T107" fmla="*/ 1439 h 1493"/>
                <a:gd name="T108" fmla="*/ 693 w 1479"/>
                <a:gd name="T109" fmla="*/ 1413 h 1493"/>
                <a:gd name="T110" fmla="*/ 650 w 1479"/>
                <a:gd name="T111" fmla="*/ 1303 h 1493"/>
                <a:gd name="T112" fmla="*/ 648 w 1479"/>
                <a:gd name="T113" fmla="*/ 1232 h 1493"/>
                <a:gd name="T114" fmla="*/ 664 w 1479"/>
                <a:gd name="T115" fmla="*/ 1146 h 1493"/>
                <a:gd name="T116" fmla="*/ 594 w 1479"/>
                <a:gd name="T117" fmla="*/ 1113 h 1493"/>
                <a:gd name="T118" fmla="*/ 521 w 1479"/>
                <a:gd name="T119" fmla="*/ 1124 h 1493"/>
                <a:gd name="T120" fmla="*/ 382 w 1479"/>
                <a:gd name="T121" fmla="*/ 71 h 1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79" h="1493">
                  <a:moveTo>
                    <a:pt x="460" y="1096"/>
                  </a:moveTo>
                  <a:cubicBezTo>
                    <a:pt x="452" y="1098"/>
                    <a:pt x="452" y="1098"/>
                    <a:pt x="452" y="1098"/>
                  </a:cubicBezTo>
                  <a:cubicBezTo>
                    <a:pt x="452" y="1098"/>
                    <a:pt x="447" y="1103"/>
                    <a:pt x="447" y="1101"/>
                  </a:cubicBezTo>
                  <a:cubicBezTo>
                    <a:pt x="446" y="1099"/>
                    <a:pt x="448" y="1095"/>
                    <a:pt x="448" y="1093"/>
                  </a:cubicBezTo>
                  <a:cubicBezTo>
                    <a:pt x="447" y="1092"/>
                    <a:pt x="442" y="1095"/>
                    <a:pt x="443" y="1091"/>
                  </a:cubicBezTo>
                  <a:cubicBezTo>
                    <a:pt x="444" y="1089"/>
                    <a:pt x="443" y="1086"/>
                    <a:pt x="442" y="1085"/>
                  </a:cubicBezTo>
                  <a:cubicBezTo>
                    <a:pt x="440" y="1083"/>
                    <a:pt x="434" y="1083"/>
                    <a:pt x="436" y="1079"/>
                  </a:cubicBezTo>
                  <a:cubicBezTo>
                    <a:pt x="438" y="1076"/>
                    <a:pt x="443" y="1074"/>
                    <a:pt x="443" y="1074"/>
                  </a:cubicBezTo>
                  <a:cubicBezTo>
                    <a:pt x="443" y="1072"/>
                    <a:pt x="443" y="1072"/>
                    <a:pt x="443" y="1072"/>
                  </a:cubicBezTo>
                  <a:cubicBezTo>
                    <a:pt x="439" y="1068"/>
                    <a:pt x="439" y="1068"/>
                    <a:pt x="439" y="1068"/>
                  </a:cubicBezTo>
                  <a:cubicBezTo>
                    <a:pt x="428" y="1063"/>
                    <a:pt x="428" y="1063"/>
                    <a:pt x="428" y="1063"/>
                  </a:cubicBezTo>
                  <a:cubicBezTo>
                    <a:pt x="428" y="1063"/>
                    <a:pt x="427" y="1057"/>
                    <a:pt x="425" y="1057"/>
                  </a:cubicBezTo>
                  <a:cubicBezTo>
                    <a:pt x="424" y="1056"/>
                    <a:pt x="421" y="1053"/>
                    <a:pt x="421" y="1053"/>
                  </a:cubicBezTo>
                  <a:cubicBezTo>
                    <a:pt x="421" y="1053"/>
                    <a:pt x="418" y="1049"/>
                    <a:pt x="414" y="1048"/>
                  </a:cubicBezTo>
                  <a:cubicBezTo>
                    <a:pt x="410" y="1046"/>
                    <a:pt x="407" y="1055"/>
                    <a:pt x="407" y="1055"/>
                  </a:cubicBezTo>
                  <a:cubicBezTo>
                    <a:pt x="403" y="1051"/>
                    <a:pt x="403" y="1051"/>
                    <a:pt x="403" y="1051"/>
                  </a:cubicBezTo>
                  <a:cubicBezTo>
                    <a:pt x="395" y="1054"/>
                    <a:pt x="395" y="1054"/>
                    <a:pt x="395" y="1054"/>
                  </a:cubicBezTo>
                  <a:cubicBezTo>
                    <a:pt x="389" y="1063"/>
                    <a:pt x="389" y="1063"/>
                    <a:pt x="389" y="1063"/>
                  </a:cubicBezTo>
                  <a:cubicBezTo>
                    <a:pt x="385" y="1064"/>
                    <a:pt x="385" y="1064"/>
                    <a:pt x="385" y="1064"/>
                  </a:cubicBezTo>
                  <a:cubicBezTo>
                    <a:pt x="379" y="1065"/>
                    <a:pt x="379" y="1065"/>
                    <a:pt x="379" y="1065"/>
                  </a:cubicBezTo>
                  <a:cubicBezTo>
                    <a:pt x="370" y="1067"/>
                    <a:pt x="370" y="1067"/>
                    <a:pt x="370" y="1067"/>
                  </a:cubicBezTo>
                  <a:cubicBezTo>
                    <a:pt x="368" y="1073"/>
                    <a:pt x="368" y="1073"/>
                    <a:pt x="368" y="1073"/>
                  </a:cubicBezTo>
                  <a:cubicBezTo>
                    <a:pt x="369" y="1079"/>
                    <a:pt x="369" y="1079"/>
                    <a:pt x="369" y="1079"/>
                  </a:cubicBezTo>
                  <a:cubicBezTo>
                    <a:pt x="364" y="1083"/>
                    <a:pt x="364" y="1083"/>
                    <a:pt x="364" y="1083"/>
                  </a:cubicBezTo>
                  <a:cubicBezTo>
                    <a:pt x="352" y="1082"/>
                    <a:pt x="352" y="1082"/>
                    <a:pt x="352" y="1082"/>
                  </a:cubicBezTo>
                  <a:cubicBezTo>
                    <a:pt x="354" y="1082"/>
                    <a:pt x="354" y="1082"/>
                    <a:pt x="354" y="1082"/>
                  </a:cubicBezTo>
                  <a:cubicBezTo>
                    <a:pt x="347" y="1078"/>
                    <a:pt x="347" y="1078"/>
                    <a:pt x="347" y="1078"/>
                  </a:cubicBezTo>
                  <a:cubicBezTo>
                    <a:pt x="347" y="1075"/>
                    <a:pt x="347" y="1075"/>
                    <a:pt x="347" y="1075"/>
                  </a:cubicBezTo>
                  <a:cubicBezTo>
                    <a:pt x="343" y="1075"/>
                    <a:pt x="343" y="1075"/>
                    <a:pt x="343" y="1075"/>
                  </a:cubicBezTo>
                  <a:cubicBezTo>
                    <a:pt x="340" y="1074"/>
                    <a:pt x="340" y="1074"/>
                    <a:pt x="340" y="1074"/>
                  </a:cubicBezTo>
                  <a:cubicBezTo>
                    <a:pt x="342" y="1072"/>
                    <a:pt x="342" y="1072"/>
                    <a:pt x="342" y="1072"/>
                  </a:cubicBezTo>
                  <a:cubicBezTo>
                    <a:pt x="340" y="1069"/>
                    <a:pt x="340" y="1069"/>
                    <a:pt x="340" y="1069"/>
                  </a:cubicBezTo>
                  <a:cubicBezTo>
                    <a:pt x="337" y="1063"/>
                    <a:pt x="337" y="1063"/>
                    <a:pt x="337" y="1063"/>
                  </a:cubicBezTo>
                  <a:cubicBezTo>
                    <a:pt x="339" y="1061"/>
                    <a:pt x="339" y="1061"/>
                    <a:pt x="339" y="1061"/>
                  </a:cubicBezTo>
                  <a:cubicBezTo>
                    <a:pt x="335" y="1059"/>
                    <a:pt x="335" y="1059"/>
                    <a:pt x="335" y="1059"/>
                  </a:cubicBezTo>
                  <a:cubicBezTo>
                    <a:pt x="333" y="1057"/>
                    <a:pt x="333" y="1057"/>
                    <a:pt x="333" y="1057"/>
                  </a:cubicBezTo>
                  <a:cubicBezTo>
                    <a:pt x="335" y="1053"/>
                    <a:pt x="335" y="1053"/>
                    <a:pt x="335" y="1053"/>
                  </a:cubicBezTo>
                  <a:cubicBezTo>
                    <a:pt x="333" y="1050"/>
                    <a:pt x="333" y="1050"/>
                    <a:pt x="333" y="1050"/>
                  </a:cubicBezTo>
                  <a:cubicBezTo>
                    <a:pt x="330" y="1046"/>
                    <a:pt x="330" y="1046"/>
                    <a:pt x="330" y="1046"/>
                  </a:cubicBezTo>
                  <a:cubicBezTo>
                    <a:pt x="325" y="1045"/>
                    <a:pt x="325" y="1045"/>
                    <a:pt x="325" y="1045"/>
                  </a:cubicBezTo>
                  <a:cubicBezTo>
                    <a:pt x="321" y="1042"/>
                    <a:pt x="321" y="1042"/>
                    <a:pt x="321" y="1042"/>
                  </a:cubicBezTo>
                  <a:cubicBezTo>
                    <a:pt x="321" y="1039"/>
                    <a:pt x="321" y="1039"/>
                    <a:pt x="321" y="1039"/>
                  </a:cubicBezTo>
                  <a:cubicBezTo>
                    <a:pt x="323" y="1032"/>
                    <a:pt x="323" y="1032"/>
                    <a:pt x="323" y="1032"/>
                  </a:cubicBezTo>
                  <a:cubicBezTo>
                    <a:pt x="323" y="1032"/>
                    <a:pt x="323" y="1031"/>
                    <a:pt x="327" y="1029"/>
                  </a:cubicBezTo>
                  <a:cubicBezTo>
                    <a:pt x="331" y="1028"/>
                    <a:pt x="332" y="1029"/>
                    <a:pt x="332" y="1029"/>
                  </a:cubicBezTo>
                  <a:cubicBezTo>
                    <a:pt x="338" y="1031"/>
                    <a:pt x="338" y="1031"/>
                    <a:pt x="338" y="1031"/>
                  </a:cubicBezTo>
                  <a:cubicBezTo>
                    <a:pt x="345" y="1029"/>
                    <a:pt x="345" y="1029"/>
                    <a:pt x="345" y="1029"/>
                  </a:cubicBezTo>
                  <a:cubicBezTo>
                    <a:pt x="345" y="1029"/>
                    <a:pt x="352" y="1023"/>
                    <a:pt x="353" y="1022"/>
                  </a:cubicBezTo>
                  <a:cubicBezTo>
                    <a:pt x="355" y="1021"/>
                    <a:pt x="353" y="1016"/>
                    <a:pt x="353" y="1016"/>
                  </a:cubicBezTo>
                  <a:cubicBezTo>
                    <a:pt x="357" y="1015"/>
                    <a:pt x="357" y="1015"/>
                    <a:pt x="357" y="1015"/>
                  </a:cubicBezTo>
                  <a:cubicBezTo>
                    <a:pt x="359" y="1012"/>
                    <a:pt x="359" y="1012"/>
                    <a:pt x="359" y="1012"/>
                  </a:cubicBezTo>
                  <a:cubicBezTo>
                    <a:pt x="359" y="1006"/>
                    <a:pt x="359" y="1006"/>
                    <a:pt x="359" y="1006"/>
                  </a:cubicBezTo>
                  <a:cubicBezTo>
                    <a:pt x="354" y="1004"/>
                    <a:pt x="354" y="1004"/>
                    <a:pt x="354" y="1004"/>
                  </a:cubicBezTo>
                  <a:cubicBezTo>
                    <a:pt x="350" y="1003"/>
                    <a:pt x="350" y="1003"/>
                    <a:pt x="350" y="1003"/>
                  </a:cubicBezTo>
                  <a:cubicBezTo>
                    <a:pt x="346" y="1000"/>
                    <a:pt x="346" y="1000"/>
                    <a:pt x="346" y="1000"/>
                  </a:cubicBezTo>
                  <a:cubicBezTo>
                    <a:pt x="348" y="995"/>
                    <a:pt x="348" y="995"/>
                    <a:pt x="348" y="995"/>
                  </a:cubicBezTo>
                  <a:cubicBezTo>
                    <a:pt x="343" y="995"/>
                    <a:pt x="343" y="995"/>
                    <a:pt x="343" y="995"/>
                  </a:cubicBezTo>
                  <a:cubicBezTo>
                    <a:pt x="338" y="994"/>
                    <a:pt x="338" y="994"/>
                    <a:pt x="338" y="994"/>
                  </a:cubicBezTo>
                  <a:cubicBezTo>
                    <a:pt x="334" y="993"/>
                    <a:pt x="334" y="993"/>
                    <a:pt x="334" y="993"/>
                  </a:cubicBezTo>
                  <a:cubicBezTo>
                    <a:pt x="331" y="994"/>
                    <a:pt x="331" y="994"/>
                    <a:pt x="331" y="994"/>
                  </a:cubicBezTo>
                  <a:cubicBezTo>
                    <a:pt x="328" y="997"/>
                    <a:pt x="328" y="997"/>
                    <a:pt x="328" y="997"/>
                  </a:cubicBezTo>
                  <a:cubicBezTo>
                    <a:pt x="323" y="997"/>
                    <a:pt x="323" y="997"/>
                    <a:pt x="323" y="997"/>
                  </a:cubicBezTo>
                  <a:cubicBezTo>
                    <a:pt x="322" y="988"/>
                    <a:pt x="322" y="988"/>
                    <a:pt x="322" y="988"/>
                  </a:cubicBezTo>
                  <a:cubicBezTo>
                    <a:pt x="320" y="984"/>
                    <a:pt x="320" y="984"/>
                    <a:pt x="320" y="984"/>
                  </a:cubicBezTo>
                  <a:cubicBezTo>
                    <a:pt x="315" y="982"/>
                    <a:pt x="315" y="982"/>
                    <a:pt x="315" y="982"/>
                  </a:cubicBezTo>
                  <a:cubicBezTo>
                    <a:pt x="304" y="980"/>
                    <a:pt x="304" y="980"/>
                    <a:pt x="304" y="980"/>
                  </a:cubicBezTo>
                  <a:cubicBezTo>
                    <a:pt x="299" y="973"/>
                    <a:pt x="299" y="973"/>
                    <a:pt x="299" y="973"/>
                  </a:cubicBezTo>
                  <a:cubicBezTo>
                    <a:pt x="298" y="970"/>
                    <a:pt x="298" y="970"/>
                    <a:pt x="298" y="970"/>
                  </a:cubicBezTo>
                  <a:cubicBezTo>
                    <a:pt x="298" y="970"/>
                    <a:pt x="297" y="970"/>
                    <a:pt x="294" y="969"/>
                  </a:cubicBezTo>
                  <a:cubicBezTo>
                    <a:pt x="291" y="969"/>
                    <a:pt x="293" y="966"/>
                    <a:pt x="293" y="966"/>
                  </a:cubicBezTo>
                  <a:cubicBezTo>
                    <a:pt x="293" y="961"/>
                    <a:pt x="293" y="961"/>
                    <a:pt x="293" y="961"/>
                  </a:cubicBezTo>
                  <a:cubicBezTo>
                    <a:pt x="289" y="961"/>
                    <a:pt x="289" y="961"/>
                    <a:pt x="289" y="961"/>
                  </a:cubicBezTo>
                  <a:cubicBezTo>
                    <a:pt x="285" y="957"/>
                    <a:pt x="285" y="957"/>
                    <a:pt x="285" y="957"/>
                  </a:cubicBezTo>
                  <a:cubicBezTo>
                    <a:pt x="278" y="955"/>
                    <a:pt x="278" y="955"/>
                    <a:pt x="278" y="955"/>
                  </a:cubicBezTo>
                  <a:cubicBezTo>
                    <a:pt x="281" y="947"/>
                    <a:pt x="281" y="947"/>
                    <a:pt x="281" y="947"/>
                  </a:cubicBezTo>
                  <a:cubicBezTo>
                    <a:pt x="281" y="944"/>
                    <a:pt x="281" y="944"/>
                    <a:pt x="281" y="944"/>
                  </a:cubicBezTo>
                  <a:cubicBezTo>
                    <a:pt x="282" y="939"/>
                    <a:pt x="282" y="939"/>
                    <a:pt x="282" y="939"/>
                  </a:cubicBezTo>
                  <a:cubicBezTo>
                    <a:pt x="279" y="936"/>
                    <a:pt x="279" y="936"/>
                    <a:pt x="279" y="936"/>
                  </a:cubicBezTo>
                  <a:cubicBezTo>
                    <a:pt x="273" y="932"/>
                    <a:pt x="273" y="932"/>
                    <a:pt x="273" y="932"/>
                  </a:cubicBezTo>
                  <a:cubicBezTo>
                    <a:pt x="273" y="929"/>
                    <a:pt x="273" y="929"/>
                    <a:pt x="273" y="929"/>
                  </a:cubicBezTo>
                  <a:cubicBezTo>
                    <a:pt x="273" y="926"/>
                    <a:pt x="273" y="926"/>
                    <a:pt x="273" y="926"/>
                  </a:cubicBezTo>
                  <a:cubicBezTo>
                    <a:pt x="273" y="918"/>
                    <a:pt x="273" y="918"/>
                    <a:pt x="273" y="918"/>
                  </a:cubicBezTo>
                  <a:cubicBezTo>
                    <a:pt x="271" y="914"/>
                    <a:pt x="271" y="914"/>
                    <a:pt x="271" y="914"/>
                  </a:cubicBezTo>
                  <a:cubicBezTo>
                    <a:pt x="267" y="916"/>
                    <a:pt x="267" y="916"/>
                    <a:pt x="267" y="916"/>
                  </a:cubicBezTo>
                  <a:cubicBezTo>
                    <a:pt x="266" y="914"/>
                    <a:pt x="266" y="914"/>
                    <a:pt x="266" y="914"/>
                  </a:cubicBezTo>
                  <a:cubicBezTo>
                    <a:pt x="263" y="915"/>
                    <a:pt x="263" y="915"/>
                    <a:pt x="263" y="915"/>
                  </a:cubicBezTo>
                  <a:cubicBezTo>
                    <a:pt x="260" y="913"/>
                    <a:pt x="260" y="913"/>
                    <a:pt x="260" y="913"/>
                  </a:cubicBezTo>
                  <a:cubicBezTo>
                    <a:pt x="257" y="910"/>
                    <a:pt x="257" y="910"/>
                    <a:pt x="257" y="910"/>
                  </a:cubicBezTo>
                  <a:cubicBezTo>
                    <a:pt x="248" y="908"/>
                    <a:pt x="248" y="908"/>
                    <a:pt x="248" y="908"/>
                  </a:cubicBezTo>
                  <a:cubicBezTo>
                    <a:pt x="248" y="908"/>
                    <a:pt x="245" y="909"/>
                    <a:pt x="241" y="910"/>
                  </a:cubicBezTo>
                  <a:cubicBezTo>
                    <a:pt x="238" y="911"/>
                    <a:pt x="239" y="912"/>
                    <a:pt x="237" y="912"/>
                  </a:cubicBezTo>
                  <a:cubicBezTo>
                    <a:pt x="235" y="913"/>
                    <a:pt x="234" y="915"/>
                    <a:pt x="234" y="917"/>
                  </a:cubicBezTo>
                  <a:cubicBezTo>
                    <a:pt x="233" y="919"/>
                    <a:pt x="229" y="920"/>
                    <a:pt x="228" y="920"/>
                  </a:cubicBezTo>
                  <a:cubicBezTo>
                    <a:pt x="226" y="921"/>
                    <a:pt x="224" y="918"/>
                    <a:pt x="224" y="918"/>
                  </a:cubicBezTo>
                  <a:cubicBezTo>
                    <a:pt x="224" y="915"/>
                    <a:pt x="224" y="915"/>
                    <a:pt x="224" y="915"/>
                  </a:cubicBezTo>
                  <a:cubicBezTo>
                    <a:pt x="223" y="909"/>
                    <a:pt x="223" y="909"/>
                    <a:pt x="223" y="909"/>
                  </a:cubicBezTo>
                  <a:cubicBezTo>
                    <a:pt x="215" y="909"/>
                    <a:pt x="215" y="909"/>
                    <a:pt x="215" y="909"/>
                  </a:cubicBezTo>
                  <a:cubicBezTo>
                    <a:pt x="208" y="911"/>
                    <a:pt x="208" y="911"/>
                    <a:pt x="208" y="911"/>
                  </a:cubicBezTo>
                  <a:cubicBezTo>
                    <a:pt x="207" y="913"/>
                    <a:pt x="207" y="913"/>
                    <a:pt x="207" y="913"/>
                  </a:cubicBezTo>
                  <a:cubicBezTo>
                    <a:pt x="202" y="913"/>
                    <a:pt x="202" y="913"/>
                    <a:pt x="202" y="913"/>
                  </a:cubicBezTo>
                  <a:cubicBezTo>
                    <a:pt x="200" y="909"/>
                    <a:pt x="200" y="909"/>
                    <a:pt x="200" y="909"/>
                  </a:cubicBezTo>
                  <a:cubicBezTo>
                    <a:pt x="197" y="908"/>
                    <a:pt x="197" y="908"/>
                    <a:pt x="197" y="908"/>
                  </a:cubicBezTo>
                  <a:cubicBezTo>
                    <a:pt x="192" y="910"/>
                    <a:pt x="192" y="910"/>
                    <a:pt x="192" y="910"/>
                  </a:cubicBezTo>
                  <a:cubicBezTo>
                    <a:pt x="192" y="910"/>
                    <a:pt x="191" y="912"/>
                    <a:pt x="190" y="912"/>
                  </a:cubicBezTo>
                  <a:cubicBezTo>
                    <a:pt x="189" y="913"/>
                    <a:pt x="188" y="912"/>
                    <a:pt x="187" y="912"/>
                  </a:cubicBezTo>
                  <a:cubicBezTo>
                    <a:pt x="186" y="912"/>
                    <a:pt x="184" y="911"/>
                    <a:pt x="183" y="910"/>
                  </a:cubicBezTo>
                  <a:cubicBezTo>
                    <a:pt x="183" y="909"/>
                    <a:pt x="183" y="908"/>
                    <a:pt x="183" y="907"/>
                  </a:cubicBezTo>
                  <a:cubicBezTo>
                    <a:pt x="183" y="906"/>
                    <a:pt x="183" y="904"/>
                    <a:pt x="183" y="904"/>
                  </a:cubicBezTo>
                  <a:cubicBezTo>
                    <a:pt x="184" y="899"/>
                    <a:pt x="184" y="899"/>
                    <a:pt x="184" y="899"/>
                  </a:cubicBezTo>
                  <a:cubicBezTo>
                    <a:pt x="184" y="899"/>
                    <a:pt x="180" y="896"/>
                    <a:pt x="179" y="895"/>
                  </a:cubicBezTo>
                  <a:cubicBezTo>
                    <a:pt x="179" y="893"/>
                    <a:pt x="178" y="890"/>
                    <a:pt x="178" y="890"/>
                  </a:cubicBezTo>
                  <a:cubicBezTo>
                    <a:pt x="178" y="890"/>
                    <a:pt x="176" y="889"/>
                    <a:pt x="175" y="888"/>
                  </a:cubicBezTo>
                  <a:cubicBezTo>
                    <a:pt x="174" y="888"/>
                    <a:pt x="173" y="887"/>
                    <a:pt x="173" y="887"/>
                  </a:cubicBezTo>
                  <a:cubicBezTo>
                    <a:pt x="174" y="884"/>
                    <a:pt x="174" y="884"/>
                    <a:pt x="174" y="884"/>
                  </a:cubicBezTo>
                  <a:cubicBezTo>
                    <a:pt x="170" y="882"/>
                    <a:pt x="170" y="882"/>
                    <a:pt x="170" y="882"/>
                  </a:cubicBezTo>
                  <a:cubicBezTo>
                    <a:pt x="165" y="878"/>
                    <a:pt x="165" y="878"/>
                    <a:pt x="165" y="878"/>
                  </a:cubicBezTo>
                  <a:cubicBezTo>
                    <a:pt x="167" y="875"/>
                    <a:pt x="167" y="875"/>
                    <a:pt x="167" y="875"/>
                  </a:cubicBezTo>
                  <a:cubicBezTo>
                    <a:pt x="163" y="872"/>
                    <a:pt x="163" y="872"/>
                    <a:pt x="163" y="872"/>
                  </a:cubicBezTo>
                  <a:cubicBezTo>
                    <a:pt x="159" y="875"/>
                    <a:pt x="159" y="875"/>
                    <a:pt x="159" y="875"/>
                  </a:cubicBezTo>
                  <a:cubicBezTo>
                    <a:pt x="159" y="871"/>
                    <a:pt x="159" y="871"/>
                    <a:pt x="159" y="871"/>
                  </a:cubicBezTo>
                  <a:cubicBezTo>
                    <a:pt x="157" y="863"/>
                    <a:pt x="157" y="863"/>
                    <a:pt x="157" y="863"/>
                  </a:cubicBezTo>
                  <a:cubicBezTo>
                    <a:pt x="159" y="860"/>
                    <a:pt x="159" y="860"/>
                    <a:pt x="159" y="860"/>
                  </a:cubicBezTo>
                  <a:cubicBezTo>
                    <a:pt x="158" y="850"/>
                    <a:pt x="158" y="850"/>
                    <a:pt x="158" y="850"/>
                  </a:cubicBezTo>
                  <a:cubicBezTo>
                    <a:pt x="158" y="850"/>
                    <a:pt x="156" y="849"/>
                    <a:pt x="155" y="849"/>
                  </a:cubicBezTo>
                  <a:cubicBezTo>
                    <a:pt x="154" y="849"/>
                    <a:pt x="151" y="847"/>
                    <a:pt x="151" y="847"/>
                  </a:cubicBezTo>
                  <a:cubicBezTo>
                    <a:pt x="147" y="846"/>
                    <a:pt x="147" y="846"/>
                    <a:pt x="147" y="846"/>
                  </a:cubicBezTo>
                  <a:cubicBezTo>
                    <a:pt x="147" y="843"/>
                    <a:pt x="147" y="843"/>
                    <a:pt x="147" y="843"/>
                  </a:cubicBezTo>
                  <a:cubicBezTo>
                    <a:pt x="144" y="840"/>
                    <a:pt x="144" y="840"/>
                    <a:pt x="144" y="840"/>
                  </a:cubicBezTo>
                  <a:cubicBezTo>
                    <a:pt x="141" y="841"/>
                    <a:pt x="141" y="841"/>
                    <a:pt x="141" y="841"/>
                  </a:cubicBezTo>
                  <a:cubicBezTo>
                    <a:pt x="141" y="841"/>
                    <a:pt x="140" y="841"/>
                    <a:pt x="140" y="840"/>
                  </a:cubicBezTo>
                  <a:cubicBezTo>
                    <a:pt x="140" y="839"/>
                    <a:pt x="138" y="835"/>
                    <a:pt x="138" y="835"/>
                  </a:cubicBezTo>
                  <a:cubicBezTo>
                    <a:pt x="141" y="832"/>
                    <a:pt x="141" y="832"/>
                    <a:pt x="141" y="832"/>
                  </a:cubicBezTo>
                  <a:cubicBezTo>
                    <a:pt x="141" y="832"/>
                    <a:pt x="141" y="828"/>
                    <a:pt x="141" y="827"/>
                  </a:cubicBezTo>
                  <a:cubicBezTo>
                    <a:pt x="141" y="825"/>
                    <a:pt x="146" y="825"/>
                    <a:pt x="146" y="825"/>
                  </a:cubicBezTo>
                  <a:cubicBezTo>
                    <a:pt x="148" y="824"/>
                    <a:pt x="148" y="824"/>
                    <a:pt x="148" y="824"/>
                  </a:cubicBezTo>
                  <a:cubicBezTo>
                    <a:pt x="149" y="820"/>
                    <a:pt x="149" y="820"/>
                    <a:pt x="149" y="820"/>
                  </a:cubicBezTo>
                  <a:cubicBezTo>
                    <a:pt x="149" y="820"/>
                    <a:pt x="146" y="820"/>
                    <a:pt x="144" y="818"/>
                  </a:cubicBezTo>
                  <a:cubicBezTo>
                    <a:pt x="143" y="816"/>
                    <a:pt x="144" y="818"/>
                    <a:pt x="144" y="817"/>
                  </a:cubicBezTo>
                  <a:cubicBezTo>
                    <a:pt x="144" y="816"/>
                    <a:pt x="143" y="817"/>
                    <a:pt x="143" y="817"/>
                  </a:cubicBezTo>
                  <a:cubicBezTo>
                    <a:pt x="143" y="817"/>
                    <a:pt x="142" y="816"/>
                    <a:pt x="142" y="815"/>
                  </a:cubicBezTo>
                  <a:cubicBezTo>
                    <a:pt x="142" y="814"/>
                    <a:pt x="142" y="812"/>
                    <a:pt x="141" y="811"/>
                  </a:cubicBezTo>
                  <a:cubicBezTo>
                    <a:pt x="140" y="810"/>
                    <a:pt x="138" y="809"/>
                    <a:pt x="138" y="809"/>
                  </a:cubicBezTo>
                  <a:cubicBezTo>
                    <a:pt x="137" y="808"/>
                    <a:pt x="137" y="809"/>
                    <a:pt x="135" y="807"/>
                  </a:cubicBezTo>
                  <a:cubicBezTo>
                    <a:pt x="134" y="805"/>
                    <a:pt x="134" y="804"/>
                    <a:pt x="134" y="804"/>
                  </a:cubicBezTo>
                  <a:cubicBezTo>
                    <a:pt x="131" y="802"/>
                    <a:pt x="133" y="797"/>
                    <a:pt x="131" y="795"/>
                  </a:cubicBezTo>
                  <a:cubicBezTo>
                    <a:pt x="127" y="791"/>
                    <a:pt x="127" y="784"/>
                    <a:pt x="125" y="782"/>
                  </a:cubicBezTo>
                  <a:cubicBezTo>
                    <a:pt x="122" y="777"/>
                    <a:pt x="124" y="776"/>
                    <a:pt x="125" y="773"/>
                  </a:cubicBezTo>
                  <a:cubicBezTo>
                    <a:pt x="126" y="767"/>
                    <a:pt x="129" y="762"/>
                    <a:pt x="130" y="752"/>
                  </a:cubicBezTo>
                  <a:cubicBezTo>
                    <a:pt x="130" y="745"/>
                    <a:pt x="130" y="745"/>
                    <a:pt x="130" y="745"/>
                  </a:cubicBezTo>
                  <a:cubicBezTo>
                    <a:pt x="135" y="741"/>
                    <a:pt x="135" y="741"/>
                    <a:pt x="135" y="741"/>
                  </a:cubicBezTo>
                  <a:cubicBezTo>
                    <a:pt x="135" y="739"/>
                    <a:pt x="135" y="739"/>
                    <a:pt x="135" y="739"/>
                  </a:cubicBezTo>
                  <a:cubicBezTo>
                    <a:pt x="130" y="737"/>
                    <a:pt x="130" y="737"/>
                    <a:pt x="130" y="737"/>
                  </a:cubicBezTo>
                  <a:cubicBezTo>
                    <a:pt x="130" y="737"/>
                    <a:pt x="130" y="737"/>
                    <a:pt x="130" y="737"/>
                  </a:cubicBezTo>
                  <a:cubicBezTo>
                    <a:pt x="130" y="735"/>
                    <a:pt x="130" y="735"/>
                    <a:pt x="130" y="735"/>
                  </a:cubicBezTo>
                  <a:cubicBezTo>
                    <a:pt x="127" y="724"/>
                    <a:pt x="127" y="724"/>
                    <a:pt x="127" y="724"/>
                  </a:cubicBezTo>
                  <a:cubicBezTo>
                    <a:pt x="128" y="719"/>
                    <a:pt x="128" y="719"/>
                    <a:pt x="128" y="719"/>
                  </a:cubicBezTo>
                  <a:cubicBezTo>
                    <a:pt x="131" y="722"/>
                    <a:pt x="131" y="722"/>
                    <a:pt x="131" y="722"/>
                  </a:cubicBezTo>
                  <a:cubicBezTo>
                    <a:pt x="134" y="723"/>
                    <a:pt x="134" y="723"/>
                    <a:pt x="134" y="723"/>
                  </a:cubicBezTo>
                  <a:cubicBezTo>
                    <a:pt x="137" y="720"/>
                    <a:pt x="137" y="720"/>
                    <a:pt x="137" y="720"/>
                  </a:cubicBezTo>
                  <a:cubicBezTo>
                    <a:pt x="136" y="715"/>
                    <a:pt x="136" y="715"/>
                    <a:pt x="136" y="715"/>
                  </a:cubicBezTo>
                  <a:cubicBezTo>
                    <a:pt x="136" y="715"/>
                    <a:pt x="137" y="712"/>
                    <a:pt x="138" y="712"/>
                  </a:cubicBezTo>
                  <a:cubicBezTo>
                    <a:pt x="139" y="713"/>
                    <a:pt x="145" y="713"/>
                    <a:pt x="145" y="713"/>
                  </a:cubicBezTo>
                  <a:cubicBezTo>
                    <a:pt x="148" y="710"/>
                    <a:pt x="148" y="710"/>
                    <a:pt x="148" y="710"/>
                  </a:cubicBezTo>
                  <a:cubicBezTo>
                    <a:pt x="148" y="704"/>
                    <a:pt x="148" y="704"/>
                    <a:pt x="148" y="704"/>
                  </a:cubicBezTo>
                  <a:cubicBezTo>
                    <a:pt x="151" y="700"/>
                    <a:pt x="151" y="700"/>
                    <a:pt x="151" y="700"/>
                  </a:cubicBezTo>
                  <a:cubicBezTo>
                    <a:pt x="157" y="699"/>
                    <a:pt x="157" y="699"/>
                    <a:pt x="157" y="699"/>
                  </a:cubicBezTo>
                  <a:cubicBezTo>
                    <a:pt x="157" y="699"/>
                    <a:pt x="168" y="699"/>
                    <a:pt x="169" y="700"/>
                  </a:cubicBezTo>
                  <a:cubicBezTo>
                    <a:pt x="170" y="700"/>
                    <a:pt x="175" y="700"/>
                    <a:pt x="176" y="700"/>
                  </a:cubicBezTo>
                  <a:cubicBezTo>
                    <a:pt x="177" y="700"/>
                    <a:pt x="183" y="700"/>
                    <a:pt x="183" y="700"/>
                  </a:cubicBezTo>
                  <a:cubicBezTo>
                    <a:pt x="185" y="696"/>
                    <a:pt x="185" y="696"/>
                    <a:pt x="185" y="696"/>
                  </a:cubicBezTo>
                  <a:cubicBezTo>
                    <a:pt x="177" y="694"/>
                    <a:pt x="177" y="694"/>
                    <a:pt x="177" y="694"/>
                  </a:cubicBezTo>
                  <a:cubicBezTo>
                    <a:pt x="171" y="693"/>
                    <a:pt x="171" y="693"/>
                    <a:pt x="171" y="693"/>
                  </a:cubicBezTo>
                  <a:cubicBezTo>
                    <a:pt x="168" y="688"/>
                    <a:pt x="168" y="688"/>
                    <a:pt x="168" y="688"/>
                  </a:cubicBezTo>
                  <a:cubicBezTo>
                    <a:pt x="162" y="688"/>
                    <a:pt x="162" y="688"/>
                    <a:pt x="162" y="688"/>
                  </a:cubicBezTo>
                  <a:cubicBezTo>
                    <a:pt x="154" y="690"/>
                    <a:pt x="154" y="690"/>
                    <a:pt x="154" y="690"/>
                  </a:cubicBezTo>
                  <a:cubicBezTo>
                    <a:pt x="149" y="691"/>
                    <a:pt x="149" y="691"/>
                    <a:pt x="149" y="691"/>
                  </a:cubicBezTo>
                  <a:cubicBezTo>
                    <a:pt x="142" y="690"/>
                    <a:pt x="142" y="690"/>
                    <a:pt x="142" y="690"/>
                  </a:cubicBezTo>
                  <a:cubicBezTo>
                    <a:pt x="140" y="687"/>
                    <a:pt x="140" y="687"/>
                    <a:pt x="140" y="687"/>
                  </a:cubicBezTo>
                  <a:cubicBezTo>
                    <a:pt x="140" y="687"/>
                    <a:pt x="135" y="686"/>
                    <a:pt x="134" y="686"/>
                  </a:cubicBezTo>
                  <a:cubicBezTo>
                    <a:pt x="133" y="686"/>
                    <a:pt x="132" y="686"/>
                    <a:pt x="131" y="685"/>
                  </a:cubicBezTo>
                  <a:cubicBezTo>
                    <a:pt x="129" y="685"/>
                    <a:pt x="126" y="678"/>
                    <a:pt x="126" y="678"/>
                  </a:cubicBezTo>
                  <a:cubicBezTo>
                    <a:pt x="126" y="674"/>
                    <a:pt x="126" y="674"/>
                    <a:pt x="126" y="674"/>
                  </a:cubicBezTo>
                  <a:cubicBezTo>
                    <a:pt x="129" y="678"/>
                    <a:pt x="129" y="678"/>
                    <a:pt x="129" y="678"/>
                  </a:cubicBezTo>
                  <a:cubicBezTo>
                    <a:pt x="129" y="678"/>
                    <a:pt x="131" y="679"/>
                    <a:pt x="131" y="678"/>
                  </a:cubicBezTo>
                  <a:cubicBezTo>
                    <a:pt x="131" y="677"/>
                    <a:pt x="130" y="671"/>
                    <a:pt x="130" y="671"/>
                  </a:cubicBezTo>
                  <a:cubicBezTo>
                    <a:pt x="130" y="671"/>
                    <a:pt x="131" y="665"/>
                    <a:pt x="128" y="666"/>
                  </a:cubicBezTo>
                  <a:cubicBezTo>
                    <a:pt x="125" y="667"/>
                    <a:pt x="122" y="669"/>
                    <a:pt x="122" y="671"/>
                  </a:cubicBezTo>
                  <a:cubicBezTo>
                    <a:pt x="122" y="672"/>
                    <a:pt x="120" y="675"/>
                    <a:pt x="120" y="677"/>
                  </a:cubicBezTo>
                  <a:cubicBezTo>
                    <a:pt x="119" y="678"/>
                    <a:pt x="118" y="679"/>
                    <a:pt x="117" y="680"/>
                  </a:cubicBezTo>
                  <a:cubicBezTo>
                    <a:pt x="116" y="681"/>
                    <a:pt x="111" y="682"/>
                    <a:pt x="111" y="682"/>
                  </a:cubicBezTo>
                  <a:cubicBezTo>
                    <a:pt x="107" y="682"/>
                    <a:pt x="107" y="682"/>
                    <a:pt x="107" y="682"/>
                  </a:cubicBezTo>
                  <a:cubicBezTo>
                    <a:pt x="110" y="678"/>
                    <a:pt x="110" y="678"/>
                    <a:pt x="110" y="678"/>
                  </a:cubicBezTo>
                  <a:cubicBezTo>
                    <a:pt x="112" y="673"/>
                    <a:pt x="112" y="673"/>
                    <a:pt x="112" y="673"/>
                  </a:cubicBezTo>
                  <a:cubicBezTo>
                    <a:pt x="112" y="673"/>
                    <a:pt x="117" y="664"/>
                    <a:pt x="117" y="662"/>
                  </a:cubicBezTo>
                  <a:cubicBezTo>
                    <a:pt x="118" y="659"/>
                    <a:pt x="119" y="657"/>
                    <a:pt x="120" y="654"/>
                  </a:cubicBezTo>
                  <a:cubicBezTo>
                    <a:pt x="121" y="652"/>
                    <a:pt x="124" y="651"/>
                    <a:pt x="124" y="651"/>
                  </a:cubicBezTo>
                  <a:cubicBezTo>
                    <a:pt x="127" y="641"/>
                    <a:pt x="127" y="641"/>
                    <a:pt x="127" y="641"/>
                  </a:cubicBezTo>
                  <a:cubicBezTo>
                    <a:pt x="140" y="615"/>
                    <a:pt x="140" y="615"/>
                    <a:pt x="140" y="615"/>
                  </a:cubicBezTo>
                  <a:cubicBezTo>
                    <a:pt x="140" y="615"/>
                    <a:pt x="142" y="607"/>
                    <a:pt x="143" y="606"/>
                  </a:cubicBezTo>
                  <a:cubicBezTo>
                    <a:pt x="143" y="604"/>
                    <a:pt x="146" y="598"/>
                    <a:pt x="146" y="596"/>
                  </a:cubicBezTo>
                  <a:cubicBezTo>
                    <a:pt x="146" y="594"/>
                    <a:pt x="149" y="587"/>
                    <a:pt x="149" y="587"/>
                  </a:cubicBezTo>
                  <a:cubicBezTo>
                    <a:pt x="149" y="587"/>
                    <a:pt x="152" y="576"/>
                    <a:pt x="152" y="574"/>
                  </a:cubicBezTo>
                  <a:cubicBezTo>
                    <a:pt x="152" y="572"/>
                    <a:pt x="154" y="571"/>
                    <a:pt x="156" y="570"/>
                  </a:cubicBezTo>
                  <a:cubicBezTo>
                    <a:pt x="157" y="569"/>
                    <a:pt x="160" y="560"/>
                    <a:pt x="160" y="558"/>
                  </a:cubicBezTo>
                  <a:cubicBezTo>
                    <a:pt x="161" y="556"/>
                    <a:pt x="163" y="538"/>
                    <a:pt x="163" y="538"/>
                  </a:cubicBezTo>
                  <a:cubicBezTo>
                    <a:pt x="161" y="526"/>
                    <a:pt x="161" y="526"/>
                    <a:pt x="161" y="526"/>
                  </a:cubicBezTo>
                  <a:cubicBezTo>
                    <a:pt x="155" y="521"/>
                    <a:pt x="155" y="521"/>
                    <a:pt x="155" y="521"/>
                  </a:cubicBezTo>
                  <a:cubicBezTo>
                    <a:pt x="149" y="518"/>
                    <a:pt x="149" y="518"/>
                    <a:pt x="149" y="518"/>
                  </a:cubicBezTo>
                  <a:cubicBezTo>
                    <a:pt x="149" y="518"/>
                    <a:pt x="142" y="514"/>
                    <a:pt x="141" y="513"/>
                  </a:cubicBezTo>
                  <a:cubicBezTo>
                    <a:pt x="140" y="512"/>
                    <a:pt x="136" y="510"/>
                    <a:pt x="135" y="510"/>
                  </a:cubicBezTo>
                  <a:cubicBezTo>
                    <a:pt x="133" y="509"/>
                    <a:pt x="128" y="508"/>
                    <a:pt x="127" y="508"/>
                  </a:cubicBezTo>
                  <a:cubicBezTo>
                    <a:pt x="126" y="508"/>
                    <a:pt x="122" y="505"/>
                    <a:pt x="119" y="503"/>
                  </a:cubicBezTo>
                  <a:cubicBezTo>
                    <a:pt x="116" y="501"/>
                    <a:pt x="112" y="496"/>
                    <a:pt x="112" y="496"/>
                  </a:cubicBezTo>
                  <a:cubicBezTo>
                    <a:pt x="117" y="488"/>
                    <a:pt x="117" y="488"/>
                    <a:pt x="117" y="488"/>
                  </a:cubicBezTo>
                  <a:cubicBezTo>
                    <a:pt x="117" y="488"/>
                    <a:pt x="118" y="482"/>
                    <a:pt x="118" y="480"/>
                  </a:cubicBezTo>
                  <a:cubicBezTo>
                    <a:pt x="118" y="479"/>
                    <a:pt x="118" y="476"/>
                    <a:pt x="118" y="476"/>
                  </a:cubicBezTo>
                  <a:cubicBezTo>
                    <a:pt x="116" y="472"/>
                    <a:pt x="116" y="472"/>
                    <a:pt x="116" y="472"/>
                  </a:cubicBezTo>
                  <a:cubicBezTo>
                    <a:pt x="113" y="467"/>
                    <a:pt x="113" y="467"/>
                    <a:pt x="113" y="467"/>
                  </a:cubicBezTo>
                  <a:cubicBezTo>
                    <a:pt x="113" y="467"/>
                    <a:pt x="109" y="466"/>
                    <a:pt x="107" y="466"/>
                  </a:cubicBezTo>
                  <a:cubicBezTo>
                    <a:pt x="106" y="467"/>
                    <a:pt x="106" y="464"/>
                    <a:pt x="105" y="462"/>
                  </a:cubicBezTo>
                  <a:cubicBezTo>
                    <a:pt x="105" y="460"/>
                    <a:pt x="103" y="460"/>
                    <a:pt x="101" y="459"/>
                  </a:cubicBezTo>
                  <a:cubicBezTo>
                    <a:pt x="98" y="457"/>
                    <a:pt x="97" y="454"/>
                    <a:pt x="97" y="454"/>
                  </a:cubicBezTo>
                  <a:cubicBezTo>
                    <a:pt x="100" y="448"/>
                    <a:pt x="100" y="448"/>
                    <a:pt x="100" y="448"/>
                  </a:cubicBezTo>
                  <a:cubicBezTo>
                    <a:pt x="100" y="448"/>
                    <a:pt x="99" y="445"/>
                    <a:pt x="98" y="444"/>
                  </a:cubicBezTo>
                  <a:cubicBezTo>
                    <a:pt x="98" y="443"/>
                    <a:pt x="94" y="443"/>
                    <a:pt x="94" y="443"/>
                  </a:cubicBezTo>
                  <a:cubicBezTo>
                    <a:pt x="87" y="442"/>
                    <a:pt x="87" y="442"/>
                    <a:pt x="87" y="442"/>
                  </a:cubicBezTo>
                  <a:cubicBezTo>
                    <a:pt x="82" y="434"/>
                    <a:pt x="82" y="434"/>
                    <a:pt x="82" y="434"/>
                  </a:cubicBezTo>
                  <a:cubicBezTo>
                    <a:pt x="82" y="434"/>
                    <a:pt x="83" y="427"/>
                    <a:pt x="84" y="426"/>
                  </a:cubicBezTo>
                  <a:cubicBezTo>
                    <a:pt x="85" y="424"/>
                    <a:pt x="84" y="423"/>
                    <a:pt x="84" y="423"/>
                  </a:cubicBezTo>
                  <a:cubicBezTo>
                    <a:pt x="79" y="421"/>
                    <a:pt x="79" y="421"/>
                    <a:pt x="79" y="421"/>
                  </a:cubicBezTo>
                  <a:cubicBezTo>
                    <a:pt x="81" y="417"/>
                    <a:pt x="81" y="417"/>
                    <a:pt x="81" y="417"/>
                  </a:cubicBezTo>
                  <a:cubicBezTo>
                    <a:pt x="78" y="411"/>
                    <a:pt x="78" y="411"/>
                    <a:pt x="78" y="411"/>
                  </a:cubicBezTo>
                  <a:cubicBezTo>
                    <a:pt x="79" y="407"/>
                    <a:pt x="79" y="407"/>
                    <a:pt x="79" y="407"/>
                  </a:cubicBezTo>
                  <a:cubicBezTo>
                    <a:pt x="76" y="403"/>
                    <a:pt x="76" y="403"/>
                    <a:pt x="76" y="403"/>
                  </a:cubicBezTo>
                  <a:cubicBezTo>
                    <a:pt x="76" y="400"/>
                    <a:pt x="76" y="400"/>
                    <a:pt x="76" y="400"/>
                  </a:cubicBezTo>
                  <a:cubicBezTo>
                    <a:pt x="79" y="395"/>
                    <a:pt x="79" y="395"/>
                    <a:pt x="79" y="395"/>
                  </a:cubicBezTo>
                  <a:cubicBezTo>
                    <a:pt x="80" y="390"/>
                    <a:pt x="80" y="390"/>
                    <a:pt x="80" y="390"/>
                  </a:cubicBezTo>
                  <a:cubicBezTo>
                    <a:pt x="76" y="383"/>
                    <a:pt x="76" y="383"/>
                    <a:pt x="76" y="383"/>
                  </a:cubicBezTo>
                  <a:cubicBezTo>
                    <a:pt x="76" y="383"/>
                    <a:pt x="73" y="378"/>
                    <a:pt x="73" y="377"/>
                  </a:cubicBezTo>
                  <a:cubicBezTo>
                    <a:pt x="73" y="376"/>
                    <a:pt x="65" y="371"/>
                    <a:pt x="65" y="371"/>
                  </a:cubicBezTo>
                  <a:cubicBezTo>
                    <a:pt x="62" y="364"/>
                    <a:pt x="62" y="364"/>
                    <a:pt x="62" y="364"/>
                  </a:cubicBezTo>
                  <a:cubicBezTo>
                    <a:pt x="54" y="355"/>
                    <a:pt x="54" y="355"/>
                    <a:pt x="54" y="355"/>
                  </a:cubicBezTo>
                  <a:cubicBezTo>
                    <a:pt x="48" y="348"/>
                    <a:pt x="48" y="348"/>
                    <a:pt x="48" y="348"/>
                  </a:cubicBezTo>
                  <a:cubicBezTo>
                    <a:pt x="44" y="344"/>
                    <a:pt x="44" y="344"/>
                    <a:pt x="44" y="344"/>
                  </a:cubicBezTo>
                  <a:cubicBezTo>
                    <a:pt x="41" y="337"/>
                    <a:pt x="41" y="337"/>
                    <a:pt x="41" y="337"/>
                  </a:cubicBezTo>
                  <a:cubicBezTo>
                    <a:pt x="41" y="337"/>
                    <a:pt x="43" y="329"/>
                    <a:pt x="43" y="328"/>
                  </a:cubicBezTo>
                  <a:cubicBezTo>
                    <a:pt x="43" y="326"/>
                    <a:pt x="46" y="319"/>
                    <a:pt x="46" y="314"/>
                  </a:cubicBezTo>
                  <a:cubicBezTo>
                    <a:pt x="45" y="310"/>
                    <a:pt x="48" y="305"/>
                    <a:pt x="48" y="305"/>
                  </a:cubicBezTo>
                  <a:cubicBezTo>
                    <a:pt x="49" y="296"/>
                    <a:pt x="49" y="296"/>
                    <a:pt x="49" y="296"/>
                  </a:cubicBezTo>
                  <a:cubicBezTo>
                    <a:pt x="46" y="293"/>
                    <a:pt x="46" y="293"/>
                    <a:pt x="46" y="293"/>
                  </a:cubicBezTo>
                  <a:cubicBezTo>
                    <a:pt x="40" y="289"/>
                    <a:pt x="40" y="289"/>
                    <a:pt x="40" y="289"/>
                  </a:cubicBezTo>
                  <a:cubicBezTo>
                    <a:pt x="36" y="284"/>
                    <a:pt x="36" y="284"/>
                    <a:pt x="36" y="284"/>
                  </a:cubicBezTo>
                  <a:cubicBezTo>
                    <a:pt x="36" y="284"/>
                    <a:pt x="34" y="278"/>
                    <a:pt x="27" y="276"/>
                  </a:cubicBezTo>
                  <a:cubicBezTo>
                    <a:pt x="20" y="275"/>
                    <a:pt x="19" y="276"/>
                    <a:pt x="19" y="276"/>
                  </a:cubicBezTo>
                  <a:cubicBezTo>
                    <a:pt x="12" y="272"/>
                    <a:pt x="12" y="272"/>
                    <a:pt x="12" y="272"/>
                  </a:cubicBezTo>
                  <a:cubicBezTo>
                    <a:pt x="7" y="264"/>
                    <a:pt x="7" y="264"/>
                    <a:pt x="7" y="264"/>
                  </a:cubicBezTo>
                  <a:cubicBezTo>
                    <a:pt x="3" y="258"/>
                    <a:pt x="3" y="258"/>
                    <a:pt x="3" y="258"/>
                  </a:cubicBezTo>
                  <a:cubicBezTo>
                    <a:pt x="6" y="254"/>
                    <a:pt x="6" y="254"/>
                    <a:pt x="6" y="254"/>
                  </a:cubicBezTo>
                  <a:cubicBezTo>
                    <a:pt x="7" y="248"/>
                    <a:pt x="7" y="248"/>
                    <a:pt x="7" y="248"/>
                  </a:cubicBezTo>
                  <a:cubicBezTo>
                    <a:pt x="7" y="244"/>
                    <a:pt x="7" y="244"/>
                    <a:pt x="7" y="244"/>
                  </a:cubicBezTo>
                  <a:cubicBezTo>
                    <a:pt x="7" y="239"/>
                    <a:pt x="7" y="239"/>
                    <a:pt x="7" y="239"/>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6"/>
                    <a:pt x="0" y="236"/>
                    <a:pt x="0" y="236"/>
                  </a:cubicBezTo>
                  <a:cubicBezTo>
                    <a:pt x="0" y="236"/>
                    <a:pt x="0" y="236"/>
                    <a:pt x="0" y="236"/>
                  </a:cubicBezTo>
                  <a:cubicBezTo>
                    <a:pt x="0" y="236"/>
                    <a:pt x="0" y="236"/>
                    <a:pt x="0" y="236"/>
                  </a:cubicBezTo>
                  <a:cubicBezTo>
                    <a:pt x="0" y="236"/>
                    <a:pt x="0" y="236"/>
                    <a:pt x="0"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5"/>
                    <a:pt x="1" y="235"/>
                    <a:pt x="1" y="235"/>
                  </a:cubicBezTo>
                  <a:cubicBezTo>
                    <a:pt x="1" y="235"/>
                    <a:pt x="1" y="235"/>
                    <a:pt x="1" y="235"/>
                  </a:cubicBezTo>
                  <a:cubicBezTo>
                    <a:pt x="1" y="235"/>
                    <a:pt x="1" y="235"/>
                    <a:pt x="1" y="235"/>
                  </a:cubicBezTo>
                  <a:cubicBezTo>
                    <a:pt x="2" y="235"/>
                    <a:pt x="2" y="235"/>
                    <a:pt x="2" y="235"/>
                  </a:cubicBezTo>
                  <a:cubicBezTo>
                    <a:pt x="2" y="235"/>
                    <a:pt x="2" y="235"/>
                    <a:pt x="2" y="235"/>
                  </a:cubicBezTo>
                  <a:cubicBezTo>
                    <a:pt x="2" y="235"/>
                    <a:pt x="2" y="235"/>
                    <a:pt x="2" y="235"/>
                  </a:cubicBezTo>
                  <a:cubicBezTo>
                    <a:pt x="2" y="235"/>
                    <a:pt x="2" y="235"/>
                    <a:pt x="2" y="235"/>
                  </a:cubicBezTo>
                  <a:cubicBezTo>
                    <a:pt x="2" y="235"/>
                    <a:pt x="2" y="235"/>
                    <a:pt x="2" y="235"/>
                  </a:cubicBezTo>
                  <a:cubicBezTo>
                    <a:pt x="2" y="234"/>
                    <a:pt x="2" y="234"/>
                    <a:pt x="2" y="234"/>
                  </a:cubicBezTo>
                  <a:cubicBezTo>
                    <a:pt x="2" y="234"/>
                    <a:pt x="2" y="234"/>
                    <a:pt x="2" y="234"/>
                  </a:cubicBezTo>
                  <a:cubicBezTo>
                    <a:pt x="2" y="234"/>
                    <a:pt x="2" y="234"/>
                    <a:pt x="2" y="234"/>
                  </a:cubicBezTo>
                  <a:cubicBezTo>
                    <a:pt x="3" y="234"/>
                    <a:pt x="3" y="234"/>
                    <a:pt x="3" y="234"/>
                  </a:cubicBezTo>
                  <a:cubicBezTo>
                    <a:pt x="3" y="234"/>
                    <a:pt x="3" y="234"/>
                    <a:pt x="3" y="234"/>
                  </a:cubicBezTo>
                  <a:cubicBezTo>
                    <a:pt x="3" y="234"/>
                    <a:pt x="3" y="234"/>
                    <a:pt x="3" y="234"/>
                  </a:cubicBezTo>
                  <a:cubicBezTo>
                    <a:pt x="3" y="234"/>
                    <a:pt x="3" y="234"/>
                    <a:pt x="3" y="234"/>
                  </a:cubicBezTo>
                  <a:cubicBezTo>
                    <a:pt x="3" y="233"/>
                    <a:pt x="3" y="233"/>
                    <a:pt x="3" y="233"/>
                  </a:cubicBezTo>
                  <a:cubicBezTo>
                    <a:pt x="4" y="233"/>
                    <a:pt x="4" y="233"/>
                    <a:pt x="4" y="233"/>
                  </a:cubicBezTo>
                  <a:cubicBezTo>
                    <a:pt x="4" y="233"/>
                    <a:pt x="4" y="233"/>
                    <a:pt x="4" y="233"/>
                  </a:cubicBezTo>
                  <a:cubicBezTo>
                    <a:pt x="4" y="233"/>
                    <a:pt x="4" y="233"/>
                    <a:pt x="4" y="233"/>
                  </a:cubicBezTo>
                  <a:cubicBezTo>
                    <a:pt x="4" y="233"/>
                    <a:pt x="4" y="233"/>
                    <a:pt x="4" y="233"/>
                  </a:cubicBezTo>
                  <a:cubicBezTo>
                    <a:pt x="4" y="232"/>
                    <a:pt x="4" y="232"/>
                    <a:pt x="4" y="232"/>
                  </a:cubicBezTo>
                  <a:cubicBezTo>
                    <a:pt x="4" y="232"/>
                    <a:pt x="4" y="232"/>
                    <a:pt x="4" y="232"/>
                  </a:cubicBezTo>
                  <a:cubicBezTo>
                    <a:pt x="5" y="232"/>
                    <a:pt x="5" y="232"/>
                    <a:pt x="5" y="232"/>
                  </a:cubicBezTo>
                  <a:cubicBezTo>
                    <a:pt x="5" y="232"/>
                    <a:pt x="5" y="232"/>
                    <a:pt x="5" y="232"/>
                  </a:cubicBezTo>
                  <a:cubicBezTo>
                    <a:pt x="5" y="232"/>
                    <a:pt x="5" y="232"/>
                    <a:pt x="5" y="232"/>
                  </a:cubicBezTo>
                  <a:cubicBezTo>
                    <a:pt x="5" y="232"/>
                    <a:pt x="5" y="232"/>
                    <a:pt x="5" y="232"/>
                  </a:cubicBezTo>
                  <a:cubicBezTo>
                    <a:pt x="5" y="232"/>
                    <a:pt x="5" y="232"/>
                    <a:pt x="5" y="232"/>
                  </a:cubicBezTo>
                  <a:cubicBezTo>
                    <a:pt x="5" y="232"/>
                    <a:pt x="5" y="232"/>
                    <a:pt x="5" y="232"/>
                  </a:cubicBezTo>
                  <a:cubicBezTo>
                    <a:pt x="5" y="232"/>
                    <a:pt x="5" y="232"/>
                    <a:pt x="5" y="232"/>
                  </a:cubicBezTo>
                  <a:cubicBezTo>
                    <a:pt x="6" y="230"/>
                    <a:pt x="7" y="229"/>
                    <a:pt x="8" y="229"/>
                  </a:cubicBezTo>
                  <a:cubicBezTo>
                    <a:pt x="8" y="229"/>
                    <a:pt x="8" y="228"/>
                    <a:pt x="8" y="228"/>
                  </a:cubicBezTo>
                  <a:cubicBezTo>
                    <a:pt x="9" y="228"/>
                    <a:pt x="10" y="228"/>
                    <a:pt x="12" y="228"/>
                  </a:cubicBezTo>
                  <a:cubicBezTo>
                    <a:pt x="12" y="228"/>
                    <a:pt x="14" y="219"/>
                    <a:pt x="13" y="216"/>
                  </a:cubicBezTo>
                  <a:cubicBezTo>
                    <a:pt x="12" y="212"/>
                    <a:pt x="17" y="208"/>
                    <a:pt x="17" y="208"/>
                  </a:cubicBezTo>
                  <a:cubicBezTo>
                    <a:pt x="24" y="201"/>
                    <a:pt x="24" y="201"/>
                    <a:pt x="24" y="201"/>
                  </a:cubicBezTo>
                  <a:cubicBezTo>
                    <a:pt x="23" y="193"/>
                    <a:pt x="23" y="193"/>
                    <a:pt x="23" y="193"/>
                  </a:cubicBezTo>
                  <a:cubicBezTo>
                    <a:pt x="31" y="194"/>
                    <a:pt x="31" y="194"/>
                    <a:pt x="31" y="194"/>
                  </a:cubicBezTo>
                  <a:cubicBezTo>
                    <a:pt x="31" y="194"/>
                    <a:pt x="37" y="191"/>
                    <a:pt x="35" y="187"/>
                  </a:cubicBezTo>
                  <a:cubicBezTo>
                    <a:pt x="34" y="185"/>
                    <a:pt x="33" y="182"/>
                    <a:pt x="32" y="180"/>
                  </a:cubicBezTo>
                  <a:cubicBezTo>
                    <a:pt x="33" y="179"/>
                    <a:pt x="33" y="179"/>
                    <a:pt x="33" y="178"/>
                  </a:cubicBezTo>
                  <a:cubicBezTo>
                    <a:pt x="33" y="178"/>
                    <a:pt x="35" y="175"/>
                    <a:pt x="35" y="175"/>
                  </a:cubicBezTo>
                  <a:cubicBezTo>
                    <a:pt x="38" y="175"/>
                    <a:pt x="38" y="175"/>
                    <a:pt x="38" y="175"/>
                  </a:cubicBezTo>
                  <a:cubicBezTo>
                    <a:pt x="41" y="176"/>
                    <a:pt x="41" y="176"/>
                    <a:pt x="41" y="176"/>
                  </a:cubicBezTo>
                  <a:cubicBezTo>
                    <a:pt x="41" y="176"/>
                    <a:pt x="43" y="177"/>
                    <a:pt x="44" y="177"/>
                  </a:cubicBezTo>
                  <a:cubicBezTo>
                    <a:pt x="46" y="177"/>
                    <a:pt x="49" y="175"/>
                    <a:pt x="49" y="175"/>
                  </a:cubicBezTo>
                  <a:cubicBezTo>
                    <a:pt x="46" y="171"/>
                    <a:pt x="46" y="171"/>
                    <a:pt x="46" y="171"/>
                  </a:cubicBezTo>
                  <a:cubicBezTo>
                    <a:pt x="47" y="167"/>
                    <a:pt x="47" y="167"/>
                    <a:pt x="47" y="167"/>
                  </a:cubicBezTo>
                  <a:cubicBezTo>
                    <a:pt x="51" y="167"/>
                    <a:pt x="51" y="167"/>
                    <a:pt x="51" y="167"/>
                  </a:cubicBezTo>
                  <a:cubicBezTo>
                    <a:pt x="53" y="167"/>
                    <a:pt x="53" y="167"/>
                    <a:pt x="53" y="167"/>
                  </a:cubicBezTo>
                  <a:cubicBezTo>
                    <a:pt x="49" y="161"/>
                    <a:pt x="49" y="161"/>
                    <a:pt x="49" y="161"/>
                  </a:cubicBezTo>
                  <a:cubicBezTo>
                    <a:pt x="49" y="161"/>
                    <a:pt x="50" y="158"/>
                    <a:pt x="52" y="159"/>
                  </a:cubicBezTo>
                  <a:cubicBezTo>
                    <a:pt x="53" y="159"/>
                    <a:pt x="54" y="161"/>
                    <a:pt x="55" y="161"/>
                  </a:cubicBezTo>
                  <a:cubicBezTo>
                    <a:pt x="56" y="161"/>
                    <a:pt x="59" y="162"/>
                    <a:pt x="59" y="162"/>
                  </a:cubicBezTo>
                  <a:cubicBezTo>
                    <a:pt x="63" y="163"/>
                    <a:pt x="63" y="163"/>
                    <a:pt x="63" y="163"/>
                  </a:cubicBezTo>
                  <a:cubicBezTo>
                    <a:pt x="67" y="163"/>
                    <a:pt x="67" y="163"/>
                    <a:pt x="67" y="163"/>
                  </a:cubicBezTo>
                  <a:cubicBezTo>
                    <a:pt x="72" y="163"/>
                    <a:pt x="72" y="163"/>
                    <a:pt x="72" y="163"/>
                  </a:cubicBezTo>
                  <a:cubicBezTo>
                    <a:pt x="74" y="166"/>
                    <a:pt x="74" y="166"/>
                    <a:pt x="74" y="166"/>
                  </a:cubicBezTo>
                  <a:cubicBezTo>
                    <a:pt x="74" y="166"/>
                    <a:pt x="75" y="168"/>
                    <a:pt x="74" y="169"/>
                  </a:cubicBezTo>
                  <a:cubicBezTo>
                    <a:pt x="74" y="170"/>
                    <a:pt x="73" y="173"/>
                    <a:pt x="73" y="173"/>
                  </a:cubicBezTo>
                  <a:cubicBezTo>
                    <a:pt x="72" y="173"/>
                    <a:pt x="71" y="173"/>
                    <a:pt x="70" y="174"/>
                  </a:cubicBezTo>
                  <a:cubicBezTo>
                    <a:pt x="69" y="174"/>
                    <a:pt x="64" y="174"/>
                    <a:pt x="64" y="174"/>
                  </a:cubicBezTo>
                  <a:cubicBezTo>
                    <a:pt x="60" y="174"/>
                    <a:pt x="60" y="174"/>
                    <a:pt x="60" y="174"/>
                  </a:cubicBezTo>
                  <a:cubicBezTo>
                    <a:pt x="57" y="174"/>
                    <a:pt x="57" y="174"/>
                    <a:pt x="57" y="174"/>
                  </a:cubicBezTo>
                  <a:cubicBezTo>
                    <a:pt x="56" y="176"/>
                    <a:pt x="56" y="176"/>
                    <a:pt x="56" y="176"/>
                  </a:cubicBezTo>
                  <a:cubicBezTo>
                    <a:pt x="56" y="176"/>
                    <a:pt x="59" y="177"/>
                    <a:pt x="60" y="178"/>
                  </a:cubicBezTo>
                  <a:cubicBezTo>
                    <a:pt x="62" y="178"/>
                    <a:pt x="62" y="178"/>
                    <a:pt x="62" y="178"/>
                  </a:cubicBezTo>
                  <a:cubicBezTo>
                    <a:pt x="63" y="179"/>
                    <a:pt x="65" y="181"/>
                    <a:pt x="65" y="181"/>
                  </a:cubicBezTo>
                  <a:cubicBezTo>
                    <a:pt x="64" y="184"/>
                    <a:pt x="64" y="184"/>
                    <a:pt x="64" y="184"/>
                  </a:cubicBezTo>
                  <a:cubicBezTo>
                    <a:pt x="64" y="184"/>
                    <a:pt x="67" y="180"/>
                    <a:pt x="67" y="180"/>
                  </a:cubicBezTo>
                  <a:cubicBezTo>
                    <a:pt x="68" y="180"/>
                    <a:pt x="73" y="180"/>
                    <a:pt x="73" y="180"/>
                  </a:cubicBezTo>
                  <a:cubicBezTo>
                    <a:pt x="73" y="180"/>
                    <a:pt x="77" y="178"/>
                    <a:pt x="78" y="178"/>
                  </a:cubicBezTo>
                  <a:cubicBezTo>
                    <a:pt x="78" y="178"/>
                    <a:pt x="77" y="181"/>
                    <a:pt x="77" y="181"/>
                  </a:cubicBezTo>
                  <a:cubicBezTo>
                    <a:pt x="81" y="179"/>
                    <a:pt x="81" y="179"/>
                    <a:pt x="81" y="179"/>
                  </a:cubicBezTo>
                  <a:cubicBezTo>
                    <a:pt x="85" y="177"/>
                    <a:pt x="85" y="177"/>
                    <a:pt x="85" y="177"/>
                  </a:cubicBezTo>
                  <a:cubicBezTo>
                    <a:pt x="87" y="177"/>
                    <a:pt x="87" y="177"/>
                    <a:pt x="87" y="177"/>
                  </a:cubicBezTo>
                  <a:cubicBezTo>
                    <a:pt x="87" y="177"/>
                    <a:pt x="88" y="180"/>
                    <a:pt x="88" y="181"/>
                  </a:cubicBezTo>
                  <a:cubicBezTo>
                    <a:pt x="87" y="182"/>
                    <a:pt x="87" y="182"/>
                    <a:pt x="87" y="184"/>
                  </a:cubicBezTo>
                  <a:cubicBezTo>
                    <a:pt x="87" y="185"/>
                    <a:pt x="86" y="186"/>
                    <a:pt x="87" y="187"/>
                  </a:cubicBezTo>
                  <a:cubicBezTo>
                    <a:pt x="87" y="187"/>
                    <a:pt x="87" y="188"/>
                    <a:pt x="88" y="188"/>
                  </a:cubicBezTo>
                  <a:cubicBezTo>
                    <a:pt x="89" y="189"/>
                    <a:pt x="90" y="188"/>
                    <a:pt x="90" y="188"/>
                  </a:cubicBezTo>
                  <a:cubicBezTo>
                    <a:pt x="92" y="183"/>
                    <a:pt x="92" y="183"/>
                    <a:pt x="92" y="183"/>
                  </a:cubicBezTo>
                  <a:cubicBezTo>
                    <a:pt x="92" y="183"/>
                    <a:pt x="94" y="181"/>
                    <a:pt x="94" y="181"/>
                  </a:cubicBezTo>
                  <a:cubicBezTo>
                    <a:pt x="95" y="181"/>
                    <a:pt x="98" y="179"/>
                    <a:pt x="98" y="179"/>
                  </a:cubicBezTo>
                  <a:cubicBezTo>
                    <a:pt x="103" y="179"/>
                    <a:pt x="103" y="179"/>
                    <a:pt x="103" y="179"/>
                  </a:cubicBezTo>
                  <a:cubicBezTo>
                    <a:pt x="103" y="179"/>
                    <a:pt x="108" y="178"/>
                    <a:pt x="109" y="178"/>
                  </a:cubicBezTo>
                  <a:cubicBezTo>
                    <a:pt x="109" y="179"/>
                    <a:pt x="111" y="179"/>
                    <a:pt x="112" y="179"/>
                  </a:cubicBezTo>
                  <a:cubicBezTo>
                    <a:pt x="114" y="179"/>
                    <a:pt x="115" y="179"/>
                    <a:pt x="117" y="179"/>
                  </a:cubicBezTo>
                  <a:cubicBezTo>
                    <a:pt x="118" y="179"/>
                    <a:pt x="119" y="179"/>
                    <a:pt x="119" y="179"/>
                  </a:cubicBezTo>
                  <a:cubicBezTo>
                    <a:pt x="119" y="179"/>
                    <a:pt x="121" y="177"/>
                    <a:pt x="121" y="177"/>
                  </a:cubicBezTo>
                  <a:cubicBezTo>
                    <a:pt x="121" y="176"/>
                    <a:pt x="121" y="175"/>
                    <a:pt x="121" y="175"/>
                  </a:cubicBezTo>
                  <a:cubicBezTo>
                    <a:pt x="122" y="174"/>
                    <a:pt x="123" y="172"/>
                    <a:pt x="124" y="172"/>
                  </a:cubicBezTo>
                  <a:cubicBezTo>
                    <a:pt x="125" y="172"/>
                    <a:pt x="140" y="174"/>
                    <a:pt x="140" y="174"/>
                  </a:cubicBezTo>
                  <a:cubicBezTo>
                    <a:pt x="153" y="178"/>
                    <a:pt x="153" y="178"/>
                    <a:pt x="153" y="178"/>
                  </a:cubicBezTo>
                  <a:cubicBezTo>
                    <a:pt x="162" y="180"/>
                    <a:pt x="162" y="180"/>
                    <a:pt x="162" y="180"/>
                  </a:cubicBezTo>
                  <a:cubicBezTo>
                    <a:pt x="162" y="180"/>
                    <a:pt x="169" y="184"/>
                    <a:pt x="170" y="184"/>
                  </a:cubicBezTo>
                  <a:cubicBezTo>
                    <a:pt x="171" y="185"/>
                    <a:pt x="184" y="187"/>
                    <a:pt x="184" y="187"/>
                  </a:cubicBezTo>
                  <a:cubicBezTo>
                    <a:pt x="190" y="191"/>
                    <a:pt x="190" y="191"/>
                    <a:pt x="190" y="191"/>
                  </a:cubicBezTo>
                  <a:cubicBezTo>
                    <a:pt x="190" y="191"/>
                    <a:pt x="196" y="193"/>
                    <a:pt x="196" y="194"/>
                  </a:cubicBezTo>
                  <a:cubicBezTo>
                    <a:pt x="196" y="195"/>
                    <a:pt x="200" y="197"/>
                    <a:pt x="200" y="197"/>
                  </a:cubicBezTo>
                  <a:cubicBezTo>
                    <a:pt x="204" y="195"/>
                    <a:pt x="204" y="195"/>
                    <a:pt x="204" y="195"/>
                  </a:cubicBezTo>
                  <a:cubicBezTo>
                    <a:pt x="204" y="195"/>
                    <a:pt x="209" y="196"/>
                    <a:pt x="209" y="196"/>
                  </a:cubicBezTo>
                  <a:cubicBezTo>
                    <a:pt x="210" y="197"/>
                    <a:pt x="220" y="200"/>
                    <a:pt x="220" y="200"/>
                  </a:cubicBezTo>
                  <a:cubicBezTo>
                    <a:pt x="220" y="200"/>
                    <a:pt x="227" y="202"/>
                    <a:pt x="228" y="202"/>
                  </a:cubicBezTo>
                  <a:cubicBezTo>
                    <a:pt x="229" y="202"/>
                    <a:pt x="233" y="201"/>
                    <a:pt x="233" y="201"/>
                  </a:cubicBezTo>
                  <a:cubicBezTo>
                    <a:pt x="233" y="198"/>
                    <a:pt x="233" y="198"/>
                    <a:pt x="233" y="198"/>
                  </a:cubicBezTo>
                  <a:cubicBezTo>
                    <a:pt x="233" y="198"/>
                    <a:pt x="232" y="196"/>
                    <a:pt x="234" y="197"/>
                  </a:cubicBezTo>
                  <a:cubicBezTo>
                    <a:pt x="236" y="197"/>
                    <a:pt x="237" y="197"/>
                    <a:pt x="238" y="198"/>
                  </a:cubicBezTo>
                  <a:cubicBezTo>
                    <a:pt x="238" y="199"/>
                    <a:pt x="240" y="199"/>
                    <a:pt x="241" y="200"/>
                  </a:cubicBezTo>
                  <a:cubicBezTo>
                    <a:pt x="242" y="202"/>
                    <a:pt x="246" y="203"/>
                    <a:pt x="246" y="203"/>
                  </a:cubicBezTo>
                  <a:cubicBezTo>
                    <a:pt x="251" y="205"/>
                    <a:pt x="251" y="205"/>
                    <a:pt x="251" y="205"/>
                  </a:cubicBezTo>
                  <a:cubicBezTo>
                    <a:pt x="252" y="208"/>
                    <a:pt x="252" y="208"/>
                    <a:pt x="252" y="208"/>
                  </a:cubicBezTo>
                  <a:cubicBezTo>
                    <a:pt x="253" y="209"/>
                    <a:pt x="253" y="209"/>
                    <a:pt x="253" y="209"/>
                  </a:cubicBezTo>
                  <a:cubicBezTo>
                    <a:pt x="254" y="207"/>
                    <a:pt x="254" y="207"/>
                    <a:pt x="254" y="207"/>
                  </a:cubicBezTo>
                  <a:cubicBezTo>
                    <a:pt x="255" y="206"/>
                    <a:pt x="256" y="206"/>
                    <a:pt x="256" y="206"/>
                  </a:cubicBezTo>
                  <a:cubicBezTo>
                    <a:pt x="258" y="207"/>
                    <a:pt x="258" y="207"/>
                    <a:pt x="258" y="207"/>
                  </a:cubicBezTo>
                  <a:cubicBezTo>
                    <a:pt x="258" y="207"/>
                    <a:pt x="260" y="207"/>
                    <a:pt x="260" y="207"/>
                  </a:cubicBezTo>
                  <a:cubicBezTo>
                    <a:pt x="261" y="207"/>
                    <a:pt x="264" y="206"/>
                    <a:pt x="264" y="206"/>
                  </a:cubicBezTo>
                  <a:cubicBezTo>
                    <a:pt x="264" y="207"/>
                    <a:pt x="266" y="209"/>
                    <a:pt x="267" y="209"/>
                  </a:cubicBezTo>
                  <a:cubicBezTo>
                    <a:pt x="267" y="210"/>
                    <a:pt x="269" y="213"/>
                    <a:pt x="269" y="213"/>
                  </a:cubicBezTo>
                  <a:cubicBezTo>
                    <a:pt x="269" y="213"/>
                    <a:pt x="269" y="214"/>
                    <a:pt x="269" y="216"/>
                  </a:cubicBezTo>
                  <a:cubicBezTo>
                    <a:pt x="269" y="217"/>
                    <a:pt x="270" y="218"/>
                    <a:pt x="270" y="218"/>
                  </a:cubicBezTo>
                  <a:cubicBezTo>
                    <a:pt x="272" y="220"/>
                    <a:pt x="272" y="220"/>
                    <a:pt x="272" y="220"/>
                  </a:cubicBezTo>
                  <a:cubicBezTo>
                    <a:pt x="277" y="228"/>
                    <a:pt x="277" y="228"/>
                    <a:pt x="277" y="228"/>
                  </a:cubicBezTo>
                  <a:cubicBezTo>
                    <a:pt x="279" y="230"/>
                    <a:pt x="279" y="230"/>
                    <a:pt x="279" y="230"/>
                  </a:cubicBezTo>
                  <a:cubicBezTo>
                    <a:pt x="281" y="228"/>
                    <a:pt x="281" y="228"/>
                    <a:pt x="281" y="228"/>
                  </a:cubicBezTo>
                  <a:cubicBezTo>
                    <a:pt x="284" y="228"/>
                    <a:pt x="284" y="228"/>
                    <a:pt x="284" y="228"/>
                  </a:cubicBezTo>
                  <a:cubicBezTo>
                    <a:pt x="287" y="235"/>
                    <a:pt x="287" y="235"/>
                    <a:pt x="287" y="235"/>
                  </a:cubicBezTo>
                  <a:cubicBezTo>
                    <a:pt x="290" y="244"/>
                    <a:pt x="290" y="244"/>
                    <a:pt x="290" y="244"/>
                  </a:cubicBezTo>
                  <a:cubicBezTo>
                    <a:pt x="288" y="256"/>
                    <a:pt x="288" y="256"/>
                    <a:pt x="288" y="256"/>
                  </a:cubicBezTo>
                  <a:cubicBezTo>
                    <a:pt x="288" y="264"/>
                    <a:pt x="288" y="264"/>
                    <a:pt x="288" y="264"/>
                  </a:cubicBezTo>
                  <a:cubicBezTo>
                    <a:pt x="288" y="264"/>
                    <a:pt x="286" y="270"/>
                    <a:pt x="286" y="271"/>
                  </a:cubicBezTo>
                  <a:cubicBezTo>
                    <a:pt x="286" y="273"/>
                    <a:pt x="281" y="280"/>
                    <a:pt x="281" y="280"/>
                  </a:cubicBezTo>
                  <a:cubicBezTo>
                    <a:pt x="281" y="280"/>
                    <a:pt x="278" y="286"/>
                    <a:pt x="277" y="287"/>
                  </a:cubicBezTo>
                  <a:cubicBezTo>
                    <a:pt x="276" y="289"/>
                    <a:pt x="272" y="297"/>
                    <a:pt x="272" y="297"/>
                  </a:cubicBezTo>
                  <a:cubicBezTo>
                    <a:pt x="260" y="309"/>
                    <a:pt x="260" y="309"/>
                    <a:pt x="260" y="309"/>
                  </a:cubicBezTo>
                  <a:cubicBezTo>
                    <a:pt x="260" y="309"/>
                    <a:pt x="254" y="312"/>
                    <a:pt x="252" y="313"/>
                  </a:cubicBezTo>
                  <a:cubicBezTo>
                    <a:pt x="251" y="315"/>
                    <a:pt x="241" y="316"/>
                    <a:pt x="241" y="316"/>
                  </a:cubicBezTo>
                  <a:cubicBezTo>
                    <a:pt x="233" y="316"/>
                    <a:pt x="233" y="316"/>
                    <a:pt x="233" y="316"/>
                  </a:cubicBezTo>
                  <a:cubicBezTo>
                    <a:pt x="221" y="313"/>
                    <a:pt x="221" y="313"/>
                    <a:pt x="221" y="313"/>
                  </a:cubicBezTo>
                  <a:cubicBezTo>
                    <a:pt x="214" y="315"/>
                    <a:pt x="214" y="315"/>
                    <a:pt x="214" y="315"/>
                  </a:cubicBezTo>
                  <a:cubicBezTo>
                    <a:pt x="205" y="318"/>
                    <a:pt x="205" y="318"/>
                    <a:pt x="205" y="318"/>
                  </a:cubicBezTo>
                  <a:cubicBezTo>
                    <a:pt x="197" y="318"/>
                    <a:pt x="197" y="318"/>
                    <a:pt x="197" y="318"/>
                  </a:cubicBezTo>
                  <a:cubicBezTo>
                    <a:pt x="187" y="320"/>
                    <a:pt x="187" y="320"/>
                    <a:pt x="187" y="320"/>
                  </a:cubicBezTo>
                  <a:cubicBezTo>
                    <a:pt x="187" y="320"/>
                    <a:pt x="185" y="320"/>
                    <a:pt x="183" y="320"/>
                  </a:cubicBezTo>
                  <a:cubicBezTo>
                    <a:pt x="182" y="320"/>
                    <a:pt x="176" y="318"/>
                    <a:pt x="176" y="318"/>
                  </a:cubicBezTo>
                  <a:cubicBezTo>
                    <a:pt x="169" y="316"/>
                    <a:pt x="169" y="316"/>
                    <a:pt x="169" y="316"/>
                  </a:cubicBezTo>
                  <a:cubicBezTo>
                    <a:pt x="164" y="316"/>
                    <a:pt x="164" y="316"/>
                    <a:pt x="164" y="316"/>
                  </a:cubicBezTo>
                  <a:cubicBezTo>
                    <a:pt x="163" y="320"/>
                    <a:pt x="163" y="320"/>
                    <a:pt x="163" y="320"/>
                  </a:cubicBezTo>
                  <a:cubicBezTo>
                    <a:pt x="163" y="320"/>
                    <a:pt x="163" y="320"/>
                    <a:pt x="161" y="320"/>
                  </a:cubicBezTo>
                  <a:cubicBezTo>
                    <a:pt x="159" y="320"/>
                    <a:pt x="157" y="320"/>
                    <a:pt x="157" y="320"/>
                  </a:cubicBezTo>
                  <a:cubicBezTo>
                    <a:pt x="157" y="316"/>
                    <a:pt x="157" y="316"/>
                    <a:pt x="157" y="316"/>
                  </a:cubicBezTo>
                  <a:cubicBezTo>
                    <a:pt x="150" y="316"/>
                    <a:pt x="150" y="316"/>
                    <a:pt x="150" y="316"/>
                  </a:cubicBezTo>
                  <a:cubicBezTo>
                    <a:pt x="150" y="316"/>
                    <a:pt x="147" y="317"/>
                    <a:pt x="145" y="317"/>
                  </a:cubicBezTo>
                  <a:cubicBezTo>
                    <a:pt x="142" y="317"/>
                    <a:pt x="139" y="314"/>
                    <a:pt x="138" y="314"/>
                  </a:cubicBezTo>
                  <a:cubicBezTo>
                    <a:pt x="137" y="314"/>
                    <a:pt x="137" y="315"/>
                    <a:pt x="137" y="315"/>
                  </a:cubicBezTo>
                  <a:cubicBezTo>
                    <a:pt x="137" y="318"/>
                    <a:pt x="137" y="318"/>
                    <a:pt x="137" y="318"/>
                  </a:cubicBezTo>
                  <a:cubicBezTo>
                    <a:pt x="132" y="318"/>
                    <a:pt x="132" y="318"/>
                    <a:pt x="132" y="318"/>
                  </a:cubicBezTo>
                  <a:cubicBezTo>
                    <a:pt x="126" y="316"/>
                    <a:pt x="126" y="316"/>
                    <a:pt x="126" y="316"/>
                  </a:cubicBezTo>
                  <a:cubicBezTo>
                    <a:pt x="121" y="312"/>
                    <a:pt x="121" y="312"/>
                    <a:pt x="121" y="312"/>
                  </a:cubicBezTo>
                  <a:cubicBezTo>
                    <a:pt x="117" y="308"/>
                    <a:pt x="117" y="308"/>
                    <a:pt x="117" y="308"/>
                  </a:cubicBezTo>
                  <a:cubicBezTo>
                    <a:pt x="117" y="306"/>
                    <a:pt x="117" y="306"/>
                    <a:pt x="117" y="306"/>
                  </a:cubicBezTo>
                  <a:cubicBezTo>
                    <a:pt x="112" y="306"/>
                    <a:pt x="112" y="306"/>
                    <a:pt x="112" y="306"/>
                  </a:cubicBezTo>
                  <a:cubicBezTo>
                    <a:pt x="105" y="306"/>
                    <a:pt x="105" y="306"/>
                    <a:pt x="105" y="306"/>
                  </a:cubicBezTo>
                  <a:cubicBezTo>
                    <a:pt x="101" y="308"/>
                    <a:pt x="101" y="308"/>
                    <a:pt x="101" y="308"/>
                  </a:cubicBezTo>
                  <a:cubicBezTo>
                    <a:pt x="106" y="309"/>
                    <a:pt x="106" y="309"/>
                    <a:pt x="106" y="309"/>
                  </a:cubicBezTo>
                  <a:cubicBezTo>
                    <a:pt x="109" y="310"/>
                    <a:pt x="109" y="310"/>
                    <a:pt x="109" y="310"/>
                  </a:cubicBezTo>
                  <a:cubicBezTo>
                    <a:pt x="109" y="310"/>
                    <a:pt x="113" y="309"/>
                    <a:pt x="113" y="312"/>
                  </a:cubicBezTo>
                  <a:cubicBezTo>
                    <a:pt x="113" y="314"/>
                    <a:pt x="111" y="314"/>
                    <a:pt x="113" y="316"/>
                  </a:cubicBezTo>
                  <a:cubicBezTo>
                    <a:pt x="114" y="318"/>
                    <a:pt x="118" y="320"/>
                    <a:pt x="118" y="320"/>
                  </a:cubicBezTo>
                  <a:cubicBezTo>
                    <a:pt x="118" y="320"/>
                    <a:pt x="120" y="320"/>
                    <a:pt x="121" y="320"/>
                  </a:cubicBezTo>
                  <a:cubicBezTo>
                    <a:pt x="122" y="320"/>
                    <a:pt x="123" y="320"/>
                    <a:pt x="123" y="320"/>
                  </a:cubicBezTo>
                  <a:cubicBezTo>
                    <a:pt x="125" y="323"/>
                    <a:pt x="125" y="323"/>
                    <a:pt x="125" y="323"/>
                  </a:cubicBezTo>
                  <a:cubicBezTo>
                    <a:pt x="125" y="323"/>
                    <a:pt x="124" y="324"/>
                    <a:pt x="126" y="324"/>
                  </a:cubicBezTo>
                  <a:cubicBezTo>
                    <a:pt x="127" y="324"/>
                    <a:pt x="132" y="324"/>
                    <a:pt x="132" y="324"/>
                  </a:cubicBezTo>
                  <a:cubicBezTo>
                    <a:pt x="137" y="326"/>
                    <a:pt x="137" y="326"/>
                    <a:pt x="137" y="326"/>
                  </a:cubicBezTo>
                  <a:cubicBezTo>
                    <a:pt x="137" y="329"/>
                    <a:pt x="137" y="329"/>
                    <a:pt x="137" y="329"/>
                  </a:cubicBezTo>
                  <a:cubicBezTo>
                    <a:pt x="137" y="329"/>
                    <a:pt x="136" y="331"/>
                    <a:pt x="138" y="331"/>
                  </a:cubicBezTo>
                  <a:cubicBezTo>
                    <a:pt x="139" y="332"/>
                    <a:pt x="143" y="331"/>
                    <a:pt x="143" y="331"/>
                  </a:cubicBezTo>
                  <a:cubicBezTo>
                    <a:pt x="143" y="331"/>
                    <a:pt x="142" y="330"/>
                    <a:pt x="144" y="331"/>
                  </a:cubicBezTo>
                  <a:cubicBezTo>
                    <a:pt x="145" y="332"/>
                    <a:pt x="146" y="333"/>
                    <a:pt x="146" y="333"/>
                  </a:cubicBezTo>
                  <a:cubicBezTo>
                    <a:pt x="146" y="333"/>
                    <a:pt x="147" y="335"/>
                    <a:pt x="147" y="336"/>
                  </a:cubicBezTo>
                  <a:cubicBezTo>
                    <a:pt x="147" y="337"/>
                    <a:pt x="148" y="339"/>
                    <a:pt x="148" y="339"/>
                  </a:cubicBezTo>
                  <a:cubicBezTo>
                    <a:pt x="148" y="339"/>
                    <a:pt x="145" y="340"/>
                    <a:pt x="150" y="340"/>
                  </a:cubicBezTo>
                  <a:cubicBezTo>
                    <a:pt x="155" y="340"/>
                    <a:pt x="155" y="340"/>
                    <a:pt x="155" y="340"/>
                  </a:cubicBezTo>
                  <a:cubicBezTo>
                    <a:pt x="159" y="340"/>
                    <a:pt x="159" y="340"/>
                    <a:pt x="159" y="340"/>
                  </a:cubicBezTo>
                  <a:cubicBezTo>
                    <a:pt x="163" y="341"/>
                    <a:pt x="163" y="341"/>
                    <a:pt x="163" y="341"/>
                  </a:cubicBezTo>
                  <a:cubicBezTo>
                    <a:pt x="170" y="344"/>
                    <a:pt x="170" y="344"/>
                    <a:pt x="170" y="344"/>
                  </a:cubicBezTo>
                  <a:cubicBezTo>
                    <a:pt x="177" y="348"/>
                    <a:pt x="177" y="348"/>
                    <a:pt x="177" y="348"/>
                  </a:cubicBezTo>
                  <a:cubicBezTo>
                    <a:pt x="177" y="348"/>
                    <a:pt x="176" y="351"/>
                    <a:pt x="178" y="351"/>
                  </a:cubicBezTo>
                  <a:cubicBezTo>
                    <a:pt x="179" y="351"/>
                    <a:pt x="183" y="351"/>
                    <a:pt x="183" y="351"/>
                  </a:cubicBezTo>
                  <a:cubicBezTo>
                    <a:pt x="186" y="359"/>
                    <a:pt x="186" y="359"/>
                    <a:pt x="186" y="359"/>
                  </a:cubicBezTo>
                  <a:cubicBezTo>
                    <a:pt x="181" y="359"/>
                    <a:pt x="181" y="359"/>
                    <a:pt x="181" y="359"/>
                  </a:cubicBezTo>
                  <a:cubicBezTo>
                    <a:pt x="184" y="367"/>
                    <a:pt x="184" y="367"/>
                    <a:pt x="184" y="367"/>
                  </a:cubicBezTo>
                  <a:cubicBezTo>
                    <a:pt x="186" y="371"/>
                    <a:pt x="186" y="371"/>
                    <a:pt x="186" y="371"/>
                  </a:cubicBezTo>
                  <a:cubicBezTo>
                    <a:pt x="185" y="376"/>
                    <a:pt x="185" y="376"/>
                    <a:pt x="185" y="376"/>
                  </a:cubicBezTo>
                  <a:cubicBezTo>
                    <a:pt x="182" y="379"/>
                    <a:pt x="182" y="379"/>
                    <a:pt x="182" y="379"/>
                  </a:cubicBezTo>
                  <a:cubicBezTo>
                    <a:pt x="182" y="379"/>
                    <a:pt x="182" y="381"/>
                    <a:pt x="182" y="381"/>
                  </a:cubicBezTo>
                  <a:cubicBezTo>
                    <a:pt x="182" y="382"/>
                    <a:pt x="184" y="382"/>
                    <a:pt x="184" y="382"/>
                  </a:cubicBezTo>
                  <a:cubicBezTo>
                    <a:pt x="184" y="382"/>
                    <a:pt x="186" y="384"/>
                    <a:pt x="186" y="385"/>
                  </a:cubicBezTo>
                  <a:cubicBezTo>
                    <a:pt x="186" y="386"/>
                    <a:pt x="189" y="387"/>
                    <a:pt x="189" y="388"/>
                  </a:cubicBezTo>
                  <a:cubicBezTo>
                    <a:pt x="190" y="389"/>
                    <a:pt x="193" y="392"/>
                    <a:pt x="193" y="392"/>
                  </a:cubicBezTo>
                  <a:cubicBezTo>
                    <a:pt x="194" y="394"/>
                    <a:pt x="194" y="394"/>
                    <a:pt x="194" y="394"/>
                  </a:cubicBezTo>
                  <a:cubicBezTo>
                    <a:pt x="198" y="396"/>
                    <a:pt x="198" y="396"/>
                    <a:pt x="198" y="396"/>
                  </a:cubicBezTo>
                  <a:cubicBezTo>
                    <a:pt x="198" y="396"/>
                    <a:pt x="198" y="396"/>
                    <a:pt x="198" y="397"/>
                  </a:cubicBezTo>
                  <a:cubicBezTo>
                    <a:pt x="198" y="399"/>
                    <a:pt x="200" y="401"/>
                    <a:pt x="200" y="401"/>
                  </a:cubicBezTo>
                  <a:cubicBezTo>
                    <a:pt x="204" y="404"/>
                    <a:pt x="204" y="404"/>
                    <a:pt x="204" y="404"/>
                  </a:cubicBezTo>
                  <a:cubicBezTo>
                    <a:pt x="204" y="404"/>
                    <a:pt x="204" y="403"/>
                    <a:pt x="204" y="405"/>
                  </a:cubicBezTo>
                  <a:cubicBezTo>
                    <a:pt x="204" y="407"/>
                    <a:pt x="204" y="410"/>
                    <a:pt x="204" y="410"/>
                  </a:cubicBezTo>
                  <a:cubicBezTo>
                    <a:pt x="208" y="410"/>
                    <a:pt x="208" y="410"/>
                    <a:pt x="208" y="410"/>
                  </a:cubicBezTo>
                  <a:cubicBezTo>
                    <a:pt x="207" y="414"/>
                    <a:pt x="207" y="414"/>
                    <a:pt x="207" y="414"/>
                  </a:cubicBezTo>
                  <a:cubicBezTo>
                    <a:pt x="207" y="414"/>
                    <a:pt x="205" y="414"/>
                    <a:pt x="207" y="417"/>
                  </a:cubicBezTo>
                  <a:cubicBezTo>
                    <a:pt x="209" y="419"/>
                    <a:pt x="209" y="421"/>
                    <a:pt x="209" y="421"/>
                  </a:cubicBezTo>
                  <a:cubicBezTo>
                    <a:pt x="216" y="426"/>
                    <a:pt x="216" y="426"/>
                    <a:pt x="216" y="426"/>
                  </a:cubicBezTo>
                  <a:cubicBezTo>
                    <a:pt x="220" y="426"/>
                    <a:pt x="220" y="426"/>
                    <a:pt x="220" y="426"/>
                  </a:cubicBezTo>
                  <a:cubicBezTo>
                    <a:pt x="224" y="425"/>
                    <a:pt x="224" y="425"/>
                    <a:pt x="224" y="425"/>
                  </a:cubicBezTo>
                  <a:cubicBezTo>
                    <a:pt x="226" y="421"/>
                    <a:pt x="226" y="421"/>
                    <a:pt x="226" y="421"/>
                  </a:cubicBezTo>
                  <a:cubicBezTo>
                    <a:pt x="226" y="421"/>
                    <a:pt x="229" y="421"/>
                    <a:pt x="232" y="422"/>
                  </a:cubicBezTo>
                  <a:cubicBezTo>
                    <a:pt x="234" y="423"/>
                    <a:pt x="238" y="422"/>
                    <a:pt x="238" y="422"/>
                  </a:cubicBezTo>
                  <a:cubicBezTo>
                    <a:pt x="238" y="422"/>
                    <a:pt x="238" y="422"/>
                    <a:pt x="238" y="424"/>
                  </a:cubicBezTo>
                  <a:cubicBezTo>
                    <a:pt x="239" y="426"/>
                    <a:pt x="241" y="425"/>
                    <a:pt x="241" y="425"/>
                  </a:cubicBezTo>
                  <a:cubicBezTo>
                    <a:pt x="241" y="425"/>
                    <a:pt x="244" y="425"/>
                    <a:pt x="244" y="426"/>
                  </a:cubicBezTo>
                  <a:cubicBezTo>
                    <a:pt x="244" y="427"/>
                    <a:pt x="246" y="428"/>
                    <a:pt x="247" y="430"/>
                  </a:cubicBezTo>
                  <a:cubicBezTo>
                    <a:pt x="248" y="432"/>
                    <a:pt x="248" y="431"/>
                    <a:pt x="249" y="432"/>
                  </a:cubicBezTo>
                  <a:cubicBezTo>
                    <a:pt x="249" y="433"/>
                    <a:pt x="245" y="434"/>
                    <a:pt x="250" y="434"/>
                  </a:cubicBezTo>
                  <a:cubicBezTo>
                    <a:pt x="254" y="435"/>
                    <a:pt x="264" y="436"/>
                    <a:pt x="264" y="436"/>
                  </a:cubicBezTo>
                  <a:cubicBezTo>
                    <a:pt x="264" y="436"/>
                    <a:pt x="270" y="434"/>
                    <a:pt x="273" y="434"/>
                  </a:cubicBezTo>
                  <a:cubicBezTo>
                    <a:pt x="276" y="434"/>
                    <a:pt x="276" y="435"/>
                    <a:pt x="276" y="435"/>
                  </a:cubicBezTo>
                  <a:cubicBezTo>
                    <a:pt x="279" y="435"/>
                    <a:pt x="279" y="435"/>
                    <a:pt x="279" y="435"/>
                  </a:cubicBezTo>
                  <a:cubicBezTo>
                    <a:pt x="279" y="435"/>
                    <a:pt x="281" y="434"/>
                    <a:pt x="281" y="433"/>
                  </a:cubicBezTo>
                  <a:cubicBezTo>
                    <a:pt x="281" y="432"/>
                    <a:pt x="282" y="429"/>
                    <a:pt x="282" y="429"/>
                  </a:cubicBezTo>
                  <a:cubicBezTo>
                    <a:pt x="282" y="429"/>
                    <a:pt x="281" y="427"/>
                    <a:pt x="283" y="427"/>
                  </a:cubicBezTo>
                  <a:cubicBezTo>
                    <a:pt x="285" y="427"/>
                    <a:pt x="286" y="426"/>
                    <a:pt x="286" y="426"/>
                  </a:cubicBezTo>
                  <a:cubicBezTo>
                    <a:pt x="289" y="424"/>
                    <a:pt x="289" y="424"/>
                    <a:pt x="289" y="424"/>
                  </a:cubicBezTo>
                  <a:cubicBezTo>
                    <a:pt x="288" y="416"/>
                    <a:pt x="288" y="416"/>
                    <a:pt x="288" y="416"/>
                  </a:cubicBezTo>
                  <a:cubicBezTo>
                    <a:pt x="288" y="416"/>
                    <a:pt x="288" y="413"/>
                    <a:pt x="287" y="412"/>
                  </a:cubicBezTo>
                  <a:cubicBezTo>
                    <a:pt x="285" y="411"/>
                    <a:pt x="282" y="408"/>
                    <a:pt x="282" y="408"/>
                  </a:cubicBezTo>
                  <a:cubicBezTo>
                    <a:pt x="281" y="405"/>
                    <a:pt x="281" y="405"/>
                    <a:pt x="281" y="405"/>
                  </a:cubicBezTo>
                  <a:cubicBezTo>
                    <a:pt x="277" y="402"/>
                    <a:pt x="277" y="402"/>
                    <a:pt x="277" y="402"/>
                  </a:cubicBezTo>
                  <a:cubicBezTo>
                    <a:pt x="277" y="402"/>
                    <a:pt x="276" y="400"/>
                    <a:pt x="275" y="400"/>
                  </a:cubicBezTo>
                  <a:cubicBezTo>
                    <a:pt x="274" y="401"/>
                    <a:pt x="275" y="401"/>
                    <a:pt x="273" y="404"/>
                  </a:cubicBezTo>
                  <a:cubicBezTo>
                    <a:pt x="271" y="406"/>
                    <a:pt x="268" y="407"/>
                    <a:pt x="268" y="407"/>
                  </a:cubicBezTo>
                  <a:cubicBezTo>
                    <a:pt x="262" y="409"/>
                    <a:pt x="262" y="409"/>
                    <a:pt x="262" y="409"/>
                  </a:cubicBezTo>
                  <a:cubicBezTo>
                    <a:pt x="262" y="409"/>
                    <a:pt x="258" y="407"/>
                    <a:pt x="257" y="405"/>
                  </a:cubicBezTo>
                  <a:cubicBezTo>
                    <a:pt x="256" y="404"/>
                    <a:pt x="249" y="398"/>
                    <a:pt x="249" y="398"/>
                  </a:cubicBezTo>
                  <a:cubicBezTo>
                    <a:pt x="249" y="398"/>
                    <a:pt x="245" y="395"/>
                    <a:pt x="244" y="395"/>
                  </a:cubicBezTo>
                  <a:cubicBezTo>
                    <a:pt x="242" y="395"/>
                    <a:pt x="240" y="395"/>
                    <a:pt x="240" y="395"/>
                  </a:cubicBezTo>
                  <a:cubicBezTo>
                    <a:pt x="237" y="390"/>
                    <a:pt x="237" y="390"/>
                    <a:pt x="237" y="390"/>
                  </a:cubicBezTo>
                  <a:cubicBezTo>
                    <a:pt x="236" y="389"/>
                    <a:pt x="236" y="389"/>
                    <a:pt x="236" y="389"/>
                  </a:cubicBezTo>
                  <a:cubicBezTo>
                    <a:pt x="236" y="389"/>
                    <a:pt x="233" y="386"/>
                    <a:pt x="235" y="386"/>
                  </a:cubicBezTo>
                  <a:cubicBezTo>
                    <a:pt x="238" y="386"/>
                    <a:pt x="239" y="383"/>
                    <a:pt x="239" y="383"/>
                  </a:cubicBezTo>
                  <a:cubicBezTo>
                    <a:pt x="239" y="380"/>
                    <a:pt x="239" y="380"/>
                    <a:pt x="239" y="380"/>
                  </a:cubicBezTo>
                  <a:cubicBezTo>
                    <a:pt x="239" y="378"/>
                    <a:pt x="239" y="378"/>
                    <a:pt x="239" y="378"/>
                  </a:cubicBezTo>
                  <a:cubicBezTo>
                    <a:pt x="238" y="373"/>
                    <a:pt x="238" y="373"/>
                    <a:pt x="238" y="373"/>
                  </a:cubicBezTo>
                  <a:cubicBezTo>
                    <a:pt x="238" y="373"/>
                    <a:pt x="237" y="368"/>
                    <a:pt x="238" y="367"/>
                  </a:cubicBezTo>
                  <a:cubicBezTo>
                    <a:pt x="240" y="367"/>
                    <a:pt x="246" y="366"/>
                    <a:pt x="246" y="366"/>
                  </a:cubicBezTo>
                  <a:cubicBezTo>
                    <a:pt x="246" y="366"/>
                    <a:pt x="249" y="367"/>
                    <a:pt x="252" y="368"/>
                  </a:cubicBezTo>
                  <a:cubicBezTo>
                    <a:pt x="254" y="368"/>
                    <a:pt x="256" y="369"/>
                    <a:pt x="256" y="369"/>
                  </a:cubicBezTo>
                  <a:cubicBezTo>
                    <a:pt x="256" y="369"/>
                    <a:pt x="262" y="372"/>
                    <a:pt x="263" y="373"/>
                  </a:cubicBezTo>
                  <a:cubicBezTo>
                    <a:pt x="263" y="374"/>
                    <a:pt x="265" y="375"/>
                    <a:pt x="267" y="376"/>
                  </a:cubicBezTo>
                  <a:cubicBezTo>
                    <a:pt x="270" y="378"/>
                    <a:pt x="276" y="376"/>
                    <a:pt x="276" y="376"/>
                  </a:cubicBezTo>
                  <a:cubicBezTo>
                    <a:pt x="276" y="376"/>
                    <a:pt x="279" y="375"/>
                    <a:pt x="281" y="375"/>
                  </a:cubicBezTo>
                  <a:cubicBezTo>
                    <a:pt x="282" y="375"/>
                    <a:pt x="291" y="375"/>
                    <a:pt x="291" y="375"/>
                  </a:cubicBezTo>
                  <a:cubicBezTo>
                    <a:pt x="291" y="375"/>
                    <a:pt x="295" y="375"/>
                    <a:pt x="296" y="375"/>
                  </a:cubicBezTo>
                  <a:cubicBezTo>
                    <a:pt x="297" y="375"/>
                    <a:pt x="301" y="375"/>
                    <a:pt x="301" y="375"/>
                  </a:cubicBezTo>
                  <a:cubicBezTo>
                    <a:pt x="309" y="377"/>
                    <a:pt x="309" y="377"/>
                    <a:pt x="309" y="377"/>
                  </a:cubicBezTo>
                  <a:cubicBezTo>
                    <a:pt x="315" y="374"/>
                    <a:pt x="315" y="374"/>
                    <a:pt x="315" y="374"/>
                  </a:cubicBezTo>
                  <a:cubicBezTo>
                    <a:pt x="315" y="374"/>
                    <a:pt x="315" y="369"/>
                    <a:pt x="317" y="369"/>
                  </a:cubicBezTo>
                  <a:cubicBezTo>
                    <a:pt x="318" y="369"/>
                    <a:pt x="320" y="369"/>
                    <a:pt x="322" y="369"/>
                  </a:cubicBezTo>
                  <a:cubicBezTo>
                    <a:pt x="324" y="370"/>
                    <a:pt x="330" y="368"/>
                    <a:pt x="330" y="368"/>
                  </a:cubicBezTo>
                  <a:cubicBezTo>
                    <a:pt x="324" y="360"/>
                    <a:pt x="324" y="360"/>
                    <a:pt x="324" y="360"/>
                  </a:cubicBezTo>
                  <a:cubicBezTo>
                    <a:pt x="324" y="360"/>
                    <a:pt x="324" y="360"/>
                    <a:pt x="322" y="356"/>
                  </a:cubicBezTo>
                  <a:cubicBezTo>
                    <a:pt x="321" y="352"/>
                    <a:pt x="318" y="348"/>
                    <a:pt x="318" y="348"/>
                  </a:cubicBezTo>
                  <a:cubicBezTo>
                    <a:pt x="318" y="348"/>
                    <a:pt x="314" y="347"/>
                    <a:pt x="311" y="346"/>
                  </a:cubicBezTo>
                  <a:cubicBezTo>
                    <a:pt x="308" y="345"/>
                    <a:pt x="310" y="346"/>
                    <a:pt x="308" y="344"/>
                  </a:cubicBezTo>
                  <a:cubicBezTo>
                    <a:pt x="306" y="343"/>
                    <a:pt x="297" y="338"/>
                    <a:pt x="297" y="338"/>
                  </a:cubicBezTo>
                  <a:cubicBezTo>
                    <a:pt x="297" y="338"/>
                    <a:pt x="293" y="337"/>
                    <a:pt x="292" y="335"/>
                  </a:cubicBezTo>
                  <a:cubicBezTo>
                    <a:pt x="291" y="332"/>
                    <a:pt x="292" y="323"/>
                    <a:pt x="292" y="323"/>
                  </a:cubicBezTo>
                  <a:cubicBezTo>
                    <a:pt x="293" y="318"/>
                    <a:pt x="293" y="318"/>
                    <a:pt x="293" y="318"/>
                  </a:cubicBezTo>
                  <a:cubicBezTo>
                    <a:pt x="298" y="308"/>
                    <a:pt x="298" y="308"/>
                    <a:pt x="298" y="308"/>
                  </a:cubicBezTo>
                  <a:cubicBezTo>
                    <a:pt x="300" y="299"/>
                    <a:pt x="300" y="299"/>
                    <a:pt x="300" y="299"/>
                  </a:cubicBezTo>
                  <a:cubicBezTo>
                    <a:pt x="310" y="287"/>
                    <a:pt x="310" y="287"/>
                    <a:pt x="310" y="287"/>
                  </a:cubicBezTo>
                  <a:cubicBezTo>
                    <a:pt x="313" y="278"/>
                    <a:pt x="313" y="278"/>
                    <a:pt x="313" y="278"/>
                  </a:cubicBezTo>
                  <a:cubicBezTo>
                    <a:pt x="315" y="269"/>
                    <a:pt x="315" y="269"/>
                    <a:pt x="315" y="269"/>
                  </a:cubicBezTo>
                  <a:cubicBezTo>
                    <a:pt x="315" y="260"/>
                    <a:pt x="315" y="260"/>
                    <a:pt x="315" y="260"/>
                  </a:cubicBezTo>
                  <a:cubicBezTo>
                    <a:pt x="315" y="253"/>
                    <a:pt x="315" y="253"/>
                    <a:pt x="315" y="253"/>
                  </a:cubicBezTo>
                  <a:cubicBezTo>
                    <a:pt x="328" y="253"/>
                    <a:pt x="328" y="253"/>
                    <a:pt x="328" y="253"/>
                  </a:cubicBezTo>
                  <a:cubicBezTo>
                    <a:pt x="328" y="256"/>
                    <a:pt x="328" y="256"/>
                    <a:pt x="328" y="256"/>
                  </a:cubicBezTo>
                  <a:cubicBezTo>
                    <a:pt x="328" y="256"/>
                    <a:pt x="330" y="252"/>
                    <a:pt x="331" y="252"/>
                  </a:cubicBezTo>
                  <a:cubicBezTo>
                    <a:pt x="332" y="252"/>
                    <a:pt x="340" y="247"/>
                    <a:pt x="340" y="247"/>
                  </a:cubicBezTo>
                  <a:cubicBezTo>
                    <a:pt x="343" y="249"/>
                    <a:pt x="343" y="249"/>
                    <a:pt x="343" y="249"/>
                  </a:cubicBezTo>
                  <a:cubicBezTo>
                    <a:pt x="351" y="251"/>
                    <a:pt x="351" y="251"/>
                    <a:pt x="351" y="251"/>
                  </a:cubicBezTo>
                  <a:cubicBezTo>
                    <a:pt x="351" y="251"/>
                    <a:pt x="354" y="252"/>
                    <a:pt x="353" y="254"/>
                  </a:cubicBezTo>
                  <a:cubicBezTo>
                    <a:pt x="352" y="256"/>
                    <a:pt x="352" y="256"/>
                    <a:pt x="353" y="256"/>
                  </a:cubicBezTo>
                  <a:cubicBezTo>
                    <a:pt x="354" y="256"/>
                    <a:pt x="358" y="253"/>
                    <a:pt x="358" y="253"/>
                  </a:cubicBezTo>
                  <a:cubicBezTo>
                    <a:pt x="365" y="256"/>
                    <a:pt x="365" y="256"/>
                    <a:pt x="365" y="256"/>
                  </a:cubicBezTo>
                  <a:cubicBezTo>
                    <a:pt x="359" y="249"/>
                    <a:pt x="359" y="249"/>
                    <a:pt x="359" y="249"/>
                  </a:cubicBezTo>
                  <a:cubicBezTo>
                    <a:pt x="359" y="249"/>
                    <a:pt x="358" y="244"/>
                    <a:pt x="358" y="242"/>
                  </a:cubicBezTo>
                  <a:cubicBezTo>
                    <a:pt x="358" y="240"/>
                    <a:pt x="357" y="232"/>
                    <a:pt x="357" y="232"/>
                  </a:cubicBezTo>
                  <a:cubicBezTo>
                    <a:pt x="356" y="226"/>
                    <a:pt x="356" y="226"/>
                    <a:pt x="356" y="226"/>
                  </a:cubicBezTo>
                  <a:cubicBezTo>
                    <a:pt x="354" y="221"/>
                    <a:pt x="354" y="221"/>
                    <a:pt x="354" y="221"/>
                  </a:cubicBezTo>
                  <a:cubicBezTo>
                    <a:pt x="351" y="218"/>
                    <a:pt x="351" y="218"/>
                    <a:pt x="351" y="218"/>
                  </a:cubicBezTo>
                  <a:cubicBezTo>
                    <a:pt x="350" y="213"/>
                    <a:pt x="350" y="213"/>
                    <a:pt x="350" y="213"/>
                  </a:cubicBezTo>
                  <a:cubicBezTo>
                    <a:pt x="348" y="209"/>
                    <a:pt x="348" y="209"/>
                    <a:pt x="348" y="209"/>
                  </a:cubicBezTo>
                  <a:cubicBezTo>
                    <a:pt x="341" y="205"/>
                    <a:pt x="341" y="205"/>
                    <a:pt x="341" y="205"/>
                  </a:cubicBezTo>
                  <a:cubicBezTo>
                    <a:pt x="336" y="204"/>
                    <a:pt x="336" y="204"/>
                    <a:pt x="336" y="204"/>
                  </a:cubicBezTo>
                  <a:cubicBezTo>
                    <a:pt x="332" y="205"/>
                    <a:pt x="332" y="205"/>
                    <a:pt x="332" y="205"/>
                  </a:cubicBezTo>
                  <a:cubicBezTo>
                    <a:pt x="328" y="205"/>
                    <a:pt x="328" y="205"/>
                    <a:pt x="328" y="205"/>
                  </a:cubicBezTo>
                  <a:cubicBezTo>
                    <a:pt x="325" y="200"/>
                    <a:pt x="325" y="200"/>
                    <a:pt x="325" y="200"/>
                  </a:cubicBezTo>
                  <a:cubicBezTo>
                    <a:pt x="325" y="200"/>
                    <a:pt x="324" y="193"/>
                    <a:pt x="324" y="192"/>
                  </a:cubicBezTo>
                  <a:cubicBezTo>
                    <a:pt x="324" y="191"/>
                    <a:pt x="322" y="184"/>
                    <a:pt x="322" y="184"/>
                  </a:cubicBezTo>
                  <a:cubicBezTo>
                    <a:pt x="321" y="176"/>
                    <a:pt x="321" y="176"/>
                    <a:pt x="321" y="176"/>
                  </a:cubicBezTo>
                  <a:cubicBezTo>
                    <a:pt x="318" y="168"/>
                    <a:pt x="318" y="168"/>
                    <a:pt x="318" y="168"/>
                  </a:cubicBezTo>
                  <a:cubicBezTo>
                    <a:pt x="318" y="168"/>
                    <a:pt x="316" y="163"/>
                    <a:pt x="315" y="161"/>
                  </a:cubicBezTo>
                  <a:cubicBezTo>
                    <a:pt x="314" y="159"/>
                    <a:pt x="312" y="155"/>
                    <a:pt x="312" y="155"/>
                  </a:cubicBezTo>
                  <a:cubicBezTo>
                    <a:pt x="310" y="148"/>
                    <a:pt x="310" y="148"/>
                    <a:pt x="310" y="148"/>
                  </a:cubicBezTo>
                  <a:cubicBezTo>
                    <a:pt x="302" y="146"/>
                    <a:pt x="302" y="146"/>
                    <a:pt x="302" y="146"/>
                  </a:cubicBezTo>
                  <a:cubicBezTo>
                    <a:pt x="289" y="142"/>
                    <a:pt x="289" y="142"/>
                    <a:pt x="289" y="142"/>
                  </a:cubicBezTo>
                  <a:cubicBezTo>
                    <a:pt x="282" y="139"/>
                    <a:pt x="282" y="139"/>
                    <a:pt x="282" y="139"/>
                  </a:cubicBezTo>
                  <a:cubicBezTo>
                    <a:pt x="283" y="136"/>
                    <a:pt x="283" y="136"/>
                    <a:pt x="283" y="136"/>
                  </a:cubicBezTo>
                  <a:cubicBezTo>
                    <a:pt x="287" y="135"/>
                    <a:pt x="287" y="135"/>
                    <a:pt x="287" y="135"/>
                  </a:cubicBezTo>
                  <a:cubicBezTo>
                    <a:pt x="287" y="135"/>
                    <a:pt x="289" y="135"/>
                    <a:pt x="291" y="135"/>
                  </a:cubicBezTo>
                  <a:cubicBezTo>
                    <a:pt x="294" y="135"/>
                    <a:pt x="296" y="135"/>
                    <a:pt x="298" y="135"/>
                  </a:cubicBezTo>
                  <a:cubicBezTo>
                    <a:pt x="300" y="135"/>
                    <a:pt x="303" y="135"/>
                    <a:pt x="303" y="135"/>
                  </a:cubicBezTo>
                  <a:cubicBezTo>
                    <a:pt x="307" y="130"/>
                    <a:pt x="307" y="130"/>
                    <a:pt x="307" y="130"/>
                  </a:cubicBezTo>
                  <a:cubicBezTo>
                    <a:pt x="322" y="122"/>
                    <a:pt x="322" y="122"/>
                    <a:pt x="322" y="122"/>
                  </a:cubicBezTo>
                  <a:cubicBezTo>
                    <a:pt x="329" y="121"/>
                    <a:pt x="329" y="121"/>
                    <a:pt x="329" y="121"/>
                  </a:cubicBezTo>
                  <a:cubicBezTo>
                    <a:pt x="336" y="121"/>
                    <a:pt x="336" y="121"/>
                    <a:pt x="336" y="121"/>
                  </a:cubicBezTo>
                  <a:cubicBezTo>
                    <a:pt x="336" y="121"/>
                    <a:pt x="336" y="125"/>
                    <a:pt x="338" y="126"/>
                  </a:cubicBezTo>
                  <a:cubicBezTo>
                    <a:pt x="340" y="127"/>
                    <a:pt x="341" y="127"/>
                    <a:pt x="342" y="128"/>
                  </a:cubicBezTo>
                  <a:cubicBezTo>
                    <a:pt x="344" y="128"/>
                    <a:pt x="350" y="129"/>
                    <a:pt x="350" y="129"/>
                  </a:cubicBezTo>
                  <a:cubicBezTo>
                    <a:pt x="354" y="131"/>
                    <a:pt x="354" y="131"/>
                    <a:pt x="354" y="131"/>
                  </a:cubicBezTo>
                  <a:cubicBezTo>
                    <a:pt x="358" y="137"/>
                    <a:pt x="358" y="137"/>
                    <a:pt x="358" y="137"/>
                  </a:cubicBezTo>
                  <a:cubicBezTo>
                    <a:pt x="365" y="141"/>
                    <a:pt x="365" y="141"/>
                    <a:pt x="365" y="141"/>
                  </a:cubicBezTo>
                  <a:cubicBezTo>
                    <a:pt x="365" y="141"/>
                    <a:pt x="366" y="144"/>
                    <a:pt x="365" y="145"/>
                  </a:cubicBezTo>
                  <a:cubicBezTo>
                    <a:pt x="364" y="146"/>
                    <a:pt x="365" y="149"/>
                    <a:pt x="361" y="151"/>
                  </a:cubicBezTo>
                  <a:cubicBezTo>
                    <a:pt x="357" y="153"/>
                    <a:pt x="352" y="157"/>
                    <a:pt x="351" y="157"/>
                  </a:cubicBezTo>
                  <a:cubicBezTo>
                    <a:pt x="350" y="158"/>
                    <a:pt x="347" y="162"/>
                    <a:pt x="347" y="162"/>
                  </a:cubicBezTo>
                  <a:cubicBezTo>
                    <a:pt x="345" y="166"/>
                    <a:pt x="345" y="166"/>
                    <a:pt x="345" y="166"/>
                  </a:cubicBezTo>
                  <a:cubicBezTo>
                    <a:pt x="346" y="169"/>
                    <a:pt x="346" y="169"/>
                    <a:pt x="346" y="169"/>
                  </a:cubicBezTo>
                  <a:cubicBezTo>
                    <a:pt x="346" y="169"/>
                    <a:pt x="346" y="170"/>
                    <a:pt x="346" y="171"/>
                  </a:cubicBezTo>
                  <a:cubicBezTo>
                    <a:pt x="345" y="173"/>
                    <a:pt x="344" y="176"/>
                    <a:pt x="344" y="176"/>
                  </a:cubicBezTo>
                  <a:cubicBezTo>
                    <a:pt x="345" y="181"/>
                    <a:pt x="345" y="181"/>
                    <a:pt x="345" y="181"/>
                  </a:cubicBezTo>
                  <a:cubicBezTo>
                    <a:pt x="345" y="181"/>
                    <a:pt x="346" y="183"/>
                    <a:pt x="347" y="185"/>
                  </a:cubicBezTo>
                  <a:cubicBezTo>
                    <a:pt x="347" y="186"/>
                    <a:pt x="356" y="188"/>
                    <a:pt x="356" y="188"/>
                  </a:cubicBezTo>
                  <a:cubicBezTo>
                    <a:pt x="365" y="189"/>
                    <a:pt x="365" y="189"/>
                    <a:pt x="365" y="189"/>
                  </a:cubicBezTo>
                  <a:cubicBezTo>
                    <a:pt x="372" y="196"/>
                    <a:pt x="372" y="196"/>
                    <a:pt x="372" y="196"/>
                  </a:cubicBezTo>
                  <a:cubicBezTo>
                    <a:pt x="378" y="199"/>
                    <a:pt x="378" y="199"/>
                    <a:pt x="378" y="199"/>
                  </a:cubicBezTo>
                  <a:cubicBezTo>
                    <a:pt x="385" y="198"/>
                    <a:pt x="385" y="198"/>
                    <a:pt x="385" y="198"/>
                  </a:cubicBezTo>
                  <a:cubicBezTo>
                    <a:pt x="392" y="193"/>
                    <a:pt x="392" y="193"/>
                    <a:pt x="392" y="193"/>
                  </a:cubicBezTo>
                  <a:cubicBezTo>
                    <a:pt x="397" y="190"/>
                    <a:pt x="397" y="190"/>
                    <a:pt x="397" y="190"/>
                  </a:cubicBezTo>
                  <a:cubicBezTo>
                    <a:pt x="397" y="190"/>
                    <a:pt x="400" y="186"/>
                    <a:pt x="401" y="185"/>
                  </a:cubicBezTo>
                  <a:cubicBezTo>
                    <a:pt x="402" y="184"/>
                    <a:pt x="405" y="181"/>
                    <a:pt x="405" y="181"/>
                  </a:cubicBezTo>
                  <a:cubicBezTo>
                    <a:pt x="405" y="181"/>
                    <a:pt x="407" y="179"/>
                    <a:pt x="407" y="178"/>
                  </a:cubicBezTo>
                  <a:cubicBezTo>
                    <a:pt x="407" y="177"/>
                    <a:pt x="406" y="169"/>
                    <a:pt x="406" y="169"/>
                  </a:cubicBezTo>
                  <a:cubicBezTo>
                    <a:pt x="404" y="163"/>
                    <a:pt x="404" y="163"/>
                    <a:pt x="404" y="163"/>
                  </a:cubicBezTo>
                  <a:cubicBezTo>
                    <a:pt x="401" y="156"/>
                    <a:pt x="401" y="156"/>
                    <a:pt x="401" y="156"/>
                  </a:cubicBezTo>
                  <a:cubicBezTo>
                    <a:pt x="401" y="156"/>
                    <a:pt x="399" y="153"/>
                    <a:pt x="399" y="151"/>
                  </a:cubicBezTo>
                  <a:cubicBezTo>
                    <a:pt x="399" y="150"/>
                    <a:pt x="398" y="146"/>
                    <a:pt x="398" y="146"/>
                  </a:cubicBezTo>
                  <a:cubicBezTo>
                    <a:pt x="394" y="142"/>
                    <a:pt x="394" y="142"/>
                    <a:pt x="394" y="142"/>
                  </a:cubicBezTo>
                  <a:cubicBezTo>
                    <a:pt x="396" y="138"/>
                    <a:pt x="396" y="138"/>
                    <a:pt x="396" y="138"/>
                  </a:cubicBezTo>
                  <a:cubicBezTo>
                    <a:pt x="398" y="135"/>
                    <a:pt x="398" y="135"/>
                    <a:pt x="398" y="135"/>
                  </a:cubicBezTo>
                  <a:cubicBezTo>
                    <a:pt x="403" y="129"/>
                    <a:pt x="403" y="129"/>
                    <a:pt x="403" y="129"/>
                  </a:cubicBezTo>
                  <a:cubicBezTo>
                    <a:pt x="405" y="125"/>
                    <a:pt x="405" y="125"/>
                    <a:pt x="405" y="125"/>
                  </a:cubicBezTo>
                  <a:cubicBezTo>
                    <a:pt x="401" y="120"/>
                    <a:pt x="401" y="120"/>
                    <a:pt x="401" y="120"/>
                  </a:cubicBezTo>
                  <a:cubicBezTo>
                    <a:pt x="398" y="119"/>
                    <a:pt x="398" y="119"/>
                    <a:pt x="398" y="119"/>
                  </a:cubicBezTo>
                  <a:cubicBezTo>
                    <a:pt x="404" y="116"/>
                    <a:pt x="404" y="116"/>
                    <a:pt x="404" y="116"/>
                  </a:cubicBezTo>
                  <a:cubicBezTo>
                    <a:pt x="408" y="114"/>
                    <a:pt x="408" y="114"/>
                    <a:pt x="408" y="114"/>
                  </a:cubicBezTo>
                  <a:cubicBezTo>
                    <a:pt x="413" y="102"/>
                    <a:pt x="413" y="102"/>
                    <a:pt x="413" y="102"/>
                  </a:cubicBezTo>
                  <a:cubicBezTo>
                    <a:pt x="416" y="95"/>
                    <a:pt x="416" y="95"/>
                    <a:pt x="416" y="95"/>
                  </a:cubicBezTo>
                  <a:cubicBezTo>
                    <a:pt x="420" y="84"/>
                    <a:pt x="420" y="84"/>
                    <a:pt x="420" y="84"/>
                  </a:cubicBezTo>
                  <a:cubicBezTo>
                    <a:pt x="420" y="84"/>
                    <a:pt x="422" y="76"/>
                    <a:pt x="422" y="75"/>
                  </a:cubicBezTo>
                  <a:cubicBezTo>
                    <a:pt x="422" y="74"/>
                    <a:pt x="425" y="72"/>
                    <a:pt x="425" y="72"/>
                  </a:cubicBezTo>
                  <a:cubicBezTo>
                    <a:pt x="429" y="67"/>
                    <a:pt x="429" y="67"/>
                    <a:pt x="429" y="67"/>
                  </a:cubicBezTo>
                  <a:cubicBezTo>
                    <a:pt x="432" y="61"/>
                    <a:pt x="432" y="61"/>
                    <a:pt x="432" y="61"/>
                  </a:cubicBezTo>
                  <a:cubicBezTo>
                    <a:pt x="434" y="57"/>
                    <a:pt x="434" y="57"/>
                    <a:pt x="434" y="57"/>
                  </a:cubicBezTo>
                  <a:cubicBezTo>
                    <a:pt x="439" y="49"/>
                    <a:pt x="439" y="49"/>
                    <a:pt x="439" y="49"/>
                  </a:cubicBezTo>
                  <a:cubicBezTo>
                    <a:pt x="443" y="51"/>
                    <a:pt x="443" y="51"/>
                    <a:pt x="443" y="51"/>
                  </a:cubicBezTo>
                  <a:cubicBezTo>
                    <a:pt x="443" y="51"/>
                    <a:pt x="445" y="53"/>
                    <a:pt x="445" y="55"/>
                  </a:cubicBezTo>
                  <a:cubicBezTo>
                    <a:pt x="445" y="57"/>
                    <a:pt x="444" y="58"/>
                    <a:pt x="445" y="58"/>
                  </a:cubicBezTo>
                  <a:cubicBezTo>
                    <a:pt x="447" y="58"/>
                    <a:pt x="446" y="58"/>
                    <a:pt x="447" y="57"/>
                  </a:cubicBezTo>
                  <a:cubicBezTo>
                    <a:pt x="449" y="55"/>
                    <a:pt x="450" y="51"/>
                    <a:pt x="450" y="50"/>
                  </a:cubicBezTo>
                  <a:cubicBezTo>
                    <a:pt x="450" y="49"/>
                    <a:pt x="452" y="49"/>
                    <a:pt x="450" y="48"/>
                  </a:cubicBezTo>
                  <a:cubicBezTo>
                    <a:pt x="447" y="47"/>
                    <a:pt x="443" y="45"/>
                    <a:pt x="443" y="45"/>
                  </a:cubicBezTo>
                  <a:cubicBezTo>
                    <a:pt x="443" y="45"/>
                    <a:pt x="439" y="44"/>
                    <a:pt x="439" y="43"/>
                  </a:cubicBezTo>
                  <a:cubicBezTo>
                    <a:pt x="440" y="42"/>
                    <a:pt x="443" y="33"/>
                    <a:pt x="443" y="33"/>
                  </a:cubicBezTo>
                  <a:cubicBezTo>
                    <a:pt x="447" y="23"/>
                    <a:pt x="447" y="23"/>
                    <a:pt x="447" y="23"/>
                  </a:cubicBezTo>
                  <a:cubicBezTo>
                    <a:pt x="447" y="17"/>
                    <a:pt x="447" y="17"/>
                    <a:pt x="447" y="17"/>
                  </a:cubicBezTo>
                  <a:cubicBezTo>
                    <a:pt x="450" y="12"/>
                    <a:pt x="450" y="12"/>
                    <a:pt x="450" y="12"/>
                  </a:cubicBezTo>
                  <a:cubicBezTo>
                    <a:pt x="453" y="8"/>
                    <a:pt x="455" y="2"/>
                    <a:pt x="460" y="0"/>
                  </a:cubicBezTo>
                  <a:cubicBezTo>
                    <a:pt x="1479" y="0"/>
                    <a:pt x="1479" y="0"/>
                    <a:pt x="1479" y="0"/>
                  </a:cubicBezTo>
                  <a:cubicBezTo>
                    <a:pt x="1479" y="736"/>
                    <a:pt x="1479" y="736"/>
                    <a:pt x="1479" y="736"/>
                  </a:cubicBezTo>
                  <a:cubicBezTo>
                    <a:pt x="1465" y="741"/>
                    <a:pt x="1465" y="741"/>
                    <a:pt x="1465" y="741"/>
                  </a:cubicBezTo>
                  <a:cubicBezTo>
                    <a:pt x="1463" y="741"/>
                    <a:pt x="1435" y="737"/>
                    <a:pt x="1436" y="746"/>
                  </a:cubicBezTo>
                  <a:cubicBezTo>
                    <a:pt x="1437" y="751"/>
                    <a:pt x="1442" y="752"/>
                    <a:pt x="1442" y="752"/>
                  </a:cubicBezTo>
                  <a:cubicBezTo>
                    <a:pt x="1455" y="764"/>
                    <a:pt x="1455" y="764"/>
                    <a:pt x="1455" y="764"/>
                  </a:cubicBezTo>
                  <a:cubicBezTo>
                    <a:pt x="1454" y="771"/>
                    <a:pt x="1454" y="771"/>
                    <a:pt x="1454" y="771"/>
                  </a:cubicBezTo>
                  <a:cubicBezTo>
                    <a:pt x="1462" y="773"/>
                    <a:pt x="1462" y="773"/>
                    <a:pt x="1462" y="773"/>
                  </a:cubicBezTo>
                  <a:cubicBezTo>
                    <a:pt x="1479" y="773"/>
                    <a:pt x="1479" y="773"/>
                    <a:pt x="1479" y="773"/>
                  </a:cubicBezTo>
                  <a:cubicBezTo>
                    <a:pt x="1479" y="785"/>
                    <a:pt x="1479" y="785"/>
                    <a:pt x="1479" y="785"/>
                  </a:cubicBezTo>
                  <a:cubicBezTo>
                    <a:pt x="1469" y="786"/>
                    <a:pt x="1458" y="788"/>
                    <a:pt x="1456" y="789"/>
                  </a:cubicBezTo>
                  <a:cubicBezTo>
                    <a:pt x="1445" y="801"/>
                    <a:pt x="1445" y="801"/>
                    <a:pt x="1445" y="801"/>
                  </a:cubicBezTo>
                  <a:cubicBezTo>
                    <a:pt x="1458" y="818"/>
                    <a:pt x="1458" y="818"/>
                    <a:pt x="1458" y="818"/>
                  </a:cubicBezTo>
                  <a:cubicBezTo>
                    <a:pt x="1457" y="829"/>
                    <a:pt x="1457" y="829"/>
                    <a:pt x="1457" y="829"/>
                  </a:cubicBezTo>
                  <a:cubicBezTo>
                    <a:pt x="1446" y="837"/>
                    <a:pt x="1446" y="837"/>
                    <a:pt x="1446" y="837"/>
                  </a:cubicBezTo>
                  <a:cubicBezTo>
                    <a:pt x="1455" y="846"/>
                    <a:pt x="1455" y="846"/>
                    <a:pt x="1455" y="846"/>
                  </a:cubicBezTo>
                  <a:cubicBezTo>
                    <a:pt x="1471" y="846"/>
                    <a:pt x="1471" y="846"/>
                    <a:pt x="1471" y="846"/>
                  </a:cubicBezTo>
                  <a:cubicBezTo>
                    <a:pt x="1479" y="852"/>
                    <a:pt x="1479" y="852"/>
                    <a:pt x="1479" y="852"/>
                  </a:cubicBezTo>
                  <a:cubicBezTo>
                    <a:pt x="1479" y="899"/>
                    <a:pt x="1479" y="899"/>
                    <a:pt x="1479" y="899"/>
                  </a:cubicBezTo>
                  <a:cubicBezTo>
                    <a:pt x="1476" y="899"/>
                    <a:pt x="1472" y="900"/>
                    <a:pt x="1467" y="900"/>
                  </a:cubicBezTo>
                  <a:cubicBezTo>
                    <a:pt x="1460" y="912"/>
                    <a:pt x="1460" y="912"/>
                    <a:pt x="1460" y="912"/>
                  </a:cubicBezTo>
                  <a:cubicBezTo>
                    <a:pt x="1409" y="903"/>
                    <a:pt x="1409" y="903"/>
                    <a:pt x="1409" y="903"/>
                  </a:cubicBezTo>
                  <a:cubicBezTo>
                    <a:pt x="1392" y="893"/>
                    <a:pt x="1392" y="893"/>
                    <a:pt x="1392" y="893"/>
                  </a:cubicBezTo>
                  <a:cubicBezTo>
                    <a:pt x="1379" y="902"/>
                    <a:pt x="1382" y="898"/>
                    <a:pt x="1371" y="910"/>
                  </a:cubicBezTo>
                  <a:cubicBezTo>
                    <a:pt x="1341" y="902"/>
                    <a:pt x="1341" y="902"/>
                    <a:pt x="1341" y="902"/>
                  </a:cubicBezTo>
                  <a:cubicBezTo>
                    <a:pt x="1322" y="911"/>
                    <a:pt x="1322" y="911"/>
                    <a:pt x="1322" y="911"/>
                  </a:cubicBezTo>
                  <a:cubicBezTo>
                    <a:pt x="1300" y="933"/>
                    <a:pt x="1300" y="933"/>
                    <a:pt x="1300" y="933"/>
                  </a:cubicBezTo>
                  <a:cubicBezTo>
                    <a:pt x="1263" y="931"/>
                    <a:pt x="1263" y="931"/>
                    <a:pt x="1263" y="931"/>
                  </a:cubicBezTo>
                  <a:cubicBezTo>
                    <a:pt x="1255" y="920"/>
                    <a:pt x="1255" y="920"/>
                    <a:pt x="1255" y="920"/>
                  </a:cubicBezTo>
                  <a:cubicBezTo>
                    <a:pt x="1253" y="930"/>
                    <a:pt x="1253" y="930"/>
                    <a:pt x="1253" y="930"/>
                  </a:cubicBezTo>
                  <a:cubicBezTo>
                    <a:pt x="1261" y="940"/>
                    <a:pt x="1261" y="940"/>
                    <a:pt x="1261" y="940"/>
                  </a:cubicBezTo>
                  <a:cubicBezTo>
                    <a:pt x="1247" y="947"/>
                    <a:pt x="1247" y="947"/>
                    <a:pt x="1247" y="947"/>
                  </a:cubicBezTo>
                  <a:cubicBezTo>
                    <a:pt x="1242" y="933"/>
                    <a:pt x="1242" y="933"/>
                    <a:pt x="1242" y="933"/>
                  </a:cubicBezTo>
                  <a:cubicBezTo>
                    <a:pt x="1230" y="918"/>
                    <a:pt x="1230" y="918"/>
                    <a:pt x="1230" y="918"/>
                  </a:cubicBezTo>
                  <a:cubicBezTo>
                    <a:pt x="1212" y="914"/>
                    <a:pt x="1212" y="914"/>
                    <a:pt x="1212" y="914"/>
                  </a:cubicBezTo>
                  <a:cubicBezTo>
                    <a:pt x="1202" y="907"/>
                    <a:pt x="1202" y="907"/>
                    <a:pt x="1202" y="907"/>
                  </a:cubicBezTo>
                  <a:cubicBezTo>
                    <a:pt x="1200" y="906"/>
                    <a:pt x="1163" y="910"/>
                    <a:pt x="1156" y="911"/>
                  </a:cubicBezTo>
                  <a:cubicBezTo>
                    <a:pt x="1147" y="905"/>
                    <a:pt x="1146" y="905"/>
                    <a:pt x="1136" y="900"/>
                  </a:cubicBezTo>
                  <a:cubicBezTo>
                    <a:pt x="1126" y="908"/>
                    <a:pt x="1126" y="908"/>
                    <a:pt x="1126" y="908"/>
                  </a:cubicBezTo>
                  <a:cubicBezTo>
                    <a:pt x="1126" y="908"/>
                    <a:pt x="1121" y="917"/>
                    <a:pt x="1113" y="917"/>
                  </a:cubicBezTo>
                  <a:cubicBezTo>
                    <a:pt x="1104" y="917"/>
                    <a:pt x="1105" y="905"/>
                    <a:pt x="1105" y="905"/>
                  </a:cubicBezTo>
                  <a:cubicBezTo>
                    <a:pt x="1092" y="907"/>
                    <a:pt x="1092" y="907"/>
                    <a:pt x="1092" y="907"/>
                  </a:cubicBezTo>
                  <a:cubicBezTo>
                    <a:pt x="1075" y="931"/>
                    <a:pt x="1075" y="931"/>
                    <a:pt x="1075" y="931"/>
                  </a:cubicBezTo>
                  <a:cubicBezTo>
                    <a:pt x="1054" y="949"/>
                    <a:pt x="1054" y="949"/>
                    <a:pt x="1054" y="949"/>
                  </a:cubicBezTo>
                  <a:cubicBezTo>
                    <a:pt x="1042" y="967"/>
                    <a:pt x="1042" y="967"/>
                    <a:pt x="1042" y="967"/>
                  </a:cubicBezTo>
                  <a:cubicBezTo>
                    <a:pt x="1019" y="976"/>
                    <a:pt x="1019" y="976"/>
                    <a:pt x="1019" y="976"/>
                  </a:cubicBezTo>
                  <a:cubicBezTo>
                    <a:pt x="1020" y="984"/>
                    <a:pt x="1020" y="984"/>
                    <a:pt x="1020" y="984"/>
                  </a:cubicBezTo>
                  <a:cubicBezTo>
                    <a:pt x="1043" y="1004"/>
                    <a:pt x="1043" y="1004"/>
                    <a:pt x="1043" y="1004"/>
                  </a:cubicBezTo>
                  <a:cubicBezTo>
                    <a:pt x="1027" y="1015"/>
                    <a:pt x="1027" y="1015"/>
                    <a:pt x="1027" y="1015"/>
                  </a:cubicBezTo>
                  <a:cubicBezTo>
                    <a:pt x="1003" y="990"/>
                    <a:pt x="1012" y="1009"/>
                    <a:pt x="982" y="986"/>
                  </a:cubicBezTo>
                  <a:cubicBezTo>
                    <a:pt x="977" y="1004"/>
                    <a:pt x="976" y="999"/>
                    <a:pt x="979" y="1014"/>
                  </a:cubicBezTo>
                  <a:cubicBezTo>
                    <a:pt x="966" y="1023"/>
                    <a:pt x="966" y="1023"/>
                    <a:pt x="966" y="1023"/>
                  </a:cubicBezTo>
                  <a:cubicBezTo>
                    <a:pt x="973" y="1050"/>
                    <a:pt x="968" y="1041"/>
                    <a:pt x="985" y="1059"/>
                  </a:cubicBezTo>
                  <a:cubicBezTo>
                    <a:pt x="975" y="1080"/>
                    <a:pt x="977" y="1071"/>
                    <a:pt x="978" y="1096"/>
                  </a:cubicBezTo>
                  <a:cubicBezTo>
                    <a:pt x="1001" y="1103"/>
                    <a:pt x="1001" y="1103"/>
                    <a:pt x="1001" y="1103"/>
                  </a:cubicBezTo>
                  <a:cubicBezTo>
                    <a:pt x="1007" y="1117"/>
                    <a:pt x="1007" y="1117"/>
                    <a:pt x="1007" y="1117"/>
                  </a:cubicBezTo>
                  <a:cubicBezTo>
                    <a:pt x="1022" y="1124"/>
                    <a:pt x="1022" y="1124"/>
                    <a:pt x="1022" y="1124"/>
                  </a:cubicBezTo>
                  <a:cubicBezTo>
                    <a:pt x="1037" y="1114"/>
                    <a:pt x="1037" y="1114"/>
                    <a:pt x="1037" y="1114"/>
                  </a:cubicBezTo>
                  <a:cubicBezTo>
                    <a:pt x="1059" y="1125"/>
                    <a:pt x="1059" y="1125"/>
                    <a:pt x="1059" y="1125"/>
                  </a:cubicBezTo>
                  <a:cubicBezTo>
                    <a:pt x="1088" y="1147"/>
                    <a:pt x="1088" y="1147"/>
                    <a:pt x="1088" y="1147"/>
                  </a:cubicBezTo>
                  <a:cubicBezTo>
                    <a:pt x="1105" y="1168"/>
                    <a:pt x="1105" y="1168"/>
                    <a:pt x="1105" y="1168"/>
                  </a:cubicBezTo>
                  <a:cubicBezTo>
                    <a:pt x="1095" y="1160"/>
                    <a:pt x="1095" y="1160"/>
                    <a:pt x="1095" y="1160"/>
                  </a:cubicBezTo>
                  <a:cubicBezTo>
                    <a:pt x="1089" y="1163"/>
                    <a:pt x="1089" y="1163"/>
                    <a:pt x="1089" y="1163"/>
                  </a:cubicBezTo>
                  <a:cubicBezTo>
                    <a:pt x="1093" y="1170"/>
                    <a:pt x="1093" y="1170"/>
                    <a:pt x="1093" y="1170"/>
                  </a:cubicBezTo>
                  <a:cubicBezTo>
                    <a:pt x="1114" y="1176"/>
                    <a:pt x="1114" y="1176"/>
                    <a:pt x="1114" y="1176"/>
                  </a:cubicBezTo>
                  <a:cubicBezTo>
                    <a:pt x="1113" y="1192"/>
                    <a:pt x="1113" y="1192"/>
                    <a:pt x="1113" y="1192"/>
                  </a:cubicBezTo>
                  <a:cubicBezTo>
                    <a:pt x="1097" y="1252"/>
                    <a:pt x="1097" y="1252"/>
                    <a:pt x="1097" y="1252"/>
                  </a:cubicBezTo>
                  <a:cubicBezTo>
                    <a:pt x="1084" y="1280"/>
                    <a:pt x="1084" y="1280"/>
                    <a:pt x="1084" y="1280"/>
                  </a:cubicBezTo>
                  <a:cubicBezTo>
                    <a:pt x="1081" y="1297"/>
                    <a:pt x="1081" y="1297"/>
                    <a:pt x="1081" y="1297"/>
                  </a:cubicBezTo>
                  <a:cubicBezTo>
                    <a:pt x="1079" y="1314"/>
                    <a:pt x="1079" y="1314"/>
                    <a:pt x="1079" y="1314"/>
                  </a:cubicBezTo>
                  <a:cubicBezTo>
                    <a:pt x="1083" y="1328"/>
                    <a:pt x="1083" y="1328"/>
                    <a:pt x="1083" y="1328"/>
                  </a:cubicBezTo>
                  <a:cubicBezTo>
                    <a:pt x="1083" y="1328"/>
                    <a:pt x="1083" y="1332"/>
                    <a:pt x="1087" y="1336"/>
                  </a:cubicBezTo>
                  <a:cubicBezTo>
                    <a:pt x="1091" y="1340"/>
                    <a:pt x="1092" y="1344"/>
                    <a:pt x="1097" y="1348"/>
                  </a:cubicBezTo>
                  <a:cubicBezTo>
                    <a:pt x="1102" y="1351"/>
                    <a:pt x="1100" y="1353"/>
                    <a:pt x="1118" y="1354"/>
                  </a:cubicBezTo>
                  <a:cubicBezTo>
                    <a:pt x="1135" y="1356"/>
                    <a:pt x="1119" y="1364"/>
                    <a:pt x="1120" y="1367"/>
                  </a:cubicBezTo>
                  <a:cubicBezTo>
                    <a:pt x="1121" y="1369"/>
                    <a:pt x="1122" y="1383"/>
                    <a:pt x="1129" y="1397"/>
                  </a:cubicBezTo>
                  <a:cubicBezTo>
                    <a:pt x="1136" y="1411"/>
                    <a:pt x="1140" y="1409"/>
                    <a:pt x="1151" y="1415"/>
                  </a:cubicBezTo>
                  <a:cubicBezTo>
                    <a:pt x="1162" y="1420"/>
                    <a:pt x="1157" y="1422"/>
                    <a:pt x="1164" y="1436"/>
                  </a:cubicBezTo>
                  <a:cubicBezTo>
                    <a:pt x="1171" y="1449"/>
                    <a:pt x="1188" y="1443"/>
                    <a:pt x="1191" y="1443"/>
                  </a:cubicBezTo>
                  <a:cubicBezTo>
                    <a:pt x="1193" y="1443"/>
                    <a:pt x="1195" y="1446"/>
                    <a:pt x="1198" y="1450"/>
                  </a:cubicBezTo>
                  <a:cubicBezTo>
                    <a:pt x="1198" y="1450"/>
                    <a:pt x="1198" y="1450"/>
                    <a:pt x="1198" y="1450"/>
                  </a:cubicBezTo>
                  <a:cubicBezTo>
                    <a:pt x="1198" y="1450"/>
                    <a:pt x="1192" y="1456"/>
                    <a:pt x="1190" y="1457"/>
                  </a:cubicBezTo>
                  <a:cubicBezTo>
                    <a:pt x="1189" y="1458"/>
                    <a:pt x="1188" y="1459"/>
                    <a:pt x="1187" y="1460"/>
                  </a:cubicBezTo>
                  <a:cubicBezTo>
                    <a:pt x="1186" y="1462"/>
                    <a:pt x="1189" y="1463"/>
                    <a:pt x="1187" y="1464"/>
                  </a:cubicBezTo>
                  <a:cubicBezTo>
                    <a:pt x="1185" y="1465"/>
                    <a:pt x="1183" y="1469"/>
                    <a:pt x="1183" y="1471"/>
                  </a:cubicBezTo>
                  <a:cubicBezTo>
                    <a:pt x="1184" y="1473"/>
                    <a:pt x="1182" y="1476"/>
                    <a:pt x="1182" y="1476"/>
                  </a:cubicBezTo>
                  <a:cubicBezTo>
                    <a:pt x="1182" y="1476"/>
                    <a:pt x="1178" y="1481"/>
                    <a:pt x="1173" y="1481"/>
                  </a:cubicBezTo>
                  <a:cubicBezTo>
                    <a:pt x="1169" y="1482"/>
                    <a:pt x="1166" y="1480"/>
                    <a:pt x="1162" y="1479"/>
                  </a:cubicBezTo>
                  <a:cubicBezTo>
                    <a:pt x="1158" y="1478"/>
                    <a:pt x="1158" y="1478"/>
                    <a:pt x="1158" y="1478"/>
                  </a:cubicBezTo>
                  <a:cubicBezTo>
                    <a:pt x="1158" y="1478"/>
                    <a:pt x="1155" y="1478"/>
                    <a:pt x="1151" y="1477"/>
                  </a:cubicBezTo>
                  <a:cubicBezTo>
                    <a:pt x="1147" y="1475"/>
                    <a:pt x="1150" y="1475"/>
                    <a:pt x="1150" y="1475"/>
                  </a:cubicBezTo>
                  <a:cubicBezTo>
                    <a:pt x="1146" y="1471"/>
                    <a:pt x="1146" y="1471"/>
                    <a:pt x="1146" y="1471"/>
                  </a:cubicBezTo>
                  <a:cubicBezTo>
                    <a:pt x="1142" y="1466"/>
                    <a:pt x="1142" y="1466"/>
                    <a:pt x="1142" y="1466"/>
                  </a:cubicBezTo>
                  <a:cubicBezTo>
                    <a:pt x="1142" y="1466"/>
                    <a:pt x="1141" y="1465"/>
                    <a:pt x="1141" y="1463"/>
                  </a:cubicBezTo>
                  <a:cubicBezTo>
                    <a:pt x="1140" y="1461"/>
                    <a:pt x="1140" y="1463"/>
                    <a:pt x="1138" y="1463"/>
                  </a:cubicBezTo>
                  <a:cubicBezTo>
                    <a:pt x="1136" y="1463"/>
                    <a:pt x="1135" y="1464"/>
                    <a:pt x="1133" y="1463"/>
                  </a:cubicBezTo>
                  <a:cubicBezTo>
                    <a:pt x="1132" y="1462"/>
                    <a:pt x="1132" y="1461"/>
                    <a:pt x="1132" y="1460"/>
                  </a:cubicBezTo>
                  <a:cubicBezTo>
                    <a:pt x="1132" y="1459"/>
                    <a:pt x="1129" y="1457"/>
                    <a:pt x="1126" y="1457"/>
                  </a:cubicBezTo>
                  <a:cubicBezTo>
                    <a:pt x="1123" y="1456"/>
                    <a:pt x="1124" y="1454"/>
                    <a:pt x="1120" y="1454"/>
                  </a:cubicBezTo>
                  <a:cubicBezTo>
                    <a:pt x="1116" y="1454"/>
                    <a:pt x="1119" y="1451"/>
                    <a:pt x="1119" y="1449"/>
                  </a:cubicBezTo>
                  <a:cubicBezTo>
                    <a:pt x="1118" y="1448"/>
                    <a:pt x="1115" y="1451"/>
                    <a:pt x="1114" y="1452"/>
                  </a:cubicBezTo>
                  <a:cubicBezTo>
                    <a:pt x="1113" y="1453"/>
                    <a:pt x="1112" y="1455"/>
                    <a:pt x="1110" y="1455"/>
                  </a:cubicBezTo>
                  <a:cubicBezTo>
                    <a:pt x="1109" y="1456"/>
                    <a:pt x="1108" y="1450"/>
                    <a:pt x="1108" y="1450"/>
                  </a:cubicBezTo>
                  <a:cubicBezTo>
                    <a:pt x="1108" y="1450"/>
                    <a:pt x="1108" y="1450"/>
                    <a:pt x="1104" y="1450"/>
                  </a:cubicBezTo>
                  <a:cubicBezTo>
                    <a:pt x="1099" y="1450"/>
                    <a:pt x="1102" y="1452"/>
                    <a:pt x="1102" y="1452"/>
                  </a:cubicBezTo>
                  <a:cubicBezTo>
                    <a:pt x="1099" y="1459"/>
                    <a:pt x="1099" y="1459"/>
                    <a:pt x="1099" y="1459"/>
                  </a:cubicBezTo>
                  <a:cubicBezTo>
                    <a:pt x="1094" y="1463"/>
                    <a:pt x="1094" y="1463"/>
                    <a:pt x="1094" y="1463"/>
                  </a:cubicBezTo>
                  <a:cubicBezTo>
                    <a:pt x="1094" y="1463"/>
                    <a:pt x="1095" y="1466"/>
                    <a:pt x="1096" y="1468"/>
                  </a:cubicBezTo>
                  <a:cubicBezTo>
                    <a:pt x="1096" y="1470"/>
                    <a:pt x="1099" y="1471"/>
                    <a:pt x="1099" y="1471"/>
                  </a:cubicBezTo>
                  <a:cubicBezTo>
                    <a:pt x="1099" y="1471"/>
                    <a:pt x="1102" y="1473"/>
                    <a:pt x="1105" y="1475"/>
                  </a:cubicBezTo>
                  <a:cubicBezTo>
                    <a:pt x="1108" y="1477"/>
                    <a:pt x="1107" y="1477"/>
                    <a:pt x="1109" y="1477"/>
                  </a:cubicBezTo>
                  <a:cubicBezTo>
                    <a:pt x="1111" y="1478"/>
                    <a:pt x="1114" y="1479"/>
                    <a:pt x="1118" y="1481"/>
                  </a:cubicBezTo>
                  <a:cubicBezTo>
                    <a:pt x="1122" y="1482"/>
                    <a:pt x="1120" y="1481"/>
                    <a:pt x="1126" y="1486"/>
                  </a:cubicBezTo>
                  <a:cubicBezTo>
                    <a:pt x="1131" y="1490"/>
                    <a:pt x="1125" y="1486"/>
                    <a:pt x="1124" y="1489"/>
                  </a:cubicBezTo>
                  <a:cubicBezTo>
                    <a:pt x="1123" y="1493"/>
                    <a:pt x="1117" y="1485"/>
                    <a:pt x="1113" y="1487"/>
                  </a:cubicBezTo>
                  <a:cubicBezTo>
                    <a:pt x="1109" y="1488"/>
                    <a:pt x="1108" y="1485"/>
                    <a:pt x="1105" y="1486"/>
                  </a:cubicBezTo>
                  <a:cubicBezTo>
                    <a:pt x="1105" y="1486"/>
                    <a:pt x="1105" y="1486"/>
                    <a:pt x="1105" y="1486"/>
                  </a:cubicBezTo>
                  <a:cubicBezTo>
                    <a:pt x="1104" y="1486"/>
                    <a:pt x="1104" y="1486"/>
                    <a:pt x="1104" y="1486"/>
                  </a:cubicBezTo>
                  <a:cubicBezTo>
                    <a:pt x="1104" y="1485"/>
                    <a:pt x="1103" y="1484"/>
                    <a:pt x="1103" y="1483"/>
                  </a:cubicBezTo>
                  <a:cubicBezTo>
                    <a:pt x="1102" y="1482"/>
                    <a:pt x="1097" y="1482"/>
                    <a:pt x="1097" y="1482"/>
                  </a:cubicBezTo>
                  <a:cubicBezTo>
                    <a:pt x="1093" y="1481"/>
                    <a:pt x="1093" y="1481"/>
                    <a:pt x="1093" y="1481"/>
                  </a:cubicBezTo>
                  <a:cubicBezTo>
                    <a:pt x="1090" y="1480"/>
                    <a:pt x="1090" y="1480"/>
                    <a:pt x="1090" y="1480"/>
                  </a:cubicBezTo>
                  <a:cubicBezTo>
                    <a:pt x="1087" y="1475"/>
                    <a:pt x="1087" y="1475"/>
                    <a:pt x="1087" y="1475"/>
                  </a:cubicBezTo>
                  <a:cubicBezTo>
                    <a:pt x="1084" y="1473"/>
                    <a:pt x="1084" y="1473"/>
                    <a:pt x="1084" y="1473"/>
                  </a:cubicBezTo>
                  <a:cubicBezTo>
                    <a:pt x="1081" y="1469"/>
                    <a:pt x="1081" y="1469"/>
                    <a:pt x="1081" y="1469"/>
                  </a:cubicBezTo>
                  <a:cubicBezTo>
                    <a:pt x="1082" y="1467"/>
                    <a:pt x="1082" y="1467"/>
                    <a:pt x="1082" y="1467"/>
                  </a:cubicBezTo>
                  <a:cubicBezTo>
                    <a:pt x="1085" y="1463"/>
                    <a:pt x="1085" y="1463"/>
                    <a:pt x="1085" y="1463"/>
                  </a:cubicBezTo>
                  <a:cubicBezTo>
                    <a:pt x="1085" y="1463"/>
                    <a:pt x="1086" y="1463"/>
                    <a:pt x="1087" y="1461"/>
                  </a:cubicBezTo>
                  <a:cubicBezTo>
                    <a:pt x="1089" y="1458"/>
                    <a:pt x="1087" y="1458"/>
                    <a:pt x="1087" y="1458"/>
                  </a:cubicBezTo>
                  <a:cubicBezTo>
                    <a:pt x="1087" y="1458"/>
                    <a:pt x="1083" y="1456"/>
                    <a:pt x="1081" y="1455"/>
                  </a:cubicBezTo>
                  <a:cubicBezTo>
                    <a:pt x="1079" y="1454"/>
                    <a:pt x="1076" y="1457"/>
                    <a:pt x="1076" y="1457"/>
                  </a:cubicBezTo>
                  <a:cubicBezTo>
                    <a:pt x="1070" y="1456"/>
                    <a:pt x="1070" y="1456"/>
                    <a:pt x="1070" y="1456"/>
                  </a:cubicBezTo>
                  <a:cubicBezTo>
                    <a:pt x="1065" y="1456"/>
                    <a:pt x="1065" y="1456"/>
                    <a:pt x="1065" y="1456"/>
                  </a:cubicBezTo>
                  <a:cubicBezTo>
                    <a:pt x="1061" y="1452"/>
                    <a:pt x="1061" y="1452"/>
                    <a:pt x="1061" y="1452"/>
                  </a:cubicBezTo>
                  <a:cubicBezTo>
                    <a:pt x="1054" y="1450"/>
                    <a:pt x="1054" y="1450"/>
                    <a:pt x="1054" y="1450"/>
                  </a:cubicBezTo>
                  <a:cubicBezTo>
                    <a:pt x="1050" y="1448"/>
                    <a:pt x="1050" y="1448"/>
                    <a:pt x="1050" y="1448"/>
                  </a:cubicBezTo>
                  <a:cubicBezTo>
                    <a:pt x="1050" y="1448"/>
                    <a:pt x="1050" y="1440"/>
                    <a:pt x="1050" y="1439"/>
                  </a:cubicBezTo>
                  <a:cubicBezTo>
                    <a:pt x="1050" y="1437"/>
                    <a:pt x="1050" y="1434"/>
                    <a:pt x="1050" y="1434"/>
                  </a:cubicBezTo>
                  <a:cubicBezTo>
                    <a:pt x="1050" y="1434"/>
                    <a:pt x="1044" y="1433"/>
                    <a:pt x="1041" y="1434"/>
                  </a:cubicBezTo>
                  <a:cubicBezTo>
                    <a:pt x="1039" y="1435"/>
                    <a:pt x="1036" y="1434"/>
                    <a:pt x="1036" y="1434"/>
                  </a:cubicBezTo>
                  <a:cubicBezTo>
                    <a:pt x="1036" y="1434"/>
                    <a:pt x="1028" y="1433"/>
                    <a:pt x="1027" y="1431"/>
                  </a:cubicBezTo>
                  <a:cubicBezTo>
                    <a:pt x="1027" y="1429"/>
                    <a:pt x="1027" y="1430"/>
                    <a:pt x="1026" y="1430"/>
                  </a:cubicBezTo>
                  <a:cubicBezTo>
                    <a:pt x="1024" y="1430"/>
                    <a:pt x="1018" y="1430"/>
                    <a:pt x="1018" y="1430"/>
                  </a:cubicBezTo>
                  <a:cubicBezTo>
                    <a:pt x="1012" y="1428"/>
                    <a:pt x="1012" y="1428"/>
                    <a:pt x="1012" y="1428"/>
                  </a:cubicBezTo>
                  <a:cubicBezTo>
                    <a:pt x="1012" y="1437"/>
                    <a:pt x="1012" y="1437"/>
                    <a:pt x="1012" y="1437"/>
                  </a:cubicBezTo>
                  <a:cubicBezTo>
                    <a:pt x="1011" y="1435"/>
                    <a:pt x="1011" y="1435"/>
                    <a:pt x="1011" y="1435"/>
                  </a:cubicBezTo>
                  <a:cubicBezTo>
                    <a:pt x="1001" y="1434"/>
                    <a:pt x="1001" y="1434"/>
                    <a:pt x="1001" y="1434"/>
                  </a:cubicBezTo>
                  <a:cubicBezTo>
                    <a:pt x="995" y="1437"/>
                    <a:pt x="995" y="1437"/>
                    <a:pt x="995" y="1437"/>
                  </a:cubicBezTo>
                  <a:cubicBezTo>
                    <a:pt x="990" y="1439"/>
                    <a:pt x="990" y="1439"/>
                    <a:pt x="990" y="1439"/>
                  </a:cubicBezTo>
                  <a:cubicBezTo>
                    <a:pt x="990" y="1442"/>
                    <a:pt x="990" y="1442"/>
                    <a:pt x="990" y="1442"/>
                  </a:cubicBezTo>
                  <a:cubicBezTo>
                    <a:pt x="988" y="1445"/>
                    <a:pt x="988" y="1445"/>
                    <a:pt x="988" y="1445"/>
                  </a:cubicBezTo>
                  <a:cubicBezTo>
                    <a:pt x="988" y="1445"/>
                    <a:pt x="985" y="1446"/>
                    <a:pt x="983" y="1446"/>
                  </a:cubicBezTo>
                  <a:cubicBezTo>
                    <a:pt x="983" y="1447"/>
                    <a:pt x="982" y="1449"/>
                    <a:pt x="982" y="1450"/>
                  </a:cubicBezTo>
                  <a:cubicBezTo>
                    <a:pt x="981" y="1451"/>
                    <a:pt x="979" y="1451"/>
                    <a:pt x="979" y="1451"/>
                  </a:cubicBezTo>
                  <a:cubicBezTo>
                    <a:pt x="975" y="1450"/>
                    <a:pt x="975" y="1450"/>
                    <a:pt x="975" y="1450"/>
                  </a:cubicBezTo>
                  <a:cubicBezTo>
                    <a:pt x="972" y="1450"/>
                    <a:pt x="972" y="1450"/>
                    <a:pt x="972" y="1450"/>
                  </a:cubicBezTo>
                  <a:cubicBezTo>
                    <a:pt x="970" y="1448"/>
                    <a:pt x="970" y="1448"/>
                    <a:pt x="970" y="1448"/>
                  </a:cubicBezTo>
                  <a:cubicBezTo>
                    <a:pt x="972" y="1444"/>
                    <a:pt x="972" y="1444"/>
                    <a:pt x="972" y="1444"/>
                  </a:cubicBezTo>
                  <a:cubicBezTo>
                    <a:pt x="972" y="1442"/>
                    <a:pt x="972" y="1442"/>
                    <a:pt x="972" y="1442"/>
                  </a:cubicBezTo>
                  <a:cubicBezTo>
                    <a:pt x="972" y="1442"/>
                    <a:pt x="972" y="1442"/>
                    <a:pt x="972" y="1442"/>
                  </a:cubicBezTo>
                  <a:cubicBezTo>
                    <a:pt x="972" y="1442"/>
                    <a:pt x="972" y="1442"/>
                    <a:pt x="972" y="1442"/>
                  </a:cubicBezTo>
                  <a:cubicBezTo>
                    <a:pt x="966" y="1442"/>
                    <a:pt x="966" y="1442"/>
                    <a:pt x="966" y="1442"/>
                  </a:cubicBezTo>
                  <a:cubicBezTo>
                    <a:pt x="960" y="1440"/>
                    <a:pt x="960" y="1440"/>
                    <a:pt x="960" y="1440"/>
                  </a:cubicBezTo>
                  <a:cubicBezTo>
                    <a:pt x="947" y="1439"/>
                    <a:pt x="947" y="1439"/>
                    <a:pt x="947" y="1439"/>
                  </a:cubicBezTo>
                  <a:cubicBezTo>
                    <a:pt x="939" y="1437"/>
                    <a:pt x="939" y="1437"/>
                    <a:pt x="939" y="1437"/>
                  </a:cubicBezTo>
                  <a:cubicBezTo>
                    <a:pt x="934" y="1432"/>
                    <a:pt x="934" y="1432"/>
                    <a:pt x="934" y="1432"/>
                  </a:cubicBezTo>
                  <a:cubicBezTo>
                    <a:pt x="926" y="1430"/>
                    <a:pt x="926" y="1430"/>
                    <a:pt x="926" y="1430"/>
                  </a:cubicBezTo>
                  <a:cubicBezTo>
                    <a:pt x="919" y="1435"/>
                    <a:pt x="919" y="1435"/>
                    <a:pt x="919" y="1435"/>
                  </a:cubicBezTo>
                  <a:cubicBezTo>
                    <a:pt x="919" y="1435"/>
                    <a:pt x="912" y="1432"/>
                    <a:pt x="909" y="1432"/>
                  </a:cubicBezTo>
                  <a:cubicBezTo>
                    <a:pt x="907" y="1433"/>
                    <a:pt x="903" y="1434"/>
                    <a:pt x="902" y="1435"/>
                  </a:cubicBezTo>
                  <a:cubicBezTo>
                    <a:pt x="901" y="1435"/>
                    <a:pt x="901" y="1436"/>
                    <a:pt x="900" y="1436"/>
                  </a:cubicBezTo>
                  <a:cubicBezTo>
                    <a:pt x="900" y="1436"/>
                    <a:pt x="900" y="1436"/>
                    <a:pt x="900" y="1436"/>
                  </a:cubicBezTo>
                  <a:cubicBezTo>
                    <a:pt x="900" y="1436"/>
                    <a:pt x="900" y="1436"/>
                    <a:pt x="900" y="1436"/>
                  </a:cubicBezTo>
                  <a:cubicBezTo>
                    <a:pt x="900" y="1436"/>
                    <a:pt x="900" y="1436"/>
                    <a:pt x="900" y="1436"/>
                  </a:cubicBezTo>
                  <a:cubicBezTo>
                    <a:pt x="900" y="1437"/>
                    <a:pt x="900" y="1437"/>
                    <a:pt x="900" y="1437"/>
                  </a:cubicBezTo>
                  <a:cubicBezTo>
                    <a:pt x="900" y="1437"/>
                    <a:pt x="900" y="1437"/>
                    <a:pt x="900" y="1437"/>
                  </a:cubicBezTo>
                  <a:cubicBezTo>
                    <a:pt x="900" y="1437"/>
                    <a:pt x="900" y="1437"/>
                    <a:pt x="900" y="1437"/>
                  </a:cubicBezTo>
                  <a:cubicBezTo>
                    <a:pt x="900" y="1437"/>
                    <a:pt x="900" y="1437"/>
                    <a:pt x="900" y="1437"/>
                  </a:cubicBezTo>
                  <a:cubicBezTo>
                    <a:pt x="900" y="1437"/>
                    <a:pt x="900" y="1437"/>
                    <a:pt x="900" y="1437"/>
                  </a:cubicBezTo>
                  <a:cubicBezTo>
                    <a:pt x="900" y="1437"/>
                    <a:pt x="900" y="1437"/>
                    <a:pt x="900" y="1437"/>
                  </a:cubicBezTo>
                  <a:cubicBezTo>
                    <a:pt x="899" y="1437"/>
                    <a:pt x="899" y="1437"/>
                    <a:pt x="899" y="1437"/>
                  </a:cubicBezTo>
                  <a:cubicBezTo>
                    <a:pt x="899" y="1437"/>
                    <a:pt x="899" y="1437"/>
                    <a:pt x="899" y="1437"/>
                  </a:cubicBezTo>
                  <a:cubicBezTo>
                    <a:pt x="899" y="1437"/>
                    <a:pt x="899" y="1437"/>
                    <a:pt x="899" y="1437"/>
                  </a:cubicBezTo>
                  <a:cubicBezTo>
                    <a:pt x="899" y="1437"/>
                    <a:pt x="899" y="1437"/>
                    <a:pt x="899" y="1437"/>
                  </a:cubicBezTo>
                  <a:cubicBezTo>
                    <a:pt x="899" y="1437"/>
                    <a:pt x="899" y="1437"/>
                    <a:pt x="899" y="1437"/>
                  </a:cubicBezTo>
                  <a:cubicBezTo>
                    <a:pt x="899" y="1437"/>
                    <a:pt x="899" y="1437"/>
                    <a:pt x="899" y="1437"/>
                  </a:cubicBezTo>
                  <a:cubicBezTo>
                    <a:pt x="899" y="1437"/>
                    <a:pt x="899" y="1437"/>
                    <a:pt x="899" y="1437"/>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6" y="1439"/>
                    <a:pt x="894" y="1438"/>
                    <a:pt x="892" y="1438"/>
                  </a:cubicBezTo>
                  <a:cubicBezTo>
                    <a:pt x="891" y="1439"/>
                    <a:pt x="890" y="1440"/>
                    <a:pt x="888" y="1440"/>
                  </a:cubicBezTo>
                  <a:cubicBezTo>
                    <a:pt x="886" y="1440"/>
                    <a:pt x="885" y="1439"/>
                    <a:pt x="883" y="1439"/>
                  </a:cubicBezTo>
                  <a:cubicBezTo>
                    <a:pt x="882" y="1440"/>
                    <a:pt x="881" y="1441"/>
                    <a:pt x="879" y="1441"/>
                  </a:cubicBezTo>
                  <a:cubicBezTo>
                    <a:pt x="877" y="1441"/>
                    <a:pt x="876" y="1439"/>
                    <a:pt x="876" y="1439"/>
                  </a:cubicBezTo>
                  <a:cubicBezTo>
                    <a:pt x="873" y="1439"/>
                    <a:pt x="873" y="1439"/>
                    <a:pt x="873" y="1439"/>
                  </a:cubicBezTo>
                  <a:cubicBezTo>
                    <a:pt x="870" y="1436"/>
                    <a:pt x="870" y="1436"/>
                    <a:pt x="870" y="1436"/>
                  </a:cubicBezTo>
                  <a:cubicBezTo>
                    <a:pt x="870" y="1436"/>
                    <a:pt x="869" y="1438"/>
                    <a:pt x="866" y="1438"/>
                  </a:cubicBezTo>
                  <a:cubicBezTo>
                    <a:pt x="864" y="1437"/>
                    <a:pt x="862" y="1436"/>
                    <a:pt x="860" y="1437"/>
                  </a:cubicBezTo>
                  <a:cubicBezTo>
                    <a:pt x="858" y="1437"/>
                    <a:pt x="855" y="1438"/>
                    <a:pt x="855" y="1438"/>
                  </a:cubicBezTo>
                  <a:cubicBezTo>
                    <a:pt x="847" y="1435"/>
                    <a:pt x="847" y="1435"/>
                    <a:pt x="847" y="1435"/>
                  </a:cubicBezTo>
                  <a:cubicBezTo>
                    <a:pt x="842" y="1434"/>
                    <a:pt x="842" y="1434"/>
                    <a:pt x="842" y="1434"/>
                  </a:cubicBezTo>
                  <a:cubicBezTo>
                    <a:pt x="838" y="1433"/>
                    <a:pt x="838" y="1433"/>
                    <a:pt x="838" y="1433"/>
                  </a:cubicBezTo>
                  <a:cubicBezTo>
                    <a:pt x="836" y="1436"/>
                    <a:pt x="836" y="1436"/>
                    <a:pt x="836" y="1436"/>
                  </a:cubicBezTo>
                  <a:cubicBezTo>
                    <a:pt x="831" y="1436"/>
                    <a:pt x="831" y="1436"/>
                    <a:pt x="831" y="1436"/>
                  </a:cubicBezTo>
                  <a:cubicBezTo>
                    <a:pt x="831" y="1436"/>
                    <a:pt x="825" y="1434"/>
                    <a:pt x="821" y="1435"/>
                  </a:cubicBezTo>
                  <a:cubicBezTo>
                    <a:pt x="820" y="1435"/>
                    <a:pt x="817" y="1438"/>
                    <a:pt x="816" y="1438"/>
                  </a:cubicBezTo>
                  <a:cubicBezTo>
                    <a:pt x="815" y="1439"/>
                    <a:pt x="819" y="1442"/>
                    <a:pt x="817" y="1442"/>
                  </a:cubicBezTo>
                  <a:cubicBezTo>
                    <a:pt x="787" y="1439"/>
                    <a:pt x="752" y="1427"/>
                    <a:pt x="722" y="1419"/>
                  </a:cubicBezTo>
                  <a:cubicBezTo>
                    <a:pt x="722" y="1419"/>
                    <a:pt x="697" y="1413"/>
                    <a:pt x="693" y="1413"/>
                  </a:cubicBezTo>
                  <a:cubicBezTo>
                    <a:pt x="689" y="1413"/>
                    <a:pt x="681" y="1402"/>
                    <a:pt x="681" y="1399"/>
                  </a:cubicBezTo>
                  <a:cubicBezTo>
                    <a:pt x="681" y="1396"/>
                    <a:pt x="680" y="1387"/>
                    <a:pt x="684" y="1385"/>
                  </a:cubicBezTo>
                  <a:cubicBezTo>
                    <a:pt x="688" y="1383"/>
                    <a:pt x="688" y="1383"/>
                    <a:pt x="695" y="1377"/>
                  </a:cubicBezTo>
                  <a:cubicBezTo>
                    <a:pt x="701" y="1370"/>
                    <a:pt x="701" y="1365"/>
                    <a:pt x="701" y="1365"/>
                  </a:cubicBezTo>
                  <a:cubicBezTo>
                    <a:pt x="686" y="1356"/>
                    <a:pt x="686" y="1356"/>
                    <a:pt x="686" y="1356"/>
                  </a:cubicBezTo>
                  <a:cubicBezTo>
                    <a:pt x="686" y="1356"/>
                    <a:pt x="669" y="1365"/>
                    <a:pt x="666" y="1363"/>
                  </a:cubicBezTo>
                  <a:cubicBezTo>
                    <a:pt x="662" y="1361"/>
                    <a:pt x="646" y="1372"/>
                    <a:pt x="646" y="1372"/>
                  </a:cubicBezTo>
                  <a:cubicBezTo>
                    <a:pt x="630" y="1373"/>
                    <a:pt x="630" y="1373"/>
                    <a:pt x="630" y="1373"/>
                  </a:cubicBezTo>
                  <a:cubicBezTo>
                    <a:pt x="630" y="1371"/>
                    <a:pt x="630" y="1371"/>
                    <a:pt x="630" y="1371"/>
                  </a:cubicBezTo>
                  <a:cubicBezTo>
                    <a:pt x="630" y="1371"/>
                    <a:pt x="633" y="1361"/>
                    <a:pt x="637" y="1363"/>
                  </a:cubicBezTo>
                  <a:cubicBezTo>
                    <a:pt x="641" y="1351"/>
                    <a:pt x="641" y="1351"/>
                    <a:pt x="641" y="1351"/>
                  </a:cubicBezTo>
                  <a:cubicBezTo>
                    <a:pt x="639" y="1337"/>
                    <a:pt x="639" y="1337"/>
                    <a:pt x="639" y="1337"/>
                  </a:cubicBezTo>
                  <a:cubicBezTo>
                    <a:pt x="635" y="1318"/>
                    <a:pt x="635" y="1318"/>
                    <a:pt x="635" y="1318"/>
                  </a:cubicBezTo>
                  <a:cubicBezTo>
                    <a:pt x="655" y="1317"/>
                    <a:pt x="655" y="1317"/>
                    <a:pt x="655" y="1317"/>
                  </a:cubicBezTo>
                  <a:cubicBezTo>
                    <a:pt x="673" y="1307"/>
                    <a:pt x="673" y="1307"/>
                    <a:pt x="673" y="1307"/>
                  </a:cubicBezTo>
                  <a:cubicBezTo>
                    <a:pt x="667" y="1297"/>
                    <a:pt x="667" y="1297"/>
                    <a:pt x="667" y="1297"/>
                  </a:cubicBezTo>
                  <a:cubicBezTo>
                    <a:pt x="650" y="1303"/>
                    <a:pt x="650" y="1303"/>
                    <a:pt x="650" y="1303"/>
                  </a:cubicBezTo>
                  <a:cubicBezTo>
                    <a:pt x="634" y="1300"/>
                    <a:pt x="634" y="1300"/>
                    <a:pt x="634" y="1300"/>
                  </a:cubicBezTo>
                  <a:cubicBezTo>
                    <a:pt x="613" y="1318"/>
                    <a:pt x="613" y="1318"/>
                    <a:pt x="613" y="1318"/>
                  </a:cubicBezTo>
                  <a:cubicBezTo>
                    <a:pt x="589" y="1318"/>
                    <a:pt x="589" y="1318"/>
                    <a:pt x="589" y="1318"/>
                  </a:cubicBezTo>
                  <a:cubicBezTo>
                    <a:pt x="581" y="1317"/>
                    <a:pt x="581" y="1317"/>
                    <a:pt x="581" y="1317"/>
                  </a:cubicBezTo>
                  <a:cubicBezTo>
                    <a:pt x="582" y="1315"/>
                    <a:pt x="582" y="1313"/>
                    <a:pt x="583" y="1313"/>
                  </a:cubicBezTo>
                  <a:cubicBezTo>
                    <a:pt x="585" y="1312"/>
                    <a:pt x="600" y="1307"/>
                    <a:pt x="600" y="1307"/>
                  </a:cubicBezTo>
                  <a:cubicBezTo>
                    <a:pt x="610" y="1301"/>
                    <a:pt x="610" y="1301"/>
                    <a:pt x="610" y="1301"/>
                  </a:cubicBezTo>
                  <a:cubicBezTo>
                    <a:pt x="610" y="1301"/>
                    <a:pt x="615" y="1294"/>
                    <a:pt x="617" y="1293"/>
                  </a:cubicBezTo>
                  <a:cubicBezTo>
                    <a:pt x="619" y="1293"/>
                    <a:pt x="621" y="1289"/>
                    <a:pt x="623" y="1284"/>
                  </a:cubicBezTo>
                  <a:cubicBezTo>
                    <a:pt x="626" y="1280"/>
                    <a:pt x="628" y="1277"/>
                    <a:pt x="628" y="1277"/>
                  </a:cubicBezTo>
                  <a:cubicBezTo>
                    <a:pt x="628" y="1277"/>
                    <a:pt x="640" y="1274"/>
                    <a:pt x="639" y="1273"/>
                  </a:cubicBezTo>
                  <a:cubicBezTo>
                    <a:pt x="639" y="1271"/>
                    <a:pt x="634" y="1267"/>
                    <a:pt x="640" y="1267"/>
                  </a:cubicBezTo>
                  <a:cubicBezTo>
                    <a:pt x="646" y="1267"/>
                    <a:pt x="646" y="1267"/>
                    <a:pt x="649" y="1265"/>
                  </a:cubicBezTo>
                  <a:cubicBezTo>
                    <a:pt x="651" y="1264"/>
                    <a:pt x="650" y="1263"/>
                    <a:pt x="651" y="1260"/>
                  </a:cubicBezTo>
                  <a:cubicBezTo>
                    <a:pt x="653" y="1258"/>
                    <a:pt x="654" y="1255"/>
                    <a:pt x="654" y="1253"/>
                  </a:cubicBezTo>
                  <a:cubicBezTo>
                    <a:pt x="653" y="1251"/>
                    <a:pt x="648" y="1243"/>
                    <a:pt x="648" y="1241"/>
                  </a:cubicBezTo>
                  <a:cubicBezTo>
                    <a:pt x="647" y="1238"/>
                    <a:pt x="648" y="1232"/>
                    <a:pt x="648" y="1232"/>
                  </a:cubicBezTo>
                  <a:cubicBezTo>
                    <a:pt x="648" y="1232"/>
                    <a:pt x="651" y="1231"/>
                    <a:pt x="654" y="1230"/>
                  </a:cubicBezTo>
                  <a:cubicBezTo>
                    <a:pt x="656" y="1228"/>
                    <a:pt x="660" y="1221"/>
                    <a:pt x="660" y="1221"/>
                  </a:cubicBezTo>
                  <a:cubicBezTo>
                    <a:pt x="661" y="1216"/>
                    <a:pt x="661" y="1216"/>
                    <a:pt x="661" y="1216"/>
                  </a:cubicBezTo>
                  <a:cubicBezTo>
                    <a:pt x="661" y="1216"/>
                    <a:pt x="665" y="1213"/>
                    <a:pt x="666" y="1213"/>
                  </a:cubicBezTo>
                  <a:cubicBezTo>
                    <a:pt x="668" y="1212"/>
                    <a:pt x="684" y="1206"/>
                    <a:pt x="685" y="1206"/>
                  </a:cubicBezTo>
                  <a:cubicBezTo>
                    <a:pt x="686" y="1206"/>
                    <a:pt x="696" y="1207"/>
                    <a:pt x="693" y="1202"/>
                  </a:cubicBezTo>
                  <a:cubicBezTo>
                    <a:pt x="690" y="1198"/>
                    <a:pt x="689" y="1196"/>
                    <a:pt x="688" y="1193"/>
                  </a:cubicBezTo>
                  <a:cubicBezTo>
                    <a:pt x="687" y="1190"/>
                    <a:pt x="687" y="1183"/>
                    <a:pt x="687" y="1182"/>
                  </a:cubicBezTo>
                  <a:cubicBezTo>
                    <a:pt x="688" y="1181"/>
                    <a:pt x="696" y="1178"/>
                    <a:pt x="687" y="1177"/>
                  </a:cubicBezTo>
                  <a:cubicBezTo>
                    <a:pt x="678" y="1176"/>
                    <a:pt x="685" y="1173"/>
                    <a:pt x="683" y="1171"/>
                  </a:cubicBezTo>
                  <a:cubicBezTo>
                    <a:pt x="680" y="1169"/>
                    <a:pt x="674" y="1165"/>
                    <a:pt x="674" y="1165"/>
                  </a:cubicBezTo>
                  <a:cubicBezTo>
                    <a:pt x="671" y="1165"/>
                    <a:pt x="671" y="1165"/>
                    <a:pt x="671" y="1165"/>
                  </a:cubicBezTo>
                  <a:cubicBezTo>
                    <a:pt x="672" y="1155"/>
                    <a:pt x="672" y="1155"/>
                    <a:pt x="672" y="1155"/>
                  </a:cubicBezTo>
                  <a:cubicBezTo>
                    <a:pt x="672" y="1155"/>
                    <a:pt x="675" y="1151"/>
                    <a:pt x="676" y="1151"/>
                  </a:cubicBezTo>
                  <a:cubicBezTo>
                    <a:pt x="677" y="1150"/>
                    <a:pt x="678" y="1146"/>
                    <a:pt x="676" y="1146"/>
                  </a:cubicBezTo>
                  <a:cubicBezTo>
                    <a:pt x="674" y="1147"/>
                    <a:pt x="668" y="1148"/>
                    <a:pt x="668" y="1148"/>
                  </a:cubicBezTo>
                  <a:cubicBezTo>
                    <a:pt x="668" y="1148"/>
                    <a:pt x="663" y="1148"/>
                    <a:pt x="664" y="1146"/>
                  </a:cubicBezTo>
                  <a:cubicBezTo>
                    <a:pt x="664" y="1143"/>
                    <a:pt x="666" y="1143"/>
                    <a:pt x="669" y="1140"/>
                  </a:cubicBezTo>
                  <a:cubicBezTo>
                    <a:pt x="672" y="1137"/>
                    <a:pt x="673" y="1135"/>
                    <a:pt x="673" y="1135"/>
                  </a:cubicBezTo>
                  <a:cubicBezTo>
                    <a:pt x="672" y="1129"/>
                    <a:pt x="672" y="1129"/>
                    <a:pt x="672" y="1129"/>
                  </a:cubicBezTo>
                  <a:cubicBezTo>
                    <a:pt x="672" y="1129"/>
                    <a:pt x="672" y="1125"/>
                    <a:pt x="671" y="1125"/>
                  </a:cubicBezTo>
                  <a:cubicBezTo>
                    <a:pt x="671" y="1124"/>
                    <a:pt x="665" y="1112"/>
                    <a:pt x="665" y="1112"/>
                  </a:cubicBezTo>
                  <a:cubicBezTo>
                    <a:pt x="665" y="1112"/>
                    <a:pt x="659" y="1110"/>
                    <a:pt x="658" y="1112"/>
                  </a:cubicBezTo>
                  <a:cubicBezTo>
                    <a:pt x="658" y="1114"/>
                    <a:pt x="656" y="1118"/>
                    <a:pt x="656" y="1118"/>
                  </a:cubicBezTo>
                  <a:cubicBezTo>
                    <a:pt x="649" y="1118"/>
                    <a:pt x="649" y="1118"/>
                    <a:pt x="649" y="1118"/>
                  </a:cubicBezTo>
                  <a:cubicBezTo>
                    <a:pt x="645" y="1115"/>
                    <a:pt x="645" y="1115"/>
                    <a:pt x="645" y="1115"/>
                  </a:cubicBezTo>
                  <a:cubicBezTo>
                    <a:pt x="637" y="1113"/>
                    <a:pt x="637" y="1113"/>
                    <a:pt x="637" y="1113"/>
                  </a:cubicBezTo>
                  <a:cubicBezTo>
                    <a:pt x="637" y="1113"/>
                    <a:pt x="636" y="1114"/>
                    <a:pt x="635" y="1115"/>
                  </a:cubicBezTo>
                  <a:cubicBezTo>
                    <a:pt x="635" y="1116"/>
                    <a:pt x="627" y="1111"/>
                    <a:pt x="627" y="1111"/>
                  </a:cubicBezTo>
                  <a:cubicBezTo>
                    <a:pt x="627" y="1111"/>
                    <a:pt x="624" y="1115"/>
                    <a:pt x="623" y="1116"/>
                  </a:cubicBezTo>
                  <a:cubicBezTo>
                    <a:pt x="623" y="1116"/>
                    <a:pt x="615" y="1114"/>
                    <a:pt x="615" y="1114"/>
                  </a:cubicBezTo>
                  <a:cubicBezTo>
                    <a:pt x="607" y="1115"/>
                    <a:pt x="607" y="1115"/>
                    <a:pt x="607" y="1115"/>
                  </a:cubicBezTo>
                  <a:cubicBezTo>
                    <a:pt x="600" y="1116"/>
                    <a:pt x="600" y="1116"/>
                    <a:pt x="600" y="1116"/>
                  </a:cubicBezTo>
                  <a:cubicBezTo>
                    <a:pt x="594" y="1113"/>
                    <a:pt x="594" y="1113"/>
                    <a:pt x="594" y="1113"/>
                  </a:cubicBezTo>
                  <a:cubicBezTo>
                    <a:pt x="592" y="1116"/>
                    <a:pt x="592" y="1116"/>
                    <a:pt x="592" y="1116"/>
                  </a:cubicBezTo>
                  <a:cubicBezTo>
                    <a:pt x="593" y="1121"/>
                    <a:pt x="593" y="1121"/>
                    <a:pt x="593" y="1121"/>
                  </a:cubicBezTo>
                  <a:cubicBezTo>
                    <a:pt x="588" y="1124"/>
                    <a:pt x="588" y="1124"/>
                    <a:pt x="588" y="1124"/>
                  </a:cubicBezTo>
                  <a:cubicBezTo>
                    <a:pt x="582" y="1120"/>
                    <a:pt x="582" y="1120"/>
                    <a:pt x="582" y="1120"/>
                  </a:cubicBezTo>
                  <a:cubicBezTo>
                    <a:pt x="577" y="1119"/>
                    <a:pt x="577" y="1119"/>
                    <a:pt x="577" y="1119"/>
                  </a:cubicBezTo>
                  <a:cubicBezTo>
                    <a:pt x="570" y="1112"/>
                    <a:pt x="570" y="1112"/>
                    <a:pt x="570" y="1112"/>
                  </a:cubicBezTo>
                  <a:cubicBezTo>
                    <a:pt x="564" y="1110"/>
                    <a:pt x="564" y="1110"/>
                    <a:pt x="564" y="1110"/>
                  </a:cubicBezTo>
                  <a:cubicBezTo>
                    <a:pt x="558" y="1107"/>
                    <a:pt x="558" y="1107"/>
                    <a:pt x="558" y="1107"/>
                  </a:cubicBezTo>
                  <a:cubicBezTo>
                    <a:pt x="558" y="1107"/>
                    <a:pt x="555" y="1115"/>
                    <a:pt x="554" y="1116"/>
                  </a:cubicBezTo>
                  <a:cubicBezTo>
                    <a:pt x="553" y="1116"/>
                    <a:pt x="548" y="1118"/>
                    <a:pt x="547" y="1118"/>
                  </a:cubicBezTo>
                  <a:cubicBezTo>
                    <a:pt x="545" y="1119"/>
                    <a:pt x="544" y="1124"/>
                    <a:pt x="544" y="1124"/>
                  </a:cubicBezTo>
                  <a:cubicBezTo>
                    <a:pt x="539" y="1127"/>
                    <a:pt x="539" y="1127"/>
                    <a:pt x="539" y="1127"/>
                  </a:cubicBezTo>
                  <a:cubicBezTo>
                    <a:pt x="539" y="1127"/>
                    <a:pt x="536" y="1125"/>
                    <a:pt x="534" y="1125"/>
                  </a:cubicBezTo>
                  <a:cubicBezTo>
                    <a:pt x="533" y="1125"/>
                    <a:pt x="532" y="1126"/>
                    <a:pt x="532" y="1126"/>
                  </a:cubicBezTo>
                  <a:cubicBezTo>
                    <a:pt x="530" y="1129"/>
                    <a:pt x="530" y="1129"/>
                    <a:pt x="530" y="1129"/>
                  </a:cubicBezTo>
                  <a:cubicBezTo>
                    <a:pt x="530" y="1129"/>
                    <a:pt x="529" y="1129"/>
                    <a:pt x="526" y="1127"/>
                  </a:cubicBezTo>
                  <a:cubicBezTo>
                    <a:pt x="524" y="1126"/>
                    <a:pt x="521" y="1124"/>
                    <a:pt x="521" y="1124"/>
                  </a:cubicBezTo>
                  <a:cubicBezTo>
                    <a:pt x="518" y="1123"/>
                    <a:pt x="518" y="1123"/>
                    <a:pt x="518" y="1123"/>
                  </a:cubicBezTo>
                  <a:cubicBezTo>
                    <a:pt x="518" y="1123"/>
                    <a:pt x="509" y="1127"/>
                    <a:pt x="508" y="1128"/>
                  </a:cubicBezTo>
                  <a:cubicBezTo>
                    <a:pt x="508" y="1129"/>
                    <a:pt x="506" y="1132"/>
                    <a:pt x="506" y="1132"/>
                  </a:cubicBezTo>
                  <a:cubicBezTo>
                    <a:pt x="501" y="1128"/>
                    <a:pt x="501" y="1128"/>
                    <a:pt x="501" y="1128"/>
                  </a:cubicBezTo>
                  <a:cubicBezTo>
                    <a:pt x="495" y="1124"/>
                    <a:pt x="495" y="1124"/>
                    <a:pt x="495" y="1124"/>
                  </a:cubicBezTo>
                  <a:cubicBezTo>
                    <a:pt x="494" y="1117"/>
                    <a:pt x="494" y="1117"/>
                    <a:pt x="494" y="1117"/>
                  </a:cubicBezTo>
                  <a:cubicBezTo>
                    <a:pt x="483" y="1107"/>
                    <a:pt x="483" y="1107"/>
                    <a:pt x="483" y="1107"/>
                  </a:cubicBezTo>
                  <a:cubicBezTo>
                    <a:pt x="481" y="1097"/>
                    <a:pt x="481" y="1097"/>
                    <a:pt x="481" y="1097"/>
                  </a:cubicBezTo>
                  <a:cubicBezTo>
                    <a:pt x="473" y="1091"/>
                    <a:pt x="473" y="1091"/>
                    <a:pt x="473" y="1091"/>
                  </a:cubicBezTo>
                  <a:cubicBezTo>
                    <a:pt x="468" y="1097"/>
                    <a:pt x="468" y="1097"/>
                    <a:pt x="468" y="1097"/>
                  </a:cubicBezTo>
                  <a:cubicBezTo>
                    <a:pt x="460" y="1096"/>
                    <a:pt x="460" y="1096"/>
                    <a:pt x="460" y="1096"/>
                  </a:cubicBezTo>
                  <a:close/>
                  <a:moveTo>
                    <a:pt x="357" y="73"/>
                  </a:moveTo>
                  <a:cubicBezTo>
                    <a:pt x="357" y="73"/>
                    <a:pt x="357" y="73"/>
                    <a:pt x="357" y="73"/>
                  </a:cubicBezTo>
                  <a:cubicBezTo>
                    <a:pt x="358" y="74"/>
                    <a:pt x="358" y="74"/>
                    <a:pt x="358" y="74"/>
                  </a:cubicBezTo>
                  <a:cubicBezTo>
                    <a:pt x="358" y="74"/>
                    <a:pt x="364" y="80"/>
                    <a:pt x="369" y="80"/>
                  </a:cubicBezTo>
                  <a:cubicBezTo>
                    <a:pt x="374" y="80"/>
                    <a:pt x="370" y="80"/>
                    <a:pt x="375" y="79"/>
                  </a:cubicBezTo>
                  <a:cubicBezTo>
                    <a:pt x="379" y="77"/>
                    <a:pt x="380" y="74"/>
                    <a:pt x="382" y="71"/>
                  </a:cubicBezTo>
                  <a:cubicBezTo>
                    <a:pt x="384" y="68"/>
                    <a:pt x="384" y="68"/>
                    <a:pt x="384" y="65"/>
                  </a:cubicBezTo>
                  <a:cubicBezTo>
                    <a:pt x="384" y="62"/>
                    <a:pt x="384" y="57"/>
                    <a:pt x="384" y="54"/>
                  </a:cubicBezTo>
                  <a:cubicBezTo>
                    <a:pt x="384" y="51"/>
                    <a:pt x="387" y="52"/>
                    <a:pt x="390" y="52"/>
                  </a:cubicBezTo>
                  <a:cubicBezTo>
                    <a:pt x="392" y="52"/>
                    <a:pt x="388" y="44"/>
                    <a:pt x="388" y="44"/>
                  </a:cubicBezTo>
                  <a:cubicBezTo>
                    <a:pt x="388" y="44"/>
                    <a:pt x="379" y="40"/>
                    <a:pt x="375" y="40"/>
                  </a:cubicBezTo>
                  <a:cubicBezTo>
                    <a:pt x="371" y="40"/>
                    <a:pt x="362" y="39"/>
                    <a:pt x="362" y="39"/>
                  </a:cubicBezTo>
                  <a:cubicBezTo>
                    <a:pt x="351" y="53"/>
                    <a:pt x="351" y="53"/>
                    <a:pt x="351" y="53"/>
                  </a:cubicBezTo>
                  <a:cubicBezTo>
                    <a:pt x="351" y="53"/>
                    <a:pt x="355" y="72"/>
                    <a:pt x="357" y="73"/>
                  </a:cubicBezTo>
                  <a:close/>
                </a:path>
              </a:pathLst>
            </a:custGeom>
            <a:grpFill/>
            <a:ln w="38100" cap="rnd" cmpd="sng">
              <a:solidFill>
                <a:schemeClr val="bg2"/>
              </a:solidFill>
              <a:prstDash val="solid"/>
              <a:round/>
              <a:headEnd/>
              <a:tailEnd/>
            </a:ln>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en-US" sz="1050">
                <a:solidFill>
                  <a:srgbClr val="0032A0">
                    <a:lumMod val="50000"/>
                  </a:srgbClr>
                </a:solidFill>
                <a:latin typeface="Calibri Light"/>
              </a:endParaRPr>
            </a:p>
          </p:txBody>
        </p:sp>
        <p:sp>
          <p:nvSpPr>
            <p:cNvPr id="573" name="Freeform 109"/>
            <p:cNvSpPr>
              <a:spLocks noEditPoints="1"/>
            </p:cNvSpPr>
            <p:nvPr/>
          </p:nvSpPr>
          <p:spPr bwMode="auto">
            <a:xfrm>
              <a:off x="3733036" y="1542151"/>
              <a:ext cx="664056" cy="1216708"/>
            </a:xfrm>
            <a:custGeom>
              <a:avLst/>
              <a:gdLst>
                <a:gd name="T0" fmla="*/ 29 w 291"/>
                <a:gd name="T1" fmla="*/ 540 h 550"/>
                <a:gd name="T2" fmla="*/ 96 w 291"/>
                <a:gd name="T3" fmla="*/ 541 h 550"/>
                <a:gd name="T4" fmla="*/ 173 w 291"/>
                <a:gd name="T5" fmla="*/ 531 h 550"/>
                <a:gd name="T6" fmla="*/ 212 w 291"/>
                <a:gd name="T7" fmla="*/ 534 h 550"/>
                <a:gd name="T8" fmla="*/ 254 w 291"/>
                <a:gd name="T9" fmla="*/ 506 h 550"/>
                <a:gd name="T10" fmla="*/ 285 w 291"/>
                <a:gd name="T11" fmla="*/ 469 h 550"/>
                <a:gd name="T12" fmla="*/ 250 w 291"/>
                <a:gd name="T13" fmla="*/ 407 h 550"/>
                <a:gd name="T14" fmla="*/ 238 w 291"/>
                <a:gd name="T15" fmla="*/ 368 h 550"/>
                <a:gd name="T16" fmla="*/ 207 w 291"/>
                <a:gd name="T17" fmla="*/ 282 h 550"/>
                <a:gd name="T18" fmla="*/ 158 w 291"/>
                <a:gd name="T19" fmla="*/ 243 h 550"/>
                <a:gd name="T20" fmla="*/ 165 w 291"/>
                <a:gd name="T21" fmla="*/ 227 h 550"/>
                <a:gd name="T22" fmla="*/ 220 w 291"/>
                <a:gd name="T23" fmla="*/ 173 h 550"/>
                <a:gd name="T24" fmla="*/ 167 w 291"/>
                <a:gd name="T25" fmla="*/ 157 h 550"/>
                <a:gd name="T26" fmla="*/ 143 w 291"/>
                <a:gd name="T27" fmla="*/ 156 h 550"/>
                <a:gd name="T28" fmla="*/ 166 w 291"/>
                <a:gd name="T29" fmla="*/ 136 h 550"/>
                <a:gd name="T30" fmla="*/ 157 w 291"/>
                <a:gd name="T31" fmla="*/ 107 h 550"/>
                <a:gd name="T32" fmla="*/ 136 w 291"/>
                <a:gd name="T33" fmla="*/ 106 h 550"/>
                <a:gd name="T34" fmla="*/ 128 w 291"/>
                <a:gd name="T35" fmla="*/ 138 h 550"/>
                <a:gd name="T36" fmla="*/ 111 w 291"/>
                <a:gd name="T37" fmla="*/ 142 h 550"/>
                <a:gd name="T38" fmla="*/ 107 w 291"/>
                <a:gd name="T39" fmla="*/ 165 h 550"/>
                <a:gd name="T40" fmla="*/ 90 w 291"/>
                <a:gd name="T41" fmla="*/ 144 h 550"/>
                <a:gd name="T42" fmla="*/ 84 w 291"/>
                <a:gd name="T43" fmla="*/ 159 h 550"/>
                <a:gd name="T44" fmla="*/ 104 w 291"/>
                <a:gd name="T45" fmla="*/ 172 h 550"/>
                <a:gd name="T46" fmla="*/ 84 w 291"/>
                <a:gd name="T47" fmla="*/ 191 h 550"/>
                <a:gd name="T48" fmla="*/ 95 w 291"/>
                <a:gd name="T49" fmla="*/ 210 h 550"/>
                <a:gd name="T50" fmla="*/ 65 w 291"/>
                <a:gd name="T51" fmla="*/ 241 h 550"/>
                <a:gd name="T52" fmla="*/ 87 w 291"/>
                <a:gd name="T53" fmla="*/ 231 h 550"/>
                <a:gd name="T54" fmla="*/ 83 w 291"/>
                <a:gd name="T55" fmla="*/ 256 h 550"/>
                <a:gd name="T56" fmla="*/ 101 w 291"/>
                <a:gd name="T57" fmla="*/ 237 h 550"/>
                <a:gd name="T58" fmla="*/ 98 w 291"/>
                <a:gd name="T59" fmla="*/ 306 h 550"/>
                <a:gd name="T60" fmla="*/ 133 w 291"/>
                <a:gd name="T61" fmla="*/ 306 h 550"/>
                <a:gd name="T62" fmla="*/ 142 w 291"/>
                <a:gd name="T63" fmla="*/ 337 h 550"/>
                <a:gd name="T64" fmla="*/ 144 w 291"/>
                <a:gd name="T65" fmla="*/ 382 h 550"/>
                <a:gd name="T66" fmla="*/ 97 w 291"/>
                <a:gd name="T67" fmla="*/ 376 h 550"/>
                <a:gd name="T68" fmla="*/ 103 w 291"/>
                <a:gd name="T69" fmla="*/ 422 h 550"/>
                <a:gd name="T70" fmla="*/ 62 w 291"/>
                <a:gd name="T71" fmla="*/ 461 h 550"/>
                <a:gd name="T72" fmla="*/ 101 w 291"/>
                <a:gd name="T73" fmla="*/ 472 h 550"/>
                <a:gd name="T74" fmla="*/ 139 w 291"/>
                <a:gd name="T75" fmla="*/ 482 h 550"/>
                <a:gd name="T76" fmla="*/ 50 w 291"/>
                <a:gd name="T77" fmla="*/ 266 h 550"/>
                <a:gd name="T78" fmla="*/ 80 w 291"/>
                <a:gd name="T79" fmla="*/ 314 h 550"/>
                <a:gd name="T80" fmla="*/ 41 w 291"/>
                <a:gd name="T81" fmla="*/ 324 h 550"/>
                <a:gd name="T82" fmla="*/ 13 w 291"/>
                <a:gd name="T83" fmla="*/ 287 h 550"/>
                <a:gd name="T84" fmla="*/ 75 w 291"/>
                <a:gd name="T85" fmla="*/ 227 h 550"/>
                <a:gd name="T86" fmla="*/ 103 w 291"/>
                <a:gd name="T87" fmla="*/ 263 h 550"/>
                <a:gd name="T88" fmla="*/ 65 w 291"/>
                <a:gd name="T89" fmla="*/ 199 h 550"/>
                <a:gd name="T90" fmla="*/ 78 w 291"/>
                <a:gd name="T91" fmla="*/ 171 h 550"/>
                <a:gd name="T92" fmla="*/ 46 w 291"/>
                <a:gd name="T93" fmla="*/ 177 h 550"/>
                <a:gd name="T94" fmla="*/ 59 w 291"/>
                <a:gd name="T95" fmla="*/ 158 h 550"/>
                <a:gd name="T96" fmla="*/ 69 w 291"/>
                <a:gd name="T97" fmla="*/ 132 h 550"/>
                <a:gd name="T98" fmla="*/ 80 w 291"/>
                <a:gd name="T99" fmla="*/ 106 h 550"/>
                <a:gd name="T100" fmla="*/ 94 w 291"/>
                <a:gd name="T101" fmla="*/ 116 h 550"/>
                <a:gd name="T102" fmla="*/ 267 w 291"/>
                <a:gd name="T103" fmla="*/ 15 h 550"/>
                <a:gd name="T104" fmla="*/ 245 w 291"/>
                <a:gd name="T105" fmla="*/ 27 h 550"/>
                <a:gd name="T106" fmla="*/ 269 w 291"/>
                <a:gd name="T107" fmla="*/ 2 h 550"/>
                <a:gd name="T108" fmla="*/ 259 w 291"/>
                <a:gd name="T109" fmla="*/ 29 h 550"/>
                <a:gd name="T110" fmla="*/ 243 w 291"/>
                <a:gd name="T111" fmla="*/ 64 h 550"/>
                <a:gd name="T112" fmla="*/ 221 w 291"/>
                <a:gd name="T113" fmla="*/ 72 h 550"/>
                <a:gd name="T114" fmla="*/ 205 w 291"/>
                <a:gd name="T115" fmla="*/ 80 h 550"/>
                <a:gd name="T116" fmla="*/ 204 w 291"/>
                <a:gd name="T117" fmla="*/ 75 h 550"/>
                <a:gd name="T118" fmla="*/ 191 w 291"/>
                <a:gd name="T119" fmla="*/ 91 h 550"/>
                <a:gd name="T120" fmla="*/ 187 w 291"/>
                <a:gd name="T121" fmla="*/ 92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1" h="550">
                  <a:moveTo>
                    <a:pt x="73" y="501"/>
                  </a:moveTo>
                  <a:cubicBezTo>
                    <a:pt x="69" y="504"/>
                    <a:pt x="69" y="504"/>
                    <a:pt x="69" y="504"/>
                  </a:cubicBezTo>
                  <a:cubicBezTo>
                    <a:pt x="69" y="508"/>
                    <a:pt x="69" y="508"/>
                    <a:pt x="69" y="508"/>
                  </a:cubicBezTo>
                  <a:cubicBezTo>
                    <a:pt x="67" y="512"/>
                    <a:pt x="67" y="512"/>
                    <a:pt x="67" y="512"/>
                  </a:cubicBezTo>
                  <a:cubicBezTo>
                    <a:pt x="67" y="512"/>
                    <a:pt x="65" y="513"/>
                    <a:pt x="65" y="514"/>
                  </a:cubicBezTo>
                  <a:cubicBezTo>
                    <a:pt x="64" y="515"/>
                    <a:pt x="60" y="518"/>
                    <a:pt x="60" y="518"/>
                  </a:cubicBezTo>
                  <a:cubicBezTo>
                    <a:pt x="60" y="518"/>
                    <a:pt x="60" y="519"/>
                    <a:pt x="59" y="519"/>
                  </a:cubicBezTo>
                  <a:cubicBezTo>
                    <a:pt x="58" y="519"/>
                    <a:pt x="51" y="522"/>
                    <a:pt x="51" y="522"/>
                  </a:cubicBezTo>
                  <a:cubicBezTo>
                    <a:pt x="49" y="526"/>
                    <a:pt x="49" y="526"/>
                    <a:pt x="49" y="526"/>
                  </a:cubicBezTo>
                  <a:cubicBezTo>
                    <a:pt x="45" y="527"/>
                    <a:pt x="45" y="527"/>
                    <a:pt x="45" y="527"/>
                  </a:cubicBezTo>
                  <a:cubicBezTo>
                    <a:pt x="42" y="532"/>
                    <a:pt x="42" y="532"/>
                    <a:pt x="42" y="532"/>
                  </a:cubicBezTo>
                  <a:cubicBezTo>
                    <a:pt x="37" y="534"/>
                    <a:pt x="37" y="534"/>
                    <a:pt x="37" y="534"/>
                  </a:cubicBezTo>
                  <a:cubicBezTo>
                    <a:pt x="33" y="535"/>
                    <a:pt x="33" y="535"/>
                    <a:pt x="33" y="535"/>
                  </a:cubicBezTo>
                  <a:cubicBezTo>
                    <a:pt x="29" y="533"/>
                    <a:pt x="29" y="533"/>
                    <a:pt x="29" y="533"/>
                  </a:cubicBezTo>
                  <a:cubicBezTo>
                    <a:pt x="26" y="535"/>
                    <a:pt x="26" y="535"/>
                    <a:pt x="26" y="535"/>
                  </a:cubicBezTo>
                  <a:cubicBezTo>
                    <a:pt x="23" y="537"/>
                    <a:pt x="23" y="537"/>
                    <a:pt x="23" y="537"/>
                  </a:cubicBezTo>
                  <a:cubicBezTo>
                    <a:pt x="24" y="541"/>
                    <a:pt x="24" y="541"/>
                    <a:pt x="24" y="541"/>
                  </a:cubicBezTo>
                  <a:cubicBezTo>
                    <a:pt x="27" y="543"/>
                    <a:pt x="27" y="543"/>
                    <a:pt x="27" y="543"/>
                  </a:cubicBezTo>
                  <a:cubicBezTo>
                    <a:pt x="29" y="540"/>
                    <a:pt x="29" y="540"/>
                    <a:pt x="29" y="540"/>
                  </a:cubicBezTo>
                  <a:cubicBezTo>
                    <a:pt x="35" y="542"/>
                    <a:pt x="35" y="542"/>
                    <a:pt x="35" y="542"/>
                  </a:cubicBezTo>
                  <a:cubicBezTo>
                    <a:pt x="35" y="542"/>
                    <a:pt x="37" y="545"/>
                    <a:pt x="38" y="546"/>
                  </a:cubicBezTo>
                  <a:cubicBezTo>
                    <a:pt x="38" y="547"/>
                    <a:pt x="38" y="550"/>
                    <a:pt x="39" y="550"/>
                  </a:cubicBezTo>
                  <a:cubicBezTo>
                    <a:pt x="40" y="549"/>
                    <a:pt x="45" y="546"/>
                    <a:pt x="45" y="546"/>
                  </a:cubicBezTo>
                  <a:cubicBezTo>
                    <a:pt x="43" y="542"/>
                    <a:pt x="43" y="542"/>
                    <a:pt x="43" y="542"/>
                  </a:cubicBezTo>
                  <a:cubicBezTo>
                    <a:pt x="43" y="542"/>
                    <a:pt x="46" y="541"/>
                    <a:pt x="48" y="541"/>
                  </a:cubicBezTo>
                  <a:cubicBezTo>
                    <a:pt x="50" y="541"/>
                    <a:pt x="52" y="542"/>
                    <a:pt x="53" y="540"/>
                  </a:cubicBezTo>
                  <a:cubicBezTo>
                    <a:pt x="53" y="539"/>
                    <a:pt x="56" y="539"/>
                    <a:pt x="56" y="539"/>
                  </a:cubicBezTo>
                  <a:cubicBezTo>
                    <a:pt x="56" y="539"/>
                    <a:pt x="58" y="536"/>
                    <a:pt x="58" y="536"/>
                  </a:cubicBezTo>
                  <a:cubicBezTo>
                    <a:pt x="58" y="535"/>
                    <a:pt x="61" y="533"/>
                    <a:pt x="61" y="533"/>
                  </a:cubicBezTo>
                  <a:cubicBezTo>
                    <a:pt x="61" y="533"/>
                    <a:pt x="68" y="536"/>
                    <a:pt x="69" y="536"/>
                  </a:cubicBezTo>
                  <a:cubicBezTo>
                    <a:pt x="70" y="536"/>
                    <a:pt x="77" y="534"/>
                    <a:pt x="77" y="534"/>
                  </a:cubicBezTo>
                  <a:cubicBezTo>
                    <a:pt x="80" y="537"/>
                    <a:pt x="80" y="537"/>
                    <a:pt x="80" y="537"/>
                  </a:cubicBezTo>
                  <a:cubicBezTo>
                    <a:pt x="80" y="537"/>
                    <a:pt x="80" y="539"/>
                    <a:pt x="82" y="540"/>
                  </a:cubicBezTo>
                  <a:cubicBezTo>
                    <a:pt x="84" y="540"/>
                    <a:pt x="85" y="540"/>
                    <a:pt x="85" y="540"/>
                  </a:cubicBezTo>
                  <a:cubicBezTo>
                    <a:pt x="88" y="544"/>
                    <a:pt x="88" y="544"/>
                    <a:pt x="88" y="544"/>
                  </a:cubicBezTo>
                  <a:cubicBezTo>
                    <a:pt x="91" y="546"/>
                    <a:pt x="91" y="546"/>
                    <a:pt x="91" y="546"/>
                  </a:cubicBezTo>
                  <a:cubicBezTo>
                    <a:pt x="91" y="546"/>
                    <a:pt x="94" y="546"/>
                    <a:pt x="94" y="545"/>
                  </a:cubicBezTo>
                  <a:cubicBezTo>
                    <a:pt x="94" y="544"/>
                    <a:pt x="95" y="542"/>
                    <a:pt x="96" y="541"/>
                  </a:cubicBezTo>
                  <a:cubicBezTo>
                    <a:pt x="97" y="541"/>
                    <a:pt x="100" y="540"/>
                    <a:pt x="100" y="540"/>
                  </a:cubicBezTo>
                  <a:cubicBezTo>
                    <a:pt x="100" y="540"/>
                    <a:pt x="100" y="538"/>
                    <a:pt x="100" y="537"/>
                  </a:cubicBezTo>
                  <a:cubicBezTo>
                    <a:pt x="100" y="535"/>
                    <a:pt x="100" y="532"/>
                    <a:pt x="101" y="531"/>
                  </a:cubicBezTo>
                  <a:cubicBezTo>
                    <a:pt x="101" y="531"/>
                    <a:pt x="104" y="527"/>
                    <a:pt x="104" y="527"/>
                  </a:cubicBezTo>
                  <a:cubicBezTo>
                    <a:pt x="109" y="526"/>
                    <a:pt x="109" y="526"/>
                    <a:pt x="109" y="526"/>
                  </a:cubicBezTo>
                  <a:cubicBezTo>
                    <a:pt x="121" y="525"/>
                    <a:pt x="121" y="525"/>
                    <a:pt x="121" y="525"/>
                  </a:cubicBezTo>
                  <a:cubicBezTo>
                    <a:pt x="125" y="525"/>
                    <a:pt x="125" y="525"/>
                    <a:pt x="125" y="525"/>
                  </a:cubicBezTo>
                  <a:cubicBezTo>
                    <a:pt x="130" y="529"/>
                    <a:pt x="130" y="529"/>
                    <a:pt x="130" y="529"/>
                  </a:cubicBezTo>
                  <a:cubicBezTo>
                    <a:pt x="135" y="534"/>
                    <a:pt x="135" y="534"/>
                    <a:pt x="135" y="534"/>
                  </a:cubicBezTo>
                  <a:cubicBezTo>
                    <a:pt x="135" y="534"/>
                    <a:pt x="138" y="538"/>
                    <a:pt x="138" y="537"/>
                  </a:cubicBezTo>
                  <a:cubicBezTo>
                    <a:pt x="139" y="535"/>
                    <a:pt x="140" y="531"/>
                    <a:pt x="141" y="531"/>
                  </a:cubicBezTo>
                  <a:cubicBezTo>
                    <a:pt x="142" y="531"/>
                    <a:pt x="145" y="535"/>
                    <a:pt x="145" y="535"/>
                  </a:cubicBezTo>
                  <a:cubicBezTo>
                    <a:pt x="149" y="536"/>
                    <a:pt x="149" y="536"/>
                    <a:pt x="149" y="536"/>
                  </a:cubicBezTo>
                  <a:cubicBezTo>
                    <a:pt x="152" y="536"/>
                    <a:pt x="152" y="536"/>
                    <a:pt x="152" y="536"/>
                  </a:cubicBezTo>
                  <a:cubicBezTo>
                    <a:pt x="155" y="533"/>
                    <a:pt x="155" y="533"/>
                    <a:pt x="155" y="533"/>
                  </a:cubicBezTo>
                  <a:cubicBezTo>
                    <a:pt x="153" y="530"/>
                    <a:pt x="153" y="530"/>
                    <a:pt x="153" y="530"/>
                  </a:cubicBezTo>
                  <a:cubicBezTo>
                    <a:pt x="157" y="531"/>
                    <a:pt x="157" y="531"/>
                    <a:pt x="157" y="531"/>
                  </a:cubicBezTo>
                  <a:cubicBezTo>
                    <a:pt x="168" y="532"/>
                    <a:pt x="168" y="532"/>
                    <a:pt x="168" y="532"/>
                  </a:cubicBezTo>
                  <a:cubicBezTo>
                    <a:pt x="173" y="531"/>
                    <a:pt x="173" y="531"/>
                    <a:pt x="173" y="531"/>
                  </a:cubicBezTo>
                  <a:cubicBezTo>
                    <a:pt x="177" y="530"/>
                    <a:pt x="177" y="530"/>
                    <a:pt x="177" y="530"/>
                  </a:cubicBezTo>
                  <a:cubicBezTo>
                    <a:pt x="177" y="532"/>
                    <a:pt x="177" y="532"/>
                    <a:pt x="177" y="532"/>
                  </a:cubicBezTo>
                  <a:cubicBezTo>
                    <a:pt x="171" y="534"/>
                    <a:pt x="171" y="534"/>
                    <a:pt x="171" y="534"/>
                  </a:cubicBezTo>
                  <a:cubicBezTo>
                    <a:pt x="171" y="534"/>
                    <a:pt x="168" y="534"/>
                    <a:pt x="169" y="535"/>
                  </a:cubicBezTo>
                  <a:cubicBezTo>
                    <a:pt x="170" y="537"/>
                    <a:pt x="175" y="539"/>
                    <a:pt x="175" y="539"/>
                  </a:cubicBezTo>
                  <a:cubicBezTo>
                    <a:pt x="175" y="539"/>
                    <a:pt x="172" y="540"/>
                    <a:pt x="176" y="540"/>
                  </a:cubicBezTo>
                  <a:cubicBezTo>
                    <a:pt x="180" y="540"/>
                    <a:pt x="182" y="539"/>
                    <a:pt x="182" y="539"/>
                  </a:cubicBezTo>
                  <a:cubicBezTo>
                    <a:pt x="185" y="536"/>
                    <a:pt x="185" y="536"/>
                    <a:pt x="185" y="536"/>
                  </a:cubicBezTo>
                  <a:cubicBezTo>
                    <a:pt x="183" y="534"/>
                    <a:pt x="183" y="534"/>
                    <a:pt x="183" y="534"/>
                  </a:cubicBezTo>
                  <a:cubicBezTo>
                    <a:pt x="178" y="533"/>
                    <a:pt x="178" y="533"/>
                    <a:pt x="178" y="533"/>
                  </a:cubicBezTo>
                  <a:cubicBezTo>
                    <a:pt x="179" y="529"/>
                    <a:pt x="179" y="529"/>
                    <a:pt x="179" y="529"/>
                  </a:cubicBezTo>
                  <a:cubicBezTo>
                    <a:pt x="180" y="529"/>
                    <a:pt x="180" y="529"/>
                    <a:pt x="180" y="529"/>
                  </a:cubicBezTo>
                  <a:cubicBezTo>
                    <a:pt x="183" y="532"/>
                    <a:pt x="183" y="532"/>
                    <a:pt x="183" y="532"/>
                  </a:cubicBezTo>
                  <a:cubicBezTo>
                    <a:pt x="186" y="530"/>
                    <a:pt x="186" y="530"/>
                    <a:pt x="186" y="530"/>
                  </a:cubicBezTo>
                  <a:cubicBezTo>
                    <a:pt x="190" y="531"/>
                    <a:pt x="190" y="531"/>
                    <a:pt x="190" y="531"/>
                  </a:cubicBezTo>
                  <a:cubicBezTo>
                    <a:pt x="192" y="535"/>
                    <a:pt x="192" y="535"/>
                    <a:pt x="192" y="535"/>
                  </a:cubicBezTo>
                  <a:cubicBezTo>
                    <a:pt x="192" y="535"/>
                    <a:pt x="194" y="537"/>
                    <a:pt x="196" y="535"/>
                  </a:cubicBezTo>
                  <a:cubicBezTo>
                    <a:pt x="198" y="534"/>
                    <a:pt x="200" y="533"/>
                    <a:pt x="200" y="533"/>
                  </a:cubicBezTo>
                  <a:cubicBezTo>
                    <a:pt x="212" y="534"/>
                    <a:pt x="212" y="534"/>
                    <a:pt x="212" y="534"/>
                  </a:cubicBezTo>
                  <a:cubicBezTo>
                    <a:pt x="212" y="534"/>
                    <a:pt x="218" y="533"/>
                    <a:pt x="219" y="535"/>
                  </a:cubicBezTo>
                  <a:cubicBezTo>
                    <a:pt x="220" y="536"/>
                    <a:pt x="223" y="538"/>
                    <a:pt x="223" y="538"/>
                  </a:cubicBezTo>
                  <a:cubicBezTo>
                    <a:pt x="228" y="539"/>
                    <a:pt x="228" y="539"/>
                    <a:pt x="228" y="539"/>
                  </a:cubicBezTo>
                  <a:cubicBezTo>
                    <a:pt x="233" y="539"/>
                    <a:pt x="233" y="539"/>
                    <a:pt x="233" y="539"/>
                  </a:cubicBezTo>
                  <a:cubicBezTo>
                    <a:pt x="233" y="539"/>
                    <a:pt x="235" y="537"/>
                    <a:pt x="236" y="536"/>
                  </a:cubicBezTo>
                  <a:cubicBezTo>
                    <a:pt x="238" y="536"/>
                    <a:pt x="241" y="534"/>
                    <a:pt x="242" y="534"/>
                  </a:cubicBezTo>
                  <a:cubicBezTo>
                    <a:pt x="244" y="534"/>
                    <a:pt x="249" y="533"/>
                    <a:pt x="249" y="533"/>
                  </a:cubicBezTo>
                  <a:cubicBezTo>
                    <a:pt x="250" y="533"/>
                    <a:pt x="251" y="534"/>
                    <a:pt x="253" y="533"/>
                  </a:cubicBezTo>
                  <a:cubicBezTo>
                    <a:pt x="254" y="533"/>
                    <a:pt x="257" y="528"/>
                    <a:pt x="257" y="528"/>
                  </a:cubicBezTo>
                  <a:cubicBezTo>
                    <a:pt x="257" y="528"/>
                    <a:pt x="258" y="526"/>
                    <a:pt x="260" y="526"/>
                  </a:cubicBezTo>
                  <a:cubicBezTo>
                    <a:pt x="262" y="526"/>
                    <a:pt x="265" y="526"/>
                    <a:pt x="266" y="525"/>
                  </a:cubicBezTo>
                  <a:cubicBezTo>
                    <a:pt x="267" y="523"/>
                    <a:pt x="268" y="522"/>
                    <a:pt x="269" y="521"/>
                  </a:cubicBezTo>
                  <a:cubicBezTo>
                    <a:pt x="270" y="520"/>
                    <a:pt x="272" y="517"/>
                    <a:pt x="271" y="516"/>
                  </a:cubicBezTo>
                  <a:cubicBezTo>
                    <a:pt x="271" y="515"/>
                    <a:pt x="272" y="511"/>
                    <a:pt x="272" y="511"/>
                  </a:cubicBezTo>
                  <a:cubicBezTo>
                    <a:pt x="272" y="511"/>
                    <a:pt x="269" y="511"/>
                    <a:pt x="268" y="511"/>
                  </a:cubicBezTo>
                  <a:cubicBezTo>
                    <a:pt x="267" y="510"/>
                    <a:pt x="263" y="511"/>
                    <a:pt x="262" y="510"/>
                  </a:cubicBezTo>
                  <a:cubicBezTo>
                    <a:pt x="261" y="510"/>
                    <a:pt x="257" y="510"/>
                    <a:pt x="257" y="510"/>
                  </a:cubicBezTo>
                  <a:cubicBezTo>
                    <a:pt x="256" y="508"/>
                    <a:pt x="256" y="508"/>
                    <a:pt x="256" y="508"/>
                  </a:cubicBezTo>
                  <a:cubicBezTo>
                    <a:pt x="256" y="508"/>
                    <a:pt x="255" y="507"/>
                    <a:pt x="254" y="506"/>
                  </a:cubicBezTo>
                  <a:cubicBezTo>
                    <a:pt x="253" y="506"/>
                    <a:pt x="254" y="506"/>
                    <a:pt x="252" y="505"/>
                  </a:cubicBezTo>
                  <a:cubicBezTo>
                    <a:pt x="251" y="505"/>
                    <a:pt x="249" y="503"/>
                    <a:pt x="249" y="503"/>
                  </a:cubicBezTo>
                  <a:cubicBezTo>
                    <a:pt x="246" y="502"/>
                    <a:pt x="246" y="502"/>
                    <a:pt x="246" y="502"/>
                  </a:cubicBezTo>
                  <a:cubicBezTo>
                    <a:pt x="242" y="502"/>
                    <a:pt x="242" y="502"/>
                    <a:pt x="242" y="502"/>
                  </a:cubicBezTo>
                  <a:cubicBezTo>
                    <a:pt x="246" y="500"/>
                    <a:pt x="246" y="500"/>
                    <a:pt x="246" y="500"/>
                  </a:cubicBezTo>
                  <a:cubicBezTo>
                    <a:pt x="246" y="500"/>
                    <a:pt x="250" y="500"/>
                    <a:pt x="251" y="500"/>
                  </a:cubicBezTo>
                  <a:cubicBezTo>
                    <a:pt x="252" y="501"/>
                    <a:pt x="256" y="501"/>
                    <a:pt x="256" y="500"/>
                  </a:cubicBezTo>
                  <a:cubicBezTo>
                    <a:pt x="257" y="500"/>
                    <a:pt x="260" y="495"/>
                    <a:pt x="260" y="495"/>
                  </a:cubicBezTo>
                  <a:cubicBezTo>
                    <a:pt x="259" y="492"/>
                    <a:pt x="259" y="492"/>
                    <a:pt x="259" y="492"/>
                  </a:cubicBezTo>
                  <a:cubicBezTo>
                    <a:pt x="257" y="490"/>
                    <a:pt x="257" y="490"/>
                    <a:pt x="257" y="490"/>
                  </a:cubicBezTo>
                  <a:cubicBezTo>
                    <a:pt x="253" y="491"/>
                    <a:pt x="253" y="491"/>
                    <a:pt x="253" y="491"/>
                  </a:cubicBezTo>
                  <a:cubicBezTo>
                    <a:pt x="259" y="488"/>
                    <a:pt x="259" y="488"/>
                    <a:pt x="259" y="488"/>
                  </a:cubicBezTo>
                  <a:cubicBezTo>
                    <a:pt x="261" y="486"/>
                    <a:pt x="261" y="486"/>
                    <a:pt x="261" y="486"/>
                  </a:cubicBezTo>
                  <a:cubicBezTo>
                    <a:pt x="264" y="488"/>
                    <a:pt x="264" y="488"/>
                    <a:pt x="264" y="488"/>
                  </a:cubicBezTo>
                  <a:cubicBezTo>
                    <a:pt x="264" y="488"/>
                    <a:pt x="269" y="489"/>
                    <a:pt x="269" y="488"/>
                  </a:cubicBezTo>
                  <a:cubicBezTo>
                    <a:pt x="270" y="487"/>
                    <a:pt x="271" y="485"/>
                    <a:pt x="271" y="485"/>
                  </a:cubicBezTo>
                  <a:cubicBezTo>
                    <a:pt x="271" y="482"/>
                    <a:pt x="271" y="482"/>
                    <a:pt x="271" y="482"/>
                  </a:cubicBezTo>
                  <a:cubicBezTo>
                    <a:pt x="281" y="475"/>
                    <a:pt x="281" y="475"/>
                    <a:pt x="281" y="475"/>
                  </a:cubicBezTo>
                  <a:cubicBezTo>
                    <a:pt x="285" y="469"/>
                    <a:pt x="285" y="469"/>
                    <a:pt x="285" y="469"/>
                  </a:cubicBezTo>
                  <a:cubicBezTo>
                    <a:pt x="286" y="463"/>
                    <a:pt x="286" y="463"/>
                    <a:pt x="286" y="463"/>
                  </a:cubicBezTo>
                  <a:cubicBezTo>
                    <a:pt x="291" y="454"/>
                    <a:pt x="291" y="454"/>
                    <a:pt x="291" y="454"/>
                  </a:cubicBezTo>
                  <a:cubicBezTo>
                    <a:pt x="290" y="442"/>
                    <a:pt x="290" y="442"/>
                    <a:pt x="290" y="442"/>
                  </a:cubicBezTo>
                  <a:cubicBezTo>
                    <a:pt x="285" y="434"/>
                    <a:pt x="285" y="434"/>
                    <a:pt x="285" y="434"/>
                  </a:cubicBezTo>
                  <a:cubicBezTo>
                    <a:pt x="285" y="434"/>
                    <a:pt x="279" y="429"/>
                    <a:pt x="277" y="428"/>
                  </a:cubicBezTo>
                  <a:cubicBezTo>
                    <a:pt x="275" y="428"/>
                    <a:pt x="264" y="425"/>
                    <a:pt x="264" y="425"/>
                  </a:cubicBezTo>
                  <a:cubicBezTo>
                    <a:pt x="256" y="423"/>
                    <a:pt x="256" y="423"/>
                    <a:pt x="256" y="423"/>
                  </a:cubicBezTo>
                  <a:cubicBezTo>
                    <a:pt x="252" y="425"/>
                    <a:pt x="252" y="425"/>
                    <a:pt x="252" y="425"/>
                  </a:cubicBezTo>
                  <a:cubicBezTo>
                    <a:pt x="251" y="428"/>
                    <a:pt x="251" y="428"/>
                    <a:pt x="251" y="428"/>
                  </a:cubicBezTo>
                  <a:cubicBezTo>
                    <a:pt x="248" y="430"/>
                    <a:pt x="248" y="430"/>
                    <a:pt x="248" y="430"/>
                  </a:cubicBezTo>
                  <a:cubicBezTo>
                    <a:pt x="248" y="430"/>
                    <a:pt x="245" y="432"/>
                    <a:pt x="245" y="432"/>
                  </a:cubicBezTo>
                  <a:cubicBezTo>
                    <a:pt x="244" y="432"/>
                    <a:pt x="242" y="429"/>
                    <a:pt x="242" y="429"/>
                  </a:cubicBezTo>
                  <a:cubicBezTo>
                    <a:pt x="242" y="429"/>
                    <a:pt x="239" y="426"/>
                    <a:pt x="239" y="426"/>
                  </a:cubicBezTo>
                  <a:cubicBezTo>
                    <a:pt x="238" y="426"/>
                    <a:pt x="235" y="425"/>
                    <a:pt x="235" y="425"/>
                  </a:cubicBezTo>
                  <a:cubicBezTo>
                    <a:pt x="239" y="422"/>
                    <a:pt x="239" y="422"/>
                    <a:pt x="239" y="422"/>
                  </a:cubicBezTo>
                  <a:cubicBezTo>
                    <a:pt x="244" y="420"/>
                    <a:pt x="244" y="420"/>
                    <a:pt x="244" y="420"/>
                  </a:cubicBezTo>
                  <a:cubicBezTo>
                    <a:pt x="244" y="420"/>
                    <a:pt x="246" y="418"/>
                    <a:pt x="246" y="417"/>
                  </a:cubicBezTo>
                  <a:cubicBezTo>
                    <a:pt x="247" y="417"/>
                    <a:pt x="249" y="415"/>
                    <a:pt x="249" y="415"/>
                  </a:cubicBezTo>
                  <a:cubicBezTo>
                    <a:pt x="250" y="407"/>
                    <a:pt x="250" y="407"/>
                    <a:pt x="250" y="407"/>
                  </a:cubicBezTo>
                  <a:cubicBezTo>
                    <a:pt x="248" y="399"/>
                    <a:pt x="248" y="399"/>
                    <a:pt x="248" y="399"/>
                  </a:cubicBezTo>
                  <a:cubicBezTo>
                    <a:pt x="245" y="395"/>
                    <a:pt x="245" y="395"/>
                    <a:pt x="245" y="395"/>
                  </a:cubicBezTo>
                  <a:cubicBezTo>
                    <a:pt x="243" y="391"/>
                    <a:pt x="243" y="391"/>
                    <a:pt x="243" y="391"/>
                  </a:cubicBezTo>
                  <a:cubicBezTo>
                    <a:pt x="241" y="391"/>
                    <a:pt x="241" y="391"/>
                    <a:pt x="241" y="391"/>
                  </a:cubicBezTo>
                  <a:cubicBezTo>
                    <a:pt x="237" y="388"/>
                    <a:pt x="237" y="388"/>
                    <a:pt x="237" y="388"/>
                  </a:cubicBezTo>
                  <a:cubicBezTo>
                    <a:pt x="234" y="384"/>
                    <a:pt x="234" y="384"/>
                    <a:pt x="234" y="384"/>
                  </a:cubicBezTo>
                  <a:cubicBezTo>
                    <a:pt x="233" y="381"/>
                    <a:pt x="233" y="381"/>
                    <a:pt x="233" y="381"/>
                  </a:cubicBezTo>
                  <a:cubicBezTo>
                    <a:pt x="234" y="379"/>
                    <a:pt x="234" y="379"/>
                    <a:pt x="234" y="379"/>
                  </a:cubicBezTo>
                  <a:cubicBezTo>
                    <a:pt x="235" y="380"/>
                    <a:pt x="235" y="380"/>
                    <a:pt x="235" y="380"/>
                  </a:cubicBezTo>
                  <a:cubicBezTo>
                    <a:pt x="235" y="380"/>
                    <a:pt x="235" y="382"/>
                    <a:pt x="236" y="382"/>
                  </a:cubicBezTo>
                  <a:cubicBezTo>
                    <a:pt x="236" y="383"/>
                    <a:pt x="237" y="384"/>
                    <a:pt x="237" y="384"/>
                  </a:cubicBezTo>
                  <a:cubicBezTo>
                    <a:pt x="238" y="385"/>
                    <a:pt x="242" y="387"/>
                    <a:pt x="242" y="387"/>
                  </a:cubicBezTo>
                  <a:cubicBezTo>
                    <a:pt x="244" y="387"/>
                    <a:pt x="244" y="387"/>
                    <a:pt x="244" y="387"/>
                  </a:cubicBezTo>
                  <a:cubicBezTo>
                    <a:pt x="246" y="390"/>
                    <a:pt x="246" y="390"/>
                    <a:pt x="246" y="390"/>
                  </a:cubicBezTo>
                  <a:cubicBezTo>
                    <a:pt x="246" y="390"/>
                    <a:pt x="247" y="387"/>
                    <a:pt x="247" y="387"/>
                  </a:cubicBezTo>
                  <a:cubicBezTo>
                    <a:pt x="247" y="386"/>
                    <a:pt x="244" y="382"/>
                    <a:pt x="244" y="382"/>
                  </a:cubicBezTo>
                  <a:cubicBezTo>
                    <a:pt x="243" y="382"/>
                    <a:pt x="242" y="378"/>
                    <a:pt x="242" y="378"/>
                  </a:cubicBezTo>
                  <a:cubicBezTo>
                    <a:pt x="241" y="377"/>
                    <a:pt x="239" y="371"/>
                    <a:pt x="239" y="371"/>
                  </a:cubicBezTo>
                  <a:cubicBezTo>
                    <a:pt x="239" y="371"/>
                    <a:pt x="238" y="369"/>
                    <a:pt x="238" y="368"/>
                  </a:cubicBezTo>
                  <a:cubicBezTo>
                    <a:pt x="238" y="368"/>
                    <a:pt x="238" y="363"/>
                    <a:pt x="238" y="363"/>
                  </a:cubicBezTo>
                  <a:cubicBezTo>
                    <a:pt x="240" y="362"/>
                    <a:pt x="240" y="362"/>
                    <a:pt x="240" y="362"/>
                  </a:cubicBezTo>
                  <a:cubicBezTo>
                    <a:pt x="242" y="360"/>
                    <a:pt x="242" y="360"/>
                    <a:pt x="242" y="360"/>
                  </a:cubicBezTo>
                  <a:cubicBezTo>
                    <a:pt x="242" y="360"/>
                    <a:pt x="241" y="360"/>
                    <a:pt x="241" y="359"/>
                  </a:cubicBezTo>
                  <a:cubicBezTo>
                    <a:pt x="240" y="357"/>
                    <a:pt x="238" y="355"/>
                    <a:pt x="238" y="355"/>
                  </a:cubicBezTo>
                  <a:cubicBezTo>
                    <a:pt x="238" y="355"/>
                    <a:pt x="236" y="354"/>
                    <a:pt x="235" y="353"/>
                  </a:cubicBezTo>
                  <a:cubicBezTo>
                    <a:pt x="235" y="351"/>
                    <a:pt x="234" y="349"/>
                    <a:pt x="234" y="349"/>
                  </a:cubicBezTo>
                  <a:cubicBezTo>
                    <a:pt x="234" y="348"/>
                    <a:pt x="233" y="342"/>
                    <a:pt x="233" y="342"/>
                  </a:cubicBezTo>
                  <a:cubicBezTo>
                    <a:pt x="228" y="337"/>
                    <a:pt x="228" y="337"/>
                    <a:pt x="228" y="337"/>
                  </a:cubicBezTo>
                  <a:cubicBezTo>
                    <a:pt x="228" y="337"/>
                    <a:pt x="226" y="335"/>
                    <a:pt x="225" y="334"/>
                  </a:cubicBezTo>
                  <a:cubicBezTo>
                    <a:pt x="225" y="334"/>
                    <a:pt x="222" y="333"/>
                    <a:pt x="222" y="333"/>
                  </a:cubicBezTo>
                  <a:cubicBezTo>
                    <a:pt x="221" y="333"/>
                    <a:pt x="216" y="330"/>
                    <a:pt x="216" y="330"/>
                  </a:cubicBezTo>
                  <a:cubicBezTo>
                    <a:pt x="216" y="330"/>
                    <a:pt x="212" y="325"/>
                    <a:pt x="212" y="324"/>
                  </a:cubicBezTo>
                  <a:cubicBezTo>
                    <a:pt x="212" y="323"/>
                    <a:pt x="210" y="317"/>
                    <a:pt x="210" y="317"/>
                  </a:cubicBezTo>
                  <a:cubicBezTo>
                    <a:pt x="210" y="313"/>
                    <a:pt x="210" y="313"/>
                    <a:pt x="210" y="313"/>
                  </a:cubicBezTo>
                  <a:cubicBezTo>
                    <a:pt x="208" y="305"/>
                    <a:pt x="208" y="305"/>
                    <a:pt x="208" y="305"/>
                  </a:cubicBezTo>
                  <a:cubicBezTo>
                    <a:pt x="207" y="297"/>
                    <a:pt x="207" y="297"/>
                    <a:pt x="207" y="297"/>
                  </a:cubicBezTo>
                  <a:cubicBezTo>
                    <a:pt x="207" y="289"/>
                    <a:pt x="207" y="289"/>
                    <a:pt x="207" y="289"/>
                  </a:cubicBezTo>
                  <a:cubicBezTo>
                    <a:pt x="207" y="282"/>
                    <a:pt x="207" y="282"/>
                    <a:pt x="207" y="282"/>
                  </a:cubicBezTo>
                  <a:cubicBezTo>
                    <a:pt x="207" y="276"/>
                    <a:pt x="207" y="276"/>
                    <a:pt x="207" y="276"/>
                  </a:cubicBezTo>
                  <a:cubicBezTo>
                    <a:pt x="202" y="270"/>
                    <a:pt x="202" y="270"/>
                    <a:pt x="202" y="270"/>
                  </a:cubicBezTo>
                  <a:cubicBezTo>
                    <a:pt x="200" y="264"/>
                    <a:pt x="200" y="264"/>
                    <a:pt x="200" y="264"/>
                  </a:cubicBezTo>
                  <a:cubicBezTo>
                    <a:pt x="194" y="258"/>
                    <a:pt x="194" y="258"/>
                    <a:pt x="194" y="258"/>
                  </a:cubicBezTo>
                  <a:cubicBezTo>
                    <a:pt x="190" y="253"/>
                    <a:pt x="190" y="253"/>
                    <a:pt x="190" y="253"/>
                  </a:cubicBezTo>
                  <a:cubicBezTo>
                    <a:pt x="187" y="252"/>
                    <a:pt x="187" y="252"/>
                    <a:pt x="187" y="252"/>
                  </a:cubicBezTo>
                  <a:cubicBezTo>
                    <a:pt x="182" y="246"/>
                    <a:pt x="182" y="246"/>
                    <a:pt x="182" y="246"/>
                  </a:cubicBezTo>
                  <a:cubicBezTo>
                    <a:pt x="178" y="245"/>
                    <a:pt x="178" y="245"/>
                    <a:pt x="178" y="245"/>
                  </a:cubicBezTo>
                  <a:cubicBezTo>
                    <a:pt x="174" y="247"/>
                    <a:pt x="174" y="247"/>
                    <a:pt x="174" y="247"/>
                  </a:cubicBezTo>
                  <a:cubicBezTo>
                    <a:pt x="170" y="248"/>
                    <a:pt x="170" y="248"/>
                    <a:pt x="170" y="248"/>
                  </a:cubicBezTo>
                  <a:cubicBezTo>
                    <a:pt x="166" y="249"/>
                    <a:pt x="166" y="249"/>
                    <a:pt x="166" y="249"/>
                  </a:cubicBezTo>
                  <a:cubicBezTo>
                    <a:pt x="159" y="246"/>
                    <a:pt x="159" y="246"/>
                    <a:pt x="159" y="246"/>
                  </a:cubicBezTo>
                  <a:cubicBezTo>
                    <a:pt x="156" y="243"/>
                    <a:pt x="156" y="243"/>
                    <a:pt x="156" y="243"/>
                  </a:cubicBezTo>
                  <a:cubicBezTo>
                    <a:pt x="152" y="242"/>
                    <a:pt x="152" y="242"/>
                    <a:pt x="152" y="242"/>
                  </a:cubicBezTo>
                  <a:cubicBezTo>
                    <a:pt x="150" y="242"/>
                    <a:pt x="150" y="242"/>
                    <a:pt x="150" y="242"/>
                  </a:cubicBezTo>
                  <a:cubicBezTo>
                    <a:pt x="150" y="242"/>
                    <a:pt x="150" y="241"/>
                    <a:pt x="150" y="241"/>
                  </a:cubicBezTo>
                  <a:cubicBezTo>
                    <a:pt x="150" y="241"/>
                    <a:pt x="152" y="241"/>
                    <a:pt x="152" y="241"/>
                  </a:cubicBezTo>
                  <a:cubicBezTo>
                    <a:pt x="152" y="241"/>
                    <a:pt x="154" y="242"/>
                    <a:pt x="155" y="242"/>
                  </a:cubicBezTo>
                  <a:cubicBezTo>
                    <a:pt x="155" y="242"/>
                    <a:pt x="158" y="243"/>
                    <a:pt x="158" y="243"/>
                  </a:cubicBezTo>
                  <a:cubicBezTo>
                    <a:pt x="158" y="243"/>
                    <a:pt x="159" y="244"/>
                    <a:pt x="160" y="244"/>
                  </a:cubicBezTo>
                  <a:cubicBezTo>
                    <a:pt x="161" y="244"/>
                    <a:pt x="164" y="244"/>
                    <a:pt x="164" y="244"/>
                  </a:cubicBezTo>
                  <a:cubicBezTo>
                    <a:pt x="167" y="242"/>
                    <a:pt x="167" y="242"/>
                    <a:pt x="167" y="242"/>
                  </a:cubicBezTo>
                  <a:cubicBezTo>
                    <a:pt x="168" y="239"/>
                    <a:pt x="168" y="239"/>
                    <a:pt x="168" y="239"/>
                  </a:cubicBezTo>
                  <a:cubicBezTo>
                    <a:pt x="171" y="238"/>
                    <a:pt x="171" y="238"/>
                    <a:pt x="171" y="238"/>
                  </a:cubicBezTo>
                  <a:cubicBezTo>
                    <a:pt x="173" y="237"/>
                    <a:pt x="173" y="237"/>
                    <a:pt x="173" y="237"/>
                  </a:cubicBezTo>
                  <a:cubicBezTo>
                    <a:pt x="175" y="237"/>
                    <a:pt x="175" y="237"/>
                    <a:pt x="175" y="237"/>
                  </a:cubicBezTo>
                  <a:cubicBezTo>
                    <a:pt x="175" y="237"/>
                    <a:pt x="176" y="239"/>
                    <a:pt x="178" y="238"/>
                  </a:cubicBezTo>
                  <a:cubicBezTo>
                    <a:pt x="180" y="238"/>
                    <a:pt x="181" y="237"/>
                    <a:pt x="181" y="237"/>
                  </a:cubicBezTo>
                  <a:cubicBezTo>
                    <a:pt x="181" y="237"/>
                    <a:pt x="185" y="235"/>
                    <a:pt x="184" y="235"/>
                  </a:cubicBezTo>
                  <a:cubicBezTo>
                    <a:pt x="184" y="234"/>
                    <a:pt x="184" y="233"/>
                    <a:pt x="183" y="233"/>
                  </a:cubicBezTo>
                  <a:cubicBezTo>
                    <a:pt x="183" y="232"/>
                    <a:pt x="181" y="230"/>
                    <a:pt x="181" y="230"/>
                  </a:cubicBezTo>
                  <a:cubicBezTo>
                    <a:pt x="181" y="230"/>
                    <a:pt x="180" y="230"/>
                    <a:pt x="180" y="229"/>
                  </a:cubicBezTo>
                  <a:cubicBezTo>
                    <a:pt x="180" y="228"/>
                    <a:pt x="180" y="226"/>
                    <a:pt x="180" y="226"/>
                  </a:cubicBezTo>
                  <a:cubicBezTo>
                    <a:pt x="178" y="224"/>
                    <a:pt x="178" y="224"/>
                    <a:pt x="178" y="224"/>
                  </a:cubicBezTo>
                  <a:cubicBezTo>
                    <a:pt x="178" y="224"/>
                    <a:pt x="177" y="224"/>
                    <a:pt x="176" y="224"/>
                  </a:cubicBezTo>
                  <a:cubicBezTo>
                    <a:pt x="175" y="224"/>
                    <a:pt x="174" y="225"/>
                    <a:pt x="174" y="225"/>
                  </a:cubicBezTo>
                  <a:cubicBezTo>
                    <a:pt x="170" y="226"/>
                    <a:pt x="170" y="226"/>
                    <a:pt x="170" y="226"/>
                  </a:cubicBezTo>
                  <a:cubicBezTo>
                    <a:pt x="165" y="227"/>
                    <a:pt x="165" y="227"/>
                    <a:pt x="165" y="227"/>
                  </a:cubicBezTo>
                  <a:cubicBezTo>
                    <a:pt x="165" y="226"/>
                    <a:pt x="165" y="226"/>
                    <a:pt x="165" y="226"/>
                  </a:cubicBezTo>
                  <a:cubicBezTo>
                    <a:pt x="170" y="225"/>
                    <a:pt x="170" y="225"/>
                    <a:pt x="170" y="225"/>
                  </a:cubicBezTo>
                  <a:cubicBezTo>
                    <a:pt x="173" y="223"/>
                    <a:pt x="173" y="223"/>
                    <a:pt x="173" y="223"/>
                  </a:cubicBezTo>
                  <a:cubicBezTo>
                    <a:pt x="173" y="223"/>
                    <a:pt x="173" y="222"/>
                    <a:pt x="174" y="222"/>
                  </a:cubicBezTo>
                  <a:cubicBezTo>
                    <a:pt x="175" y="222"/>
                    <a:pt x="178" y="223"/>
                    <a:pt x="178" y="223"/>
                  </a:cubicBezTo>
                  <a:cubicBezTo>
                    <a:pt x="179" y="223"/>
                    <a:pt x="183" y="223"/>
                    <a:pt x="183" y="223"/>
                  </a:cubicBezTo>
                  <a:cubicBezTo>
                    <a:pt x="183" y="223"/>
                    <a:pt x="186" y="221"/>
                    <a:pt x="186" y="220"/>
                  </a:cubicBezTo>
                  <a:cubicBezTo>
                    <a:pt x="187" y="220"/>
                    <a:pt x="191" y="218"/>
                    <a:pt x="191" y="218"/>
                  </a:cubicBezTo>
                  <a:cubicBezTo>
                    <a:pt x="191" y="215"/>
                    <a:pt x="191" y="215"/>
                    <a:pt x="191" y="215"/>
                  </a:cubicBezTo>
                  <a:cubicBezTo>
                    <a:pt x="191" y="215"/>
                    <a:pt x="192" y="212"/>
                    <a:pt x="193" y="212"/>
                  </a:cubicBezTo>
                  <a:cubicBezTo>
                    <a:pt x="193" y="212"/>
                    <a:pt x="197" y="209"/>
                    <a:pt x="197" y="209"/>
                  </a:cubicBezTo>
                  <a:cubicBezTo>
                    <a:pt x="201" y="205"/>
                    <a:pt x="201" y="205"/>
                    <a:pt x="201" y="205"/>
                  </a:cubicBezTo>
                  <a:cubicBezTo>
                    <a:pt x="203" y="200"/>
                    <a:pt x="203" y="200"/>
                    <a:pt x="203" y="200"/>
                  </a:cubicBezTo>
                  <a:cubicBezTo>
                    <a:pt x="205" y="196"/>
                    <a:pt x="205" y="196"/>
                    <a:pt x="205" y="196"/>
                  </a:cubicBezTo>
                  <a:cubicBezTo>
                    <a:pt x="205" y="196"/>
                    <a:pt x="209" y="193"/>
                    <a:pt x="208" y="192"/>
                  </a:cubicBezTo>
                  <a:cubicBezTo>
                    <a:pt x="208" y="190"/>
                    <a:pt x="208" y="187"/>
                    <a:pt x="208" y="187"/>
                  </a:cubicBezTo>
                  <a:cubicBezTo>
                    <a:pt x="208" y="187"/>
                    <a:pt x="211" y="185"/>
                    <a:pt x="212" y="184"/>
                  </a:cubicBezTo>
                  <a:cubicBezTo>
                    <a:pt x="212" y="183"/>
                    <a:pt x="219" y="178"/>
                    <a:pt x="219" y="178"/>
                  </a:cubicBezTo>
                  <a:cubicBezTo>
                    <a:pt x="220" y="173"/>
                    <a:pt x="220" y="173"/>
                    <a:pt x="220" y="173"/>
                  </a:cubicBezTo>
                  <a:cubicBezTo>
                    <a:pt x="219" y="171"/>
                    <a:pt x="219" y="171"/>
                    <a:pt x="219" y="171"/>
                  </a:cubicBezTo>
                  <a:cubicBezTo>
                    <a:pt x="218" y="168"/>
                    <a:pt x="218" y="168"/>
                    <a:pt x="218" y="168"/>
                  </a:cubicBezTo>
                  <a:cubicBezTo>
                    <a:pt x="216" y="165"/>
                    <a:pt x="216" y="165"/>
                    <a:pt x="216" y="165"/>
                  </a:cubicBezTo>
                  <a:cubicBezTo>
                    <a:pt x="214" y="162"/>
                    <a:pt x="214" y="162"/>
                    <a:pt x="214" y="162"/>
                  </a:cubicBezTo>
                  <a:cubicBezTo>
                    <a:pt x="210" y="162"/>
                    <a:pt x="210" y="162"/>
                    <a:pt x="210" y="162"/>
                  </a:cubicBezTo>
                  <a:cubicBezTo>
                    <a:pt x="210" y="162"/>
                    <a:pt x="209" y="164"/>
                    <a:pt x="209" y="163"/>
                  </a:cubicBezTo>
                  <a:cubicBezTo>
                    <a:pt x="208" y="163"/>
                    <a:pt x="206" y="161"/>
                    <a:pt x="206" y="161"/>
                  </a:cubicBezTo>
                  <a:cubicBezTo>
                    <a:pt x="202" y="162"/>
                    <a:pt x="202" y="162"/>
                    <a:pt x="202" y="162"/>
                  </a:cubicBezTo>
                  <a:cubicBezTo>
                    <a:pt x="197" y="161"/>
                    <a:pt x="197" y="161"/>
                    <a:pt x="197" y="161"/>
                  </a:cubicBezTo>
                  <a:cubicBezTo>
                    <a:pt x="196" y="159"/>
                    <a:pt x="196" y="159"/>
                    <a:pt x="196" y="159"/>
                  </a:cubicBezTo>
                  <a:cubicBezTo>
                    <a:pt x="192" y="159"/>
                    <a:pt x="192" y="159"/>
                    <a:pt x="192" y="159"/>
                  </a:cubicBezTo>
                  <a:cubicBezTo>
                    <a:pt x="190" y="158"/>
                    <a:pt x="190" y="158"/>
                    <a:pt x="190" y="158"/>
                  </a:cubicBezTo>
                  <a:cubicBezTo>
                    <a:pt x="186" y="159"/>
                    <a:pt x="186" y="159"/>
                    <a:pt x="186" y="159"/>
                  </a:cubicBezTo>
                  <a:cubicBezTo>
                    <a:pt x="183" y="159"/>
                    <a:pt x="183" y="159"/>
                    <a:pt x="183" y="159"/>
                  </a:cubicBezTo>
                  <a:cubicBezTo>
                    <a:pt x="181" y="158"/>
                    <a:pt x="181" y="158"/>
                    <a:pt x="181" y="158"/>
                  </a:cubicBezTo>
                  <a:cubicBezTo>
                    <a:pt x="178" y="155"/>
                    <a:pt x="178" y="155"/>
                    <a:pt x="178" y="155"/>
                  </a:cubicBezTo>
                  <a:cubicBezTo>
                    <a:pt x="172" y="155"/>
                    <a:pt x="172" y="155"/>
                    <a:pt x="172" y="155"/>
                  </a:cubicBezTo>
                  <a:cubicBezTo>
                    <a:pt x="171" y="157"/>
                    <a:pt x="171" y="157"/>
                    <a:pt x="171" y="157"/>
                  </a:cubicBezTo>
                  <a:cubicBezTo>
                    <a:pt x="167" y="157"/>
                    <a:pt x="167" y="157"/>
                    <a:pt x="167" y="157"/>
                  </a:cubicBezTo>
                  <a:cubicBezTo>
                    <a:pt x="167" y="157"/>
                    <a:pt x="166" y="157"/>
                    <a:pt x="165" y="157"/>
                  </a:cubicBezTo>
                  <a:cubicBezTo>
                    <a:pt x="165" y="157"/>
                    <a:pt x="163" y="158"/>
                    <a:pt x="163" y="158"/>
                  </a:cubicBezTo>
                  <a:cubicBezTo>
                    <a:pt x="161" y="159"/>
                    <a:pt x="161" y="159"/>
                    <a:pt x="161" y="159"/>
                  </a:cubicBezTo>
                  <a:cubicBezTo>
                    <a:pt x="159" y="159"/>
                    <a:pt x="159" y="159"/>
                    <a:pt x="159" y="159"/>
                  </a:cubicBezTo>
                  <a:cubicBezTo>
                    <a:pt x="155" y="158"/>
                    <a:pt x="155" y="158"/>
                    <a:pt x="155" y="158"/>
                  </a:cubicBezTo>
                  <a:cubicBezTo>
                    <a:pt x="153" y="161"/>
                    <a:pt x="153" y="161"/>
                    <a:pt x="153" y="161"/>
                  </a:cubicBezTo>
                  <a:cubicBezTo>
                    <a:pt x="150" y="162"/>
                    <a:pt x="150" y="162"/>
                    <a:pt x="150" y="162"/>
                  </a:cubicBezTo>
                  <a:cubicBezTo>
                    <a:pt x="147" y="165"/>
                    <a:pt x="147" y="165"/>
                    <a:pt x="147" y="165"/>
                  </a:cubicBezTo>
                  <a:cubicBezTo>
                    <a:pt x="148" y="162"/>
                    <a:pt x="148" y="162"/>
                    <a:pt x="148" y="162"/>
                  </a:cubicBezTo>
                  <a:cubicBezTo>
                    <a:pt x="150" y="160"/>
                    <a:pt x="150" y="160"/>
                    <a:pt x="150" y="160"/>
                  </a:cubicBezTo>
                  <a:cubicBezTo>
                    <a:pt x="153" y="159"/>
                    <a:pt x="153" y="159"/>
                    <a:pt x="153" y="159"/>
                  </a:cubicBezTo>
                  <a:cubicBezTo>
                    <a:pt x="155" y="156"/>
                    <a:pt x="155" y="156"/>
                    <a:pt x="155" y="156"/>
                  </a:cubicBezTo>
                  <a:cubicBezTo>
                    <a:pt x="155" y="156"/>
                    <a:pt x="157" y="155"/>
                    <a:pt x="157" y="154"/>
                  </a:cubicBezTo>
                  <a:cubicBezTo>
                    <a:pt x="158" y="154"/>
                    <a:pt x="160" y="152"/>
                    <a:pt x="160" y="152"/>
                  </a:cubicBezTo>
                  <a:cubicBezTo>
                    <a:pt x="157" y="151"/>
                    <a:pt x="157" y="151"/>
                    <a:pt x="157" y="151"/>
                  </a:cubicBezTo>
                  <a:cubicBezTo>
                    <a:pt x="154" y="153"/>
                    <a:pt x="154" y="153"/>
                    <a:pt x="154" y="153"/>
                  </a:cubicBezTo>
                  <a:cubicBezTo>
                    <a:pt x="154" y="153"/>
                    <a:pt x="153" y="153"/>
                    <a:pt x="152" y="153"/>
                  </a:cubicBezTo>
                  <a:cubicBezTo>
                    <a:pt x="152" y="153"/>
                    <a:pt x="149" y="154"/>
                    <a:pt x="149" y="154"/>
                  </a:cubicBezTo>
                  <a:cubicBezTo>
                    <a:pt x="143" y="156"/>
                    <a:pt x="143" y="156"/>
                    <a:pt x="143" y="156"/>
                  </a:cubicBezTo>
                  <a:cubicBezTo>
                    <a:pt x="149" y="153"/>
                    <a:pt x="149" y="153"/>
                    <a:pt x="149" y="153"/>
                  </a:cubicBezTo>
                  <a:cubicBezTo>
                    <a:pt x="149" y="153"/>
                    <a:pt x="151" y="152"/>
                    <a:pt x="152" y="151"/>
                  </a:cubicBezTo>
                  <a:cubicBezTo>
                    <a:pt x="153" y="151"/>
                    <a:pt x="155" y="150"/>
                    <a:pt x="155" y="150"/>
                  </a:cubicBezTo>
                  <a:cubicBezTo>
                    <a:pt x="156" y="150"/>
                    <a:pt x="158" y="149"/>
                    <a:pt x="158" y="149"/>
                  </a:cubicBezTo>
                  <a:cubicBezTo>
                    <a:pt x="159" y="150"/>
                    <a:pt x="161" y="151"/>
                    <a:pt x="162" y="150"/>
                  </a:cubicBezTo>
                  <a:cubicBezTo>
                    <a:pt x="162" y="150"/>
                    <a:pt x="163" y="148"/>
                    <a:pt x="164" y="148"/>
                  </a:cubicBezTo>
                  <a:cubicBezTo>
                    <a:pt x="164" y="147"/>
                    <a:pt x="166" y="145"/>
                    <a:pt x="166" y="145"/>
                  </a:cubicBezTo>
                  <a:cubicBezTo>
                    <a:pt x="160" y="145"/>
                    <a:pt x="160" y="145"/>
                    <a:pt x="160" y="145"/>
                  </a:cubicBezTo>
                  <a:cubicBezTo>
                    <a:pt x="160" y="145"/>
                    <a:pt x="159" y="146"/>
                    <a:pt x="158" y="146"/>
                  </a:cubicBezTo>
                  <a:cubicBezTo>
                    <a:pt x="157" y="145"/>
                    <a:pt x="155" y="145"/>
                    <a:pt x="154" y="144"/>
                  </a:cubicBezTo>
                  <a:cubicBezTo>
                    <a:pt x="154" y="144"/>
                    <a:pt x="153" y="143"/>
                    <a:pt x="153" y="143"/>
                  </a:cubicBezTo>
                  <a:cubicBezTo>
                    <a:pt x="152" y="143"/>
                    <a:pt x="150" y="141"/>
                    <a:pt x="150" y="141"/>
                  </a:cubicBezTo>
                  <a:cubicBezTo>
                    <a:pt x="151" y="140"/>
                    <a:pt x="151" y="140"/>
                    <a:pt x="151" y="140"/>
                  </a:cubicBezTo>
                  <a:cubicBezTo>
                    <a:pt x="153" y="142"/>
                    <a:pt x="153" y="142"/>
                    <a:pt x="153" y="142"/>
                  </a:cubicBezTo>
                  <a:cubicBezTo>
                    <a:pt x="153" y="142"/>
                    <a:pt x="154" y="143"/>
                    <a:pt x="155" y="143"/>
                  </a:cubicBezTo>
                  <a:cubicBezTo>
                    <a:pt x="156" y="143"/>
                    <a:pt x="157" y="142"/>
                    <a:pt x="159" y="142"/>
                  </a:cubicBezTo>
                  <a:cubicBezTo>
                    <a:pt x="160" y="143"/>
                    <a:pt x="162" y="140"/>
                    <a:pt x="162" y="140"/>
                  </a:cubicBezTo>
                  <a:cubicBezTo>
                    <a:pt x="162" y="140"/>
                    <a:pt x="160" y="140"/>
                    <a:pt x="163" y="139"/>
                  </a:cubicBezTo>
                  <a:cubicBezTo>
                    <a:pt x="165" y="137"/>
                    <a:pt x="164" y="138"/>
                    <a:pt x="166" y="136"/>
                  </a:cubicBezTo>
                  <a:cubicBezTo>
                    <a:pt x="168" y="135"/>
                    <a:pt x="173" y="132"/>
                    <a:pt x="173" y="132"/>
                  </a:cubicBezTo>
                  <a:cubicBezTo>
                    <a:pt x="179" y="130"/>
                    <a:pt x="179" y="130"/>
                    <a:pt x="179" y="130"/>
                  </a:cubicBezTo>
                  <a:cubicBezTo>
                    <a:pt x="183" y="125"/>
                    <a:pt x="183" y="125"/>
                    <a:pt x="183" y="125"/>
                  </a:cubicBezTo>
                  <a:cubicBezTo>
                    <a:pt x="186" y="125"/>
                    <a:pt x="186" y="125"/>
                    <a:pt x="186" y="125"/>
                  </a:cubicBezTo>
                  <a:cubicBezTo>
                    <a:pt x="190" y="121"/>
                    <a:pt x="190" y="121"/>
                    <a:pt x="190" y="121"/>
                  </a:cubicBezTo>
                  <a:cubicBezTo>
                    <a:pt x="192" y="119"/>
                    <a:pt x="192" y="119"/>
                    <a:pt x="192" y="119"/>
                  </a:cubicBezTo>
                  <a:cubicBezTo>
                    <a:pt x="191" y="114"/>
                    <a:pt x="191" y="114"/>
                    <a:pt x="191" y="114"/>
                  </a:cubicBezTo>
                  <a:cubicBezTo>
                    <a:pt x="193" y="110"/>
                    <a:pt x="193" y="110"/>
                    <a:pt x="193" y="110"/>
                  </a:cubicBezTo>
                  <a:cubicBezTo>
                    <a:pt x="193" y="107"/>
                    <a:pt x="193" y="107"/>
                    <a:pt x="193" y="107"/>
                  </a:cubicBezTo>
                  <a:cubicBezTo>
                    <a:pt x="190" y="106"/>
                    <a:pt x="190" y="106"/>
                    <a:pt x="190" y="106"/>
                  </a:cubicBezTo>
                  <a:cubicBezTo>
                    <a:pt x="184" y="106"/>
                    <a:pt x="184" y="106"/>
                    <a:pt x="184" y="106"/>
                  </a:cubicBezTo>
                  <a:cubicBezTo>
                    <a:pt x="184" y="106"/>
                    <a:pt x="183" y="109"/>
                    <a:pt x="182" y="108"/>
                  </a:cubicBezTo>
                  <a:cubicBezTo>
                    <a:pt x="182" y="108"/>
                    <a:pt x="178" y="105"/>
                    <a:pt x="177" y="105"/>
                  </a:cubicBezTo>
                  <a:cubicBezTo>
                    <a:pt x="177" y="105"/>
                    <a:pt x="173" y="108"/>
                    <a:pt x="173" y="108"/>
                  </a:cubicBezTo>
                  <a:cubicBezTo>
                    <a:pt x="171" y="108"/>
                    <a:pt x="171" y="108"/>
                    <a:pt x="171" y="108"/>
                  </a:cubicBezTo>
                  <a:cubicBezTo>
                    <a:pt x="171" y="108"/>
                    <a:pt x="170" y="108"/>
                    <a:pt x="168" y="108"/>
                  </a:cubicBezTo>
                  <a:cubicBezTo>
                    <a:pt x="166" y="107"/>
                    <a:pt x="162" y="106"/>
                    <a:pt x="162" y="106"/>
                  </a:cubicBezTo>
                  <a:cubicBezTo>
                    <a:pt x="159" y="108"/>
                    <a:pt x="159" y="108"/>
                    <a:pt x="159" y="108"/>
                  </a:cubicBezTo>
                  <a:cubicBezTo>
                    <a:pt x="157" y="107"/>
                    <a:pt x="157" y="107"/>
                    <a:pt x="157" y="107"/>
                  </a:cubicBezTo>
                  <a:cubicBezTo>
                    <a:pt x="153" y="110"/>
                    <a:pt x="153" y="110"/>
                    <a:pt x="153" y="110"/>
                  </a:cubicBezTo>
                  <a:cubicBezTo>
                    <a:pt x="153" y="108"/>
                    <a:pt x="153" y="108"/>
                    <a:pt x="153" y="108"/>
                  </a:cubicBezTo>
                  <a:cubicBezTo>
                    <a:pt x="155" y="105"/>
                    <a:pt x="155" y="105"/>
                    <a:pt x="155" y="105"/>
                  </a:cubicBezTo>
                  <a:cubicBezTo>
                    <a:pt x="155" y="105"/>
                    <a:pt x="154" y="104"/>
                    <a:pt x="153" y="104"/>
                  </a:cubicBezTo>
                  <a:cubicBezTo>
                    <a:pt x="153" y="104"/>
                    <a:pt x="151" y="103"/>
                    <a:pt x="151" y="103"/>
                  </a:cubicBezTo>
                  <a:cubicBezTo>
                    <a:pt x="149" y="106"/>
                    <a:pt x="149" y="106"/>
                    <a:pt x="149" y="106"/>
                  </a:cubicBezTo>
                  <a:cubicBezTo>
                    <a:pt x="145" y="108"/>
                    <a:pt x="145" y="108"/>
                    <a:pt x="145" y="108"/>
                  </a:cubicBezTo>
                  <a:cubicBezTo>
                    <a:pt x="146" y="107"/>
                    <a:pt x="146" y="107"/>
                    <a:pt x="146" y="107"/>
                  </a:cubicBezTo>
                  <a:cubicBezTo>
                    <a:pt x="149" y="105"/>
                    <a:pt x="149" y="105"/>
                    <a:pt x="149" y="105"/>
                  </a:cubicBezTo>
                  <a:cubicBezTo>
                    <a:pt x="149" y="103"/>
                    <a:pt x="149" y="103"/>
                    <a:pt x="149" y="103"/>
                  </a:cubicBezTo>
                  <a:cubicBezTo>
                    <a:pt x="149" y="103"/>
                    <a:pt x="148" y="103"/>
                    <a:pt x="148" y="103"/>
                  </a:cubicBezTo>
                  <a:cubicBezTo>
                    <a:pt x="147" y="103"/>
                    <a:pt x="146" y="102"/>
                    <a:pt x="146" y="102"/>
                  </a:cubicBezTo>
                  <a:cubicBezTo>
                    <a:pt x="144" y="101"/>
                    <a:pt x="144" y="101"/>
                    <a:pt x="144" y="101"/>
                  </a:cubicBezTo>
                  <a:cubicBezTo>
                    <a:pt x="143" y="99"/>
                    <a:pt x="143" y="99"/>
                    <a:pt x="143" y="99"/>
                  </a:cubicBezTo>
                  <a:cubicBezTo>
                    <a:pt x="140" y="100"/>
                    <a:pt x="140" y="100"/>
                    <a:pt x="140" y="100"/>
                  </a:cubicBezTo>
                  <a:cubicBezTo>
                    <a:pt x="139" y="102"/>
                    <a:pt x="139" y="102"/>
                    <a:pt x="139" y="102"/>
                  </a:cubicBezTo>
                  <a:cubicBezTo>
                    <a:pt x="137" y="103"/>
                    <a:pt x="137" y="103"/>
                    <a:pt x="137" y="103"/>
                  </a:cubicBezTo>
                  <a:cubicBezTo>
                    <a:pt x="135" y="103"/>
                    <a:pt x="135" y="103"/>
                    <a:pt x="135" y="103"/>
                  </a:cubicBezTo>
                  <a:cubicBezTo>
                    <a:pt x="136" y="106"/>
                    <a:pt x="136" y="106"/>
                    <a:pt x="136" y="106"/>
                  </a:cubicBezTo>
                  <a:cubicBezTo>
                    <a:pt x="135" y="109"/>
                    <a:pt x="135" y="109"/>
                    <a:pt x="135" y="109"/>
                  </a:cubicBezTo>
                  <a:cubicBezTo>
                    <a:pt x="132" y="109"/>
                    <a:pt x="132" y="109"/>
                    <a:pt x="132" y="109"/>
                  </a:cubicBezTo>
                  <a:cubicBezTo>
                    <a:pt x="132" y="109"/>
                    <a:pt x="132" y="113"/>
                    <a:pt x="133" y="113"/>
                  </a:cubicBezTo>
                  <a:cubicBezTo>
                    <a:pt x="133" y="113"/>
                    <a:pt x="134" y="115"/>
                    <a:pt x="134" y="115"/>
                  </a:cubicBezTo>
                  <a:cubicBezTo>
                    <a:pt x="134" y="117"/>
                    <a:pt x="134" y="117"/>
                    <a:pt x="134" y="117"/>
                  </a:cubicBezTo>
                  <a:cubicBezTo>
                    <a:pt x="135" y="118"/>
                    <a:pt x="135" y="118"/>
                    <a:pt x="135" y="118"/>
                  </a:cubicBezTo>
                  <a:cubicBezTo>
                    <a:pt x="135" y="118"/>
                    <a:pt x="134" y="118"/>
                    <a:pt x="133" y="118"/>
                  </a:cubicBezTo>
                  <a:cubicBezTo>
                    <a:pt x="133" y="118"/>
                    <a:pt x="132" y="116"/>
                    <a:pt x="132" y="116"/>
                  </a:cubicBezTo>
                  <a:cubicBezTo>
                    <a:pt x="128" y="116"/>
                    <a:pt x="128" y="116"/>
                    <a:pt x="128" y="116"/>
                  </a:cubicBezTo>
                  <a:cubicBezTo>
                    <a:pt x="127" y="116"/>
                    <a:pt x="127" y="116"/>
                    <a:pt x="127" y="116"/>
                  </a:cubicBezTo>
                  <a:cubicBezTo>
                    <a:pt x="126" y="119"/>
                    <a:pt x="126" y="119"/>
                    <a:pt x="126" y="119"/>
                  </a:cubicBezTo>
                  <a:cubicBezTo>
                    <a:pt x="127" y="122"/>
                    <a:pt x="127" y="122"/>
                    <a:pt x="127" y="122"/>
                  </a:cubicBezTo>
                  <a:cubicBezTo>
                    <a:pt x="126" y="124"/>
                    <a:pt x="126" y="124"/>
                    <a:pt x="126" y="124"/>
                  </a:cubicBezTo>
                  <a:cubicBezTo>
                    <a:pt x="125" y="125"/>
                    <a:pt x="125" y="125"/>
                    <a:pt x="125" y="125"/>
                  </a:cubicBezTo>
                  <a:cubicBezTo>
                    <a:pt x="125" y="125"/>
                    <a:pt x="123" y="127"/>
                    <a:pt x="123" y="127"/>
                  </a:cubicBezTo>
                  <a:cubicBezTo>
                    <a:pt x="123" y="128"/>
                    <a:pt x="124" y="131"/>
                    <a:pt x="124" y="131"/>
                  </a:cubicBezTo>
                  <a:cubicBezTo>
                    <a:pt x="124" y="131"/>
                    <a:pt x="125" y="133"/>
                    <a:pt x="126" y="133"/>
                  </a:cubicBezTo>
                  <a:cubicBezTo>
                    <a:pt x="126" y="134"/>
                    <a:pt x="128" y="135"/>
                    <a:pt x="128" y="135"/>
                  </a:cubicBezTo>
                  <a:cubicBezTo>
                    <a:pt x="128" y="138"/>
                    <a:pt x="128" y="138"/>
                    <a:pt x="128" y="138"/>
                  </a:cubicBezTo>
                  <a:cubicBezTo>
                    <a:pt x="126" y="135"/>
                    <a:pt x="126" y="135"/>
                    <a:pt x="126" y="135"/>
                  </a:cubicBezTo>
                  <a:cubicBezTo>
                    <a:pt x="126" y="135"/>
                    <a:pt x="125" y="134"/>
                    <a:pt x="124" y="133"/>
                  </a:cubicBezTo>
                  <a:cubicBezTo>
                    <a:pt x="124" y="133"/>
                    <a:pt x="123" y="131"/>
                    <a:pt x="123" y="131"/>
                  </a:cubicBezTo>
                  <a:cubicBezTo>
                    <a:pt x="123" y="131"/>
                    <a:pt x="121" y="132"/>
                    <a:pt x="121" y="132"/>
                  </a:cubicBezTo>
                  <a:cubicBezTo>
                    <a:pt x="121" y="132"/>
                    <a:pt x="120" y="132"/>
                    <a:pt x="121" y="133"/>
                  </a:cubicBezTo>
                  <a:cubicBezTo>
                    <a:pt x="121" y="134"/>
                    <a:pt x="119" y="135"/>
                    <a:pt x="119" y="135"/>
                  </a:cubicBezTo>
                  <a:cubicBezTo>
                    <a:pt x="119" y="135"/>
                    <a:pt x="116" y="136"/>
                    <a:pt x="116" y="135"/>
                  </a:cubicBezTo>
                  <a:cubicBezTo>
                    <a:pt x="116" y="134"/>
                    <a:pt x="116" y="133"/>
                    <a:pt x="115" y="132"/>
                  </a:cubicBezTo>
                  <a:cubicBezTo>
                    <a:pt x="115" y="132"/>
                    <a:pt x="114" y="132"/>
                    <a:pt x="114" y="132"/>
                  </a:cubicBezTo>
                  <a:cubicBezTo>
                    <a:pt x="114" y="133"/>
                    <a:pt x="113" y="134"/>
                    <a:pt x="113" y="134"/>
                  </a:cubicBezTo>
                  <a:cubicBezTo>
                    <a:pt x="114" y="137"/>
                    <a:pt x="114" y="137"/>
                    <a:pt x="114" y="137"/>
                  </a:cubicBezTo>
                  <a:cubicBezTo>
                    <a:pt x="114" y="137"/>
                    <a:pt x="113" y="139"/>
                    <a:pt x="113" y="139"/>
                  </a:cubicBezTo>
                  <a:cubicBezTo>
                    <a:pt x="113" y="138"/>
                    <a:pt x="112" y="136"/>
                    <a:pt x="112" y="135"/>
                  </a:cubicBezTo>
                  <a:cubicBezTo>
                    <a:pt x="112" y="135"/>
                    <a:pt x="112" y="133"/>
                    <a:pt x="111" y="133"/>
                  </a:cubicBezTo>
                  <a:cubicBezTo>
                    <a:pt x="111" y="133"/>
                    <a:pt x="109" y="135"/>
                    <a:pt x="109" y="135"/>
                  </a:cubicBezTo>
                  <a:cubicBezTo>
                    <a:pt x="109" y="135"/>
                    <a:pt x="108" y="135"/>
                    <a:pt x="108" y="136"/>
                  </a:cubicBezTo>
                  <a:cubicBezTo>
                    <a:pt x="108" y="136"/>
                    <a:pt x="107" y="139"/>
                    <a:pt x="108" y="140"/>
                  </a:cubicBezTo>
                  <a:cubicBezTo>
                    <a:pt x="109" y="141"/>
                    <a:pt x="109" y="141"/>
                    <a:pt x="110" y="141"/>
                  </a:cubicBezTo>
                  <a:cubicBezTo>
                    <a:pt x="111" y="141"/>
                    <a:pt x="111" y="142"/>
                    <a:pt x="111" y="142"/>
                  </a:cubicBezTo>
                  <a:cubicBezTo>
                    <a:pt x="107" y="142"/>
                    <a:pt x="107" y="142"/>
                    <a:pt x="107" y="142"/>
                  </a:cubicBezTo>
                  <a:cubicBezTo>
                    <a:pt x="107" y="142"/>
                    <a:pt x="106" y="143"/>
                    <a:pt x="107" y="144"/>
                  </a:cubicBezTo>
                  <a:cubicBezTo>
                    <a:pt x="107" y="144"/>
                    <a:pt x="107" y="146"/>
                    <a:pt x="107" y="146"/>
                  </a:cubicBezTo>
                  <a:cubicBezTo>
                    <a:pt x="107" y="146"/>
                    <a:pt x="109" y="148"/>
                    <a:pt x="109" y="148"/>
                  </a:cubicBezTo>
                  <a:cubicBezTo>
                    <a:pt x="109" y="148"/>
                    <a:pt x="108" y="150"/>
                    <a:pt x="108" y="150"/>
                  </a:cubicBezTo>
                  <a:cubicBezTo>
                    <a:pt x="108" y="150"/>
                    <a:pt x="106" y="149"/>
                    <a:pt x="106" y="149"/>
                  </a:cubicBezTo>
                  <a:cubicBezTo>
                    <a:pt x="105" y="148"/>
                    <a:pt x="105" y="149"/>
                    <a:pt x="104" y="149"/>
                  </a:cubicBezTo>
                  <a:cubicBezTo>
                    <a:pt x="104" y="150"/>
                    <a:pt x="103" y="151"/>
                    <a:pt x="103" y="152"/>
                  </a:cubicBezTo>
                  <a:cubicBezTo>
                    <a:pt x="103" y="152"/>
                    <a:pt x="104" y="153"/>
                    <a:pt x="104" y="154"/>
                  </a:cubicBezTo>
                  <a:cubicBezTo>
                    <a:pt x="103" y="156"/>
                    <a:pt x="103" y="158"/>
                    <a:pt x="103" y="158"/>
                  </a:cubicBezTo>
                  <a:cubicBezTo>
                    <a:pt x="103" y="158"/>
                    <a:pt x="102" y="158"/>
                    <a:pt x="103" y="159"/>
                  </a:cubicBezTo>
                  <a:cubicBezTo>
                    <a:pt x="104" y="160"/>
                    <a:pt x="106" y="160"/>
                    <a:pt x="107" y="160"/>
                  </a:cubicBezTo>
                  <a:cubicBezTo>
                    <a:pt x="108" y="160"/>
                    <a:pt x="108" y="160"/>
                    <a:pt x="108" y="160"/>
                  </a:cubicBezTo>
                  <a:cubicBezTo>
                    <a:pt x="109" y="160"/>
                    <a:pt x="110" y="160"/>
                    <a:pt x="111" y="161"/>
                  </a:cubicBezTo>
                  <a:cubicBezTo>
                    <a:pt x="111" y="161"/>
                    <a:pt x="112" y="161"/>
                    <a:pt x="112" y="161"/>
                  </a:cubicBezTo>
                  <a:cubicBezTo>
                    <a:pt x="112" y="161"/>
                    <a:pt x="111" y="163"/>
                    <a:pt x="110" y="162"/>
                  </a:cubicBezTo>
                  <a:cubicBezTo>
                    <a:pt x="109" y="161"/>
                    <a:pt x="107" y="161"/>
                    <a:pt x="106" y="161"/>
                  </a:cubicBezTo>
                  <a:cubicBezTo>
                    <a:pt x="105" y="161"/>
                    <a:pt x="106" y="163"/>
                    <a:pt x="106" y="163"/>
                  </a:cubicBezTo>
                  <a:cubicBezTo>
                    <a:pt x="107" y="165"/>
                    <a:pt x="107" y="165"/>
                    <a:pt x="107" y="165"/>
                  </a:cubicBezTo>
                  <a:cubicBezTo>
                    <a:pt x="107" y="165"/>
                    <a:pt x="108" y="166"/>
                    <a:pt x="107" y="166"/>
                  </a:cubicBezTo>
                  <a:cubicBezTo>
                    <a:pt x="106" y="166"/>
                    <a:pt x="104" y="165"/>
                    <a:pt x="104" y="165"/>
                  </a:cubicBezTo>
                  <a:cubicBezTo>
                    <a:pt x="104" y="165"/>
                    <a:pt x="104" y="165"/>
                    <a:pt x="103" y="165"/>
                  </a:cubicBezTo>
                  <a:cubicBezTo>
                    <a:pt x="103" y="165"/>
                    <a:pt x="102" y="166"/>
                    <a:pt x="101" y="166"/>
                  </a:cubicBezTo>
                  <a:cubicBezTo>
                    <a:pt x="100" y="166"/>
                    <a:pt x="100" y="166"/>
                    <a:pt x="99" y="165"/>
                  </a:cubicBezTo>
                  <a:cubicBezTo>
                    <a:pt x="98" y="165"/>
                    <a:pt x="96" y="163"/>
                    <a:pt x="96" y="163"/>
                  </a:cubicBezTo>
                  <a:cubicBezTo>
                    <a:pt x="96" y="163"/>
                    <a:pt x="95" y="163"/>
                    <a:pt x="95" y="162"/>
                  </a:cubicBezTo>
                  <a:cubicBezTo>
                    <a:pt x="95" y="161"/>
                    <a:pt x="96" y="159"/>
                    <a:pt x="96" y="159"/>
                  </a:cubicBezTo>
                  <a:cubicBezTo>
                    <a:pt x="97" y="158"/>
                    <a:pt x="96" y="158"/>
                    <a:pt x="97" y="158"/>
                  </a:cubicBezTo>
                  <a:cubicBezTo>
                    <a:pt x="98" y="158"/>
                    <a:pt x="101" y="158"/>
                    <a:pt x="99" y="156"/>
                  </a:cubicBezTo>
                  <a:cubicBezTo>
                    <a:pt x="98" y="154"/>
                    <a:pt x="98" y="154"/>
                    <a:pt x="97" y="154"/>
                  </a:cubicBezTo>
                  <a:cubicBezTo>
                    <a:pt x="96" y="155"/>
                    <a:pt x="94" y="156"/>
                    <a:pt x="94" y="156"/>
                  </a:cubicBezTo>
                  <a:cubicBezTo>
                    <a:pt x="94" y="156"/>
                    <a:pt x="93" y="155"/>
                    <a:pt x="94" y="152"/>
                  </a:cubicBezTo>
                  <a:cubicBezTo>
                    <a:pt x="95" y="149"/>
                    <a:pt x="94" y="149"/>
                    <a:pt x="95" y="148"/>
                  </a:cubicBezTo>
                  <a:cubicBezTo>
                    <a:pt x="96" y="147"/>
                    <a:pt x="97" y="146"/>
                    <a:pt x="97" y="146"/>
                  </a:cubicBezTo>
                  <a:cubicBezTo>
                    <a:pt x="97" y="146"/>
                    <a:pt x="97" y="145"/>
                    <a:pt x="95" y="143"/>
                  </a:cubicBezTo>
                  <a:cubicBezTo>
                    <a:pt x="94" y="141"/>
                    <a:pt x="93" y="139"/>
                    <a:pt x="93" y="139"/>
                  </a:cubicBezTo>
                  <a:cubicBezTo>
                    <a:pt x="92" y="138"/>
                    <a:pt x="90" y="140"/>
                    <a:pt x="90" y="140"/>
                  </a:cubicBezTo>
                  <a:cubicBezTo>
                    <a:pt x="90" y="141"/>
                    <a:pt x="89" y="143"/>
                    <a:pt x="90" y="144"/>
                  </a:cubicBezTo>
                  <a:cubicBezTo>
                    <a:pt x="90" y="145"/>
                    <a:pt x="90" y="146"/>
                    <a:pt x="89" y="147"/>
                  </a:cubicBezTo>
                  <a:cubicBezTo>
                    <a:pt x="88" y="147"/>
                    <a:pt x="88" y="148"/>
                    <a:pt x="87" y="147"/>
                  </a:cubicBezTo>
                  <a:cubicBezTo>
                    <a:pt x="86" y="146"/>
                    <a:pt x="87" y="147"/>
                    <a:pt x="86" y="145"/>
                  </a:cubicBezTo>
                  <a:cubicBezTo>
                    <a:pt x="85" y="144"/>
                    <a:pt x="86" y="144"/>
                    <a:pt x="85" y="144"/>
                  </a:cubicBezTo>
                  <a:cubicBezTo>
                    <a:pt x="84" y="143"/>
                    <a:pt x="83" y="142"/>
                    <a:pt x="83" y="142"/>
                  </a:cubicBezTo>
                  <a:cubicBezTo>
                    <a:pt x="83" y="142"/>
                    <a:pt x="80" y="141"/>
                    <a:pt x="80" y="142"/>
                  </a:cubicBezTo>
                  <a:cubicBezTo>
                    <a:pt x="80" y="143"/>
                    <a:pt x="80" y="143"/>
                    <a:pt x="81" y="144"/>
                  </a:cubicBezTo>
                  <a:cubicBezTo>
                    <a:pt x="81" y="145"/>
                    <a:pt x="82" y="145"/>
                    <a:pt x="82" y="146"/>
                  </a:cubicBezTo>
                  <a:cubicBezTo>
                    <a:pt x="82" y="147"/>
                    <a:pt x="81" y="147"/>
                    <a:pt x="81" y="147"/>
                  </a:cubicBezTo>
                  <a:cubicBezTo>
                    <a:pt x="81" y="147"/>
                    <a:pt x="80" y="146"/>
                    <a:pt x="79" y="146"/>
                  </a:cubicBezTo>
                  <a:cubicBezTo>
                    <a:pt x="79" y="146"/>
                    <a:pt x="77" y="148"/>
                    <a:pt x="77" y="148"/>
                  </a:cubicBezTo>
                  <a:cubicBezTo>
                    <a:pt x="77" y="148"/>
                    <a:pt x="77" y="149"/>
                    <a:pt x="77" y="150"/>
                  </a:cubicBezTo>
                  <a:cubicBezTo>
                    <a:pt x="77" y="150"/>
                    <a:pt x="77" y="151"/>
                    <a:pt x="77" y="152"/>
                  </a:cubicBezTo>
                  <a:cubicBezTo>
                    <a:pt x="78" y="153"/>
                    <a:pt x="78" y="155"/>
                    <a:pt x="79" y="155"/>
                  </a:cubicBezTo>
                  <a:cubicBezTo>
                    <a:pt x="81" y="155"/>
                    <a:pt x="85" y="153"/>
                    <a:pt x="85" y="153"/>
                  </a:cubicBezTo>
                  <a:cubicBezTo>
                    <a:pt x="85" y="154"/>
                    <a:pt x="87" y="155"/>
                    <a:pt x="88" y="156"/>
                  </a:cubicBezTo>
                  <a:cubicBezTo>
                    <a:pt x="88" y="156"/>
                    <a:pt x="88" y="158"/>
                    <a:pt x="88" y="158"/>
                  </a:cubicBezTo>
                  <a:cubicBezTo>
                    <a:pt x="88" y="158"/>
                    <a:pt x="87" y="159"/>
                    <a:pt x="86" y="159"/>
                  </a:cubicBezTo>
                  <a:cubicBezTo>
                    <a:pt x="85" y="159"/>
                    <a:pt x="84" y="157"/>
                    <a:pt x="84" y="159"/>
                  </a:cubicBezTo>
                  <a:cubicBezTo>
                    <a:pt x="84" y="160"/>
                    <a:pt x="83" y="162"/>
                    <a:pt x="84" y="163"/>
                  </a:cubicBezTo>
                  <a:cubicBezTo>
                    <a:pt x="85" y="164"/>
                    <a:pt x="85" y="166"/>
                    <a:pt x="87" y="166"/>
                  </a:cubicBezTo>
                  <a:cubicBezTo>
                    <a:pt x="89" y="167"/>
                    <a:pt x="89" y="168"/>
                    <a:pt x="90" y="167"/>
                  </a:cubicBezTo>
                  <a:cubicBezTo>
                    <a:pt x="91" y="166"/>
                    <a:pt x="91" y="165"/>
                    <a:pt x="92" y="166"/>
                  </a:cubicBezTo>
                  <a:cubicBezTo>
                    <a:pt x="93" y="166"/>
                    <a:pt x="94" y="166"/>
                    <a:pt x="95" y="167"/>
                  </a:cubicBezTo>
                  <a:cubicBezTo>
                    <a:pt x="95" y="168"/>
                    <a:pt x="94" y="168"/>
                    <a:pt x="94" y="168"/>
                  </a:cubicBezTo>
                  <a:cubicBezTo>
                    <a:pt x="94" y="168"/>
                    <a:pt x="93" y="168"/>
                    <a:pt x="93" y="169"/>
                  </a:cubicBezTo>
                  <a:cubicBezTo>
                    <a:pt x="93" y="169"/>
                    <a:pt x="92" y="170"/>
                    <a:pt x="93" y="170"/>
                  </a:cubicBezTo>
                  <a:cubicBezTo>
                    <a:pt x="95" y="170"/>
                    <a:pt x="96" y="170"/>
                    <a:pt x="96" y="170"/>
                  </a:cubicBezTo>
                  <a:cubicBezTo>
                    <a:pt x="96" y="170"/>
                    <a:pt x="97" y="168"/>
                    <a:pt x="98" y="169"/>
                  </a:cubicBezTo>
                  <a:cubicBezTo>
                    <a:pt x="98" y="170"/>
                    <a:pt x="97" y="170"/>
                    <a:pt x="96" y="171"/>
                  </a:cubicBezTo>
                  <a:cubicBezTo>
                    <a:pt x="95" y="172"/>
                    <a:pt x="95" y="172"/>
                    <a:pt x="95" y="173"/>
                  </a:cubicBezTo>
                  <a:cubicBezTo>
                    <a:pt x="95" y="174"/>
                    <a:pt x="94" y="174"/>
                    <a:pt x="94" y="175"/>
                  </a:cubicBezTo>
                  <a:cubicBezTo>
                    <a:pt x="94" y="176"/>
                    <a:pt x="92" y="180"/>
                    <a:pt x="95" y="177"/>
                  </a:cubicBezTo>
                  <a:cubicBezTo>
                    <a:pt x="99" y="174"/>
                    <a:pt x="99" y="175"/>
                    <a:pt x="99" y="174"/>
                  </a:cubicBezTo>
                  <a:cubicBezTo>
                    <a:pt x="99" y="173"/>
                    <a:pt x="99" y="173"/>
                    <a:pt x="101" y="172"/>
                  </a:cubicBezTo>
                  <a:cubicBezTo>
                    <a:pt x="102" y="171"/>
                    <a:pt x="103" y="171"/>
                    <a:pt x="104" y="171"/>
                  </a:cubicBezTo>
                  <a:cubicBezTo>
                    <a:pt x="104" y="170"/>
                    <a:pt x="106" y="170"/>
                    <a:pt x="105" y="171"/>
                  </a:cubicBezTo>
                  <a:cubicBezTo>
                    <a:pt x="104" y="172"/>
                    <a:pt x="103" y="171"/>
                    <a:pt x="104" y="172"/>
                  </a:cubicBezTo>
                  <a:cubicBezTo>
                    <a:pt x="105" y="173"/>
                    <a:pt x="105" y="174"/>
                    <a:pt x="106" y="174"/>
                  </a:cubicBezTo>
                  <a:cubicBezTo>
                    <a:pt x="107" y="174"/>
                    <a:pt x="107" y="174"/>
                    <a:pt x="107" y="174"/>
                  </a:cubicBezTo>
                  <a:cubicBezTo>
                    <a:pt x="107" y="174"/>
                    <a:pt x="105" y="174"/>
                    <a:pt x="104" y="174"/>
                  </a:cubicBezTo>
                  <a:cubicBezTo>
                    <a:pt x="104" y="174"/>
                    <a:pt x="103" y="174"/>
                    <a:pt x="103" y="174"/>
                  </a:cubicBezTo>
                  <a:cubicBezTo>
                    <a:pt x="102" y="174"/>
                    <a:pt x="102" y="175"/>
                    <a:pt x="102" y="175"/>
                  </a:cubicBezTo>
                  <a:cubicBezTo>
                    <a:pt x="101" y="176"/>
                    <a:pt x="101" y="176"/>
                    <a:pt x="101" y="176"/>
                  </a:cubicBezTo>
                  <a:cubicBezTo>
                    <a:pt x="101" y="176"/>
                    <a:pt x="102" y="177"/>
                    <a:pt x="102" y="178"/>
                  </a:cubicBezTo>
                  <a:cubicBezTo>
                    <a:pt x="102" y="178"/>
                    <a:pt x="102" y="178"/>
                    <a:pt x="101" y="178"/>
                  </a:cubicBezTo>
                  <a:cubicBezTo>
                    <a:pt x="100" y="178"/>
                    <a:pt x="101" y="177"/>
                    <a:pt x="99" y="178"/>
                  </a:cubicBezTo>
                  <a:cubicBezTo>
                    <a:pt x="97" y="178"/>
                    <a:pt x="98" y="176"/>
                    <a:pt x="97" y="179"/>
                  </a:cubicBezTo>
                  <a:cubicBezTo>
                    <a:pt x="96" y="182"/>
                    <a:pt x="95" y="182"/>
                    <a:pt x="95" y="182"/>
                  </a:cubicBezTo>
                  <a:cubicBezTo>
                    <a:pt x="95" y="182"/>
                    <a:pt x="95" y="182"/>
                    <a:pt x="95" y="183"/>
                  </a:cubicBezTo>
                  <a:cubicBezTo>
                    <a:pt x="95" y="183"/>
                    <a:pt x="96" y="184"/>
                    <a:pt x="97" y="185"/>
                  </a:cubicBezTo>
                  <a:cubicBezTo>
                    <a:pt x="99" y="186"/>
                    <a:pt x="100" y="187"/>
                    <a:pt x="100" y="187"/>
                  </a:cubicBezTo>
                  <a:cubicBezTo>
                    <a:pt x="100" y="187"/>
                    <a:pt x="99" y="187"/>
                    <a:pt x="98" y="187"/>
                  </a:cubicBezTo>
                  <a:cubicBezTo>
                    <a:pt x="96" y="188"/>
                    <a:pt x="95" y="188"/>
                    <a:pt x="94" y="189"/>
                  </a:cubicBezTo>
                  <a:cubicBezTo>
                    <a:pt x="94" y="189"/>
                    <a:pt x="93" y="190"/>
                    <a:pt x="92" y="190"/>
                  </a:cubicBezTo>
                  <a:cubicBezTo>
                    <a:pt x="91" y="190"/>
                    <a:pt x="88" y="189"/>
                    <a:pt x="87" y="190"/>
                  </a:cubicBezTo>
                  <a:cubicBezTo>
                    <a:pt x="86" y="190"/>
                    <a:pt x="85" y="190"/>
                    <a:pt x="84" y="191"/>
                  </a:cubicBezTo>
                  <a:cubicBezTo>
                    <a:pt x="84" y="191"/>
                    <a:pt x="84" y="192"/>
                    <a:pt x="84" y="192"/>
                  </a:cubicBezTo>
                  <a:cubicBezTo>
                    <a:pt x="84" y="192"/>
                    <a:pt x="83" y="193"/>
                    <a:pt x="84" y="193"/>
                  </a:cubicBezTo>
                  <a:cubicBezTo>
                    <a:pt x="85" y="193"/>
                    <a:pt x="89" y="193"/>
                    <a:pt x="89" y="193"/>
                  </a:cubicBezTo>
                  <a:cubicBezTo>
                    <a:pt x="90" y="193"/>
                    <a:pt x="90" y="194"/>
                    <a:pt x="90" y="194"/>
                  </a:cubicBezTo>
                  <a:cubicBezTo>
                    <a:pt x="88" y="194"/>
                    <a:pt x="88" y="194"/>
                    <a:pt x="88" y="194"/>
                  </a:cubicBezTo>
                  <a:cubicBezTo>
                    <a:pt x="88" y="194"/>
                    <a:pt x="86" y="194"/>
                    <a:pt x="85" y="194"/>
                  </a:cubicBezTo>
                  <a:cubicBezTo>
                    <a:pt x="85" y="194"/>
                    <a:pt x="82" y="195"/>
                    <a:pt x="82" y="195"/>
                  </a:cubicBezTo>
                  <a:cubicBezTo>
                    <a:pt x="82" y="195"/>
                    <a:pt x="80" y="197"/>
                    <a:pt x="80" y="198"/>
                  </a:cubicBezTo>
                  <a:cubicBezTo>
                    <a:pt x="80" y="198"/>
                    <a:pt x="80" y="199"/>
                    <a:pt x="81" y="201"/>
                  </a:cubicBezTo>
                  <a:cubicBezTo>
                    <a:pt x="83" y="202"/>
                    <a:pt x="83" y="203"/>
                    <a:pt x="83" y="204"/>
                  </a:cubicBezTo>
                  <a:cubicBezTo>
                    <a:pt x="83" y="204"/>
                    <a:pt x="83" y="204"/>
                    <a:pt x="83" y="205"/>
                  </a:cubicBezTo>
                  <a:cubicBezTo>
                    <a:pt x="82" y="205"/>
                    <a:pt x="80" y="207"/>
                    <a:pt x="80" y="207"/>
                  </a:cubicBezTo>
                  <a:cubicBezTo>
                    <a:pt x="80" y="207"/>
                    <a:pt x="80" y="207"/>
                    <a:pt x="80" y="209"/>
                  </a:cubicBezTo>
                  <a:cubicBezTo>
                    <a:pt x="79" y="210"/>
                    <a:pt x="77" y="213"/>
                    <a:pt x="79" y="213"/>
                  </a:cubicBezTo>
                  <a:cubicBezTo>
                    <a:pt x="81" y="214"/>
                    <a:pt x="80" y="215"/>
                    <a:pt x="82" y="214"/>
                  </a:cubicBezTo>
                  <a:cubicBezTo>
                    <a:pt x="85" y="213"/>
                    <a:pt x="82" y="212"/>
                    <a:pt x="86" y="213"/>
                  </a:cubicBezTo>
                  <a:cubicBezTo>
                    <a:pt x="90" y="214"/>
                    <a:pt x="91" y="213"/>
                    <a:pt x="92" y="213"/>
                  </a:cubicBezTo>
                  <a:cubicBezTo>
                    <a:pt x="93" y="212"/>
                    <a:pt x="93" y="212"/>
                    <a:pt x="94" y="211"/>
                  </a:cubicBezTo>
                  <a:cubicBezTo>
                    <a:pt x="94" y="211"/>
                    <a:pt x="92" y="210"/>
                    <a:pt x="95" y="210"/>
                  </a:cubicBezTo>
                  <a:cubicBezTo>
                    <a:pt x="98" y="209"/>
                    <a:pt x="98" y="209"/>
                    <a:pt x="98" y="209"/>
                  </a:cubicBezTo>
                  <a:cubicBezTo>
                    <a:pt x="98" y="209"/>
                    <a:pt x="96" y="206"/>
                    <a:pt x="98" y="208"/>
                  </a:cubicBezTo>
                  <a:cubicBezTo>
                    <a:pt x="101" y="210"/>
                    <a:pt x="101" y="211"/>
                    <a:pt x="101" y="211"/>
                  </a:cubicBezTo>
                  <a:cubicBezTo>
                    <a:pt x="99" y="213"/>
                    <a:pt x="99" y="213"/>
                    <a:pt x="99" y="213"/>
                  </a:cubicBezTo>
                  <a:cubicBezTo>
                    <a:pt x="99" y="214"/>
                    <a:pt x="99" y="214"/>
                    <a:pt x="99" y="214"/>
                  </a:cubicBezTo>
                  <a:cubicBezTo>
                    <a:pt x="99" y="214"/>
                    <a:pt x="97" y="214"/>
                    <a:pt x="96" y="216"/>
                  </a:cubicBezTo>
                  <a:cubicBezTo>
                    <a:pt x="95" y="218"/>
                    <a:pt x="92" y="221"/>
                    <a:pt x="92" y="222"/>
                  </a:cubicBezTo>
                  <a:cubicBezTo>
                    <a:pt x="92" y="222"/>
                    <a:pt x="93" y="221"/>
                    <a:pt x="91" y="223"/>
                  </a:cubicBezTo>
                  <a:cubicBezTo>
                    <a:pt x="88" y="225"/>
                    <a:pt x="87" y="225"/>
                    <a:pt x="85" y="226"/>
                  </a:cubicBezTo>
                  <a:cubicBezTo>
                    <a:pt x="84" y="228"/>
                    <a:pt x="84" y="227"/>
                    <a:pt x="83" y="228"/>
                  </a:cubicBezTo>
                  <a:cubicBezTo>
                    <a:pt x="83" y="229"/>
                    <a:pt x="82" y="230"/>
                    <a:pt x="82" y="230"/>
                  </a:cubicBezTo>
                  <a:cubicBezTo>
                    <a:pt x="81" y="232"/>
                    <a:pt x="81" y="232"/>
                    <a:pt x="81" y="232"/>
                  </a:cubicBezTo>
                  <a:cubicBezTo>
                    <a:pt x="78" y="233"/>
                    <a:pt x="78" y="233"/>
                    <a:pt x="78" y="233"/>
                  </a:cubicBezTo>
                  <a:cubicBezTo>
                    <a:pt x="75" y="232"/>
                    <a:pt x="75" y="232"/>
                    <a:pt x="75" y="232"/>
                  </a:cubicBezTo>
                  <a:cubicBezTo>
                    <a:pt x="73" y="234"/>
                    <a:pt x="73" y="234"/>
                    <a:pt x="73" y="234"/>
                  </a:cubicBezTo>
                  <a:cubicBezTo>
                    <a:pt x="73" y="234"/>
                    <a:pt x="70" y="233"/>
                    <a:pt x="69" y="233"/>
                  </a:cubicBezTo>
                  <a:cubicBezTo>
                    <a:pt x="68" y="234"/>
                    <a:pt x="67" y="235"/>
                    <a:pt x="67" y="235"/>
                  </a:cubicBezTo>
                  <a:cubicBezTo>
                    <a:pt x="67" y="235"/>
                    <a:pt x="66" y="235"/>
                    <a:pt x="66" y="237"/>
                  </a:cubicBezTo>
                  <a:cubicBezTo>
                    <a:pt x="66" y="238"/>
                    <a:pt x="65" y="241"/>
                    <a:pt x="65" y="241"/>
                  </a:cubicBezTo>
                  <a:cubicBezTo>
                    <a:pt x="63" y="243"/>
                    <a:pt x="63" y="243"/>
                    <a:pt x="63" y="243"/>
                  </a:cubicBezTo>
                  <a:cubicBezTo>
                    <a:pt x="63" y="243"/>
                    <a:pt x="62" y="245"/>
                    <a:pt x="64" y="244"/>
                  </a:cubicBezTo>
                  <a:cubicBezTo>
                    <a:pt x="66" y="243"/>
                    <a:pt x="67" y="242"/>
                    <a:pt x="68" y="241"/>
                  </a:cubicBezTo>
                  <a:cubicBezTo>
                    <a:pt x="68" y="241"/>
                    <a:pt x="70" y="240"/>
                    <a:pt x="70" y="240"/>
                  </a:cubicBezTo>
                  <a:cubicBezTo>
                    <a:pt x="70" y="242"/>
                    <a:pt x="70" y="242"/>
                    <a:pt x="70" y="242"/>
                  </a:cubicBezTo>
                  <a:cubicBezTo>
                    <a:pt x="69" y="246"/>
                    <a:pt x="69" y="246"/>
                    <a:pt x="69" y="246"/>
                  </a:cubicBezTo>
                  <a:cubicBezTo>
                    <a:pt x="68" y="247"/>
                    <a:pt x="68" y="247"/>
                    <a:pt x="68" y="247"/>
                  </a:cubicBezTo>
                  <a:cubicBezTo>
                    <a:pt x="67" y="248"/>
                    <a:pt x="67" y="248"/>
                    <a:pt x="67" y="248"/>
                  </a:cubicBezTo>
                  <a:cubicBezTo>
                    <a:pt x="67" y="248"/>
                    <a:pt x="65" y="252"/>
                    <a:pt x="67" y="252"/>
                  </a:cubicBezTo>
                  <a:cubicBezTo>
                    <a:pt x="69" y="251"/>
                    <a:pt x="68" y="251"/>
                    <a:pt x="70" y="250"/>
                  </a:cubicBezTo>
                  <a:cubicBezTo>
                    <a:pt x="72" y="250"/>
                    <a:pt x="71" y="249"/>
                    <a:pt x="75" y="248"/>
                  </a:cubicBezTo>
                  <a:cubicBezTo>
                    <a:pt x="78" y="248"/>
                    <a:pt x="78" y="246"/>
                    <a:pt x="78" y="245"/>
                  </a:cubicBezTo>
                  <a:cubicBezTo>
                    <a:pt x="78" y="245"/>
                    <a:pt x="78" y="244"/>
                    <a:pt x="78" y="243"/>
                  </a:cubicBezTo>
                  <a:cubicBezTo>
                    <a:pt x="78" y="242"/>
                    <a:pt x="76" y="241"/>
                    <a:pt x="79" y="240"/>
                  </a:cubicBezTo>
                  <a:cubicBezTo>
                    <a:pt x="81" y="240"/>
                    <a:pt x="80" y="241"/>
                    <a:pt x="81" y="240"/>
                  </a:cubicBezTo>
                  <a:cubicBezTo>
                    <a:pt x="82" y="239"/>
                    <a:pt x="82" y="241"/>
                    <a:pt x="82" y="238"/>
                  </a:cubicBezTo>
                  <a:cubicBezTo>
                    <a:pt x="82" y="236"/>
                    <a:pt x="82" y="236"/>
                    <a:pt x="84" y="235"/>
                  </a:cubicBezTo>
                  <a:cubicBezTo>
                    <a:pt x="86" y="233"/>
                    <a:pt x="85" y="234"/>
                    <a:pt x="86" y="233"/>
                  </a:cubicBezTo>
                  <a:cubicBezTo>
                    <a:pt x="87" y="232"/>
                    <a:pt x="86" y="232"/>
                    <a:pt x="87" y="231"/>
                  </a:cubicBezTo>
                  <a:cubicBezTo>
                    <a:pt x="89" y="230"/>
                    <a:pt x="89" y="230"/>
                    <a:pt x="89" y="230"/>
                  </a:cubicBezTo>
                  <a:cubicBezTo>
                    <a:pt x="89" y="229"/>
                    <a:pt x="92" y="227"/>
                    <a:pt x="92" y="227"/>
                  </a:cubicBezTo>
                  <a:cubicBezTo>
                    <a:pt x="92" y="225"/>
                    <a:pt x="92" y="225"/>
                    <a:pt x="92" y="225"/>
                  </a:cubicBezTo>
                  <a:cubicBezTo>
                    <a:pt x="96" y="223"/>
                    <a:pt x="96" y="223"/>
                    <a:pt x="96" y="223"/>
                  </a:cubicBezTo>
                  <a:cubicBezTo>
                    <a:pt x="96" y="223"/>
                    <a:pt x="97" y="222"/>
                    <a:pt x="97" y="223"/>
                  </a:cubicBezTo>
                  <a:cubicBezTo>
                    <a:pt x="96" y="224"/>
                    <a:pt x="95" y="226"/>
                    <a:pt x="95" y="226"/>
                  </a:cubicBezTo>
                  <a:cubicBezTo>
                    <a:pt x="95" y="228"/>
                    <a:pt x="95" y="228"/>
                    <a:pt x="95" y="228"/>
                  </a:cubicBezTo>
                  <a:cubicBezTo>
                    <a:pt x="92" y="230"/>
                    <a:pt x="92" y="230"/>
                    <a:pt x="92" y="230"/>
                  </a:cubicBezTo>
                  <a:cubicBezTo>
                    <a:pt x="92" y="230"/>
                    <a:pt x="94" y="231"/>
                    <a:pt x="93" y="232"/>
                  </a:cubicBezTo>
                  <a:cubicBezTo>
                    <a:pt x="92" y="233"/>
                    <a:pt x="90" y="234"/>
                    <a:pt x="90" y="234"/>
                  </a:cubicBezTo>
                  <a:cubicBezTo>
                    <a:pt x="90" y="236"/>
                    <a:pt x="90" y="236"/>
                    <a:pt x="90" y="236"/>
                  </a:cubicBezTo>
                  <a:cubicBezTo>
                    <a:pt x="91" y="237"/>
                    <a:pt x="91" y="237"/>
                    <a:pt x="91" y="237"/>
                  </a:cubicBezTo>
                  <a:cubicBezTo>
                    <a:pt x="89" y="241"/>
                    <a:pt x="89" y="241"/>
                    <a:pt x="89" y="241"/>
                  </a:cubicBezTo>
                  <a:cubicBezTo>
                    <a:pt x="91" y="243"/>
                    <a:pt x="91" y="243"/>
                    <a:pt x="91" y="243"/>
                  </a:cubicBezTo>
                  <a:cubicBezTo>
                    <a:pt x="92" y="245"/>
                    <a:pt x="92" y="245"/>
                    <a:pt x="92" y="245"/>
                  </a:cubicBezTo>
                  <a:cubicBezTo>
                    <a:pt x="92" y="245"/>
                    <a:pt x="91" y="246"/>
                    <a:pt x="90" y="247"/>
                  </a:cubicBezTo>
                  <a:cubicBezTo>
                    <a:pt x="89" y="247"/>
                    <a:pt x="87" y="250"/>
                    <a:pt x="87" y="250"/>
                  </a:cubicBezTo>
                  <a:cubicBezTo>
                    <a:pt x="85" y="253"/>
                    <a:pt x="85" y="253"/>
                    <a:pt x="85" y="253"/>
                  </a:cubicBezTo>
                  <a:cubicBezTo>
                    <a:pt x="83" y="256"/>
                    <a:pt x="83" y="256"/>
                    <a:pt x="83" y="256"/>
                  </a:cubicBezTo>
                  <a:cubicBezTo>
                    <a:pt x="83" y="259"/>
                    <a:pt x="83" y="259"/>
                    <a:pt x="83" y="259"/>
                  </a:cubicBezTo>
                  <a:cubicBezTo>
                    <a:pt x="82" y="263"/>
                    <a:pt x="82" y="263"/>
                    <a:pt x="82" y="263"/>
                  </a:cubicBezTo>
                  <a:cubicBezTo>
                    <a:pt x="80" y="264"/>
                    <a:pt x="80" y="264"/>
                    <a:pt x="80" y="264"/>
                  </a:cubicBezTo>
                  <a:cubicBezTo>
                    <a:pt x="80" y="264"/>
                    <a:pt x="79" y="267"/>
                    <a:pt x="81" y="267"/>
                  </a:cubicBezTo>
                  <a:cubicBezTo>
                    <a:pt x="83" y="268"/>
                    <a:pt x="83" y="268"/>
                    <a:pt x="84" y="268"/>
                  </a:cubicBezTo>
                  <a:cubicBezTo>
                    <a:pt x="86" y="268"/>
                    <a:pt x="85" y="268"/>
                    <a:pt x="86" y="268"/>
                  </a:cubicBezTo>
                  <a:cubicBezTo>
                    <a:pt x="87" y="268"/>
                    <a:pt x="89" y="268"/>
                    <a:pt x="89" y="266"/>
                  </a:cubicBezTo>
                  <a:cubicBezTo>
                    <a:pt x="89" y="264"/>
                    <a:pt x="89" y="262"/>
                    <a:pt x="89" y="261"/>
                  </a:cubicBezTo>
                  <a:cubicBezTo>
                    <a:pt x="89" y="261"/>
                    <a:pt x="91" y="258"/>
                    <a:pt x="91" y="258"/>
                  </a:cubicBezTo>
                  <a:cubicBezTo>
                    <a:pt x="91" y="254"/>
                    <a:pt x="91" y="254"/>
                    <a:pt x="91" y="254"/>
                  </a:cubicBezTo>
                  <a:cubicBezTo>
                    <a:pt x="91" y="254"/>
                    <a:pt x="91" y="253"/>
                    <a:pt x="93" y="251"/>
                  </a:cubicBezTo>
                  <a:cubicBezTo>
                    <a:pt x="95" y="250"/>
                    <a:pt x="94" y="250"/>
                    <a:pt x="95" y="250"/>
                  </a:cubicBezTo>
                  <a:cubicBezTo>
                    <a:pt x="96" y="249"/>
                    <a:pt x="96" y="248"/>
                    <a:pt x="96" y="247"/>
                  </a:cubicBezTo>
                  <a:cubicBezTo>
                    <a:pt x="97" y="246"/>
                    <a:pt x="97" y="246"/>
                    <a:pt x="97" y="246"/>
                  </a:cubicBezTo>
                  <a:cubicBezTo>
                    <a:pt x="98" y="244"/>
                    <a:pt x="98" y="244"/>
                    <a:pt x="98" y="244"/>
                  </a:cubicBezTo>
                  <a:cubicBezTo>
                    <a:pt x="98" y="236"/>
                    <a:pt x="98" y="236"/>
                    <a:pt x="98" y="236"/>
                  </a:cubicBezTo>
                  <a:cubicBezTo>
                    <a:pt x="98" y="236"/>
                    <a:pt x="98" y="234"/>
                    <a:pt x="99" y="234"/>
                  </a:cubicBezTo>
                  <a:cubicBezTo>
                    <a:pt x="100" y="234"/>
                    <a:pt x="101" y="234"/>
                    <a:pt x="101" y="234"/>
                  </a:cubicBezTo>
                  <a:cubicBezTo>
                    <a:pt x="101" y="234"/>
                    <a:pt x="101" y="235"/>
                    <a:pt x="101" y="237"/>
                  </a:cubicBezTo>
                  <a:cubicBezTo>
                    <a:pt x="100" y="239"/>
                    <a:pt x="101" y="242"/>
                    <a:pt x="101" y="242"/>
                  </a:cubicBezTo>
                  <a:cubicBezTo>
                    <a:pt x="108" y="248"/>
                    <a:pt x="108" y="248"/>
                    <a:pt x="108" y="248"/>
                  </a:cubicBezTo>
                  <a:cubicBezTo>
                    <a:pt x="108" y="248"/>
                    <a:pt x="111" y="253"/>
                    <a:pt x="111" y="254"/>
                  </a:cubicBezTo>
                  <a:cubicBezTo>
                    <a:pt x="111" y="254"/>
                    <a:pt x="116" y="258"/>
                    <a:pt x="116" y="258"/>
                  </a:cubicBezTo>
                  <a:cubicBezTo>
                    <a:pt x="116" y="258"/>
                    <a:pt x="117" y="259"/>
                    <a:pt x="116" y="260"/>
                  </a:cubicBezTo>
                  <a:cubicBezTo>
                    <a:pt x="116" y="261"/>
                    <a:pt x="117" y="262"/>
                    <a:pt x="117" y="263"/>
                  </a:cubicBezTo>
                  <a:cubicBezTo>
                    <a:pt x="116" y="264"/>
                    <a:pt x="115" y="267"/>
                    <a:pt x="115" y="267"/>
                  </a:cubicBezTo>
                  <a:cubicBezTo>
                    <a:pt x="113" y="268"/>
                    <a:pt x="113" y="268"/>
                    <a:pt x="113" y="268"/>
                  </a:cubicBezTo>
                  <a:cubicBezTo>
                    <a:pt x="110" y="271"/>
                    <a:pt x="110" y="271"/>
                    <a:pt x="110" y="271"/>
                  </a:cubicBezTo>
                  <a:cubicBezTo>
                    <a:pt x="109" y="275"/>
                    <a:pt x="109" y="275"/>
                    <a:pt x="109" y="275"/>
                  </a:cubicBezTo>
                  <a:cubicBezTo>
                    <a:pt x="107" y="278"/>
                    <a:pt x="107" y="278"/>
                    <a:pt x="107" y="278"/>
                  </a:cubicBezTo>
                  <a:cubicBezTo>
                    <a:pt x="103" y="280"/>
                    <a:pt x="103" y="280"/>
                    <a:pt x="103" y="280"/>
                  </a:cubicBezTo>
                  <a:cubicBezTo>
                    <a:pt x="98" y="285"/>
                    <a:pt x="98" y="285"/>
                    <a:pt x="98" y="285"/>
                  </a:cubicBezTo>
                  <a:cubicBezTo>
                    <a:pt x="96" y="289"/>
                    <a:pt x="96" y="289"/>
                    <a:pt x="96" y="289"/>
                  </a:cubicBezTo>
                  <a:cubicBezTo>
                    <a:pt x="93" y="293"/>
                    <a:pt x="93" y="293"/>
                    <a:pt x="93" y="293"/>
                  </a:cubicBezTo>
                  <a:cubicBezTo>
                    <a:pt x="93" y="296"/>
                    <a:pt x="93" y="296"/>
                    <a:pt x="93" y="296"/>
                  </a:cubicBezTo>
                  <a:cubicBezTo>
                    <a:pt x="93" y="296"/>
                    <a:pt x="95" y="300"/>
                    <a:pt x="96" y="300"/>
                  </a:cubicBezTo>
                  <a:cubicBezTo>
                    <a:pt x="96" y="300"/>
                    <a:pt x="97" y="301"/>
                    <a:pt x="97" y="301"/>
                  </a:cubicBezTo>
                  <a:cubicBezTo>
                    <a:pt x="98" y="306"/>
                    <a:pt x="98" y="306"/>
                    <a:pt x="98" y="306"/>
                  </a:cubicBezTo>
                  <a:cubicBezTo>
                    <a:pt x="98" y="306"/>
                    <a:pt x="98" y="309"/>
                    <a:pt x="99" y="309"/>
                  </a:cubicBezTo>
                  <a:cubicBezTo>
                    <a:pt x="100" y="308"/>
                    <a:pt x="101" y="305"/>
                    <a:pt x="101" y="305"/>
                  </a:cubicBezTo>
                  <a:cubicBezTo>
                    <a:pt x="101" y="305"/>
                    <a:pt x="99" y="303"/>
                    <a:pt x="99" y="301"/>
                  </a:cubicBezTo>
                  <a:cubicBezTo>
                    <a:pt x="99" y="299"/>
                    <a:pt x="101" y="296"/>
                    <a:pt x="101" y="296"/>
                  </a:cubicBezTo>
                  <a:cubicBezTo>
                    <a:pt x="103" y="295"/>
                    <a:pt x="103" y="295"/>
                    <a:pt x="103" y="295"/>
                  </a:cubicBezTo>
                  <a:cubicBezTo>
                    <a:pt x="103" y="295"/>
                    <a:pt x="102" y="295"/>
                    <a:pt x="103" y="296"/>
                  </a:cubicBezTo>
                  <a:cubicBezTo>
                    <a:pt x="104" y="298"/>
                    <a:pt x="104" y="297"/>
                    <a:pt x="105" y="298"/>
                  </a:cubicBezTo>
                  <a:cubicBezTo>
                    <a:pt x="105" y="299"/>
                    <a:pt x="108" y="302"/>
                    <a:pt x="108" y="302"/>
                  </a:cubicBezTo>
                  <a:cubicBezTo>
                    <a:pt x="108" y="302"/>
                    <a:pt x="111" y="305"/>
                    <a:pt x="112" y="306"/>
                  </a:cubicBezTo>
                  <a:cubicBezTo>
                    <a:pt x="113" y="307"/>
                    <a:pt x="114" y="309"/>
                    <a:pt x="115" y="309"/>
                  </a:cubicBezTo>
                  <a:cubicBezTo>
                    <a:pt x="116" y="308"/>
                    <a:pt x="117" y="309"/>
                    <a:pt x="117" y="307"/>
                  </a:cubicBezTo>
                  <a:cubicBezTo>
                    <a:pt x="117" y="305"/>
                    <a:pt x="118" y="305"/>
                    <a:pt x="118" y="303"/>
                  </a:cubicBezTo>
                  <a:cubicBezTo>
                    <a:pt x="117" y="302"/>
                    <a:pt x="117" y="299"/>
                    <a:pt x="117" y="299"/>
                  </a:cubicBezTo>
                  <a:cubicBezTo>
                    <a:pt x="117" y="299"/>
                    <a:pt x="117" y="298"/>
                    <a:pt x="118" y="298"/>
                  </a:cubicBezTo>
                  <a:cubicBezTo>
                    <a:pt x="120" y="298"/>
                    <a:pt x="120" y="300"/>
                    <a:pt x="120" y="300"/>
                  </a:cubicBezTo>
                  <a:cubicBezTo>
                    <a:pt x="120" y="300"/>
                    <a:pt x="121" y="303"/>
                    <a:pt x="122" y="304"/>
                  </a:cubicBezTo>
                  <a:cubicBezTo>
                    <a:pt x="123" y="304"/>
                    <a:pt x="124" y="304"/>
                    <a:pt x="125" y="305"/>
                  </a:cubicBezTo>
                  <a:cubicBezTo>
                    <a:pt x="126" y="307"/>
                    <a:pt x="131" y="308"/>
                    <a:pt x="131" y="308"/>
                  </a:cubicBezTo>
                  <a:cubicBezTo>
                    <a:pt x="131" y="308"/>
                    <a:pt x="132" y="307"/>
                    <a:pt x="133" y="306"/>
                  </a:cubicBezTo>
                  <a:cubicBezTo>
                    <a:pt x="133" y="305"/>
                    <a:pt x="135" y="305"/>
                    <a:pt x="135" y="305"/>
                  </a:cubicBezTo>
                  <a:cubicBezTo>
                    <a:pt x="135" y="305"/>
                    <a:pt x="134" y="303"/>
                    <a:pt x="137" y="304"/>
                  </a:cubicBezTo>
                  <a:cubicBezTo>
                    <a:pt x="139" y="304"/>
                    <a:pt x="140" y="305"/>
                    <a:pt x="140" y="304"/>
                  </a:cubicBezTo>
                  <a:cubicBezTo>
                    <a:pt x="141" y="303"/>
                    <a:pt x="143" y="299"/>
                    <a:pt x="143" y="299"/>
                  </a:cubicBezTo>
                  <a:cubicBezTo>
                    <a:pt x="143" y="299"/>
                    <a:pt x="142" y="296"/>
                    <a:pt x="145" y="297"/>
                  </a:cubicBezTo>
                  <a:cubicBezTo>
                    <a:pt x="147" y="299"/>
                    <a:pt x="158" y="301"/>
                    <a:pt x="158" y="301"/>
                  </a:cubicBezTo>
                  <a:cubicBezTo>
                    <a:pt x="157" y="303"/>
                    <a:pt x="157" y="303"/>
                    <a:pt x="157" y="303"/>
                  </a:cubicBezTo>
                  <a:cubicBezTo>
                    <a:pt x="153" y="302"/>
                    <a:pt x="153" y="302"/>
                    <a:pt x="153" y="302"/>
                  </a:cubicBezTo>
                  <a:cubicBezTo>
                    <a:pt x="150" y="303"/>
                    <a:pt x="150" y="303"/>
                    <a:pt x="150" y="303"/>
                  </a:cubicBezTo>
                  <a:cubicBezTo>
                    <a:pt x="150" y="303"/>
                    <a:pt x="149" y="303"/>
                    <a:pt x="148" y="305"/>
                  </a:cubicBezTo>
                  <a:cubicBezTo>
                    <a:pt x="148" y="306"/>
                    <a:pt x="148" y="307"/>
                    <a:pt x="147" y="308"/>
                  </a:cubicBezTo>
                  <a:cubicBezTo>
                    <a:pt x="147" y="309"/>
                    <a:pt x="146" y="310"/>
                    <a:pt x="145" y="310"/>
                  </a:cubicBezTo>
                  <a:cubicBezTo>
                    <a:pt x="145" y="311"/>
                    <a:pt x="141" y="314"/>
                    <a:pt x="141" y="314"/>
                  </a:cubicBezTo>
                  <a:cubicBezTo>
                    <a:pt x="139" y="317"/>
                    <a:pt x="139" y="317"/>
                    <a:pt x="139" y="317"/>
                  </a:cubicBezTo>
                  <a:cubicBezTo>
                    <a:pt x="137" y="322"/>
                    <a:pt x="137" y="322"/>
                    <a:pt x="137" y="322"/>
                  </a:cubicBezTo>
                  <a:cubicBezTo>
                    <a:pt x="137" y="322"/>
                    <a:pt x="137" y="326"/>
                    <a:pt x="138" y="326"/>
                  </a:cubicBezTo>
                  <a:cubicBezTo>
                    <a:pt x="139" y="327"/>
                    <a:pt x="141" y="330"/>
                    <a:pt x="141" y="330"/>
                  </a:cubicBezTo>
                  <a:cubicBezTo>
                    <a:pt x="141" y="330"/>
                    <a:pt x="141" y="332"/>
                    <a:pt x="141" y="333"/>
                  </a:cubicBezTo>
                  <a:cubicBezTo>
                    <a:pt x="141" y="334"/>
                    <a:pt x="141" y="335"/>
                    <a:pt x="142" y="337"/>
                  </a:cubicBezTo>
                  <a:cubicBezTo>
                    <a:pt x="143" y="338"/>
                    <a:pt x="144" y="342"/>
                    <a:pt x="144" y="342"/>
                  </a:cubicBezTo>
                  <a:cubicBezTo>
                    <a:pt x="145" y="342"/>
                    <a:pt x="145" y="342"/>
                    <a:pt x="145" y="342"/>
                  </a:cubicBezTo>
                  <a:cubicBezTo>
                    <a:pt x="145" y="345"/>
                    <a:pt x="145" y="345"/>
                    <a:pt x="145" y="345"/>
                  </a:cubicBezTo>
                  <a:cubicBezTo>
                    <a:pt x="145" y="345"/>
                    <a:pt x="145" y="348"/>
                    <a:pt x="146" y="348"/>
                  </a:cubicBezTo>
                  <a:cubicBezTo>
                    <a:pt x="148" y="348"/>
                    <a:pt x="151" y="346"/>
                    <a:pt x="151" y="346"/>
                  </a:cubicBezTo>
                  <a:cubicBezTo>
                    <a:pt x="159" y="344"/>
                    <a:pt x="159" y="344"/>
                    <a:pt x="159" y="344"/>
                  </a:cubicBezTo>
                  <a:cubicBezTo>
                    <a:pt x="159" y="344"/>
                    <a:pt x="158" y="348"/>
                    <a:pt x="158" y="349"/>
                  </a:cubicBezTo>
                  <a:cubicBezTo>
                    <a:pt x="158" y="350"/>
                    <a:pt x="156" y="350"/>
                    <a:pt x="155" y="351"/>
                  </a:cubicBezTo>
                  <a:cubicBezTo>
                    <a:pt x="155" y="352"/>
                    <a:pt x="155" y="353"/>
                    <a:pt x="155" y="353"/>
                  </a:cubicBezTo>
                  <a:cubicBezTo>
                    <a:pt x="155" y="353"/>
                    <a:pt x="154" y="356"/>
                    <a:pt x="153" y="356"/>
                  </a:cubicBezTo>
                  <a:cubicBezTo>
                    <a:pt x="151" y="356"/>
                    <a:pt x="149" y="357"/>
                    <a:pt x="149" y="357"/>
                  </a:cubicBezTo>
                  <a:cubicBezTo>
                    <a:pt x="149" y="357"/>
                    <a:pt x="148" y="355"/>
                    <a:pt x="148" y="358"/>
                  </a:cubicBezTo>
                  <a:cubicBezTo>
                    <a:pt x="147" y="360"/>
                    <a:pt x="146" y="362"/>
                    <a:pt x="146" y="363"/>
                  </a:cubicBezTo>
                  <a:cubicBezTo>
                    <a:pt x="146" y="364"/>
                    <a:pt x="144" y="365"/>
                    <a:pt x="147" y="366"/>
                  </a:cubicBezTo>
                  <a:cubicBezTo>
                    <a:pt x="149" y="366"/>
                    <a:pt x="149" y="369"/>
                    <a:pt x="149" y="369"/>
                  </a:cubicBezTo>
                  <a:cubicBezTo>
                    <a:pt x="149" y="369"/>
                    <a:pt x="147" y="371"/>
                    <a:pt x="146" y="372"/>
                  </a:cubicBezTo>
                  <a:cubicBezTo>
                    <a:pt x="145" y="373"/>
                    <a:pt x="144" y="372"/>
                    <a:pt x="144" y="373"/>
                  </a:cubicBezTo>
                  <a:cubicBezTo>
                    <a:pt x="144" y="374"/>
                    <a:pt x="146" y="379"/>
                    <a:pt x="146" y="379"/>
                  </a:cubicBezTo>
                  <a:cubicBezTo>
                    <a:pt x="146" y="379"/>
                    <a:pt x="146" y="382"/>
                    <a:pt x="144" y="382"/>
                  </a:cubicBezTo>
                  <a:cubicBezTo>
                    <a:pt x="142" y="382"/>
                    <a:pt x="142" y="382"/>
                    <a:pt x="141" y="382"/>
                  </a:cubicBezTo>
                  <a:cubicBezTo>
                    <a:pt x="140" y="382"/>
                    <a:pt x="139" y="382"/>
                    <a:pt x="139" y="382"/>
                  </a:cubicBezTo>
                  <a:cubicBezTo>
                    <a:pt x="139" y="382"/>
                    <a:pt x="140" y="383"/>
                    <a:pt x="140" y="385"/>
                  </a:cubicBezTo>
                  <a:cubicBezTo>
                    <a:pt x="140" y="387"/>
                    <a:pt x="140" y="389"/>
                    <a:pt x="140" y="389"/>
                  </a:cubicBezTo>
                  <a:cubicBezTo>
                    <a:pt x="137" y="388"/>
                    <a:pt x="137" y="388"/>
                    <a:pt x="137" y="388"/>
                  </a:cubicBezTo>
                  <a:cubicBezTo>
                    <a:pt x="134" y="385"/>
                    <a:pt x="134" y="385"/>
                    <a:pt x="134" y="385"/>
                  </a:cubicBezTo>
                  <a:cubicBezTo>
                    <a:pt x="134" y="385"/>
                    <a:pt x="131" y="385"/>
                    <a:pt x="130" y="385"/>
                  </a:cubicBezTo>
                  <a:cubicBezTo>
                    <a:pt x="129" y="386"/>
                    <a:pt x="126" y="386"/>
                    <a:pt x="126" y="386"/>
                  </a:cubicBezTo>
                  <a:cubicBezTo>
                    <a:pt x="126" y="386"/>
                    <a:pt x="121" y="384"/>
                    <a:pt x="120" y="383"/>
                  </a:cubicBezTo>
                  <a:cubicBezTo>
                    <a:pt x="120" y="382"/>
                    <a:pt x="120" y="382"/>
                    <a:pt x="119" y="383"/>
                  </a:cubicBezTo>
                  <a:cubicBezTo>
                    <a:pt x="119" y="383"/>
                    <a:pt x="120" y="383"/>
                    <a:pt x="119" y="383"/>
                  </a:cubicBezTo>
                  <a:cubicBezTo>
                    <a:pt x="118" y="384"/>
                    <a:pt x="120" y="384"/>
                    <a:pt x="116" y="384"/>
                  </a:cubicBezTo>
                  <a:cubicBezTo>
                    <a:pt x="112" y="385"/>
                    <a:pt x="108" y="386"/>
                    <a:pt x="108" y="386"/>
                  </a:cubicBezTo>
                  <a:cubicBezTo>
                    <a:pt x="108" y="386"/>
                    <a:pt x="111" y="383"/>
                    <a:pt x="110" y="382"/>
                  </a:cubicBezTo>
                  <a:cubicBezTo>
                    <a:pt x="109" y="381"/>
                    <a:pt x="110" y="382"/>
                    <a:pt x="108" y="381"/>
                  </a:cubicBezTo>
                  <a:cubicBezTo>
                    <a:pt x="107" y="380"/>
                    <a:pt x="105" y="378"/>
                    <a:pt x="105" y="377"/>
                  </a:cubicBezTo>
                  <a:cubicBezTo>
                    <a:pt x="105" y="376"/>
                    <a:pt x="105" y="374"/>
                    <a:pt x="103" y="374"/>
                  </a:cubicBezTo>
                  <a:cubicBezTo>
                    <a:pt x="102" y="374"/>
                    <a:pt x="101" y="372"/>
                    <a:pt x="99" y="374"/>
                  </a:cubicBezTo>
                  <a:cubicBezTo>
                    <a:pt x="98" y="375"/>
                    <a:pt x="97" y="375"/>
                    <a:pt x="97" y="376"/>
                  </a:cubicBezTo>
                  <a:cubicBezTo>
                    <a:pt x="96" y="377"/>
                    <a:pt x="92" y="378"/>
                    <a:pt x="92" y="378"/>
                  </a:cubicBezTo>
                  <a:cubicBezTo>
                    <a:pt x="92" y="378"/>
                    <a:pt x="95" y="382"/>
                    <a:pt x="95" y="383"/>
                  </a:cubicBezTo>
                  <a:cubicBezTo>
                    <a:pt x="95" y="384"/>
                    <a:pt x="97" y="388"/>
                    <a:pt x="97" y="388"/>
                  </a:cubicBezTo>
                  <a:cubicBezTo>
                    <a:pt x="104" y="388"/>
                    <a:pt x="104" y="388"/>
                    <a:pt x="104" y="388"/>
                  </a:cubicBezTo>
                  <a:cubicBezTo>
                    <a:pt x="104" y="388"/>
                    <a:pt x="99" y="390"/>
                    <a:pt x="99" y="392"/>
                  </a:cubicBezTo>
                  <a:cubicBezTo>
                    <a:pt x="98" y="393"/>
                    <a:pt x="98" y="394"/>
                    <a:pt x="97" y="395"/>
                  </a:cubicBezTo>
                  <a:cubicBezTo>
                    <a:pt x="96" y="396"/>
                    <a:pt x="96" y="397"/>
                    <a:pt x="94" y="398"/>
                  </a:cubicBezTo>
                  <a:cubicBezTo>
                    <a:pt x="91" y="398"/>
                    <a:pt x="88" y="399"/>
                    <a:pt x="86" y="400"/>
                  </a:cubicBezTo>
                  <a:cubicBezTo>
                    <a:pt x="85" y="401"/>
                    <a:pt x="84" y="401"/>
                    <a:pt x="84" y="402"/>
                  </a:cubicBezTo>
                  <a:cubicBezTo>
                    <a:pt x="84" y="404"/>
                    <a:pt x="78" y="403"/>
                    <a:pt x="84" y="405"/>
                  </a:cubicBezTo>
                  <a:cubicBezTo>
                    <a:pt x="90" y="406"/>
                    <a:pt x="91" y="407"/>
                    <a:pt x="91" y="407"/>
                  </a:cubicBezTo>
                  <a:cubicBezTo>
                    <a:pt x="91" y="407"/>
                    <a:pt x="94" y="404"/>
                    <a:pt x="95" y="403"/>
                  </a:cubicBezTo>
                  <a:cubicBezTo>
                    <a:pt x="97" y="401"/>
                    <a:pt x="97" y="401"/>
                    <a:pt x="101" y="401"/>
                  </a:cubicBezTo>
                  <a:cubicBezTo>
                    <a:pt x="105" y="402"/>
                    <a:pt x="105" y="401"/>
                    <a:pt x="105" y="402"/>
                  </a:cubicBezTo>
                  <a:cubicBezTo>
                    <a:pt x="105" y="404"/>
                    <a:pt x="105" y="405"/>
                    <a:pt x="105" y="407"/>
                  </a:cubicBezTo>
                  <a:cubicBezTo>
                    <a:pt x="104" y="409"/>
                    <a:pt x="102" y="410"/>
                    <a:pt x="104" y="413"/>
                  </a:cubicBezTo>
                  <a:cubicBezTo>
                    <a:pt x="106" y="415"/>
                    <a:pt x="103" y="417"/>
                    <a:pt x="103" y="418"/>
                  </a:cubicBezTo>
                  <a:cubicBezTo>
                    <a:pt x="103" y="418"/>
                    <a:pt x="101" y="421"/>
                    <a:pt x="102" y="421"/>
                  </a:cubicBezTo>
                  <a:cubicBezTo>
                    <a:pt x="103" y="422"/>
                    <a:pt x="103" y="422"/>
                    <a:pt x="103" y="422"/>
                  </a:cubicBezTo>
                  <a:cubicBezTo>
                    <a:pt x="103" y="422"/>
                    <a:pt x="101" y="427"/>
                    <a:pt x="101" y="428"/>
                  </a:cubicBezTo>
                  <a:cubicBezTo>
                    <a:pt x="101" y="428"/>
                    <a:pt x="98" y="434"/>
                    <a:pt x="97" y="434"/>
                  </a:cubicBezTo>
                  <a:cubicBezTo>
                    <a:pt x="96" y="435"/>
                    <a:pt x="98" y="435"/>
                    <a:pt x="92" y="437"/>
                  </a:cubicBezTo>
                  <a:cubicBezTo>
                    <a:pt x="86" y="438"/>
                    <a:pt x="83" y="439"/>
                    <a:pt x="83" y="439"/>
                  </a:cubicBezTo>
                  <a:cubicBezTo>
                    <a:pt x="78" y="441"/>
                    <a:pt x="78" y="441"/>
                    <a:pt x="78" y="441"/>
                  </a:cubicBezTo>
                  <a:cubicBezTo>
                    <a:pt x="74" y="444"/>
                    <a:pt x="74" y="444"/>
                    <a:pt x="74" y="444"/>
                  </a:cubicBezTo>
                  <a:cubicBezTo>
                    <a:pt x="71" y="444"/>
                    <a:pt x="71" y="444"/>
                    <a:pt x="71" y="444"/>
                  </a:cubicBezTo>
                  <a:cubicBezTo>
                    <a:pt x="66" y="443"/>
                    <a:pt x="66" y="443"/>
                    <a:pt x="66" y="443"/>
                  </a:cubicBezTo>
                  <a:cubicBezTo>
                    <a:pt x="66" y="443"/>
                    <a:pt x="61" y="446"/>
                    <a:pt x="61" y="447"/>
                  </a:cubicBezTo>
                  <a:cubicBezTo>
                    <a:pt x="61" y="447"/>
                    <a:pt x="58" y="448"/>
                    <a:pt x="57" y="449"/>
                  </a:cubicBezTo>
                  <a:cubicBezTo>
                    <a:pt x="57" y="450"/>
                    <a:pt x="62" y="452"/>
                    <a:pt x="62" y="452"/>
                  </a:cubicBezTo>
                  <a:cubicBezTo>
                    <a:pt x="63" y="455"/>
                    <a:pt x="63" y="455"/>
                    <a:pt x="63" y="455"/>
                  </a:cubicBezTo>
                  <a:cubicBezTo>
                    <a:pt x="61" y="455"/>
                    <a:pt x="61" y="455"/>
                    <a:pt x="61" y="455"/>
                  </a:cubicBezTo>
                  <a:cubicBezTo>
                    <a:pt x="57" y="456"/>
                    <a:pt x="57" y="456"/>
                    <a:pt x="57" y="456"/>
                  </a:cubicBezTo>
                  <a:cubicBezTo>
                    <a:pt x="57" y="458"/>
                    <a:pt x="57" y="458"/>
                    <a:pt x="57" y="458"/>
                  </a:cubicBezTo>
                  <a:cubicBezTo>
                    <a:pt x="59" y="459"/>
                    <a:pt x="59" y="459"/>
                    <a:pt x="59" y="459"/>
                  </a:cubicBezTo>
                  <a:cubicBezTo>
                    <a:pt x="59" y="459"/>
                    <a:pt x="60" y="460"/>
                    <a:pt x="61" y="460"/>
                  </a:cubicBezTo>
                  <a:cubicBezTo>
                    <a:pt x="63" y="460"/>
                    <a:pt x="67" y="458"/>
                    <a:pt x="67" y="458"/>
                  </a:cubicBezTo>
                  <a:cubicBezTo>
                    <a:pt x="62" y="461"/>
                    <a:pt x="62" y="461"/>
                    <a:pt x="62" y="461"/>
                  </a:cubicBezTo>
                  <a:cubicBezTo>
                    <a:pt x="61" y="464"/>
                    <a:pt x="61" y="464"/>
                    <a:pt x="61" y="464"/>
                  </a:cubicBezTo>
                  <a:cubicBezTo>
                    <a:pt x="61" y="464"/>
                    <a:pt x="60" y="466"/>
                    <a:pt x="62" y="466"/>
                  </a:cubicBezTo>
                  <a:cubicBezTo>
                    <a:pt x="64" y="466"/>
                    <a:pt x="66" y="466"/>
                    <a:pt x="66" y="466"/>
                  </a:cubicBezTo>
                  <a:cubicBezTo>
                    <a:pt x="66" y="466"/>
                    <a:pt x="67" y="464"/>
                    <a:pt x="69" y="464"/>
                  </a:cubicBezTo>
                  <a:cubicBezTo>
                    <a:pt x="72" y="465"/>
                    <a:pt x="72" y="465"/>
                    <a:pt x="72" y="465"/>
                  </a:cubicBezTo>
                  <a:cubicBezTo>
                    <a:pt x="72" y="465"/>
                    <a:pt x="73" y="462"/>
                    <a:pt x="74" y="462"/>
                  </a:cubicBezTo>
                  <a:cubicBezTo>
                    <a:pt x="74" y="462"/>
                    <a:pt x="73" y="462"/>
                    <a:pt x="76" y="462"/>
                  </a:cubicBezTo>
                  <a:cubicBezTo>
                    <a:pt x="78" y="463"/>
                    <a:pt x="85" y="462"/>
                    <a:pt x="85" y="462"/>
                  </a:cubicBezTo>
                  <a:cubicBezTo>
                    <a:pt x="85" y="462"/>
                    <a:pt x="86" y="462"/>
                    <a:pt x="86" y="463"/>
                  </a:cubicBezTo>
                  <a:cubicBezTo>
                    <a:pt x="86" y="465"/>
                    <a:pt x="88" y="465"/>
                    <a:pt x="89" y="467"/>
                  </a:cubicBezTo>
                  <a:cubicBezTo>
                    <a:pt x="91" y="468"/>
                    <a:pt x="95" y="469"/>
                    <a:pt x="95" y="469"/>
                  </a:cubicBezTo>
                  <a:cubicBezTo>
                    <a:pt x="92" y="470"/>
                    <a:pt x="92" y="470"/>
                    <a:pt x="92" y="470"/>
                  </a:cubicBezTo>
                  <a:cubicBezTo>
                    <a:pt x="88" y="469"/>
                    <a:pt x="88" y="469"/>
                    <a:pt x="88" y="469"/>
                  </a:cubicBezTo>
                  <a:cubicBezTo>
                    <a:pt x="88" y="469"/>
                    <a:pt x="86" y="468"/>
                    <a:pt x="86" y="469"/>
                  </a:cubicBezTo>
                  <a:cubicBezTo>
                    <a:pt x="86" y="471"/>
                    <a:pt x="85" y="474"/>
                    <a:pt x="85" y="474"/>
                  </a:cubicBezTo>
                  <a:cubicBezTo>
                    <a:pt x="86" y="474"/>
                    <a:pt x="91" y="475"/>
                    <a:pt x="91" y="475"/>
                  </a:cubicBezTo>
                  <a:cubicBezTo>
                    <a:pt x="96" y="475"/>
                    <a:pt x="96" y="475"/>
                    <a:pt x="96" y="475"/>
                  </a:cubicBezTo>
                  <a:cubicBezTo>
                    <a:pt x="98" y="474"/>
                    <a:pt x="98" y="474"/>
                    <a:pt x="98" y="474"/>
                  </a:cubicBezTo>
                  <a:cubicBezTo>
                    <a:pt x="101" y="472"/>
                    <a:pt x="101" y="472"/>
                    <a:pt x="101" y="472"/>
                  </a:cubicBezTo>
                  <a:cubicBezTo>
                    <a:pt x="101" y="472"/>
                    <a:pt x="102" y="474"/>
                    <a:pt x="101" y="474"/>
                  </a:cubicBezTo>
                  <a:cubicBezTo>
                    <a:pt x="101" y="475"/>
                    <a:pt x="102" y="477"/>
                    <a:pt x="102" y="477"/>
                  </a:cubicBezTo>
                  <a:cubicBezTo>
                    <a:pt x="102" y="477"/>
                    <a:pt x="102" y="480"/>
                    <a:pt x="103" y="480"/>
                  </a:cubicBezTo>
                  <a:cubicBezTo>
                    <a:pt x="104" y="480"/>
                    <a:pt x="106" y="483"/>
                    <a:pt x="106" y="483"/>
                  </a:cubicBezTo>
                  <a:cubicBezTo>
                    <a:pt x="108" y="486"/>
                    <a:pt x="108" y="486"/>
                    <a:pt x="108" y="486"/>
                  </a:cubicBezTo>
                  <a:cubicBezTo>
                    <a:pt x="112" y="487"/>
                    <a:pt x="112" y="487"/>
                    <a:pt x="112" y="487"/>
                  </a:cubicBezTo>
                  <a:cubicBezTo>
                    <a:pt x="112" y="487"/>
                    <a:pt x="115" y="487"/>
                    <a:pt x="116" y="487"/>
                  </a:cubicBezTo>
                  <a:cubicBezTo>
                    <a:pt x="117" y="488"/>
                    <a:pt x="119" y="489"/>
                    <a:pt x="119" y="488"/>
                  </a:cubicBezTo>
                  <a:cubicBezTo>
                    <a:pt x="120" y="487"/>
                    <a:pt x="122" y="485"/>
                    <a:pt x="122" y="485"/>
                  </a:cubicBezTo>
                  <a:cubicBezTo>
                    <a:pt x="126" y="482"/>
                    <a:pt x="126" y="482"/>
                    <a:pt x="126" y="482"/>
                  </a:cubicBezTo>
                  <a:cubicBezTo>
                    <a:pt x="126" y="482"/>
                    <a:pt x="128" y="482"/>
                    <a:pt x="130" y="482"/>
                  </a:cubicBezTo>
                  <a:cubicBezTo>
                    <a:pt x="131" y="482"/>
                    <a:pt x="138" y="481"/>
                    <a:pt x="138" y="481"/>
                  </a:cubicBezTo>
                  <a:cubicBezTo>
                    <a:pt x="138" y="481"/>
                    <a:pt x="139" y="479"/>
                    <a:pt x="141" y="478"/>
                  </a:cubicBezTo>
                  <a:cubicBezTo>
                    <a:pt x="142" y="477"/>
                    <a:pt x="146" y="475"/>
                    <a:pt x="146" y="475"/>
                  </a:cubicBezTo>
                  <a:cubicBezTo>
                    <a:pt x="153" y="473"/>
                    <a:pt x="153" y="473"/>
                    <a:pt x="153" y="473"/>
                  </a:cubicBezTo>
                  <a:cubicBezTo>
                    <a:pt x="147" y="475"/>
                    <a:pt x="147" y="475"/>
                    <a:pt x="147" y="475"/>
                  </a:cubicBezTo>
                  <a:cubicBezTo>
                    <a:pt x="145" y="477"/>
                    <a:pt x="145" y="477"/>
                    <a:pt x="145" y="477"/>
                  </a:cubicBezTo>
                  <a:cubicBezTo>
                    <a:pt x="141" y="480"/>
                    <a:pt x="141" y="480"/>
                    <a:pt x="141" y="480"/>
                  </a:cubicBezTo>
                  <a:cubicBezTo>
                    <a:pt x="139" y="482"/>
                    <a:pt x="139" y="482"/>
                    <a:pt x="139" y="482"/>
                  </a:cubicBezTo>
                  <a:cubicBezTo>
                    <a:pt x="139" y="482"/>
                    <a:pt x="137" y="483"/>
                    <a:pt x="136" y="484"/>
                  </a:cubicBezTo>
                  <a:cubicBezTo>
                    <a:pt x="136" y="484"/>
                    <a:pt x="133" y="489"/>
                    <a:pt x="133" y="489"/>
                  </a:cubicBezTo>
                  <a:cubicBezTo>
                    <a:pt x="130" y="490"/>
                    <a:pt x="130" y="490"/>
                    <a:pt x="130" y="490"/>
                  </a:cubicBezTo>
                  <a:cubicBezTo>
                    <a:pt x="130" y="490"/>
                    <a:pt x="127" y="492"/>
                    <a:pt x="126" y="494"/>
                  </a:cubicBezTo>
                  <a:cubicBezTo>
                    <a:pt x="125" y="495"/>
                    <a:pt x="124" y="496"/>
                    <a:pt x="124" y="496"/>
                  </a:cubicBezTo>
                  <a:cubicBezTo>
                    <a:pt x="124" y="496"/>
                    <a:pt x="125" y="498"/>
                    <a:pt x="120" y="498"/>
                  </a:cubicBezTo>
                  <a:cubicBezTo>
                    <a:pt x="115" y="497"/>
                    <a:pt x="111" y="496"/>
                    <a:pt x="111" y="496"/>
                  </a:cubicBezTo>
                  <a:cubicBezTo>
                    <a:pt x="111" y="496"/>
                    <a:pt x="106" y="495"/>
                    <a:pt x="105" y="495"/>
                  </a:cubicBezTo>
                  <a:cubicBezTo>
                    <a:pt x="104" y="494"/>
                    <a:pt x="104" y="494"/>
                    <a:pt x="101" y="494"/>
                  </a:cubicBezTo>
                  <a:cubicBezTo>
                    <a:pt x="99" y="494"/>
                    <a:pt x="89" y="491"/>
                    <a:pt x="89" y="491"/>
                  </a:cubicBezTo>
                  <a:cubicBezTo>
                    <a:pt x="89" y="491"/>
                    <a:pt x="87" y="491"/>
                    <a:pt x="86" y="492"/>
                  </a:cubicBezTo>
                  <a:cubicBezTo>
                    <a:pt x="85" y="493"/>
                    <a:pt x="83" y="493"/>
                    <a:pt x="83" y="494"/>
                  </a:cubicBezTo>
                  <a:cubicBezTo>
                    <a:pt x="83" y="496"/>
                    <a:pt x="83" y="497"/>
                    <a:pt x="83" y="497"/>
                  </a:cubicBezTo>
                  <a:cubicBezTo>
                    <a:pt x="82" y="500"/>
                    <a:pt x="82" y="500"/>
                    <a:pt x="82" y="500"/>
                  </a:cubicBezTo>
                  <a:cubicBezTo>
                    <a:pt x="78" y="501"/>
                    <a:pt x="78" y="501"/>
                    <a:pt x="78" y="501"/>
                  </a:cubicBezTo>
                  <a:cubicBezTo>
                    <a:pt x="73" y="501"/>
                    <a:pt x="73" y="501"/>
                    <a:pt x="73" y="501"/>
                  </a:cubicBezTo>
                  <a:close/>
                  <a:moveTo>
                    <a:pt x="43" y="266"/>
                  </a:moveTo>
                  <a:cubicBezTo>
                    <a:pt x="43" y="266"/>
                    <a:pt x="43" y="266"/>
                    <a:pt x="43" y="266"/>
                  </a:cubicBezTo>
                  <a:cubicBezTo>
                    <a:pt x="44" y="266"/>
                    <a:pt x="50" y="266"/>
                    <a:pt x="50" y="266"/>
                  </a:cubicBezTo>
                  <a:cubicBezTo>
                    <a:pt x="54" y="266"/>
                    <a:pt x="54" y="266"/>
                    <a:pt x="54" y="266"/>
                  </a:cubicBezTo>
                  <a:cubicBezTo>
                    <a:pt x="54" y="266"/>
                    <a:pt x="59" y="266"/>
                    <a:pt x="60" y="266"/>
                  </a:cubicBezTo>
                  <a:cubicBezTo>
                    <a:pt x="61" y="266"/>
                    <a:pt x="62" y="267"/>
                    <a:pt x="62" y="267"/>
                  </a:cubicBezTo>
                  <a:cubicBezTo>
                    <a:pt x="62" y="267"/>
                    <a:pt x="64" y="265"/>
                    <a:pt x="65" y="266"/>
                  </a:cubicBezTo>
                  <a:cubicBezTo>
                    <a:pt x="66" y="266"/>
                    <a:pt x="68" y="269"/>
                    <a:pt x="68" y="269"/>
                  </a:cubicBezTo>
                  <a:cubicBezTo>
                    <a:pt x="70" y="274"/>
                    <a:pt x="70" y="274"/>
                    <a:pt x="70" y="274"/>
                  </a:cubicBezTo>
                  <a:cubicBezTo>
                    <a:pt x="71" y="280"/>
                    <a:pt x="71" y="280"/>
                    <a:pt x="71" y="280"/>
                  </a:cubicBezTo>
                  <a:cubicBezTo>
                    <a:pt x="72" y="285"/>
                    <a:pt x="72" y="285"/>
                    <a:pt x="72" y="285"/>
                  </a:cubicBezTo>
                  <a:cubicBezTo>
                    <a:pt x="76" y="290"/>
                    <a:pt x="76" y="290"/>
                    <a:pt x="76" y="290"/>
                  </a:cubicBezTo>
                  <a:cubicBezTo>
                    <a:pt x="74" y="293"/>
                    <a:pt x="74" y="293"/>
                    <a:pt x="74" y="293"/>
                  </a:cubicBezTo>
                  <a:cubicBezTo>
                    <a:pt x="74" y="293"/>
                    <a:pt x="74" y="297"/>
                    <a:pt x="74" y="297"/>
                  </a:cubicBezTo>
                  <a:cubicBezTo>
                    <a:pt x="73" y="297"/>
                    <a:pt x="70" y="298"/>
                    <a:pt x="70" y="298"/>
                  </a:cubicBezTo>
                  <a:cubicBezTo>
                    <a:pt x="69" y="299"/>
                    <a:pt x="68" y="302"/>
                    <a:pt x="68" y="302"/>
                  </a:cubicBezTo>
                  <a:cubicBezTo>
                    <a:pt x="68" y="302"/>
                    <a:pt x="72" y="298"/>
                    <a:pt x="73" y="299"/>
                  </a:cubicBezTo>
                  <a:cubicBezTo>
                    <a:pt x="74" y="299"/>
                    <a:pt x="77" y="299"/>
                    <a:pt x="77" y="299"/>
                  </a:cubicBezTo>
                  <a:cubicBezTo>
                    <a:pt x="79" y="301"/>
                    <a:pt x="79" y="301"/>
                    <a:pt x="79" y="301"/>
                  </a:cubicBezTo>
                  <a:cubicBezTo>
                    <a:pt x="81" y="305"/>
                    <a:pt x="81" y="305"/>
                    <a:pt x="81" y="305"/>
                  </a:cubicBezTo>
                  <a:cubicBezTo>
                    <a:pt x="81" y="310"/>
                    <a:pt x="81" y="310"/>
                    <a:pt x="81" y="310"/>
                  </a:cubicBezTo>
                  <a:cubicBezTo>
                    <a:pt x="81" y="310"/>
                    <a:pt x="81" y="314"/>
                    <a:pt x="80" y="314"/>
                  </a:cubicBezTo>
                  <a:cubicBezTo>
                    <a:pt x="80" y="315"/>
                    <a:pt x="79" y="316"/>
                    <a:pt x="78" y="316"/>
                  </a:cubicBezTo>
                  <a:cubicBezTo>
                    <a:pt x="77" y="316"/>
                    <a:pt x="76" y="316"/>
                    <a:pt x="77" y="314"/>
                  </a:cubicBezTo>
                  <a:cubicBezTo>
                    <a:pt x="77" y="312"/>
                    <a:pt x="78" y="310"/>
                    <a:pt x="78" y="310"/>
                  </a:cubicBezTo>
                  <a:cubicBezTo>
                    <a:pt x="78" y="309"/>
                    <a:pt x="79" y="305"/>
                    <a:pt x="78" y="305"/>
                  </a:cubicBezTo>
                  <a:cubicBezTo>
                    <a:pt x="76" y="305"/>
                    <a:pt x="75" y="303"/>
                    <a:pt x="75" y="305"/>
                  </a:cubicBezTo>
                  <a:cubicBezTo>
                    <a:pt x="74" y="306"/>
                    <a:pt x="75" y="310"/>
                    <a:pt x="75" y="310"/>
                  </a:cubicBezTo>
                  <a:cubicBezTo>
                    <a:pt x="75" y="310"/>
                    <a:pt x="76" y="311"/>
                    <a:pt x="76" y="312"/>
                  </a:cubicBezTo>
                  <a:cubicBezTo>
                    <a:pt x="75" y="313"/>
                    <a:pt x="75" y="312"/>
                    <a:pt x="74" y="314"/>
                  </a:cubicBezTo>
                  <a:cubicBezTo>
                    <a:pt x="72" y="315"/>
                    <a:pt x="75" y="316"/>
                    <a:pt x="75" y="316"/>
                  </a:cubicBezTo>
                  <a:cubicBezTo>
                    <a:pt x="76" y="318"/>
                    <a:pt x="76" y="318"/>
                    <a:pt x="76" y="318"/>
                  </a:cubicBezTo>
                  <a:cubicBezTo>
                    <a:pt x="76" y="318"/>
                    <a:pt x="76" y="321"/>
                    <a:pt x="75" y="321"/>
                  </a:cubicBezTo>
                  <a:cubicBezTo>
                    <a:pt x="74" y="322"/>
                    <a:pt x="74" y="323"/>
                    <a:pt x="70" y="321"/>
                  </a:cubicBezTo>
                  <a:cubicBezTo>
                    <a:pt x="66" y="320"/>
                    <a:pt x="65" y="319"/>
                    <a:pt x="65" y="319"/>
                  </a:cubicBezTo>
                  <a:cubicBezTo>
                    <a:pt x="64" y="324"/>
                    <a:pt x="64" y="324"/>
                    <a:pt x="64" y="324"/>
                  </a:cubicBezTo>
                  <a:cubicBezTo>
                    <a:pt x="62" y="328"/>
                    <a:pt x="62" y="328"/>
                    <a:pt x="62" y="328"/>
                  </a:cubicBezTo>
                  <a:cubicBezTo>
                    <a:pt x="55" y="330"/>
                    <a:pt x="55" y="330"/>
                    <a:pt x="55" y="330"/>
                  </a:cubicBezTo>
                  <a:cubicBezTo>
                    <a:pt x="51" y="325"/>
                    <a:pt x="51" y="325"/>
                    <a:pt x="51" y="325"/>
                  </a:cubicBezTo>
                  <a:cubicBezTo>
                    <a:pt x="51" y="325"/>
                    <a:pt x="48" y="326"/>
                    <a:pt x="47" y="326"/>
                  </a:cubicBezTo>
                  <a:cubicBezTo>
                    <a:pt x="46" y="325"/>
                    <a:pt x="41" y="324"/>
                    <a:pt x="41" y="324"/>
                  </a:cubicBezTo>
                  <a:cubicBezTo>
                    <a:pt x="40" y="319"/>
                    <a:pt x="40" y="319"/>
                    <a:pt x="40" y="319"/>
                  </a:cubicBezTo>
                  <a:cubicBezTo>
                    <a:pt x="35" y="314"/>
                    <a:pt x="35" y="314"/>
                    <a:pt x="35" y="314"/>
                  </a:cubicBezTo>
                  <a:cubicBezTo>
                    <a:pt x="36" y="310"/>
                    <a:pt x="36" y="310"/>
                    <a:pt x="36" y="310"/>
                  </a:cubicBezTo>
                  <a:cubicBezTo>
                    <a:pt x="33" y="304"/>
                    <a:pt x="33" y="304"/>
                    <a:pt x="33" y="304"/>
                  </a:cubicBezTo>
                  <a:cubicBezTo>
                    <a:pt x="27" y="305"/>
                    <a:pt x="27" y="305"/>
                    <a:pt x="27" y="305"/>
                  </a:cubicBezTo>
                  <a:cubicBezTo>
                    <a:pt x="25" y="310"/>
                    <a:pt x="25" y="310"/>
                    <a:pt x="25" y="310"/>
                  </a:cubicBezTo>
                  <a:cubicBezTo>
                    <a:pt x="25" y="310"/>
                    <a:pt x="27" y="312"/>
                    <a:pt x="25" y="313"/>
                  </a:cubicBezTo>
                  <a:cubicBezTo>
                    <a:pt x="23" y="313"/>
                    <a:pt x="19" y="314"/>
                    <a:pt x="19" y="314"/>
                  </a:cubicBezTo>
                  <a:cubicBezTo>
                    <a:pt x="19" y="314"/>
                    <a:pt x="14" y="315"/>
                    <a:pt x="13" y="315"/>
                  </a:cubicBezTo>
                  <a:cubicBezTo>
                    <a:pt x="13" y="315"/>
                    <a:pt x="9" y="309"/>
                    <a:pt x="9" y="309"/>
                  </a:cubicBezTo>
                  <a:cubicBezTo>
                    <a:pt x="9" y="309"/>
                    <a:pt x="7" y="309"/>
                    <a:pt x="6" y="309"/>
                  </a:cubicBezTo>
                  <a:cubicBezTo>
                    <a:pt x="5" y="309"/>
                    <a:pt x="5" y="310"/>
                    <a:pt x="5" y="308"/>
                  </a:cubicBezTo>
                  <a:cubicBezTo>
                    <a:pt x="5" y="306"/>
                    <a:pt x="4" y="303"/>
                    <a:pt x="4" y="303"/>
                  </a:cubicBezTo>
                  <a:cubicBezTo>
                    <a:pt x="4" y="303"/>
                    <a:pt x="7" y="306"/>
                    <a:pt x="4" y="302"/>
                  </a:cubicBezTo>
                  <a:cubicBezTo>
                    <a:pt x="1" y="298"/>
                    <a:pt x="0" y="294"/>
                    <a:pt x="0" y="294"/>
                  </a:cubicBezTo>
                  <a:cubicBezTo>
                    <a:pt x="5" y="291"/>
                    <a:pt x="5" y="291"/>
                    <a:pt x="5" y="291"/>
                  </a:cubicBezTo>
                  <a:cubicBezTo>
                    <a:pt x="5" y="291"/>
                    <a:pt x="10" y="291"/>
                    <a:pt x="11" y="292"/>
                  </a:cubicBezTo>
                  <a:cubicBezTo>
                    <a:pt x="12" y="292"/>
                    <a:pt x="13" y="290"/>
                    <a:pt x="13" y="290"/>
                  </a:cubicBezTo>
                  <a:cubicBezTo>
                    <a:pt x="13" y="290"/>
                    <a:pt x="15" y="288"/>
                    <a:pt x="13" y="287"/>
                  </a:cubicBezTo>
                  <a:cubicBezTo>
                    <a:pt x="12" y="287"/>
                    <a:pt x="10" y="285"/>
                    <a:pt x="10" y="285"/>
                  </a:cubicBezTo>
                  <a:cubicBezTo>
                    <a:pt x="10" y="285"/>
                    <a:pt x="8" y="283"/>
                    <a:pt x="11" y="282"/>
                  </a:cubicBezTo>
                  <a:cubicBezTo>
                    <a:pt x="14" y="282"/>
                    <a:pt x="14" y="282"/>
                    <a:pt x="16" y="282"/>
                  </a:cubicBezTo>
                  <a:cubicBezTo>
                    <a:pt x="18" y="283"/>
                    <a:pt x="19" y="286"/>
                    <a:pt x="20" y="282"/>
                  </a:cubicBezTo>
                  <a:cubicBezTo>
                    <a:pt x="21" y="279"/>
                    <a:pt x="19" y="279"/>
                    <a:pt x="22" y="278"/>
                  </a:cubicBezTo>
                  <a:cubicBezTo>
                    <a:pt x="25" y="278"/>
                    <a:pt x="27" y="277"/>
                    <a:pt x="27" y="276"/>
                  </a:cubicBezTo>
                  <a:cubicBezTo>
                    <a:pt x="27" y="275"/>
                    <a:pt x="27" y="271"/>
                    <a:pt x="28" y="271"/>
                  </a:cubicBezTo>
                  <a:cubicBezTo>
                    <a:pt x="29" y="271"/>
                    <a:pt x="34" y="272"/>
                    <a:pt x="34" y="272"/>
                  </a:cubicBezTo>
                  <a:cubicBezTo>
                    <a:pt x="34" y="272"/>
                    <a:pt x="36" y="270"/>
                    <a:pt x="38" y="271"/>
                  </a:cubicBezTo>
                  <a:cubicBezTo>
                    <a:pt x="40" y="271"/>
                    <a:pt x="41" y="270"/>
                    <a:pt x="41" y="270"/>
                  </a:cubicBezTo>
                  <a:cubicBezTo>
                    <a:pt x="41" y="270"/>
                    <a:pt x="43" y="266"/>
                    <a:pt x="43" y="266"/>
                  </a:cubicBezTo>
                  <a:close/>
                  <a:moveTo>
                    <a:pt x="74" y="227"/>
                  </a:moveTo>
                  <a:cubicBezTo>
                    <a:pt x="74" y="227"/>
                    <a:pt x="74" y="227"/>
                    <a:pt x="74" y="227"/>
                  </a:cubicBezTo>
                  <a:cubicBezTo>
                    <a:pt x="74" y="227"/>
                    <a:pt x="73" y="224"/>
                    <a:pt x="74" y="224"/>
                  </a:cubicBezTo>
                  <a:cubicBezTo>
                    <a:pt x="75" y="224"/>
                    <a:pt x="78" y="223"/>
                    <a:pt x="78" y="223"/>
                  </a:cubicBezTo>
                  <a:cubicBezTo>
                    <a:pt x="78" y="223"/>
                    <a:pt x="79" y="221"/>
                    <a:pt x="79" y="222"/>
                  </a:cubicBezTo>
                  <a:cubicBezTo>
                    <a:pt x="80" y="222"/>
                    <a:pt x="80" y="224"/>
                    <a:pt x="79" y="224"/>
                  </a:cubicBezTo>
                  <a:cubicBezTo>
                    <a:pt x="79" y="224"/>
                    <a:pt x="77" y="226"/>
                    <a:pt x="77" y="226"/>
                  </a:cubicBezTo>
                  <a:cubicBezTo>
                    <a:pt x="77" y="226"/>
                    <a:pt x="75" y="227"/>
                    <a:pt x="75" y="227"/>
                  </a:cubicBezTo>
                  <a:cubicBezTo>
                    <a:pt x="74" y="227"/>
                    <a:pt x="74" y="227"/>
                    <a:pt x="74" y="227"/>
                  </a:cubicBezTo>
                  <a:close/>
                  <a:moveTo>
                    <a:pt x="87" y="248"/>
                  </a:moveTo>
                  <a:cubicBezTo>
                    <a:pt x="87" y="248"/>
                    <a:pt x="87" y="248"/>
                    <a:pt x="87" y="248"/>
                  </a:cubicBezTo>
                  <a:cubicBezTo>
                    <a:pt x="87" y="248"/>
                    <a:pt x="87" y="249"/>
                    <a:pt x="86" y="249"/>
                  </a:cubicBezTo>
                  <a:cubicBezTo>
                    <a:pt x="85" y="249"/>
                    <a:pt x="83" y="249"/>
                    <a:pt x="83" y="248"/>
                  </a:cubicBezTo>
                  <a:cubicBezTo>
                    <a:pt x="83" y="248"/>
                    <a:pt x="84" y="246"/>
                    <a:pt x="85" y="246"/>
                  </a:cubicBezTo>
                  <a:cubicBezTo>
                    <a:pt x="85" y="246"/>
                    <a:pt x="86" y="245"/>
                    <a:pt x="86" y="245"/>
                  </a:cubicBezTo>
                  <a:cubicBezTo>
                    <a:pt x="86" y="245"/>
                    <a:pt x="86" y="244"/>
                    <a:pt x="86" y="244"/>
                  </a:cubicBezTo>
                  <a:cubicBezTo>
                    <a:pt x="87" y="244"/>
                    <a:pt x="88" y="246"/>
                    <a:pt x="88" y="246"/>
                  </a:cubicBezTo>
                  <a:cubicBezTo>
                    <a:pt x="87" y="248"/>
                    <a:pt x="87" y="248"/>
                    <a:pt x="87" y="248"/>
                  </a:cubicBezTo>
                  <a:close/>
                  <a:moveTo>
                    <a:pt x="95" y="255"/>
                  </a:moveTo>
                  <a:cubicBezTo>
                    <a:pt x="95" y="255"/>
                    <a:pt x="95" y="255"/>
                    <a:pt x="95" y="255"/>
                  </a:cubicBezTo>
                  <a:cubicBezTo>
                    <a:pt x="95" y="254"/>
                    <a:pt x="97" y="252"/>
                    <a:pt x="97" y="251"/>
                  </a:cubicBezTo>
                  <a:cubicBezTo>
                    <a:pt x="98" y="251"/>
                    <a:pt x="98" y="250"/>
                    <a:pt x="98" y="250"/>
                  </a:cubicBezTo>
                  <a:cubicBezTo>
                    <a:pt x="99" y="249"/>
                    <a:pt x="100" y="249"/>
                    <a:pt x="101" y="249"/>
                  </a:cubicBezTo>
                  <a:cubicBezTo>
                    <a:pt x="103" y="250"/>
                    <a:pt x="105" y="252"/>
                    <a:pt x="104" y="252"/>
                  </a:cubicBezTo>
                  <a:cubicBezTo>
                    <a:pt x="104" y="253"/>
                    <a:pt x="103" y="252"/>
                    <a:pt x="103" y="255"/>
                  </a:cubicBezTo>
                  <a:cubicBezTo>
                    <a:pt x="103" y="258"/>
                    <a:pt x="103" y="258"/>
                    <a:pt x="103" y="259"/>
                  </a:cubicBezTo>
                  <a:cubicBezTo>
                    <a:pt x="104" y="260"/>
                    <a:pt x="103" y="263"/>
                    <a:pt x="103" y="263"/>
                  </a:cubicBezTo>
                  <a:cubicBezTo>
                    <a:pt x="103" y="263"/>
                    <a:pt x="102" y="265"/>
                    <a:pt x="101" y="265"/>
                  </a:cubicBezTo>
                  <a:cubicBezTo>
                    <a:pt x="101" y="265"/>
                    <a:pt x="101" y="265"/>
                    <a:pt x="99" y="264"/>
                  </a:cubicBezTo>
                  <a:cubicBezTo>
                    <a:pt x="98" y="264"/>
                    <a:pt x="95" y="262"/>
                    <a:pt x="95" y="262"/>
                  </a:cubicBezTo>
                  <a:cubicBezTo>
                    <a:pt x="95" y="262"/>
                    <a:pt x="95" y="257"/>
                    <a:pt x="95" y="257"/>
                  </a:cubicBezTo>
                  <a:cubicBezTo>
                    <a:pt x="95" y="256"/>
                    <a:pt x="94" y="255"/>
                    <a:pt x="94" y="255"/>
                  </a:cubicBezTo>
                  <a:cubicBezTo>
                    <a:pt x="95" y="255"/>
                    <a:pt x="95" y="255"/>
                    <a:pt x="95" y="255"/>
                  </a:cubicBezTo>
                  <a:close/>
                  <a:moveTo>
                    <a:pt x="74" y="210"/>
                  </a:moveTo>
                  <a:cubicBezTo>
                    <a:pt x="74" y="210"/>
                    <a:pt x="74" y="210"/>
                    <a:pt x="74" y="210"/>
                  </a:cubicBezTo>
                  <a:cubicBezTo>
                    <a:pt x="74" y="210"/>
                    <a:pt x="74" y="209"/>
                    <a:pt x="76" y="209"/>
                  </a:cubicBezTo>
                  <a:cubicBezTo>
                    <a:pt x="77" y="210"/>
                    <a:pt x="77" y="211"/>
                    <a:pt x="77" y="212"/>
                  </a:cubicBezTo>
                  <a:cubicBezTo>
                    <a:pt x="77" y="213"/>
                    <a:pt x="80" y="213"/>
                    <a:pt x="79" y="214"/>
                  </a:cubicBezTo>
                  <a:cubicBezTo>
                    <a:pt x="77" y="215"/>
                    <a:pt x="76" y="215"/>
                    <a:pt x="76" y="215"/>
                  </a:cubicBezTo>
                  <a:cubicBezTo>
                    <a:pt x="76" y="214"/>
                    <a:pt x="75" y="215"/>
                    <a:pt x="75" y="214"/>
                  </a:cubicBezTo>
                  <a:cubicBezTo>
                    <a:pt x="75" y="213"/>
                    <a:pt x="73" y="212"/>
                    <a:pt x="73" y="212"/>
                  </a:cubicBezTo>
                  <a:cubicBezTo>
                    <a:pt x="73" y="212"/>
                    <a:pt x="74" y="210"/>
                    <a:pt x="74" y="210"/>
                  </a:cubicBezTo>
                  <a:close/>
                  <a:moveTo>
                    <a:pt x="61" y="196"/>
                  </a:moveTo>
                  <a:cubicBezTo>
                    <a:pt x="61" y="196"/>
                    <a:pt x="61" y="196"/>
                    <a:pt x="61" y="196"/>
                  </a:cubicBezTo>
                  <a:cubicBezTo>
                    <a:pt x="63" y="197"/>
                    <a:pt x="64" y="196"/>
                    <a:pt x="64" y="197"/>
                  </a:cubicBezTo>
                  <a:cubicBezTo>
                    <a:pt x="65" y="197"/>
                    <a:pt x="66" y="198"/>
                    <a:pt x="65" y="199"/>
                  </a:cubicBezTo>
                  <a:cubicBezTo>
                    <a:pt x="63" y="200"/>
                    <a:pt x="63" y="200"/>
                    <a:pt x="61" y="200"/>
                  </a:cubicBezTo>
                  <a:cubicBezTo>
                    <a:pt x="60" y="200"/>
                    <a:pt x="62" y="200"/>
                    <a:pt x="60" y="200"/>
                  </a:cubicBezTo>
                  <a:cubicBezTo>
                    <a:pt x="58" y="200"/>
                    <a:pt x="55" y="202"/>
                    <a:pt x="57" y="199"/>
                  </a:cubicBezTo>
                  <a:cubicBezTo>
                    <a:pt x="59" y="197"/>
                    <a:pt x="61" y="196"/>
                    <a:pt x="61" y="196"/>
                  </a:cubicBezTo>
                  <a:close/>
                  <a:moveTo>
                    <a:pt x="72" y="191"/>
                  </a:moveTo>
                  <a:cubicBezTo>
                    <a:pt x="72" y="191"/>
                    <a:pt x="72" y="191"/>
                    <a:pt x="72" y="191"/>
                  </a:cubicBezTo>
                  <a:cubicBezTo>
                    <a:pt x="73" y="191"/>
                    <a:pt x="74" y="189"/>
                    <a:pt x="75" y="190"/>
                  </a:cubicBezTo>
                  <a:cubicBezTo>
                    <a:pt x="76" y="191"/>
                    <a:pt x="78" y="192"/>
                    <a:pt x="76" y="193"/>
                  </a:cubicBezTo>
                  <a:cubicBezTo>
                    <a:pt x="74" y="194"/>
                    <a:pt x="74" y="194"/>
                    <a:pt x="73" y="195"/>
                  </a:cubicBezTo>
                  <a:cubicBezTo>
                    <a:pt x="71" y="196"/>
                    <a:pt x="69" y="197"/>
                    <a:pt x="68" y="197"/>
                  </a:cubicBezTo>
                  <a:cubicBezTo>
                    <a:pt x="67" y="197"/>
                    <a:pt x="66" y="195"/>
                    <a:pt x="67" y="195"/>
                  </a:cubicBezTo>
                  <a:cubicBezTo>
                    <a:pt x="68" y="195"/>
                    <a:pt x="69" y="194"/>
                    <a:pt x="70" y="194"/>
                  </a:cubicBezTo>
                  <a:cubicBezTo>
                    <a:pt x="70" y="193"/>
                    <a:pt x="72" y="191"/>
                    <a:pt x="72" y="191"/>
                  </a:cubicBezTo>
                  <a:close/>
                  <a:moveTo>
                    <a:pt x="78" y="171"/>
                  </a:moveTo>
                  <a:cubicBezTo>
                    <a:pt x="78" y="171"/>
                    <a:pt x="78" y="171"/>
                    <a:pt x="78" y="171"/>
                  </a:cubicBezTo>
                  <a:cubicBezTo>
                    <a:pt x="78" y="171"/>
                    <a:pt x="78" y="168"/>
                    <a:pt x="79" y="169"/>
                  </a:cubicBezTo>
                  <a:cubicBezTo>
                    <a:pt x="81" y="169"/>
                    <a:pt x="81" y="169"/>
                    <a:pt x="81" y="170"/>
                  </a:cubicBezTo>
                  <a:cubicBezTo>
                    <a:pt x="81" y="171"/>
                    <a:pt x="83" y="170"/>
                    <a:pt x="81" y="171"/>
                  </a:cubicBezTo>
                  <a:cubicBezTo>
                    <a:pt x="80" y="171"/>
                    <a:pt x="78" y="171"/>
                    <a:pt x="78" y="171"/>
                  </a:cubicBezTo>
                  <a:close/>
                  <a:moveTo>
                    <a:pt x="87" y="181"/>
                  </a:moveTo>
                  <a:cubicBezTo>
                    <a:pt x="87" y="181"/>
                    <a:pt x="87" y="181"/>
                    <a:pt x="87" y="181"/>
                  </a:cubicBezTo>
                  <a:cubicBezTo>
                    <a:pt x="87" y="181"/>
                    <a:pt x="88" y="179"/>
                    <a:pt x="89" y="179"/>
                  </a:cubicBezTo>
                  <a:cubicBezTo>
                    <a:pt x="89" y="179"/>
                    <a:pt x="90" y="179"/>
                    <a:pt x="90" y="180"/>
                  </a:cubicBezTo>
                  <a:cubicBezTo>
                    <a:pt x="90" y="181"/>
                    <a:pt x="90" y="183"/>
                    <a:pt x="89" y="183"/>
                  </a:cubicBezTo>
                  <a:cubicBezTo>
                    <a:pt x="88" y="183"/>
                    <a:pt x="88" y="184"/>
                    <a:pt x="87" y="183"/>
                  </a:cubicBezTo>
                  <a:cubicBezTo>
                    <a:pt x="86" y="183"/>
                    <a:pt x="87" y="181"/>
                    <a:pt x="87" y="181"/>
                  </a:cubicBezTo>
                  <a:close/>
                  <a:moveTo>
                    <a:pt x="82" y="177"/>
                  </a:moveTo>
                  <a:cubicBezTo>
                    <a:pt x="82" y="177"/>
                    <a:pt x="82" y="177"/>
                    <a:pt x="82" y="177"/>
                  </a:cubicBezTo>
                  <a:cubicBezTo>
                    <a:pt x="82" y="177"/>
                    <a:pt x="81" y="173"/>
                    <a:pt x="83" y="173"/>
                  </a:cubicBezTo>
                  <a:cubicBezTo>
                    <a:pt x="85" y="172"/>
                    <a:pt x="86" y="172"/>
                    <a:pt x="86" y="172"/>
                  </a:cubicBezTo>
                  <a:cubicBezTo>
                    <a:pt x="86" y="172"/>
                    <a:pt x="89" y="176"/>
                    <a:pt x="89" y="176"/>
                  </a:cubicBezTo>
                  <a:cubicBezTo>
                    <a:pt x="88" y="177"/>
                    <a:pt x="88" y="178"/>
                    <a:pt x="86" y="178"/>
                  </a:cubicBezTo>
                  <a:cubicBezTo>
                    <a:pt x="85" y="178"/>
                    <a:pt x="84" y="179"/>
                    <a:pt x="84" y="178"/>
                  </a:cubicBezTo>
                  <a:cubicBezTo>
                    <a:pt x="83" y="177"/>
                    <a:pt x="82" y="177"/>
                    <a:pt x="82" y="177"/>
                  </a:cubicBezTo>
                  <a:close/>
                  <a:moveTo>
                    <a:pt x="45" y="174"/>
                  </a:moveTo>
                  <a:cubicBezTo>
                    <a:pt x="45" y="174"/>
                    <a:pt x="45" y="174"/>
                    <a:pt x="45" y="174"/>
                  </a:cubicBezTo>
                  <a:cubicBezTo>
                    <a:pt x="46" y="174"/>
                    <a:pt x="46" y="173"/>
                    <a:pt x="46" y="175"/>
                  </a:cubicBezTo>
                  <a:cubicBezTo>
                    <a:pt x="46" y="176"/>
                    <a:pt x="46" y="177"/>
                    <a:pt x="46" y="177"/>
                  </a:cubicBezTo>
                  <a:cubicBezTo>
                    <a:pt x="46" y="177"/>
                    <a:pt x="45" y="179"/>
                    <a:pt x="44" y="178"/>
                  </a:cubicBezTo>
                  <a:cubicBezTo>
                    <a:pt x="43" y="177"/>
                    <a:pt x="43" y="176"/>
                    <a:pt x="43" y="176"/>
                  </a:cubicBezTo>
                  <a:cubicBezTo>
                    <a:pt x="45" y="174"/>
                    <a:pt x="45" y="174"/>
                    <a:pt x="45" y="174"/>
                  </a:cubicBezTo>
                  <a:close/>
                  <a:moveTo>
                    <a:pt x="53" y="164"/>
                  </a:moveTo>
                  <a:cubicBezTo>
                    <a:pt x="53" y="164"/>
                    <a:pt x="53" y="164"/>
                    <a:pt x="53" y="164"/>
                  </a:cubicBezTo>
                  <a:cubicBezTo>
                    <a:pt x="54" y="165"/>
                    <a:pt x="56" y="167"/>
                    <a:pt x="56" y="167"/>
                  </a:cubicBezTo>
                  <a:cubicBezTo>
                    <a:pt x="53" y="170"/>
                    <a:pt x="53" y="170"/>
                    <a:pt x="53" y="170"/>
                  </a:cubicBezTo>
                  <a:cubicBezTo>
                    <a:pt x="53" y="170"/>
                    <a:pt x="50" y="171"/>
                    <a:pt x="50" y="172"/>
                  </a:cubicBezTo>
                  <a:cubicBezTo>
                    <a:pt x="49" y="172"/>
                    <a:pt x="51" y="175"/>
                    <a:pt x="49" y="174"/>
                  </a:cubicBezTo>
                  <a:cubicBezTo>
                    <a:pt x="47" y="173"/>
                    <a:pt x="46" y="171"/>
                    <a:pt x="47" y="171"/>
                  </a:cubicBezTo>
                  <a:cubicBezTo>
                    <a:pt x="48" y="170"/>
                    <a:pt x="48" y="170"/>
                    <a:pt x="49" y="169"/>
                  </a:cubicBezTo>
                  <a:cubicBezTo>
                    <a:pt x="50" y="168"/>
                    <a:pt x="52" y="165"/>
                    <a:pt x="52" y="165"/>
                  </a:cubicBezTo>
                  <a:cubicBezTo>
                    <a:pt x="53" y="164"/>
                    <a:pt x="53" y="164"/>
                    <a:pt x="53" y="164"/>
                  </a:cubicBezTo>
                  <a:close/>
                  <a:moveTo>
                    <a:pt x="58" y="150"/>
                  </a:moveTo>
                  <a:cubicBezTo>
                    <a:pt x="58" y="150"/>
                    <a:pt x="58" y="150"/>
                    <a:pt x="58" y="150"/>
                  </a:cubicBezTo>
                  <a:cubicBezTo>
                    <a:pt x="58" y="150"/>
                    <a:pt x="60" y="150"/>
                    <a:pt x="61" y="151"/>
                  </a:cubicBezTo>
                  <a:cubicBezTo>
                    <a:pt x="61" y="151"/>
                    <a:pt x="62" y="154"/>
                    <a:pt x="62" y="154"/>
                  </a:cubicBezTo>
                  <a:cubicBezTo>
                    <a:pt x="62" y="154"/>
                    <a:pt x="63" y="155"/>
                    <a:pt x="62" y="156"/>
                  </a:cubicBezTo>
                  <a:cubicBezTo>
                    <a:pt x="61" y="157"/>
                    <a:pt x="59" y="158"/>
                    <a:pt x="59" y="158"/>
                  </a:cubicBezTo>
                  <a:cubicBezTo>
                    <a:pt x="59" y="163"/>
                    <a:pt x="59" y="163"/>
                    <a:pt x="59" y="163"/>
                  </a:cubicBezTo>
                  <a:cubicBezTo>
                    <a:pt x="58" y="165"/>
                    <a:pt x="58" y="165"/>
                    <a:pt x="58" y="165"/>
                  </a:cubicBezTo>
                  <a:cubicBezTo>
                    <a:pt x="55" y="164"/>
                    <a:pt x="55" y="164"/>
                    <a:pt x="55" y="164"/>
                  </a:cubicBezTo>
                  <a:cubicBezTo>
                    <a:pt x="55" y="158"/>
                    <a:pt x="55" y="158"/>
                    <a:pt x="55" y="158"/>
                  </a:cubicBezTo>
                  <a:cubicBezTo>
                    <a:pt x="54" y="155"/>
                    <a:pt x="54" y="155"/>
                    <a:pt x="54" y="155"/>
                  </a:cubicBezTo>
                  <a:cubicBezTo>
                    <a:pt x="57" y="152"/>
                    <a:pt x="57" y="152"/>
                    <a:pt x="57" y="152"/>
                  </a:cubicBezTo>
                  <a:cubicBezTo>
                    <a:pt x="58" y="150"/>
                    <a:pt x="58" y="150"/>
                    <a:pt x="58" y="150"/>
                  </a:cubicBezTo>
                  <a:close/>
                  <a:moveTo>
                    <a:pt x="60" y="142"/>
                  </a:moveTo>
                  <a:cubicBezTo>
                    <a:pt x="60" y="142"/>
                    <a:pt x="60" y="142"/>
                    <a:pt x="60" y="142"/>
                  </a:cubicBezTo>
                  <a:cubicBezTo>
                    <a:pt x="60" y="142"/>
                    <a:pt x="62" y="141"/>
                    <a:pt x="63" y="142"/>
                  </a:cubicBezTo>
                  <a:cubicBezTo>
                    <a:pt x="64" y="143"/>
                    <a:pt x="64" y="141"/>
                    <a:pt x="65" y="143"/>
                  </a:cubicBezTo>
                  <a:cubicBezTo>
                    <a:pt x="66" y="145"/>
                    <a:pt x="67" y="145"/>
                    <a:pt x="66" y="146"/>
                  </a:cubicBezTo>
                  <a:cubicBezTo>
                    <a:pt x="66" y="147"/>
                    <a:pt x="66" y="148"/>
                    <a:pt x="65" y="149"/>
                  </a:cubicBezTo>
                  <a:cubicBezTo>
                    <a:pt x="64" y="150"/>
                    <a:pt x="65" y="151"/>
                    <a:pt x="63" y="150"/>
                  </a:cubicBezTo>
                  <a:cubicBezTo>
                    <a:pt x="61" y="149"/>
                    <a:pt x="61" y="149"/>
                    <a:pt x="60" y="148"/>
                  </a:cubicBezTo>
                  <a:cubicBezTo>
                    <a:pt x="59" y="147"/>
                    <a:pt x="59" y="147"/>
                    <a:pt x="59" y="147"/>
                  </a:cubicBezTo>
                  <a:cubicBezTo>
                    <a:pt x="60" y="142"/>
                    <a:pt x="60" y="142"/>
                    <a:pt x="60" y="142"/>
                  </a:cubicBezTo>
                  <a:close/>
                  <a:moveTo>
                    <a:pt x="69" y="132"/>
                  </a:moveTo>
                  <a:cubicBezTo>
                    <a:pt x="69" y="132"/>
                    <a:pt x="69" y="132"/>
                    <a:pt x="69" y="132"/>
                  </a:cubicBezTo>
                  <a:cubicBezTo>
                    <a:pt x="69" y="132"/>
                    <a:pt x="70" y="131"/>
                    <a:pt x="69" y="133"/>
                  </a:cubicBezTo>
                  <a:cubicBezTo>
                    <a:pt x="67" y="136"/>
                    <a:pt x="67" y="137"/>
                    <a:pt x="68" y="137"/>
                  </a:cubicBezTo>
                  <a:cubicBezTo>
                    <a:pt x="68" y="137"/>
                    <a:pt x="69" y="137"/>
                    <a:pt x="69" y="137"/>
                  </a:cubicBezTo>
                  <a:cubicBezTo>
                    <a:pt x="69" y="141"/>
                    <a:pt x="69" y="141"/>
                    <a:pt x="69" y="141"/>
                  </a:cubicBezTo>
                  <a:cubicBezTo>
                    <a:pt x="69" y="141"/>
                    <a:pt x="69" y="142"/>
                    <a:pt x="66" y="141"/>
                  </a:cubicBezTo>
                  <a:cubicBezTo>
                    <a:pt x="63" y="141"/>
                    <a:pt x="61" y="140"/>
                    <a:pt x="61" y="140"/>
                  </a:cubicBezTo>
                  <a:cubicBezTo>
                    <a:pt x="58" y="137"/>
                    <a:pt x="58" y="137"/>
                    <a:pt x="58" y="137"/>
                  </a:cubicBezTo>
                  <a:cubicBezTo>
                    <a:pt x="58" y="137"/>
                    <a:pt x="57" y="136"/>
                    <a:pt x="59" y="134"/>
                  </a:cubicBezTo>
                  <a:cubicBezTo>
                    <a:pt x="60" y="132"/>
                    <a:pt x="63" y="133"/>
                    <a:pt x="63" y="133"/>
                  </a:cubicBezTo>
                  <a:cubicBezTo>
                    <a:pt x="63" y="133"/>
                    <a:pt x="64" y="135"/>
                    <a:pt x="65" y="133"/>
                  </a:cubicBezTo>
                  <a:cubicBezTo>
                    <a:pt x="66" y="131"/>
                    <a:pt x="66" y="129"/>
                    <a:pt x="67" y="130"/>
                  </a:cubicBezTo>
                  <a:cubicBezTo>
                    <a:pt x="68" y="131"/>
                    <a:pt x="69" y="132"/>
                    <a:pt x="69" y="132"/>
                  </a:cubicBezTo>
                  <a:close/>
                  <a:moveTo>
                    <a:pt x="77" y="121"/>
                  </a:moveTo>
                  <a:cubicBezTo>
                    <a:pt x="77" y="121"/>
                    <a:pt x="77" y="121"/>
                    <a:pt x="77" y="121"/>
                  </a:cubicBezTo>
                  <a:cubicBezTo>
                    <a:pt x="76" y="120"/>
                    <a:pt x="76" y="118"/>
                    <a:pt x="76" y="118"/>
                  </a:cubicBezTo>
                  <a:cubicBezTo>
                    <a:pt x="77" y="116"/>
                    <a:pt x="77" y="116"/>
                    <a:pt x="77" y="116"/>
                  </a:cubicBezTo>
                  <a:cubicBezTo>
                    <a:pt x="77" y="116"/>
                    <a:pt x="75" y="114"/>
                    <a:pt x="75" y="113"/>
                  </a:cubicBezTo>
                  <a:cubicBezTo>
                    <a:pt x="75" y="112"/>
                    <a:pt x="75" y="110"/>
                    <a:pt x="77" y="109"/>
                  </a:cubicBezTo>
                  <a:cubicBezTo>
                    <a:pt x="78" y="108"/>
                    <a:pt x="79" y="106"/>
                    <a:pt x="80" y="106"/>
                  </a:cubicBezTo>
                  <a:cubicBezTo>
                    <a:pt x="80" y="107"/>
                    <a:pt x="80" y="107"/>
                    <a:pt x="81" y="109"/>
                  </a:cubicBezTo>
                  <a:cubicBezTo>
                    <a:pt x="82" y="110"/>
                    <a:pt x="82" y="112"/>
                    <a:pt x="83" y="111"/>
                  </a:cubicBezTo>
                  <a:cubicBezTo>
                    <a:pt x="84" y="110"/>
                    <a:pt x="84" y="109"/>
                    <a:pt x="85" y="108"/>
                  </a:cubicBezTo>
                  <a:cubicBezTo>
                    <a:pt x="86" y="107"/>
                    <a:pt x="87" y="104"/>
                    <a:pt x="87" y="104"/>
                  </a:cubicBezTo>
                  <a:cubicBezTo>
                    <a:pt x="87" y="104"/>
                    <a:pt x="89" y="105"/>
                    <a:pt x="90" y="104"/>
                  </a:cubicBezTo>
                  <a:cubicBezTo>
                    <a:pt x="92" y="103"/>
                    <a:pt x="90" y="103"/>
                    <a:pt x="93" y="102"/>
                  </a:cubicBezTo>
                  <a:cubicBezTo>
                    <a:pt x="96" y="102"/>
                    <a:pt x="97" y="102"/>
                    <a:pt x="98" y="100"/>
                  </a:cubicBezTo>
                  <a:cubicBezTo>
                    <a:pt x="99" y="99"/>
                    <a:pt x="99" y="100"/>
                    <a:pt x="100" y="99"/>
                  </a:cubicBezTo>
                  <a:cubicBezTo>
                    <a:pt x="101" y="98"/>
                    <a:pt x="102" y="97"/>
                    <a:pt x="103" y="97"/>
                  </a:cubicBezTo>
                  <a:cubicBezTo>
                    <a:pt x="104" y="98"/>
                    <a:pt x="105" y="99"/>
                    <a:pt x="105" y="100"/>
                  </a:cubicBezTo>
                  <a:cubicBezTo>
                    <a:pt x="105" y="101"/>
                    <a:pt x="106" y="103"/>
                    <a:pt x="105" y="104"/>
                  </a:cubicBezTo>
                  <a:cubicBezTo>
                    <a:pt x="104" y="105"/>
                    <a:pt x="104" y="106"/>
                    <a:pt x="103" y="106"/>
                  </a:cubicBezTo>
                  <a:cubicBezTo>
                    <a:pt x="102" y="107"/>
                    <a:pt x="99" y="109"/>
                    <a:pt x="99" y="109"/>
                  </a:cubicBezTo>
                  <a:cubicBezTo>
                    <a:pt x="99" y="109"/>
                    <a:pt x="99" y="111"/>
                    <a:pt x="100" y="111"/>
                  </a:cubicBezTo>
                  <a:cubicBezTo>
                    <a:pt x="101" y="111"/>
                    <a:pt x="103" y="108"/>
                    <a:pt x="103" y="110"/>
                  </a:cubicBezTo>
                  <a:cubicBezTo>
                    <a:pt x="102" y="112"/>
                    <a:pt x="105" y="113"/>
                    <a:pt x="102" y="114"/>
                  </a:cubicBezTo>
                  <a:cubicBezTo>
                    <a:pt x="100" y="114"/>
                    <a:pt x="98" y="113"/>
                    <a:pt x="98" y="113"/>
                  </a:cubicBezTo>
                  <a:cubicBezTo>
                    <a:pt x="96" y="116"/>
                    <a:pt x="96" y="116"/>
                    <a:pt x="96" y="116"/>
                  </a:cubicBezTo>
                  <a:cubicBezTo>
                    <a:pt x="96" y="116"/>
                    <a:pt x="94" y="115"/>
                    <a:pt x="94" y="116"/>
                  </a:cubicBezTo>
                  <a:cubicBezTo>
                    <a:pt x="94" y="117"/>
                    <a:pt x="95" y="119"/>
                    <a:pt x="95" y="119"/>
                  </a:cubicBezTo>
                  <a:cubicBezTo>
                    <a:pt x="93" y="121"/>
                    <a:pt x="93" y="121"/>
                    <a:pt x="93" y="121"/>
                  </a:cubicBezTo>
                  <a:cubicBezTo>
                    <a:pt x="93" y="121"/>
                    <a:pt x="90" y="120"/>
                    <a:pt x="90" y="121"/>
                  </a:cubicBezTo>
                  <a:cubicBezTo>
                    <a:pt x="91" y="122"/>
                    <a:pt x="92" y="124"/>
                    <a:pt x="92" y="124"/>
                  </a:cubicBezTo>
                  <a:cubicBezTo>
                    <a:pt x="92" y="124"/>
                    <a:pt x="92" y="126"/>
                    <a:pt x="90" y="126"/>
                  </a:cubicBezTo>
                  <a:cubicBezTo>
                    <a:pt x="88" y="126"/>
                    <a:pt x="86" y="126"/>
                    <a:pt x="85" y="126"/>
                  </a:cubicBezTo>
                  <a:cubicBezTo>
                    <a:pt x="84" y="125"/>
                    <a:pt x="84" y="125"/>
                    <a:pt x="84" y="125"/>
                  </a:cubicBezTo>
                  <a:cubicBezTo>
                    <a:pt x="83" y="128"/>
                    <a:pt x="83" y="128"/>
                    <a:pt x="83" y="128"/>
                  </a:cubicBezTo>
                  <a:cubicBezTo>
                    <a:pt x="83" y="128"/>
                    <a:pt x="84" y="129"/>
                    <a:pt x="83" y="130"/>
                  </a:cubicBezTo>
                  <a:cubicBezTo>
                    <a:pt x="82" y="131"/>
                    <a:pt x="79" y="131"/>
                    <a:pt x="79" y="131"/>
                  </a:cubicBezTo>
                  <a:cubicBezTo>
                    <a:pt x="79" y="131"/>
                    <a:pt x="78" y="131"/>
                    <a:pt x="78" y="131"/>
                  </a:cubicBezTo>
                  <a:cubicBezTo>
                    <a:pt x="78" y="132"/>
                    <a:pt x="77" y="134"/>
                    <a:pt x="76" y="134"/>
                  </a:cubicBezTo>
                  <a:cubicBezTo>
                    <a:pt x="75" y="133"/>
                    <a:pt x="73" y="132"/>
                    <a:pt x="72" y="131"/>
                  </a:cubicBezTo>
                  <a:cubicBezTo>
                    <a:pt x="72" y="130"/>
                    <a:pt x="71" y="126"/>
                    <a:pt x="73" y="127"/>
                  </a:cubicBezTo>
                  <a:cubicBezTo>
                    <a:pt x="75" y="127"/>
                    <a:pt x="77" y="128"/>
                    <a:pt x="77" y="126"/>
                  </a:cubicBezTo>
                  <a:cubicBezTo>
                    <a:pt x="77" y="124"/>
                    <a:pt x="76" y="123"/>
                    <a:pt x="76" y="123"/>
                  </a:cubicBezTo>
                  <a:cubicBezTo>
                    <a:pt x="77" y="121"/>
                    <a:pt x="77" y="121"/>
                    <a:pt x="77" y="121"/>
                  </a:cubicBezTo>
                  <a:close/>
                  <a:moveTo>
                    <a:pt x="267" y="15"/>
                  </a:moveTo>
                  <a:cubicBezTo>
                    <a:pt x="267" y="15"/>
                    <a:pt x="267" y="15"/>
                    <a:pt x="267" y="15"/>
                  </a:cubicBezTo>
                  <a:cubicBezTo>
                    <a:pt x="268" y="15"/>
                    <a:pt x="271" y="16"/>
                    <a:pt x="271" y="15"/>
                  </a:cubicBezTo>
                  <a:cubicBezTo>
                    <a:pt x="271" y="15"/>
                    <a:pt x="272" y="13"/>
                    <a:pt x="272" y="13"/>
                  </a:cubicBezTo>
                  <a:cubicBezTo>
                    <a:pt x="271" y="12"/>
                    <a:pt x="270" y="11"/>
                    <a:pt x="269" y="12"/>
                  </a:cubicBezTo>
                  <a:cubicBezTo>
                    <a:pt x="268" y="12"/>
                    <a:pt x="267" y="13"/>
                    <a:pt x="267" y="13"/>
                  </a:cubicBezTo>
                  <a:cubicBezTo>
                    <a:pt x="267" y="14"/>
                    <a:pt x="267" y="15"/>
                    <a:pt x="267" y="15"/>
                  </a:cubicBezTo>
                  <a:close/>
                  <a:moveTo>
                    <a:pt x="235" y="32"/>
                  </a:moveTo>
                  <a:cubicBezTo>
                    <a:pt x="235" y="32"/>
                    <a:pt x="235" y="32"/>
                    <a:pt x="235" y="32"/>
                  </a:cubicBezTo>
                  <a:cubicBezTo>
                    <a:pt x="236" y="32"/>
                    <a:pt x="237" y="30"/>
                    <a:pt x="237" y="31"/>
                  </a:cubicBezTo>
                  <a:cubicBezTo>
                    <a:pt x="237" y="33"/>
                    <a:pt x="238" y="33"/>
                    <a:pt x="237" y="34"/>
                  </a:cubicBezTo>
                  <a:cubicBezTo>
                    <a:pt x="236" y="34"/>
                    <a:pt x="234" y="36"/>
                    <a:pt x="233" y="35"/>
                  </a:cubicBezTo>
                  <a:cubicBezTo>
                    <a:pt x="233" y="35"/>
                    <a:pt x="234" y="31"/>
                    <a:pt x="234" y="31"/>
                  </a:cubicBezTo>
                  <a:cubicBezTo>
                    <a:pt x="235" y="32"/>
                    <a:pt x="235" y="32"/>
                    <a:pt x="235" y="32"/>
                  </a:cubicBezTo>
                  <a:close/>
                  <a:moveTo>
                    <a:pt x="254" y="34"/>
                  </a:moveTo>
                  <a:cubicBezTo>
                    <a:pt x="254" y="34"/>
                    <a:pt x="254" y="34"/>
                    <a:pt x="254" y="34"/>
                  </a:cubicBezTo>
                  <a:cubicBezTo>
                    <a:pt x="254" y="34"/>
                    <a:pt x="254" y="35"/>
                    <a:pt x="252" y="34"/>
                  </a:cubicBezTo>
                  <a:cubicBezTo>
                    <a:pt x="249" y="34"/>
                    <a:pt x="248" y="35"/>
                    <a:pt x="248" y="33"/>
                  </a:cubicBezTo>
                  <a:cubicBezTo>
                    <a:pt x="248" y="32"/>
                    <a:pt x="249" y="31"/>
                    <a:pt x="247" y="30"/>
                  </a:cubicBezTo>
                  <a:cubicBezTo>
                    <a:pt x="245" y="30"/>
                    <a:pt x="245" y="30"/>
                    <a:pt x="245" y="30"/>
                  </a:cubicBezTo>
                  <a:cubicBezTo>
                    <a:pt x="245" y="30"/>
                    <a:pt x="244" y="28"/>
                    <a:pt x="245" y="27"/>
                  </a:cubicBezTo>
                  <a:cubicBezTo>
                    <a:pt x="247" y="25"/>
                    <a:pt x="247" y="26"/>
                    <a:pt x="248" y="26"/>
                  </a:cubicBezTo>
                  <a:cubicBezTo>
                    <a:pt x="250" y="26"/>
                    <a:pt x="249" y="26"/>
                    <a:pt x="251" y="27"/>
                  </a:cubicBezTo>
                  <a:cubicBezTo>
                    <a:pt x="253" y="27"/>
                    <a:pt x="254" y="28"/>
                    <a:pt x="254" y="26"/>
                  </a:cubicBezTo>
                  <a:cubicBezTo>
                    <a:pt x="254" y="25"/>
                    <a:pt x="255" y="25"/>
                    <a:pt x="253" y="23"/>
                  </a:cubicBezTo>
                  <a:cubicBezTo>
                    <a:pt x="252" y="21"/>
                    <a:pt x="252" y="22"/>
                    <a:pt x="251" y="21"/>
                  </a:cubicBezTo>
                  <a:cubicBezTo>
                    <a:pt x="250" y="19"/>
                    <a:pt x="248" y="17"/>
                    <a:pt x="249" y="16"/>
                  </a:cubicBezTo>
                  <a:cubicBezTo>
                    <a:pt x="249" y="15"/>
                    <a:pt x="248" y="15"/>
                    <a:pt x="250" y="13"/>
                  </a:cubicBezTo>
                  <a:cubicBezTo>
                    <a:pt x="253" y="12"/>
                    <a:pt x="255" y="10"/>
                    <a:pt x="256" y="10"/>
                  </a:cubicBezTo>
                  <a:cubicBezTo>
                    <a:pt x="257" y="10"/>
                    <a:pt x="258" y="10"/>
                    <a:pt x="258" y="11"/>
                  </a:cubicBezTo>
                  <a:cubicBezTo>
                    <a:pt x="258" y="13"/>
                    <a:pt x="258" y="14"/>
                    <a:pt x="257" y="15"/>
                  </a:cubicBezTo>
                  <a:cubicBezTo>
                    <a:pt x="256" y="15"/>
                    <a:pt x="256" y="16"/>
                    <a:pt x="256" y="16"/>
                  </a:cubicBezTo>
                  <a:cubicBezTo>
                    <a:pt x="256" y="16"/>
                    <a:pt x="255" y="19"/>
                    <a:pt x="257" y="19"/>
                  </a:cubicBezTo>
                  <a:cubicBezTo>
                    <a:pt x="259" y="18"/>
                    <a:pt x="260" y="16"/>
                    <a:pt x="260" y="15"/>
                  </a:cubicBezTo>
                  <a:cubicBezTo>
                    <a:pt x="261" y="14"/>
                    <a:pt x="262" y="15"/>
                    <a:pt x="261" y="13"/>
                  </a:cubicBezTo>
                  <a:cubicBezTo>
                    <a:pt x="261" y="11"/>
                    <a:pt x="260" y="10"/>
                    <a:pt x="261" y="10"/>
                  </a:cubicBezTo>
                  <a:cubicBezTo>
                    <a:pt x="262" y="10"/>
                    <a:pt x="263" y="12"/>
                    <a:pt x="264" y="10"/>
                  </a:cubicBezTo>
                  <a:cubicBezTo>
                    <a:pt x="266" y="7"/>
                    <a:pt x="266" y="6"/>
                    <a:pt x="266" y="6"/>
                  </a:cubicBezTo>
                  <a:cubicBezTo>
                    <a:pt x="266" y="6"/>
                    <a:pt x="265" y="6"/>
                    <a:pt x="267" y="5"/>
                  </a:cubicBezTo>
                  <a:cubicBezTo>
                    <a:pt x="269" y="4"/>
                    <a:pt x="268" y="3"/>
                    <a:pt x="269" y="2"/>
                  </a:cubicBezTo>
                  <a:cubicBezTo>
                    <a:pt x="270" y="1"/>
                    <a:pt x="268" y="0"/>
                    <a:pt x="271" y="0"/>
                  </a:cubicBezTo>
                  <a:cubicBezTo>
                    <a:pt x="273" y="1"/>
                    <a:pt x="273" y="1"/>
                    <a:pt x="274" y="2"/>
                  </a:cubicBezTo>
                  <a:cubicBezTo>
                    <a:pt x="275" y="2"/>
                    <a:pt x="273" y="6"/>
                    <a:pt x="272" y="6"/>
                  </a:cubicBezTo>
                  <a:cubicBezTo>
                    <a:pt x="271" y="6"/>
                    <a:pt x="271" y="5"/>
                    <a:pt x="269" y="6"/>
                  </a:cubicBezTo>
                  <a:cubicBezTo>
                    <a:pt x="268" y="7"/>
                    <a:pt x="270" y="9"/>
                    <a:pt x="269" y="10"/>
                  </a:cubicBezTo>
                  <a:cubicBezTo>
                    <a:pt x="268" y="11"/>
                    <a:pt x="267" y="10"/>
                    <a:pt x="266" y="11"/>
                  </a:cubicBezTo>
                  <a:cubicBezTo>
                    <a:pt x="265" y="12"/>
                    <a:pt x="265" y="12"/>
                    <a:pt x="265" y="13"/>
                  </a:cubicBezTo>
                  <a:cubicBezTo>
                    <a:pt x="265" y="14"/>
                    <a:pt x="264" y="15"/>
                    <a:pt x="263" y="16"/>
                  </a:cubicBezTo>
                  <a:cubicBezTo>
                    <a:pt x="263" y="16"/>
                    <a:pt x="260" y="14"/>
                    <a:pt x="263" y="16"/>
                  </a:cubicBezTo>
                  <a:cubicBezTo>
                    <a:pt x="266" y="18"/>
                    <a:pt x="267" y="18"/>
                    <a:pt x="266" y="19"/>
                  </a:cubicBezTo>
                  <a:cubicBezTo>
                    <a:pt x="265" y="19"/>
                    <a:pt x="263" y="19"/>
                    <a:pt x="262" y="20"/>
                  </a:cubicBezTo>
                  <a:cubicBezTo>
                    <a:pt x="261" y="20"/>
                    <a:pt x="260" y="21"/>
                    <a:pt x="262" y="22"/>
                  </a:cubicBezTo>
                  <a:cubicBezTo>
                    <a:pt x="264" y="23"/>
                    <a:pt x="263" y="23"/>
                    <a:pt x="264" y="23"/>
                  </a:cubicBezTo>
                  <a:cubicBezTo>
                    <a:pt x="265" y="22"/>
                    <a:pt x="270" y="22"/>
                    <a:pt x="270" y="23"/>
                  </a:cubicBezTo>
                  <a:cubicBezTo>
                    <a:pt x="269" y="25"/>
                    <a:pt x="270" y="25"/>
                    <a:pt x="268" y="26"/>
                  </a:cubicBezTo>
                  <a:cubicBezTo>
                    <a:pt x="265" y="27"/>
                    <a:pt x="263" y="26"/>
                    <a:pt x="262" y="25"/>
                  </a:cubicBezTo>
                  <a:cubicBezTo>
                    <a:pt x="261" y="25"/>
                    <a:pt x="261" y="23"/>
                    <a:pt x="261" y="26"/>
                  </a:cubicBezTo>
                  <a:cubicBezTo>
                    <a:pt x="262" y="29"/>
                    <a:pt x="264" y="29"/>
                    <a:pt x="263" y="29"/>
                  </a:cubicBezTo>
                  <a:cubicBezTo>
                    <a:pt x="261" y="29"/>
                    <a:pt x="259" y="29"/>
                    <a:pt x="259" y="29"/>
                  </a:cubicBezTo>
                  <a:cubicBezTo>
                    <a:pt x="259" y="29"/>
                    <a:pt x="258" y="27"/>
                    <a:pt x="259" y="30"/>
                  </a:cubicBezTo>
                  <a:cubicBezTo>
                    <a:pt x="260" y="33"/>
                    <a:pt x="260" y="33"/>
                    <a:pt x="260" y="33"/>
                  </a:cubicBezTo>
                  <a:cubicBezTo>
                    <a:pt x="260" y="33"/>
                    <a:pt x="258" y="34"/>
                    <a:pt x="258" y="34"/>
                  </a:cubicBezTo>
                  <a:cubicBezTo>
                    <a:pt x="258" y="35"/>
                    <a:pt x="259" y="37"/>
                    <a:pt x="260" y="38"/>
                  </a:cubicBezTo>
                  <a:cubicBezTo>
                    <a:pt x="260" y="38"/>
                    <a:pt x="259" y="42"/>
                    <a:pt x="258" y="42"/>
                  </a:cubicBezTo>
                  <a:cubicBezTo>
                    <a:pt x="258" y="42"/>
                    <a:pt x="258" y="43"/>
                    <a:pt x="257" y="44"/>
                  </a:cubicBezTo>
                  <a:cubicBezTo>
                    <a:pt x="256" y="45"/>
                    <a:pt x="255" y="46"/>
                    <a:pt x="255" y="46"/>
                  </a:cubicBezTo>
                  <a:cubicBezTo>
                    <a:pt x="253" y="52"/>
                    <a:pt x="253" y="52"/>
                    <a:pt x="253" y="52"/>
                  </a:cubicBezTo>
                  <a:cubicBezTo>
                    <a:pt x="253" y="52"/>
                    <a:pt x="252" y="54"/>
                    <a:pt x="251" y="52"/>
                  </a:cubicBezTo>
                  <a:cubicBezTo>
                    <a:pt x="251" y="50"/>
                    <a:pt x="250" y="50"/>
                    <a:pt x="251" y="49"/>
                  </a:cubicBezTo>
                  <a:cubicBezTo>
                    <a:pt x="252" y="49"/>
                    <a:pt x="252" y="47"/>
                    <a:pt x="253" y="46"/>
                  </a:cubicBezTo>
                  <a:cubicBezTo>
                    <a:pt x="253" y="45"/>
                    <a:pt x="254" y="41"/>
                    <a:pt x="254" y="41"/>
                  </a:cubicBezTo>
                  <a:cubicBezTo>
                    <a:pt x="254" y="41"/>
                    <a:pt x="256" y="41"/>
                    <a:pt x="257" y="40"/>
                  </a:cubicBezTo>
                  <a:cubicBezTo>
                    <a:pt x="257" y="40"/>
                    <a:pt x="255" y="36"/>
                    <a:pt x="255" y="36"/>
                  </a:cubicBezTo>
                  <a:cubicBezTo>
                    <a:pt x="256" y="34"/>
                    <a:pt x="256" y="34"/>
                    <a:pt x="256" y="34"/>
                  </a:cubicBezTo>
                  <a:cubicBezTo>
                    <a:pt x="254" y="34"/>
                    <a:pt x="254" y="34"/>
                    <a:pt x="254" y="34"/>
                  </a:cubicBezTo>
                  <a:close/>
                  <a:moveTo>
                    <a:pt x="239" y="67"/>
                  </a:moveTo>
                  <a:cubicBezTo>
                    <a:pt x="239" y="67"/>
                    <a:pt x="239" y="67"/>
                    <a:pt x="239" y="67"/>
                  </a:cubicBezTo>
                  <a:cubicBezTo>
                    <a:pt x="239" y="67"/>
                    <a:pt x="242" y="63"/>
                    <a:pt x="243" y="64"/>
                  </a:cubicBezTo>
                  <a:cubicBezTo>
                    <a:pt x="243" y="64"/>
                    <a:pt x="243" y="65"/>
                    <a:pt x="243" y="66"/>
                  </a:cubicBezTo>
                  <a:cubicBezTo>
                    <a:pt x="243" y="66"/>
                    <a:pt x="244" y="68"/>
                    <a:pt x="243" y="68"/>
                  </a:cubicBezTo>
                  <a:cubicBezTo>
                    <a:pt x="242" y="68"/>
                    <a:pt x="241" y="68"/>
                    <a:pt x="240" y="68"/>
                  </a:cubicBezTo>
                  <a:cubicBezTo>
                    <a:pt x="240" y="68"/>
                    <a:pt x="239" y="67"/>
                    <a:pt x="239" y="67"/>
                  </a:cubicBezTo>
                  <a:close/>
                  <a:moveTo>
                    <a:pt x="196" y="98"/>
                  </a:moveTo>
                  <a:cubicBezTo>
                    <a:pt x="196" y="98"/>
                    <a:pt x="196" y="98"/>
                    <a:pt x="196" y="98"/>
                  </a:cubicBezTo>
                  <a:cubicBezTo>
                    <a:pt x="198" y="96"/>
                    <a:pt x="198" y="96"/>
                    <a:pt x="198" y="96"/>
                  </a:cubicBezTo>
                  <a:cubicBezTo>
                    <a:pt x="201" y="97"/>
                    <a:pt x="201" y="97"/>
                    <a:pt x="201" y="97"/>
                  </a:cubicBezTo>
                  <a:cubicBezTo>
                    <a:pt x="201" y="97"/>
                    <a:pt x="202" y="95"/>
                    <a:pt x="202" y="97"/>
                  </a:cubicBezTo>
                  <a:cubicBezTo>
                    <a:pt x="201" y="99"/>
                    <a:pt x="199" y="102"/>
                    <a:pt x="199" y="102"/>
                  </a:cubicBezTo>
                  <a:cubicBezTo>
                    <a:pt x="199" y="102"/>
                    <a:pt x="200" y="102"/>
                    <a:pt x="198" y="103"/>
                  </a:cubicBezTo>
                  <a:cubicBezTo>
                    <a:pt x="196" y="104"/>
                    <a:pt x="196" y="105"/>
                    <a:pt x="195" y="103"/>
                  </a:cubicBezTo>
                  <a:cubicBezTo>
                    <a:pt x="194" y="102"/>
                    <a:pt x="193" y="102"/>
                    <a:pt x="193" y="101"/>
                  </a:cubicBezTo>
                  <a:cubicBezTo>
                    <a:pt x="194" y="100"/>
                    <a:pt x="194" y="98"/>
                    <a:pt x="194" y="98"/>
                  </a:cubicBezTo>
                  <a:cubicBezTo>
                    <a:pt x="196" y="98"/>
                    <a:pt x="196" y="98"/>
                    <a:pt x="196" y="98"/>
                  </a:cubicBezTo>
                  <a:close/>
                  <a:moveTo>
                    <a:pt x="217" y="72"/>
                  </a:moveTo>
                  <a:cubicBezTo>
                    <a:pt x="217" y="72"/>
                    <a:pt x="217" y="72"/>
                    <a:pt x="217" y="72"/>
                  </a:cubicBezTo>
                  <a:cubicBezTo>
                    <a:pt x="217" y="72"/>
                    <a:pt x="218" y="70"/>
                    <a:pt x="219" y="70"/>
                  </a:cubicBezTo>
                  <a:cubicBezTo>
                    <a:pt x="220" y="71"/>
                    <a:pt x="221" y="71"/>
                    <a:pt x="221" y="72"/>
                  </a:cubicBezTo>
                  <a:cubicBezTo>
                    <a:pt x="220" y="73"/>
                    <a:pt x="219" y="74"/>
                    <a:pt x="218" y="74"/>
                  </a:cubicBezTo>
                  <a:cubicBezTo>
                    <a:pt x="217" y="74"/>
                    <a:pt x="217" y="72"/>
                    <a:pt x="217" y="72"/>
                  </a:cubicBezTo>
                  <a:close/>
                  <a:moveTo>
                    <a:pt x="213" y="77"/>
                  </a:moveTo>
                  <a:cubicBezTo>
                    <a:pt x="213" y="77"/>
                    <a:pt x="213" y="77"/>
                    <a:pt x="213" y="77"/>
                  </a:cubicBezTo>
                  <a:cubicBezTo>
                    <a:pt x="213" y="77"/>
                    <a:pt x="215" y="75"/>
                    <a:pt x="216" y="76"/>
                  </a:cubicBezTo>
                  <a:cubicBezTo>
                    <a:pt x="216" y="76"/>
                    <a:pt x="217" y="76"/>
                    <a:pt x="216" y="77"/>
                  </a:cubicBezTo>
                  <a:cubicBezTo>
                    <a:pt x="216" y="78"/>
                    <a:pt x="218" y="77"/>
                    <a:pt x="215" y="78"/>
                  </a:cubicBezTo>
                  <a:cubicBezTo>
                    <a:pt x="213" y="80"/>
                    <a:pt x="214" y="81"/>
                    <a:pt x="212" y="80"/>
                  </a:cubicBezTo>
                  <a:cubicBezTo>
                    <a:pt x="211" y="79"/>
                    <a:pt x="211" y="78"/>
                    <a:pt x="211" y="77"/>
                  </a:cubicBezTo>
                  <a:cubicBezTo>
                    <a:pt x="211" y="77"/>
                    <a:pt x="212" y="75"/>
                    <a:pt x="212" y="75"/>
                  </a:cubicBezTo>
                  <a:cubicBezTo>
                    <a:pt x="213" y="76"/>
                    <a:pt x="213" y="77"/>
                    <a:pt x="213" y="77"/>
                  </a:cubicBezTo>
                  <a:close/>
                  <a:moveTo>
                    <a:pt x="205" y="80"/>
                  </a:moveTo>
                  <a:cubicBezTo>
                    <a:pt x="205" y="80"/>
                    <a:pt x="205" y="80"/>
                    <a:pt x="205" y="80"/>
                  </a:cubicBezTo>
                  <a:cubicBezTo>
                    <a:pt x="205" y="80"/>
                    <a:pt x="207" y="81"/>
                    <a:pt x="207" y="81"/>
                  </a:cubicBezTo>
                  <a:cubicBezTo>
                    <a:pt x="208" y="82"/>
                    <a:pt x="208" y="81"/>
                    <a:pt x="209" y="80"/>
                  </a:cubicBezTo>
                  <a:cubicBezTo>
                    <a:pt x="211" y="80"/>
                    <a:pt x="209" y="80"/>
                    <a:pt x="210" y="79"/>
                  </a:cubicBezTo>
                  <a:cubicBezTo>
                    <a:pt x="211" y="77"/>
                    <a:pt x="210" y="78"/>
                    <a:pt x="210" y="77"/>
                  </a:cubicBezTo>
                  <a:cubicBezTo>
                    <a:pt x="209" y="77"/>
                    <a:pt x="209" y="77"/>
                    <a:pt x="208" y="77"/>
                  </a:cubicBezTo>
                  <a:cubicBezTo>
                    <a:pt x="206" y="77"/>
                    <a:pt x="205" y="80"/>
                    <a:pt x="205" y="80"/>
                  </a:cubicBezTo>
                  <a:close/>
                  <a:moveTo>
                    <a:pt x="209" y="86"/>
                  </a:moveTo>
                  <a:cubicBezTo>
                    <a:pt x="209" y="86"/>
                    <a:pt x="209" y="86"/>
                    <a:pt x="209" y="86"/>
                  </a:cubicBezTo>
                  <a:cubicBezTo>
                    <a:pt x="209" y="86"/>
                    <a:pt x="210" y="83"/>
                    <a:pt x="211" y="83"/>
                  </a:cubicBezTo>
                  <a:cubicBezTo>
                    <a:pt x="212" y="84"/>
                    <a:pt x="212" y="83"/>
                    <a:pt x="212" y="84"/>
                  </a:cubicBezTo>
                  <a:cubicBezTo>
                    <a:pt x="212" y="85"/>
                    <a:pt x="212" y="87"/>
                    <a:pt x="211" y="87"/>
                  </a:cubicBezTo>
                  <a:cubicBezTo>
                    <a:pt x="210" y="87"/>
                    <a:pt x="209" y="86"/>
                    <a:pt x="209" y="86"/>
                  </a:cubicBezTo>
                  <a:close/>
                  <a:moveTo>
                    <a:pt x="201" y="86"/>
                  </a:moveTo>
                  <a:cubicBezTo>
                    <a:pt x="201" y="86"/>
                    <a:pt x="201" y="86"/>
                    <a:pt x="201" y="86"/>
                  </a:cubicBezTo>
                  <a:cubicBezTo>
                    <a:pt x="202" y="84"/>
                    <a:pt x="202" y="84"/>
                    <a:pt x="202" y="84"/>
                  </a:cubicBezTo>
                  <a:cubicBezTo>
                    <a:pt x="204" y="85"/>
                    <a:pt x="204" y="85"/>
                    <a:pt x="204" y="85"/>
                  </a:cubicBezTo>
                  <a:cubicBezTo>
                    <a:pt x="204" y="85"/>
                    <a:pt x="205" y="86"/>
                    <a:pt x="204" y="86"/>
                  </a:cubicBezTo>
                  <a:cubicBezTo>
                    <a:pt x="204" y="87"/>
                    <a:pt x="203" y="87"/>
                    <a:pt x="203" y="88"/>
                  </a:cubicBezTo>
                  <a:cubicBezTo>
                    <a:pt x="202" y="88"/>
                    <a:pt x="201" y="87"/>
                    <a:pt x="201" y="87"/>
                  </a:cubicBezTo>
                  <a:cubicBezTo>
                    <a:pt x="201" y="86"/>
                    <a:pt x="201" y="86"/>
                    <a:pt x="201" y="86"/>
                  </a:cubicBezTo>
                  <a:close/>
                  <a:moveTo>
                    <a:pt x="201" y="73"/>
                  </a:moveTo>
                  <a:cubicBezTo>
                    <a:pt x="201" y="73"/>
                    <a:pt x="201" y="73"/>
                    <a:pt x="201" y="73"/>
                  </a:cubicBezTo>
                  <a:cubicBezTo>
                    <a:pt x="201" y="73"/>
                    <a:pt x="203" y="70"/>
                    <a:pt x="203" y="70"/>
                  </a:cubicBezTo>
                  <a:cubicBezTo>
                    <a:pt x="204" y="70"/>
                    <a:pt x="205" y="69"/>
                    <a:pt x="205" y="71"/>
                  </a:cubicBezTo>
                  <a:cubicBezTo>
                    <a:pt x="205" y="73"/>
                    <a:pt x="207" y="75"/>
                    <a:pt x="204" y="75"/>
                  </a:cubicBezTo>
                  <a:cubicBezTo>
                    <a:pt x="202" y="75"/>
                    <a:pt x="201" y="76"/>
                    <a:pt x="201" y="75"/>
                  </a:cubicBezTo>
                  <a:cubicBezTo>
                    <a:pt x="200" y="74"/>
                    <a:pt x="201" y="73"/>
                    <a:pt x="201" y="73"/>
                  </a:cubicBezTo>
                  <a:close/>
                  <a:moveTo>
                    <a:pt x="197" y="79"/>
                  </a:moveTo>
                  <a:cubicBezTo>
                    <a:pt x="197" y="79"/>
                    <a:pt x="197" y="79"/>
                    <a:pt x="197" y="79"/>
                  </a:cubicBezTo>
                  <a:cubicBezTo>
                    <a:pt x="197" y="79"/>
                    <a:pt x="199" y="77"/>
                    <a:pt x="200" y="77"/>
                  </a:cubicBezTo>
                  <a:cubicBezTo>
                    <a:pt x="201" y="78"/>
                    <a:pt x="202" y="78"/>
                    <a:pt x="202" y="79"/>
                  </a:cubicBezTo>
                  <a:cubicBezTo>
                    <a:pt x="202" y="80"/>
                    <a:pt x="202" y="80"/>
                    <a:pt x="201" y="81"/>
                  </a:cubicBezTo>
                  <a:cubicBezTo>
                    <a:pt x="201" y="82"/>
                    <a:pt x="200" y="82"/>
                    <a:pt x="199" y="82"/>
                  </a:cubicBezTo>
                  <a:cubicBezTo>
                    <a:pt x="199" y="82"/>
                    <a:pt x="197" y="79"/>
                    <a:pt x="197" y="79"/>
                  </a:cubicBezTo>
                  <a:close/>
                  <a:moveTo>
                    <a:pt x="200" y="91"/>
                  </a:moveTo>
                  <a:cubicBezTo>
                    <a:pt x="200" y="91"/>
                    <a:pt x="200" y="91"/>
                    <a:pt x="200" y="91"/>
                  </a:cubicBezTo>
                  <a:cubicBezTo>
                    <a:pt x="200" y="91"/>
                    <a:pt x="199" y="94"/>
                    <a:pt x="199" y="95"/>
                  </a:cubicBezTo>
                  <a:cubicBezTo>
                    <a:pt x="199" y="96"/>
                    <a:pt x="202" y="96"/>
                    <a:pt x="203" y="95"/>
                  </a:cubicBezTo>
                  <a:cubicBezTo>
                    <a:pt x="203" y="95"/>
                    <a:pt x="204" y="93"/>
                    <a:pt x="204" y="93"/>
                  </a:cubicBezTo>
                  <a:cubicBezTo>
                    <a:pt x="204" y="93"/>
                    <a:pt x="203" y="91"/>
                    <a:pt x="202" y="90"/>
                  </a:cubicBezTo>
                  <a:cubicBezTo>
                    <a:pt x="201" y="89"/>
                    <a:pt x="200" y="91"/>
                    <a:pt x="200" y="91"/>
                  </a:cubicBezTo>
                  <a:close/>
                  <a:moveTo>
                    <a:pt x="191" y="88"/>
                  </a:moveTo>
                  <a:cubicBezTo>
                    <a:pt x="191" y="88"/>
                    <a:pt x="191" y="88"/>
                    <a:pt x="191" y="88"/>
                  </a:cubicBezTo>
                  <a:cubicBezTo>
                    <a:pt x="191" y="91"/>
                    <a:pt x="191" y="91"/>
                    <a:pt x="191" y="91"/>
                  </a:cubicBezTo>
                  <a:cubicBezTo>
                    <a:pt x="191" y="91"/>
                    <a:pt x="193" y="93"/>
                    <a:pt x="194" y="93"/>
                  </a:cubicBezTo>
                  <a:cubicBezTo>
                    <a:pt x="195" y="94"/>
                    <a:pt x="195" y="93"/>
                    <a:pt x="197" y="94"/>
                  </a:cubicBezTo>
                  <a:cubicBezTo>
                    <a:pt x="198" y="94"/>
                    <a:pt x="198" y="93"/>
                    <a:pt x="198" y="93"/>
                  </a:cubicBezTo>
                  <a:cubicBezTo>
                    <a:pt x="199" y="93"/>
                    <a:pt x="199" y="93"/>
                    <a:pt x="199" y="92"/>
                  </a:cubicBezTo>
                  <a:cubicBezTo>
                    <a:pt x="199" y="92"/>
                    <a:pt x="197" y="91"/>
                    <a:pt x="196" y="90"/>
                  </a:cubicBezTo>
                  <a:cubicBezTo>
                    <a:pt x="196" y="89"/>
                    <a:pt x="196" y="89"/>
                    <a:pt x="196" y="88"/>
                  </a:cubicBezTo>
                  <a:cubicBezTo>
                    <a:pt x="196" y="88"/>
                    <a:pt x="197" y="87"/>
                    <a:pt x="198" y="87"/>
                  </a:cubicBezTo>
                  <a:cubicBezTo>
                    <a:pt x="198" y="86"/>
                    <a:pt x="198" y="84"/>
                    <a:pt x="198" y="84"/>
                  </a:cubicBezTo>
                  <a:cubicBezTo>
                    <a:pt x="198" y="84"/>
                    <a:pt x="196" y="84"/>
                    <a:pt x="196" y="83"/>
                  </a:cubicBezTo>
                  <a:cubicBezTo>
                    <a:pt x="196" y="83"/>
                    <a:pt x="195" y="82"/>
                    <a:pt x="194" y="81"/>
                  </a:cubicBezTo>
                  <a:cubicBezTo>
                    <a:pt x="194" y="80"/>
                    <a:pt x="192" y="80"/>
                    <a:pt x="191" y="80"/>
                  </a:cubicBezTo>
                  <a:cubicBezTo>
                    <a:pt x="191" y="80"/>
                    <a:pt x="190" y="83"/>
                    <a:pt x="189" y="84"/>
                  </a:cubicBezTo>
                  <a:cubicBezTo>
                    <a:pt x="189" y="84"/>
                    <a:pt x="188" y="86"/>
                    <a:pt x="188" y="86"/>
                  </a:cubicBezTo>
                  <a:cubicBezTo>
                    <a:pt x="188" y="87"/>
                    <a:pt x="188" y="88"/>
                    <a:pt x="189" y="89"/>
                  </a:cubicBezTo>
                  <a:cubicBezTo>
                    <a:pt x="190" y="89"/>
                    <a:pt x="191" y="88"/>
                    <a:pt x="191" y="88"/>
                  </a:cubicBezTo>
                  <a:close/>
                  <a:moveTo>
                    <a:pt x="188" y="96"/>
                  </a:moveTo>
                  <a:cubicBezTo>
                    <a:pt x="188" y="96"/>
                    <a:pt x="188" y="96"/>
                    <a:pt x="188" y="96"/>
                  </a:cubicBezTo>
                  <a:cubicBezTo>
                    <a:pt x="187" y="96"/>
                    <a:pt x="185" y="94"/>
                    <a:pt x="185" y="94"/>
                  </a:cubicBezTo>
                  <a:cubicBezTo>
                    <a:pt x="185" y="94"/>
                    <a:pt x="187" y="93"/>
                    <a:pt x="187" y="92"/>
                  </a:cubicBezTo>
                  <a:cubicBezTo>
                    <a:pt x="188" y="92"/>
                    <a:pt x="187" y="91"/>
                    <a:pt x="189" y="91"/>
                  </a:cubicBezTo>
                  <a:cubicBezTo>
                    <a:pt x="191" y="92"/>
                    <a:pt x="191" y="93"/>
                    <a:pt x="191" y="93"/>
                  </a:cubicBezTo>
                  <a:cubicBezTo>
                    <a:pt x="191" y="93"/>
                    <a:pt x="192" y="95"/>
                    <a:pt x="192" y="96"/>
                  </a:cubicBezTo>
                  <a:cubicBezTo>
                    <a:pt x="192" y="96"/>
                    <a:pt x="192" y="97"/>
                    <a:pt x="192" y="97"/>
                  </a:cubicBezTo>
                  <a:cubicBezTo>
                    <a:pt x="192" y="98"/>
                    <a:pt x="194" y="99"/>
                    <a:pt x="191" y="99"/>
                  </a:cubicBezTo>
                  <a:cubicBezTo>
                    <a:pt x="189" y="99"/>
                    <a:pt x="189" y="99"/>
                    <a:pt x="189" y="99"/>
                  </a:cubicBezTo>
                  <a:lnTo>
                    <a:pt x="188" y="96"/>
                  </a:lnTo>
                  <a:close/>
                </a:path>
              </a:pathLst>
            </a:custGeom>
            <a:grpFill/>
            <a:ln w="38100" cap="rnd" cmpd="sng">
              <a:solidFill>
                <a:schemeClr val="bg2"/>
              </a:solidFill>
              <a:prstDash val="solid"/>
              <a:round/>
              <a:headEnd/>
              <a:tailEnd/>
            </a:ln>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en-US" sz="1050">
                <a:solidFill>
                  <a:srgbClr val="0032A0">
                    <a:lumMod val="50000"/>
                  </a:srgbClr>
                </a:solidFill>
                <a:latin typeface="Calibri Light"/>
              </a:endParaRPr>
            </a:p>
          </p:txBody>
        </p:sp>
        <p:sp>
          <p:nvSpPr>
            <p:cNvPr id="574" name="Freeform 139"/>
            <p:cNvSpPr>
              <a:spLocks noEditPoints="1"/>
            </p:cNvSpPr>
            <p:nvPr/>
          </p:nvSpPr>
          <p:spPr bwMode="auto">
            <a:xfrm>
              <a:off x="3278971" y="3425810"/>
              <a:ext cx="1218169" cy="970596"/>
            </a:xfrm>
            <a:custGeom>
              <a:avLst/>
              <a:gdLst>
                <a:gd name="T0" fmla="*/ 432 w 534"/>
                <a:gd name="T1" fmla="*/ 208 h 439"/>
                <a:gd name="T2" fmla="*/ 350 w 534"/>
                <a:gd name="T3" fmla="*/ 268 h 439"/>
                <a:gd name="T4" fmla="*/ 305 w 534"/>
                <a:gd name="T5" fmla="*/ 368 h 439"/>
                <a:gd name="T6" fmla="*/ 243 w 534"/>
                <a:gd name="T7" fmla="*/ 412 h 439"/>
                <a:gd name="T8" fmla="*/ 174 w 534"/>
                <a:gd name="T9" fmla="*/ 422 h 439"/>
                <a:gd name="T10" fmla="*/ 78 w 534"/>
                <a:gd name="T11" fmla="*/ 433 h 439"/>
                <a:gd name="T12" fmla="*/ 40 w 534"/>
                <a:gd name="T13" fmla="*/ 384 h 439"/>
                <a:gd name="T14" fmla="*/ 1 w 534"/>
                <a:gd name="T15" fmla="*/ 348 h 439"/>
                <a:gd name="T16" fmla="*/ 2 w 534"/>
                <a:gd name="T17" fmla="*/ 334 h 439"/>
                <a:gd name="T18" fmla="*/ 15 w 534"/>
                <a:gd name="T19" fmla="*/ 321 h 439"/>
                <a:gd name="T20" fmla="*/ 26 w 534"/>
                <a:gd name="T21" fmla="*/ 316 h 439"/>
                <a:gd name="T22" fmla="*/ 31 w 534"/>
                <a:gd name="T23" fmla="*/ 307 h 439"/>
                <a:gd name="T24" fmla="*/ 23 w 534"/>
                <a:gd name="T25" fmla="*/ 297 h 439"/>
                <a:gd name="T26" fmla="*/ 21 w 534"/>
                <a:gd name="T27" fmla="*/ 287 h 439"/>
                <a:gd name="T28" fmla="*/ 28 w 534"/>
                <a:gd name="T29" fmla="*/ 275 h 439"/>
                <a:gd name="T30" fmla="*/ 38 w 534"/>
                <a:gd name="T31" fmla="*/ 268 h 439"/>
                <a:gd name="T32" fmla="*/ 40 w 534"/>
                <a:gd name="T33" fmla="*/ 257 h 439"/>
                <a:gd name="T34" fmla="*/ 34 w 534"/>
                <a:gd name="T35" fmla="*/ 251 h 439"/>
                <a:gd name="T36" fmla="*/ 32 w 534"/>
                <a:gd name="T37" fmla="*/ 240 h 439"/>
                <a:gd name="T38" fmla="*/ 29 w 534"/>
                <a:gd name="T39" fmla="*/ 230 h 439"/>
                <a:gd name="T40" fmla="*/ 33 w 534"/>
                <a:gd name="T41" fmla="*/ 225 h 439"/>
                <a:gd name="T42" fmla="*/ 44 w 534"/>
                <a:gd name="T43" fmla="*/ 227 h 439"/>
                <a:gd name="T44" fmla="*/ 51 w 534"/>
                <a:gd name="T45" fmla="*/ 223 h 439"/>
                <a:gd name="T46" fmla="*/ 58 w 534"/>
                <a:gd name="T47" fmla="*/ 213 h 439"/>
                <a:gd name="T48" fmla="*/ 55 w 534"/>
                <a:gd name="T49" fmla="*/ 200 h 439"/>
                <a:gd name="T50" fmla="*/ 65 w 534"/>
                <a:gd name="T51" fmla="*/ 195 h 439"/>
                <a:gd name="T52" fmla="*/ 68 w 534"/>
                <a:gd name="T53" fmla="*/ 182 h 439"/>
                <a:gd name="T54" fmla="*/ 70 w 534"/>
                <a:gd name="T55" fmla="*/ 169 h 439"/>
                <a:gd name="T56" fmla="*/ 70 w 534"/>
                <a:gd name="T57" fmla="*/ 157 h 439"/>
                <a:gd name="T58" fmla="*/ 82 w 534"/>
                <a:gd name="T59" fmla="*/ 149 h 439"/>
                <a:gd name="T60" fmla="*/ 97 w 534"/>
                <a:gd name="T61" fmla="*/ 142 h 439"/>
                <a:gd name="T62" fmla="*/ 105 w 534"/>
                <a:gd name="T63" fmla="*/ 130 h 439"/>
                <a:gd name="T64" fmla="*/ 94 w 534"/>
                <a:gd name="T65" fmla="*/ 122 h 439"/>
                <a:gd name="T66" fmla="*/ 96 w 534"/>
                <a:gd name="T67" fmla="*/ 112 h 439"/>
                <a:gd name="T68" fmla="*/ 87 w 534"/>
                <a:gd name="T69" fmla="*/ 106 h 439"/>
                <a:gd name="T70" fmla="*/ 75 w 534"/>
                <a:gd name="T71" fmla="*/ 103 h 439"/>
                <a:gd name="T72" fmla="*/ 63 w 534"/>
                <a:gd name="T73" fmla="*/ 108 h 439"/>
                <a:gd name="T74" fmla="*/ 54 w 534"/>
                <a:gd name="T75" fmla="*/ 108 h 439"/>
                <a:gd name="T76" fmla="*/ 44 w 534"/>
                <a:gd name="T77" fmla="*/ 102 h 439"/>
                <a:gd name="T78" fmla="*/ 34 w 534"/>
                <a:gd name="T79" fmla="*/ 102 h 439"/>
                <a:gd name="T80" fmla="*/ 33 w 534"/>
                <a:gd name="T81" fmla="*/ 93 h 439"/>
                <a:gd name="T82" fmla="*/ 29 w 534"/>
                <a:gd name="T83" fmla="*/ 84 h 439"/>
                <a:gd name="T84" fmla="*/ 13 w 534"/>
                <a:gd name="T85" fmla="*/ 86 h 439"/>
                <a:gd name="T86" fmla="*/ 6 w 534"/>
                <a:gd name="T87" fmla="*/ 77 h 439"/>
                <a:gd name="T88" fmla="*/ 6 w 534"/>
                <a:gd name="T89" fmla="*/ 41 h 439"/>
                <a:gd name="T90" fmla="*/ 35 w 534"/>
                <a:gd name="T91" fmla="*/ 17 h 439"/>
                <a:gd name="T92" fmla="*/ 130 w 534"/>
                <a:gd name="T93" fmla="*/ 26 h 439"/>
                <a:gd name="T94" fmla="*/ 280 w 534"/>
                <a:gd name="T95" fmla="*/ 72 h 439"/>
                <a:gd name="T96" fmla="*/ 366 w 534"/>
                <a:gd name="T97" fmla="*/ 119 h 439"/>
                <a:gd name="T98" fmla="*/ 424 w 534"/>
                <a:gd name="T99" fmla="*/ 134 h 439"/>
                <a:gd name="T100" fmla="*/ 424 w 534"/>
                <a:gd name="T101" fmla="*/ 138 h 439"/>
                <a:gd name="T102" fmla="*/ 426 w 534"/>
                <a:gd name="T103" fmla="*/ 141 h 439"/>
                <a:gd name="T104" fmla="*/ 456 w 534"/>
                <a:gd name="T105" fmla="*/ 145 h 439"/>
                <a:gd name="T106" fmla="*/ 521 w 534"/>
                <a:gd name="T107" fmla="*/ 289 h 439"/>
                <a:gd name="T108" fmla="*/ 460 w 534"/>
                <a:gd name="T109" fmla="*/ 299 h 439"/>
                <a:gd name="T110" fmla="*/ 478 w 534"/>
                <a:gd name="T111" fmla="*/ 282 h 439"/>
                <a:gd name="T112" fmla="*/ 411 w 534"/>
                <a:gd name="T113" fmla="*/ 326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34" h="439">
                  <a:moveTo>
                    <a:pt x="496" y="159"/>
                  </a:moveTo>
                  <a:cubicBezTo>
                    <a:pt x="493" y="161"/>
                    <a:pt x="492" y="156"/>
                    <a:pt x="490" y="159"/>
                  </a:cubicBezTo>
                  <a:cubicBezTo>
                    <a:pt x="487" y="163"/>
                    <a:pt x="495" y="172"/>
                    <a:pt x="492" y="177"/>
                  </a:cubicBezTo>
                  <a:cubicBezTo>
                    <a:pt x="488" y="182"/>
                    <a:pt x="480" y="189"/>
                    <a:pt x="469" y="191"/>
                  </a:cubicBezTo>
                  <a:cubicBezTo>
                    <a:pt x="464" y="192"/>
                    <a:pt x="460" y="197"/>
                    <a:pt x="456" y="196"/>
                  </a:cubicBezTo>
                  <a:cubicBezTo>
                    <a:pt x="453" y="196"/>
                    <a:pt x="446" y="203"/>
                    <a:pt x="445" y="205"/>
                  </a:cubicBezTo>
                  <a:cubicBezTo>
                    <a:pt x="443" y="208"/>
                    <a:pt x="437" y="205"/>
                    <a:pt x="432" y="208"/>
                  </a:cubicBezTo>
                  <a:cubicBezTo>
                    <a:pt x="425" y="211"/>
                    <a:pt x="429" y="207"/>
                    <a:pt x="404" y="214"/>
                  </a:cubicBezTo>
                  <a:cubicBezTo>
                    <a:pt x="399" y="215"/>
                    <a:pt x="395" y="217"/>
                    <a:pt x="391" y="218"/>
                  </a:cubicBezTo>
                  <a:cubicBezTo>
                    <a:pt x="387" y="220"/>
                    <a:pt x="383" y="219"/>
                    <a:pt x="383" y="227"/>
                  </a:cubicBezTo>
                  <a:cubicBezTo>
                    <a:pt x="384" y="231"/>
                    <a:pt x="389" y="228"/>
                    <a:pt x="388" y="232"/>
                  </a:cubicBezTo>
                  <a:cubicBezTo>
                    <a:pt x="388" y="235"/>
                    <a:pt x="381" y="234"/>
                    <a:pt x="374" y="238"/>
                  </a:cubicBezTo>
                  <a:cubicBezTo>
                    <a:pt x="371" y="240"/>
                    <a:pt x="369" y="247"/>
                    <a:pt x="367" y="249"/>
                  </a:cubicBezTo>
                  <a:cubicBezTo>
                    <a:pt x="357" y="255"/>
                    <a:pt x="350" y="268"/>
                    <a:pt x="350" y="268"/>
                  </a:cubicBezTo>
                  <a:cubicBezTo>
                    <a:pt x="345" y="273"/>
                    <a:pt x="339" y="277"/>
                    <a:pt x="336" y="283"/>
                  </a:cubicBezTo>
                  <a:cubicBezTo>
                    <a:pt x="329" y="296"/>
                    <a:pt x="327" y="289"/>
                    <a:pt x="331" y="305"/>
                  </a:cubicBezTo>
                  <a:cubicBezTo>
                    <a:pt x="332" y="307"/>
                    <a:pt x="332" y="314"/>
                    <a:pt x="335" y="319"/>
                  </a:cubicBezTo>
                  <a:cubicBezTo>
                    <a:pt x="340" y="326"/>
                    <a:pt x="351" y="333"/>
                    <a:pt x="348" y="335"/>
                  </a:cubicBezTo>
                  <a:cubicBezTo>
                    <a:pt x="346" y="336"/>
                    <a:pt x="334" y="344"/>
                    <a:pt x="330" y="344"/>
                  </a:cubicBezTo>
                  <a:cubicBezTo>
                    <a:pt x="324" y="345"/>
                    <a:pt x="321" y="349"/>
                    <a:pt x="313" y="358"/>
                  </a:cubicBezTo>
                  <a:cubicBezTo>
                    <a:pt x="309" y="361"/>
                    <a:pt x="308" y="364"/>
                    <a:pt x="305" y="368"/>
                  </a:cubicBezTo>
                  <a:cubicBezTo>
                    <a:pt x="300" y="374"/>
                    <a:pt x="302" y="373"/>
                    <a:pt x="298" y="380"/>
                  </a:cubicBezTo>
                  <a:cubicBezTo>
                    <a:pt x="297" y="382"/>
                    <a:pt x="298" y="389"/>
                    <a:pt x="298" y="392"/>
                  </a:cubicBezTo>
                  <a:cubicBezTo>
                    <a:pt x="288" y="393"/>
                    <a:pt x="288" y="393"/>
                    <a:pt x="288" y="393"/>
                  </a:cubicBezTo>
                  <a:cubicBezTo>
                    <a:pt x="271" y="388"/>
                    <a:pt x="271" y="388"/>
                    <a:pt x="271" y="388"/>
                  </a:cubicBezTo>
                  <a:cubicBezTo>
                    <a:pt x="261" y="397"/>
                    <a:pt x="261" y="397"/>
                    <a:pt x="261" y="397"/>
                  </a:cubicBezTo>
                  <a:cubicBezTo>
                    <a:pt x="257" y="400"/>
                    <a:pt x="251" y="398"/>
                    <a:pt x="247" y="401"/>
                  </a:cubicBezTo>
                  <a:cubicBezTo>
                    <a:pt x="247" y="401"/>
                    <a:pt x="244" y="410"/>
                    <a:pt x="243" y="412"/>
                  </a:cubicBezTo>
                  <a:cubicBezTo>
                    <a:pt x="243" y="415"/>
                    <a:pt x="236" y="423"/>
                    <a:pt x="236" y="423"/>
                  </a:cubicBezTo>
                  <a:cubicBezTo>
                    <a:pt x="235" y="424"/>
                    <a:pt x="230" y="429"/>
                    <a:pt x="228" y="430"/>
                  </a:cubicBezTo>
                  <a:cubicBezTo>
                    <a:pt x="225" y="431"/>
                    <a:pt x="223" y="423"/>
                    <a:pt x="221" y="423"/>
                  </a:cubicBezTo>
                  <a:cubicBezTo>
                    <a:pt x="217" y="423"/>
                    <a:pt x="217" y="422"/>
                    <a:pt x="213" y="421"/>
                  </a:cubicBezTo>
                  <a:cubicBezTo>
                    <a:pt x="208" y="421"/>
                    <a:pt x="207" y="428"/>
                    <a:pt x="202" y="428"/>
                  </a:cubicBezTo>
                  <a:cubicBezTo>
                    <a:pt x="194" y="427"/>
                    <a:pt x="180" y="419"/>
                    <a:pt x="180" y="419"/>
                  </a:cubicBezTo>
                  <a:cubicBezTo>
                    <a:pt x="177" y="418"/>
                    <a:pt x="177" y="422"/>
                    <a:pt x="174" y="422"/>
                  </a:cubicBezTo>
                  <a:cubicBezTo>
                    <a:pt x="168" y="421"/>
                    <a:pt x="160" y="417"/>
                    <a:pt x="152" y="415"/>
                  </a:cubicBezTo>
                  <a:cubicBezTo>
                    <a:pt x="146" y="414"/>
                    <a:pt x="134" y="412"/>
                    <a:pt x="134" y="412"/>
                  </a:cubicBezTo>
                  <a:cubicBezTo>
                    <a:pt x="131" y="414"/>
                    <a:pt x="128" y="414"/>
                    <a:pt x="125" y="415"/>
                  </a:cubicBezTo>
                  <a:cubicBezTo>
                    <a:pt x="121" y="417"/>
                    <a:pt x="117" y="420"/>
                    <a:pt x="114" y="421"/>
                  </a:cubicBezTo>
                  <a:cubicBezTo>
                    <a:pt x="111" y="422"/>
                    <a:pt x="105" y="417"/>
                    <a:pt x="96" y="422"/>
                  </a:cubicBezTo>
                  <a:cubicBezTo>
                    <a:pt x="93" y="423"/>
                    <a:pt x="89" y="422"/>
                    <a:pt x="87" y="424"/>
                  </a:cubicBezTo>
                  <a:cubicBezTo>
                    <a:pt x="84" y="427"/>
                    <a:pt x="83" y="431"/>
                    <a:pt x="78" y="433"/>
                  </a:cubicBezTo>
                  <a:cubicBezTo>
                    <a:pt x="75" y="434"/>
                    <a:pt x="71" y="438"/>
                    <a:pt x="69" y="439"/>
                  </a:cubicBezTo>
                  <a:cubicBezTo>
                    <a:pt x="64" y="436"/>
                    <a:pt x="57" y="436"/>
                    <a:pt x="55" y="428"/>
                  </a:cubicBezTo>
                  <a:cubicBezTo>
                    <a:pt x="54" y="425"/>
                    <a:pt x="51" y="428"/>
                    <a:pt x="49" y="425"/>
                  </a:cubicBezTo>
                  <a:cubicBezTo>
                    <a:pt x="45" y="421"/>
                    <a:pt x="42" y="412"/>
                    <a:pt x="42" y="408"/>
                  </a:cubicBezTo>
                  <a:cubicBezTo>
                    <a:pt x="42" y="408"/>
                    <a:pt x="45" y="404"/>
                    <a:pt x="42" y="400"/>
                  </a:cubicBezTo>
                  <a:cubicBezTo>
                    <a:pt x="40" y="396"/>
                    <a:pt x="37" y="395"/>
                    <a:pt x="38" y="391"/>
                  </a:cubicBezTo>
                  <a:cubicBezTo>
                    <a:pt x="41" y="391"/>
                    <a:pt x="40" y="384"/>
                    <a:pt x="40" y="384"/>
                  </a:cubicBezTo>
                  <a:cubicBezTo>
                    <a:pt x="40" y="382"/>
                    <a:pt x="33" y="370"/>
                    <a:pt x="31" y="368"/>
                  </a:cubicBezTo>
                  <a:cubicBezTo>
                    <a:pt x="26" y="365"/>
                    <a:pt x="20" y="361"/>
                    <a:pt x="14" y="360"/>
                  </a:cubicBezTo>
                  <a:cubicBezTo>
                    <a:pt x="0" y="358"/>
                    <a:pt x="0" y="358"/>
                    <a:pt x="0" y="358"/>
                  </a:cubicBezTo>
                  <a:cubicBezTo>
                    <a:pt x="0" y="354"/>
                    <a:pt x="0" y="354"/>
                    <a:pt x="0" y="354"/>
                  </a:cubicBezTo>
                  <a:cubicBezTo>
                    <a:pt x="0" y="352"/>
                    <a:pt x="0" y="352"/>
                    <a:pt x="0" y="352"/>
                  </a:cubicBezTo>
                  <a:cubicBezTo>
                    <a:pt x="0" y="351"/>
                    <a:pt x="0" y="351"/>
                    <a:pt x="0" y="351"/>
                  </a:cubicBezTo>
                  <a:cubicBezTo>
                    <a:pt x="1" y="348"/>
                    <a:pt x="1" y="348"/>
                    <a:pt x="1" y="348"/>
                  </a:cubicBezTo>
                  <a:cubicBezTo>
                    <a:pt x="2" y="346"/>
                    <a:pt x="2" y="346"/>
                    <a:pt x="2" y="346"/>
                  </a:cubicBezTo>
                  <a:cubicBezTo>
                    <a:pt x="1" y="344"/>
                    <a:pt x="1" y="344"/>
                    <a:pt x="1" y="344"/>
                  </a:cubicBezTo>
                  <a:cubicBezTo>
                    <a:pt x="1" y="342"/>
                    <a:pt x="1" y="342"/>
                    <a:pt x="1" y="342"/>
                  </a:cubicBezTo>
                  <a:cubicBezTo>
                    <a:pt x="1" y="339"/>
                    <a:pt x="1" y="339"/>
                    <a:pt x="1" y="339"/>
                  </a:cubicBezTo>
                  <a:cubicBezTo>
                    <a:pt x="1" y="339"/>
                    <a:pt x="0" y="337"/>
                    <a:pt x="0" y="337"/>
                  </a:cubicBezTo>
                  <a:cubicBezTo>
                    <a:pt x="0" y="337"/>
                    <a:pt x="0" y="335"/>
                    <a:pt x="0" y="335"/>
                  </a:cubicBezTo>
                  <a:cubicBezTo>
                    <a:pt x="0" y="335"/>
                    <a:pt x="2" y="334"/>
                    <a:pt x="2" y="334"/>
                  </a:cubicBezTo>
                  <a:cubicBezTo>
                    <a:pt x="2" y="333"/>
                    <a:pt x="4" y="332"/>
                    <a:pt x="4" y="332"/>
                  </a:cubicBezTo>
                  <a:cubicBezTo>
                    <a:pt x="4" y="332"/>
                    <a:pt x="5" y="329"/>
                    <a:pt x="5" y="328"/>
                  </a:cubicBezTo>
                  <a:cubicBezTo>
                    <a:pt x="5" y="328"/>
                    <a:pt x="6" y="327"/>
                    <a:pt x="6" y="327"/>
                  </a:cubicBezTo>
                  <a:cubicBezTo>
                    <a:pt x="9" y="326"/>
                    <a:pt x="9" y="326"/>
                    <a:pt x="9" y="326"/>
                  </a:cubicBezTo>
                  <a:cubicBezTo>
                    <a:pt x="11" y="324"/>
                    <a:pt x="11" y="324"/>
                    <a:pt x="11" y="324"/>
                  </a:cubicBezTo>
                  <a:cubicBezTo>
                    <a:pt x="13" y="323"/>
                    <a:pt x="13" y="323"/>
                    <a:pt x="13" y="323"/>
                  </a:cubicBezTo>
                  <a:cubicBezTo>
                    <a:pt x="15" y="321"/>
                    <a:pt x="15" y="321"/>
                    <a:pt x="15" y="321"/>
                  </a:cubicBezTo>
                  <a:cubicBezTo>
                    <a:pt x="16" y="317"/>
                    <a:pt x="16" y="317"/>
                    <a:pt x="16" y="317"/>
                  </a:cubicBezTo>
                  <a:cubicBezTo>
                    <a:pt x="17" y="316"/>
                    <a:pt x="17" y="316"/>
                    <a:pt x="17" y="316"/>
                  </a:cubicBezTo>
                  <a:cubicBezTo>
                    <a:pt x="17" y="316"/>
                    <a:pt x="20" y="316"/>
                    <a:pt x="20" y="316"/>
                  </a:cubicBezTo>
                  <a:cubicBezTo>
                    <a:pt x="20" y="316"/>
                    <a:pt x="22" y="316"/>
                    <a:pt x="22" y="316"/>
                  </a:cubicBezTo>
                  <a:cubicBezTo>
                    <a:pt x="22" y="315"/>
                    <a:pt x="22" y="315"/>
                    <a:pt x="22" y="315"/>
                  </a:cubicBezTo>
                  <a:cubicBezTo>
                    <a:pt x="24" y="314"/>
                    <a:pt x="24" y="314"/>
                    <a:pt x="24" y="314"/>
                  </a:cubicBezTo>
                  <a:cubicBezTo>
                    <a:pt x="26" y="316"/>
                    <a:pt x="26" y="316"/>
                    <a:pt x="26" y="316"/>
                  </a:cubicBezTo>
                  <a:cubicBezTo>
                    <a:pt x="26" y="316"/>
                    <a:pt x="27" y="316"/>
                    <a:pt x="28" y="316"/>
                  </a:cubicBezTo>
                  <a:cubicBezTo>
                    <a:pt x="28" y="316"/>
                    <a:pt x="29" y="316"/>
                    <a:pt x="29" y="316"/>
                  </a:cubicBezTo>
                  <a:cubicBezTo>
                    <a:pt x="29" y="313"/>
                    <a:pt x="29" y="313"/>
                    <a:pt x="29" y="313"/>
                  </a:cubicBezTo>
                  <a:cubicBezTo>
                    <a:pt x="33" y="309"/>
                    <a:pt x="33" y="309"/>
                    <a:pt x="33" y="309"/>
                  </a:cubicBezTo>
                  <a:cubicBezTo>
                    <a:pt x="33" y="309"/>
                    <a:pt x="33" y="308"/>
                    <a:pt x="33" y="308"/>
                  </a:cubicBezTo>
                  <a:cubicBezTo>
                    <a:pt x="33" y="308"/>
                    <a:pt x="33" y="307"/>
                    <a:pt x="33" y="307"/>
                  </a:cubicBezTo>
                  <a:cubicBezTo>
                    <a:pt x="32" y="306"/>
                    <a:pt x="31" y="307"/>
                    <a:pt x="31" y="307"/>
                  </a:cubicBezTo>
                  <a:cubicBezTo>
                    <a:pt x="31" y="307"/>
                    <a:pt x="29" y="307"/>
                    <a:pt x="29" y="307"/>
                  </a:cubicBezTo>
                  <a:cubicBezTo>
                    <a:pt x="29" y="307"/>
                    <a:pt x="27" y="307"/>
                    <a:pt x="26" y="307"/>
                  </a:cubicBezTo>
                  <a:cubicBezTo>
                    <a:pt x="26" y="307"/>
                    <a:pt x="26" y="306"/>
                    <a:pt x="26" y="306"/>
                  </a:cubicBezTo>
                  <a:cubicBezTo>
                    <a:pt x="25" y="304"/>
                    <a:pt x="25" y="304"/>
                    <a:pt x="25" y="304"/>
                  </a:cubicBezTo>
                  <a:cubicBezTo>
                    <a:pt x="25" y="304"/>
                    <a:pt x="24" y="302"/>
                    <a:pt x="24" y="301"/>
                  </a:cubicBezTo>
                  <a:cubicBezTo>
                    <a:pt x="24" y="300"/>
                    <a:pt x="24" y="299"/>
                    <a:pt x="24" y="298"/>
                  </a:cubicBezTo>
                  <a:cubicBezTo>
                    <a:pt x="24" y="298"/>
                    <a:pt x="23" y="297"/>
                    <a:pt x="23" y="297"/>
                  </a:cubicBezTo>
                  <a:cubicBezTo>
                    <a:pt x="23" y="297"/>
                    <a:pt x="22" y="296"/>
                    <a:pt x="22" y="295"/>
                  </a:cubicBezTo>
                  <a:cubicBezTo>
                    <a:pt x="22" y="295"/>
                    <a:pt x="21" y="292"/>
                    <a:pt x="21" y="292"/>
                  </a:cubicBezTo>
                  <a:cubicBezTo>
                    <a:pt x="20" y="291"/>
                    <a:pt x="20" y="291"/>
                    <a:pt x="20" y="291"/>
                  </a:cubicBezTo>
                  <a:cubicBezTo>
                    <a:pt x="21" y="290"/>
                    <a:pt x="21" y="290"/>
                    <a:pt x="21" y="290"/>
                  </a:cubicBezTo>
                  <a:cubicBezTo>
                    <a:pt x="20" y="288"/>
                    <a:pt x="20" y="288"/>
                    <a:pt x="20" y="288"/>
                  </a:cubicBezTo>
                  <a:cubicBezTo>
                    <a:pt x="22" y="288"/>
                    <a:pt x="22" y="288"/>
                    <a:pt x="22" y="288"/>
                  </a:cubicBezTo>
                  <a:cubicBezTo>
                    <a:pt x="21" y="287"/>
                    <a:pt x="21" y="287"/>
                    <a:pt x="21" y="287"/>
                  </a:cubicBezTo>
                  <a:cubicBezTo>
                    <a:pt x="22" y="285"/>
                    <a:pt x="22" y="285"/>
                    <a:pt x="22" y="285"/>
                  </a:cubicBezTo>
                  <a:cubicBezTo>
                    <a:pt x="22" y="285"/>
                    <a:pt x="24" y="284"/>
                    <a:pt x="24" y="284"/>
                  </a:cubicBezTo>
                  <a:cubicBezTo>
                    <a:pt x="24" y="284"/>
                    <a:pt x="26" y="282"/>
                    <a:pt x="26" y="282"/>
                  </a:cubicBezTo>
                  <a:cubicBezTo>
                    <a:pt x="26" y="282"/>
                    <a:pt x="25" y="281"/>
                    <a:pt x="25" y="281"/>
                  </a:cubicBezTo>
                  <a:cubicBezTo>
                    <a:pt x="25" y="281"/>
                    <a:pt x="25" y="279"/>
                    <a:pt x="25" y="279"/>
                  </a:cubicBezTo>
                  <a:cubicBezTo>
                    <a:pt x="27" y="275"/>
                    <a:pt x="27" y="275"/>
                    <a:pt x="27" y="275"/>
                  </a:cubicBezTo>
                  <a:cubicBezTo>
                    <a:pt x="28" y="275"/>
                    <a:pt x="28" y="275"/>
                    <a:pt x="28" y="275"/>
                  </a:cubicBezTo>
                  <a:cubicBezTo>
                    <a:pt x="31" y="274"/>
                    <a:pt x="31" y="274"/>
                    <a:pt x="31" y="274"/>
                  </a:cubicBezTo>
                  <a:cubicBezTo>
                    <a:pt x="32" y="273"/>
                    <a:pt x="32" y="273"/>
                    <a:pt x="32" y="273"/>
                  </a:cubicBezTo>
                  <a:cubicBezTo>
                    <a:pt x="33" y="273"/>
                    <a:pt x="33" y="273"/>
                    <a:pt x="33" y="273"/>
                  </a:cubicBezTo>
                  <a:cubicBezTo>
                    <a:pt x="35" y="272"/>
                    <a:pt x="35" y="272"/>
                    <a:pt x="35" y="272"/>
                  </a:cubicBezTo>
                  <a:cubicBezTo>
                    <a:pt x="37" y="271"/>
                    <a:pt x="37" y="271"/>
                    <a:pt x="37" y="271"/>
                  </a:cubicBezTo>
                  <a:cubicBezTo>
                    <a:pt x="38" y="270"/>
                    <a:pt x="38" y="270"/>
                    <a:pt x="38" y="270"/>
                  </a:cubicBezTo>
                  <a:cubicBezTo>
                    <a:pt x="38" y="268"/>
                    <a:pt x="38" y="268"/>
                    <a:pt x="38" y="268"/>
                  </a:cubicBezTo>
                  <a:cubicBezTo>
                    <a:pt x="39" y="267"/>
                    <a:pt x="39" y="267"/>
                    <a:pt x="39" y="267"/>
                  </a:cubicBezTo>
                  <a:cubicBezTo>
                    <a:pt x="41" y="265"/>
                    <a:pt x="41" y="265"/>
                    <a:pt x="41" y="265"/>
                  </a:cubicBezTo>
                  <a:cubicBezTo>
                    <a:pt x="43" y="263"/>
                    <a:pt x="43" y="263"/>
                    <a:pt x="43" y="263"/>
                  </a:cubicBezTo>
                  <a:cubicBezTo>
                    <a:pt x="43" y="261"/>
                    <a:pt x="43" y="261"/>
                    <a:pt x="43" y="261"/>
                  </a:cubicBezTo>
                  <a:cubicBezTo>
                    <a:pt x="42" y="260"/>
                    <a:pt x="42" y="260"/>
                    <a:pt x="42" y="260"/>
                  </a:cubicBezTo>
                  <a:cubicBezTo>
                    <a:pt x="42" y="260"/>
                    <a:pt x="41" y="258"/>
                    <a:pt x="41" y="257"/>
                  </a:cubicBezTo>
                  <a:cubicBezTo>
                    <a:pt x="41" y="257"/>
                    <a:pt x="40" y="257"/>
                    <a:pt x="40" y="257"/>
                  </a:cubicBezTo>
                  <a:cubicBezTo>
                    <a:pt x="38" y="258"/>
                    <a:pt x="38" y="258"/>
                    <a:pt x="38" y="258"/>
                  </a:cubicBezTo>
                  <a:cubicBezTo>
                    <a:pt x="38" y="258"/>
                    <a:pt x="37" y="257"/>
                    <a:pt x="36" y="257"/>
                  </a:cubicBezTo>
                  <a:cubicBezTo>
                    <a:pt x="36" y="257"/>
                    <a:pt x="36" y="256"/>
                    <a:pt x="36" y="256"/>
                  </a:cubicBezTo>
                  <a:cubicBezTo>
                    <a:pt x="37" y="255"/>
                    <a:pt x="37" y="255"/>
                    <a:pt x="37" y="255"/>
                  </a:cubicBezTo>
                  <a:cubicBezTo>
                    <a:pt x="37" y="253"/>
                    <a:pt x="37" y="253"/>
                    <a:pt x="37" y="253"/>
                  </a:cubicBezTo>
                  <a:cubicBezTo>
                    <a:pt x="35" y="253"/>
                    <a:pt x="35" y="253"/>
                    <a:pt x="35" y="253"/>
                  </a:cubicBezTo>
                  <a:cubicBezTo>
                    <a:pt x="34" y="251"/>
                    <a:pt x="34" y="251"/>
                    <a:pt x="34" y="251"/>
                  </a:cubicBezTo>
                  <a:cubicBezTo>
                    <a:pt x="33" y="249"/>
                    <a:pt x="33" y="249"/>
                    <a:pt x="33" y="249"/>
                  </a:cubicBezTo>
                  <a:cubicBezTo>
                    <a:pt x="33" y="247"/>
                    <a:pt x="33" y="247"/>
                    <a:pt x="33" y="247"/>
                  </a:cubicBezTo>
                  <a:cubicBezTo>
                    <a:pt x="34" y="246"/>
                    <a:pt x="34" y="246"/>
                    <a:pt x="34" y="246"/>
                  </a:cubicBezTo>
                  <a:cubicBezTo>
                    <a:pt x="34" y="245"/>
                    <a:pt x="34" y="245"/>
                    <a:pt x="34" y="245"/>
                  </a:cubicBezTo>
                  <a:cubicBezTo>
                    <a:pt x="33" y="244"/>
                    <a:pt x="33" y="244"/>
                    <a:pt x="33" y="244"/>
                  </a:cubicBezTo>
                  <a:cubicBezTo>
                    <a:pt x="33" y="242"/>
                    <a:pt x="33" y="242"/>
                    <a:pt x="33" y="242"/>
                  </a:cubicBezTo>
                  <a:cubicBezTo>
                    <a:pt x="32" y="240"/>
                    <a:pt x="32" y="240"/>
                    <a:pt x="32" y="240"/>
                  </a:cubicBezTo>
                  <a:cubicBezTo>
                    <a:pt x="33" y="239"/>
                    <a:pt x="33" y="239"/>
                    <a:pt x="33" y="239"/>
                  </a:cubicBezTo>
                  <a:cubicBezTo>
                    <a:pt x="34" y="238"/>
                    <a:pt x="34" y="238"/>
                    <a:pt x="34" y="238"/>
                  </a:cubicBezTo>
                  <a:cubicBezTo>
                    <a:pt x="34" y="236"/>
                    <a:pt x="34" y="236"/>
                    <a:pt x="34" y="236"/>
                  </a:cubicBezTo>
                  <a:cubicBezTo>
                    <a:pt x="34" y="236"/>
                    <a:pt x="32" y="235"/>
                    <a:pt x="32" y="235"/>
                  </a:cubicBezTo>
                  <a:cubicBezTo>
                    <a:pt x="32" y="235"/>
                    <a:pt x="31" y="233"/>
                    <a:pt x="31" y="233"/>
                  </a:cubicBezTo>
                  <a:cubicBezTo>
                    <a:pt x="31" y="232"/>
                    <a:pt x="31" y="232"/>
                    <a:pt x="31" y="232"/>
                  </a:cubicBezTo>
                  <a:cubicBezTo>
                    <a:pt x="31" y="232"/>
                    <a:pt x="29" y="230"/>
                    <a:pt x="29" y="230"/>
                  </a:cubicBezTo>
                  <a:cubicBezTo>
                    <a:pt x="29" y="230"/>
                    <a:pt x="29" y="228"/>
                    <a:pt x="29" y="228"/>
                  </a:cubicBezTo>
                  <a:cubicBezTo>
                    <a:pt x="29" y="228"/>
                    <a:pt x="28" y="226"/>
                    <a:pt x="28" y="226"/>
                  </a:cubicBezTo>
                  <a:cubicBezTo>
                    <a:pt x="27" y="225"/>
                    <a:pt x="27" y="224"/>
                    <a:pt x="27" y="224"/>
                  </a:cubicBezTo>
                  <a:cubicBezTo>
                    <a:pt x="29" y="224"/>
                    <a:pt x="29" y="224"/>
                    <a:pt x="29" y="224"/>
                  </a:cubicBezTo>
                  <a:cubicBezTo>
                    <a:pt x="31" y="224"/>
                    <a:pt x="31" y="224"/>
                    <a:pt x="31" y="224"/>
                  </a:cubicBezTo>
                  <a:cubicBezTo>
                    <a:pt x="32" y="226"/>
                    <a:pt x="32" y="226"/>
                    <a:pt x="32" y="226"/>
                  </a:cubicBezTo>
                  <a:cubicBezTo>
                    <a:pt x="33" y="225"/>
                    <a:pt x="33" y="225"/>
                    <a:pt x="33" y="225"/>
                  </a:cubicBezTo>
                  <a:cubicBezTo>
                    <a:pt x="33" y="226"/>
                    <a:pt x="33" y="226"/>
                    <a:pt x="33" y="226"/>
                  </a:cubicBezTo>
                  <a:cubicBezTo>
                    <a:pt x="35" y="226"/>
                    <a:pt x="35" y="226"/>
                    <a:pt x="35" y="226"/>
                  </a:cubicBezTo>
                  <a:cubicBezTo>
                    <a:pt x="38" y="226"/>
                    <a:pt x="38" y="226"/>
                    <a:pt x="38" y="226"/>
                  </a:cubicBezTo>
                  <a:cubicBezTo>
                    <a:pt x="40" y="226"/>
                    <a:pt x="40" y="226"/>
                    <a:pt x="40" y="226"/>
                  </a:cubicBezTo>
                  <a:cubicBezTo>
                    <a:pt x="41" y="226"/>
                    <a:pt x="41" y="226"/>
                    <a:pt x="41" y="226"/>
                  </a:cubicBezTo>
                  <a:cubicBezTo>
                    <a:pt x="41" y="226"/>
                    <a:pt x="42" y="227"/>
                    <a:pt x="42" y="227"/>
                  </a:cubicBezTo>
                  <a:cubicBezTo>
                    <a:pt x="43" y="228"/>
                    <a:pt x="44" y="227"/>
                    <a:pt x="44" y="227"/>
                  </a:cubicBezTo>
                  <a:cubicBezTo>
                    <a:pt x="44" y="228"/>
                    <a:pt x="46" y="228"/>
                    <a:pt x="46" y="228"/>
                  </a:cubicBezTo>
                  <a:cubicBezTo>
                    <a:pt x="46" y="228"/>
                    <a:pt x="47" y="227"/>
                    <a:pt x="48" y="227"/>
                  </a:cubicBezTo>
                  <a:cubicBezTo>
                    <a:pt x="48" y="227"/>
                    <a:pt x="49" y="227"/>
                    <a:pt x="49" y="227"/>
                  </a:cubicBezTo>
                  <a:cubicBezTo>
                    <a:pt x="50" y="226"/>
                    <a:pt x="50" y="226"/>
                    <a:pt x="50" y="226"/>
                  </a:cubicBezTo>
                  <a:cubicBezTo>
                    <a:pt x="50" y="224"/>
                    <a:pt x="50" y="224"/>
                    <a:pt x="50" y="224"/>
                  </a:cubicBezTo>
                  <a:cubicBezTo>
                    <a:pt x="51" y="224"/>
                    <a:pt x="51" y="224"/>
                    <a:pt x="51" y="224"/>
                  </a:cubicBezTo>
                  <a:cubicBezTo>
                    <a:pt x="51" y="223"/>
                    <a:pt x="51" y="223"/>
                    <a:pt x="51" y="223"/>
                  </a:cubicBezTo>
                  <a:cubicBezTo>
                    <a:pt x="52" y="221"/>
                    <a:pt x="52" y="221"/>
                    <a:pt x="52" y="221"/>
                  </a:cubicBezTo>
                  <a:cubicBezTo>
                    <a:pt x="52" y="220"/>
                    <a:pt x="52" y="220"/>
                    <a:pt x="52" y="220"/>
                  </a:cubicBezTo>
                  <a:cubicBezTo>
                    <a:pt x="54" y="220"/>
                    <a:pt x="54" y="220"/>
                    <a:pt x="54" y="220"/>
                  </a:cubicBezTo>
                  <a:cubicBezTo>
                    <a:pt x="55" y="219"/>
                    <a:pt x="55" y="219"/>
                    <a:pt x="55" y="219"/>
                  </a:cubicBezTo>
                  <a:cubicBezTo>
                    <a:pt x="56" y="217"/>
                    <a:pt x="56" y="217"/>
                    <a:pt x="56" y="217"/>
                  </a:cubicBezTo>
                  <a:cubicBezTo>
                    <a:pt x="57" y="215"/>
                    <a:pt x="57" y="215"/>
                    <a:pt x="57" y="215"/>
                  </a:cubicBezTo>
                  <a:cubicBezTo>
                    <a:pt x="57" y="215"/>
                    <a:pt x="58" y="213"/>
                    <a:pt x="58" y="213"/>
                  </a:cubicBezTo>
                  <a:cubicBezTo>
                    <a:pt x="58" y="213"/>
                    <a:pt x="59" y="211"/>
                    <a:pt x="59" y="211"/>
                  </a:cubicBezTo>
                  <a:cubicBezTo>
                    <a:pt x="58" y="208"/>
                    <a:pt x="58" y="208"/>
                    <a:pt x="58" y="208"/>
                  </a:cubicBezTo>
                  <a:cubicBezTo>
                    <a:pt x="57" y="206"/>
                    <a:pt x="57" y="206"/>
                    <a:pt x="57" y="206"/>
                  </a:cubicBezTo>
                  <a:cubicBezTo>
                    <a:pt x="56" y="204"/>
                    <a:pt x="56" y="204"/>
                    <a:pt x="56" y="204"/>
                  </a:cubicBezTo>
                  <a:cubicBezTo>
                    <a:pt x="56" y="204"/>
                    <a:pt x="56" y="203"/>
                    <a:pt x="55" y="203"/>
                  </a:cubicBezTo>
                  <a:cubicBezTo>
                    <a:pt x="55" y="203"/>
                    <a:pt x="55" y="202"/>
                    <a:pt x="55" y="202"/>
                  </a:cubicBezTo>
                  <a:cubicBezTo>
                    <a:pt x="55" y="200"/>
                    <a:pt x="55" y="200"/>
                    <a:pt x="55" y="200"/>
                  </a:cubicBezTo>
                  <a:cubicBezTo>
                    <a:pt x="56" y="199"/>
                    <a:pt x="56" y="199"/>
                    <a:pt x="56" y="199"/>
                  </a:cubicBezTo>
                  <a:cubicBezTo>
                    <a:pt x="57" y="199"/>
                    <a:pt x="57" y="199"/>
                    <a:pt x="57" y="199"/>
                  </a:cubicBezTo>
                  <a:cubicBezTo>
                    <a:pt x="59" y="197"/>
                    <a:pt x="59" y="197"/>
                    <a:pt x="59" y="197"/>
                  </a:cubicBezTo>
                  <a:cubicBezTo>
                    <a:pt x="60" y="197"/>
                    <a:pt x="60" y="197"/>
                    <a:pt x="60" y="197"/>
                  </a:cubicBezTo>
                  <a:cubicBezTo>
                    <a:pt x="62" y="197"/>
                    <a:pt x="62" y="197"/>
                    <a:pt x="62" y="197"/>
                  </a:cubicBezTo>
                  <a:cubicBezTo>
                    <a:pt x="64" y="195"/>
                    <a:pt x="64" y="195"/>
                    <a:pt x="64" y="195"/>
                  </a:cubicBezTo>
                  <a:cubicBezTo>
                    <a:pt x="65" y="195"/>
                    <a:pt x="65" y="195"/>
                    <a:pt x="65" y="195"/>
                  </a:cubicBezTo>
                  <a:cubicBezTo>
                    <a:pt x="66" y="194"/>
                    <a:pt x="66" y="194"/>
                    <a:pt x="66" y="194"/>
                  </a:cubicBezTo>
                  <a:cubicBezTo>
                    <a:pt x="67" y="192"/>
                    <a:pt x="67" y="192"/>
                    <a:pt x="67" y="192"/>
                  </a:cubicBezTo>
                  <a:cubicBezTo>
                    <a:pt x="66" y="190"/>
                    <a:pt x="66" y="190"/>
                    <a:pt x="66" y="190"/>
                  </a:cubicBezTo>
                  <a:cubicBezTo>
                    <a:pt x="65" y="189"/>
                    <a:pt x="65" y="189"/>
                    <a:pt x="65" y="189"/>
                  </a:cubicBezTo>
                  <a:cubicBezTo>
                    <a:pt x="66" y="186"/>
                    <a:pt x="66" y="186"/>
                    <a:pt x="66" y="186"/>
                  </a:cubicBezTo>
                  <a:cubicBezTo>
                    <a:pt x="68" y="185"/>
                    <a:pt x="68" y="185"/>
                    <a:pt x="68" y="185"/>
                  </a:cubicBezTo>
                  <a:cubicBezTo>
                    <a:pt x="68" y="182"/>
                    <a:pt x="68" y="182"/>
                    <a:pt x="68" y="182"/>
                  </a:cubicBezTo>
                  <a:cubicBezTo>
                    <a:pt x="67" y="181"/>
                    <a:pt x="67" y="181"/>
                    <a:pt x="67" y="181"/>
                  </a:cubicBezTo>
                  <a:cubicBezTo>
                    <a:pt x="68" y="179"/>
                    <a:pt x="68" y="179"/>
                    <a:pt x="68" y="179"/>
                  </a:cubicBezTo>
                  <a:cubicBezTo>
                    <a:pt x="69" y="178"/>
                    <a:pt x="69" y="178"/>
                    <a:pt x="69" y="178"/>
                  </a:cubicBezTo>
                  <a:cubicBezTo>
                    <a:pt x="69" y="178"/>
                    <a:pt x="70" y="176"/>
                    <a:pt x="70" y="175"/>
                  </a:cubicBezTo>
                  <a:cubicBezTo>
                    <a:pt x="71" y="175"/>
                    <a:pt x="71" y="172"/>
                    <a:pt x="71" y="172"/>
                  </a:cubicBezTo>
                  <a:cubicBezTo>
                    <a:pt x="70" y="170"/>
                    <a:pt x="70" y="170"/>
                    <a:pt x="70" y="170"/>
                  </a:cubicBezTo>
                  <a:cubicBezTo>
                    <a:pt x="70" y="169"/>
                    <a:pt x="70" y="169"/>
                    <a:pt x="70" y="169"/>
                  </a:cubicBezTo>
                  <a:cubicBezTo>
                    <a:pt x="70" y="169"/>
                    <a:pt x="72" y="168"/>
                    <a:pt x="72" y="168"/>
                  </a:cubicBezTo>
                  <a:cubicBezTo>
                    <a:pt x="73" y="168"/>
                    <a:pt x="73" y="165"/>
                    <a:pt x="73" y="165"/>
                  </a:cubicBezTo>
                  <a:cubicBezTo>
                    <a:pt x="71" y="164"/>
                    <a:pt x="71" y="164"/>
                    <a:pt x="71" y="164"/>
                  </a:cubicBezTo>
                  <a:cubicBezTo>
                    <a:pt x="71" y="164"/>
                    <a:pt x="71" y="162"/>
                    <a:pt x="71" y="161"/>
                  </a:cubicBezTo>
                  <a:cubicBezTo>
                    <a:pt x="71" y="161"/>
                    <a:pt x="71" y="159"/>
                    <a:pt x="71" y="159"/>
                  </a:cubicBezTo>
                  <a:cubicBezTo>
                    <a:pt x="70" y="159"/>
                    <a:pt x="70" y="159"/>
                    <a:pt x="70" y="159"/>
                  </a:cubicBezTo>
                  <a:cubicBezTo>
                    <a:pt x="70" y="157"/>
                    <a:pt x="70" y="157"/>
                    <a:pt x="70" y="157"/>
                  </a:cubicBezTo>
                  <a:cubicBezTo>
                    <a:pt x="71" y="156"/>
                    <a:pt x="71" y="156"/>
                    <a:pt x="71" y="156"/>
                  </a:cubicBezTo>
                  <a:cubicBezTo>
                    <a:pt x="73" y="157"/>
                    <a:pt x="73" y="157"/>
                    <a:pt x="73" y="157"/>
                  </a:cubicBezTo>
                  <a:cubicBezTo>
                    <a:pt x="73" y="157"/>
                    <a:pt x="74" y="156"/>
                    <a:pt x="75" y="156"/>
                  </a:cubicBezTo>
                  <a:cubicBezTo>
                    <a:pt x="75" y="155"/>
                    <a:pt x="77" y="155"/>
                    <a:pt x="77" y="155"/>
                  </a:cubicBezTo>
                  <a:cubicBezTo>
                    <a:pt x="78" y="152"/>
                    <a:pt x="78" y="152"/>
                    <a:pt x="78" y="152"/>
                  </a:cubicBezTo>
                  <a:cubicBezTo>
                    <a:pt x="82" y="150"/>
                    <a:pt x="82" y="150"/>
                    <a:pt x="82" y="150"/>
                  </a:cubicBezTo>
                  <a:cubicBezTo>
                    <a:pt x="82" y="149"/>
                    <a:pt x="82" y="149"/>
                    <a:pt x="82" y="149"/>
                  </a:cubicBezTo>
                  <a:cubicBezTo>
                    <a:pt x="85" y="148"/>
                    <a:pt x="85" y="148"/>
                    <a:pt x="85" y="148"/>
                  </a:cubicBezTo>
                  <a:cubicBezTo>
                    <a:pt x="87" y="149"/>
                    <a:pt x="87" y="149"/>
                    <a:pt x="87" y="149"/>
                  </a:cubicBezTo>
                  <a:cubicBezTo>
                    <a:pt x="89" y="147"/>
                    <a:pt x="89" y="147"/>
                    <a:pt x="89" y="147"/>
                  </a:cubicBezTo>
                  <a:cubicBezTo>
                    <a:pt x="90" y="147"/>
                    <a:pt x="90" y="147"/>
                    <a:pt x="90" y="147"/>
                  </a:cubicBezTo>
                  <a:cubicBezTo>
                    <a:pt x="92" y="146"/>
                    <a:pt x="92" y="146"/>
                    <a:pt x="92" y="146"/>
                  </a:cubicBezTo>
                  <a:cubicBezTo>
                    <a:pt x="94" y="145"/>
                    <a:pt x="94" y="145"/>
                    <a:pt x="94" y="145"/>
                  </a:cubicBezTo>
                  <a:cubicBezTo>
                    <a:pt x="97" y="142"/>
                    <a:pt x="97" y="142"/>
                    <a:pt x="97" y="142"/>
                  </a:cubicBezTo>
                  <a:cubicBezTo>
                    <a:pt x="98" y="142"/>
                    <a:pt x="98" y="142"/>
                    <a:pt x="98" y="142"/>
                  </a:cubicBezTo>
                  <a:cubicBezTo>
                    <a:pt x="98" y="142"/>
                    <a:pt x="100" y="141"/>
                    <a:pt x="100" y="141"/>
                  </a:cubicBezTo>
                  <a:cubicBezTo>
                    <a:pt x="100" y="141"/>
                    <a:pt x="101" y="139"/>
                    <a:pt x="101" y="139"/>
                  </a:cubicBezTo>
                  <a:cubicBezTo>
                    <a:pt x="103" y="138"/>
                    <a:pt x="103" y="138"/>
                    <a:pt x="103" y="138"/>
                  </a:cubicBezTo>
                  <a:cubicBezTo>
                    <a:pt x="105" y="135"/>
                    <a:pt x="105" y="135"/>
                    <a:pt x="105" y="135"/>
                  </a:cubicBezTo>
                  <a:cubicBezTo>
                    <a:pt x="107" y="133"/>
                    <a:pt x="107" y="133"/>
                    <a:pt x="107" y="133"/>
                  </a:cubicBezTo>
                  <a:cubicBezTo>
                    <a:pt x="105" y="130"/>
                    <a:pt x="105" y="130"/>
                    <a:pt x="105" y="130"/>
                  </a:cubicBezTo>
                  <a:cubicBezTo>
                    <a:pt x="105" y="130"/>
                    <a:pt x="103" y="128"/>
                    <a:pt x="102" y="128"/>
                  </a:cubicBezTo>
                  <a:cubicBezTo>
                    <a:pt x="102" y="127"/>
                    <a:pt x="100" y="126"/>
                    <a:pt x="100" y="126"/>
                  </a:cubicBezTo>
                  <a:cubicBezTo>
                    <a:pt x="100" y="126"/>
                    <a:pt x="97" y="125"/>
                    <a:pt x="97" y="125"/>
                  </a:cubicBezTo>
                  <a:cubicBezTo>
                    <a:pt x="97" y="125"/>
                    <a:pt x="95" y="126"/>
                    <a:pt x="95" y="126"/>
                  </a:cubicBezTo>
                  <a:cubicBezTo>
                    <a:pt x="94" y="125"/>
                    <a:pt x="94" y="125"/>
                    <a:pt x="94" y="125"/>
                  </a:cubicBezTo>
                  <a:cubicBezTo>
                    <a:pt x="94" y="125"/>
                    <a:pt x="93" y="123"/>
                    <a:pt x="94" y="123"/>
                  </a:cubicBezTo>
                  <a:cubicBezTo>
                    <a:pt x="94" y="123"/>
                    <a:pt x="94" y="122"/>
                    <a:pt x="94" y="122"/>
                  </a:cubicBezTo>
                  <a:cubicBezTo>
                    <a:pt x="94" y="121"/>
                    <a:pt x="94" y="121"/>
                    <a:pt x="94" y="121"/>
                  </a:cubicBezTo>
                  <a:cubicBezTo>
                    <a:pt x="94" y="120"/>
                    <a:pt x="94" y="120"/>
                    <a:pt x="94" y="120"/>
                  </a:cubicBezTo>
                  <a:cubicBezTo>
                    <a:pt x="95" y="119"/>
                    <a:pt x="95" y="119"/>
                    <a:pt x="95" y="119"/>
                  </a:cubicBezTo>
                  <a:cubicBezTo>
                    <a:pt x="95" y="119"/>
                    <a:pt x="96" y="118"/>
                    <a:pt x="96" y="117"/>
                  </a:cubicBezTo>
                  <a:cubicBezTo>
                    <a:pt x="96" y="117"/>
                    <a:pt x="97" y="115"/>
                    <a:pt x="97" y="115"/>
                  </a:cubicBezTo>
                  <a:cubicBezTo>
                    <a:pt x="97" y="115"/>
                    <a:pt x="96" y="114"/>
                    <a:pt x="96" y="113"/>
                  </a:cubicBezTo>
                  <a:cubicBezTo>
                    <a:pt x="95" y="113"/>
                    <a:pt x="95" y="113"/>
                    <a:pt x="96" y="112"/>
                  </a:cubicBezTo>
                  <a:cubicBezTo>
                    <a:pt x="96" y="112"/>
                    <a:pt x="96" y="111"/>
                    <a:pt x="96" y="111"/>
                  </a:cubicBezTo>
                  <a:cubicBezTo>
                    <a:pt x="96" y="111"/>
                    <a:pt x="96" y="109"/>
                    <a:pt x="95" y="109"/>
                  </a:cubicBezTo>
                  <a:cubicBezTo>
                    <a:pt x="95" y="109"/>
                    <a:pt x="93" y="110"/>
                    <a:pt x="93" y="110"/>
                  </a:cubicBezTo>
                  <a:cubicBezTo>
                    <a:pt x="93" y="110"/>
                    <a:pt x="90" y="109"/>
                    <a:pt x="90" y="109"/>
                  </a:cubicBezTo>
                  <a:cubicBezTo>
                    <a:pt x="90" y="109"/>
                    <a:pt x="89" y="108"/>
                    <a:pt x="89" y="108"/>
                  </a:cubicBezTo>
                  <a:cubicBezTo>
                    <a:pt x="89" y="108"/>
                    <a:pt x="89" y="106"/>
                    <a:pt x="88" y="106"/>
                  </a:cubicBezTo>
                  <a:cubicBezTo>
                    <a:pt x="87" y="105"/>
                    <a:pt x="87" y="106"/>
                    <a:pt x="87" y="106"/>
                  </a:cubicBezTo>
                  <a:cubicBezTo>
                    <a:pt x="86" y="108"/>
                    <a:pt x="86" y="108"/>
                    <a:pt x="86" y="108"/>
                  </a:cubicBezTo>
                  <a:cubicBezTo>
                    <a:pt x="86" y="108"/>
                    <a:pt x="84" y="108"/>
                    <a:pt x="83" y="107"/>
                  </a:cubicBezTo>
                  <a:cubicBezTo>
                    <a:pt x="83" y="107"/>
                    <a:pt x="82" y="107"/>
                    <a:pt x="82" y="107"/>
                  </a:cubicBezTo>
                  <a:cubicBezTo>
                    <a:pt x="81" y="107"/>
                    <a:pt x="81" y="106"/>
                    <a:pt x="81" y="105"/>
                  </a:cubicBezTo>
                  <a:cubicBezTo>
                    <a:pt x="80" y="104"/>
                    <a:pt x="80" y="105"/>
                    <a:pt x="79" y="105"/>
                  </a:cubicBezTo>
                  <a:cubicBezTo>
                    <a:pt x="79" y="105"/>
                    <a:pt x="77" y="105"/>
                    <a:pt x="77" y="105"/>
                  </a:cubicBezTo>
                  <a:cubicBezTo>
                    <a:pt x="77" y="105"/>
                    <a:pt x="75" y="103"/>
                    <a:pt x="75" y="103"/>
                  </a:cubicBezTo>
                  <a:cubicBezTo>
                    <a:pt x="75" y="102"/>
                    <a:pt x="74" y="102"/>
                    <a:pt x="74" y="102"/>
                  </a:cubicBezTo>
                  <a:cubicBezTo>
                    <a:pt x="74" y="102"/>
                    <a:pt x="72" y="103"/>
                    <a:pt x="72" y="103"/>
                  </a:cubicBezTo>
                  <a:cubicBezTo>
                    <a:pt x="72" y="104"/>
                    <a:pt x="72" y="104"/>
                    <a:pt x="72" y="104"/>
                  </a:cubicBezTo>
                  <a:cubicBezTo>
                    <a:pt x="71" y="107"/>
                    <a:pt x="71" y="107"/>
                    <a:pt x="71" y="107"/>
                  </a:cubicBezTo>
                  <a:cubicBezTo>
                    <a:pt x="68" y="109"/>
                    <a:pt x="68" y="109"/>
                    <a:pt x="68" y="109"/>
                  </a:cubicBezTo>
                  <a:cubicBezTo>
                    <a:pt x="68" y="109"/>
                    <a:pt x="65" y="109"/>
                    <a:pt x="64" y="108"/>
                  </a:cubicBezTo>
                  <a:cubicBezTo>
                    <a:pt x="64" y="108"/>
                    <a:pt x="64" y="108"/>
                    <a:pt x="63" y="108"/>
                  </a:cubicBezTo>
                  <a:cubicBezTo>
                    <a:pt x="62" y="108"/>
                    <a:pt x="62" y="108"/>
                    <a:pt x="62" y="108"/>
                  </a:cubicBezTo>
                  <a:cubicBezTo>
                    <a:pt x="62" y="108"/>
                    <a:pt x="60" y="109"/>
                    <a:pt x="60" y="109"/>
                  </a:cubicBezTo>
                  <a:cubicBezTo>
                    <a:pt x="60" y="109"/>
                    <a:pt x="59" y="107"/>
                    <a:pt x="59" y="107"/>
                  </a:cubicBezTo>
                  <a:cubicBezTo>
                    <a:pt x="59" y="107"/>
                    <a:pt x="57" y="106"/>
                    <a:pt x="57" y="105"/>
                  </a:cubicBezTo>
                  <a:cubicBezTo>
                    <a:pt x="57" y="105"/>
                    <a:pt x="57" y="106"/>
                    <a:pt x="57" y="106"/>
                  </a:cubicBezTo>
                  <a:cubicBezTo>
                    <a:pt x="57" y="106"/>
                    <a:pt x="56" y="107"/>
                    <a:pt x="55" y="107"/>
                  </a:cubicBezTo>
                  <a:cubicBezTo>
                    <a:pt x="55" y="107"/>
                    <a:pt x="54" y="108"/>
                    <a:pt x="54" y="108"/>
                  </a:cubicBezTo>
                  <a:cubicBezTo>
                    <a:pt x="53" y="108"/>
                    <a:pt x="54" y="106"/>
                    <a:pt x="54" y="106"/>
                  </a:cubicBezTo>
                  <a:cubicBezTo>
                    <a:pt x="55" y="104"/>
                    <a:pt x="55" y="104"/>
                    <a:pt x="55" y="104"/>
                  </a:cubicBezTo>
                  <a:cubicBezTo>
                    <a:pt x="55" y="104"/>
                    <a:pt x="52" y="103"/>
                    <a:pt x="52" y="102"/>
                  </a:cubicBezTo>
                  <a:cubicBezTo>
                    <a:pt x="51" y="102"/>
                    <a:pt x="50" y="101"/>
                    <a:pt x="50" y="101"/>
                  </a:cubicBezTo>
                  <a:cubicBezTo>
                    <a:pt x="50" y="101"/>
                    <a:pt x="48" y="101"/>
                    <a:pt x="48" y="101"/>
                  </a:cubicBezTo>
                  <a:cubicBezTo>
                    <a:pt x="46" y="101"/>
                    <a:pt x="46" y="101"/>
                    <a:pt x="46" y="101"/>
                  </a:cubicBezTo>
                  <a:cubicBezTo>
                    <a:pt x="46" y="101"/>
                    <a:pt x="45" y="101"/>
                    <a:pt x="44" y="102"/>
                  </a:cubicBezTo>
                  <a:cubicBezTo>
                    <a:pt x="44" y="102"/>
                    <a:pt x="43" y="103"/>
                    <a:pt x="42" y="102"/>
                  </a:cubicBezTo>
                  <a:cubicBezTo>
                    <a:pt x="42" y="102"/>
                    <a:pt x="43" y="100"/>
                    <a:pt x="43" y="100"/>
                  </a:cubicBezTo>
                  <a:cubicBezTo>
                    <a:pt x="43" y="100"/>
                    <a:pt x="43" y="98"/>
                    <a:pt x="43" y="98"/>
                  </a:cubicBezTo>
                  <a:cubicBezTo>
                    <a:pt x="42" y="97"/>
                    <a:pt x="42" y="99"/>
                    <a:pt x="42" y="99"/>
                  </a:cubicBezTo>
                  <a:cubicBezTo>
                    <a:pt x="42" y="99"/>
                    <a:pt x="40" y="100"/>
                    <a:pt x="39" y="101"/>
                  </a:cubicBezTo>
                  <a:cubicBezTo>
                    <a:pt x="39" y="101"/>
                    <a:pt x="38" y="101"/>
                    <a:pt x="38" y="101"/>
                  </a:cubicBezTo>
                  <a:cubicBezTo>
                    <a:pt x="37" y="101"/>
                    <a:pt x="36" y="102"/>
                    <a:pt x="34" y="102"/>
                  </a:cubicBezTo>
                  <a:cubicBezTo>
                    <a:pt x="33" y="102"/>
                    <a:pt x="32" y="103"/>
                    <a:pt x="32" y="102"/>
                  </a:cubicBezTo>
                  <a:cubicBezTo>
                    <a:pt x="31" y="102"/>
                    <a:pt x="31" y="101"/>
                    <a:pt x="31" y="101"/>
                  </a:cubicBezTo>
                  <a:cubicBezTo>
                    <a:pt x="31" y="99"/>
                    <a:pt x="31" y="99"/>
                    <a:pt x="31" y="99"/>
                  </a:cubicBezTo>
                  <a:cubicBezTo>
                    <a:pt x="31" y="99"/>
                    <a:pt x="30" y="98"/>
                    <a:pt x="30" y="97"/>
                  </a:cubicBezTo>
                  <a:cubicBezTo>
                    <a:pt x="29" y="96"/>
                    <a:pt x="30" y="96"/>
                    <a:pt x="30" y="95"/>
                  </a:cubicBezTo>
                  <a:cubicBezTo>
                    <a:pt x="30" y="95"/>
                    <a:pt x="32" y="94"/>
                    <a:pt x="32" y="94"/>
                  </a:cubicBezTo>
                  <a:cubicBezTo>
                    <a:pt x="32" y="93"/>
                    <a:pt x="33" y="93"/>
                    <a:pt x="33" y="93"/>
                  </a:cubicBezTo>
                  <a:cubicBezTo>
                    <a:pt x="36" y="92"/>
                    <a:pt x="36" y="92"/>
                    <a:pt x="36" y="92"/>
                  </a:cubicBezTo>
                  <a:cubicBezTo>
                    <a:pt x="36" y="92"/>
                    <a:pt x="36" y="89"/>
                    <a:pt x="36" y="88"/>
                  </a:cubicBezTo>
                  <a:cubicBezTo>
                    <a:pt x="36" y="88"/>
                    <a:pt x="36" y="88"/>
                    <a:pt x="35" y="88"/>
                  </a:cubicBezTo>
                  <a:cubicBezTo>
                    <a:pt x="34" y="88"/>
                    <a:pt x="34" y="87"/>
                    <a:pt x="34" y="87"/>
                  </a:cubicBezTo>
                  <a:cubicBezTo>
                    <a:pt x="34" y="87"/>
                    <a:pt x="34" y="85"/>
                    <a:pt x="34" y="85"/>
                  </a:cubicBezTo>
                  <a:cubicBezTo>
                    <a:pt x="33" y="83"/>
                    <a:pt x="33" y="83"/>
                    <a:pt x="33" y="83"/>
                  </a:cubicBezTo>
                  <a:cubicBezTo>
                    <a:pt x="29" y="84"/>
                    <a:pt x="29" y="84"/>
                    <a:pt x="29" y="84"/>
                  </a:cubicBezTo>
                  <a:cubicBezTo>
                    <a:pt x="29" y="84"/>
                    <a:pt x="27" y="85"/>
                    <a:pt x="26" y="85"/>
                  </a:cubicBezTo>
                  <a:cubicBezTo>
                    <a:pt x="26" y="85"/>
                    <a:pt x="24" y="85"/>
                    <a:pt x="24" y="85"/>
                  </a:cubicBezTo>
                  <a:cubicBezTo>
                    <a:pt x="23" y="85"/>
                    <a:pt x="22" y="84"/>
                    <a:pt x="22" y="84"/>
                  </a:cubicBezTo>
                  <a:cubicBezTo>
                    <a:pt x="22" y="84"/>
                    <a:pt x="18" y="85"/>
                    <a:pt x="18" y="85"/>
                  </a:cubicBezTo>
                  <a:cubicBezTo>
                    <a:pt x="18" y="85"/>
                    <a:pt x="17" y="85"/>
                    <a:pt x="17" y="85"/>
                  </a:cubicBezTo>
                  <a:cubicBezTo>
                    <a:pt x="15" y="85"/>
                    <a:pt x="15" y="85"/>
                    <a:pt x="15" y="85"/>
                  </a:cubicBezTo>
                  <a:cubicBezTo>
                    <a:pt x="13" y="86"/>
                    <a:pt x="13" y="86"/>
                    <a:pt x="13" y="86"/>
                  </a:cubicBezTo>
                  <a:cubicBezTo>
                    <a:pt x="12" y="87"/>
                    <a:pt x="12" y="87"/>
                    <a:pt x="12" y="87"/>
                  </a:cubicBezTo>
                  <a:cubicBezTo>
                    <a:pt x="12" y="87"/>
                    <a:pt x="11" y="88"/>
                    <a:pt x="11" y="88"/>
                  </a:cubicBezTo>
                  <a:cubicBezTo>
                    <a:pt x="10" y="88"/>
                    <a:pt x="9" y="88"/>
                    <a:pt x="8" y="88"/>
                  </a:cubicBezTo>
                  <a:cubicBezTo>
                    <a:pt x="8" y="88"/>
                    <a:pt x="7" y="89"/>
                    <a:pt x="7" y="89"/>
                  </a:cubicBezTo>
                  <a:cubicBezTo>
                    <a:pt x="7" y="89"/>
                    <a:pt x="5" y="90"/>
                    <a:pt x="4" y="91"/>
                  </a:cubicBezTo>
                  <a:cubicBezTo>
                    <a:pt x="3" y="86"/>
                    <a:pt x="3" y="86"/>
                    <a:pt x="3" y="86"/>
                  </a:cubicBezTo>
                  <a:cubicBezTo>
                    <a:pt x="6" y="77"/>
                    <a:pt x="6" y="77"/>
                    <a:pt x="6" y="77"/>
                  </a:cubicBezTo>
                  <a:cubicBezTo>
                    <a:pt x="11" y="73"/>
                    <a:pt x="11" y="73"/>
                    <a:pt x="11" y="73"/>
                  </a:cubicBezTo>
                  <a:cubicBezTo>
                    <a:pt x="13" y="65"/>
                    <a:pt x="13" y="65"/>
                    <a:pt x="13" y="65"/>
                  </a:cubicBezTo>
                  <a:cubicBezTo>
                    <a:pt x="10" y="62"/>
                    <a:pt x="10" y="62"/>
                    <a:pt x="10" y="62"/>
                  </a:cubicBezTo>
                  <a:cubicBezTo>
                    <a:pt x="10" y="59"/>
                    <a:pt x="19" y="53"/>
                    <a:pt x="18" y="50"/>
                  </a:cubicBezTo>
                  <a:cubicBezTo>
                    <a:pt x="17" y="47"/>
                    <a:pt x="6" y="56"/>
                    <a:pt x="5" y="53"/>
                  </a:cubicBezTo>
                  <a:cubicBezTo>
                    <a:pt x="4" y="47"/>
                    <a:pt x="7" y="48"/>
                    <a:pt x="12" y="43"/>
                  </a:cubicBezTo>
                  <a:cubicBezTo>
                    <a:pt x="6" y="41"/>
                    <a:pt x="6" y="41"/>
                    <a:pt x="6" y="41"/>
                  </a:cubicBezTo>
                  <a:cubicBezTo>
                    <a:pt x="6" y="35"/>
                    <a:pt x="6" y="35"/>
                    <a:pt x="6" y="35"/>
                  </a:cubicBezTo>
                  <a:cubicBezTo>
                    <a:pt x="2" y="33"/>
                    <a:pt x="2" y="33"/>
                    <a:pt x="2" y="33"/>
                  </a:cubicBezTo>
                  <a:cubicBezTo>
                    <a:pt x="2" y="33"/>
                    <a:pt x="3" y="30"/>
                    <a:pt x="3" y="27"/>
                  </a:cubicBezTo>
                  <a:cubicBezTo>
                    <a:pt x="3" y="24"/>
                    <a:pt x="6" y="23"/>
                    <a:pt x="6" y="23"/>
                  </a:cubicBezTo>
                  <a:cubicBezTo>
                    <a:pt x="9" y="22"/>
                    <a:pt x="11" y="20"/>
                    <a:pt x="14" y="18"/>
                  </a:cubicBezTo>
                  <a:cubicBezTo>
                    <a:pt x="17" y="14"/>
                    <a:pt x="20" y="16"/>
                    <a:pt x="22" y="15"/>
                  </a:cubicBezTo>
                  <a:cubicBezTo>
                    <a:pt x="25" y="13"/>
                    <a:pt x="25" y="15"/>
                    <a:pt x="35" y="17"/>
                  </a:cubicBezTo>
                  <a:cubicBezTo>
                    <a:pt x="37" y="16"/>
                    <a:pt x="41" y="16"/>
                    <a:pt x="42" y="14"/>
                  </a:cubicBezTo>
                  <a:cubicBezTo>
                    <a:pt x="44" y="12"/>
                    <a:pt x="47" y="13"/>
                    <a:pt x="47" y="9"/>
                  </a:cubicBezTo>
                  <a:cubicBezTo>
                    <a:pt x="48" y="3"/>
                    <a:pt x="59" y="7"/>
                    <a:pt x="59" y="5"/>
                  </a:cubicBezTo>
                  <a:cubicBezTo>
                    <a:pt x="61" y="5"/>
                    <a:pt x="63" y="0"/>
                    <a:pt x="68" y="0"/>
                  </a:cubicBezTo>
                  <a:cubicBezTo>
                    <a:pt x="72" y="1"/>
                    <a:pt x="73" y="2"/>
                    <a:pt x="76" y="3"/>
                  </a:cubicBezTo>
                  <a:cubicBezTo>
                    <a:pt x="87" y="10"/>
                    <a:pt x="82" y="14"/>
                    <a:pt x="95" y="18"/>
                  </a:cubicBezTo>
                  <a:cubicBezTo>
                    <a:pt x="106" y="21"/>
                    <a:pt x="119" y="24"/>
                    <a:pt x="130" y="26"/>
                  </a:cubicBezTo>
                  <a:cubicBezTo>
                    <a:pt x="140" y="27"/>
                    <a:pt x="150" y="31"/>
                    <a:pt x="160" y="35"/>
                  </a:cubicBezTo>
                  <a:cubicBezTo>
                    <a:pt x="160" y="35"/>
                    <a:pt x="197" y="52"/>
                    <a:pt x="198" y="53"/>
                  </a:cubicBezTo>
                  <a:cubicBezTo>
                    <a:pt x="199" y="53"/>
                    <a:pt x="220" y="49"/>
                    <a:pt x="221" y="49"/>
                  </a:cubicBezTo>
                  <a:cubicBezTo>
                    <a:pt x="222" y="49"/>
                    <a:pt x="229" y="50"/>
                    <a:pt x="234" y="53"/>
                  </a:cubicBezTo>
                  <a:cubicBezTo>
                    <a:pt x="237" y="56"/>
                    <a:pt x="247" y="63"/>
                    <a:pt x="247" y="63"/>
                  </a:cubicBezTo>
                  <a:cubicBezTo>
                    <a:pt x="249" y="64"/>
                    <a:pt x="261" y="62"/>
                    <a:pt x="261" y="62"/>
                  </a:cubicBezTo>
                  <a:cubicBezTo>
                    <a:pt x="269" y="62"/>
                    <a:pt x="276" y="71"/>
                    <a:pt x="280" y="72"/>
                  </a:cubicBezTo>
                  <a:cubicBezTo>
                    <a:pt x="285" y="73"/>
                    <a:pt x="297" y="67"/>
                    <a:pt x="302" y="72"/>
                  </a:cubicBezTo>
                  <a:cubicBezTo>
                    <a:pt x="302" y="72"/>
                    <a:pt x="312" y="73"/>
                    <a:pt x="313" y="78"/>
                  </a:cubicBezTo>
                  <a:cubicBezTo>
                    <a:pt x="315" y="83"/>
                    <a:pt x="319" y="91"/>
                    <a:pt x="319" y="91"/>
                  </a:cubicBezTo>
                  <a:cubicBezTo>
                    <a:pt x="332" y="96"/>
                    <a:pt x="332" y="96"/>
                    <a:pt x="332" y="96"/>
                  </a:cubicBezTo>
                  <a:cubicBezTo>
                    <a:pt x="332" y="96"/>
                    <a:pt x="339" y="102"/>
                    <a:pt x="340" y="104"/>
                  </a:cubicBezTo>
                  <a:cubicBezTo>
                    <a:pt x="341" y="105"/>
                    <a:pt x="356" y="110"/>
                    <a:pt x="356" y="110"/>
                  </a:cubicBezTo>
                  <a:cubicBezTo>
                    <a:pt x="366" y="119"/>
                    <a:pt x="366" y="119"/>
                    <a:pt x="366" y="119"/>
                  </a:cubicBezTo>
                  <a:cubicBezTo>
                    <a:pt x="381" y="119"/>
                    <a:pt x="381" y="119"/>
                    <a:pt x="381" y="119"/>
                  </a:cubicBezTo>
                  <a:cubicBezTo>
                    <a:pt x="391" y="121"/>
                    <a:pt x="391" y="121"/>
                    <a:pt x="391" y="121"/>
                  </a:cubicBezTo>
                  <a:cubicBezTo>
                    <a:pt x="396" y="115"/>
                    <a:pt x="396" y="115"/>
                    <a:pt x="396" y="115"/>
                  </a:cubicBezTo>
                  <a:cubicBezTo>
                    <a:pt x="396" y="115"/>
                    <a:pt x="421" y="127"/>
                    <a:pt x="422" y="127"/>
                  </a:cubicBezTo>
                  <a:cubicBezTo>
                    <a:pt x="423" y="127"/>
                    <a:pt x="423" y="130"/>
                    <a:pt x="424" y="133"/>
                  </a:cubicBezTo>
                  <a:cubicBezTo>
                    <a:pt x="424" y="134"/>
                    <a:pt x="424" y="134"/>
                    <a:pt x="424" y="134"/>
                  </a:cubicBezTo>
                  <a:cubicBezTo>
                    <a:pt x="423" y="134"/>
                    <a:pt x="424" y="134"/>
                    <a:pt x="424" y="134"/>
                  </a:cubicBezTo>
                  <a:cubicBezTo>
                    <a:pt x="424" y="134"/>
                    <a:pt x="424" y="134"/>
                    <a:pt x="424" y="134"/>
                  </a:cubicBezTo>
                  <a:cubicBezTo>
                    <a:pt x="424" y="136"/>
                    <a:pt x="424" y="136"/>
                    <a:pt x="424" y="136"/>
                  </a:cubicBezTo>
                  <a:cubicBezTo>
                    <a:pt x="424" y="137"/>
                    <a:pt x="424" y="137"/>
                    <a:pt x="424" y="137"/>
                  </a:cubicBezTo>
                  <a:cubicBezTo>
                    <a:pt x="423" y="137"/>
                    <a:pt x="423" y="137"/>
                    <a:pt x="423" y="137"/>
                  </a:cubicBezTo>
                  <a:cubicBezTo>
                    <a:pt x="423" y="137"/>
                    <a:pt x="423" y="137"/>
                    <a:pt x="423" y="137"/>
                  </a:cubicBezTo>
                  <a:cubicBezTo>
                    <a:pt x="424" y="138"/>
                    <a:pt x="424" y="138"/>
                    <a:pt x="424" y="138"/>
                  </a:cubicBezTo>
                  <a:cubicBezTo>
                    <a:pt x="424" y="138"/>
                    <a:pt x="424" y="138"/>
                    <a:pt x="424" y="138"/>
                  </a:cubicBezTo>
                  <a:cubicBezTo>
                    <a:pt x="424" y="138"/>
                    <a:pt x="424" y="138"/>
                    <a:pt x="424" y="139"/>
                  </a:cubicBezTo>
                  <a:cubicBezTo>
                    <a:pt x="424" y="139"/>
                    <a:pt x="424" y="139"/>
                    <a:pt x="424" y="139"/>
                  </a:cubicBezTo>
                  <a:cubicBezTo>
                    <a:pt x="424" y="139"/>
                    <a:pt x="424" y="139"/>
                    <a:pt x="424" y="140"/>
                  </a:cubicBezTo>
                  <a:cubicBezTo>
                    <a:pt x="424" y="140"/>
                    <a:pt x="424" y="140"/>
                    <a:pt x="424" y="140"/>
                  </a:cubicBezTo>
                  <a:cubicBezTo>
                    <a:pt x="425" y="140"/>
                    <a:pt x="425" y="140"/>
                    <a:pt x="425" y="140"/>
                  </a:cubicBezTo>
                  <a:cubicBezTo>
                    <a:pt x="425" y="140"/>
                    <a:pt x="425" y="140"/>
                    <a:pt x="425" y="140"/>
                  </a:cubicBezTo>
                  <a:cubicBezTo>
                    <a:pt x="425" y="140"/>
                    <a:pt x="426" y="141"/>
                    <a:pt x="426" y="141"/>
                  </a:cubicBezTo>
                  <a:cubicBezTo>
                    <a:pt x="426" y="141"/>
                    <a:pt x="426" y="141"/>
                    <a:pt x="427" y="141"/>
                  </a:cubicBezTo>
                  <a:cubicBezTo>
                    <a:pt x="427" y="141"/>
                    <a:pt x="427" y="141"/>
                    <a:pt x="428" y="141"/>
                  </a:cubicBezTo>
                  <a:cubicBezTo>
                    <a:pt x="428" y="141"/>
                    <a:pt x="428" y="141"/>
                    <a:pt x="428" y="141"/>
                  </a:cubicBezTo>
                  <a:cubicBezTo>
                    <a:pt x="428" y="141"/>
                    <a:pt x="429" y="141"/>
                    <a:pt x="429" y="140"/>
                  </a:cubicBezTo>
                  <a:cubicBezTo>
                    <a:pt x="442" y="143"/>
                    <a:pt x="442" y="143"/>
                    <a:pt x="442" y="143"/>
                  </a:cubicBezTo>
                  <a:cubicBezTo>
                    <a:pt x="445" y="144"/>
                    <a:pt x="445" y="146"/>
                    <a:pt x="448" y="148"/>
                  </a:cubicBezTo>
                  <a:cubicBezTo>
                    <a:pt x="456" y="145"/>
                    <a:pt x="456" y="145"/>
                    <a:pt x="456" y="145"/>
                  </a:cubicBezTo>
                  <a:cubicBezTo>
                    <a:pt x="466" y="152"/>
                    <a:pt x="466" y="152"/>
                    <a:pt x="466" y="152"/>
                  </a:cubicBezTo>
                  <a:cubicBezTo>
                    <a:pt x="475" y="149"/>
                    <a:pt x="475" y="149"/>
                    <a:pt x="475" y="149"/>
                  </a:cubicBezTo>
                  <a:cubicBezTo>
                    <a:pt x="484" y="149"/>
                    <a:pt x="484" y="149"/>
                    <a:pt x="484" y="149"/>
                  </a:cubicBezTo>
                  <a:cubicBezTo>
                    <a:pt x="484" y="147"/>
                    <a:pt x="505" y="149"/>
                    <a:pt x="496" y="159"/>
                  </a:cubicBezTo>
                  <a:close/>
                  <a:moveTo>
                    <a:pt x="506" y="281"/>
                  </a:moveTo>
                  <a:cubicBezTo>
                    <a:pt x="506" y="281"/>
                    <a:pt x="506" y="281"/>
                    <a:pt x="506" y="281"/>
                  </a:cubicBezTo>
                  <a:cubicBezTo>
                    <a:pt x="506" y="287"/>
                    <a:pt x="516" y="285"/>
                    <a:pt x="521" y="289"/>
                  </a:cubicBezTo>
                  <a:cubicBezTo>
                    <a:pt x="523" y="291"/>
                    <a:pt x="521" y="296"/>
                    <a:pt x="524" y="297"/>
                  </a:cubicBezTo>
                  <a:cubicBezTo>
                    <a:pt x="531" y="303"/>
                    <a:pt x="534" y="292"/>
                    <a:pt x="528" y="281"/>
                  </a:cubicBezTo>
                  <a:cubicBezTo>
                    <a:pt x="526" y="279"/>
                    <a:pt x="523" y="279"/>
                    <a:pt x="520" y="279"/>
                  </a:cubicBezTo>
                  <a:cubicBezTo>
                    <a:pt x="515" y="279"/>
                    <a:pt x="505" y="276"/>
                    <a:pt x="506" y="281"/>
                  </a:cubicBezTo>
                  <a:close/>
                  <a:moveTo>
                    <a:pt x="448" y="300"/>
                  </a:moveTo>
                  <a:cubicBezTo>
                    <a:pt x="448" y="300"/>
                    <a:pt x="448" y="300"/>
                    <a:pt x="448" y="300"/>
                  </a:cubicBezTo>
                  <a:cubicBezTo>
                    <a:pt x="452" y="301"/>
                    <a:pt x="456" y="297"/>
                    <a:pt x="460" y="299"/>
                  </a:cubicBezTo>
                  <a:cubicBezTo>
                    <a:pt x="462" y="301"/>
                    <a:pt x="461" y="305"/>
                    <a:pt x="462" y="308"/>
                  </a:cubicBezTo>
                  <a:cubicBezTo>
                    <a:pt x="456" y="314"/>
                    <a:pt x="472" y="313"/>
                    <a:pt x="473" y="313"/>
                  </a:cubicBezTo>
                  <a:cubicBezTo>
                    <a:pt x="473" y="315"/>
                    <a:pt x="475" y="320"/>
                    <a:pt x="478" y="318"/>
                  </a:cubicBezTo>
                  <a:cubicBezTo>
                    <a:pt x="494" y="299"/>
                    <a:pt x="494" y="299"/>
                    <a:pt x="494" y="299"/>
                  </a:cubicBezTo>
                  <a:cubicBezTo>
                    <a:pt x="494" y="297"/>
                    <a:pt x="493" y="295"/>
                    <a:pt x="491" y="295"/>
                  </a:cubicBezTo>
                  <a:cubicBezTo>
                    <a:pt x="487" y="293"/>
                    <a:pt x="482" y="297"/>
                    <a:pt x="479" y="295"/>
                  </a:cubicBezTo>
                  <a:cubicBezTo>
                    <a:pt x="476" y="293"/>
                    <a:pt x="482" y="285"/>
                    <a:pt x="478" y="282"/>
                  </a:cubicBezTo>
                  <a:cubicBezTo>
                    <a:pt x="470" y="276"/>
                    <a:pt x="467" y="283"/>
                    <a:pt x="461" y="288"/>
                  </a:cubicBezTo>
                  <a:cubicBezTo>
                    <a:pt x="457" y="291"/>
                    <a:pt x="451" y="292"/>
                    <a:pt x="447" y="296"/>
                  </a:cubicBezTo>
                  <a:cubicBezTo>
                    <a:pt x="446" y="297"/>
                    <a:pt x="447" y="300"/>
                    <a:pt x="448" y="300"/>
                  </a:cubicBezTo>
                  <a:close/>
                  <a:moveTo>
                    <a:pt x="391" y="329"/>
                  </a:moveTo>
                  <a:cubicBezTo>
                    <a:pt x="391" y="329"/>
                    <a:pt x="391" y="329"/>
                    <a:pt x="391" y="329"/>
                  </a:cubicBezTo>
                  <a:cubicBezTo>
                    <a:pt x="387" y="332"/>
                    <a:pt x="395" y="337"/>
                    <a:pt x="397" y="337"/>
                  </a:cubicBezTo>
                  <a:cubicBezTo>
                    <a:pt x="399" y="337"/>
                    <a:pt x="411" y="329"/>
                    <a:pt x="411" y="326"/>
                  </a:cubicBezTo>
                  <a:cubicBezTo>
                    <a:pt x="410" y="322"/>
                    <a:pt x="405" y="321"/>
                    <a:pt x="402" y="321"/>
                  </a:cubicBezTo>
                  <a:cubicBezTo>
                    <a:pt x="398" y="322"/>
                    <a:pt x="394" y="326"/>
                    <a:pt x="391" y="329"/>
                  </a:cubicBezTo>
                  <a:close/>
                </a:path>
              </a:pathLst>
            </a:custGeom>
            <a:grpFill/>
            <a:ln w="38100" cap="rnd" cmpd="sng">
              <a:solidFill>
                <a:schemeClr val="bg2"/>
              </a:solidFill>
              <a:prstDash val="solid"/>
              <a:round/>
              <a:headEnd/>
              <a:tailEnd/>
            </a:ln>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en-US" sz="1050">
                <a:solidFill>
                  <a:srgbClr val="0032A0">
                    <a:lumMod val="50000"/>
                  </a:srgbClr>
                </a:solidFill>
                <a:latin typeface="Calibri Light"/>
              </a:endParaRPr>
            </a:p>
          </p:txBody>
        </p:sp>
        <p:sp>
          <p:nvSpPr>
            <p:cNvPr id="575" name="Freeform 146"/>
            <p:cNvSpPr>
              <a:spLocks noEditPoints="1"/>
            </p:cNvSpPr>
            <p:nvPr/>
          </p:nvSpPr>
          <p:spPr bwMode="auto">
            <a:xfrm>
              <a:off x="5979172" y="3676183"/>
              <a:ext cx="930118" cy="839550"/>
            </a:xfrm>
            <a:custGeom>
              <a:avLst/>
              <a:gdLst>
                <a:gd name="T0" fmla="*/ 263 w 408"/>
                <a:gd name="T1" fmla="*/ 27 h 380"/>
                <a:gd name="T2" fmla="*/ 184 w 408"/>
                <a:gd name="T3" fmla="*/ 62 h 380"/>
                <a:gd name="T4" fmla="*/ 187 w 408"/>
                <a:gd name="T5" fmla="*/ 95 h 380"/>
                <a:gd name="T6" fmla="*/ 179 w 408"/>
                <a:gd name="T7" fmla="*/ 109 h 380"/>
                <a:gd name="T8" fmla="*/ 168 w 408"/>
                <a:gd name="T9" fmla="*/ 118 h 380"/>
                <a:gd name="T10" fmla="*/ 128 w 408"/>
                <a:gd name="T11" fmla="*/ 89 h 380"/>
                <a:gd name="T12" fmla="*/ 141 w 408"/>
                <a:gd name="T13" fmla="*/ 145 h 380"/>
                <a:gd name="T14" fmla="*/ 138 w 408"/>
                <a:gd name="T15" fmla="*/ 166 h 380"/>
                <a:gd name="T16" fmla="*/ 152 w 408"/>
                <a:gd name="T17" fmla="*/ 191 h 380"/>
                <a:gd name="T18" fmla="*/ 154 w 408"/>
                <a:gd name="T19" fmla="*/ 172 h 380"/>
                <a:gd name="T20" fmla="*/ 214 w 408"/>
                <a:gd name="T21" fmla="*/ 210 h 380"/>
                <a:gd name="T22" fmla="*/ 187 w 408"/>
                <a:gd name="T23" fmla="*/ 202 h 380"/>
                <a:gd name="T24" fmla="*/ 199 w 408"/>
                <a:gd name="T25" fmla="*/ 234 h 380"/>
                <a:gd name="T26" fmla="*/ 164 w 408"/>
                <a:gd name="T27" fmla="*/ 233 h 380"/>
                <a:gd name="T28" fmla="*/ 133 w 408"/>
                <a:gd name="T29" fmla="*/ 212 h 380"/>
                <a:gd name="T30" fmla="*/ 67 w 408"/>
                <a:gd name="T31" fmla="*/ 211 h 380"/>
                <a:gd name="T32" fmla="*/ 71 w 408"/>
                <a:gd name="T33" fmla="*/ 194 h 380"/>
                <a:gd name="T34" fmla="*/ 29 w 408"/>
                <a:gd name="T35" fmla="*/ 157 h 380"/>
                <a:gd name="T36" fmla="*/ 89 w 408"/>
                <a:gd name="T37" fmla="*/ 68 h 380"/>
                <a:gd name="T38" fmla="*/ 195 w 408"/>
                <a:gd name="T39" fmla="*/ 33 h 380"/>
                <a:gd name="T40" fmla="*/ 184 w 408"/>
                <a:gd name="T41" fmla="*/ 157 h 380"/>
                <a:gd name="T42" fmla="*/ 353 w 408"/>
                <a:gd name="T43" fmla="*/ 252 h 380"/>
                <a:gd name="T44" fmla="*/ 393 w 408"/>
                <a:gd name="T45" fmla="*/ 297 h 380"/>
                <a:gd name="T46" fmla="*/ 373 w 408"/>
                <a:gd name="T47" fmla="*/ 331 h 380"/>
                <a:gd name="T48" fmla="*/ 370 w 408"/>
                <a:gd name="T49" fmla="*/ 333 h 380"/>
                <a:gd name="T50" fmla="*/ 174 w 408"/>
                <a:gd name="T51" fmla="*/ 162 h 380"/>
                <a:gd name="T52" fmla="*/ 262 w 408"/>
                <a:gd name="T53" fmla="*/ 176 h 380"/>
                <a:gd name="T54" fmla="*/ 205 w 408"/>
                <a:gd name="T55" fmla="*/ 72 h 380"/>
                <a:gd name="T56" fmla="*/ 233 w 408"/>
                <a:gd name="T57" fmla="*/ 105 h 380"/>
                <a:gd name="T58" fmla="*/ 281 w 408"/>
                <a:gd name="T59" fmla="*/ 146 h 380"/>
                <a:gd name="T60" fmla="*/ 277 w 408"/>
                <a:gd name="T61" fmla="*/ 131 h 380"/>
                <a:gd name="T62" fmla="*/ 288 w 408"/>
                <a:gd name="T63" fmla="*/ 180 h 380"/>
                <a:gd name="T64" fmla="*/ 288 w 408"/>
                <a:gd name="T65" fmla="*/ 190 h 380"/>
                <a:gd name="T66" fmla="*/ 315 w 408"/>
                <a:gd name="T67" fmla="*/ 213 h 380"/>
                <a:gd name="T68" fmla="*/ 279 w 408"/>
                <a:gd name="T69" fmla="*/ 292 h 380"/>
                <a:gd name="T70" fmla="*/ 239 w 408"/>
                <a:gd name="T71" fmla="*/ 288 h 380"/>
                <a:gd name="T72" fmla="*/ 255 w 408"/>
                <a:gd name="T73" fmla="*/ 287 h 380"/>
                <a:gd name="T74" fmla="*/ 274 w 408"/>
                <a:gd name="T75" fmla="*/ 259 h 380"/>
                <a:gd name="T76" fmla="*/ 267 w 408"/>
                <a:gd name="T77" fmla="*/ 256 h 380"/>
                <a:gd name="T78" fmla="*/ 244 w 408"/>
                <a:gd name="T79" fmla="*/ 271 h 380"/>
                <a:gd name="T80" fmla="*/ 219 w 408"/>
                <a:gd name="T81" fmla="*/ 239 h 380"/>
                <a:gd name="T82" fmla="*/ 245 w 408"/>
                <a:gd name="T83" fmla="*/ 240 h 380"/>
                <a:gd name="T84" fmla="*/ 270 w 408"/>
                <a:gd name="T85" fmla="*/ 236 h 380"/>
                <a:gd name="T86" fmla="*/ 245 w 408"/>
                <a:gd name="T87" fmla="*/ 222 h 380"/>
                <a:gd name="T88" fmla="*/ 221 w 408"/>
                <a:gd name="T89" fmla="*/ 357 h 380"/>
                <a:gd name="T90" fmla="*/ 282 w 408"/>
                <a:gd name="T91" fmla="*/ 356 h 380"/>
                <a:gd name="T92" fmla="*/ 335 w 408"/>
                <a:gd name="T93" fmla="*/ 353 h 380"/>
                <a:gd name="T94" fmla="*/ 260 w 408"/>
                <a:gd name="T95" fmla="*/ 372 h 380"/>
                <a:gd name="T96" fmla="*/ 172 w 408"/>
                <a:gd name="T97" fmla="*/ 319 h 380"/>
                <a:gd name="T98" fmla="*/ 87 w 408"/>
                <a:gd name="T99" fmla="*/ 238 h 380"/>
                <a:gd name="T100" fmla="*/ 107 w 408"/>
                <a:gd name="T101" fmla="*/ 292 h 380"/>
                <a:gd name="T102" fmla="*/ 138 w 408"/>
                <a:gd name="T103" fmla="*/ 298 h 380"/>
                <a:gd name="T104" fmla="*/ 163 w 408"/>
                <a:gd name="T105" fmla="*/ 298 h 380"/>
                <a:gd name="T106" fmla="*/ 174 w 408"/>
                <a:gd name="T107" fmla="*/ 293 h 380"/>
                <a:gd name="T108" fmla="*/ 169 w 408"/>
                <a:gd name="T109" fmla="*/ 263 h 380"/>
                <a:gd name="T110" fmla="*/ 178 w 408"/>
                <a:gd name="T111" fmla="*/ 247 h 380"/>
                <a:gd name="T112" fmla="*/ 115 w 408"/>
                <a:gd name="T113" fmla="*/ 223 h 380"/>
                <a:gd name="T114" fmla="*/ 66 w 408"/>
                <a:gd name="T115" fmla="*/ 265 h 380"/>
                <a:gd name="T116" fmla="*/ 65 w 408"/>
                <a:gd name="T117" fmla="*/ 242 h 380"/>
                <a:gd name="T118" fmla="*/ 11 w 408"/>
                <a:gd name="T119" fmla="*/ 161 h 380"/>
                <a:gd name="T120" fmla="*/ 11 w 408"/>
                <a:gd name="T121" fmla="*/ 157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08" h="380">
                  <a:moveTo>
                    <a:pt x="222" y="32"/>
                  </a:moveTo>
                  <a:cubicBezTo>
                    <a:pt x="227" y="30"/>
                    <a:pt x="227" y="30"/>
                    <a:pt x="227" y="30"/>
                  </a:cubicBezTo>
                  <a:cubicBezTo>
                    <a:pt x="227" y="30"/>
                    <a:pt x="233" y="28"/>
                    <a:pt x="234" y="28"/>
                  </a:cubicBezTo>
                  <a:cubicBezTo>
                    <a:pt x="235" y="28"/>
                    <a:pt x="240" y="27"/>
                    <a:pt x="241" y="26"/>
                  </a:cubicBezTo>
                  <a:cubicBezTo>
                    <a:pt x="242" y="26"/>
                    <a:pt x="245" y="24"/>
                    <a:pt x="246" y="23"/>
                  </a:cubicBezTo>
                  <a:cubicBezTo>
                    <a:pt x="247" y="23"/>
                    <a:pt x="249" y="23"/>
                    <a:pt x="251" y="21"/>
                  </a:cubicBezTo>
                  <a:cubicBezTo>
                    <a:pt x="252" y="20"/>
                    <a:pt x="253" y="17"/>
                    <a:pt x="253" y="16"/>
                  </a:cubicBezTo>
                  <a:cubicBezTo>
                    <a:pt x="253" y="15"/>
                    <a:pt x="252" y="15"/>
                    <a:pt x="251" y="12"/>
                  </a:cubicBezTo>
                  <a:cubicBezTo>
                    <a:pt x="249" y="9"/>
                    <a:pt x="247" y="7"/>
                    <a:pt x="247" y="6"/>
                  </a:cubicBezTo>
                  <a:cubicBezTo>
                    <a:pt x="246" y="4"/>
                    <a:pt x="246" y="2"/>
                    <a:pt x="247" y="2"/>
                  </a:cubicBezTo>
                  <a:cubicBezTo>
                    <a:pt x="248" y="1"/>
                    <a:pt x="251" y="0"/>
                    <a:pt x="253" y="0"/>
                  </a:cubicBezTo>
                  <a:cubicBezTo>
                    <a:pt x="255" y="1"/>
                    <a:pt x="260" y="2"/>
                    <a:pt x="261" y="2"/>
                  </a:cubicBezTo>
                  <a:cubicBezTo>
                    <a:pt x="262" y="2"/>
                    <a:pt x="267" y="5"/>
                    <a:pt x="267" y="5"/>
                  </a:cubicBezTo>
                  <a:cubicBezTo>
                    <a:pt x="267" y="5"/>
                    <a:pt x="269" y="10"/>
                    <a:pt x="269" y="11"/>
                  </a:cubicBezTo>
                  <a:cubicBezTo>
                    <a:pt x="269" y="12"/>
                    <a:pt x="274" y="18"/>
                    <a:pt x="272" y="18"/>
                  </a:cubicBezTo>
                  <a:cubicBezTo>
                    <a:pt x="271" y="18"/>
                    <a:pt x="267" y="19"/>
                    <a:pt x="267" y="19"/>
                  </a:cubicBezTo>
                  <a:cubicBezTo>
                    <a:pt x="265" y="22"/>
                    <a:pt x="265" y="22"/>
                    <a:pt x="265" y="22"/>
                  </a:cubicBezTo>
                  <a:cubicBezTo>
                    <a:pt x="265" y="22"/>
                    <a:pt x="263" y="26"/>
                    <a:pt x="263" y="27"/>
                  </a:cubicBezTo>
                  <a:cubicBezTo>
                    <a:pt x="263" y="28"/>
                    <a:pt x="262" y="33"/>
                    <a:pt x="262" y="33"/>
                  </a:cubicBezTo>
                  <a:cubicBezTo>
                    <a:pt x="267" y="44"/>
                    <a:pt x="267" y="44"/>
                    <a:pt x="267" y="44"/>
                  </a:cubicBezTo>
                  <a:cubicBezTo>
                    <a:pt x="262" y="51"/>
                    <a:pt x="262" y="51"/>
                    <a:pt x="262" y="51"/>
                  </a:cubicBezTo>
                  <a:cubicBezTo>
                    <a:pt x="258" y="55"/>
                    <a:pt x="258" y="55"/>
                    <a:pt x="258" y="55"/>
                  </a:cubicBezTo>
                  <a:cubicBezTo>
                    <a:pt x="258" y="55"/>
                    <a:pt x="252" y="55"/>
                    <a:pt x="252" y="54"/>
                  </a:cubicBezTo>
                  <a:cubicBezTo>
                    <a:pt x="252" y="53"/>
                    <a:pt x="248" y="51"/>
                    <a:pt x="248" y="51"/>
                  </a:cubicBezTo>
                  <a:cubicBezTo>
                    <a:pt x="248" y="51"/>
                    <a:pt x="242" y="52"/>
                    <a:pt x="241" y="53"/>
                  </a:cubicBezTo>
                  <a:cubicBezTo>
                    <a:pt x="240" y="53"/>
                    <a:pt x="226" y="54"/>
                    <a:pt x="226" y="54"/>
                  </a:cubicBezTo>
                  <a:cubicBezTo>
                    <a:pt x="226" y="54"/>
                    <a:pt x="223" y="53"/>
                    <a:pt x="222" y="53"/>
                  </a:cubicBezTo>
                  <a:cubicBezTo>
                    <a:pt x="221" y="53"/>
                    <a:pt x="216" y="53"/>
                    <a:pt x="216" y="53"/>
                  </a:cubicBezTo>
                  <a:cubicBezTo>
                    <a:pt x="215" y="49"/>
                    <a:pt x="215" y="49"/>
                    <a:pt x="215" y="49"/>
                  </a:cubicBezTo>
                  <a:cubicBezTo>
                    <a:pt x="211" y="50"/>
                    <a:pt x="211" y="50"/>
                    <a:pt x="211" y="50"/>
                  </a:cubicBezTo>
                  <a:cubicBezTo>
                    <a:pt x="210" y="54"/>
                    <a:pt x="210" y="54"/>
                    <a:pt x="210" y="54"/>
                  </a:cubicBezTo>
                  <a:cubicBezTo>
                    <a:pt x="205" y="57"/>
                    <a:pt x="205" y="57"/>
                    <a:pt x="205" y="57"/>
                  </a:cubicBezTo>
                  <a:cubicBezTo>
                    <a:pt x="200" y="60"/>
                    <a:pt x="200" y="60"/>
                    <a:pt x="200" y="60"/>
                  </a:cubicBezTo>
                  <a:cubicBezTo>
                    <a:pt x="190" y="60"/>
                    <a:pt x="190" y="60"/>
                    <a:pt x="190" y="60"/>
                  </a:cubicBezTo>
                  <a:cubicBezTo>
                    <a:pt x="184" y="60"/>
                    <a:pt x="184" y="60"/>
                    <a:pt x="184" y="60"/>
                  </a:cubicBezTo>
                  <a:cubicBezTo>
                    <a:pt x="184" y="62"/>
                    <a:pt x="184" y="62"/>
                    <a:pt x="184" y="62"/>
                  </a:cubicBezTo>
                  <a:cubicBezTo>
                    <a:pt x="181" y="68"/>
                    <a:pt x="181" y="68"/>
                    <a:pt x="181" y="68"/>
                  </a:cubicBezTo>
                  <a:cubicBezTo>
                    <a:pt x="177" y="71"/>
                    <a:pt x="177" y="71"/>
                    <a:pt x="177" y="71"/>
                  </a:cubicBezTo>
                  <a:cubicBezTo>
                    <a:pt x="177" y="71"/>
                    <a:pt x="171" y="73"/>
                    <a:pt x="170" y="74"/>
                  </a:cubicBezTo>
                  <a:cubicBezTo>
                    <a:pt x="170" y="74"/>
                    <a:pt x="166" y="73"/>
                    <a:pt x="166" y="73"/>
                  </a:cubicBezTo>
                  <a:cubicBezTo>
                    <a:pt x="161" y="76"/>
                    <a:pt x="161" y="76"/>
                    <a:pt x="161" y="76"/>
                  </a:cubicBezTo>
                  <a:cubicBezTo>
                    <a:pt x="160" y="79"/>
                    <a:pt x="160" y="79"/>
                    <a:pt x="160" y="79"/>
                  </a:cubicBezTo>
                  <a:cubicBezTo>
                    <a:pt x="162" y="81"/>
                    <a:pt x="162" y="81"/>
                    <a:pt x="162" y="81"/>
                  </a:cubicBezTo>
                  <a:cubicBezTo>
                    <a:pt x="166" y="83"/>
                    <a:pt x="166" y="83"/>
                    <a:pt x="166" y="83"/>
                  </a:cubicBezTo>
                  <a:cubicBezTo>
                    <a:pt x="166" y="83"/>
                    <a:pt x="169" y="84"/>
                    <a:pt x="169" y="85"/>
                  </a:cubicBezTo>
                  <a:cubicBezTo>
                    <a:pt x="169" y="85"/>
                    <a:pt x="168" y="87"/>
                    <a:pt x="168" y="87"/>
                  </a:cubicBezTo>
                  <a:cubicBezTo>
                    <a:pt x="168" y="92"/>
                    <a:pt x="168" y="92"/>
                    <a:pt x="168" y="92"/>
                  </a:cubicBezTo>
                  <a:cubicBezTo>
                    <a:pt x="168" y="92"/>
                    <a:pt x="171" y="93"/>
                    <a:pt x="172" y="93"/>
                  </a:cubicBezTo>
                  <a:cubicBezTo>
                    <a:pt x="172" y="93"/>
                    <a:pt x="175" y="91"/>
                    <a:pt x="175" y="91"/>
                  </a:cubicBezTo>
                  <a:cubicBezTo>
                    <a:pt x="175" y="90"/>
                    <a:pt x="176" y="89"/>
                    <a:pt x="176" y="89"/>
                  </a:cubicBezTo>
                  <a:cubicBezTo>
                    <a:pt x="178" y="91"/>
                    <a:pt x="178" y="91"/>
                    <a:pt x="178" y="91"/>
                  </a:cubicBezTo>
                  <a:cubicBezTo>
                    <a:pt x="178" y="91"/>
                    <a:pt x="179" y="93"/>
                    <a:pt x="180" y="93"/>
                  </a:cubicBezTo>
                  <a:cubicBezTo>
                    <a:pt x="180" y="93"/>
                    <a:pt x="183" y="93"/>
                    <a:pt x="183" y="93"/>
                  </a:cubicBezTo>
                  <a:cubicBezTo>
                    <a:pt x="187" y="95"/>
                    <a:pt x="187" y="95"/>
                    <a:pt x="187" y="95"/>
                  </a:cubicBezTo>
                  <a:cubicBezTo>
                    <a:pt x="192" y="99"/>
                    <a:pt x="192" y="99"/>
                    <a:pt x="192" y="99"/>
                  </a:cubicBezTo>
                  <a:cubicBezTo>
                    <a:pt x="192" y="99"/>
                    <a:pt x="196" y="101"/>
                    <a:pt x="195" y="102"/>
                  </a:cubicBezTo>
                  <a:cubicBezTo>
                    <a:pt x="193" y="103"/>
                    <a:pt x="191" y="104"/>
                    <a:pt x="190" y="104"/>
                  </a:cubicBezTo>
                  <a:cubicBezTo>
                    <a:pt x="190" y="104"/>
                    <a:pt x="188" y="103"/>
                    <a:pt x="188" y="102"/>
                  </a:cubicBezTo>
                  <a:cubicBezTo>
                    <a:pt x="188" y="100"/>
                    <a:pt x="187" y="99"/>
                    <a:pt x="186" y="99"/>
                  </a:cubicBezTo>
                  <a:cubicBezTo>
                    <a:pt x="185" y="99"/>
                    <a:pt x="183" y="97"/>
                    <a:pt x="183" y="97"/>
                  </a:cubicBezTo>
                  <a:cubicBezTo>
                    <a:pt x="182" y="97"/>
                    <a:pt x="180" y="97"/>
                    <a:pt x="179" y="98"/>
                  </a:cubicBezTo>
                  <a:cubicBezTo>
                    <a:pt x="178" y="98"/>
                    <a:pt x="176" y="98"/>
                    <a:pt x="176" y="97"/>
                  </a:cubicBezTo>
                  <a:cubicBezTo>
                    <a:pt x="175" y="97"/>
                    <a:pt x="174" y="94"/>
                    <a:pt x="174" y="94"/>
                  </a:cubicBezTo>
                  <a:cubicBezTo>
                    <a:pt x="169" y="93"/>
                    <a:pt x="169" y="93"/>
                    <a:pt x="169" y="93"/>
                  </a:cubicBezTo>
                  <a:cubicBezTo>
                    <a:pt x="169" y="93"/>
                    <a:pt x="168" y="94"/>
                    <a:pt x="168" y="95"/>
                  </a:cubicBezTo>
                  <a:cubicBezTo>
                    <a:pt x="168" y="95"/>
                    <a:pt x="166" y="97"/>
                    <a:pt x="166" y="97"/>
                  </a:cubicBezTo>
                  <a:cubicBezTo>
                    <a:pt x="165" y="98"/>
                    <a:pt x="165" y="98"/>
                    <a:pt x="165" y="98"/>
                  </a:cubicBezTo>
                  <a:cubicBezTo>
                    <a:pt x="165" y="100"/>
                    <a:pt x="165" y="100"/>
                    <a:pt x="165" y="100"/>
                  </a:cubicBezTo>
                  <a:cubicBezTo>
                    <a:pt x="167" y="102"/>
                    <a:pt x="167" y="102"/>
                    <a:pt x="167" y="102"/>
                  </a:cubicBezTo>
                  <a:cubicBezTo>
                    <a:pt x="171" y="105"/>
                    <a:pt x="171" y="105"/>
                    <a:pt x="171" y="105"/>
                  </a:cubicBezTo>
                  <a:cubicBezTo>
                    <a:pt x="171" y="105"/>
                    <a:pt x="176" y="106"/>
                    <a:pt x="176" y="106"/>
                  </a:cubicBezTo>
                  <a:cubicBezTo>
                    <a:pt x="177" y="106"/>
                    <a:pt x="179" y="109"/>
                    <a:pt x="179" y="109"/>
                  </a:cubicBezTo>
                  <a:cubicBezTo>
                    <a:pt x="179" y="112"/>
                    <a:pt x="179" y="112"/>
                    <a:pt x="179" y="112"/>
                  </a:cubicBezTo>
                  <a:cubicBezTo>
                    <a:pt x="178" y="115"/>
                    <a:pt x="178" y="115"/>
                    <a:pt x="178" y="115"/>
                  </a:cubicBezTo>
                  <a:cubicBezTo>
                    <a:pt x="178" y="115"/>
                    <a:pt x="178" y="117"/>
                    <a:pt x="176" y="116"/>
                  </a:cubicBezTo>
                  <a:cubicBezTo>
                    <a:pt x="174" y="115"/>
                    <a:pt x="173" y="114"/>
                    <a:pt x="173" y="114"/>
                  </a:cubicBezTo>
                  <a:cubicBezTo>
                    <a:pt x="170" y="113"/>
                    <a:pt x="170" y="113"/>
                    <a:pt x="170" y="113"/>
                  </a:cubicBezTo>
                  <a:cubicBezTo>
                    <a:pt x="169" y="109"/>
                    <a:pt x="169" y="109"/>
                    <a:pt x="169" y="109"/>
                  </a:cubicBezTo>
                  <a:cubicBezTo>
                    <a:pt x="169" y="109"/>
                    <a:pt x="167" y="107"/>
                    <a:pt x="167" y="107"/>
                  </a:cubicBezTo>
                  <a:cubicBezTo>
                    <a:pt x="166" y="107"/>
                    <a:pt x="161" y="104"/>
                    <a:pt x="161" y="104"/>
                  </a:cubicBezTo>
                  <a:cubicBezTo>
                    <a:pt x="155" y="104"/>
                    <a:pt x="155" y="104"/>
                    <a:pt x="155" y="104"/>
                  </a:cubicBezTo>
                  <a:cubicBezTo>
                    <a:pt x="151" y="104"/>
                    <a:pt x="151" y="104"/>
                    <a:pt x="151" y="104"/>
                  </a:cubicBezTo>
                  <a:cubicBezTo>
                    <a:pt x="150" y="107"/>
                    <a:pt x="150" y="107"/>
                    <a:pt x="150" y="107"/>
                  </a:cubicBezTo>
                  <a:cubicBezTo>
                    <a:pt x="150" y="107"/>
                    <a:pt x="150" y="109"/>
                    <a:pt x="151" y="109"/>
                  </a:cubicBezTo>
                  <a:cubicBezTo>
                    <a:pt x="151" y="110"/>
                    <a:pt x="154" y="112"/>
                    <a:pt x="154" y="112"/>
                  </a:cubicBezTo>
                  <a:cubicBezTo>
                    <a:pt x="154" y="112"/>
                    <a:pt x="156" y="112"/>
                    <a:pt x="156" y="113"/>
                  </a:cubicBezTo>
                  <a:cubicBezTo>
                    <a:pt x="157" y="114"/>
                    <a:pt x="159" y="116"/>
                    <a:pt x="159" y="116"/>
                  </a:cubicBezTo>
                  <a:cubicBezTo>
                    <a:pt x="159" y="116"/>
                    <a:pt x="160" y="116"/>
                    <a:pt x="161" y="116"/>
                  </a:cubicBezTo>
                  <a:cubicBezTo>
                    <a:pt x="163" y="116"/>
                    <a:pt x="165" y="117"/>
                    <a:pt x="165" y="117"/>
                  </a:cubicBezTo>
                  <a:cubicBezTo>
                    <a:pt x="168" y="118"/>
                    <a:pt x="168" y="118"/>
                    <a:pt x="168" y="118"/>
                  </a:cubicBezTo>
                  <a:cubicBezTo>
                    <a:pt x="169" y="119"/>
                    <a:pt x="169" y="119"/>
                    <a:pt x="169" y="119"/>
                  </a:cubicBezTo>
                  <a:cubicBezTo>
                    <a:pt x="169" y="119"/>
                    <a:pt x="166" y="120"/>
                    <a:pt x="165" y="120"/>
                  </a:cubicBezTo>
                  <a:cubicBezTo>
                    <a:pt x="164" y="121"/>
                    <a:pt x="161" y="121"/>
                    <a:pt x="161" y="121"/>
                  </a:cubicBezTo>
                  <a:cubicBezTo>
                    <a:pt x="161" y="121"/>
                    <a:pt x="159" y="119"/>
                    <a:pt x="158" y="119"/>
                  </a:cubicBezTo>
                  <a:cubicBezTo>
                    <a:pt x="158" y="119"/>
                    <a:pt x="155" y="120"/>
                    <a:pt x="155" y="120"/>
                  </a:cubicBezTo>
                  <a:cubicBezTo>
                    <a:pt x="155" y="120"/>
                    <a:pt x="153" y="122"/>
                    <a:pt x="152" y="120"/>
                  </a:cubicBezTo>
                  <a:cubicBezTo>
                    <a:pt x="151" y="118"/>
                    <a:pt x="150" y="116"/>
                    <a:pt x="150" y="116"/>
                  </a:cubicBezTo>
                  <a:cubicBezTo>
                    <a:pt x="150" y="114"/>
                    <a:pt x="150" y="114"/>
                    <a:pt x="150" y="114"/>
                  </a:cubicBezTo>
                  <a:cubicBezTo>
                    <a:pt x="150" y="111"/>
                    <a:pt x="150" y="111"/>
                    <a:pt x="150" y="111"/>
                  </a:cubicBezTo>
                  <a:cubicBezTo>
                    <a:pt x="149" y="108"/>
                    <a:pt x="149" y="108"/>
                    <a:pt x="149" y="108"/>
                  </a:cubicBezTo>
                  <a:cubicBezTo>
                    <a:pt x="145" y="106"/>
                    <a:pt x="145" y="106"/>
                    <a:pt x="145" y="106"/>
                  </a:cubicBezTo>
                  <a:cubicBezTo>
                    <a:pt x="140" y="106"/>
                    <a:pt x="140" y="106"/>
                    <a:pt x="140" y="106"/>
                  </a:cubicBezTo>
                  <a:cubicBezTo>
                    <a:pt x="135" y="103"/>
                    <a:pt x="135" y="103"/>
                    <a:pt x="135" y="103"/>
                  </a:cubicBezTo>
                  <a:cubicBezTo>
                    <a:pt x="129" y="101"/>
                    <a:pt x="129" y="101"/>
                    <a:pt x="129" y="101"/>
                  </a:cubicBezTo>
                  <a:cubicBezTo>
                    <a:pt x="127" y="97"/>
                    <a:pt x="127" y="97"/>
                    <a:pt x="127" y="97"/>
                  </a:cubicBezTo>
                  <a:cubicBezTo>
                    <a:pt x="131" y="94"/>
                    <a:pt x="131" y="94"/>
                    <a:pt x="131" y="94"/>
                  </a:cubicBezTo>
                  <a:cubicBezTo>
                    <a:pt x="130" y="91"/>
                    <a:pt x="130" y="91"/>
                    <a:pt x="130" y="91"/>
                  </a:cubicBezTo>
                  <a:cubicBezTo>
                    <a:pt x="128" y="89"/>
                    <a:pt x="128" y="89"/>
                    <a:pt x="128" y="89"/>
                  </a:cubicBezTo>
                  <a:cubicBezTo>
                    <a:pt x="123" y="92"/>
                    <a:pt x="123" y="92"/>
                    <a:pt x="123" y="92"/>
                  </a:cubicBezTo>
                  <a:cubicBezTo>
                    <a:pt x="123" y="95"/>
                    <a:pt x="123" y="95"/>
                    <a:pt x="123" y="95"/>
                  </a:cubicBezTo>
                  <a:cubicBezTo>
                    <a:pt x="118" y="97"/>
                    <a:pt x="118" y="97"/>
                    <a:pt x="118" y="97"/>
                  </a:cubicBezTo>
                  <a:cubicBezTo>
                    <a:pt x="116" y="101"/>
                    <a:pt x="116" y="101"/>
                    <a:pt x="116" y="101"/>
                  </a:cubicBezTo>
                  <a:cubicBezTo>
                    <a:pt x="119" y="104"/>
                    <a:pt x="119" y="104"/>
                    <a:pt x="119" y="104"/>
                  </a:cubicBezTo>
                  <a:cubicBezTo>
                    <a:pt x="119" y="109"/>
                    <a:pt x="119" y="109"/>
                    <a:pt x="119" y="109"/>
                  </a:cubicBezTo>
                  <a:cubicBezTo>
                    <a:pt x="119" y="109"/>
                    <a:pt x="118" y="114"/>
                    <a:pt x="119" y="115"/>
                  </a:cubicBezTo>
                  <a:cubicBezTo>
                    <a:pt x="119" y="115"/>
                    <a:pt x="118" y="118"/>
                    <a:pt x="118" y="120"/>
                  </a:cubicBezTo>
                  <a:cubicBezTo>
                    <a:pt x="119" y="121"/>
                    <a:pt x="119" y="122"/>
                    <a:pt x="121" y="123"/>
                  </a:cubicBezTo>
                  <a:cubicBezTo>
                    <a:pt x="122" y="124"/>
                    <a:pt x="122" y="124"/>
                    <a:pt x="124" y="125"/>
                  </a:cubicBezTo>
                  <a:cubicBezTo>
                    <a:pt x="126" y="126"/>
                    <a:pt x="127" y="127"/>
                    <a:pt x="127" y="127"/>
                  </a:cubicBezTo>
                  <a:cubicBezTo>
                    <a:pt x="129" y="131"/>
                    <a:pt x="129" y="131"/>
                    <a:pt x="129" y="131"/>
                  </a:cubicBezTo>
                  <a:cubicBezTo>
                    <a:pt x="129" y="131"/>
                    <a:pt x="130" y="132"/>
                    <a:pt x="131" y="132"/>
                  </a:cubicBezTo>
                  <a:cubicBezTo>
                    <a:pt x="132" y="133"/>
                    <a:pt x="135" y="134"/>
                    <a:pt x="135" y="135"/>
                  </a:cubicBezTo>
                  <a:cubicBezTo>
                    <a:pt x="135" y="137"/>
                    <a:pt x="136" y="139"/>
                    <a:pt x="136" y="139"/>
                  </a:cubicBezTo>
                  <a:cubicBezTo>
                    <a:pt x="136" y="139"/>
                    <a:pt x="137" y="141"/>
                    <a:pt x="137" y="141"/>
                  </a:cubicBezTo>
                  <a:cubicBezTo>
                    <a:pt x="138" y="142"/>
                    <a:pt x="139" y="141"/>
                    <a:pt x="139" y="142"/>
                  </a:cubicBezTo>
                  <a:cubicBezTo>
                    <a:pt x="140" y="143"/>
                    <a:pt x="139" y="144"/>
                    <a:pt x="141" y="145"/>
                  </a:cubicBezTo>
                  <a:cubicBezTo>
                    <a:pt x="142" y="147"/>
                    <a:pt x="144" y="148"/>
                    <a:pt x="144" y="148"/>
                  </a:cubicBezTo>
                  <a:cubicBezTo>
                    <a:pt x="145" y="148"/>
                    <a:pt x="147" y="149"/>
                    <a:pt x="147" y="149"/>
                  </a:cubicBezTo>
                  <a:cubicBezTo>
                    <a:pt x="153" y="153"/>
                    <a:pt x="153" y="153"/>
                    <a:pt x="153" y="153"/>
                  </a:cubicBezTo>
                  <a:cubicBezTo>
                    <a:pt x="157" y="158"/>
                    <a:pt x="157" y="158"/>
                    <a:pt x="157" y="158"/>
                  </a:cubicBezTo>
                  <a:cubicBezTo>
                    <a:pt x="160" y="161"/>
                    <a:pt x="160" y="161"/>
                    <a:pt x="160" y="161"/>
                  </a:cubicBezTo>
                  <a:cubicBezTo>
                    <a:pt x="159" y="165"/>
                    <a:pt x="159" y="165"/>
                    <a:pt x="159" y="165"/>
                  </a:cubicBezTo>
                  <a:cubicBezTo>
                    <a:pt x="158" y="167"/>
                    <a:pt x="158" y="167"/>
                    <a:pt x="158" y="167"/>
                  </a:cubicBezTo>
                  <a:cubicBezTo>
                    <a:pt x="158" y="167"/>
                    <a:pt x="156" y="168"/>
                    <a:pt x="155" y="168"/>
                  </a:cubicBezTo>
                  <a:cubicBezTo>
                    <a:pt x="155" y="168"/>
                    <a:pt x="153" y="169"/>
                    <a:pt x="153" y="169"/>
                  </a:cubicBezTo>
                  <a:cubicBezTo>
                    <a:pt x="153" y="169"/>
                    <a:pt x="152" y="168"/>
                    <a:pt x="152" y="168"/>
                  </a:cubicBezTo>
                  <a:cubicBezTo>
                    <a:pt x="153" y="167"/>
                    <a:pt x="156" y="166"/>
                    <a:pt x="156" y="166"/>
                  </a:cubicBezTo>
                  <a:cubicBezTo>
                    <a:pt x="156" y="166"/>
                    <a:pt x="156" y="163"/>
                    <a:pt x="155" y="163"/>
                  </a:cubicBezTo>
                  <a:cubicBezTo>
                    <a:pt x="154" y="162"/>
                    <a:pt x="151" y="160"/>
                    <a:pt x="151" y="160"/>
                  </a:cubicBezTo>
                  <a:cubicBezTo>
                    <a:pt x="149" y="158"/>
                    <a:pt x="149" y="158"/>
                    <a:pt x="149" y="158"/>
                  </a:cubicBezTo>
                  <a:cubicBezTo>
                    <a:pt x="146" y="158"/>
                    <a:pt x="146" y="158"/>
                    <a:pt x="146" y="158"/>
                  </a:cubicBezTo>
                  <a:cubicBezTo>
                    <a:pt x="146" y="158"/>
                    <a:pt x="144" y="158"/>
                    <a:pt x="144" y="159"/>
                  </a:cubicBezTo>
                  <a:cubicBezTo>
                    <a:pt x="143" y="160"/>
                    <a:pt x="140" y="162"/>
                    <a:pt x="140" y="162"/>
                  </a:cubicBezTo>
                  <a:cubicBezTo>
                    <a:pt x="138" y="166"/>
                    <a:pt x="138" y="166"/>
                    <a:pt x="138" y="166"/>
                  </a:cubicBezTo>
                  <a:cubicBezTo>
                    <a:pt x="143" y="167"/>
                    <a:pt x="143" y="167"/>
                    <a:pt x="143" y="167"/>
                  </a:cubicBezTo>
                  <a:cubicBezTo>
                    <a:pt x="143" y="167"/>
                    <a:pt x="145" y="169"/>
                    <a:pt x="145" y="169"/>
                  </a:cubicBezTo>
                  <a:cubicBezTo>
                    <a:pt x="145" y="170"/>
                    <a:pt x="147" y="172"/>
                    <a:pt x="147" y="172"/>
                  </a:cubicBezTo>
                  <a:cubicBezTo>
                    <a:pt x="149" y="173"/>
                    <a:pt x="149" y="173"/>
                    <a:pt x="149" y="173"/>
                  </a:cubicBezTo>
                  <a:cubicBezTo>
                    <a:pt x="149" y="175"/>
                    <a:pt x="149" y="175"/>
                    <a:pt x="149" y="175"/>
                  </a:cubicBezTo>
                  <a:cubicBezTo>
                    <a:pt x="148" y="178"/>
                    <a:pt x="148" y="178"/>
                    <a:pt x="148" y="178"/>
                  </a:cubicBezTo>
                  <a:cubicBezTo>
                    <a:pt x="145" y="182"/>
                    <a:pt x="145" y="182"/>
                    <a:pt x="145" y="182"/>
                  </a:cubicBezTo>
                  <a:cubicBezTo>
                    <a:pt x="145" y="182"/>
                    <a:pt x="143" y="183"/>
                    <a:pt x="143" y="183"/>
                  </a:cubicBezTo>
                  <a:cubicBezTo>
                    <a:pt x="142" y="183"/>
                    <a:pt x="140" y="185"/>
                    <a:pt x="140" y="185"/>
                  </a:cubicBezTo>
                  <a:cubicBezTo>
                    <a:pt x="140" y="185"/>
                    <a:pt x="139" y="185"/>
                    <a:pt x="139" y="185"/>
                  </a:cubicBezTo>
                  <a:cubicBezTo>
                    <a:pt x="138" y="185"/>
                    <a:pt x="136" y="184"/>
                    <a:pt x="135" y="184"/>
                  </a:cubicBezTo>
                  <a:cubicBezTo>
                    <a:pt x="135" y="184"/>
                    <a:pt x="133" y="185"/>
                    <a:pt x="133" y="185"/>
                  </a:cubicBezTo>
                  <a:cubicBezTo>
                    <a:pt x="133" y="185"/>
                    <a:pt x="130" y="187"/>
                    <a:pt x="134" y="188"/>
                  </a:cubicBezTo>
                  <a:cubicBezTo>
                    <a:pt x="138" y="188"/>
                    <a:pt x="139" y="188"/>
                    <a:pt x="140" y="188"/>
                  </a:cubicBezTo>
                  <a:cubicBezTo>
                    <a:pt x="140" y="188"/>
                    <a:pt x="144" y="188"/>
                    <a:pt x="144" y="188"/>
                  </a:cubicBezTo>
                  <a:cubicBezTo>
                    <a:pt x="144" y="188"/>
                    <a:pt x="145" y="188"/>
                    <a:pt x="146" y="189"/>
                  </a:cubicBezTo>
                  <a:cubicBezTo>
                    <a:pt x="148" y="189"/>
                    <a:pt x="149" y="189"/>
                    <a:pt x="150" y="190"/>
                  </a:cubicBezTo>
                  <a:cubicBezTo>
                    <a:pt x="151" y="190"/>
                    <a:pt x="152" y="191"/>
                    <a:pt x="152" y="191"/>
                  </a:cubicBezTo>
                  <a:cubicBezTo>
                    <a:pt x="152" y="192"/>
                    <a:pt x="152" y="192"/>
                    <a:pt x="153" y="192"/>
                  </a:cubicBezTo>
                  <a:cubicBezTo>
                    <a:pt x="154" y="192"/>
                    <a:pt x="155" y="193"/>
                    <a:pt x="155" y="193"/>
                  </a:cubicBezTo>
                  <a:cubicBezTo>
                    <a:pt x="156" y="193"/>
                    <a:pt x="156" y="193"/>
                    <a:pt x="156" y="193"/>
                  </a:cubicBezTo>
                  <a:cubicBezTo>
                    <a:pt x="156" y="193"/>
                    <a:pt x="157" y="193"/>
                    <a:pt x="158" y="193"/>
                  </a:cubicBezTo>
                  <a:cubicBezTo>
                    <a:pt x="159" y="193"/>
                    <a:pt x="159" y="192"/>
                    <a:pt x="160" y="192"/>
                  </a:cubicBezTo>
                  <a:cubicBezTo>
                    <a:pt x="161" y="192"/>
                    <a:pt x="164" y="192"/>
                    <a:pt x="164" y="192"/>
                  </a:cubicBezTo>
                  <a:cubicBezTo>
                    <a:pt x="166" y="196"/>
                    <a:pt x="166" y="196"/>
                    <a:pt x="166" y="196"/>
                  </a:cubicBezTo>
                  <a:cubicBezTo>
                    <a:pt x="166" y="196"/>
                    <a:pt x="166" y="197"/>
                    <a:pt x="167" y="197"/>
                  </a:cubicBezTo>
                  <a:cubicBezTo>
                    <a:pt x="167" y="198"/>
                    <a:pt x="169" y="199"/>
                    <a:pt x="170" y="199"/>
                  </a:cubicBezTo>
                  <a:cubicBezTo>
                    <a:pt x="171" y="199"/>
                    <a:pt x="179" y="197"/>
                    <a:pt x="179" y="197"/>
                  </a:cubicBezTo>
                  <a:cubicBezTo>
                    <a:pt x="175" y="194"/>
                    <a:pt x="175" y="194"/>
                    <a:pt x="175" y="194"/>
                  </a:cubicBezTo>
                  <a:cubicBezTo>
                    <a:pt x="175" y="194"/>
                    <a:pt x="173" y="192"/>
                    <a:pt x="172" y="191"/>
                  </a:cubicBezTo>
                  <a:cubicBezTo>
                    <a:pt x="172" y="190"/>
                    <a:pt x="167" y="187"/>
                    <a:pt x="167" y="187"/>
                  </a:cubicBezTo>
                  <a:cubicBezTo>
                    <a:pt x="162" y="186"/>
                    <a:pt x="162" y="186"/>
                    <a:pt x="162" y="186"/>
                  </a:cubicBezTo>
                  <a:cubicBezTo>
                    <a:pt x="156" y="183"/>
                    <a:pt x="156" y="183"/>
                    <a:pt x="156" y="183"/>
                  </a:cubicBezTo>
                  <a:cubicBezTo>
                    <a:pt x="150" y="181"/>
                    <a:pt x="150" y="181"/>
                    <a:pt x="150" y="181"/>
                  </a:cubicBezTo>
                  <a:cubicBezTo>
                    <a:pt x="150" y="181"/>
                    <a:pt x="152" y="177"/>
                    <a:pt x="153" y="176"/>
                  </a:cubicBezTo>
                  <a:cubicBezTo>
                    <a:pt x="153" y="175"/>
                    <a:pt x="153" y="172"/>
                    <a:pt x="154" y="172"/>
                  </a:cubicBezTo>
                  <a:cubicBezTo>
                    <a:pt x="155" y="173"/>
                    <a:pt x="157" y="173"/>
                    <a:pt x="158" y="173"/>
                  </a:cubicBezTo>
                  <a:cubicBezTo>
                    <a:pt x="159" y="173"/>
                    <a:pt x="161" y="172"/>
                    <a:pt x="162" y="172"/>
                  </a:cubicBezTo>
                  <a:cubicBezTo>
                    <a:pt x="163" y="172"/>
                    <a:pt x="165" y="173"/>
                    <a:pt x="165" y="173"/>
                  </a:cubicBezTo>
                  <a:cubicBezTo>
                    <a:pt x="165" y="173"/>
                    <a:pt x="166" y="175"/>
                    <a:pt x="166" y="176"/>
                  </a:cubicBezTo>
                  <a:cubicBezTo>
                    <a:pt x="167" y="176"/>
                    <a:pt x="167" y="178"/>
                    <a:pt x="168" y="179"/>
                  </a:cubicBezTo>
                  <a:cubicBezTo>
                    <a:pt x="169" y="179"/>
                    <a:pt x="174" y="181"/>
                    <a:pt x="174" y="181"/>
                  </a:cubicBezTo>
                  <a:cubicBezTo>
                    <a:pt x="174" y="181"/>
                    <a:pt x="180" y="183"/>
                    <a:pt x="180" y="183"/>
                  </a:cubicBezTo>
                  <a:cubicBezTo>
                    <a:pt x="181" y="183"/>
                    <a:pt x="183" y="183"/>
                    <a:pt x="183" y="183"/>
                  </a:cubicBezTo>
                  <a:cubicBezTo>
                    <a:pt x="186" y="186"/>
                    <a:pt x="186" y="186"/>
                    <a:pt x="186" y="186"/>
                  </a:cubicBezTo>
                  <a:cubicBezTo>
                    <a:pt x="192" y="185"/>
                    <a:pt x="192" y="185"/>
                    <a:pt x="192" y="185"/>
                  </a:cubicBezTo>
                  <a:cubicBezTo>
                    <a:pt x="198" y="184"/>
                    <a:pt x="198" y="184"/>
                    <a:pt x="198" y="184"/>
                  </a:cubicBezTo>
                  <a:cubicBezTo>
                    <a:pt x="199" y="186"/>
                    <a:pt x="199" y="186"/>
                    <a:pt x="199" y="186"/>
                  </a:cubicBezTo>
                  <a:cubicBezTo>
                    <a:pt x="199" y="186"/>
                    <a:pt x="202" y="188"/>
                    <a:pt x="202" y="188"/>
                  </a:cubicBezTo>
                  <a:cubicBezTo>
                    <a:pt x="202" y="189"/>
                    <a:pt x="204" y="193"/>
                    <a:pt x="204" y="193"/>
                  </a:cubicBezTo>
                  <a:cubicBezTo>
                    <a:pt x="204" y="193"/>
                    <a:pt x="204" y="196"/>
                    <a:pt x="204" y="196"/>
                  </a:cubicBezTo>
                  <a:cubicBezTo>
                    <a:pt x="204" y="197"/>
                    <a:pt x="206" y="201"/>
                    <a:pt x="206" y="201"/>
                  </a:cubicBezTo>
                  <a:cubicBezTo>
                    <a:pt x="207" y="202"/>
                    <a:pt x="211" y="206"/>
                    <a:pt x="211" y="207"/>
                  </a:cubicBezTo>
                  <a:cubicBezTo>
                    <a:pt x="211" y="207"/>
                    <a:pt x="213" y="210"/>
                    <a:pt x="214" y="210"/>
                  </a:cubicBezTo>
                  <a:cubicBezTo>
                    <a:pt x="214" y="210"/>
                    <a:pt x="215" y="209"/>
                    <a:pt x="215" y="209"/>
                  </a:cubicBezTo>
                  <a:cubicBezTo>
                    <a:pt x="216" y="209"/>
                    <a:pt x="219" y="207"/>
                    <a:pt x="219" y="207"/>
                  </a:cubicBezTo>
                  <a:cubicBezTo>
                    <a:pt x="219" y="207"/>
                    <a:pt x="222" y="207"/>
                    <a:pt x="222" y="208"/>
                  </a:cubicBezTo>
                  <a:cubicBezTo>
                    <a:pt x="222" y="209"/>
                    <a:pt x="226" y="212"/>
                    <a:pt x="226" y="212"/>
                  </a:cubicBezTo>
                  <a:cubicBezTo>
                    <a:pt x="226" y="212"/>
                    <a:pt x="227" y="216"/>
                    <a:pt x="227" y="216"/>
                  </a:cubicBezTo>
                  <a:cubicBezTo>
                    <a:pt x="226" y="217"/>
                    <a:pt x="223" y="218"/>
                    <a:pt x="223" y="219"/>
                  </a:cubicBezTo>
                  <a:cubicBezTo>
                    <a:pt x="222" y="219"/>
                    <a:pt x="219" y="219"/>
                    <a:pt x="219" y="219"/>
                  </a:cubicBezTo>
                  <a:cubicBezTo>
                    <a:pt x="218" y="220"/>
                    <a:pt x="214" y="221"/>
                    <a:pt x="214" y="221"/>
                  </a:cubicBezTo>
                  <a:cubicBezTo>
                    <a:pt x="214" y="217"/>
                    <a:pt x="214" y="217"/>
                    <a:pt x="214" y="217"/>
                  </a:cubicBezTo>
                  <a:cubicBezTo>
                    <a:pt x="214" y="217"/>
                    <a:pt x="214" y="216"/>
                    <a:pt x="213" y="216"/>
                  </a:cubicBezTo>
                  <a:cubicBezTo>
                    <a:pt x="213" y="216"/>
                    <a:pt x="207" y="214"/>
                    <a:pt x="207" y="214"/>
                  </a:cubicBezTo>
                  <a:cubicBezTo>
                    <a:pt x="206" y="209"/>
                    <a:pt x="206" y="209"/>
                    <a:pt x="206" y="209"/>
                  </a:cubicBezTo>
                  <a:cubicBezTo>
                    <a:pt x="203" y="206"/>
                    <a:pt x="203" y="206"/>
                    <a:pt x="203" y="206"/>
                  </a:cubicBezTo>
                  <a:cubicBezTo>
                    <a:pt x="200" y="204"/>
                    <a:pt x="200" y="204"/>
                    <a:pt x="200" y="204"/>
                  </a:cubicBezTo>
                  <a:cubicBezTo>
                    <a:pt x="198" y="201"/>
                    <a:pt x="198" y="201"/>
                    <a:pt x="198" y="201"/>
                  </a:cubicBezTo>
                  <a:cubicBezTo>
                    <a:pt x="194" y="201"/>
                    <a:pt x="194" y="201"/>
                    <a:pt x="194" y="201"/>
                  </a:cubicBezTo>
                  <a:cubicBezTo>
                    <a:pt x="194" y="201"/>
                    <a:pt x="192" y="202"/>
                    <a:pt x="192" y="202"/>
                  </a:cubicBezTo>
                  <a:cubicBezTo>
                    <a:pt x="191" y="203"/>
                    <a:pt x="187" y="202"/>
                    <a:pt x="187" y="202"/>
                  </a:cubicBezTo>
                  <a:cubicBezTo>
                    <a:pt x="184" y="203"/>
                    <a:pt x="184" y="203"/>
                    <a:pt x="184" y="203"/>
                  </a:cubicBezTo>
                  <a:cubicBezTo>
                    <a:pt x="184" y="205"/>
                    <a:pt x="184" y="205"/>
                    <a:pt x="184" y="205"/>
                  </a:cubicBezTo>
                  <a:cubicBezTo>
                    <a:pt x="189" y="205"/>
                    <a:pt x="189" y="205"/>
                    <a:pt x="189" y="205"/>
                  </a:cubicBezTo>
                  <a:cubicBezTo>
                    <a:pt x="193" y="206"/>
                    <a:pt x="193" y="206"/>
                    <a:pt x="193" y="206"/>
                  </a:cubicBezTo>
                  <a:cubicBezTo>
                    <a:pt x="199" y="207"/>
                    <a:pt x="199" y="207"/>
                    <a:pt x="199" y="207"/>
                  </a:cubicBezTo>
                  <a:cubicBezTo>
                    <a:pt x="199" y="211"/>
                    <a:pt x="199" y="211"/>
                    <a:pt x="199" y="211"/>
                  </a:cubicBezTo>
                  <a:cubicBezTo>
                    <a:pt x="199" y="211"/>
                    <a:pt x="200" y="213"/>
                    <a:pt x="200" y="214"/>
                  </a:cubicBezTo>
                  <a:cubicBezTo>
                    <a:pt x="200" y="215"/>
                    <a:pt x="202" y="219"/>
                    <a:pt x="202" y="219"/>
                  </a:cubicBezTo>
                  <a:cubicBezTo>
                    <a:pt x="204" y="225"/>
                    <a:pt x="204" y="225"/>
                    <a:pt x="204" y="225"/>
                  </a:cubicBezTo>
                  <a:cubicBezTo>
                    <a:pt x="206" y="229"/>
                    <a:pt x="206" y="229"/>
                    <a:pt x="206" y="229"/>
                  </a:cubicBezTo>
                  <a:cubicBezTo>
                    <a:pt x="208" y="230"/>
                    <a:pt x="208" y="230"/>
                    <a:pt x="208" y="230"/>
                  </a:cubicBezTo>
                  <a:cubicBezTo>
                    <a:pt x="208" y="234"/>
                    <a:pt x="208" y="234"/>
                    <a:pt x="208" y="234"/>
                  </a:cubicBezTo>
                  <a:cubicBezTo>
                    <a:pt x="210" y="235"/>
                    <a:pt x="210" y="235"/>
                    <a:pt x="210" y="235"/>
                  </a:cubicBezTo>
                  <a:cubicBezTo>
                    <a:pt x="210" y="235"/>
                    <a:pt x="209" y="236"/>
                    <a:pt x="209" y="237"/>
                  </a:cubicBezTo>
                  <a:cubicBezTo>
                    <a:pt x="209" y="237"/>
                    <a:pt x="207" y="240"/>
                    <a:pt x="207" y="240"/>
                  </a:cubicBezTo>
                  <a:cubicBezTo>
                    <a:pt x="207" y="240"/>
                    <a:pt x="205" y="240"/>
                    <a:pt x="204" y="240"/>
                  </a:cubicBezTo>
                  <a:cubicBezTo>
                    <a:pt x="204" y="239"/>
                    <a:pt x="203" y="237"/>
                    <a:pt x="202" y="237"/>
                  </a:cubicBezTo>
                  <a:cubicBezTo>
                    <a:pt x="200" y="236"/>
                    <a:pt x="200" y="234"/>
                    <a:pt x="199" y="234"/>
                  </a:cubicBezTo>
                  <a:cubicBezTo>
                    <a:pt x="198" y="234"/>
                    <a:pt x="195" y="234"/>
                    <a:pt x="195" y="234"/>
                  </a:cubicBezTo>
                  <a:cubicBezTo>
                    <a:pt x="195" y="234"/>
                    <a:pt x="193" y="231"/>
                    <a:pt x="192" y="230"/>
                  </a:cubicBezTo>
                  <a:cubicBezTo>
                    <a:pt x="192" y="230"/>
                    <a:pt x="191" y="229"/>
                    <a:pt x="190" y="228"/>
                  </a:cubicBezTo>
                  <a:cubicBezTo>
                    <a:pt x="189" y="227"/>
                    <a:pt x="187" y="224"/>
                    <a:pt x="187" y="225"/>
                  </a:cubicBezTo>
                  <a:cubicBezTo>
                    <a:pt x="187" y="227"/>
                    <a:pt x="188" y="229"/>
                    <a:pt x="187" y="229"/>
                  </a:cubicBezTo>
                  <a:cubicBezTo>
                    <a:pt x="185" y="229"/>
                    <a:pt x="184" y="229"/>
                    <a:pt x="184" y="229"/>
                  </a:cubicBezTo>
                  <a:cubicBezTo>
                    <a:pt x="184" y="229"/>
                    <a:pt x="182" y="231"/>
                    <a:pt x="181" y="232"/>
                  </a:cubicBezTo>
                  <a:cubicBezTo>
                    <a:pt x="181" y="232"/>
                    <a:pt x="182" y="232"/>
                    <a:pt x="180" y="233"/>
                  </a:cubicBezTo>
                  <a:cubicBezTo>
                    <a:pt x="179" y="233"/>
                    <a:pt x="177" y="233"/>
                    <a:pt x="177" y="233"/>
                  </a:cubicBezTo>
                  <a:cubicBezTo>
                    <a:pt x="177" y="232"/>
                    <a:pt x="177" y="232"/>
                    <a:pt x="177" y="231"/>
                  </a:cubicBezTo>
                  <a:cubicBezTo>
                    <a:pt x="178" y="230"/>
                    <a:pt x="184" y="227"/>
                    <a:pt x="184" y="227"/>
                  </a:cubicBezTo>
                  <a:cubicBezTo>
                    <a:pt x="184" y="226"/>
                    <a:pt x="182" y="223"/>
                    <a:pt x="182" y="223"/>
                  </a:cubicBezTo>
                  <a:cubicBezTo>
                    <a:pt x="181" y="224"/>
                    <a:pt x="181" y="224"/>
                    <a:pt x="181" y="224"/>
                  </a:cubicBezTo>
                  <a:cubicBezTo>
                    <a:pt x="178" y="226"/>
                    <a:pt x="178" y="226"/>
                    <a:pt x="178" y="226"/>
                  </a:cubicBezTo>
                  <a:cubicBezTo>
                    <a:pt x="174" y="229"/>
                    <a:pt x="174" y="229"/>
                    <a:pt x="174" y="229"/>
                  </a:cubicBezTo>
                  <a:cubicBezTo>
                    <a:pt x="171" y="230"/>
                    <a:pt x="171" y="230"/>
                    <a:pt x="171" y="230"/>
                  </a:cubicBezTo>
                  <a:cubicBezTo>
                    <a:pt x="168" y="232"/>
                    <a:pt x="168" y="232"/>
                    <a:pt x="168" y="232"/>
                  </a:cubicBezTo>
                  <a:cubicBezTo>
                    <a:pt x="164" y="233"/>
                    <a:pt x="164" y="233"/>
                    <a:pt x="164" y="233"/>
                  </a:cubicBezTo>
                  <a:cubicBezTo>
                    <a:pt x="160" y="233"/>
                    <a:pt x="160" y="233"/>
                    <a:pt x="160" y="233"/>
                  </a:cubicBezTo>
                  <a:cubicBezTo>
                    <a:pt x="158" y="232"/>
                    <a:pt x="158" y="232"/>
                    <a:pt x="158" y="232"/>
                  </a:cubicBezTo>
                  <a:cubicBezTo>
                    <a:pt x="156" y="229"/>
                    <a:pt x="156" y="229"/>
                    <a:pt x="156" y="229"/>
                  </a:cubicBezTo>
                  <a:cubicBezTo>
                    <a:pt x="155" y="229"/>
                    <a:pt x="155" y="229"/>
                    <a:pt x="155" y="229"/>
                  </a:cubicBezTo>
                  <a:cubicBezTo>
                    <a:pt x="155" y="229"/>
                    <a:pt x="154" y="227"/>
                    <a:pt x="155" y="226"/>
                  </a:cubicBezTo>
                  <a:cubicBezTo>
                    <a:pt x="155" y="226"/>
                    <a:pt x="156" y="225"/>
                    <a:pt x="158" y="225"/>
                  </a:cubicBezTo>
                  <a:cubicBezTo>
                    <a:pt x="160" y="225"/>
                    <a:pt x="161" y="225"/>
                    <a:pt x="162" y="225"/>
                  </a:cubicBezTo>
                  <a:cubicBezTo>
                    <a:pt x="163" y="225"/>
                    <a:pt x="164" y="224"/>
                    <a:pt x="164" y="224"/>
                  </a:cubicBezTo>
                  <a:cubicBezTo>
                    <a:pt x="164" y="224"/>
                    <a:pt x="165" y="224"/>
                    <a:pt x="165" y="223"/>
                  </a:cubicBezTo>
                  <a:cubicBezTo>
                    <a:pt x="165" y="222"/>
                    <a:pt x="162" y="218"/>
                    <a:pt x="162" y="218"/>
                  </a:cubicBezTo>
                  <a:cubicBezTo>
                    <a:pt x="162" y="218"/>
                    <a:pt x="158" y="218"/>
                    <a:pt x="157" y="219"/>
                  </a:cubicBezTo>
                  <a:cubicBezTo>
                    <a:pt x="155" y="219"/>
                    <a:pt x="155" y="221"/>
                    <a:pt x="153" y="220"/>
                  </a:cubicBezTo>
                  <a:cubicBezTo>
                    <a:pt x="151" y="219"/>
                    <a:pt x="146" y="217"/>
                    <a:pt x="146" y="217"/>
                  </a:cubicBezTo>
                  <a:cubicBezTo>
                    <a:pt x="142" y="213"/>
                    <a:pt x="142" y="213"/>
                    <a:pt x="142" y="213"/>
                  </a:cubicBezTo>
                  <a:cubicBezTo>
                    <a:pt x="140" y="215"/>
                    <a:pt x="140" y="215"/>
                    <a:pt x="140" y="215"/>
                  </a:cubicBezTo>
                  <a:cubicBezTo>
                    <a:pt x="137" y="217"/>
                    <a:pt x="137" y="217"/>
                    <a:pt x="137" y="217"/>
                  </a:cubicBezTo>
                  <a:cubicBezTo>
                    <a:pt x="137" y="217"/>
                    <a:pt x="137" y="219"/>
                    <a:pt x="135" y="217"/>
                  </a:cubicBezTo>
                  <a:cubicBezTo>
                    <a:pt x="133" y="214"/>
                    <a:pt x="133" y="212"/>
                    <a:pt x="133" y="212"/>
                  </a:cubicBezTo>
                  <a:cubicBezTo>
                    <a:pt x="130" y="212"/>
                    <a:pt x="130" y="212"/>
                    <a:pt x="130" y="212"/>
                  </a:cubicBezTo>
                  <a:cubicBezTo>
                    <a:pt x="129" y="215"/>
                    <a:pt x="129" y="215"/>
                    <a:pt x="129" y="215"/>
                  </a:cubicBezTo>
                  <a:cubicBezTo>
                    <a:pt x="129" y="215"/>
                    <a:pt x="127" y="218"/>
                    <a:pt x="127" y="218"/>
                  </a:cubicBezTo>
                  <a:cubicBezTo>
                    <a:pt x="126" y="218"/>
                    <a:pt x="123" y="218"/>
                    <a:pt x="122" y="219"/>
                  </a:cubicBezTo>
                  <a:cubicBezTo>
                    <a:pt x="122" y="219"/>
                    <a:pt x="117" y="219"/>
                    <a:pt x="117" y="219"/>
                  </a:cubicBezTo>
                  <a:cubicBezTo>
                    <a:pt x="110" y="217"/>
                    <a:pt x="110" y="217"/>
                    <a:pt x="110" y="217"/>
                  </a:cubicBezTo>
                  <a:cubicBezTo>
                    <a:pt x="110" y="217"/>
                    <a:pt x="108" y="218"/>
                    <a:pt x="108" y="218"/>
                  </a:cubicBezTo>
                  <a:cubicBezTo>
                    <a:pt x="107" y="219"/>
                    <a:pt x="97" y="221"/>
                    <a:pt x="97" y="221"/>
                  </a:cubicBezTo>
                  <a:cubicBezTo>
                    <a:pt x="92" y="224"/>
                    <a:pt x="92" y="224"/>
                    <a:pt x="92" y="224"/>
                  </a:cubicBezTo>
                  <a:cubicBezTo>
                    <a:pt x="89" y="224"/>
                    <a:pt x="89" y="224"/>
                    <a:pt x="89" y="224"/>
                  </a:cubicBezTo>
                  <a:cubicBezTo>
                    <a:pt x="86" y="220"/>
                    <a:pt x="86" y="220"/>
                    <a:pt x="86" y="220"/>
                  </a:cubicBezTo>
                  <a:cubicBezTo>
                    <a:pt x="84" y="217"/>
                    <a:pt x="84" y="217"/>
                    <a:pt x="84" y="217"/>
                  </a:cubicBezTo>
                  <a:cubicBezTo>
                    <a:pt x="84" y="221"/>
                    <a:pt x="84" y="221"/>
                    <a:pt x="84" y="221"/>
                  </a:cubicBezTo>
                  <a:cubicBezTo>
                    <a:pt x="83" y="223"/>
                    <a:pt x="83" y="223"/>
                    <a:pt x="83" y="223"/>
                  </a:cubicBezTo>
                  <a:cubicBezTo>
                    <a:pt x="83" y="223"/>
                    <a:pt x="79" y="227"/>
                    <a:pt x="78" y="228"/>
                  </a:cubicBezTo>
                  <a:cubicBezTo>
                    <a:pt x="78" y="228"/>
                    <a:pt x="73" y="223"/>
                    <a:pt x="73" y="223"/>
                  </a:cubicBezTo>
                  <a:cubicBezTo>
                    <a:pt x="72" y="216"/>
                    <a:pt x="72" y="216"/>
                    <a:pt x="72" y="216"/>
                  </a:cubicBezTo>
                  <a:cubicBezTo>
                    <a:pt x="67" y="211"/>
                    <a:pt x="67" y="211"/>
                    <a:pt x="67" y="211"/>
                  </a:cubicBezTo>
                  <a:cubicBezTo>
                    <a:pt x="64" y="212"/>
                    <a:pt x="64" y="212"/>
                    <a:pt x="64" y="212"/>
                  </a:cubicBezTo>
                  <a:cubicBezTo>
                    <a:pt x="63" y="207"/>
                    <a:pt x="63" y="207"/>
                    <a:pt x="63" y="207"/>
                  </a:cubicBezTo>
                  <a:cubicBezTo>
                    <a:pt x="61" y="204"/>
                    <a:pt x="61" y="204"/>
                    <a:pt x="61" y="204"/>
                  </a:cubicBezTo>
                  <a:cubicBezTo>
                    <a:pt x="57" y="204"/>
                    <a:pt x="57" y="204"/>
                    <a:pt x="57" y="204"/>
                  </a:cubicBezTo>
                  <a:cubicBezTo>
                    <a:pt x="56" y="206"/>
                    <a:pt x="56" y="206"/>
                    <a:pt x="56" y="206"/>
                  </a:cubicBezTo>
                  <a:cubicBezTo>
                    <a:pt x="55" y="209"/>
                    <a:pt x="55" y="209"/>
                    <a:pt x="55" y="209"/>
                  </a:cubicBezTo>
                  <a:cubicBezTo>
                    <a:pt x="55" y="209"/>
                    <a:pt x="56" y="212"/>
                    <a:pt x="56" y="212"/>
                  </a:cubicBezTo>
                  <a:cubicBezTo>
                    <a:pt x="56" y="213"/>
                    <a:pt x="55" y="214"/>
                    <a:pt x="54" y="214"/>
                  </a:cubicBezTo>
                  <a:cubicBezTo>
                    <a:pt x="54" y="214"/>
                    <a:pt x="49" y="216"/>
                    <a:pt x="49" y="216"/>
                  </a:cubicBezTo>
                  <a:cubicBezTo>
                    <a:pt x="49" y="216"/>
                    <a:pt x="48" y="213"/>
                    <a:pt x="48" y="212"/>
                  </a:cubicBezTo>
                  <a:cubicBezTo>
                    <a:pt x="48" y="210"/>
                    <a:pt x="48" y="207"/>
                    <a:pt x="48" y="207"/>
                  </a:cubicBezTo>
                  <a:cubicBezTo>
                    <a:pt x="48" y="207"/>
                    <a:pt x="52" y="205"/>
                    <a:pt x="52" y="205"/>
                  </a:cubicBezTo>
                  <a:cubicBezTo>
                    <a:pt x="52" y="204"/>
                    <a:pt x="55" y="199"/>
                    <a:pt x="55" y="199"/>
                  </a:cubicBezTo>
                  <a:cubicBezTo>
                    <a:pt x="55" y="196"/>
                    <a:pt x="55" y="196"/>
                    <a:pt x="55" y="196"/>
                  </a:cubicBezTo>
                  <a:cubicBezTo>
                    <a:pt x="55" y="196"/>
                    <a:pt x="59" y="195"/>
                    <a:pt x="60" y="195"/>
                  </a:cubicBezTo>
                  <a:cubicBezTo>
                    <a:pt x="61" y="195"/>
                    <a:pt x="63" y="195"/>
                    <a:pt x="64" y="196"/>
                  </a:cubicBezTo>
                  <a:cubicBezTo>
                    <a:pt x="66" y="197"/>
                    <a:pt x="65" y="197"/>
                    <a:pt x="67" y="197"/>
                  </a:cubicBezTo>
                  <a:cubicBezTo>
                    <a:pt x="69" y="196"/>
                    <a:pt x="71" y="195"/>
                    <a:pt x="71" y="194"/>
                  </a:cubicBezTo>
                  <a:cubicBezTo>
                    <a:pt x="71" y="193"/>
                    <a:pt x="72" y="189"/>
                    <a:pt x="69" y="189"/>
                  </a:cubicBezTo>
                  <a:cubicBezTo>
                    <a:pt x="67" y="189"/>
                    <a:pt x="64" y="191"/>
                    <a:pt x="63" y="191"/>
                  </a:cubicBezTo>
                  <a:cubicBezTo>
                    <a:pt x="62" y="192"/>
                    <a:pt x="61" y="191"/>
                    <a:pt x="59" y="190"/>
                  </a:cubicBezTo>
                  <a:cubicBezTo>
                    <a:pt x="58" y="190"/>
                    <a:pt x="56" y="189"/>
                    <a:pt x="56" y="189"/>
                  </a:cubicBezTo>
                  <a:cubicBezTo>
                    <a:pt x="53" y="192"/>
                    <a:pt x="53" y="192"/>
                    <a:pt x="53" y="192"/>
                  </a:cubicBezTo>
                  <a:cubicBezTo>
                    <a:pt x="53" y="192"/>
                    <a:pt x="55" y="196"/>
                    <a:pt x="51" y="193"/>
                  </a:cubicBezTo>
                  <a:cubicBezTo>
                    <a:pt x="47" y="191"/>
                    <a:pt x="47" y="190"/>
                    <a:pt x="47" y="190"/>
                  </a:cubicBezTo>
                  <a:cubicBezTo>
                    <a:pt x="43" y="186"/>
                    <a:pt x="43" y="186"/>
                    <a:pt x="43" y="186"/>
                  </a:cubicBezTo>
                  <a:cubicBezTo>
                    <a:pt x="41" y="179"/>
                    <a:pt x="41" y="179"/>
                    <a:pt x="41" y="179"/>
                  </a:cubicBezTo>
                  <a:cubicBezTo>
                    <a:pt x="38" y="175"/>
                    <a:pt x="38" y="175"/>
                    <a:pt x="38" y="175"/>
                  </a:cubicBezTo>
                  <a:cubicBezTo>
                    <a:pt x="38" y="175"/>
                    <a:pt x="37" y="177"/>
                    <a:pt x="36" y="179"/>
                  </a:cubicBezTo>
                  <a:cubicBezTo>
                    <a:pt x="35" y="180"/>
                    <a:pt x="33" y="180"/>
                    <a:pt x="32" y="179"/>
                  </a:cubicBezTo>
                  <a:cubicBezTo>
                    <a:pt x="32" y="177"/>
                    <a:pt x="29" y="173"/>
                    <a:pt x="29" y="173"/>
                  </a:cubicBezTo>
                  <a:cubicBezTo>
                    <a:pt x="30" y="169"/>
                    <a:pt x="30" y="169"/>
                    <a:pt x="30" y="169"/>
                  </a:cubicBezTo>
                  <a:cubicBezTo>
                    <a:pt x="26" y="168"/>
                    <a:pt x="26" y="168"/>
                    <a:pt x="26" y="168"/>
                  </a:cubicBezTo>
                  <a:cubicBezTo>
                    <a:pt x="26" y="168"/>
                    <a:pt x="24" y="167"/>
                    <a:pt x="24" y="166"/>
                  </a:cubicBezTo>
                  <a:cubicBezTo>
                    <a:pt x="25" y="164"/>
                    <a:pt x="27" y="161"/>
                    <a:pt x="27" y="161"/>
                  </a:cubicBezTo>
                  <a:cubicBezTo>
                    <a:pt x="29" y="157"/>
                    <a:pt x="29" y="157"/>
                    <a:pt x="29" y="157"/>
                  </a:cubicBezTo>
                  <a:cubicBezTo>
                    <a:pt x="29" y="157"/>
                    <a:pt x="29" y="154"/>
                    <a:pt x="28" y="153"/>
                  </a:cubicBezTo>
                  <a:cubicBezTo>
                    <a:pt x="28" y="152"/>
                    <a:pt x="27" y="139"/>
                    <a:pt x="27" y="139"/>
                  </a:cubicBezTo>
                  <a:cubicBezTo>
                    <a:pt x="35" y="134"/>
                    <a:pt x="35" y="134"/>
                    <a:pt x="35" y="134"/>
                  </a:cubicBezTo>
                  <a:cubicBezTo>
                    <a:pt x="40" y="126"/>
                    <a:pt x="40" y="126"/>
                    <a:pt x="40" y="126"/>
                  </a:cubicBezTo>
                  <a:cubicBezTo>
                    <a:pt x="42" y="117"/>
                    <a:pt x="42" y="117"/>
                    <a:pt x="42" y="117"/>
                  </a:cubicBezTo>
                  <a:cubicBezTo>
                    <a:pt x="45" y="109"/>
                    <a:pt x="45" y="109"/>
                    <a:pt x="45" y="109"/>
                  </a:cubicBezTo>
                  <a:cubicBezTo>
                    <a:pt x="45" y="109"/>
                    <a:pt x="49" y="105"/>
                    <a:pt x="49" y="106"/>
                  </a:cubicBezTo>
                  <a:cubicBezTo>
                    <a:pt x="50" y="107"/>
                    <a:pt x="49" y="98"/>
                    <a:pt x="49" y="98"/>
                  </a:cubicBezTo>
                  <a:cubicBezTo>
                    <a:pt x="46" y="95"/>
                    <a:pt x="46" y="95"/>
                    <a:pt x="46" y="95"/>
                  </a:cubicBezTo>
                  <a:cubicBezTo>
                    <a:pt x="46" y="90"/>
                    <a:pt x="46" y="90"/>
                    <a:pt x="46" y="90"/>
                  </a:cubicBezTo>
                  <a:cubicBezTo>
                    <a:pt x="46" y="90"/>
                    <a:pt x="51" y="89"/>
                    <a:pt x="52" y="89"/>
                  </a:cubicBezTo>
                  <a:cubicBezTo>
                    <a:pt x="53" y="89"/>
                    <a:pt x="55" y="88"/>
                    <a:pt x="58" y="87"/>
                  </a:cubicBezTo>
                  <a:cubicBezTo>
                    <a:pt x="60" y="87"/>
                    <a:pt x="62" y="85"/>
                    <a:pt x="64" y="85"/>
                  </a:cubicBezTo>
                  <a:cubicBezTo>
                    <a:pt x="65" y="85"/>
                    <a:pt x="70" y="85"/>
                    <a:pt x="70" y="85"/>
                  </a:cubicBezTo>
                  <a:cubicBezTo>
                    <a:pt x="70" y="85"/>
                    <a:pt x="75" y="82"/>
                    <a:pt x="76" y="81"/>
                  </a:cubicBezTo>
                  <a:cubicBezTo>
                    <a:pt x="77" y="80"/>
                    <a:pt x="80" y="76"/>
                    <a:pt x="80" y="76"/>
                  </a:cubicBezTo>
                  <a:cubicBezTo>
                    <a:pt x="80" y="76"/>
                    <a:pt x="81" y="71"/>
                    <a:pt x="83" y="70"/>
                  </a:cubicBezTo>
                  <a:cubicBezTo>
                    <a:pt x="84" y="70"/>
                    <a:pt x="87" y="68"/>
                    <a:pt x="89" y="68"/>
                  </a:cubicBezTo>
                  <a:cubicBezTo>
                    <a:pt x="91" y="67"/>
                    <a:pt x="96" y="66"/>
                    <a:pt x="97" y="66"/>
                  </a:cubicBezTo>
                  <a:cubicBezTo>
                    <a:pt x="98" y="66"/>
                    <a:pt x="110" y="64"/>
                    <a:pt x="110" y="64"/>
                  </a:cubicBezTo>
                  <a:cubicBezTo>
                    <a:pt x="115" y="60"/>
                    <a:pt x="115" y="60"/>
                    <a:pt x="115" y="60"/>
                  </a:cubicBezTo>
                  <a:cubicBezTo>
                    <a:pt x="114" y="51"/>
                    <a:pt x="114" y="51"/>
                    <a:pt x="114" y="51"/>
                  </a:cubicBezTo>
                  <a:cubicBezTo>
                    <a:pt x="129" y="49"/>
                    <a:pt x="129" y="49"/>
                    <a:pt x="129" y="49"/>
                  </a:cubicBezTo>
                  <a:cubicBezTo>
                    <a:pt x="135" y="45"/>
                    <a:pt x="135" y="45"/>
                    <a:pt x="135" y="45"/>
                  </a:cubicBezTo>
                  <a:cubicBezTo>
                    <a:pt x="135" y="45"/>
                    <a:pt x="138" y="42"/>
                    <a:pt x="139" y="42"/>
                  </a:cubicBezTo>
                  <a:cubicBezTo>
                    <a:pt x="140" y="43"/>
                    <a:pt x="142" y="42"/>
                    <a:pt x="142" y="42"/>
                  </a:cubicBezTo>
                  <a:cubicBezTo>
                    <a:pt x="149" y="40"/>
                    <a:pt x="149" y="40"/>
                    <a:pt x="149" y="40"/>
                  </a:cubicBezTo>
                  <a:cubicBezTo>
                    <a:pt x="149" y="40"/>
                    <a:pt x="158" y="37"/>
                    <a:pt x="159" y="36"/>
                  </a:cubicBezTo>
                  <a:cubicBezTo>
                    <a:pt x="159" y="36"/>
                    <a:pt x="164" y="34"/>
                    <a:pt x="164" y="34"/>
                  </a:cubicBezTo>
                  <a:cubicBezTo>
                    <a:pt x="166" y="30"/>
                    <a:pt x="166" y="30"/>
                    <a:pt x="166" y="30"/>
                  </a:cubicBezTo>
                  <a:cubicBezTo>
                    <a:pt x="166" y="30"/>
                    <a:pt x="168" y="28"/>
                    <a:pt x="171" y="28"/>
                  </a:cubicBezTo>
                  <a:cubicBezTo>
                    <a:pt x="173" y="28"/>
                    <a:pt x="175" y="28"/>
                    <a:pt x="176" y="28"/>
                  </a:cubicBezTo>
                  <a:cubicBezTo>
                    <a:pt x="176" y="27"/>
                    <a:pt x="177" y="25"/>
                    <a:pt x="178" y="25"/>
                  </a:cubicBezTo>
                  <a:cubicBezTo>
                    <a:pt x="179" y="25"/>
                    <a:pt x="185" y="24"/>
                    <a:pt x="185" y="24"/>
                  </a:cubicBezTo>
                  <a:cubicBezTo>
                    <a:pt x="188" y="29"/>
                    <a:pt x="188" y="29"/>
                    <a:pt x="188" y="29"/>
                  </a:cubicBezTo>
                  <a:cubicBezTo>
                    <a:pt x="188" y="29"/>
                    <a:pt x="194" y="33"/>
                    <a:pt x="195" y="33"/>
                  </a:cubicBezTo>
                  <a:cubicBezTo>
                    <a:pt x="196" y="33"/>
                    <a:pt x="201" y="29"/>
                    <a:pt x="201" y="29"/>
                  </a:cubicBezTo>
                  <a:cubicBezTo>
                    <a:pt x="211" y="32"/>
                    <a:pt x="211" y="32"/>
                    <a:pt x="211" y="32"/>
                  </a:cubicBezTo>
                  <a:cubicBezTo>
                    <a:pt x="219" y="34"/>
                    <a:pt x="219" y="34"/>
                    <a:pt x="219" y="34"/>
                  </a:cubicBezTo>
                  <a:cubicBezTo>
                    <a:pt x="222" y="32"/>
                    <a:pt x="222" y="32"/>
                    <a:pt x="222" y="32"/>
                  </a:cubicBezTo>
                  <a:close/>
                  <a:moveTo>
                    <a:pt x="188" y="149"/>
                  </a:moveTo>
                  <a:cubicBezTo>
                    <a:pt x="188" y="149"/>
                    <a:pt x="188" y="149"/>
                    <a:pt x="188" y="149"/>
                  </a:cubicBezTo>
                  <a:cubicBezTo>
                    <a:pt x="189" y="150"/>
                    <a:pt x="189" y="150"/>
                    <a:pt x="189" y="150"/>
                  </a:cubicBezTo>
                  <a:cubicBezTo>
                    <a:pt x="189" y="150"/>
                    <a:pt x="191" y="150"/>
                    <a:pt x="192" y="149"/>
                  </a:cubicBezTo>
                  <a:cubicBezTo>
                    <a:pt x="193" y="149"/>
                    <a:pt x="191" y="148"/>
                    <a:pt x="191" y="148"/>
                  </a:cubicBezTo>
                  <a:cubicBezTo>
                    <a:pt x="189" y="148"/>
                    <a:pt x="189" y="148"/>
                    <a:pt x="189" y="148"/>
                  </a:cubicBezTo>
                  <a:cubicBezTo>
                    <a:pt x="189" y="148"/>
                    <a:pt x="188" y="149"/>
                    <a:pt x="188" y="149"/>
                  </a:cubicBezTo>
                  <a:close/>
                  <a:moveTo>
                    <a:pt x="184" y="157"/>
                  </a:moveTo>
                  <a:cubicBezTo>
                    <a:pt x="184" y="157"/>
                    <a:pt x="184" y="157"/>
                    <a:pt x="184" y="157"/>
                  </a:cubicBezTo>
                  <a:cubicBezTo>
                    <a:pt x="185" y="158"/>
                    <a:pt x="185" y="158"/>
                    <a:pt x="185" y="158"/>
                  </a:cubicBezTo>
                  <a:cubicBezTo>
                    <a:pt x="185" y="158"/>
                    <a:pt x="186" y="155"/>
                    <a:pt x="187" y="154"/>
                  </a:cubicBezTo>
                  <a:cubicBezTo>
                    <a:pt x="188" y="152"/>
                    <a:pt x="186" y="153"/>
                    <a:pt x="186" y="153"/>
                  </a:cubicBezTo>
                  <a:cubicBezTo>
                    <a:pt x="185" y="154"/>
                    <a:pt x="185" y="154"/>
                    <a:pt x="185" y="154"/>
                  </a:cubicBezTo>
                  <a:cubicBezTo>
                    <a:pt x="185" y="154"/>
                    <a:pt x="184" y="157"/>
                    <a:pt x="184" y="157"/>
                  </a:cubicBezTo>
                  <a:close/>
                  <a:moveTo>
                    <a:pt x="318" y="231"/>
                  </a:moveTo>
                  <a:cubicBezTo>
                    <a:pt x="318" y="231"/>
                    <a:pt x="318" y="231"/>
                    <a:pt x="318" y="231"/>
                  </a:cubicBezTo>
                  <a:cubicBezTo>
                    <a:pt x="318" y="231"/>
                    <a:pt x="321" y="233"/>
                    <a:pt x="321" y="233"/>
                  </a:cubicBezTo>
                  <a:cubicBezTo>
                    <a:pt x="319" y="237"/>
                    <a:pt x="319" y="237"/>
                    <a:pt x="319" y="237"/>
                  </a:cubicBezTo>
                  <a:cubicBezTo>
                    <a:pt x="316" y="235"/>
                    <a:pt x="316" y="235"/>
                    <a:pt x="316" y="235"/>
                  </a:cubicBezTo>
                  <a:cubicBezTo>
                    <a:pt x="318" y="231"/>
                    <a:pt x="318" y="231"/>
                    <a:pt x="318" y="231"/>
                  </a:cubicBezTo>
                  <a:close/>
                  <a:moveTo>
                    <a:pt x="342" y="250"/>
                  </a:moveTo>
                  <a:cubicBezTo>
                    <a:pt x="342" y="250"/>
                    <a:pt x="342" y="250"/>
                    <a:pt x="342" y="250"/>
                  </a:cubicBezTo>
                  <a:cubicBezTo>
                    <a:pt x="342" y="250"/>
                    <a:pt x="347" y="251"/>
                    <a:pt x="347" y="250"/>
                  </a:cubicBezTo>
                  <a:cubicBezTo>
                    <a:pt x="347" y="249"/>
                    <a:pt x="348" y="247"/>
                    <a:pt x="348" y="247"/>
                  </a:cubicBezTo>
                  <a:cubicBezTo>
                    <a:pt x="347" y="246"/>
                    <a:pt x="344" y="245"/>
                    <a:pt x="344" y="245"/>
                  </a:cubicBezTo>
                  <a:cubicBezTo>
                    <a:pt x="343" y="245"/>
                    <a:pt x="342" y="245"/>
                    <a:pt x="341" y="244"/>
                  </a:cubicBezTo>
                  <a:cubicBezTo>
                    <a:pt x="335" y="237"/>
                    <a:pt x="339" y="246"/>
                    <a:pt x="342" y="247"/>
                  </a:cubicBezTo>
                  <a:cubicBezTo>
                    <a:pt x="342" y="248"/>
                    <a:pt x="342" y="248"/>
                    <a:pt x="342" y="248"/>
                  </a:cubicBezTo>
                  <a:cubicBezTo>
                    <a:pt x="342" y="250"/>
                    <a:pt x="342" y="250"/>
                    <a:pt x="342" y="250"/>
                  </a:cubicBezTo>
                  <a:close/>
                  <a:moveTo>
                    <a:pt x="349" y="257"/>
                  </a:moveTo>
                  <a:cubicBezTo>
                    <a:pt x="349" y="257"/>
                    <a:pt x="349" y="257"/>
                    <a:pt x="349" y="257"/>
                  </a:cubicBezTo>
                  <a:cubicBezTo>
                    <a:pt x="353" y="252"/>
                    <a:pt x="353" y="252"/>
                    <a:pt x="353" y="252"/>
                  </a:cubicBezTo>
                  <a:cubicBezTo>
                    <a:pt x="353" y="252"/>
                    <a:pt x="355" y="250"/>
                    <a:pt x="356" y="250"/>
                  </a:cubicBezTo>
                  <a:cubicBezTo>
                    <a:pt x="357" y="250"/>
                    <a:pt x="361" y="249"/>
                    <a:pt x="361" y="249"/>
                  </a:cubicBezTo>
                  <a:cubicBezTo>
                    <a:pt x="361" y="249"/>
                    <a:pt x="364" y="250"/>
                    <a:pt x="362" y="251"/>
                  </a:cubicBezTo>
                  <a:cubicBezTo>
                    <a:pt x="361" y="252"/>
                    <a:pt x="358" y="254"/>
                    <a:pt x="357" y="254"/>
                  </a:cubicBezTo>
                  <a:cubicBezTo>
                    <a:pt x="356" y="255"/>
                    <a:pt x="354" y="258"/>
                    <a:pt x="354" y="258"/>
                  </a:cubicBezTo>
                  <a:cubicBezTo>
                    <a:pt x="350" y="259"/>
                    <a:pt x="350" y="259"/>
                    <a:pt x="350" y="259"/>
                  </a:cubicBezTo>
                  <a:cubicBezTo>
                    <a:pt x="346" y="261"/>
                    <a:pt x="346" y="261"/>
                    <a:pt x="346" y="261"/>
                  </a:cubicBezTo>
                  <a:cubicBezTo>
                    <a:pt x="347" y="265"/>
                    <a:pt x="347" y="265"/>
                    <a:pt x="347" y="265"/>
                  </a:cubicBezTo>
                  <a:cubicBezTo>
                    <a:pt x="347" y="265"/>
                    <a:pt x="346" y="266"/>
                    <a:pt x="345" y="266"/>
                  </a:cubicBezTo>
                  <a:cubicBezTo>
                    <a:pt x="345" y="265"/>
                    <a:pt x="342" y="263"/>
                    <a:pt x="342" y="263"/>
                  </a:cubicBezTo>
                  <a:cubicBezTo>
                    <a:pt x="343" y="258"/>
                    <a:pt x="343" y="258"/>
                    <a:pt x="343" y="258"/>
                  </a:cubicBezTo>
                  <a:cubicBezTo>
                    <a:pt x="347" y="258"/>
                    <a:pt x="347" y="258"/>
                    <a:pt x="347" y="258"/>
                  </a:cubicBezTo>
                  <a:cubicBezTo>
                    <a:pt x="349" y="257"/>
                    <a:pt x="349" y="257"/>
                    <a:pt x="349" y="257"/>
                  </a:cubicBezTo>
                  <a:close/>
                  <a:moveTo>
                    <a:pt x="388" y="286"/>
                  </a:moveTo>
                  <a:cubicBezTo>
                    <a:pt x="388" y="286"/>
                    <a:pt x="388" y="286"/>
                    <a:pt x="388" y="286"/>
                  </a:cubicBezTo>
                  <a:cubicBezTo>
                    <a:pt x="388" y="286"/>
                    <a:pt x="392" y="290"/>
                    <a:pt x="392" y="290"/>
                  </a:cubicBezTo>
                  <a:cubicBezTo>
                    <a:pt x="391" y="295"/>
                    <a:pt x="391" y="295"/>
                    <a:pt x="391" y="295"/>
                  </a:cubicBezTo>
                  <a:cubicBezTo>
                    <a:pt x="391" y="295"/>
                    <a:pt x="391" y="297"/>
                    <a:pt x="393" y="297"/>
                  </a:cubicBezTo>
                  <a:cubicBezTo>
                    <a:pt x="395" y="298"/>
                    <a:pt x="398" y="298"/>
                    <a:pt x="398" y="296"/>
                  </a:cubicBezTo>
                  <a:cubicBezTo>
                    <a:pt x="398" y="294"/>
                    <a:pt x="399" y="292"/>
                    <a:pt x="400" y="291"/>
                  </a:cubicBezTo>
                  <a:cubicBezTo>
                    <a:pt x="401" y="289"/>
                    <a:pt x="403" y="286"/>
                    <a:pt x="403" y="286"/>
                  </a:cubicBezTo>
                  <a:cubicBezTo>
                    <a:pt x="403" y="286"/>
                    <a:pt x="404" y="286"/>
                    <a:pt x="405" y="285"/>
                  </a:cubicBezTo>
                  <a:cubicBezTo>
                    <a:pt x="406" y="285"/>
                    <a:pt x="404" y="282"/>
                    <a:pt x="404" y="282"/>
                  </a:cubicBezTo>
                  <a:cubicBezTo>
                    <a:pt x="404" y="282"/>
                    <a:pt x="403" y="282"/>
                    <a:pt x="405" y="278"/>
                  </a:cubicBezTo>
                  <a:cubicBezTo>
                    <a:pt x="407" y="275"/>
                    <a:pt x="407" y="275"/>
                    <a:pt x="407" y="275"/>
                  </a:cubicBezTo>
                  <a:cubicBezTo>
                    <a:pt x="407" y="274"/>
                    <a:pt x="408" y="271"/>
                    <a:pt x="408" y="270"/>
                  </a:cubicBezTo>
                  <a:cubicBezTo>
                    <a:pt x="407" y="268"/>
                    <a:pt x="406" y="263"/>
                    <a:pt x="406" y="263"/>
                  </a:cubicBezTo>
                  <a:cubicBezTo>
                    <a:pt x="404" y="265"/>
                    <a:pt x="404" y="265"/>
                    <a:pt x="404" y="265"/>
                  </a:cubicBezTo>
                  <a:cubicBezTo>
                    <a:pt x="404" y="265"/>
                    <a:pt x="402" y="267"/>
                    <a:pt x="400" y="267"/>
                  </a:cubicBezTo>
                  <a:cubicBezTo>
                    <a:pt x="398" y="268"/>
                    <a:pt x="396" y="269"/>
                    <a:pt x="396" y="270"/>
                  </a:cubicBezTo>
                  <a:cubicBezTo>
                    <a:pt x="396" y="270"/>
                    <a:pt x="396" y="273"/>
                    <a:pt x="395" y="274"/>
                  </a:cubicBezTo>
                  <a:cubicBezTo>
                    <a:pt x="394" y="275"/>
                    <a:pt x="391" y="278"/>
                    <a:pt x="391" y="278"/>
                  </a:cubicBezTo>
                  <a:cubicBezTo>
                    <a:pt x="389" y="283"/>
                    <a:pt x="389" y="283"/>
                    <a:pt x="389" y="283"/>
                  </a:cubicBezTo>
                  <a:cubicBezTo>
                    <a:pt x="389" y="283"/>
                    <a:pt x="388" y="286"/>
                    <a:pt x="388" y="286"/>
                  </a:cubicBezTo>
                  <a:close/>
                  <a:moveTo>
                    <a:pt x="373" y="331"/>
                  </a:moveTo>
                  <a:cubicBezTo>
                    <a:pt x="373" y="331"/>
                    <a:pt x="373" y="331"/>
                    <a:pt x="373" y="331"/>
                  </a:cubicBezTo>
                  <a:cubicBezTo>
                    <a:pt x="371" y="330"/>
                    <a:pt x="369" y="328"/>
                    <a:pt x="369" y="326"/>
                  </a:cubicBezTo>
                  <a:cubicBezTo>
                    <a:pt x="369" y="325"/>
                    <a:pt x="370" y="323"/>
                    <a:pt x="370" y="323"/>
                  </a:cubicBezTo>
                  <a:cubicBezTo>
                    <a:pt x="370" y="323"/>
                    <a:pt x="368" y="322"/>
                    <a:pt x="368" y="321"/>
                  </a:cubicBezTo>
                  <a:cubicBezTo>
                    <a:pt x="368" y="321"/>
                    <a:pt x="370" y="317"/>
                    <a:pt x="370" y="315"/>
                  </a:cubicBezTo>
                  <a:cubicBezTo>
                    <a:pt x="369" y="314"/>
                    <a:pt x="370" y="308"/>
                    <a:pt x="370" y="308"/>
                  </a:cubicBezTo>
                  <a:cubicBezTo>
                    <a:pt x="370" y="308"/>
                    <a:pt x="373" y="307"/>
                    <a:pt x="373" y="308"/>
                  </a:cubicBezTo>
                  <a:cubicBezTo>
                    <a:pt x="373" y="309"/>
                    <a:pt x="372" y="312"/>
                    <a:pt x="372" y="313"/>
                  </a:cubicBezTo>
                  <a:cubicBezTo>
                    <a:pt x="372" y="314"/>
                    <a:pt x="371" y="318"/>
                    <a:pt x="371" y="319"/>
                  </a:cubicBezTo>
                  <a:cubicBezTo>
                    <a:pt x="371" y="319"/>
                    <a:pt x="372" y="318"/>
                    <a:pt x="374" y="320"/>
                  </a:cubicBezTo>
                  <a:cubicBezTo>
                    <a:pt x="376" y="322"/>
                    <a:pt x="376" y="325"/>
                    <a:pt x="376" y="325"/>
                  </a:cubicBezTo>
                  <a:cubicBezTo>
                    <a:pt x="374" y="327"/>
                    <a:pt x="374" y="327"/>
                    <a:pt x="374" y="327"/>
                  </a:cubicBezTo>
                  <a:cubicBezTo>
                    <a:pt x="373" y="331"/>
                    <a:pt x="373" y="331"/>
                    <a:pt x="373" y="331"/>
                  </a:cubicBezTo>
                  <a:close/>
                  <a:moveTo>
                    <a:pt x="361" y="333"/>
                  </a:moveTo>
                  <a:cubicBezTo>
                    <a:pt x="361" y="333"/>
                    <a:pt x="361" y="333"/>
                    <a:pt x="361" y="333"/>
                  </a:cubicBezTo>
                  <a:cubicBezTo>
                    <a:pt x="361" y="333"/>
                    <a:pt x="360" y="337"/>
                    <a:pt x="360" y="338"/>
                  </a:cubicBezTo>
                  <a:cubicBezTo>
                    <a:pt x="360" y="338"/>
                    <a:pt x="361" y="338"/>
                    <a:pt x="362" y="338"/>
                  </a:cubicBezTo>
                  <a:cubicBezTo>
                    <a:pt x="363" y="337"/>
                    <a:pt x="364" y="337"/>
                    <a:pt x="365" y="336"/>
                  </a:cubicBezTo>
                  <a:cubicBezTo>
                    <a:pt x="366" y="335"/>
                    <a:pt x="369" y="333"/>
                    <a:pt x="370" y="333"/>
                  </a:cubicBezTo>
                  <a:cubicBezTo>
                    <a:pt x="371" y="332"/>
                    <a:pt x="366" y="330"/>
                    <a:pt x="366" y="330"/>
                  </a:cubicBezTo>
                  <a:cubicBezTo>
                    <a:pt x="361" y="333"/>
                    <a:pt x="361" y="333"/>
                    <a:pt x="361" y="333"/>
                  </a:cubicBezTo>
                  <a:close/>
                  <a:moveTo>
                    <a:pt x="225" y="132"/>
                  </a:moveTo>
                  <a:cubicBezTo>
                    <a:pt x="225" y="132"/>
                    <a:pt x="225" y="132"/>
                    <a:pt x="225" y="132"/>
                  </a:cubicBezTo>
                  <a:cubicBezTo>
                    <a:pt x="227" y="133"/>
                    <a:pt x="227" y="133"/>
                    <a:pt x="227" y="133"/>
                  </a:cubicBezTo>
                  <a:cubicBezTo>
                    <a:pt x="227" y="133"/>
                    <a:pt x="228" y="132"/>
                    <a:pt x="229" y="131"/>
                  </a:cubicBezTo>
                  <a:cubicBezTo>
                    <a:pt x="230" y="130"/>
                    <a:pt x="228" y="129"/>
                    <a:pt x="228" y="129"/>
                  </a:cubicBezTo>
                  <a:cubicBezTo>
                    <a:pt x="227" y="130"/>
                    <a:pt x="227" y="130"/>
                    <a:pt x="227" y="130"/>
                  </a:cubicBezTo>
                  <a:cubicBezTo>
                    <a:pt x="227" y="130"/>
                    <a:pt x="225" y="132"/>
                    <a:pt x="225" y="132"/>
                  </a:cubicBezTo>
                  <a:close/>
                  <a:moveTo>
                    <a:pt x="164" y="164"/>
                  </a:moveTo>
                  <a:cubicBezTo>
                    <a:pt x="164" y="164"/>
                    <a:pt x="164" y="164"/>
                    <a:pt x="164" y="164"/>
                  </a:cubicBezTo>
                  <a:cubicBezTo>
                    <a:pt x="165" y="165"/>
                    <a:pt x="165" y="165"/>
                    <a:pt x="165" y="165"/>
                  </a:cubicBezTo>
                  <a:cubicBezTo>
                    <a:pt x="165" y="165"/>
                    <a:pt x="166" y="163"/>
                    <a:pt x="168" y="162"/>
                  </a:cubicBezTo>
                  <a:cubicBezTo>
                    <a:pt x="169" y="161"/>
                    <a:pt x="167" y="161"/>
                    <a:pt x="167" y="161"/>
                  </a:cubicBezTo>
                  <a:cubicBezTo>
                    <a:pt x="165" y="162"/>
                    <a:pt x="165" y="162"/>
                    <a:pt x="165" y="162"/>
                  </a:cubicBezTo>
                  <a:cubicBezTo>
                    <a:pt x="165" y="162"/>
                    <a:pt x="164" y="163"/>
                    <a:pt x="164" y="164"/>
                  </a:cubicBezTo>
                  <a:close/>
                  <a:moveTo>
                    <a:pt x="174" y="162"/>
                  </a:moveTo>
                  <a:cubicBezTo>
                    <a:pt x="174" y="162"/>
                    <a:pt x="174" y="162"/>
                    <a:pt x="174" y="162"/>
                  </a:cubicBezTo>
                  <a:cubicBezTo>
                    <a:pt x="174" y="164"/>
                    <a:pt x="174" y="164"/>
                    <a:pt x="174" y="164"/>
                  </a:cubicBezTo>
                  <a:cubicBezTo>
                    <a:pt x="174" y="164"/>
                    <a:pt x="177" y="165"/>
                    <a:pt x="179" y="166"/>
                  </a:cubicBezTo>
                  <a:cubicBezTo>
                    <a:pt x="182" y="167"/>
                    <a:pt x="180" y="164"/>
                    <a:pt x="180" y="164"/>
                  </a:cubicBezTo>
                  <a:cubicBezTo>
                    <a:pt x="178" y="162"/>
                    <a:pt x="178" y="162"/>
                    <a:pt x="178" y="162"/>
                  </a:cubicBezTo>
                  <a:cubicBezTo>
                    <a:pt x="178" y="162"/>
                    <a:pt x="175" y="161"/>
                    <a:pt x="174" y="162"/>
                  </a:cubicBezTo>
                  <a:close/>
                  <a:moveTo>
                    <a:pt x="211" y="164"/>
                  </a:moveTo>
                  <a:cubicBezTo>
                    <a:pt x="211" y="164"/>
                    <a:pt x="211" y="164"/>
                    <a:pt x="211" y="164"/>
                  </a:cubicBezTo>
                  <a:cubicBezTo>
                    <a:pt x="210" y="166"/>
                    <a:pt x="210" y="166"/>
                    <a:pt x="210" y="166"/>
                  </a:cubicBezTo>
                  <a:cubicBezTo>
                    <a:pt x="210" y="166"/>
                    <a:pt x="212" y="168"/>
                    <a:pt x="213" y="170"/>
                  </a:cubicBezTo>
                  <a:cubicBezTo>
                    <a:pt x="214" y="170"/>
                    <a:pt x="218" y="174"/>
                    <a:pt x="220" y="174"/>
                  </a:cubicBezTo>
                  <a:cubicBezTo>
                    <a:pt x="228" y="177"/>
                    <a:pt x="215" y="167"/>
                    <a:pt x="214" y="166"/>
                  </a:cubicBezTo>
                  <a:cubicBezTo>
                    <a:pt x="214" y="166"/>
                    <a:pt x="211" y="163"/>
                    <a:pt x="211" y="164"/>
                  </a:cubicBezTo>
                  <a:close/>
                  <a:moveTo>
                    <a:pt x="258" y="178"/>
                  </a:moveTo>
                  <a:cubicBezTo>
                    <a:pt x="258" y="178"/>
                    <a:pt x="258" y="178"/>
                    <a:pt x="258" y="178"/>
                  </a:cubicBezTo>
                  <a:cubicBezTo>
                    <a:pt x="260" y="180"/>
                    <a:pt x="260" y="180"/>
                    <a:pt x="260" y="180"/>
                  </a:cubicBezTo>
                  <a:cubicBezTo>
                    <a:pt x="260" y="180"/>
                    <a:pt x="263" y="179"/>
                    <a:pt x="265" y="178"/>
                  </a:cubicBezTo>
                  <a:cubicBezTo>
                    <a:pt x="267" y="178"/>
                    <a:pt x="265" y="176"/>
                    <a:pt x="265" y="176"/>
                  </a:cubicBezTo>
                  <a:cubicBezTo>
                    <a:pt x="262" y="176"/>
                    <a:pt x="262" y="176"/>
                    <a:pt x="262" y="176"/>
                  </a:cubicBezTo>
                  <a:cubicBezTo>
                    <a:pt x="262" y="176"/>
                    <a:pt x="258" y="177"/>
                    <a:pt x="258" y="178"/>
                  </a:cubicBezTo>
                  <a:close/>
                  <a:moveTo>
                    <a:pt x="238" y="73"/>
                  </a:moveTo>
                  <a:cubicBezTo>
                    <a:pt x="238" y="73"/>
                    <a:pt x="238" y="73"/>
                    <a:pt x="238" y="73"/>
                  </a:cubicBezTo>
                  <a:cubicBezTo>
                    <a:pt x="238" y="73"/>
                    <a:pt x="234" y="75"/>
                    <a:pt x="234" y="75"/>
                  </a:cubicBezTo>
                  <a:cubicBezTo>
                    <a:pt x="233" y="75"/>
                    <a:pt x="234" y="77"/>
                    <a:pt x="235" y="77"/>
                  </a:cubicBezTo>
                  <a:cubicBezTo>
                    <a:pt x="236" y="78"/>
                    <a:pt x="239" y="79"/>
                    <a:pt x="239" y="79"/>
                  </a:cubicBezTo>
                  <a:cubicBezTo>
                    <a:pt x="240" y="79"/>
                    <a:pt x="243" y="77"/>
                    <a:pt x="245" y="75"/>
                  </a:cubicBezTo>
                  <a:cubicBezTo>
                    <a:pt x="247" y="74"/>
                    <a:pt x="243" y="73"/>
                    <a:pt x="243" y="73"/>
                  </a:cubicBezTo>
                  <a:cubicBezTo>
                    <a:pt x="238" y="73"/>
                    <a:pt x="238" y="73"/>
                    <a:pt x="238" y="73"/>
                  </a:cubicBezTo>
                  <a:close/>
                  <a:moveTo>
                    <a:pt x="202" y="66"/>
                  </a:moveTo>
                  <a:cubicBezTo>
                    <a:pt x="202" y="66"/>
                    <a:pt x="202" y="66"/>
                    <a:pt x="202" y="66"/>
                  </a:cubicBezTo>
                  <a:cubicBezTo>
                    <a:pt x="202" y="66"/>
                    <a:pt x="198" y="66"/>
                    <a:pt x="197" y="66"/>
                  </a:cubicBezTo>
                  <a:cubicBezTo>
                    <a:pt x="197" y="66"/>
                    <a:pt x="196" y="67"/>
                    <a:pt x="195" y="68"/>
                  </a:cubicBezTo>
                  <a:cubicBezTo>
                    <a:pt x="194" y="69"/>
                    <a:pt x="194" y="71"/>
                    <a:pt x="193" y="73"/>
                  </a:cubicBezTo>
                  <a:cubicBezTo>
                    <a:pt x="193" y="75"/>
                    <a:pt x="194" y="75"/>
                    <a:pt x="194" y="75"/>
                  </a:cubicBezTo>
                  <a:cubicBezTo>
                    <a:pt x="195" y="76"/>
                    <a:pt x="195" y="76"/>
                    <a:pt x="197" y="78"/>
                  </a:cubicBezTo>
                  <a:cubicBezTo>
                    <a:pt x="199" y="79"/>
                    <a:pt x="201" y="77"/>
                    <a:pt x="203" y="76"/>
                  </a:cubicBezTo>
                  <a:cubicBezTo>
                    <a:pt x="206" y="75"/>
                    <a:pt x="204" y="74"/>
                    <a:pt x="205" y="72"/>
                  </a:cubicBezTo>
                  <a:cubicBezTo>
                    <a:pt x="205" y="71"/>
                    <a:pt x="204" y="68"/>
                    <a:pt x="204" y="68"/>
                  </a:cubicBezTo>
                  <a:cubicBezTo>
                    <a:pt x="204" y="67"/>
                    <a:pt x="202" y="66"/>
                    <a:pt x="202" y="66"/>
                  </a:cubicBezTo>
                  <a:close/>
                  <a:moveTo>
                    <a:pt x="236" y="103"/>
                  </a:moveTo>
                  <a:cubicBezTo>
                    <a:pt x="236" y="103"/>
                    <a:pt x="236" y="103"/>
                    <a:pt x="236" y="103"/>
                  </a:cubicBezTo>
                  <a:cubicBezTo>
                    <a:pt x="236" y="103"/>
                    <a:pt x="235" y="105"/>
                    <a:pt x="235" y="105"/>
                  </a:cubicBezTo>
                  <a:cubicBezTo>
                    <a:pt x="235" y="105"/>
                    <a:pt x="235" y="107"/>
                    <a:pt x="235" y="107"/>
                  </a:cubicBezTo>
                  <a:cubicBezTo>
                    <a:pt x="235" y="107"/>
                    <a:pt x="234" y="108"/>
                    <a:pt x="233" y="109"/>
                  </a:cubicBezTo>
                  <a:cubicBezTo>
                    <a:pt x="231" y="111"/>
                    <a:pt x="233" y="111"/>
                    <a:pt x="234" y="112"/>
                  </a:cubicBezTo>
                  <a:cubicBezTo>
                    <a:pt x="235" y="114"/>
                    <a:pt x="234" y="113"/>
                    <a:pt x="235" y="113"/>
                  </a:cubicBezTo>
                  <a:cubicBezTo>
                    <a:pt x="235" y="114"/>
                    <a:pt x="236" y="113"/>
                    <a:pt x="238" y="112"/>
                  </a:cubicBezTo>
                  <a:cubicBezTo>
                    <a:pt x="240" y="111"/>
                    <a:pt x="239" y="111"/>
                    <a:pt x="239" y="111"/>
                  </a:cubicBezTo>
                  <a:cubicBezTo>
                    <a:pt x="239" y="111"/>
                    <a:pt x="237" y="108"/>
                    <a:pt x="237" y="108"/>
                  </a:cubicBezTo>
                  <a:cubicBezTo>
                    <a:pt x="237" y="108"/>
                    <a:pt x="237" y="107"/>
                    <a:pt x="237" y="107"/>
                  </a:cubicBezTo>
                  <a:cubicBezTo>
                    <a:pt x="237" y="106"/>
                    <a:pt x="238" y="106"/>
                    <a:pt x="239" y="105"/>
                  </a:cubicBezTo>
                  <a:cubicBezTo>
                    <a:pt x="240" y="103"/>
                    <a:pt x="240" y="102"/>
                    <a:pt x="240" y="102"/>
                  </a:cubicBezTo>
                  <a:cubicBezTo>
                    <a:pt x="240" y="101"/>
                    <a:pt x="238" y="101"/>
                    <a:pt x="238" y="101"/>
                  </a:cubicBezTo>
                  <a:cubicBezTo>
                    <a:pt x="238" y="101"/>
                    <a:pt x="236" y="102"/>
                    <a:pt x="236" y="103"/>
                  </a:cubicBezTo>
                  <a:close/>
                  <a:moveTo>
                    <a:pt x="233" y="105"/>
                  </a:moveTo>
                  <a:cubicBezTo>
                    <a:pt x="233" y="105"/>
                    <a:pt x="233" y="105"/>
                    <a:pt x="233" y="105"/>
                  </a:cubicBezTo>
                  <a:cubicBezTo>
                    <a:pt x="232" y="103"/>
                    <a:pt x="232" y="103"/>
                    <a:pt x="232" y="103"/>
                  </a:cubicBezTo>
                  <a:cubicBezTo>
                    <a:pt x="232" y="103"/>
                    <a:pt x="231" y="102"/>
                    <a:pt x="228" y="102"/>
                  </a:cubicBezTo>
                  <a:cubicBezTo>
                    <a:pt x="226" y="102"/>
                    <a:pt x="226" y="103"/>
                    <a:pt x="224" y="103"/>
                  </a:cubicBezTo>
                  <a:cubicBezTo>
                    <a:pt x="222" y="103"/>
                    <a:pt x="222" y="105"/>
                    <a:pt x="222" y="106"/>
                  </a:cubicBezTo>
                  <a:cubicBezTo>
                    <a:pt x="221" y="108"/>
                    <a:pt x="222" y="107"/>
                    <a:pt x="223" y="108"/>
                  </a:cubicBezTo>
                  <a:cubicBezTo>
                    <a:pt x="224" y="109"/>
                    <a:pt x="223" y="109"/>
                    <a:pt x="224" y="112"/>
                  </a:cubicBezTo>
                  <a:cubicBezTo>
                    <a:pt x="224" y="114"/>
                    <a:pt x="225" y="113"/>
                    <a:pt x="225" y="113"/>
                  </a:cubicBezTo>
                  <a:cubicBezTo>
                    <a:pt x="226" y="114"/>
                    <a:pt x="227" y="113"/>
                    <a:pt x="229" y="112"/>
                  </a:cubicBezTo>
                  <a:cubicBezTo>
                    <a:pt x="231" y="110"/>
                    <a:pt x="229" y="110"/>
                    <a:pt x="229" y="110"/>
                  </a:cubicBezTo>
                  <a:cubicBezTo>
                    <a:pt x="229" y="110"/>
                    <a:pt x="231" y="109"/>
                    <a:pt x="233" y="107"/>
                  </a:cubicBezTo>
                  <a:cubicBezTo>
                    <a:pt x="234" y="105"/>
                    <a:pt x="233" y="105"/>
                    <a:pt x="233" y="105"/>
                  </a:cubicBezTo>
                  <a:close/>
                  <a:moveTo>
                    <a:pt x="284" y="139"/>
                  </a:moveTo>
                  <a:cubicBezTo>
                    <a:pt x="284" y="139"/>
                    <a:pt x="284" y="139"/>
                    <a:pt x="284" y="139"/>
                  </a:cubicBezTo>
                  <a:cubicBezTo>
                    <a:pt x="283" y="139"/>
                    <a:pt x="282" y="141"/>
                    <a:pt x="282" y="141"/>
                  </a:cubicBezTo>
                  <a:cubicBezTo>
                    <a:pt x="282" y="141"/>
                    <a:pt x="281" y="142"/>
                    <a:pt x="281" y="143"/>
                  </a:cubicBezTo>
                  <a:cubicBezTo>
                    <a:pt x="280" y="143"/>
                    <a:pt x="279" y="145"/>
                    <a:pt x="279" y="145"/>
                  </a:cubicBezTo>
                  <a:cubicBezTo>
                    <a:pt x="279" y="145"/>
                    <a:pt x="280" y="146"/>
                    <a:pt x="281" y="146"/>
                  </a:cubicBezTo>
                  <a:cubicBezTo>
                    <a:pt x="282" y="147"/>
                    <a:pt x="282" y="147"/>
                    <a:pt x="283" y="147"/>
                  </a:cubicBezTo>
                  <a:cubicBezTo>
                    <a:pt x="284" y="147"/>
                    <a:pt x="284" y="147"/>
                    <a:pt x="287" y="147"/>
                  </a:cubicBezTo>
                  <a:cubicBezTo>
                    <a:pt x="291" y="147"/>
                    <a:pt x="294" y="147"/>
                    <a:pt x="295" y="147"/>
                  </a:cubicBezTo>
                  <a:cubicBezTo>
                    <a:pt x="295" y="147"/>
                    <a:pt x="297" y="146"/>
                    <a:pt x="297" y="146"/>
                  </a:cubicBezTo>
                  <a:cubicBezTo>
                    <a:pt x="297" y="145"/>
                    <a:pt x="297" y="145"/>
                    <a:pt x="296" y="144"/>
                  </a:cubicBezTo>
                  <a:cubicBezTo>
                    <a:pt x="295" y="142"/>
                    <a:pt x="293" y="141"/>
                    <a:pt x="293" y="141"/>
                  </a:cubicBezTo>
                  <a:cubicBezTo>
                    <a:pt x="292" y="141"/>
                    <a:pt x="293" y="139"/>
                    <a:pt x="294" y="140"/>
                  </a:cubicBezTo>
                  <a:cubicBezTo>
                    <a:pt x="294" y="140"/>
                    <a:pt x="297" y="143"/>
                    <a:pt x="297" y="143"/>
                  </a:cubicBezTo>
                  <a:cubicBezTo>
                    <a:pt x="298" y="143"/>
                    <a:pt x="300" y="143"/>
                    <a:pt x="300" y="141"/>
                  </a:cubicBezTo>
                  <a:cubicBezTo>
                    <a:pt x="299" y="140"/>
                    <a:pt x="301" y="138"/>
                    <a:pt x="298" y="137"/>
                  </a:cubicBezTo>
                  <a:cubicBezTo>
                    <a:pt x="296" y="136"/>
                    <a:pt x="295" y="135"/>
                    <a:pt x="294" y="135"/>
                  </a:cubicBezTo>
                  <a:cubicBezTo>
                    <a:pt x="292" y="135"/>
                    <a:pt x="295" y="136"/>
                    <a:pt x="291" y="133"/>
                  </a:cubicBezTo>
                  <a:cubicBezTo>
                    <a:pt x="287" y="130"/>
                    <a:pt x="287" y="131"/>
                    <a:pt x="287" y="131"/>
                  </a:cubicBezTo>
                  <a:cubicBezTo>
                    <a:pt x="287" y="131"/>
                    <a:pt x="289" y="128"/>
                    <a:pt x="288" y="127"/>
                  </a:cubicBezTo>
                  <a:cubicBezTo>
                    <a:pt x="288" y="127"/>
                    <a:pt x="284" y="126"/>
                    <a:pt x="284" y="126"/>
                  </a:cubicBezTo>
                  <a:cubicBezTo>
                    <a:pt x="284" y="126"/>
                    <a:pt x="279" y="127"/>
                    <a:pt x="279" y="127"/>
                  </a:cubicBezTo>
                  <a:cubicBezTo>
                    <a:pt x="278" y="128"/>
                    <a:pt x="277" y="129"/>
                    <a:pt x="277" y="129"/>
                  </a:cubicBezTo>
                  <a:cubicBezTo>
                    <a:pt x="277" y="131"/>
                    <a:pt x="277" y="131"/>
                    <a:pt x="277" y="131"/>
                  </a:cubicBezTo>
                  <a:cubicBezTo>
                    <a:pt x="275" y="132"/>
                    <a:pt x="275" y="132"/>
                    <a:pt x="275" y="132"/>
                  </a:cubicBezTo>
                  <a:cubicBezTo>
                    <a:pt x="275" y="132"/>
                    <a:pt x="274" y="134"/>
                    <a:pt x="274" y="134"/>
                  </a:cubicBezTo>
                  <a:cubicBezTo>
                    <a:pt x="273" y="134"/>
                    <a:pt x="271" y="135"/>
                    <a:pt x="271" y="135"/>
                  </a:cubicBezTo>
                  <a:cubicBezTo>
                    <a:pt x="270" y="135"/>
                    <a:pt x="268" y="135"/>
                    <a:pt x="268" y="136"/>
                  </a:cubicBezTo>
                  <a:cubicBezTo>
                    <a:pt x="267" y="137"/>
                    <a:pt x="264" y="138"/>
                    <a:pt x="264" y="138"/>
                  </a:cubicBezTo>
                  <a:cubicBezTo>
                    <a:pt x="264" y="138"/>
                    <a:pt x="263" y="139"/>
                    <a:pt x="265" y="141"/>
                  </a:cubicBezTo>
                  <a:cubicBezTo>
                    <a:pt x="267" y="142"/>
                    <a:pt x="269" y="142"/>
                    <a:pt x="269" y="143"/>
                  </a:cubicBezTo>
                  <a:cubicBezTo>
                    <a:pt x="270" y="143"/>
                    <a:pt x="270" y="143"/>
                    <a:pt x="271" y="143"/>
                  </a:cubicBezTo>
                  <a:cubicBezTo>
                    <a:pt x="272" y="144"/>
                    <a:pt x="272" y="144"/>
                    <a:pt x="274" y="144"/>
                  </a:cubicBezTo>
                  <a:cubicBezTo>
                    <a:pt x="275" y="143"/>
                    <a:pt x="277" y="143"/>
                    <a:pt x="277" y="142"/>
                  </a:cubicBezTo>
                  <a:cubicBezTo>
                    <a:pt x="278" y="141"/>
                    <a:pt x="278" y="140"/>
                    <a:pt x="279" y="139"/>
                  </a:cubicBezTo>
                  <a:cubicBezTo>
                    <a:pt x="279" y="138"/>
                    <a:pt x="279" y="137"/>
                    <a:pt x="281" y="137"/>
                  </a:cubicBezTo>
                  <a:cubicBezTo>
                    <a:pt x="282" y="137"/>
                    <a:pt x="284" y="136"/>
                    <a:pt x="284" y="136"/>
                  </a:cubicBezTo>
                  <a:cubicBezTo>
                    <a:pt x="284" y="136"/>
                    <a:pt x="284" y="139"/>
                    <a:pt x="284" y="139"/>
                  </a:cubicBezTo>
                  <a:close/>
                  <a:moveTo>
                    <a:pt x="289" y="182"/>
                  </a:moveTo>
                  <a:cubicBezTo>
                    <a:pt x="289" y="182"/>
                    <a:pt x="289" y="182"/>
                    <a:pt x="289" y="182"/>
                  </a:cubicBezTo>
                  <a:cubicBezTo>
                    <a:pt x="288" y="181"/>
                    <a:pt x="288" y="181"/>
                    <a:pt x="288" y="181"/>
                  </a:cubicBezTo>
                  <a:cubicBezTo>
                    <a:pt x="288" y="180"/>
                    <a:pt x="288" y="180"/>
                    <a:pt x="288" y="180"/>
                  </a:cubicBezTo>
                  <a:cubicBezTo>
                    <a:pt x="285" y="177"/>
                    <a:pt x="285" y="177"/>
                    <a:pt x="285" y="177"/>
                  </a:cubicBezTo>
                  <a:cubicBezTo>
                    <a:pt x="285" y="177"/>
                    <a:pt x="289" y="176"/>
                    <a:pt x="291" y="175"/>
                  </a:cubicBezTo>
                  <a:cubicBezTo>
                    <a:pt x="294" y="174"/>
                    <a:pt x="291" y="173"/>
                    <a:pt x="291" y="172"/>
                  </a:cubicBezTo>
                  <a:cubicBezTo>
                    <a:pt x="291" y="172"/>
                    <a:pt x="290" y="172"/>
                    <a:pt x="288" y="172"/>
                  </a:cubicBezTo>
                  <a:cubicBezTo>
                    <a:pt x="287" y="172"/>
                    <a:pt x="286" y="172"/>
                    <a:pt x="284" y="173"/>
                  </a:cubicBezTo>
                  <a:cubicBezTo>
                    <a:pt x="283" y="173"/>
                    <a:pt x="282" y="171"/>
                    <a:pt x="282" y="171"/>
                  </a:cubicBezTo>
                  <a:cubicBezTo>
                    <a:pt x="281" y="171"/>
                    <a:pt x="277" y="171"/>
                    <a:pt x="276" y="171"/>
                  </a:cubicBezTo>
                  <a:cubicBezTo>
                    <a:pt x="276" y="171"/>
                    <a:pt x="275" y="173"/>
                    <a:pt x="274" y="174"/>
                  </a:cubicBezTo>
                  <a:cubicBezTo>
                    <a:pt x="273" y="175"/>
                    <a:pt x="272" y="176"/>
                    <a:pt x="271" y="176"/>
                  </a:cubicBezTo>
                  <a:cubicBezTo>
                    <a:pt x="270" y="177"/>
                    <a:pt x="274" y="179"/>
                    <a:pt x="275" y="179"/>
                  </a:cubicBezTo>
                  <a:cubicBezTo>
                    <a:pt x="275" y="180"/>
                    <a:pt x="278" y="180"/>
                    <a:pt x="278" y="181"/>
                  </a:cubicBezTo>
                  <a:cubicBezTo>
                    <a:pt x="279" y="181"/>
                    <a:pt x="282" y="183"/>
                    <a:pt x="283" y="183"/>
                  </a:cubicBezTo>
                  <a:cubicBezTo>
                    <a:pt x="284" y="184"/>
                    <a:pt x="282" y="185"/>
                    <a:pt x="281" y="187"/>
                  </a:cubicBezTo>
                  <a:cubicBezTo>
                    <a:pt x="280" y="189"/>
                    <a:pt x="279" y="189"/>
                    <a:pt x="278" y="190"/>
                  </a:cubicBezTo>
                  <a:cubicBezTo>
                    <a:pt x="277" y="191"/>
                    <a:pt x="279" y="192"/>
                    <a:pt x="280" y="193"/>
                  </a:cubicBezTo>
                  <a:cubicBezTo>
                    <a:pt x="281" y="194"/>
                    <a:pt x="283" y="195"/>
                    <a:pt x="283" y="195"/>
                  </a:cubicBezTo>
                  <a:cubicBezTo>
                    <a:pt x="284" y="195"/>
                    <a:pt x="287" y="193"/>
                    <a:pt x="287" y="193"/>
                  </a:cubicBezTo>
                  <a:cubicBezTo>
                    <a:pt x="287" y="193"/>
                    <a:pt x="288" y="190"/>
                    <a:pt x="288" y="190"/>
                  </a:cubicBezTo>
                  <a:cubicBezTo>
                    <a:pt x="288" y="189"/>
                    <a:pt x="289" y="187"/>
                    <a:pt x="289" y="187"/>
                  </a:cubicBezTo>
                  <a:cubicBezTo>
                    <a:pt x="290" y="186"/>
                    <a:pt x="290" y="186"/>
                    <a:pt x="290" y="186"/>
                  </a:cubicBezTo>
                  <a:cubicBezTo>
                    <a:pt x="289" y="182"/>
                    <a:pt x="289" y="182"/>
                    <a:pt x="289" y="182"/>
                  </a:cubicBezTo>
                  <a:close/>
                  <a:moveTo>
                    <a:pt x="316" y="209"/>
                  </a:moveTo>
                  <a:cubicBezTo>
                    <a:pt x="316" y="209"/>
                    <a:pt x="316" y="209"/>
                    <a:pt x="316" y="209"/>
                  </a:cubicBezTo>
                  <a:cubicBezTo>
                    <a:pt x="317" y="208"/>
                    <a:pt x="319" y="206"/>
                    <a:pt x="319" y="205"/>
                  </a:cubicBezTo>
                  <a:cubicBezTo>
                    <a:pt x="319" y="205"/>
                    <a:pt x="321" y="205"/>
                    <a:pt x="322" y="205"/>
                  </a:cubicBezTo>
                  <a:cubicBezTo>
                    <a:pt x="322" y="205"/>
                    <a:pt x="326" y="206"/>
                    <a:pt x="326" y="206"/>
                  </a:cubicBezTo>
                  <a:cubicBezTo>
                    <a:pt x="326" y="206"/>
                    <a:pt x="329" y="206"/>
                    <a:pt x="329" y="206"/>
                  </a:cubicBezTo>
                  <a:cubicBezTo>
                    <a:pt x="329" y="206"/>
                    <a:pt x="332" y="204"/>
                    <a:pt x="332" y="204"/>
                  </a:cubicBezTo>
                  <a:cubicBezTo>
                    <a:pt x="333" y="204"/>
                    <a:pt x="336" y="207"/>
                    <a:pt x="336" y="207"/>
                  </a:cubicBezTo>
                  <a:cubicBezTo>
                    <a:pt x="336" y="207"/>
                    <a:pt x="334" y="210"/>
                    <a:pt x="333" y="210"/>
                  </a:cubicBezTo>
                  <a:cubicBezTo>
                    <a:pt x="332" y="211"/>
                    <a:pt x="331" y="211"/>
                    <a:pt x="330" y="212"/>
                  </a:cubicBezTo>
                  <a:cubicBezTo>
                    <a:pt x="329" y="214"/>
                    <a:pt x="329" y="214"/>
                    <a:pt x="329" y="215"/>
                  </a:cubicBezTo>
                  <a:cubicBezTo>
                    <a:pt x="328" y="215"/>
                    <a:pt x="327" y="217"/>
                    <a:pt x="325" y="215"/>
                  </a:cubicBezTo>
                  <a:cubicBezTo>
                    <a:pt x="323" y="214"/>
                    <a:pt x="321" y="212"/>
                    <a:pt x="321" y="212"/>
                  </a:cubicBezTo>
                  <a:cubicBezTo>
                    <a:pt x="321" y="212"/>
                    <a:pt x="319" y="213"/>
                    <a:pt x="318" y="213"/>
                  </a:cubicBezTo>
                  <a:cubicBezTo>
                    <a:pt x="317" y="214"/>
                    <a:pt x="315" y="213"/>
                    <a:pt x="315" y="213"/>
                  </a:cubicBezTo>
                  <a:cubicBezTo>
                    <a:pt x="316" y="212"/>
                    <a:pt x="315" y="210"/>
                    <a:pt x="316" y="209"/>
                  </a:cubicBezTo>
                  <a:close/>
                  <a:moveTo>
                    <a:pt x="295" y="229"/>
                  </a:moveTo>
                  <a:cubicBezTo>
                    <a:pt x="295" y="229"/>
                    <a:pt x="295" y="229"/>
                    <a:pt x="295" y="229"/>
                  </a:cubicBezTo>
                  <a:cubicBezTo>
                    <a:pt x="295" y="229"/>
                    <a:pt x="291" y="227"/>
                    <a:pt x="292" y="226"/>
                  </a:cubicBezTo>
                  <a:cubicBezTo>
                    <a:pt x="293" y="224"/>
                    <a:pt x="297" y="220"/>
                    <a:pt x="298" y="219"/>
                  </a:cubicBezTo>
                  <a:cubicBezTo>
                    <a:pt x="298" y="219"/>
                    <a:pt x="301" y="220"/>
                    <a:pt x="301" y="220"/>
                  </a:cubicBezTo>
                  <a:cubicBezTo>
                    <a:pt x="302" y="220"/>
                    <a:pt x="303" y="217"/>
                    <a:pt x="304" y="217"/>
                  </a:cubicBezTo>
                  <a:cubicBezTo>
                    <a:pt x="304" y="217"/>
                    <a:pt x="308" y="217"/>
                    <a:pt x="308" y="217"/>
                  </a:cubicBezTo>
                  <a:cubicBezTo>
                    <a:pt x="308" y="217"/>
                    <a:pt x="306" y="221"/>
                    <a:pt x="304" y="222"/>
                  </a:cubicBezTo>
                  <a:cubicBezTo>
                    <a:pt x="302" y="223"/>
                    <a:pt x="301" y="223"/>
                    <a:pt x="301" y="224"/>
                  </a:cubicBezTo>
                  <a:cubicBezTo>
                    <a:pt x="300" y="225"/>
                    <a:pt x="299" y="226"/>
                    <a:pt x="299" y="227"/>
                  </a:cubicBezTo>
                  <a:cubicBezTo>
                    <a:pt x="298" y="227"/>
                    <a:pt x="295" y="229"/>
                    <a:pt x="295" y="229"/>
                  </a:cubicBezTo>
                  <a:close/>
                  <a:moveTo>
                    <a:pt x="282" y="268"/>
                  </a:moveTo>
                  <a:cubicBezTo>
                    <a:pt x="282" y="268"/>
                    <a:pt x="282" y="268"/>
                    <a:pt x="282" y="268"/>
                  </a:cubicBezTo>
                  <a:cubicBezTo>
                    <a:pt x="283" y="269"/>
                    <a:pt x="281" y="273"/>
                    <a:pt x="278" y="271"/>
                  </a:cubicBezTo>
                  <a:cubicBezTo>
                    <a:pt x="278" y="271"/>
                    <a:pt x="277" y="269"/>
                    <a:pt x="279" y="268"/>
                  </a:cubicBezTo>
                  <a:cubicBezTo>
                    <a:pt x="280" y="268"/>
                    <a:pt x="282" y="268"/>
                    <a:pt x="282" y="268"/>
                  </a:cubicBezTo>
                  <a:close/>
                  <a:moveTo>
                    <a:pt x="279" y="292"/>
                  </a:moveTo>
                  <a:cubicBezTo>
                    <a:pt x="279" y="292"/>
                    <a:pt x="279" y="292"/>
                    <a:pt x="279" y="292"/>
                  </a:cubicBezTo>
                  <a:cubicBezTo>
                    <a:pt x="279" y="292"/>
                    <a:pt x="281" y="290"/>
                    <a:pt x="281" y="290"/>
                  </a:cubicBezTo>
                  <a:cubicBezTo>
                    <a:pt x="282" y="290"/>
                    <a:pt x="283" y="291"/>
                    <a:pt x="283" y="291"/>
                  </a:cubicBezTo>
                  <a:cubicBezTo>
                    <a:pt x="283" y="291"/>
                    <a:pt x="286" y="293"/>
                    <a:pt x="286" y="293"/>
                  </a:cubicBezTo>
                  <a:cubicBezTo>
                    <a:pt x="286" y="294"/>
                    <a:pt x="287" y="296"/>
                    <a:pt x="286" y="296"/>
                  </a:cubicBezTo>
                  <a:cubicBezTo>
                    <a:pt x="285" y="297"/>
                    <a:pt x="284" y="298"/>
                    <a:pt x="283" y="297"/>
                  </a:cubicBezTo>
                  <a:cubicBezTo>
                    <a:pt x="282" y="297"/>
                    <a:pt x="281" y="297"/>
                    <a:pt x="281" y="296"/>
                  </a:cubicBezTo>
                  <a:cubicBezTo>
                    <a:pt x="281" y="295"/>
                    <a:pt x="281" y="295"/>
                    <a:pt x="281" y="294"/>
                  </a:cubicBezTo>
                  <a:cubicBezTo>
                    <a:pt x="281" y="294"/>
                    <a:pt x="279" y="294"/>
                    <a:pt x="279" y="294"/>
                  </a:cubicBezTo>
                  <a:cubicBezTo>
                    <a:pt x="279" y="292"/>
                    <a:pt x="279" y="292"/>
                    <a:pt x="279" y="292"/>
                  </a:cubicBezTo>
                  <a:close/>
                  <a:moveTo>
                    <a:pt x="238" y="279"/>
                  </a:moveTo>
                  <a:cubicBezTo>
                    <a:pt x="238" y="279"/>
                    <a:pt x="238" y="279"/>
                    <a:pt x="238" y="279"/>
                  </a:cubicBezTo>
                  <a:cubicBezTo>
                    <a:pt x="239" y="279"/>
                    <a:pt x="241" y="278"/>
                    <a:pt x="241" y="279"/>
                  </a:cubicBezTo>
                  <a:cubicBezTo>
                    <a:pt x="242" y="280"/>
                    <a:pt x="243" y="280"/>
                    <a:pt x="243" y="281"/>
                  </a:cubicBezTo>
                  <a:cubicBezTo>
                    <a:pt x="243" y="281"/>
                    <a:pt x="244" y="282"/>
                    <a:pt x="242" y="283"/>
                  </a:cubicBezTo>
                  <a:cubicBezTo>
                    <a:pt x="240" y="283"/>
                    <a:pt x="239" y="283"/>
                    <a:pt x="239" y="283"/>
                  </a:cubicBezTo>
                  <a:cubicBezTo>
                    <a:pt x="240" y="286"/>
                    <a:pt x="240" y="286"/>
                    <a:pt x="240" y="286"/>
                  </a:cubicBezTo>
                  <a:cubicBezTo>
                    <a:pt x="240" y="286"/>
                    <a:pt x="242" y="286"/>
                    <a:pt x="239" y="288"/>
                  </a:cubicBezTo>
                  <a:cubicBezTo>
                    <a:pt x="237" y="290"/>
                    <a:pt x="235" y="290"/>
                    <a:pt x="235" y="290"/>
                  </a:cubicBezTo>
                  <a:cubicBezTo>
                    <a:pt x="235" y="289"/>
                    <a:pt x="235" y="289"/>
                    <a:pt x="235" y="289"/>
                  </a:cubicBezTo>
                  <a:cubicBezTo>
                    <a:pt x="232" y="290"/>
                    <a:pt x="232" y="290"/>
                    <a:pt x="232" y="290"/>
                  </a:cubicBezTo>
                  <a:cubicBezTo>
                    <a:pt x="232" y="290"/>
                    <a:pt x="231" y="291"/>
                    <a:pt x="231" y="290"/>
                  </a:cubicBezTo>
                  <a:cubicBezTo>
                    <a:pt x="230" y="288"/>
                    <a:pt x="229" y="286"/>
                    <a:pt x="231" y="286"/>
                  </a:cubicBezTo>
                  <a:cubicBezTo>
                    <a:pt x="233" y="285"/>
                    <a:pt x="233" y="284"/>
                    <a:pt x="234" y="285"/>
                  </a:cubicBezTo>
                  <a:cubicBezTo>
                    <a:pt x="235" y="286"/>
                    <a:pt x="235" y="287"/>
                    <a:pt x="235" y="287"/>
                  </a:cubicBezTo>
                  <a:cubicBezTo>
                    <a:pt x="236" y="284"/>
                    <a:pt x="236" y="284"/>
                    <a:pt x="236" y="284"/>
                  </a:cubicBezTo>
                  <a:cubicBezTo>
                    <a:pt x="236" y="284"/>
                    <a:pt x="235" y="284"/>
                    <a:pt x="235" y="283"/>
                  </a:cubicBezTo>
                  <a:cubicBezTo>
                    <a:pt x="236" y="282"/>
                    <a:pt x="236" y="282"/>
                    <a:pt x="237" y="281"/>
                  </a:cubicBezTo>
                  <a:cubicBezTo>
                    <a:pt x="238" y="281"/>
                    <a:pt x="239" y="282"/>
                    <a:pt x="239" y="282"/>
                  </a:cubicBezTo>
                  <a:cubicBezTo>
                    <a:pt x="238" y="279"/>
                    <a:pt x="238" y="279"/>
                    <a:pt x="238" y="279"/>
                  </a:cubicBezTo>
                  <a:close/>
                  <a:moveTo>
                    <a:pt x="258" y="286"/>
                  </a:moveTo>
                  <a:cubicBezTo>
                    <a:pt x="258" y="286"/>
                    <a:pt x="258" y="286"/>
                    <a:pt x="258" y="286"/>
                  </a:cubicBezTo>
                  <a:cubicBezTo>
                    <a:pt x="258" y="286"/>
                    <a:pt x="259" y="286"/>
                    <a:pt x="259" y="287"/>
                  </a:cubicBezTo>
                  <a:cubicBezTo>
                    <a:pt x="260" y="288"/>
                    <a:pt x="260" y="288"/>
                    <a:pt x="259" y="288"/>
                  </a:cubicBezTo>
                  <a:cubicBezTo>
                    <a:pt x="259" y="288"/>
                    <a:pt x="256" y="288"/>
                    <a:pt x="256" y="288"/>
                  </a:cubicBezTo>
                  <a:cubicBezTo>
                    <a:pt x="256" y="288"/>
                    <a:pt x="255" y="289"/>
                    <a:pt x="255" y="287"/>
                  </a:cubicBezTo>
                  <a:cubicBezTo>
                    <a:pt x="255" y="286"/>
                    <a:pt x="255" y="285"/>
                    <a:pt x="255" y="285"/>
                  </a:cubicBezTo>
                  <a:cubicBezTo>
                    <a:pt x="258" y="286"/>
                    <a:pt x="258" y="286"/>
                    <a:pt x="258" y="286"/>
                  </a:cubicBezTo>
                  <a:close/>
                  <a:moveTo>
                    <a:pt x="265" y="282"/>
                  </a:moveTo>
                  <a:cubicBezTo>
                    <a:pt x="265" y="282"/>
                    <a:pt x="265" y="282"/>
                    <a:pt x="265" y="282"/>
                  </a:cubicBezTo>
                  <a:cubicBezTo>
                    <a:pt x="269" y="279"/>
                    <a:pt x="269" y="279"/>
                    <a:pt x="269" y="279"/>
                  </a:cubicBezTo>
                  <a:cubicBezTo>
                    <a:pt x="269" y="279"/>
                    <a:pt x="270" y="282"/>
                    <a:pt x="268" y="283"/>
                  </a:cubicBezTo>
                  <a:cubicBezTo>
                    <a:pt x="267" y="284"/>
                    <a:pt x="266" y="284"/>
                    <a:pt x="266" y="284"/>
                  </a:cubicBezTo>
                  <a:cubicBezTo>
                    <a:pt x="264" y="283"/>
                    <a:pt x="264" y="283"/>
                    <a:pt x="264" y="283"/>
                  </a:cubicBezTo>
                  <a:cubicBezTo>
                    <a:pt x="265" y="282"/>
                    <a:pt x="265" y="282"/>
                    <a:pt x="265" y="282"/>
                  </a:cubicBezTo>
                  <a:close/>
                  <a:moveTo>
                    <a:pt x="273" y="275"/>
                  </a:moveTo>
                  <a:cubicBezTo>
                    <a:pt x="273" y="275"/>
                    <a:pt x="273" y="275"/>
                    <a:pt x="273" y="275"/>
                  </a:cubicBezTo>
                  <a:cubicBezTo>
                    <a:pt x="273" y="275"/>
                    <a:pt x="272" y="278"/>
                    <a:pt x="273" y="280"/>
                  </a:cubicBezTo>
                  <a:cubicBezTo>
                    <a:pt x="273" y="281"/>
                    <a:pt x="273" y="281"/>
                    <a:pt x="274" y="281"/>
                  </a:cubicBezTo>
                  <a:cubicBezTo>
                    <a:pt x="275" y="282"/>
                    <a:pt x="276" y="282"/>
                    <a:pt x="277" y="281"/>
                  </a:cubicBezTo>
                  <a:cubicBezTo>
                    <a:pt x="278" y="281"/>
                    <a:pt x="278" y="278"/>
                    <a:pt x="278" y="278"/>
                  </a:cubicBezTo>
                  <a:cubicBezTo>
                    <a:pt x="278" y="278"/>
                    <a:pt x="278" y="277"/>
                    <a:pt x="277" y="275"/>
                  </a:cubicBezTo>
                  <a:cubicBezTo>
                    <a:pt x="276" y="272"/>
                    <a:pt x="274" y="275"/>
                    <a:pt x="273" y="275"/>
                  </a:cubicBezTo>
                  <a:close/>
                  <a:moveTo>
                    <a:pt x="274" y="259"/>
                  </a:moveTo>
                  <a:cubicBezTo>
                    <a:pt x="274" y="259"/>
                    <a:pt x="274" y="259"/>
                    <a:pt x="274" y="259"/>
                  </a:cubicBezTo>
                  <a:cubicBezTo>
                    <a:pt x="274" y="258"/>
                    <a:pt x="274" y="255"/>
                    <a:pt x="275" y="254"/>
                  </a:cubicBezTo>
                  <a:cubicBezTo>
                    <a:pt x="276" y="254"/>
                    <a:pt x="276" y="253"/>
                    <a:pt x="277" y="252"/>
                  </a:cubicBezTo>
                  <a:cubicBezTo>
                    <a:pt x="277" y="251"/>
                    <a:pt x="281" y="251"/>
                    <a:pt x="281" y="251"/>
                  </a:cubicBezTo>
                  <a:cubicBezTo>
                    <a:pt x="282" y="253"/>
                    <a:pt x="282" y="253"/>
                    <a:pt x="282" y="253"/>
                  </a:cubicBezTo>
                  <a:cubicBezTo>
                    <a:pt x="282" y="253"/>
                    <a:pt x="282" y="255"/>
                    <a:pt x="282" y="256"/>
                  </a:cubicBezTo>
                  <a:cubicBezTo>
                    <a:pt x="282" y="257"/>
                    <a:pt x="282" y="257"/>
                    <a:pt x="283" y="259"/>
                  </a:cubicBezTo>
                  <a:cubicBezTo>
                    <a:pt x="283" y="260"/>
                    <a:pt x="282" y="262"/>
                    <a:pt x="282" y="263"/>
                  </a:cubicBezTo>
                  <a:cubicBezTo>
                    <a:pt x="281" y="264"/>
                    <a:pt x="281" y="265"/>
                    <a:pt x="280" y="265"/>
                  </a:cubicBezTo>
                  <a:cubicBezTo>
                    <a:pt x="279" y="266"/>
                    <a:pt x="279" y="267"/>
                    <a:pt x="278" y="266"/>
                  </a:cubicBezTo>
                  <a:cubicBezTo>
                    <a:pt x="277" y="265"/>
                    <a:pt x="274" y="264"/>
                    <a:pt x="274" y="263"/>
                  </a:cubicBezTo>
                  <a:cubicBezTo>
                    <a:pt x="274" y="263"/>
                    <a:pt x="274" y="261"/>
                    <a:pt x="274" y="261"/>
                  </a:cubicBezTo>
                  <a:cubicBezTo>
                    <a:pt x="274" y="259"/>
                    <a:pt x="274" y="259"/>
                    <a:pt x="274" y="259"/>
                  </a:cubicBezTo>
                  <a:close/>
                  <a:moveTo>
                    <a:pt x="262" y="264"/>
                  </a:moveTo>
                  <a:cubicBezTo>
                    <a:pt x="262" y="264"/>
                    <a:pt x="262" y="264"/>
                    <a:pt x="262" y="264"/>
                  </a:cubicBezTo>
                  <a:cubicBezTo>
                    <a:pt x="262" y="263"/>
                    <a:pt x="263" y="259"/>
                    <a:pt x="263" y="259"/>
                  </a:cubicBezTo>
                  <a:cubicBezTo>
                    <a:pt x="263" y="259"/>
                    <a:pt x="263" y="257"/>
                    <a:pt x="265" y="256"/>
                  </a:cubicBezTo>
                  <a:cubicBezTo>
                    <a:pt x="266" y="256"/>
                    <a:pt x="266" y="255"/>
                    <a:pt x="267" y="256"/>
                  </a:cubicBezTo>
                  <a:cubicBezTo>
                    <a:pt x="268" y="257"/>
                    <a:pt x="269" y="258"/>
                    <a:pt x="269" y="258"/>
                  </a:cubicBezTo>
                  <a:cubicBezTo>
                    <a:pt x="269" y="258"/>
                    <a:pt x="268" y="258"/>
                    <a:pt x="268" y="259"/>
                  </a:cubicBezTo>
                  <a:cubicBezTo>
                    <a:pt x="268" y="259"/>
                    <a:pt x="269" y="261"/>
                    <a:pt x="269" y="261"/>
                  </a:cubicBezTo>
                  <a:cubicBezTo>
                    <a:pt x="268" y="262"/>
                    <a:pt x="267" y="263"/>
                    <a:pt x="266" y="264"/>
                  </a:cubicBezTo>
                  <a:cubicBezTo>
                    <a:pt x="266" y="265"/>
                    <a:pt x="264" y="266"/>
                    <a:pt x="264" y="266"/>
                  </a:cubicBezTo>
                  <a:cubicBezTo>
                    <a:pt x="261" y="268"/>
                    <a:pt x="261" y="268"/>
                    <a:pt x="261" y="268"/>
                  </a:cubicBezTo>
                  <a:cubicBezTo>
                    <a:pt x="261" y="269"/>
                    <a:pt x="261" y="269"/>
                    <a:pt x="261" y="269"/>
                  </a:cubicBezTo>
                  <a:cubicBezTo>
                    <a:pt x="260" y="269"/>
                    <a:pt x="260" y="269"/>
                    <a:pt x="260" y="269"/>
                  </a:cubicBezTo>
                  <a:cubicBezTo>
                    <a:pt x="258" y="266"/>
                    <a:pt x="258" y="266"/>
                    <a:pt x="258" y="266"/>
                  </a:cubicBezTo>
                  <a:cubicBezTo>
                    <a:pt x="261" y="264"/>
                    <a:pt x="261" y="264"/>
                    <a:pt x="261" y="264"/>
                  </a:cubicBezTo>
                  <a:cubicBezTo>
                    <a:pt x="262" y="264"/>
                    <a:pt x="262" y="264"/>
                    <a:pt x="262" y="264"/>
                  </a:cubicBezTo>
                  <a:close/>
                  <a:moveTo>
                    <a:pt x="242" y="268"/>
                  </a:moveTo>
                  <a:cubicBezTo>
                    <a:pt x="242" y="268"/>
                    <a:pt x="242" y="268"/>
                    <a:pt x="242" y="268"/>
                  </a:cubicBezTo>
                  <a:cubicBezTo>
                    <a:pt x="245" y="267"/>
                    <a:pt x="245" y="267"/>
                    <a:pt x="245" y="267"/>
                  </a:cubicBezTo>
                  <a:cubicBezTo>
                    <a:pt x="248" y="269"/>
                    <a:pt x="248" y="269"/>
                    <a:pt x="248" y="269"/>
                  </a:cubicBezTo>
                  <a:cubicBezTo>
                    <a:pt x="248" y="272"/>
                    <a:pt x="248" y="272"/>
                    <a:pt x="248" y="272"/>
                  </a:cubicBezTo>
                  <a:cubicBezTo>
                    <a:pt x="248" y="272"/>
                    <a:pt x="246" y="276"/>
                    <a:pt x="245" y="275"/>
                  </a:cubicBezTo>
                  <a:cubicBezTo>
                    <a:pt x="244" y="273"/>
                    <a:pt x="244" y="271"/>
                    <a:pt x="244" y="271"/>
                  </a:cubicBezTo>
                  <a:cubicBezTo>
                    <a:pt x="242" y="268"/>
                    <a:pt x="242" y="268"/>
                    <a:pt x="242" y="268"/>
                  </a:cubicBezTo>
                  <a:close/>
                  <a:moveTo>
                    <a:pt x="229" y="260"/>
                  </a:moveTo>
                  <a:cubicBezTo>
                    <a:pt x="229" y="260"/>
                    <a:pt x="229" y="260"/>
                    <a:pt x="229" y="260"/>
                  </a:cubicBezTo>
                  <a:cubicBezTo>
                    <a:pt x="229" y="260"/>
                    <a:pt x="234" y="259"/>
                    <a:pt x="234" y="260"/>
                  </a:cubicBezTo>
                  <a:cubicBezTo>
                    <a:pt x="234" y="260"/>
                    <a:pt x="234" y="262"/>
                    <a:pt x="235" y="262"/>
                  </a:cubicBezTo>
                  <a:cubicBezTo>
                    <a:pt x="235" y="263"/>
                    <a:pt x="232" y="266"/>
                    <a:pt x="231" y="266"/>
                  </a:cubicBezTo>
                  <a:cubicBezTo>
                    <a:pt x="231" y="266"/>
                    <a:pt x="230" y="265"/>
                    <a:pt x="230" y="265"/>
                  </a:cubicBezTo>
                  <a:cubicBezTo>
                    <a:pt x="229" y="260"/>
                    <a:pt x="229" y="260"/>
                    <a:pt x="229" y="260"/>
                  </a:cubicBezTo>
                  <a:close/>
                  <a:moveTo>
                    <a:pt x="225" y="247"/>
                  </a:moveTo>
                  <a:cubicBezTo>
                    <a:pt x="225" y="247"/>
                    <a:pt x="225" y="247"/>
                    <a:pt x="225" y="247"/>
                  </a:cubicBezTo>
                  <a:cubicBezTo>
                    <a:pt x="225" y="247"/>
                    <a:pt x="226" y="246"/>
                    <a:pt x="227" y="246"/>
                  </a:cubicBezTo>
                  <a:cubicBezTo>
                    <a:pt x="228" y="247"/>
                    <a:pt x="228" y="250"/>
                    <a:pt x="228" y="250"/>
                  </a:cubicBezTo>
                  <a:cubicBezTo>
                    <a:pt x="227" y="253"/>
                    <a:pt x="227" y="253"/>
                    <a:pt x="227" y="253"/>
                  </a:cubicBezTo>
                  <a:cubicBezTo>
                    <a:pt x="227" y="253"/>
                    <a:pt x="225" y="256"/>
                    <a:pt x="225" y="256"/>
                  </a:cubicBezTo>
                  <a:cubicBezTo>
                    <a:pt x="225" y="255"/>
                    <a:pt x="224" y="250"/>
                    <a:pt x="224" y="250"/>
                  </a:cubicBezTo>
                  <a:cubicBezTo>
                    <a:pt x="225" y="247"/>
                    <a:pt x="225" y="247"/>
                    <a:pt x="225" y="247"/>
                  </a:cubicBezTo>
                  <a:close/>
                  <a:moveTo>
                    <a:pt x="219" y="239"/>
                  </a:moveTo>
                  <a:cubicBezTo>
                    <a:pt x="219" y="239"/>
                    <a:pt x="219" y="239"/>
                    <a:pt x="219" y="239"/>
                  </a:cubicBezTo>
                  <a:cubicBezTo>
                    <a:pt x="219" y="239"/>
                    <a:pt x="218" y="242"/>
                    <a:pt x="218" y="243"/>
                  </a:cubicBezTo>
                  <a:cubicBezTo>
                    <a:pt x="218" y="243"/>
                    <a:pt x="219" y="245"/>
                    <a:pt x="219" y="245"/>
                  </a:cubicBezTo>
                  <a:cubicBezTo>
                    <a:pt x="219" y="246"/>
                    <a:pt x="219" y="245"/>
                    <a:pt x="220" y="244"/>
                  </a:cubicBezTo>
                  <a:cubicBezTo>
                    <a:pt x="221" y="243"/>
                    <a:pt x="221" y="242"/>
                    <a:pt x="221" y="242"/>
                  </a:cubicBezTo>
                  <a:cubicBezTo>
                    <a:pt x="221" y="242"/>
                    <a:pt x="223" y="241"/>
                    <a:pt x="223" y="240"/>
                  </a:cubicBezTo>
                  <a:cubicBezTo>
                    <a:pt x="224" y="240"/>
                    <a:pt x="224" y="237"/>
                    <a:pt x="224" y="237"/>
                  </a:cubicBezTo>
                  <a:cubicBezTo>
                    <a:pt x="224" y="237"/>
                    <a:pt x="221" y="235"/>
                    <a:pt x="221" y="236"/>
                  </a:cubicBezTo>
                  <a:cubicBezTo>
                    <a:pt x="220" y="236"/>
                    <a:pt x="219" y="239"/>
                    <a:pt x="219" y="239"/>
                  </a:cubicBezTo>
                  <a:close/>
                  <a:moveTo>
                    <a:pt x="233" y="237"/>
                  </a:moveTo>
                  <a:cubicBezTo>
                    <a:pt x="233" y="237"/>
                    <a:pt x="233" y="237"/>
                    <a:pt x="233" y="237"/>
                  </a:cubicBezTo>
                  <a:cubicBezTo>
                    <a:pt x="234" y="237"/>
                    <a:pt x="234" y="237"/>
                    <a:pt x="234" y="237"/>
                  </a:cubicBezTo>
                  <a:cubicBezTo>
                    <a:pt x="234" y="238"/>
                    <a:pt x="234" y="238"/>
                    <a:pt x="234" y="238"/>
                  </a:cubicBezTo>
                  <a:cubicBezTo>
                    <a:pt x="234" y="238"/>
                    <a:pt x="237" y="237"/>
                    <a:pt x="238" y="237"/>
                  </a:cubicBezTo>
                  <a:cubicBezTo>
                    <a:pt x="239" y="236"/>
                    <a:pt x="238" y="235"/>
                    <a:pt x="238" y="234"/>
                  </a:cubicBezTo>
                  <a:cubicBezTo>
                    <a:pt x="237" y="233"/>
                    <a:pt x="233" y="237"/>
                    <a:pt x="233" y="237"/>
                  </a:cubicBezTo>
                  <a:close/>
                  <a:moveTo>
                    <a:pt x="247" y="241"/>
                  </a:moveTo>
                  <a:cubicBezTo>
                    <a:pt x="247" y="241"/>
                    <a:pt x="247" y="241"/>
                    <a:pt x="247" y="241"/>
                  </a:cubicBezTo>
                  <a:cubicBezTo>
                    <a:pt x="245" y="240"/>
                    <a:pt x="245" y="240"/>
                    <a:pt x="245" y="240"/>
                  </a:cubicBezTo>
                  <a:cubicBezTo>
                    <a:pt x="245" y="242"/>
                    <a:pt x="245" y="242"/>
                    <a:pt x="245" y="242"/>
                  </a:cubicBezTo>
                  <a:cubicBezTo>
                    <a:pt x="245" y="242"/>
                    <a:pt x="246" y="244"/>
                    <a:pt x="247" y="245"/>
                  </a:cubicBezTo>
                  <a:cubicBezTo>
                    <a:pt x="247" y="245"/>
                    <a:pt x="245" y="247"/>
                    <a:pt x="245" y="247"/>
                  </a:cubicBezTo>
                  <a:cubicBezTo>
                    <a:pt x="247" y="250"/>
                    <a:pt x="247" y="250"/>
                    <a:pt x="247" y="250"/>
                  </a:cubicBezTo>
                  <a:cubicBezTo>
                    <a:pt x="250" y="245"/>
                    <a:pt x="250" y="245"/>
                    <a:pt x="250" y="245"/>
                  </a:cubicBezTo>
                  <a:cubicBezTo>
                    <a:pt x="250" y="245"/>
                    <a:pt x="249" y="243"/>
                    <a:pt x="249" y="243"/>
                  </a:cubicBezTo>
                  <a:cubicBezTo>
                    <a:pt x="249" y="242"/>
                    <a:pt x="247" y="241"/>
                    <a:pt x="247" y="241"/>
                  </a:cubicBezTo>
                  <a:close/>
                  <a:moveTo>
                    <a:pt x="261" y="241"/>
                  </a:moveTo>
                  <a:cubicBezTo>
                    <a:pt x="261" y="241"/>
                    <a:pt x="261" y="241"/>
                    <a:pt x="261" y="241"/>
                  </a:cubicBezTo>
                  <a:cubicBezTo>
                    <a:pt x="262" y="243"/>
                    <a:pt x="262" y="243"/>
                    <a:pt x="262" y="243"/>
                  </a:cubicBezTo>
                  <a:cubicBezTo>
                    <a:pt x="262" y="243"/>
                    <a:pt x="261" y="245"/>
                    <a:pt x="260" y="245"/>
                  </a:cubicBezTo>
                  <a:cubicBezTo>
                    <a:pt x="260" y="245"/>
                    <a:pt x="259" y="244"/>
                    <a:pt x="259" y="244"/>
                  </a:cubicBezTo>
                  <a:cubicBezTo>
                    <a:pt x="261" y="241"/>
                    <a:pt x="261" y="241"/>
                    <a:pt x="261" y="241"/>
                  </a:cubicBezTo>
                  <a:close/>
                  <a:moveTo>
                    <a:pt x="264" y="238"/>
                  </a:moveTo>
                  <a:cubicBezTo>
                    <a:pt x="264" y="238"/>
                    <a:pt x="264" y="238"/>
                    <a:pt x="264" y="238"/>
                  </a:cubicBezTo>
                  <a:cubicBezTo>
                    <a:pt x="265" y="240"/>
                    <a:pt x="265" y="240"/>
                    <a:pt x="265" y="240"/>
                  </a:cubicBezTo>
                  <a:cubicBezTo>
                    <a:pt x="265" y="240"/>
                    <a:pt x="268" y="239"/>
                    <a:pt x="270" y="238"/>
                  </a:cubicBezTo>
                  <a:cubicBezTo>
                    <a:pt x="273" y="237"/>
                    <a:pt x="270" y="236"/>
                    <a:pt x="270" y="236"/>
                  </a:cubicBezTo>
                  <a:cubicBezTo>
                    <a:pt x="267" y="236"/>
                    <a:pt x="267" y="236"/>
                    <a:pt x="267" y="236"/>
                  </a:cubicBezTo>
                  <a:cubicBezTo>
                    <a:pt x="267" y="236"/>
                    <a:pt x="264" y="237"/>
                    <a:pt x="264" y="238"/>
                  </a:cubicBezTo>
                  <a:close/>
                  <a:moveTo>
                    <a:pt x="247" y="230"/>
                  </a:moveTo>
                  <a:cubicBezTo>
                    <a:pt x="247" y="230"/>
                    <a:pt x="247" y="230"/>
                    <a:pt x="247" y="230"/>
                  </a:cubicBezTo>
                  <a:cubicBezTo>
                    <a:pt x="250" y="233"/>
                    <a:pt x="250" y="233"/>
                    <a:pt x="250" y="233"/>
                  </a:cubicBezTo>
                  <a:cubicBezTo>
                    <a:pt x="250" y="233"/>
                    <a:pt x="254" y="235"/>
                    <a:pt x="255" y="235"/>
                  </a:cubicBezTo>
                  <a:cubicBezTo>
                    <a:pt x="255" y="236"/>
                    <a:pt x="257" y="235"/>
                    <a:pt x="259" y="235"/>
                  </a:cubicBezTo>
                  <a:cubicBezTo>
                    <a:pt x="260" y="234"/>
                    <a:pt x="260" y="234"/>
                    <a:pt x="260" y="233"/>
                  </a:cubicBezTo>
                  <a:cubicBezTo>
                    <a:pt x="260" y="233"/>
                    <a:pt x="259" y="232"/>
                    <a:pt x="259" y="232"/>
                  </a:cubicBezTo>
                  <a:cubicBezTo>
                    <a:pt x="259" y="232"/>
                    <a:pt x="258" y="230"/>
                    <a:pt x="255" y="230"/>
                  </a:cubicBezTo>
                  <a:cubicBezTo>
                    <a:pt x="253" y="231"/>
                    <a:pt x="253" y="230"/>
                    <a:pt x="253" y="230"/>
                  </a:cubicBezTo>
                  <a:cubicBezTo>
                    <a:pt x="253" y="230"/>
                    <a:pt x="252" y="230"/>
                    <a:pt x="249" y="229"/>
                  </a:cubicBezTo>
                  <a:cubicBezTo>
                    <a:pt x="247" y="229"/>
                    <a:pt x="248" y="230"/>
                    <a:pt x="247" y="230"/>
                  </a:cubicBezTo>
                  <a:close/>
                  <a:moveTo>
                    <a:pt x="245" y="229"/>
                  </a:moveTo>
                  <a:cubicBezTo>
                    <a:pt x="245" y="229"/>
                    <a:pt x="245" y="229"/>
                    <a:pt x="245" y="229"/>
                  </a:cubicBezTo>
                  <a:cubicBezTo>
                    <a:pt x="246" y="228"/>
                    <a:pt x="246" y="228"/>
                    <a:pt x="246" y="228"/>
                  </a:cubicBezTo>
                  <a:cubicBezTo>
                    <a:pt x="246" y="228"/>
                    <a:pt x="246" y="226"/>
                    <a:pt x="246" y="223"/>
                  </a:cubicBezTo>
                  <a:cubicBezTo>
                    <a:pt x="246" y="221"/>
                    <a:pt x="245" y="222"/>
                    <a:pt x="245" y="222"/>
                  </a:cubicBezTo>
                  <a:cubicBezTo>
                    <a:pt x="245" y="221"/>
                    <a:pt x="245" y="220"/>
                    <a:pt x="244" y="218"/>
                  </a:cubicBezTo>
                  <a:cubicBezTo>
                    <a:pt x="243" y="217"/>
                    <a:pt x="243" y="218"/>
                    <a:pt x="242" y="218"/>
                  </a:cubicBezTo>
                  <a:cubicBezTo>
                    <a:pt x="242" y="218"/>
                    <a:pt x="241" y="219"/>
                    <a:pt x="239" y="219"/>
                  </a:cubicBezTo>
                  <a:cubicBezTo>
                    <a:pt x="237" y="219"/>
                    <a:pt x="238" y="217"/>
                    <a:pt x="237" y="216"/>
                  </a:cubicBezTo>
                  <a:cubicBezTo>
                    <a:pt x="236" y="215"/>
                    <a:pt x="234" y="215"/>
                    <a:pt x="234" y="215"/>
                  </a:cubicBezTo>
                  <a:cubicBezTo>
                    <a:pt x="233" y="215"/>
                    <a:pt x="231" y="218"/>
                    <a:pt x="231" y="219"/>
                  </a:cubicBezTo>
                  <a:cubicBezTo>
                    <a:pt x="231" y="220"/>
                    <a:pt x="232" y="220"/>
                    <a:pt x="235" y="223"/>
                  </a:cubicBezTo>
                  <a:cubicBezTo>
                    <a:pt x="238" y="225"/>
                    <a:pt x="239" y="225"/>
                    <a:pt x="240" y="225"/>
                  </a:cubicBezTo>
                  <a:cubicBezTo>
                    <a:pt x="241" y="226"/>
                    <a:pt x="244" y="228"/>
                    <a:pt x="245" y="229"/>
                  </a:cubicBezTo>
                  <a:close/>
                  <a:moveTo>
                    <a:pt x="216" y="360"/>
                  </a:moveTo>
                  <a:cubicBezTo>
                    <a:pt x="216" y="360"/>
                    <a:pt x="216" y="360"/>
                    <a:pt x="216" y="360"/>
                  </a:cubicBezTo>
                  <a:cubicBezTo>
                    <a:pt x="217" y="357"/>
                    <a:pt x="217" y="357"/>
                    <a:pt x="217" y="357"/>
                  </a:cubicBezTo>
                  <a:cubicBezTo>
                    <a:pt x="215" y="354"/>
                    <a:pt x="215" y="354"/>
                    <a:pt x="215" y="354"/>
                  </a:cubicBezTo>
                  <a:cubicBezTo>
                    <a:pt x="215" y="350"/>
                    <a:pt x="215" y="350"/>
                    <a:pt x="215" y="350"/>
                  </a:cubicBezTo>
                  <a:cubicBezTo>
                    <a:pt x="216" y="349"/>
                    <a:pt x="216" y="349"/>
                    <a:pt x="216" y="349"/>
                  </a:cubicBezTo>
                  <a:cubicBezTo>
                    <a:pt x="216" y="349"/>
                    <a:pt x="218" y="351"/>
                    <a:pt x="218" y="352"/>
                  </a:cubicBezTo>
                  <a:cubicBezTo>
                    <a:pt x="218" y="353"/>
                    <a:pt x="218" y="355"/>
                    <a:pt x="218" y="355"/>
                  </a:cubicBezTo>
                  <a:cubicBezTo>
                    <a:pt x="218" y="355"/>
                    <a:pt x="221" y="357"/>
                    <a:pt x="221" y="357"/>
                  </a:cubicBezTo>
                  <a:cubicBezTo>
                    <a:pt x="222" y="357"/>
                    <a:pt x="228" y="356"/>
                    <a:pt x="228" y="356"/>
                  </a:cubicBezTo>
                  <a:cubicBezTo>
                    <a:pt x="228" y="356"/>
                    <a:pt x="230" y="353"/>
                    <a:pt x="230" y="353"/>
                  </a:cubicBezTo>
                  <a:cubicBezTo>
                    <a:pt x="231" y="352"/>
                    <a:pt x="234" y="350"/>
                    <a:pt x="234" y="350"/>
                  </a:cubicBezTo>
                  <a:cubicBezTo>
                    <a:pt x="234" y="350"/>
                    <a:pt x="234" y="349"/>
                    <a:pt x="236" y="351"/>
                  </a:cubicBezTo>
                  <a:cubicBezTo>
                    <a:pt x="238" y="352"/>
                    <a:pt x="236" y="355"/>
                    <a:pt x="236" y="355"/>
                  </a:cubicBezTo>
                  <a:cubicBezTo>
                    <a:pt x="235" y="355"/>
                    <a:pt x="235" y="356"/>
                    <a:pt x="235" y="356"/>
                  </a:cubicBezTo>
                  <a:cubicBezTo>
                    <a:pt x="237" y="358"/>
                    <a:pt x="237" y="358"/>
                    <a:pt x="237" y="358"/>
                  </a:cubicBezTo>
                  <a:cubicBezTo>
                    <a:pt x="237" y="358"/>
                    <a:pt x="237" y="356"/>
                    <a:pt x="238" y="356"/>
                  </a:cubicBezTo>
                  <a:cubicBezTo>
                    <a:pt x="239" y="356"/>
                    <a:pt x="239" y="355"/>
                    <a:pt x="240" y="355"/>
                  </a:cubicBezTo>
                  <a:cubicBezTo>
                    <a:pt x="240" y="356"/>
                    <a:pt x="242" y="358"/>
                    <a:pt x="242" y="358"/>
                  </a:cubicBezTo>
                  <a:cubicBezTo>
                    <a:pt x="242" y="358"/>
                    <a:pt x="242" y="361"/>
                    <a:pt x="243" y="361"/>
                  </a:cubicBezTo>
                  <a:cubicBezTo>
                    <a:pt x="244" y="360"/>
                    <a:pt x="246" y="361"/>
                    <a:pt x="247" y="360"/>
                  </a:cubicBezTo>
                  <a:cubicBezTo>
                    <a:pt x="248" y="360"/>
                    <a:pt x="258" y="357"/>
                    <a:pt x="258" y="357"/>
                  </a:cubicBezTo>
                  <a:cubicBezTo>
                    <a:pt x="261" y="355"/>
                    <a:pt x="261" y="355"/>
                    <a:pt x="261" y="355"/>
                  </a:cubicBezTo>
                  <a:cubicBezTo>
                    <a:pt x="261" y="355"/>
                    <a:pt x="263" y="354"/>
                    <a:pt x="265" y="354"/>
                  </a:cubicBezTo>
                  <a:cubicBezTo>
                    <a:pt x="266" y="354"/>
                    <a:pt x="272" y="352"/>
                    <a:pt x="272" y="352"/>
                  </a:cubicBezTo>
                  <a:cubicBezTo>
                    <a:pt x="272" y="352"/>
                    <a:pt x="275" y="350"/>
                    <a:pt x="277" y="351"/>
                  </a:cubicBezTo>
                  <a:cubicBezTo>
                    <a:pt x="278" y="353"/>
                    <a:pt x="282" y="356"/>
                    <a:pt x="282" y="356"/>
                  </a:cubicBezTo>
                  <a:cubicBezTo>
                    <a:pt x="288" y="355"/>
                    <a:pt x="288" y="355"/>
                    <a:pt x="288" y="355"/>
                  </a:cubicBezTo>
                  <a:cubicBezTo>
                    <a:pt x="288" y="355"/>
                    <a:pt x="290" y="354"/>
                    <a:pt x="290" y="354"/>
                  </a:cubicBezTo>
                  <a:cubicBezTo>
                    <a:pt x="291" y="355"/>
                    <a:pt x="297" y="354"/>
                    <a:pt x="297" y="354"/>
                  </a:cubicBezTo>
                  <a:cubicBezTo>
                    <a:pt x="297" y="354"/>
                    <a:pt x="300" y="351"/>
                    <a:pt x="301" y="351"/>
                  </a:cubicBezTo>
                  <a:cubicBezTo>
                    <a:pt x="301" y="351"/>
                    <a:pt x="308" y="349"/>
                    <a:pt x="308" y="349"/>
                  </a:cubicBezTo>
                  <a:cubicBezTo>
                    <a:pt x="308" y="349"/>
                    <a:pt x="309" y="349"/>
                    <a:pt x="309" y="351"/>
                  </a:cubicBezTo>
                  <a:cubicBezTo>
                    <a:pt x="309" y="353"/>
                    <a:pt x="309" y="356"/>
                    <a:pt x="309" y="357"/>
                  </a:cubicBezTo>
                  <a:cubicBezTo>
                    <a:pt x="310" y="358"/>
                    <a:pt x="309" y="360"/>
                    <a:pt x="311" y="360"/>
                  </a:cubicBezTo>
                  <a:cubicBezTo>
                    <a:pt x="313" y="359"/>
                    <a:pt x="315" y="358"/>
                    <a:pt x="315" y="358"/>
                  </a:cubicBezTo>
                  <a:cubicBezTo>
                    <a:pt x="315" y="358"/>
                    <a:pt x="313" y="358"/>
                    <a:pt x="317" y="356"/>
                  </a:cubicBezTo>
                  <a:cubicBezTo>
                    <a:pt x="320" y="354"/>
                    <a:pt x="321" y="353"/>
                    <a:pt x="322" y="353"/>
                  </a:cubicBezTo>
                  <a:cubicBezTo>
                    <a:pt x="323" y="353"/>
                    <a:pt x="323" y="352"/>
                    <a:pt x="324" y="352"/>
                  </a:cubicBezTo>
                  <a:cubicBezTo>
                    <a:pt x="326" y="352"/>
                    <a:pt x="326" y="352"/>
                    <a:pt x="327" y="352"/>
                  </a:cubicBezTo>
                  <a:cubicBezTo>
                    <a:pt x="328" y="351"/>
                    <a:pt x="330" y="348"/>
                    <a:pt x="330" y="348"/>
                  </a:cubicBezTo>
                  <a:cubicBezTo>
                    <a:pt x="330" y="348"/>
                    <a:pt x="331" y="346"/>
                    <a:pt x="332" y="346"/>
                  </a:cubicBezTo>
                  <a:cubicBezTo>
                    <a:pt x="332" y="346"/>
                    <a:pt x="334" y="345"/>
                    <a:pt x="334" y="345"/>
                  </a:cubicBezTo>
                  <a:cubicBezTo>
                    <a:pt x="333" y="348"/>
                    <a:pt x="333" y="348"/>
                    <a:pt x="333" y="348"/>
                  </a:cubicBezTo>
                  <a:cubicBezTo>
                    <a:pt x="333" y="348"/>
                    <a:pt x="335" y="352"/>
                    <a:pt x="335" y="353"/>
                  </a:cubicBezTo>
                  <a:cubicBezTo>
                    <a:pt x="335" y="353"/>
                    <a:pt x="335" y="354"/>
                    <a:pt x="334" y="355"/>
                  </a:cubicBezTo>
                  <a:cubicBezTo>
                    <a:pt x="334" y="357"/>
                    <a:pt x="334" y="358"/>
                    <a:pt x="334" y="358"/>
                  </a:cubicBezTo>
                  <a:cubicBezTo>
                    <a:pt x="333" y="359"/>
                    <a:pt x="333" y="360"/>
                    <a:pt x="333" y="361"/>
                  </a:cubicBezTo>
                  <a:cubicBezTo>
                    <a:pt x="332" y="361"/>
                    <a:pt x="329" y="363"/>
                    <a:pt x="329" y="363"/>
                  </a:cubicBezTo>
                  <a:cubicBezTo>
                    <a:pt x="324" y="362"/>
                    <a:pt x="324" y="362"/>
                    <a:pt x="324" y="362"/>
                  </a:cubicBezTo>
                  <a:cubicBezTo>
                    <a:pt x="324" y="362"/>
                    <a:pt x="322" y="363"/>
                    <a:pt x="321" y="364"/>
                  </a:cubicBezTo>
                  <a:cubicBezTo>
                    <a:pt x="319" y="364"/>
                    <a:pt x="316" y="367"/>
                    <a:pt x="315" y="367"/>
                  </a:cubicBezTo>
                  <a:cubicBezTo>
                    <a:pt x="314" y="367"/>
                    <a:pt x="311" y="367"/>
                    <a:pt x="308" y="367"/>
                  </a:cubicBezTo>
                  <a:cubicBezTo>
                    <a:pt x="305" y="368"/>
                    <a:pt x="297" y="370"/>
                    <a:pt x="297" y="370"/>
                  </a:cubicBezTo>
                  <a:cubicBezTo>
                    <a:pt x="297" y="370"/>
                    <a:pt x="296" y="371"/>
                    <a:pt x="295" y="372"/>
                  </a:cubicBezTo>
                  <a:cubicBezTo>
                    <a:pt x="293" y="372"/>
                    <a:pt x="289" y="374"/>
                    <a:pt x="288" y="374"/>
                  </a:cubicBezTo>
                  <a:cubicBezTo>
                    <a:pt x="287" y="375"/>
                    <a:pt x="284" y="377"/>
                    <a:pt x="283" y="377"/>
                  </a:cubicBezTo>
                  <a:cubicBezTo>
                    <a:pt x="282" y="377"/>
                    <a:pt x="281" y="378"/>
                    <a:pt x="277" y="378"/>
                  </a:cubicBezTo>
                  <a:cubicBezTo>
                    <a:pt x="272" y="379"/>
                    <a:pt x="271" y="380"/>
                    <a:pt x="271" y="380"/>
                  </a:cubicBezTo>
                  <a:cubicBezTo>
                    <a:pt x="268" y="380"/>
                    <a:pt x="268" y="380"/>
                    <a:pt x="268" y="380"/>
                  </a:cubicBezTo>
                  <a:cubicBezTo>
                    <a:pt x="268" y="373"/>
                    <a:pt x="268" y="373"/>
                    <a:pt x="268" y="373"/>
                  </a:cubicBezTo>
                  <a:cubicBezTo>
                    <a:pt x="268" y="373"/>
                    <a:pt x="268" y="370"/>
                    <a:pt x="265" y="371"/>
                  </a:cubicBezTo>
                  <a:cubicBezTo>
                    <a:pt x="262" y="372"/>
                    <a:pt x="266" y="371"/>
                    <a:pt x="260" y="372"/>
                  </a:cubicBezTo>
                  <a:cubicBezTo>
                    <a:pt x="255" y="373"/>
                    <a:pt x="252" y="370"/>
                    <a:pt x="252" y="370"/>
                  </a:cubicBezTo>
                  <a:cubicBezTo>
                    <a:pt x="252" y="370"/>
                    <a:pt x="247" y="370"/>
                    <a:pt x="245" y="371"/>
                  </a:cubicBezTo>
                  <a:cubicBezTo>
                    <a:pt x="243" y="371"/>
                    <a:pt x="240" y="371"/>
                    <a:pt x="239" y="371"/>
                  </a:cubicBezTo>
                  <a:cubicBezTo>
                    <a:pt x="238" y="372"/>
                    <a:pt x="238" y="371"/>
                    <a:pt x="235" y="372"/>
                  </a:cubicBezTo>
                  <a:cubicBezTo>
                    <a:pt x="232" y="372"/>
                    <a:pt x="229" y="373"/>
                    <a:pt x="229" y="373"/>
                  </a:cubicBezTo>
                  <a:cubicBezTo>
                    <a:pt x="226" y="371"/>
                    <a:pt x="226" y="371"/>
                    <a:pt x="226" y="371"/>
                  </a:cubicBezTo>
                  <a:cubicBezTo>
                    <a:pt x="226" y="371"/>
                    <a:pt x="223" y="371"/>
                    <a:pt x="222" y="372"/>
                  </a:cubicBezTo>
                  <a:cubicBezTo>
                    <a:pt x="220" y="373"/>
                    <a:pt x="221" y="374"/>
                    <a:pt x="219" y="374"/>
                  </a:cubicBezTo>
                  <a:cubicBezTo>
                    <a:pt x="217" y="374"/>
                    <a:pt x="218" y="375"/>
                    <a:pt x="216" y="374"/>
                  </a:cubicBezTo>
                  <a:cubicBezTo>
                    <a:pt x="213" y="373"/>
                    <a:pt x="211" y="372"/>
                    <a:pt x="211" y="372"/>
                  </a:cubicBezTo>
                  <a:cubicBezTo>
                    <a:pt x="210" y="366"/>
                    <a:pt x="210" y="366"/>
                    <a:pt x="210" y="366"/>
                  </a:cubicBezTo>
                  <a:cubicBezTo>
                    <a:pt x="210" y="366"/>
                    <a:pt x="210" y="366"/>
                    <a:pt x="210" y="363"/>
                  </a:cubicBezTo>
                  <a:cubicBezTo>
                    <a:pt x="209" y="361"/>
                    <a:pt x="208" y="357"/>
                    <a:pt x="208" y="357"/>
                  </a:cubicBezTo>
                  <a:cubicBezTo>
                    <a:pt x="210" y="354"/>
                    <a:pt x="210" y="354"/>
                    <a:pt x="210" y="354"/>
                  </a:cubicBezTo>
                  <a:cubicBezTo>
                    <a:pt x="210" y="354"/>
                    <a:pt x="211" y="356"/>
                    <a:pt x="211" y="357"/>
                  </a:cubicBezTo>
                  <a:cubicBezTo>
                    <a:pt x="211" y="357"/>
                    <a:pt x="211" y="360"/>
                    <a:pt x="212" y="360"/>
                  </a:cubicBezTo>
                  <a:cubicBezTo>
                    <a:pt x="214" y="360"/>
                    <a:pt x="216" y="360"/>
                    <a:pt x="216" y="360"/>
                  </a:cubicBezTo>
                  <a:close/>
                  <a:moveTo>
                    <a:pt x="172" y="319"/>
                  </a:moveTo>
                  <a:cubicBezTo>
                    <a:pt x="172" y="319"/>
                    <a:pt x="172" y="319"/>
                    <a:pt x="172" y="319"/>
                  </a:cubicBezTo>
                  <a:cubicBezTo>
                    <a:pt x="175" y="318"/>
                    <a:pt x="175" y="318"/>
                    <a:pt x="175" y="318"/>
                  </a:cubicBezTo>
                  <a:cubicBezTo>
                    <a:pt x="176" y="321"/>
                    <a:pt x="176" y="321"/>
                    <a:pt x="176" y="321"/>
                  </a:cubicBezTo>
                  <a:cubicBezTo>
                    <a:pt x="179" y="322"/>
                    <a:pt x="179" y="322"/>
                    <a:pt x="179" y="322"/>
                  </a:cubicBezTo>
                  <a:cubicBezTo>
                    <a:pt x="179" y="322"/>
                    <a:pt x="183" y="324"/>
                    <a:pt x="183" y="325"/>
                  </a:cubicBezTo>
                  <a:cubicBezTo>
                    <a:pt x="183" y="325"/>
                    <a:pt x="181" y="328"/>
                    <a:pt x="181" y="328"/>
                  </a:cubicBezTo>
                  <a:cubicBezTo>
                    <a:pt x="181" y="328"/>
                    <a:pt x="181" y="330"/>
                    <a:pt x="181" y="331"/>
                  </a:cubicBezTo>
                  <a:cubicBezTo>
                    <a:pt x="181" y="331"/>
                    <a:pt x="179" y="331"/>
                    <a:pt x="178" y="331"/>
                  </a:cubicBezTo>
                  <a:cubicBezTo>
                    <a:pt x="177" y="330"/>
                    <a:pt x="174" y="329"/>
                    <a:pt x="174" y="329"/>
                  </a:cubicBezTo>
                  <a:cubicBezTo>
                    <a:pt x="174" y="325"/>
                    <a:pt x="174" y="325"/>
                    <a:pt x="174" y="325"/>
                  </a:cubicBezTo>
                  <a:cubicBezTo>
                    <a:pt x="171" y="322"/>
                    <a:pt x="171" y="322"/>
                    <a:pt x="171" y="322"/>
                  </a:cubicBezTo>
                  <a:cubicBezTo>
                    <a:pt x="172" y="319"/>
                    <a:pt x="172" y="319"/>
                    <a:pt x="172" y="319"/>
                  </a:cubicBezTo>
                  <a:close/>
                  <a:moveTo>
                    <a:pt x="92" y="232"/>
                  </a:moveTo>
                  <a:cubicBezTo>
                    <a:pt x="92" y="232"/>
                    <a:pt x="92" y="232"/>
                    <a:pt x="92" y="232"/>
                  </a:cubicBezTo>
                  <a:cubicBezTo>
                    <a:pt x="92" y="232"/>
                    <a:pt x="90" y="232"/>
                    <a:pt x="90" y="232"/>
                  </a:cubicBezTo>
                  <a:cubicBezTo>
                    <a:pt x="89" y="232"/>
                    <a:pt x="88" y="232"/>
                    <a:pt x="87" y="232"/>
                  </a:cubicBezTo>
                  <a:cubicBezTo>
                    <a:pt x="86" y="232"/>
                    <a:pt x="87" y="234"/>
                    <a:pt x="87" y="235"/>
                  </a:cubicBezTo>
                  <a:cubicBezTo>
                    <a:pt x="87" y="235"/>
                    <a:pt x="87" y="237"/>
                    <a:pt x="87" y="238"/>
                  </a:cubicBezTo>
                  <a:cubicBezTo>
                    <a:pt x="86" y="239"/>
                    <a:pt x="85" y="240"/>
                    <a:pt x="85" y="241"/>
                  </a:cubicBezTo>
                  <a:cubicBezTo>
                    <a:pt x="85" y="241"/>
                    <a:pt x="85" y="243"/>
                    <a:pt x="85" y="244"/>
                  </a:cubicBezTo>
                  <a:cubicBezTo>
                    <a:pt x="84" y="244"/>
                    <a:pt x="82" y="246"/>
                    <a:pt x="81" y="246"/>
                  </a:cubicBezTo>
                  <a:cubicBezTo>
                    <a:pt x="80" y="247"/>
                    <a:pt x="78" y="248"/>
                    <a:pt x="78" y="248"/>
                  </a:cubicBezTo>
                  <a:cubicBezTo>
                    <a:pt x="80" y="253"/>
                    <a:pt x="80" y="253"/>
                    <a:pt x="80" y="253"/>
                  </a:cubicBezTo>
                  <a:cubicBezTo>
                    <a:pt x="80" y="253"/>
                    <a:pt x="82" y="252"/>
                    <a:pt x="83" y="253"/>
                  </a:cubicBezTo>
                  <a:cubicBezTo>
                    <a:pt x="84" y="254"/>
                    <a:pt x="87" y="256"/>
                    <a:pt x="88" y="256"/>
                  </a:cubicBezTo>
                  <a:cubicBezTo>
                    <a:pt x="88" y="256"/>
                    <a:pt x="90" y="262"/>
                    <a:pt x="90" y="262"/>
                  </a:cubicBezTo>
                  <a:cubicBezTo>
                    <a:pt x="91" y="263"/>
                    <a:pt x="92" y="262"/>
                    <a:pt x="92" y="262"/>
                  </a:cubicBezTo>
                  <a:cubicBezTo>
                    <a:pt x="92" y="262"/>
                    <a:pt x="94" y="263"/>
                    <a:pt x="95" y="264"/>
                  </a:cubicBezTo>
                  <a:cubicBezTo>
                    <a:pt x="96" y="264"/>
                    <a:pt x="98" y="265"/>
                    <a:pt x="99" y="266"/>
                  </a:cubicBezTo>
                  <a:cubicBezTo>
                    <a:pt x="100" y="266"/>
                    <a:pt x="102" y="269"/>
                    <a:pt x="103" y="269"/>
                  </a:cubicBezTo>
                  <a:cubicBezTo>
                    <a:pt x="104" y="270"/>
                    <a:pt x="106" y="272"/>
                    <a:pt x="106" y="272"/>
                  </a:cubicBezTo>
                  <a:cubicBezTo>
                    <a:pt x="106" y="272"/>
                    <a:pt x="108" y="275"/>
                    <a:pt x="109" y="277"/>
                  </a:cubicBezTo>
                  <a:cubicBezTo>
                    <a:pt x="109" y="278"/>
                    <a:pt x="109" y="278"/>
                    <a:pt x="108" y="279"/>
                  </a:cubicBezTo>
                  <a:cubicBezTo>
                    <a:pt x="107" y="280"/>
                    <a:pt x="107" y="281"/>
                    <a:pt x="106" y="283"/>
                  </a:cubicBezTo>
                  <a:cubicBezTo>
                    <a:pt x="105" y="285"/>
                    <a:pt x="107" y="287"/>
                    <a:pt x="107" y="287"/>
                  </a:cubicBezTo>
                  <a:cubicBezTo>
                    <a:pt x="107" y="292"/>
                    <a:pt x="107" y="292"/>
                    <a:pt x="107" y="292"/>
                  </a:cubicBezTo>
                  <a:cubicBezTo>
                    <a:pt x="108" y="294"/>
                    <a:pt x="108" y="294"/>
                    <a:pt x="108" y="294"/>
                  </a:cubicBezTo>
                  <a:cubicBezTo>
                    <a:pt x="108" y="294"/>
                    <a:pt x="109" y="295"/>
                    <a:pt x="110" y="295"/>
                  </a:cubicBezTo>
                  <a:cubicBezTo>
                    <a:pt x="111" y="296"/>
                    <a:pt x="111" y="296"/>
                    <a:pt x="111" y="296"/>
                  </a:cubicBezTo>
                  <a:cubicBezTo>
                    <a:pt x="111" y="296"/>
                    <a:pt x="113" y="298"/>
                    <a:pt x="114" y="299"/>
                  </a:cubicBezTo>
                  <a:cubicBezTo>
                    <a:pt x="114" y="300"/>
                    <a:pt x="113" y="301"/>
                    <a:pt x="113" y="302"/>
                  </a:cubicBezTo>
                  <a:cubicBezTo>
                    <a:pt x="113" y="303"/>
                    <a:pt x="114" y="307"/>
                    <a:pt x="114" y="307"/>
                  </a:cubicBezTo>
                  <a:cubicBezTo>
                    <a:pt x="114" y="307"/>
                    <a:pt x="116" y="306"/>
                    <a:pt x="118" y="305"/>
                  </a:cubicBezTo>
                  <a:cubicBezTo>
                    <a:pt x="119" y="305"/>
                    <a:pt x="120" y="306"/>
                    <a:pt x="121" y="306"/>
                  </a:cubicBezTo>
                  <a:cubicBezTo>
                    <a:pt x="122" y="307"/>
                    <a:pt x="122" y="308"/>
                    <a:pt x="122" y="308"/>
                  </a:cubicBezTo>
                  <a:cubicBezTo>
                    <a:pt x="122" y="308"/>
                    <a:pt x="125" y="306"/>
                    <a:pt x="125" y="305"/>
                  </a:cubicBezTo>
                  <a:cubicBezTo>
                    <a:pt x="125" y="305"/>
                    <a:pt x="125" y="303"/>
                    <a:pt x="125" y="303"/>
                  </a:cubicBezTo>
                  <a:cubicBezTo>
                    <a:pt x="125" y="303"/>
                    <a:pt x="125" y="299"/>
                    <a:pt x="125" y="298"/>
                  </a:cubicBezTo>
                  <a:cubicBezTo>
                    <a:pt x="125" y="297"/>
                    <a:pt x="124" y="294"/>
                    <a:pt x="124" y="293"/>
                  </a:cubicBezTo>
                  <a:cubicBezTo>
                    <a:pt x="124" y="293"/>
                    <a:pt x="125" y="291"/>
                    <a:pt x="125" y="291"/>
                  </a:cubicBezTo>
                  <a:cubicBezTo>
                    <a:pt x="125" y="291"/>
                    <a:pt x="128" y="290"/>
                    <a:pt x="129" y="290"/>
                  </a:cubicBezTo>
                  <a:cubicBezTo>
                    <a:pt x="130" y="290"/>
                    <a:pt x="131" y="291"/>
                    <a:pt x="132" y="292"/>
                  </a:cubicBezTo>
                  <a:cubicBezTo>
                    <a:pt x="132" y="293"/>
                    <a:pt x="132" y="297"/>
                    <a:pt x="132" y="297"/>
                  </a:cubicBezTo>
                  <a:cubicBezTo>
                    <a:pt x="138" y="298"/>
                    <a:pt x="138" y="298"/>
                    <a:pt x="138" y="298"/>
                  </a:cubicBezTo>
                  <a:cubicBezTo>
                    <a:pt x="138" y="298"/>
                    <a:pt x="140" y="299"/>
                    <a:pt x="140" y="299"/>
                  </a:cubicBezTo>
                  <a:cubicBezTo>
                    <a:pt x="140" y="300"/>
                    <a:pt x="141" y="302"/>
                    <a:pt x="142" y="303"/>
                  </a:cubicBezTo>
                  <a:cubicBezTo>
                    <a:pt x="143" y="304"/>
                    <a:pt x="144" y="305"/>
                    <a:pt x="144" y="305"/>
                  </a:cubicBezTo>
                  <a:cubicBezTo>
                    <a:pt x="144" y="305"/>
                    <a:pt x="146" y="310"/>
                    <a:pt x="147" y="311"/>
                  </a:cubicBezTo>
                  <a:cubicBezTo>
                    <a:pt x="147" y="312"/>
                    <a:pt x="147" y="314"/>
                    <a:pt x="147" y="316"/>
                  </a:cubicBezTo>
                  <a:cubicBezTo>
                    <a:pt x="147" y="318"/>
                    <a:pt x="147" y="318"/>
                    <a:pt x="147" y="318"/>
                  </a:cubicBezTo>
                  <a:cubicBezTo>
                    <a:pt x="147" y="318"/>
                    <a:pt x="150" y="319"/>
                    <a:pt x="151" y="320"/>
                  </a:cubicBezTo>
                  <a:cubicBezTo>
                    <a:pt x="153" y="321"/>
                    <a:pt x="152" y="320"/>
                    <a:pt x="153" y="319"/>
                  </a:cubicBezTo>
                  <a:cubicBezTo>
                    <a:pt x="154" y="318"/>
                    <a:pt x="153" y="317"/>
                    <a:pt x="153" y="316"/>
                  </a:cubicBezTo>
                  <a:cubicBezTo>
                    <a:pt x="153" y="315"/>
                    <a:pt x="153" y="313"/>
                    <a:pt x="152" y="311"/>
                  </a:cubicBezTo>
                  <a:cubicBezTo>
                    <a:pt x="152" y="310"/>
                    <a:pt x="152" y="309"/>
                    <a:pt x="152" y="309"/>
                  </a:cubicBezTo>
                  <a:cubicBezTo>
                    <a:pt x="152" y="309"/>
                    <a:pt x="153" y="307"/>
                    <a:pt x="153" y="306"/>
                  </a:cubicBezTo>
                  <a:cubicBezTo>
                    <a:pt x="153" y="306"/>
                    <a:pt x="153" y="304"/>
                    <a:pt x="153" y="303"/>
                  </a:cubicBezTo>
                  <a:cubicBezTo>
                    <a:pt x="153" y="302"/>
                    <a:pt x="155" y="301"/>
                    <a:pt x="155" y="301"/>
                  </a:cubicBezTo>
                  <a:cubicBezTo>
                    <a:pt x="155" y="301"/>
                    <a:pt x="155" y="300"/>
                    <a:pt x="156" y="298"/>
                  </a:cubicBezTo>
                  <a:cubicBezTo>
                    <a:pt x="157" y="297"/>
                    <a:pt x="156" y="298"/>
                    <a:pt x="157" y="298"/>
                  </a:cubicBezTo>
                  <a:cubicBezTo>
                    <a:pt x="158" y="297"/>
                    <a:pt x="159" y="297"/>
                    <a:pt x="161" y="297"/>
                  </a:cubicBezTo>
                  <a:cubicBezTo>
                    <a:pt x="162" y="297"/>
                    <a:pt x="163" y="298"/>
                    <a:pt x="163" y="298"/>
                  </a:cubicBezTo>
                  <a:cubicBezTo>
                    <a:pt x="165" y="301"/>
                    <a:pt x="165" y="301"/>
                    <a:pt x="165" y="301"/>
                  </a:cubicBezTo>
                  <a:cubicBezTo>
                    <a:pt x="165" y="301"/>
                    <a:pt x="165" y="301"/>
                    <a:pt x="165" y="302"/>
                  </a:cubicBezTo>
                  <a:cubicBezTo>
                    <a:pt x="165" y="303"/>
                    <a:pt x="167" y="305"/>
                    <a:pt x="167" y="305"/>
                  </a:cubicBezTo>
                  <a:cubicBezTo>
                    <a:pt x="171" y="308"/>
                    <a:pt x="171" y="308"/>
                    <a:pt x="171" y="308"/>
                  </a:cubicBezTo>
                  <a:cubicBezTo>
                    <a:pt x="171" y="308"/>
                    <a:pt x="171" y="309"/>
                    <a:pt x="171" y="309"/>
                  </a:cubicBezTo>
                  <a:cubicBezTo>
                    <a:pt x="171" y="310"/>
                    <a:pt x="172" y="312"/>
                    <a:pt x="173" y="313"/>
                  </a:cubicBezTo>
                  <a:cubicBezTo>
                    <a:pt x="174" y="315"/>
                    <a:pt x="173" y="312"/>
                    <a:pt x="174" y="312"/>
                  </a:cubicBezTo>
                  <a:cubicBezTo>
                    <a:pt x="174" y="311"/>
                    <a:pt x="175" y="310"/>
                    <a:pt x="175" y="310"/>
                  </a:cubicBezTo>
                  <a:cubicBezTo>
                    <a:pt x="177" y="313"/>
                    <a:pt x="177" y="313"/>
                    <a:pt x="177" y="313"/>
                  </a:cubicBezTo>
                  <a:cubicBezTo>
                    <a:pt x="177" y="313"/>
                    <a:pt x="181" y="314"/>
                    <a:pt x="182" y="314"/>
                  </a:cubicBezTo>
                  <a:cubicBezTo>
                    <a:pt x="183" y="313"/>
                    <a:pt x="184" y="312"/>
                    <a:pt x="184" y="312"/>
                  </a:cubicBezTo>
                  <a:cubicBezTo>
                    <a:pt x="182" y="310"/>
                    <a:pt x="182" y="310"/>
                    <a:pt x="182" y="310"/>
                  </a:cubicBezTo>
                  <a:cubicBezTo>
                    <a:pt x="180" y="307"/>
                    <a:pt x="180" y="307"/>
                    <a:pt x="180" y="307"/>
                  </a:cubicBezTo>
                  <a:cubicBezTo>
                    <a:pt x="180" y="307"/>
                    <a:pt x="177" y="304"/>
                    <a:pt x="176" y="304"/>
                  </a:cubicBezTo>
                  <a:cubicBezTo>
                    <a:pt x="175" y="303"/>
                    <a:pt x="174" y="302"/>
                    <a:pt x="174" y="301"/>
                  </a:cubicBezTo>
                  <a:cubicBezTo>
                    <a:pt x="173" y="300"/>
                    <a:pt x="173" y="298"/>
                    <a:pt x="173" y="298"/>
                  </a:cubicBezTo>
                  <a:cubicBezTo>
                    <a:pt x="174" y="297"/>
                    <a:pt x="174" y="295"/>
                    <a:pt x="175" y="293"/>
                  </a:cubicBezTo>
                  <a:cubicBezTo>
                    <a:pt x="176" y="291"/>
                    <a:pt x="174" y="293"/>
                    <a:pt x="174" y="293"/>
                  </a:cubicBezTo>
                  <a:cubicBezTo>
                    <a:pt x="174" y="293"/>
                    <a:pt x="172" y="290"/>
                    <a:pt x="173" y="289"/>
                  </a:cubicBezTo>
                  <a:cubicBezTo>
                    <a:pt x="173" y="289"/>
                    <a:pt x="169" y="283"/>
                    <a:pt x="169" y="283"/>
                  </a:cubicBezTo>
                  <a:cubicBezTo>
                    <a:pt x="169" y="283"/>
                    <a:pt x="168" y="281"/>
                    <a:pt x="168" y="281"/>
                  </a:cubicBezTo>
                  <a:cubicBezTo>
                    <a:pt x="168" y="281"/>
                    <a:pt x="165" y="279"/>
                    <a:pt x="164" y="279"/>
                  </a:cubicBezTo>
                  <a:cubicBezTo>
                    <a:pt x="163" y="278"/>
                    <a:pt x="162" y="277"/>
                    <a:pt x="162" y="277"/>
                  </a:cubicBezTo>
                  <a:cubicBezTo>
                    <a:pt x="162" y="276"/>
                    <a:pt x="162" y="274"/>
                    <a:pt x="162" y="273"/>
                  </a:cubicBezTo>
                  <a:cubicBezTo>
                    <a:pt x="161" y="272"/>
                    <a:pt x="160" y="270"/>
                    <a:pt x="159" y="269"/>
                  </a:cubicBezTo>
                  <a:cubicBezTo>
                    <a:pt x="158" y="268"/>
                    <a:pt x="157" y="266"/>
                    <a:pt x="156" y="264"/>
                  </a:cubicBezTo>
                  <a:cubicBezTo>
                    <a:pt x="155" y="263"/>
                    <a:pt x="154" y="261"/>
                    <a:pt x="154" y="261"/>
                  </a:cubicBezTo>
                  <a:cubicBezTo>
                    <a:pt x="153" y="257"/>
                    <a:pt x="153" y="257"/>
                    <a:pt x="153" y="257"/>
                  </a:cubicBezTo>
                  <a:cubicBezTo>
                    <a:pt x="153" y="255"/>
                    <a:pt x="153" y="255"/>
                    <a:pt x="153" y="255"/>
                  </a:cubicBezTo>
                  <a:cubicBezTo>
                    <a:pt x="156" y="257"/>
                    <a:pt x="156" y="257"/>
                    <a:pt x="156" y="257"/>
                  </a:cubicBezTo>
                  <a:cubicBezTo>
                    <a:pt x="156" y="257"/>
                    <a:pt x="158" y="256"/>
                    <a:pt x="159" y="256"/>
                  </a:cubicBezTo>
                  <a:cubicBezTo>
                    <a:pt x="160" y="256"/>
                    <a:pt x="163" y="257"/>
                    <a:pt x="163" y="257"/>
                  </a:cubicBezTo>
                  <a:cubicBezTo>
                    <a:pt x="163" y="257"/>
                    <a:pt x="165" y="258"/>
                    <a:pt x="166" y="258"/>
                  </a:cubicBezTo>
                  <a:cubicBezTo>
                    <a:pt x="166" y="258"/>
                    <a:pt x="167" y="259"/>
                    <a:pt x="168" y="258"/>
                  </a:cubicBezTo>
                  <a:cubicBezTo>
                    <a:pt x="169" y="258"/>
                    <a:pt x="170" y="260"/>
                    <a:pt x="170" y="261"/>
                  </a:cubicBezTo>
                  <a:cubicBezTo>
                    <a:pt x="170" y="262"/>
                    <a:pt x="169" y="263"/>
                    <a:pt x="169" y="263"/>
                  </a:cubicBezTo>
                  <a:cubicBezTo>
                    <a:pt x="169" y="264"/>
                    <a:pt x="169" y="265"/>
                    <a:pt x="169" y="265"/>
                  </a:cubicBezTo>
                  <a:cubicBezTo>
                    <a:pt x="169" y="265"/>
                    <a:pt x="171" y="266"/>
                    <a:pt x="172" y="266"/>
                  </a:cubicBezTo>
                  <a:cubicBezTo>
                    <a:pt x="172" y="267"/>
                    <a:pt x="171" y="268"/>
                    <a:pt x="171" y="268"/>
                  </a:cubicBezTo>
                  <a:cubicBezTo>
                    <a:pt x="171" y="268"/>
                    <a:pt x="171" y="270"/>
                    <a:pt x="171" y="271"/>
                  </a:cubicBezTo>
                  <a:cubicBezTo>
                    <a:pt x="172" y="271"/>
                    <a:pt x="173" y="269"/>
                    <a:pt x="173" y="269"/>
                  </a:cubicBezTo>
                  <a:cubicBezTo>
                    <a:pt x="173" y="269"/>
                    <a:pt x="174" y="267"/>
                    <a:pt x="174" y="266"/>
                  </a:cubicBezTo>
                  <a:cubicBezTo>
                    <a:pt x="174" y="265"/>
                    <a:pt x="176" y="264"/>
                    <a:pt x="176" y="264"/>
                  </a:cubicBezTo>
                  <a:cubicBezTo>
                    <a:pt x="178" y="260"/>
                    <a:pt x="178" y="260"/>
                    <a:pt x="178" y="260"/>
                  </a:cubicBezTo>
                  <a:cubicBezTo>
                    <a:pt x="180" y="258"/>
                    <a:pt x="180" y="258"/>
                    <a:pt x="180" y="258"/>
                  </a:cubicBezTo>
                  <a:cubicBezTo>
                    <a:pt x="180" y="258"/>
                    <a:pt x="184" y="257"/>
                    <a:pt x="185" y="256"/>
                  </a:cubicBezTo>
                  <a:cubicBezTo>
                    <a:pt x="186" y="255"/>
                    <a:pt x="186" y="256"/>
                    <a:pt x="186" y="255"/>
                  </a:cubicBezTo>
                  <a:cubicBezTo>
                    <a:pt x="187" y="255"/>
                    <a:pt x="187" y="253"/>
                    <a:pt x="187" y="253"/>
                  </a:cubicBezTo>
                  <a:cubicBezTo>
                    <a:pt x="185" y="251"/>
                    <a:pt x="185" y="251"/>
                    <a:pt x="185" y="251"/>
                  </a:cubicBezTo>
                  <a:cubicBezTo>
                    <a:pt x="181" y="252"/>
                    <a:pt x="181" y="252"/>
                    <a:pt x="181" y="252"/>
                  </a:cubicBezTo>
                  <a:cubicBezTo>
                    <a:pt x="180" y="250"/>
                    <a:pt x="180" y="250"/>
                    <a:pt x="180" y="250"/>
                  </a:cubicBezTo>
                  <a:cubicBezTo>
                    <a:pt x="180" y="250"/>
                    <a:pt x="180" y="250"/>
                    <a:pt x="181" y="250"/>
                  </a:cubicBezTo>
                  <a:cubicBezTo>
                    <a:pt x="181" y="250"/>
                    <a:pt x="181" y="246"/>
                    <a:pt x="181" y="246"/>
                  </a:cubicBezTo>
                  <a:cubicBezTo>
                    <a:pt x="181" y="246"/>
                    <a:pt x="179" y="247"/>
                    <a:pt x="178" y="247"/>
                  </a:cubicBezTo>
                  <a:cubicBezTo>
                    <a:pt x="177" y="247"/>
                    <a:pt x="178" y="250"/>
                    <a:pt x="178" y="250"/>
                  </a:cubicBezTo>
                  <a:cubicBezTo>
                    <a:pt x="178" y="250"/>
                    <a:pt x="173" y="249"/>
                    <a:pt x="172" y="249"/>
                  </a:cubicBezTo>
                  <a:cubicBezTo>
                    <a:pt x="171" y="248"/>
                    <a:pt x="171" y="247"/>
                    <a:pt x="171" y="247"/>
                  </a:cubicBezTo>
                  <a:cubicBezTo>
                    <a:pt x="170" y="246"/>
                    <a:pt x="172" y="243"/>
                    <a:pt x="172" y="243"/>
                  </a:cubicBezTo>
                  <a:cubicBezTo>
                    <a:pt x="173" y="239"/>
                    <a:pt x="173" y="239"/>
                    <a:pt x="173" y="239"/>
                  </a:cubicBezTo>
                  <a:cubicBezTo>
                    <a:pt x="173" y="239"/>
                    <a:pt x="168" y="238"/>
                    <a:pt x="168" y="237"/>
                  </a:cubicBezTo>
                  <a:cubicBezTo>
                    <a:pt x="168" y="236"/>
                    <a:pt x="163" y="239"/>
                    <a:pt x="161" y="237"/>
                  </a:cubicBezTo>
                  <a:cubicBezTo>
                    <a:pt x="160" y="235"/>
                    <a:pt x="160" y="235"/>
                    <a:pt x="160" y="235"/>
                  </a:cubicBezTo>
                  <a:cubicBezTo>
                    <a:pt x="158" y="233"/>
                    <a:pt x="158" y="233"/>
                    <a:pt x="158" y="233"/>
                  </a:cubicBezTo>
                  <a:cubicBezTo>
                    <a:pt x="156" y="233"/>
                    <a:pt x="156" y="233"/>
                    <a:pt x="156" y="233"/>
                  </a:cubicBezTo>
                  <a:cubicBezTo>
                    <a:pt x="156" y="233"/>
                    <a:pt x="153" y="234"/>
                    <a:pt x="152" y="234"/>
                  </a:cubicBezTo>
                  <a:cubicBezTo>
                    <a:pt x="151" y="234"/>
                    <a:pt x="151" y="232"/>
                    <a:pt x="151" y="232"/>
                  </a:cubicBezTo>
                  <a:cubicBezTo>
                    <a:pt x="146" y="230"/>
                    <a:pt x="146" y="230"/>
                    <a:pt x="146" y="230"/>
                  </a:cubicBezTo>
                  <a:cubicBezTo>
                    <a:pt x="141" y="229"/>
                    <a:pt x="141" y="229"/>
                    <a:pt x="141" y="229"/>
                  </a:cubicBezTo>
                  <a:cubicBezTo>
                    <a:pt x="141" y="229"/>
                    <a:pt x="135" y="228"/>
                    <a:pt x="133" y="227"/>
                  </a:cubicBezTo>
                  <a:cubicBezTo>
                    <a:pt x="132" y="227"/>
                    <a:pt x="127" y="226"/>
                    <a:pt x="125" y="226"/>
                  </a:cubicBezTo>
                  <a:cubicBezTo>
                    <a:pt x="123" y="226"/>
                    <a:pt x="121" y="226"/>
                    <a:pt x="119" y="225"/>
                  </a:cubicBezTo>
                  <a:cubicBezTo>
                    <a:pt x="118" y="224"/>
                    <a:pt x="115" y="223"/>
                    <a:pt x="115" y="223"/>
                  </a:cubicBezTo>
                  <a:cubicBezTo>
                    <a:pt x="115" y="223"/>
                    <a:pt x="109" y="221"/>
                    <a:pt x="109" y="221"/>
                  </a:cubicBezTo>
                  <a:cubicBezTo>
                    <a:pt x="108" y="221"/>
                    <a:pt x="107" y="221"/>
                    <a:pt x="107" y="221"/>
                  </a:cubicBezTo>
                  <a:cubicBezTo>
                    <a:pt x="106" y="221"/>
                    <a:pt x="104" y="224"/>
                    <a:pt x="102" y="225"/>
                  </a:cubicBezTo>
                  <a:cubicBezTo>
                    <a:pt x="101" y="225"/>
                    <a:pt x="101" y="228"/>
                    <a:pt x="100" y="229"/>
                  </a:cubicBezTo>
                  <a:cubicBezTo>
                    <a:pt x="100" y="231"/>
                    <a:pt x="99" y="232"/>
                    <a:pt x="98" y="232"/>
                  </a:cubicBezTo>
                  <a:cubicBezTo>
                    <a:pt x="98" y="233"/>
                    <a:pt x="92" y="231"/>
                    <a:pt x="92" y="232"/>
                  </a:cubicBezTo>
                  <a:close/>
                  <a:moveTo>
                    <a:pt x="60" y="252"/>
                  </a:moveTo>
                  <a:cubicBezTo>
                    <a:pt x="60" y="252"/>
                    <a:pt x="60" y="252"/>
                    <a:pt x="60" y="252"/>
                  </a:cubicBezTo>
                  <a:cubicBezTo>
                    <a:pt x="60" y="252"/>
                    <a:pt x="62" y="251"/>
                    <a:pt x="62" y="252"/>
                  </a:cubicBezTo>
                  <a:cubicBezTo>
                    <a:pt x="62" y="252"/>
                    <a:pt x="63" y="253"/>
                    <a:pt x="63" y="254"/>
                  </a:cubicBezTo>
                  <a:cubicBezTo>
                    <a:pt x="64" y="254"/>
                    <a:pt x="66" y="256"/>
                    <a:pt x="67" y="256"/>
                  </a:cubicBezTo>
                  <a:cubicBezTo>
                    <a:pt x="68" y="256"/>
                    <a:pt x="71" y="256"/>
                    <a:pt x="71" y="256"/>
                  </a:cubicBezTo>
                  <a:cubicBezTo>
                    <a:pt x="74" y="259"/>
                    <a:pt x="74" y="259"/>
                    <a:pt x="74" y="259"/>
                  </a:cubicBezTo>
                  <a:cubicBezTo>
                    <a:pt x="74" y="259"/>
                    <a:pt x="77" y="260"/>
                    <a:pt x="77" y="261"/>
                  </a:cubicBezTo>
                  <a:cubicBezTo>
                    <a:pt x="77" y="261"/>
                    <a:pt x="72" y="264"/>
                    <a:pt x="72" y="264"/>
                  </a:cubicBezTo>
                  <a:cubicBezTo>
                    <a:pt x="71" y="265"/>
                    <a:pt x="71" y="265"/>
                    <a:pt x="71" y="265"/>
                  </a:cubicBezTo>
                  <a:cubicBezTo>
                    <a:pt x="71" y="265"/>
                    <a:pt x="71" y="267"/>
                    <a:pt x="69" y="266"/>
                  </a:cubicBezTo>
                  <a:cubicBezTo>
                    <a:pt x="68" y="266"/>
                    <a:pt x="67" y="266"/>
                    <a:pt x="66" y="265"/>
                  </a:cubicBezTo>
                  <a:cubicBezTo>
                    <a:pt x="66" y="264"/>
                    <a:pt x="66" y="264"/>
                    <a:pt x="65" y="263"/>
                  </a:cubicBezTo>
                  <a:cubicBezTo>
                    <a:pt x="63" y="262"/>
                    <a:pt x="59" y="259"/>
                    <a:pt x="59" y="259"/>
                  </a:cubicBezTo>
                  <a:cubicBezTo>
                    <a:pt x="59" y="256"/>
                    <a:pt x="59" y="256"/>
                    <a:pt x="59" y="256"/>
                  </a:cubicBezTo>
                  <a:cubicBezTo>
                    <a:pt x="59" y="254"/>
                    <a:pt x="59" y="254"/>
                    <a:pt x="59" y="254"/>
                  </a:cubicBezTo>
                  <a:cubicBezTo>
                    <a:pt x="60" y="252"/>
                    <a:pt x="60" y="252"/>
                    <a:pt x="60" y="252"/>
                  </a:cubicBezTo>
                  <a:close/>
                  <a:moveTo>
                    <a:pt x="48" y="234"/>
                  </a:moveTo>
                  <a:cubicBezTo>
                    <a:pt x="48" y="234"/>
                    <a:pt x="48" y="234"/>
                    <a:pt x="48" y="234"/>
                  </a:cubicBezTo>
                  <a:cubicBezTo>
                    <a:pt x="45" y="230"/>
                    <a:pt x="45" y="230"/>
                    <a:pt x="45" y="230"/>
                  </a:cubicBezTo>
                  <a:cubicBezTo>
                    <a:pt x="43" y="234"/>
                    <a:pt x="43" y="234"/>
                    <a:pt x="43" y="234"/>
                  </a:cubicBezTo>
                  <a:cubicBezTo>
                    <a:pt x="42" y="238"/>
                    <a:pt x="42" y="238"/>
                    <a:pt x="42" y="238"/>
                  </a:cubicBezTo>
                  <a:cubicBezTo>
                    <a:pt x="45" y="240"/>
                    <a:pt x="45" y="240"/>
                    <a:pt x="45" y="240"/>
                  </a:cubicBezTo>
                  <a:cubicBezTo>
                    <a:pt x="46" y="240"/>
                    <a:pt x="46" y="240"/>
                    <a:pt x="46" y="240"/>
                  </a:cubicBezTo>
                  <a:cubicBezTo>
                    <a:pt x="48" y="237"/>
                    <a:pt x="48" y="237"/>
                    <a:pt x="48" y="237"/>
                  </a:cubicBezTo>
                  <a:cubicBezTo>
                    <a:pt x="50" y="240"/>
                    <a:pt x="50" y="240"/>
                    <a:pt x="50" y="240"/>
                  </a:cubicBezTo>
                  <a:cubicBezTo>
                    <a:pt x="52" y="244"/>
                    <a:pt x="52" y="244"/>
                    <a:pt x="52" y="244"/>
                  </a:cubicBezTo>
                  <a:cubicBezTo>
                    <a:pt x="52" y="244"/>
                    <a:pt x="54" y="242"/>
                    <a:pt x="55" y="241"/>
                  </a:cubicBezTo>
                  <a:cubicBezTo>
                    <a:pt x="56" y="241"/>
                    <a:pt x="60" y="244"/>
                    <a:pt x="60" y="244"/>
                  </a:cubicBezTo>
                  <a:cubicBezTo>
                    <a:pt x="60" y="244"/>
                    <a:pt x="64" y="242"/>
                    <a:pt x="65" y="242"/>
                  </a:cubicBezTo>
                  <a:cubicBezTo>
                    <a:pt x="66" y="242"/>
                    <a:pt x="63" y="239"/>
                    <a:pt x="63" y="239"/>
                  </a:cubicBezTo>
                  <a:cubicBezTo>
                    <a:pt x="60" y="236"/>
                    <a:pt x="60" y="236"/>
                    <a:pt x="60" y="236"/>
                  </a:cubicBezTo>
                  <a:cubicBezTo>
                    <a:pt x="58" y="234"/>
                    <a:pt x="58" y="234"/>
                    <a:pt x="58" y="234"/>
                  </a:cubicBezTo>
                  <a:cubicBezTo>
                    <a:pt x="54" y="232"/>
                    <a:pt x="54" y="232"/>
                    <a:pt x="54" y="232"/>
                  </a:cubicBezTo>
                  <a:cubicBezTo>
                    <a:pt x="54" y="231"/>
                    <a:pt x="54" y="231"/>
                    <a:pt x="54" y="231"/>
                  </a:cubicBezTo>
                  <a:cubicBezTo>
                    <a:pt x="55" y="229"/>
                    <a:pt x="55" y="229"/>
                    <a:pt x="55" y="229"/>
                  </a:cubicBezTo>
                  <a:cubicBezTo>
                    <a:pt x="55" y="229"/>
                    <a:pt x="55" y="231"/>
                    <a:pt x="57" y="230"/>
                  </a:cubicBezTo>
                  <a:cubicBezTo>
                    <a:pt x="59" y="230"/>
                    <a:pt x="59" y="230"/>
                    <a:pt x="59" y="229"/>
                  </a:cubicBezTo>
                  <a:cubicBezTo>
                    <a:pt x="60" y="229"/>
                    <a:pt x="59" y="228"/>
                    <a:pt x="59" y="228"/>
                  </a:cubicBezTo>
                  <a:cubicBezTo>
                    <a:pt x="56" y="226"/>
                    <a:pt x="56" y="226"/>
                    <a:pt x="56" y="226"/>
                  </a:cubicBezTo>
                  <a:cubicBezTo>
                    <a:pt x="57" y="223"/>
                    <a:pt x="57" y="223"/>
                    <a:pt x="57" y="223"/>
                  </a:cubicBezTo>
                  <a:cubicBezTo>
                    <a:pt x="54" y="221"/>
                    <a:pt x="54" y="221"/>
                    <a:pt x="54" y="221"/>
                  </a:cubicBezTo>
                  <a:cubicBezTo>
                    <a:pt x="53" y="224"/>
                    <a:pt x="53" y="224"/>
                    <a:pt x="53" y="224"/>
                  </a:cubicBezTo>
                  <a:cubicBezTo>
                    <a:pt x="50" y="223"/>
                    <a:pt x="50" y="223"/>
                    <a:pt x="50" y="223"/>
                  </a:cubicBezTo>
                  <a:cubicBezTo>
                    <a:pt x="50" y="223"/>
                    <a:pt x="49" y="225"/>
                    <a:pt x="49" y="225"/>
                  </a:cubicBezTo>
                  <a:cubicBezTo>
                    <a:pt x="49" y="226"/>
                    <a:pt x="50" y="229"/>
                    <a:pt x="50" y="229"/>
                  </a:cubicBezTo>
                  <a:cubicBezTo>
                    <a:pt x="48" y="234"/>
                    <a:pt x="48" y="234"/>
                    <a:pt x="48" y="234"/>
                  </a:cubicBezTo>
                  <a:close/>
                  <a:moveTo>
                    <a:pt x="11" y="161"/>
                  </a:moveTo>
                  <a:cubicBezTo>
                    <a:pt x="11" y="161"/>
                    <a:pt x="11" y="161"/>
                    <a:pt x="11" y="161"/>
                  </a:cubicBezTo>
                  <a:cubicBezTo>
                    <a:pt x="9" y="161"/>
                    <a:pt x="9" y="161"/>
                    <a:pt x="9" y="161"/>
                  </a:cubicBezTo>
                  <a:cubicBezTo>
                    <a:pt x="9" y="161"/>
                    <a:pt x="9" y="162"/>
                    <a:pt x="10" y="163"/>
                  </a:cubicBezTo>
                  <a:cubicBezTo>
                    <a:pt x="11" y="164"/>
                    <a:pt x="13" y="170"/>
                    <a:pt x="13" y="170"/>
                  </a:cubicBezTo>
                  <a:cubicBezTo>
                    <a:pt x="15" y="171"/>
                    <a:pt x="15" y="171"/>
                    <a:pt x="15" y="171"/>
                  </a:cubicBezTo>
                  <a:cubicBezTo>
                    <a:pt x="19" y="173"/>
                    <a:pt x="19" y="173"/>
                    <a:pt x="19" y="173"/>
                  </a:cubicBezTo>
                  <a:cubicBezTo>
                    <a:pt x="22" y="176"/>
                    <a:pt x="22" y="176"/>
                    <a:pt x="22" y="176"/>
                  </a:cubicBezTo>
                  <a:cubicBezTo>
                    <a:pt x="22" y="176"/>
                    <a:pt x="24" y="179"/>
                    <a:pt x="21" y="178"/>
                  </a:cubicBezTo>
                  <a:cubicBezTo>
                    <a:pt x="18" y="177"/>
                    <a:pt x="15" y="175"/>
                    <a:pt x="14" y="174"/>
                  </a:cubicBezTo>
                  <a:cubicBezTo>
                    <a:pt x="12" y="174"/>
                    <a:pt x="10" y="173"/>
                    <a:pt x="10" y="173"/>
                  </a:cubicBezTo>
                  <a:cubicBezTo>
                    <a:pt x="10" y="173"/>
                    <a:pt x="9" y="168"/>
                    <a:pt x="9" y="167"/>
                  </a:cubicBezTo>
                  <a:cubicBezTo>
                    <a:pt x="8" y="167"/>
                    <a:pt x="6" y="166"/>
                    <a:pt x="6" y="166"/>
                  </a:cubicBezTo>
                  <a:cubicBezTo>
                    <a:pt x="0" y="163"/>
                    <a:pt x="0" y="163"/>
                    <a:pt x="0" y="163"/>
                  </a:cubicBezTo>
                  <a:cubicBezTo>
                    <a:pt x="0" y="163"/>
                    <a:pt x="0" y="159"/>
                    <a:pt x="1" y="158"/>
                  </a:cubicBezTo>
                  <a:cubicBezTo>
                    <a:pt x="1" y="158"/>
                    <a:pt x="1" y="156"/>
                    <a:pt x="3" y="156"/>
                  </a:cubicBezTo>
                  <a:cubicBezTo>
                    <a:pt x="4" y="155"/>
                    <a:pt x="7" y="155"/>
                    <a:pt x="7" y="155"/>
                  </a:cubicBezTo>
                  <a:cubicBezTo>
                    <a:pt x="7" y="155"/>
                    <a:pt x="7" y="152"/>
                    <a:pt x="8" y="153"/>
                  </a:cubicBezTo>
                  <a:cubicBezTo>
                    <a:pt x="9" y="154"/>
                    <a:pt x="11" y="157"/>
                    <a:pt x="11" y="157"/>
                  </a:cubicBezTo>
                  <a:lnTo>
                    <a:pt x="11" y="161"/>
                  </a:lnTo>
                  <a:close/>
                </a:path>
              </a:pathLst>
            </a:custGeom>
            <a:grpFill/>
            <a:ln w="38100" cap="rnd" cmpd="sng">
              <a:solidFill>
                <a:schemeClr val="bg2"/>
              </a:solidFill>
              <a:prstDash val="solid"/>
              <a:round/>
              <a:headEnd/>
              <a:tailEnd/>
            </a:ln>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en-US" sz="1050">
                <a:solidFill>
                  <a:srgbClr val="0032A0">
                    <a:lumMod val="50000"/>
                  </a:srgbClr>
                </a:solidFill>
                <a:latin typeface="Calibri Light"/>
              </a:endParaRPr>
            </a:p>
          </p:txBody>
        </p:sp>
        <p:sp>
          <p:nvSpPr>
            <p:cNvPr id="576" name="Freeform 210"/>
            <p:cNvSpPr>
              <a:spLocks noEditPoints="1"/>
            </p:cNvSpPr>
            <p:nvPr/>
          </p:nvSpPr>
          <p:spPr bwMode="auto">
            <a:xfrm>
              <a:off x="6551975" y="3312876"/>
              <a:ext cx="1810762" cy="943961"/>
            </a:xfrm>
            <a:custGeom>
              <a:avLst/>
              <a:gdLst>
                <a:gd name="T0" fmla="*/ 742 w 794"/>
                <a:gd name="T1" fmla="*/ 116 h 427"/>
                <a:gd name="T2" fmla="*/ 780 w 794"/>
                <a:gd name="T3" fmla="*/ 173 h 427"/>
                <a:gd name="T4" fmla="*/ 770 w 794"/>
                <a:gd name="T5" fmla="*/ 188 h 427"/>
                <a:gd name="T6" fmla="*/ 699 w 794"/>
                <a:gd name="T7" fmla="*/ 222 h 427"/>
                <a:gd name="T8" fmla="*/ 627 w 794"/>
                <a:gd name="T9" fmla="*/ 256 h 427"/>
                <a:gd name="T10" fmla="*/ 498 w 794"/>
                <a:gd name="T11" fmla="*/ 320 h 427"/>
                <a:gd name="T12" fmla="*/ 472 w 794"/>
                <a:gd name="T13" fmla="*/ 373 h 427"/>
                <a:gd name="T14" fmla="*/ 438 w 794"/>
                <a:gd name="T15" fmla="*/ 333 h 427"/>
                <a:gd name="T16" fmla="*/ 374 w 794"/>
                <a:gd name="T17" fmla="*/ 377 h 427"/>
                <a:gd name="T18" fmla="*/ 261 w 794"/>
                <a:gd name="T19" fmla="*/ 378 h 427"/>
                <a:gd name="T20" fmla="*/ 178 w 794"/>
                <a:gd name="T21" fmla="*/ 417 h 427"/>
                <a:gd name="T22" fmla="*/ 129 w 794"/>
                <a:gd name="T23" fmla="*/ 413 h 427"/>
                <a:gd name="T24" fmla="*/ 100 w 794"/>
                <a:gd name="T25" fmla="*/ 401 h 427"/>
                <a:gd name="T26" fmla="*/ 84 w 794"/>
                <a:gd name="T27" fmla="*/ 373 h 427"/>
                <a:gd name="T28" fmla="*/ 94 w 794"/>
                <a:gd name="T29" fmla="*/ 369 h 427"/>
                <a:gd name="T30" fmla="*/ 66 w 794"/>
                <a:gd name="T31" fmla="*/ 348 h 427"/>
                <a:gd name="T32" fmla="*/ 45 w 794"/>
                <a:gd name="T33" fmla="*/ 343 h 427"/>
                <a:gd name="T34" fmla="*/ 49 w 794"/>
                <a:gd name="T35" fmla="*/ 326 h 427"/>
                <a:gd name="T36" fmla="*/ 70 w 794"/>
                <a:gd name="T37" fmla="*/ 333 h 427"/>
                <a:gd name="T38" fmla="*/ 65 w 794"/>
                <a:gd name="T39" fmla="*/ 316 h 427"/>
                <a:gd name="T40" fmla="*/ 55 w 794"/>
                <a:gd name="T41" fmla="*/ 299 h 427"/>
                <a:gd name="T42" fmla="*/ 43 w 794"/>
                <a:gd name="T43" fmla="*/ 278 h 427"/>
                <a:gd name="T44" fmla="*/ 22 w 794"/>
                <a:gd name="T45" fmla="*/ 277 h 427"/>
                <a:gd name="T46" fmla="*/ 22 w 794"/>
                <a:gd name="T47" fmla="*/ 246 h 427"/>
                <a:gd name="T48" fmla="*/ 47 w 794"/>
                <a:gd name="T49" fmla="*/ 225 h 427"/>
                <a:gd name="T50" fmla="*/ 79 w 794"/>
                <a:gd name="T51" fmla="*/ 220 h 427"/>
                <a:gd name="T52" fmla="*/ 83 w 794"/>
                <a:gd name="T53" fmla="*/ 218 h 427"/>
                <a:gd name="T54" fmla="*/ 123 w 794"/>
                <a:gd name="T55" fmla="*/ 207 h 427"/>
                <a:gd name="T56" fmla="*/ 120 w 794"/>
                <a:gd name="T57" fmla="*/ 197 h 427"/>
                <a:gd name="T58" fmla="*/ 154 w 794"/>
                <a:gd name="T59" fmla="*/ 177 h 427"/>
                <a:gd name="T60" fmla="*/ 88 w 794"/>
                <a:gd name="T61" fmla="*/ 179 h 427"/>
                <a:gd name="T62" fmla="*/ 48 w 794"/>
                <a:gd name="T63" fmla="*/ 214 h 427"/>
                <a:gd name="T64" fmla="*/ 18 w 794"/>
                <a:gd name="T65" fmla="*/ 248 h 427"/>
                <a:gd name="T66" fmla="*/ 15 w 794"/>
                <a:gd name="T67" fmla="*/ 240 h 427"/>
                <a:gd name="T68" fmla="*/ 33 w 794"/>
                <a:gd name="T69" fmla="*/ 217 h 427"/>
                <a:gd name="T70" fmla="*/ 0 w 794"/>
                <a:gd name="T71" fmla="*/ 217 h 427"/>
                <a:gd name="T72" fmla="*/ 11 w 794"/>
                <a:gd name="T73" fmla="*/ 197 h 427"/>
                <a:gd name="T74" fmla="*/ 18 w 794"/>
                <a:gd name="T75" fmla="*/ 175 h 427"/>
                <a:gd name="T76" fmla="*/ 1 w 794"/>
                <a:gd name="T77" fmla="*/ 162 h 427"/>
                <a:gd name="T78" fmla="*/ 5 w 794"/>
                <a:gd name="T79" fmla="*/ 158 h 427"/>
                <a:gd name="T80" fmla="*/ 32 w 794"/>
                <a:gd name="T81" fmla="*/ 135 h 427"/>
                <a:gd name="T82" fmla="*/ 65 w 794"/>
                <a:gd name="T83" fmla="*/ 131 h 427"/>
                <a:gd name="T84" fmla="*/ 106 w 794"/>
                <a:gd name="T85" fmla="*/ 157 h 427"/>
                <a:gd name="T86" fmla="*/ 159 w 794"/>
                <a:gd name="T87" fmla="*/ 154 h 427"/>
                <a:gd name="T88" fmla="*/ 203 w 794"/>
                <a:gd name="T89" fmla="*/ 143 h 427"/>
                <a:gd name="T90" fmla="*/ 235 w 794"/>
                <a:gd name="T91" fmla="*/ 107 h 427"/>
                <a:gd name="T92" fmla="*/ 325 w 794"/>
                <a:gd name="T93" fmla="*/ 69 h 427"/>
                <a:gd name="T94" fmla="*/ 358 w 794"/>
                <a:gd name="T95" fmla="*/ 81 h 427"/>
                <a:gd name="T96" fmla="*/ 390 w 794"/>
                <a:gd name="T97" fmla="*/ 93 h 427"/>
                <a:gd name="T98" fmla="*/ 427 w 794"/>
                <a:gd name="T99" fmla="*/ 89 h 427"/>
                <a:gd name="T100" fmla="*/ 454 w 794"/>
                <a:gd name="T101" fmla="*/ 87 h 427"/>
                <a:gd name="T102" fmla="*/ 490 w 794"/>
                <a:gd name="T103" fmla="*/ 75 h 427"/>
                <a:gd name="T104" fmla="*/ 516 w 794"/>
                <a:gd name="T105" fmla="*/ 67 h 427"/>
                <a:gd name="T106" fmla="*/ 554 w 794"/>
                <a:gd name="T107" fmla="*/ 51 h 427"/>
                <a:gd name="T108" fmla="*/ 575 w 794"/>
                <a:gd name="T109" fmla="*/ 27 h 427"/>
                <a:gd name="T110" fmla="*/ 606 w 794"/>
                <a:gd name="T111" fmla="*/ 14 h 427"/>
                <a:gd name="T112" fmla="*/ 642 w 794"/>
                <a:gd name="T113" fmla="*/ 9 h 427"/>
                <a:gd name="T114" fmla="*/ 671 w 794"/>
                <a:gd name="T115" fmla="*/ 16 h 427"/>
                <a:gd name="T116" fmla="*/ 674 w 794"/>
                <a:gd name="T117" fmla="*/ 40 h 427"/>
                <a:gd name="T118" fmla="*/ 685 w 794"/>
                <a:gd name="T119" fmla="*/ 59 h 427"/>
                <a:gd name="T120" fmla="*/ 708 w 794"/>
                <a:gd name="T121" fmla="*/ 58 h 427"/>
                <a:gd name="T122" fmla="*/ 727 w 794"/>
                <a:gd name="T123" fmla="*/ 8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94" h="427">
                  <a:moveTo>
                    <a:pt x="727" y="80"/>
                  </a:moveTo>
                  <a:cubicBezTo>
                    <a:pt x="717" y="84"/>
                    <a:pt x="717" y="84"/>
                    <a:pt x="717" y="84"/>
                  </a:cubicBezTo>
                  <a:cubicBezTo>
                    <a:pt x="717" y="86"/>
                    <a:pt x="717" y="86"/>
                    <a:pt x="717" y="86"/>
                  </a:cubicBezTo>
                  <a:cubicBezTo>
                    <a:pt x="723" y="93"/>
                    <a:pt x="723" y="93"/>
                    <a:pt x="723" y="93"/>
                  </a:cubicBezTo>
                  <a:cubicBezTo>
                    <a:pt x="729" y="95"/>
                    <a:pt x="729" y="95"/>
                    <a:pt x="729" y="95"/>
                  </a:cubicBezTo>
                  <a:cubicBezTo>
                    <a:pt x="733" y="105"/>
                    <a:pt x="733" y="105"/>
                    <a:pt x="733" y="105"/>
                  </a:cubicBezTo>
                  <a:cubicBezTo>
                    <a:pt x="742" y="116"/>
                    <a:pt x="742" y="116"/>
                    <a:pt x="742" y="116"/>
                  </a:cubicBezTo>
                  <a:cubicBezTo>
                    <a:pt x="748" y="129"/>
                    <a:pt x="748" y="129"/>
                    <a:pt x="748" y="129"/>
                  </a:cubicBezTo>
                  <a:cubicBezTo>
                    <a:pt x="756" y="130"/>
                    <a:pt x="756" y="130"/>
                    <a:pt x="756" y="130"/>
                  </a:cubicBezTo>
                  <a:cubicBezTo>
                    <a:pt x="758" y="135"/>
                    <a:pt x="756" y="128"/>
                    <a:pt x="756" y="136"/>
                  </a:cubicBezTo>
                  <a:cubicBezTo>
                    <a:pt x="754" y="148"/>
                    <a:pt x="753" y="140"/>
                    <a:pt x="756" y="154"/>
                  </a:cubicBezTo>
                  <a:cubicBezTo>
                    <a:pt x="756" y="158"/>
                    <a:pt x="771" y="156"/>
                    <a:pt x="772" y="156"/>
                  </a:cubicBezTo>
                  <a:cubicBezTo>
                    <a:pt x="771" y="157"/>
                    <a:pt x="777" y="160"/>
                    <a:pt x="775" y="165"/>
                  </a:cubicBezTo>
                  <a:cubicBezTo>
                    <a:pt x="773" y="169"/>
                    <a:pt x="783" y="167"/>
                    <a:pt x="780" y="173"/>
                  </a:cubicBezTo>
                  <a:cubicBezTo>
                    <a:pt x="779" y="175"/>
                    <a:pt x="787" y="173"/>
                    <a:pt x="791" y="175"/>
                  </a:cubicBezTo>
                  <a:cubicBezTo>
                    <a:pt x="794" y="176"/>
                    <a:pt x="794" y="181"/>
                    <a:pt x="793" y="182"/>
                  </a:cubicBezTo>
                  <a:cubicBezTo>
                    <a:pt x="791" y="185"/>
                    <a:pt x="790" y="183"/>
                    <a:pt x="786" y="187"/>
                  </a:cubicBezTo>
                  <a:cubicBezTo>
                    <a:pt x="780" y="191"/>
                    <a:pt x="783" y="194"/>
                    <a:pt x="783" y="195"/>
                  </a:cubicBezTo>
                  <a:cubicBezTo>
                    <a:pt x="782" y="198"/>
                    <a:pt x="780" y="199"/>
                    <a:pt x="779" y="200"/>
                  </a:cubicBezTo>
                  <a:cubicBezTo>
                    <a:pt x="772" y="196"/>
                    <a:pt x="772" y="196"/>
                    <a:pt x="772" y="196"/>
                  </a:cubicBezTo>
                  <a:cubicBezTo>
                    <a:pt x="770" y="188"/>
                    <a:pt x="770" y="188"/>
                    <a:pt x="770" y="188"/>
                  </a:cubicBezTo>
                  <a:cubicBezTo>
                    <a:pt x="761" y="188"/>
                    <a:pt x="761" y="188"/>
                    <a:pt x="761" y="188"/>
                  </a:cubicBezTo>
                  <a:cubicBezTo>
                    <a:pt x="757" y="196"/>
                    <a:pt x="757" y="196"/>
                    <a:pt x="757" y="196"/>
                  </a:cubicBezTo>
                  <a:cubicBezTo>
                    <a:pt x="737" y="198"/>
                    <a:pt x="737" y="198"/>
                    <a:pt x="737" y="198"/>
                  </a:cubicBezTo>
                  <a:cubicBezTo>
                    <a:pt x="730" y="203"/>
                    <a:pt x="726" y="194"/>
                    <a:pt x="722" y="202"/>
                  </a:cubicBezTo>
                  <a:cubicBezTo>
                    <a:pt x="713" y="203"/>
                    <a:pt x="721" y="205"/>
                    <a:pt x="712" y="204"/>
                  </a:cubicBezTo>
                  <a:cubicBezTo>
                    <a:pt x="710" y="204"/>
                    <a:pt x="711" y="216"/>
                    <a:pt x="706" y="219"/>
                  </a:cubicBezTo>
                  <a:cubicBezTo>
                    <a:pt x="703" y="220"/>
                    <a:pt x="703" y="222"/>
                    <a:pt x="699" y="222"/>
                  </a:cubicBezTo>
                  <a:cubicBezTo>
                    <a:pt x="693" y="221"/>
                    <a:pt x="697" y="217"/>
                    <a:pt x="696" y="217"/>
                  </a:cubicBezTo>
                  <a:cubicBezTo>
                    <a:pt x="690" y="216"/>
                    <a:pt x="690" y="216"/>
                    <a:pt x="690" y="216"/>
                  </a:cubicBezTo>
                  <a:cubicBezTo>
                    <a:pt x="685" y="228"/>
                    <a:pt x="685" y="228"/>
                    <a:pt x="685" y="228"/>
                  </a:cubicBezTo>
                  <a:cubicBezTo>
                    <a:pt x="670" y="234"/>
                    <a:pt x="670" y="234"/>
                    <a:pt x="670" y="234"/>
                  </a:cubicBezTo>
                  <a:cubicBezTo>
                    <a:pt x="659" y="240"/>
                    <a:pt x="659" y="240"/>
                    <a:pt x="659" y="240"/>
                  </a:cubicBezTo>
                  <a:cubicBezTo>
                    <a:pt x="638" y="246"/>
                    <a:pt x="638" y="246"/>
                    <a:pt x="638" y="246"/>
                  </a:cubicBezTo>
                  <a:cubicBezTo>
                    <a:pt x="627" y="256"/>
                    <a:pt x="627" y="256"/>
                    <a:pt x="627" y="256"/>
                  </a:cubicBezTo>
                  <a:cubicBezTo>
                    <a:pt x="610" y="261"/>
                    <a:pt x="625" y="261"/>
                    <a:pt x="609" y="276"/>
                  </a:cubicBezTo>
                  <a:cubicBezTo>
                    <a:pt x="598" y="287"/>
                    <a:pt x="580" y="290"/>
                    <a:pt x="564" y="295"/>
                  </a:cubicBezTo>
                  <a:cubicBezTo>
                    <a:pt x="551" y="288"/>
                    <a:pt x="551" y="288"/>
                    <a:pt x="551" y="288"/>
                  </a:cubicBezTo>
                  <a:cubicBezTo>
                    <a:pt x="551" y="288"/>
                    <a:pt x="545" y="290"/>
                    <a:pt x="542" y="290"/>
                  </a:cubicBezTo>
                  <a:cubicBezTo>
                    <a:pt x="539" y="291"/>
                    <a:pt x="529" y="302"/>
                    <a:pt x="529" y="302"/>
                  </a:cubicBezTo>
                  <a:cubicBezTo>
                    <a:pt x="516" y="314"/>
                    <a:pt x="516" y="314"/>
                    <a:pt x="516" y="314"/>
                  </a:cubicBezTo>
                  <a:cubicBezTo>
                    <a:pt x="511" y="317"/>
                    <a:pt x="505" y="320"/>
                    <a:pt x="498" y="320"/>
                  </a:cubicBezTo>
                  <a:cubicBezTo>
                    <a:pt x="489" y="314"/>
                    <a:pt x="489" y="314"/>
                    <a:pt x="489" y="314"/>
                  </a:cubicBezTo>
                  <a:cubicBezTo>
                    <a:pt x="480" y="314"/>
                    <a:pt x="476" y="319"/>
                    <a:pt x="481" y="326"/>
                  </a:cubicBezTo>
                  <a:cubicBezTo>
                    <a:pt x="483" y="329"/>
                    <a:pt x="481" y="331"/>
                    <a:pt x="482" y="334"/>
                  </a:cubicBezTo>
                  <a:cubicBezTo>
                    <a:pt x="482" y="339"/>
                    <a:pt x="491" y="341"/>
                    <a:pt x="490" y="345"/>
                  </a:cubicBezTo>
                  <a:cubicBezTo>
                    <a:pt x="489" y="347"/>
                    <a:pt x="484" y="347"/>
                    <a:pt x="480" y="350"/>
                  </a:cubicBezTo>
                  <a:cubicBezTo>
                    <a:pt x="477" y="352"/>
                    <a:pt x="483" y="363"/>
                    <a:pt x="481" y="363"/>
                  </a:cubicBezTo>
                  <a:cubicBezTo>
                    <a:pt x="481" y="363"/>
                    <a:pt x="476" y="375"/>
                    <a:pt x="472" y="373"/>
                  </a:cubicBezTo>
                  <a:cubicBezTo>
                    <a:pt x="470" y="371"/>
                    <a:pt x="467" y="368"/>
                    <a:pt x="465" y="364"/>
                  </a:cubicBezTo>
                  <a:cubicBezTo>
                    <a:pt x="463" y="361"/>
                    <a:pt x="456" y="358"/>
                    <a:pt x="455" y="354"/>
                  </a:cubicBezTo>
                  <a:cubicBezTo>
                    <a:pt x="452" y="350"/>
                    <a:pt x="465" y="334"/>
                    <a:pt x="464" y="333"/>
                  </a:cubicBezTo>
                  <a:cubicBezTo>
                    <a:pt x="465" y="330"/>
                    <a:pt x="465" y="330"/>
                    <a:pt x="463" y="324"/>
                  </a:cubicBezTo>
                  <a:cubicBezTo>
                    <a:pt x="463" y="321"/>
                    <a:pt x="454" y="320"/>
                    <a:pt x="452" y="317"/>
                  </a:cubicBezTo>
                  <a:cubicBezTo>
                    <a:pt x="446" y="328"/>
                    <a:pt x="446" y="328"/>
                    <a:pt x="446" y="328"/>
                  </a:cubicBezTo>
                  <a:cubicBezTo>
                    <a:pt x="438" y="333"/>
                    <a:pt x="438" y="333"/>
                    <a:pt x="438" y="333"/>
                  </a:cubicBezTo>
                  <a:cubicBezTo>
                    <a:pt x="430" y="334"/>
                    <a:pt x="443" y="343"/>
                    <a:pt x="437" y="342"/>
                  </a:cubicBezTo>
                  <a:cubicBezTo>
                    <a:pt x="436" y="341"/>
                    <a:pt x="429" y="347"/>
                    <a:pt x="423" y="344"/>
                  </a:cubicBezTo>
                  <a:cubicBezTo>
                    <a:pt x="416" y="340"/>
                    <a:pt x="407" y="339"/>
                    <a:pt x="404" y="339"/>
                  </a:cubicBezTo>
                  <a:cubicBezTo>
                    <a:pt x="395" y="343"/>
                    <a:pt x="395" y="343"/>
                    <a:pt x="395" y="343"/>
                  </a:cubicBezTo>
                  <a:cubicBezTo>
                    <a:pt x="392" y="348"/>
                    <a:pt x="391" y="354"/>
                    <a:pt x="389" y="357"/>
                  </a:cubicBezTo>
                  <a:cubicBezTo>
                    <a:pt x="381" y="368"/>
                    <a:pt x="381" y="368"/>
                    <a:pt x="381" y="368"/>
                  </a:cubicBezTo>
                  <a:cubicBezTo>
                    <a:pt x="370" y="372"/>
                    <a:pt x="379" y="375"/>
                    <a:pt x="374" y="377"/>
                  </a:cubicBezTo>
                  <a:cubicBezTo>
                    <a:pt x="372" y="378"/>
                    <a:pt x="369" y="385"/>
                    <a:pt x="362" y="387"/>
                  </a:cubicBezTo>
                  <a:cubicBezTo>
                    <a:pt x="358" y="388"/>
                    <a:pt x="352" y="393"/>
                    <a:pt x="347" y="393"/>
                  </a:cubicBezTo>
                  <a:cubicBezTo>
                    <a:pt x="345" y="393"/>
                    <a:pt x="334" y="401"/>
                    <a:pt x="333" y="403"/>
                  </a:cubicBezTo>
                  <a:cubicBezTo>
                    <a:pt x="325" y="401"/>
                    <a:pt x="303" y="395"/>
                    <a:pt x="301" y="387"/>
                  </a:cubicBezTo>
                  <a:cubicBezTo>
                    <a:pt x="299" y="380"/>
                    <a:pt x="292" y="390"/>
                    <a:pt x="286" y="383"/>
                  </a:cubicBezTo>
                  <a:cubicBezTo>
                    <a:pt x="271" y="378"/>
                    <a:pt x="271" y="378"/>
                    <a:pt x="271" y="378"/>
                  </a:cubicBezTo>
                  <a:cubicBezTo>
                    <a:pt x="261" y="378"/>
                    <a:pt x="261" y="378"/>
                    <a:pt x="261" y="378"/>
                  </a:cubicBezTo>
                  <a:cubicBezTo>
                    <a:pt x="257" y="378"/>
                    <a:pt x="239" y="380"/>
                    <a:pt x="235" y="382"/>
                  </a:cubicBezTo>
                  <a:cubicBezTo>
                    <a:pt x="238" y="393"/>
                    <a:pt x="237" y="385"/>
                    <a:pt x="237" y="398"/>
                  </a:cubicBezTo>
                  <a:cubicBezTo>
                    <a:pt x="231" y="399"/>
                    <a:pt x="238" y="412"/>
                    <a:pt x="233" y="416"/>
                  </a:cubicBezTo>
                  <a:cubicBezTo>
                    <a:pt x="216" y="420"/>
                    <a:pt x="216" y="420"/>
                    <a:pt x="216" y="420"/>
                  </a:cubicBezTo>
                  <a:cubicBezTo>
                    <a:pt x="206" y="426"/>
                    <a:pt x="206" y="426"/>
                    <a:pt x="206" y="426"/>
                  </a:cubicBezTo>
                  <a:cubicBezTo>
                    <a:pt x="188" y="426"/>
                    <a:pt x="188" y="426"/>
                    <a:pt x="188" y="426"/>
                  </a:cubicBezTo>
                  <a:cubicBezTo>
                    <a:pt x="188" y="427"/>
                    <a:pt x="179" y="421"/>
                    <a:pt x="178" y="417"/>
                  </a:cubicBezTo>
                  <a:cubicBezTo>
                    <a:pt x="173" y="404"/>
                    <a:pt x="176" y="406"/>
                    <a:pt x="172" y="404"/>
                  </a:cubicBezTo>
                  <a:cubicBezTo>
                    <a:pt x="165" y="402"/>
                    <a:pt x="165" y="405"/>
                    <a:pt x="163" y="404"/>
                  </a:cubicBezTo>
                  <a:cubicBezTo>
                    <a:pt x="163" y="403"/>
                    <a:pt x="159" y="404"/>
                    <a:pt x="153" y="409"/>
                  </a:cubicBezTo>
                  <a:cubicBezTo>
                    <a:pt x="151" y="412"/>
                    <a:pt x="147" y="420"/>
                    <a:pt x="145" y="421"/>
                  </a:cubicBezTo>
                  <a:cubicBezTo>
                    <a:pt x="143" y="423"/>
                    <a:pt x="143" y="416"/>
                    <a:pt x="141" y="417"/>
                  </a:cubicBezTo>
                  <a:cubicBezTo>
                    <a:pt x="137" y="419"/>
                    <a:pt x="138" y="413"/>
                    <a:pt x="130" y="418"/>
                  </a:cubicBezTo>
                  <a:cubicBezTo>
                    <a:pt x="127" y="420"/>
                    <a:pt x="117" y="417"/>
                    <a:pt x="129" y="413"/>
                  </a:cubicBezTo>
                  <a:cubicBezTo>
                    <a:pt x="131" y="413"/>
                    <a:pt x="147" y="401"/>
                    <a:pt x="147" y="400"/>
                  </a:cubicBezTo>
                  <a:cubicBezTo>
                    <a:pt x="148" y="398"/>
                    <a:pt x="137" y="393"/>
                    <a:pt x="136" y="393"/>
                  </a:cubicBezTo>
                  <a:cubicBezTo>
                    <a:pt x="135" y="393"/>
                    <a:pt x="130" y="401"/>
                    <a:pt x="125" y="403"/>
                  </a:cubicBezTo>
                  <a:cubicBezTo>
                    <a:pt x="117" y="405"/>
                    <a:pt x="117" y="406"/>
                    <a:pt x="113" y="407"/>
                  </a:cubicBezTo>
                  <a:cubicBezTo>
                    <a:pt x="110" y="408"/>
                    <a:pt x="109" y="404"/>
                    <a:pt x="107" y="405"/>
                  </a:cubicBezTo>
                  <a:cubicBezTo>
                    <a:pt x="104" y="406"/>
                    <a:pt x="104" y="408"/>
                    <a:pt x="102" y="408"/>
                  </a:cubicBezTo>
                  <a:cubicBezTo>
                    <a:pt x="97" y="408"/>
                    <a:pt x="100" y="401"/>
                    <a:pt x="100" y="401"/>
                  </a:cubicBezTo>
                  <a:cubicBezTo>
                    <a:pt x="104" y="399"/>
                    <a:pt x="103" y="401"/>
                    <a:pt x="109" y="399"/>
                  </a:cubicBezTo>
                  <a:cubicBezTo>
                    <a:pt x="111" y="398"/>
                    <a:pt x="117" y="396"/>
                    <a:pt x="117" y="393"/>
                  </a:cubicBezTo>
                  <a:cubicBezTo>
                    <a:pt x="114" y="382"/>
                    <a:pt x="109" y="392"/>
                    <a:pt x="107" y="388"/>
                  </a:cubicBezTo>
                  <a:cubicBezTo>
                    <a:pt x="105" y="384"/>
                    <a:pt x="102" y="386"/>
                    <a:pt x="101" y="384"/>
                  </a:cubicBezTo>
                  <a:cubicBezTo>
                    <a:pt x="99" y="379"/>
                    <a:pt x="99" y="398"/>
                    <a:pt x="95" y="384"/>
                  </a:cubicBezTo>
                  <a:cubicBezTo>
                    <a:pt x="93" y="377"/>
                    <a:pt x="98" y="377"/>
                    <a:pt x="87" y="374"/>
                  </a:cubicBezTo>
                  <a:cubicBezTo>
                    <a:pt x="87" y="374"/>
                    <a:pt x="85" y="373"/>
                    <a:pt x="84" y="373"/>
                  </a:cubicBezTo>
                  <a:cubicBezTo>
                    <a:pt x="84" y="372"/>
                    <a:pt x="85" y="371"/>
                    <a:pt x="85" y="371"/>
                  </a:cubicBezTo>
                  <a:cubicBezTo>
                    <a:pt x="85" y="371"/>
                    <a:pt x="82" y="368"/>
                    <a:pt x="81" y="368"/>
                  </a:cubicBezTo>
                  <a:cubicBezTo>
                    <a:pt x="81" y="368"/>
                    <a:pt x="78" y="370"/>
                    <a:pt x="78" y="370"/>
                  </a:cubicBezTo>
                  <a:cubicBezTo>
                    <a:pt x="78" y="370"/>
                    <a:pt x="77" y="370"/>
                    <a:pt x="76" y="370"/>
                  </a:cubicBezTo>
                  <a:cubicBezTo>
                    <a:pt x="76" y="369"/>
                    <a:pt x="79" y="369"/>
                    <a:pt x="83" y="367"/>
                  </a:cubicBezTo>
                  <a:cubicBezTo>
                    <a:pt x="85" y="367"/>
                    <a:pt x="86" y="370"/>
                    <a:pt x="88" y="370"/>
                  </a:cubicBezTo>
                  <a:cubicBezTo>
                    <a:pt x="90" y="371"/>
                    <a:pt x="94" y="370"/>
                    <a:pt x="94" y="369"/>
                  </a:cubicBezTo>
                  <a:cubicBezTo>
                    <a:pt x="95" y="368"/>
                    <a:pt x="90" y="365"/>
                    <a:pt x="91" y="360"/>
                  </a:cubicBezTo>
                  <a:cubicBezTo>
                    <a:pt x="91" y="358"/>
                    <a:pt x="93" y="358"/>
                    <a:pt x="91" y="357"/>
                  </a:cubicBezTo>
                  <a:cubicBezTo>
                    <a:pt x="89" y="356"/>
                    <a:pt x="89" y="355"/>
                    <a:pt x="89" y="355"/>
                  </a:cubicBezTo>
                  <a:cubicBezTo>
                    <a:pt x="76" y="354"/>
                    <a:pt x="76" y="354"/>
                    <a:pt x="76" y="354"/>
                  </a:cubicBezTo>
                  <a:cubicBezTo>
                    <a:pt x="76" y="354"/>
                    <a:pt x="76" y="354"/>
                    <a:pt x="74" y="353"/>
                  </a:cubicBezTo>
                  <a:cubicBezTo>
                    <a:pt x="72" y="352"/>
                    <a:pt x="70" y="351"/>
                    <a:pt x="70" y="351"/>
                  </a:cubicBezTo>
                  <a:cubicBezTo>
                    <a:pt x="66" y="348"/>
                    <a:pt x="66" y="348"/>
                    <a:pt x="66" y="348"/>
                  </a:cubicBezTo>
                  <a:cubicBezTo>
                    <a:pt x="66" y="348"/>
                    <a:pt x="62" y="349"/>
                    <a:pt x="61" y="349"/>
                  </a:cubicBezTo>
                  <a:cubicBezTo>
                    <a:pt x="61" y="349"/>
                    <a:pt x="62" y="353"/>
                    <a:pt x="62" y="353"/>
                  </a:cubicBezTo>
                  <a:cubicBezTo>
                    <a:pt x="61" y="354"/>
                    <a:pt x="61" y="358"/>
                    <a:pt x="57" y="355"/>
                  </a:cubicBezTo>
                  <a:cubicBezTo>
                    <a:pt x="56" y="354"/>
                    <a:pt x="53" y="351"/>
                    <a:pt x="52" y="351"/>
                  </a:cubicBezTo>
                  <a:cubicBezTo>
                    <a:pt x="51" y="352"/>
                    <a:pt x="47" y="351"/>
                    <a:pt x="47" y="350"/>
                  </a:cubicBezTo>
                  <a:cubicBezTo>
                    <a:pt x="46" y="349"/>
                    <a:pt x="43" y="348"/>
                    <a:pt x="43" y="348"/>
                  </a:cubicBezTo>
                  <a:cubicBezTo>
                    <a:pt x="43" y="348"/>
                    <a:pt x="46" y="344"/>
                    <a:pt x="45" y="343"/>
                  </a:cubicBezTo>
                  <a:cubicBezTo>
                    <a:pt x="44" y="343"/>
                    <a:pt x="50" y="345"/>
                    <a:pt x="50" y="345"/>
                  </a:cubicBezTo>
                  <a:cubicBezTo>
                    <a:pt x="50" y="345"/>
                    <a:pt x="50" y="340"/>
                    <a:pt x="51" y="340"/>
                  </a:cubicBezTo>
                  <a:cubicBezTo>
                    <a:pt x="52" y="339"/>
                    <a:pt x="49" y="339"/>
                    <a:pt x="48" y="338"/>
                  </a:cubicBezTo>
                  <a:cubicBezTo>
                    <a:pt x="47" y="337"/>
                    <a:pt x="46" y="334"/>
                    <a:pt x="46" y="334"/>
                  </a:cubicBezTo>
                  <a:cubicBezTo>
                    <a:pt x="46" y="334"/>
                    <a:pt x="44" y="333"/>
                    <a:pt x="44" y="332"/>
                  </a:cubicBezTo>
                  <a:cubicBezTo>
                    <a:pt x="43" y="328"/>
                    <a:pt x="46" y="325"/>
                    <a:pt x="47" y="325"/>
                  </a:cubicBezTo>
                  <a:cubicBezTo>
                    <a:pt x="48" y="326"/>
                    <a:pt x="48" y="326"/>
                    <a:pt x="49" y="326"/>
                  </a:cubicBezTo>
                  <a:cubicBezTo>
                    <a:pt x="51" y="327"/>
                    <a:pt x="51" y="327"/>
                    <a:pt x="51" y="327"/>
                  </a:cubicBezTo>
                  <a:cubicBezTo>
                    <a:pt x="51" y="327"/>
                    <a:pt x="53" y="330"/>
                    <a:pt x="53" y="330"/>
                  </a:cubicBezTo>
                  <a:cubicBezTo>
                    <a:pt x="54" y="330"/>
                    <a:pt x="57" y="333"/>
                    <a:pt x="57" y="333"/>
                  </a:cubicBezTo>
                  <a:cubicBezTo>
                    <a:pt x="57" y="333"/>
                    <a:pt x="59" y="337"/>
                    <a:pt x="60" y="338"/>
                  </a:cubicBezTo>
                  <a:cubicBezTo>
                    <a:pt x="61" y="338"/>
                    <a:pt x="61" y="336"/>
                    <a:pt x="63" y="336"/>
                  </a:cubicBezTo>
                  <a:cubicBezTo>
                    <a:pt x="65" y="337"/>
                    <a:pt x="67" y="339"/>
                    <a:pt x="68" y="338"/>
                  </a:cubicBezTo>
                  <a:cubicBezTo>
                    <a:pt x="69" y="338"/>
                    <a:pt x="70" y="333"/>
                    <a:pt x="70" y="333"/>
                  </a:cubicBezTo>
                  <a:cubicBezTo>
                    <a:pt x="70" y="333"/>
                    <a:pt x="64" y="329"/>
                    <a:pt x="63" y="329"/>
                  </a:cubicBezTo>
                  <a:cubicBezTo>
                    <a:pt x="63" y="328"/>
                    <a:pt x="61" y="327"/>
                    <a:pt x="61" y="326"/>
                  </a:cubicBezTo>
                  <a:cubicBezTo>
                    <a:pt x="60" y="326"/>
                    <a:pt x="58" y="325"/>
                    <a:pt x="58" y="325"/>
                  </a:cubicBezTo>
                  <a:cubicBezTo>
                    <a:pt x="58" y="325"/>
                    <a:pt x="57" y="322"/>
                    <a:pt x="57" y="322"/>
                  </a:cubicBezTo>
                  <a:cubicBezTo>
                    <a:pt x="56" y="321"/>
                    <a:pt x="57" y="319"/>
                    <a:pt x="57" y="319"/>
                  </a:cubicBezTo>
                  <a:cubicBezTo>
                    <a:pt x="58" y="318"/>
                    <a:pt x="60" y="317"/>
                    <a:pt x="61" y="317"/>
                  </a:cubicBezTo>
                  <a:cubicBezTo>
                    <a:pt x="62" y="317"/>
                    <a:pt x="65" y="316"/>
                    <a:pt x="65" y="316"/>
                  </a:cubicBezTo>
                  <a:cubicBezTo>
                    <a:pt x="66" y="311"/>
                    <a:pt x="66" y="311"/>
                    <a:pt x="66" y="311"/>
                  </a:cubicBezTo>
                  <a:cubicBezTo>
                    <a:pt x="66" y="311"/>
                    <a:pt x="68" y="307"/>
                    <a:pt x="68" y="307"/>
                  </a:cubicBezTo>
                  <a:cubicBezTo>
                    <a:pt x="67" y="307"/>
                    <a:pt x="60" y="310"/>
                    <a:pt x="60" y="309"/>
                  </a:cubicBezTo>
                  <a:cubicBezTo>
                    <a:pt x="59" y="309"/>
                    <a:pt x="57" y="309"/>
                    <a:pt x="57" y="308"/>
                  </a:cubicBezTo>
                  <a:cubicBezTo>
                    <a:pt x="56" y="307"/>
                    <a:pt x="56" y="305"/>
                    <a:pt x="56" y="304"/>
                  </a:cubicBezTo>
                  <a:cubicBezTo>
                    <a:pt x="56" y="303"/>
                    <a:pt x="57" y="301"/>
                    <a:pt x="57" y="301"/>
                  </a:cubicBezTo>
                  <a:cubicBezTo>
                    <a:pt x="57" y="301"/>
                    <a:pt x="56" y="299"/>
                    <a:pt x="55" y="299"/>
                  </a:cubicBezTo>
                  <a:cubicBezTo>
                    <a:pt x="55" y="298"/>
                    <a:pt x="54" y="296"/>
                    <a:pt x="54" y="296"/>
                  </a:cubicBezTo>
                  <a:cubicBezTo>
                    <a:pt x="54" y="296"/>
                    <a:pt x="47" y="292"/>
                    <a:pt x="47" y="292"/>
                  </a:cubicBezTo>
                  <a:cubicBezTo>
                    <a:pt x="47" y="291"/>
                    <a:pt x="47" y="288"/>
                    <a:pt x="48" y="288"/>
                  </a:cubicBezTo>
                  <a:cubicBezTo>
                    <a:pt x="48" y="287"/>
                    <a:pt x="47" y="285"/>
                    <a:pt x="49" y="283"/>
                  </a:cubicBezTo>
                  <a:cubicBezTo>
                    <a:pt x="52" y="281"/>
                    <a:pt x="54" y="275"/>
                    <a:pt x="54" y="275"/>
                  </a:cubicBezTo>
                  <a:cubicBezTo>
                    <a:pt x="54" y="275"/>
                    <a:pt x="47" y="274"/>
                    <a:pt x="47" y="274"/>
                  </a:cubicBezTo>
                  <a:cubicBezTo>
                    <a:pt x="46" y="274"/>
                    <a:pt x="43" y="278"/>
                    <a:pt x="43" y="278"/>
                  </a:cubicBezTo>
                  <a:cubicBezTo>
                    <a:pt x="43" y="278"/>
                    <a:pt x="39" y="279"/>
                    <a:pt x="39" y="280"/>
                  </a:cubicBezTo>
                  <a:cubicBezTo>
                    <a:pt x="38" y="280"/>
                    <a:pt x="33" y="281"/>
                    <a:pt x="33" y="282"/>
                  </a:cubicBezTo>
                  <a:cubicBezTo>
                    <a:pt x="32" y="282"/>
                    <a:pt x="30" y="284"/>
                    <a:pt x="29" y="284"/>
                  </a:cubicBezTo>
                  <a:cubicBezTo>
                    <a:pt x="28" y="285"/>
                    <a:pt x="24" y="287"/>
                    <a:pt x="24" y="287"/>
                  </a:cubicBezTo>
                  <a:cubicBezTo>
                    <a:pt x="24" y="287"/>
                    <a:pt x="20" y="287"/>
                    <a:pt x="20" y="287"/>
                  </a:cubicBezTo>
                  <a:cubicBezTo>
                    <a:pt x="20" y="286"/>
                    <a:pt x="20" y="279"/>
                    <a:pt x="20" y="279"/>
                  </a:cubicBezTo>
                  <a:cubicBezTo>
                    <a:pt x="20" y="279"/>
                    <a:pt x="22" y="278"/>
                    <a:pt x="22" y="277"/>
                  </a:cubicBezTo>
                  <a:cubicBezTo>
                    <a:pt x="22" y="277"/>
                    <a:pt x="21" y="273"/>
                    <a:pt x="20" y="272"/>
                  </a:cubicBezTo>
                  <a:cubicBezTo>
                    <a:pt x="20" y="272"/>
                    <a:pt x="20" y="267"/>
                    <a:pt x="20" y="266"/>
                  </a:cubicBezTo>
                  <a:cubicBezTo>
                    <a:pt x="20" y="264"/>
                    <a:pt x="19" y="261"/>
                    <a:pt x="19" y="261"/>
                  </a:cubicBezTo>
                  <a:cubicBezTo>
                    <a:pt x="18" y="256"/>
                    <a:pt x="18" y="256"/>
                    <a:pt x="18" y="256"/>
                  </a:cubicBezTo>
                  <a:cubicBezTo>
                    <a:pt x="19" y="252"/>
                    <a:pt x="19" y="252"/>
                    <a:pt x="19" y="252"/>
                  </a:cubicBezTo>
                  <a:cubicBezTo>
                    <a:pt x="20" y="250"/>
                    <a:pt x="20" y="250"/>
                    <a:pt x="20" y="250"/>
                  </a:cubicBezTo>
                  <a:cubicBezTo>
                    <a:pt x="20" y="250"/>
                    <a:pt x="22" y="246"/>
                    <a:pt x="22" y="246"/>
                  </a:cubicBezTo>
                  <a:cubicBezTo>
                    <a:pt x="22" y="245"/>
                    <a:pt x="24" y="241"/>
                    <a:pt x="24" y="241"/>
                  </a:cubicBezTo>
                  <a:cubicBezTo>
                    <a:pt x="25" y="240"/>
                    <a:pt x="31" y="234"/>
                    <a:pt x="31" y="234"/>
                  </a:cubicBezTo>
                  <a:cubicBezTo>
                    <a:pt x="34" y="230"/>
                    <a:pt x="34" y="230"/>
                    <a:pt x="34" y="230"/>
                  </a:cubicBezTo>
                  <a:cubicBezTo>
                    <a:pt x="34" y="230"/>
                    <a:pt x="38" y="230"/>
                    <a:pt x="39" y="230"/>
                  </a:cubicBezTo>
                  <a:cubicBezTo>
                    <a:pt x="39" y="230"/>
                    <a:pt x="43" y="227"/>
                    <a:pt x="43" y="227"/>
                  </a:cubicBezTo>
                  <a:cubicBezTo>
                    <a:pt x="44" y="225"/>
                    <a:pt x="44" y="225"/>
                    <a:pt x="44" y="225"/>
                  </a:cubicBezTo>
                  <a:cubicBezTo>
                    <a:pt x="47" y="225"/>
                    <a:pt x="47" y="225"/>
                    <a:pt x="47" y="225"/>
                  </a:cubicBezTo>
                  <a:cubicBezTo>
                    <a:pt x="47" y="225"/>
                    <a:pt x="49" y="223"/>
                    <a:pt x="50" y="223"/>
                  </a:cubicBezTo>
                  <a:cubicBezTo>
                    <a:pt x="50" y="223"/>
                    <a:pt x="52" y="223"/>
                    <a:pt x="54" y="223"/>
                  </a:cubicBezTo>
                  <a:cubicBezTo>
                    <a:pt x="56" y="223"/>
                    <a:pt x="57" y="222"/>
                    <a:pt x="58" y="222"/>
                  </a:cubicBezTo>
                  <a:cubicBezTo>
                    <a:pt x="58" y="223"/>
                    <a:pt x="62" y="227"/>
                    <a:pt x="62" y="227"/>
                  </a:cubicBezTo>
                  <a:cubicBezTo>
                    <a:pt x="74" y="225"/>
                    <a:pt x="74" y="225"/>
                    <a:pt x="74" y="225"/>
                  </a:cubicBezTo>
                  <a:cubicBezTo>
                    <a:pt x="79" y="223"/>
                    <a:pt x="79" y="223"/>
                    <a:pt x="79" y="223"/>
                  </a:cubicBezTo>
                  <a:cubicBezTo>
                    <a:pt x="79" y="223"/>
                    <a:pt x="79" y="220"/>
                    <a:pt x="79" y="220"/>
                  </a:cubicBezTo>
                  <a:cubicBezTo>
                    <a:pt x="78" y="219"/>
                    <a:pt x="73" y="218"/>
                    <a:pt x="73" y="218"/>
                  </a:cubicBezTo>
                  <a:cubicBezTo>
                    <a:pt x="73" y="218"/>
                    <a:pt x="72" y="218"/>
                    <a:pt x="73" y="218"/>
                  </a:cubicBezTo>
                  <a:cubicBezTo>
                    <a:pt x="73" y="217"/>
                    <a:pt x="75" y="213"/>
                    <a:pt x="75" y="213"/>
                  </a:cubicBezTo>
                  <a:cubicBezTo>
                    <a:pt x="76" y="213"/>
                    <a:pt x="77" y="213"/>
                    <a:pt x="79" y="213"/>
                  </a:cubicBezTo>
                  <a:cubicBezTo>
                    <a:pt x="81" y="213"/>
                    <a:pt x="85" y="213"/>
                    <a:pt x="85" y="213"/>
                  </a:cubicBezTo>
                  <a:cubicBezTo>
                    <a:pt x="85" y="213"/>
                    <a:pt x="87" y="215"/>
                    <a:pt x="85" y="216"/>
                  </a:cubicBezTo>
                  <a:cubicBezTo>
                    <a:pt x="84" y="217"/>
                    <a:pt x="83" y="217"/>
                    <a:pt x="83" y="218"/>
                  </a:cubicBezTo>
                  <a:cubicBezTo>
                    <a:pt x="83" y="218"/>
                    <a:pt x="83" y="220"/>
                    <a:pt x="84" y="220"/>
                  </a:cubicBezTo>
                  <a:cubicBezTo>
                    <a:pt x="84" y="220"/>
                    <a:pt x="89" y="219"/>
                    <a:pt x="89" y="219"/>
                  </a:cubicBezTo>
                  <a:cubicBezTo>
                    <a:pt x="89" y="219"/>
                    <a:pt x="90" y="217"/>
                    <a:pt x="92" y="217"/>
                  </a:cubicBezTo>
                  <a:cubicBezTo>
                    <a:pt x="93" y="216"/>
                    <a:pt x="96" y="215"/>
                    <a:pt x="96" y="215"/>
                  </a:cubicBezTo>
                  <a:cubicBezTo>
                    <a:pt x="106" y="214"/>
                    <a:pt x="106" y="214"/>
                    <a:pt x="106" y="214"/>
                  </a:cubicBezTo>
                  <a:cubicBezTo>
                    <a:pt x="113" y="212"/>
                    <a:pt x="113" y="212"/>
                    <a:pt x="113" y="212"/>
                  </a:cubicBezTo>
                  <a:cubicBezTo>
                    <a:pt x="113" y="212"/>
                    <a:pt x="121" y="207"/>
                    <a:pt x="123" y="207"/>
                  </a:cubicBezTo>
                  <a:cubicBezTo>
                    <a:pt x="126" y="208"/>
                    <a:pt x="128" y="208"/>
                    <a:pt x="129" y="207"/>
                  </a:cubicBezTo>
                  <a:cubicBezTo>
                    <a:pt x="130" y="206"/>
                    <a:pt x="132" y="203"/>
                    <a:pt x="132" y="203"/>
                  </a:cubicBezTo>
                  <a:cubicBezTo>
                    <a:pt x="130" y="202"/>
                    <a:pt x="130" y="202"/>
                    <a:pt x="130" y="202"/>
                  </a:cubicBezTo>
                  <a:cubicBezTo>
                    <a:pt x="125" y="202"/>
                    <a:pt x="125" y="202"/>
                    <a:pt x="125" y="202"/>
                  </a:cubicBezTo>
                  <a:cubicBezTo>
                    <a:pt x="125" y="202"/>
                    <a:pt x="120" y="203"/>
                    <a:pt x="120" y="203"/>
                  </a:cubicBezTo>
                  <a:cubicBezTo>
                    <a:pt x="119" y="202"/>
                    <a:pt x="116" y="202"/>
                    <a:pt x="117" y="201"/>
                  </a:cubicBezTo>
                  <a:cubicBezTo>
                    <a:pt x="118" y="199"/>
                    <a:pt x="118" y="199"/>
                    <a:pt x="120" y="197"/>
                  </a:cubicBezTo>
                  <a:cubicBezTo>
                    <a:pt x="121" y="196"/>
                    <a:pt x="122" y="195"/>
                    <a:pt x="123" y="194"/>
                  </a:cubicBezTo>
                  <a:cubicBezTo>
                    <a:pt x="125" y="194"/>
                    <a:pt x="125" y="193"/>
                    <a:pt x="127" y="192"/>
                  </a:cubicBezTo>
                  <a:cubicBezTo>
                    <a:pt x="129" y="191"/>
                    <a:pt x="129" y="191"/>
                    <a:pt x="133" y="189"/>
                  </a:cubicBezTo>
                  <a:cubicBezTo>
                    <a:pt x="137" y="188"/>
                    <a:pt x="145" y="182"/>
                    <a:pt x="146" y="182"/>
                  </a:cubicBezTo>
                  <a:cubicBezTo>
                    <a:pt x="147" y="182"/>
                    <a:pt x="148" y="183"/>
                    <a:pt x="152" y="181"/>
                  </a:cubicBezTo>
                  <a:cubicBezTo>
                    <a:pt x="157" y="180"/>
                    <a:pt x="160" y="177"/>
                    <a:pt x="159" y="177"/>
                  </a:cubicBezTo>
                  <a:cubicBezTo>
                    <a:pt x="158" y="177"/>
                    <a:pt x="156" y="176"/>
                    <a:pt x="154" y="177"/>
                  </a:cubicBezTo>
                  <a:cubicBezTo>
                    <a:pt x="151" y="178"/>
                    <a:pt x="153" y="176"/>
                    <a:pt x="149" y="178"/>
                  </a:cubicBezTo>
                  <a:cubicBezTo>
                    <a:pt x="144" y="181"/>
                    <a:pt x="137" y="183"/>
                    <a:pt x="135" y="183"/>
                  </a:cubicBezTo>
                  <a:cubicBezTo>
                    <a:pt x="133" y="182"/>
                    <a:pt x="131" y="181"/>
                    <a:pt x="129" y="179"/>
                  </a:cubicBezTo>
                  <a:cubicBezTo>
                    <a:pt x="126" y="177"/>
                    <a:pt x="120" y="177"/>
                    <a:pt x="120" y="176"/>
                  </a:cubicBezTo>
                  <a:cubicBezTo>
                    <a:pt x="119" y="176"/>
                    <a:pt x="111" y="179"/>
                    <a:pt x="111" y="179"/>
                  </a:cubicBezTo>
                  <a:cubicBezTo>
                    <a:pt x="111" y="179"/>
                    <a:pt x="100" y="180"/>
                    <a:pt x="97" y="180"/>
                  </a:cubicBezTo>
                  <a:cubicBezTo>
                    <a:pt x="95" y="180"/>
                    <a:pt x="89" y="179"/>
                    <a:pt x="88" y="179"/>
                  </a:cubicBezTo>
                  <a:cubicBezTo>
                    <a:pt x="88" y="179"/>
                    <a:pt x="82" y="181"/>
                    <a:pt x="82" y="181"/>
                  </a:cubicBezTo>
                  <a:cubicBezTo>
                    <a:pt x="81" y="181"/>
                    <a:pt x="77" y="187"/>
                    <a:pt x="75" y="188"/>
                  </a:cubicBezTo>
                  <a:cubicBezTo>
                    <a:pt x="73" y="189"/>
                    <a:pt x="68" y="188"/>
                    <a:pt x="68" y="188"/>
                  </a:cubicBezTo>
                  <a:cubicBezTo>
                    <a:pt x="68" y="188"/>
                    <a:pt x="66" y="190"/>
                    <a:pt x="64" y="191"/>
                  </a:cubicBezTo>
                  <a:cubicBezTo>
                    <a:pt x="62" y="192"/>
                    <a:pt x="59" y="194"/>
                    <a:pt x="57" y="195"/>
                  </a:cubicBezTo>
                  <a:cubicBezTo>
                    <a:pt x="55" y="196"/>
                    <a:pt x="54" y="204"/>
                    <a:pt x="54" y="205"/>
                  </a:cubicBezTo>
                  <a:cubicBezTo>
                    <a:pt x="53" y="207"/>
                    <a:pt x="48" y="214"/>
                    <a:pt x="48" y="214"/>
                  </a:cubicBezTo>
                  <a:cubicBezTo>
                    <a:pt x="43" y="219"/>
                    <a:pt x="43" y="219"/>
                    <a:pt x="43" y="219"/>
                  </a:cubicBezTo>
                  <a:cubicBezTo>
                    <a:pt x="43" y="219"/>
                    <a:pt x="39" y="223"/>
                    <a:pt x="38" y="223"/>
                  </a:cubicBezTo>
                  <a:cubicBezTo>
                    <a:pt x="37" y="224"/>
                    <a:pt x="31" y="230"/>
                    <a:pt x="31" y="230"/>
                  </a:cubicBezTo>
                  <a:cubicBezTo>
                    <a:pt x="31" y="230"/>
                    <a:pt x="29" y="229"/>
                    <a:pt x="29" y="229"/>
                  </a:cubicBezTo>
                  <a:cubicBezTo>
                    <a:pt x="29" y="229"/>
                    <a:pt x="25" y="235"/>
                    <a:pt x="25" y="235"/>
                  </a:cubicBezTo>
                  <a:cubicBezTo>
                    <a:pt x="25" y="235"/>
                    <a:pt x="23" y="240"/>
                    <a:pt x="22" y="241"/>
                  </a:cubicBezTo>
                  <a:cubicBezTo>
                    <a:pt x="22" y="242"/>
                    <a:pt x="18" y="248"/>
                    <a:pt x="18" y="248"/>
                  </a:cubicBezTo>
                  <a:cubicBezTo>
                    <a:pt x="17" y="250"/>
                    <a:pt x="17" y="250"/>
                    <a:pt x="17" y="250"/>
                  </a:cubicBezTo>
                  <a:cubicBezTo>
                    <a:pt x="16" y="254"/>
                    <a:pt x="16" y="254"/>
                    <a:pt x="16" y="254"/>
                  </a:cubicBezTo>
                  <a:cubicBezTo>
                    <a:pt x="16" y="254"/>
                    <a:pt x="14" y="256"/>
                    <a:pt x="14" y="255"/>
                  </a:cubicBezTo>
                  <a:cubicBezTo>
                    <a:pt x="14" y="254"/>
                    <a:pt x="14" y="250"/>
                    <a:pt x="15" y="249"/>
                  </a:cubicBezTo>
                  <a:cubicBezTo>
                    <a:pt x="16" y="248"/>
                    <a:pt x="16" y="246"/>
                    <a:pt x="16" y="246"/>
                  </a:cubicBezTo>
                  <a:cubicBezTo>
                    <a:pt x="15" y="241"/>
                    <a:pt x="15" y="241"/>
                    <a:pt x="15" y="241"/>
                  </a:cubicBezTo>
                  <a:cubicBezTo>
                    <a:pt x="15" y="241"/>
                    <a:pt x="14" y="243"/>
                    <a:pt x="15" y="240"/>
                  </a:cubicBezTo>
                  <a:cubicBezTo>
                    <a:pt x="16" y="237"/>
                    <a:pt x="15" y="237"/>
                    <a:pt x="16" y="236"/>
                  </a:cubicBezTo>
                  <a:cubicBezTo>
                    <a:pt x="18" y="235"/>
                    <a:pt x="17" y="235"/>
                    <a:pt x="20" y="233"/>
                  </a:cubicBezTo>
                  <a:cubicBezTo>
                    <a:pt x="22" y="231"/>
                    <a:pt x="21" y="230"/>
                    <a:pt x="22" y="230"/>
                  </a:cubicBezTo>
                  <a:cubicBezTo>
                    <a:pt x="24" y="229"/>
                    <a:pt x="24" y="229"/>
                    <a:pt x="26" y="228"/>
                  </a:cubicBezTo>
                  <a:cubicBezTo>
                    <a:pt x="29" y="226"/>
                    <a:pt x="30" y="225"/>
                    <a:pt x="31" y="224"/>
                  </a:cubicBezTo>
                  <a:cubicBezTo>
                    <a:pt x="31" y="223"/>
                    <a:pt x="36" y="221"/>
                    <a:pt x="35" y="220"/>
                  </a:cubicBezTo>
                  <a:cubicBezTo>
                    <a:pt x="35" y="219"/>
                    <a:pt x="36" y="217"/>
                    <a:pt x="33" y="217"/>
                  </a:cubicBezTo>
                  <a:cubicBezTo>
                    <a:pt x="31" y="217"/>
                    <a:pt x="27" y="219"/>
                    <a:pt x="25" y="220"/>
                  </a:cubicBezTo>
                  <a:cubicBezTo>
                    <a:pt x="22" y="221"/>
                    <a:pt x="19" y="223"/>
                    <a:pt x="19" y="223"/>
                  </a:cubicBezTo>
                  <a:cubicBezTo>
                    <a:pt x="19" y="223"/>
                    <a:pt x="12" y="225"/>
                    <a:pt x="11" y="225"/>
                  </a:cubicBezTo>
                  <a:cubicBezTo>
                    <a:pt x="10" y="224"/>
                    <a:pt x="8" y="225"/>
                    <a:pt x="7" y="225"/>
                  </a:cubicBezTo>
                  <a:cubicBezTo>
                    <a:pt x="5" y="226"/>
                    <a:pt x="1" y="224"/>
                    <a:pt x="1" y="224"/>
                  </a:cubicBezTo>
                  <a:cubicBezTo>
                    <a:pt x="0" y="217"/>
                    <a:pt x="0" y="217"/>
                    <a:pt x="0" y="217"/>
                  </a:cubicBezTo>
                  <a:cubicBezTo>
                    <a:pt x="0" y="217"/>
                    <a:pt x="0" y="217"/>
                    <a:pt x="0" y="217"/>
                  </a:cubicBezTo>
                  <a:cubicBezTo>
                    <a:pt x="1" y="217"/>
                    <a:pt x="1" y="218"/>
                    <a:pt x="1" y="218"/>
                  </a:cubicBezTo>
                  <a:cubicBezTo>
                    <a:pt x="1" y="218"/>
                    <a:pt x="1" y="218"/>
                    <a:pt x="1" y="218"/>
                  </a:cubicBezTo>
                  <a:cubicBezTo>
                    <a:pt x="2" y="219"/>
                    <a:pt x="7" y="219"/>
                    <a:pt x="7" y="219"/>
                  </a:cubicBezTo>
                  <a:cubicBezTo>
                    <a:pt x="11" y="215"/>
                    <a:pt x="11" y="215"/>
                    <a:pt x="11" y="215"/>
                  </a:cubicBezTo>
                  <a:cubicBezTo>
                    <a:pt x="16" y="208"/>
                    <a:pt x="16" y="208"/>
                    <a:pt x="16" y="208"/>
                  </a:cubicBezTo>
                  <a:cubicBezTo>
                    <a:pt x="11" y="197"/>
                    <a:pt x="11" y="197"/>
                    <a:pt x="11" y="197"/>
                  </a:cubicBezTo>
                  <a:cubicBezTo>
                    <a:pt x="11" y="197"/>
                    <a:pt x="11" y="197"/>
                    <a:pt x="11" y="197"/>
                  </a:cubicBezTo>
                  <a:cubicBezTo>
                    <a:pt x="11" y="197"/>
                    <a:pt x="11" y="197"/>
                    <a:pt x="11" y="197"/>
                  </a:cubicBezTo>
                  <a:cubicBezTo>
                    <a:pt x="11" y="197"/>
                    <a:pt x="11" y="197"/>
                    <a:pt x="11" y="197"/>
                  </a:cubicBezTo>
                  <a:cubicBezTo>
                    <a:pt x="11" y="196"/>
                    <a:pt x="12" y="192"/>
                    <a:pt x="12" y="191"/>
                  </a:cubicBezTo>
                  <a:cubicBezTo>
                    <a:pt x="12" y="190"/>
                    <a:pt x="14" y="186"/>
                    <a:pt x="14" y="186"/>
                  </a:cubicBezTo>
                  <a:cubicBezTo>
                    <a:pt x="16" y="183"/>
                    <a:pt x="16" y="183"/>
                    <a:pt x="16" y="183"/>
                  </a:cubicBezTo>
                  <a:cubicBezTo>
                    <a:pt x="16" y="183"/>
                    <a:pt x="20" y="182"/>
                    <a:pt x="21" y="182"/>
                  </a:cubicBezTo>
                  <a:cubicBezTo>
                    <a:pt x="23" y="182"/>
                    <a:pt x="18" y="176"/>
                    <a:pt x="18" y="175"/>
                  </a:cubicBezTo>
                  <a:cubicBezTo>
                    <a:pt x="18" y="174"/>
                    <a:pt x="16" y="169"/>
                    <a:pt x="16" y="169"/>
                  </a:cubicBezTo>
                  <a:cubicBezTo>
                    <a:pt x="16" y="169"/>
                    <a:pt x="11" y="166"/>
                    <a:pt x="10" y="166"/>
                  </a:cubicBezTo>
                  <a:cubicBezTo>
                    <a:pt x="9" y="166"/>
                    <a:pt x="4" y="165"/>
                    <a:pt x="2" y="164"/>
                  </a:cubicBezTo>
                  <a:cubicBezTo>
                    <a:pt x="2" y="164"/>
                    <a:pt x="2" y="164"/>
                    <a:pt x="2" y="164"/>
                  </a:cubicBezTo>
                  <a:cubicBezTo>
                    <a:pt x="2" y="164"/>
                    <a:pt x="2" y="164"/>
                    <a:pt x="2" y="164"/>
                  </a:cubicBezTo>
                  <a:cubicBezTo>
                    <a:pt x="2" y="164"/>
                    <a:pt x="1" y="163"/>
                    <a:pt x="1" y="162"/>
                  </a:cubicBezTo>
                  <a:cubicBezTo>
                    <a:pt x="1" y="162"/>
                    <a:pt x="1" y="162"/>
                    <a:pt x="1" y="162"/>
                  </a:cubicBezTo>
                  <a:cubicBezTo>
                    <a:pt x="1" y="162"/>
                    <a:pt x="1" y="162"/>
                    <a:pt x="1" y="162"/>
                  </a:cubicBezTo>
                  <a:cubicBezTo>
                    <a:pt x="1" y="161"/>
                    <a:pt x="1" y="161"/>
                    <a:pt x="1" y="161"/>
                  </a:cubicBezTo>
                  <a:cubicBezTo>
                    <a:pt x="1" y="161"/>
                    <a:pt x="1" y="161"/>
                    <a:pt x="1" y="161"/>
                  </a:cubicBezTo>
                  <a:cubicBezTo>
                    <a:pt x="1" y="161"/>
                    <a:pt x="1" y="161"/>
                    <a:pt x="1" y="161"/>
                  </a:cubicBezTo>
                  <a:cubicBezTo>
                    <a:pt x="1" y="161"/>
                    <a:pt x="1" y="161"/>
                    <a:pt x="1" y="161"/>
                  </a:cubicBezTo>
                  <a:cubicBezTo>
                    <a:pt x="1" y="161"/>
                    <a:pt x="1" y="161"/>
                    <a:pt x="1" y="161"/>
                  </a:cubicBezTo>
                  <a:cubicBezTo>
                    <a:pt x="2" y="159"/>
                    <a:pt x="5" y="158"/>
                    <a:pt x="5" y="158"/>
                  </a:cubicBezTo>
                  <a:cubicBezTo>
                    <a:pt x="9" y="155"/>
                    <a:pt x="9" y="155"/>
                    <a:pt x="9" y="155"/>
                  </a:cubicBezTo>
                  <a:cubicBezTo>
                    <a:pt x="8" y="151"/>
                    <a:pt x="8" y="151"/>
                    <a:pt x="8" y="151"/>
                  </a:cubicBezTo>
                  <a:cubicBezTo>
                    <a:pt x="8" y="151"/>
                    <a:pt x="12" y="148"/>
                    <a:pt x="13" y="147"/>
                  </a:cubicBezTo>
                  <a:cubicBezTo>
                    <a:pt x="15" y="146"/>
                    <a:pt x="22" y="144"/>
                    <a:pt x="22" y="144"/>
                  </a:cubicBezTo>
                  <a:cubicBezTo>
                    <a:pt x="25" y="139"/>
                    <a:pt x="25" y="139"/>
                    <a:pt x="25" y="139"/>
                  </a:cubicBezTo>
                  <a:cubicBezTo>
                    <a:pt x="30" y="138"/>
                    <a:pt x="30" y="138"/>
                    <a:pt x="30" y="138"/>
                  </a:cubicBezTo>
                  <a:cubicBezTo>
                    <a:pt x="32" y="135"/>
                    <a:pt x="32" y="135"/>
                    <a:pt x="32" y="135"/>
                  </a:cubicBezTo>
                  <a:cubicBezTo>
                    <a:pt x="37" y="136"/>
                    <a:pt x="37" y="136"/>
                    <a:pt x="37" y="136"/>
                  </a:cubicBezTo>
                  <a:cubicBezTo>
                    <a:pt x="45" y="141"/>
                    <a:pt x="45" y="141"/>
                    <a:pt x="45" y="141"/>
                  </a:cubicBezTo>
                  <a:cubicBezTo>
                    <a:pt x="45" y="141"/>
                    <a:pt x="51" y="138"/>
                    <a:pt x="52" y="137"/>
                  </a:cubicBezTo>
                  <a:cubicBezTo>
                    <a:pt x="54" y="136"/>
                    <a:pt x="56" y="136"/>
                    <a:pt x="56" y="136"/>
                  </a:cubicBezTo>
                  <a:cubicBezTo>
                    <a:pt x="59" y="134"/>
                    <a:pt x="59" y="134"/>
                    <a:pt x="59" y="134"/>
                  </a:cubicBezTo>
                  <a:cubicBezTo>
                    <a:pt x="59" y="134"/>
                    <a:pt x="64" y="132"/>
                    <a:pt x="65" y="131"/>
                  </a:cubicBezTo>
                  <a:cubicBezTo>
                    <a:pt x="65" y="131"/>
                    <a:pt x="65" y="131"/>
                    <a:pt x="65" y="131"/>
                  </a:cubicBezTo>
                  <a:cubicBezTo>
                    <a:pt x="65" y="131"/>
                    <a:pt x="65" y="131"/>
                    <a:pt x="65" y="131"/>
                  </a:cubicBezTo>
                  <a:cubicBezTo>
                    <a:pt x="67" y="150"/>
                    <a:pt x="62" y="140"/>
                    <a:pt x="72" y="147"/>
                  </a:cubicBezTo>
                  <a:cubicBezTo>
                    <a:pt x="73" y="148"/>
                    <a:pt x="72" y="149"/>
                    <a:pt x="73" y="150"/>
                  </a:cubicBezTo>
                  <a:cubicBezTo>
                    <a:pt x="73" y="152"/>
                    <a:pt x="80" y="155"/>
                    <a:pt x="80" y="155"/>
                  </a:cubicBezTo>
                  <a:cubicBezTo>
                    <a:pt x="80" y="155"/>
                    <a:pt x="86" y="155"/>
                    <a:pt x="86" y="156"/>
                  </a:cubicBezTo>
                  <a:cubicBezTo>
                    <a:pt x="87" y="157"/>
                    <a:pt x="93" y="160"/>
                    <a:pt x="93" y="160"/>
                  </a:cubicBezTo>
                  <a:cubicBezTo>
                    <a:pt x="106" y="157"/>
                    <a:pt x="106" y="157"/>
                    <a:pt x="106" y="157"/>
                  </a:cubicBezTo>
                  <a:cubicBezTo>
                    <a:pt x="112" y="163"/>
                    <a:pt x="112" y="163"/>
                    <a:pt x="112" y="163"/>
                  </a:cubicBezTo>
                  <a:cubicBezTo>
                    <a:pt x="119" y="161"/>
                    <a:pt x="119" y="161"/>
                    <a:pt x="119" y="161"/>
                  </a:cubicBezTo>
                  <a:cubicBezTo>
                    <a:pt x="119" y="161"/>
                    <a:pt x="122" y="162"/>
                    <a:pt x="124" y="163"/>
                  </a:cubicBezTo>
                  <a:cubicBezTo>
                    <a:pt x="126" y="164"/>
                    <a:pt x="132" y="163"/>
                    <a:pt x="134" y="162"/>
                  </a:cubicBezTo>
                  <a:cubicBezTo>
                    <a:pt x="136" y="162"/>
                    <a:pt x="141" y="159"/>
                    <a:pt x="143" y="160"/>
                  </a:cubicBezTo>
                  <a:cubicBezTo>
                    <a:pt x="145" y="160"/>
                    <a:pt x="154" y="158"/>
                    <a:pt x="154" y="158"/>
                  </a:cubicBezTo>
                  <a:cubicBezTo>
                    <a:pt x="159" y="154"/>
                    <a:pt x="159" y="154"/>
                    <a:pt x="159" y="154"/>
                  </a:cubicBezTo>
                  <a:cubicBezTo>
                    <a:pt x="169" y="149"/>
                    <a:pt x="169" y="149"/>
                    <a:pt x="169" y="149"/>
                  </a:cubicBezTo>
                  <a:cubicBezTo>
                    <a:pt x="180" y="161"/>
                    <a:pt x="180" y="161"/>
                    <a:pt x="180" y="161"/>
                  </a:cubicBezTo>
                  <a:cubicBezTo>
                    <a:pt x="180" y="161"/>
                    <a:pt x="191" y="159"/>
                    <a:pt x="192" y="159"/>
                  </a:cubicBezTo>
                  <a:cubicBezTo>
                    <a:pt x="194" y="159"/>
                    <a:pt x="202" y="156"/>
                    <a:pt x="202" y="156"/>
                  </a:cubicBezTo>
                  <a:cubicBezTo>
                    <a:pt x="202" y="156"/>
                    <a:pt x="204" y="153"/>
                    <a:pt x="203" y="150"/>
                  </a:cubicBezTo>
                  <a:cubicBezTo>
                    <a:pt x="203" y="148"/>
                    <a:pt x="202" y="146"/>
                    <a:pt x="202" y="146"/>
                  </a:cubicBezTo>
                  <a:cubicBezTo>
                    <a:pt x="202" y="146"/>
                    <a:pt x="200" y="144"/>
                    <a:pt x="203" y="143"/>
                  </a:cubicBezTo>
                  <a:cubicBezTo>
                    <a:pt x="206" y="142"/>
                    <a:pt x="207" y="140"/>
                    <a:pt x="209" y="139"/>
                  </a:cubicBezTo>
                  <a:cubicBezTo>
                    <a:pt x="212" y="137"/>
                    <a:pt x="214" y="134"/>
                    <a:pt x="215" y="133"/>
                  </a:cubicBezTo>
                  <a:cubicBezTo>
                    <a:pt x="216" y="133"/>
                    <a:pt x="218" y="129"/>
                    <a:pt x="219" y="129"/>
                  </a:cubicBezTo>
                  <a:cubicBezTo>
                    <a:pt x="219" y="128"/>
                    <a:pt x="221" y="125"/>
                    <a:pt x="221" y="124"/>
                  </a:cubicBezTo>
                  <a:cubicBezTo>
                    <a:pt x="222" y="124"/>
                    <a:pt x="227" y="119"/>
                    <a:pt x="227" y="119"/>
                  </a:cubicBezTo>
                  <a:cubicBezTo>
                    <a:pt x="229" y="116"/>
                    <a:pt x="229" y="116"/>
                    <a:pt x="229" y="116"/>
                  </a:cubicBezTo>
                  <a:cubicBezTo>
                    <a:pt x="229" y="116"/>
                    <a:pt x="233" y="108"/>
                    <a:pt x="235" y="107"/>
                  </a:cubicBezTo>
                  <a:cubicBezTo>
                    <a:pt x="237" y="107"/>
                    <a:pt x="248" y="98"/>
                    <a:pt x="250" y="99"/>
                  </a:cubicBezTo>
                  <a:cubicBezTo>
                    <a:pt x="252" y="99"/>
                    <a:pt x="259" y="93"/>
                    <a:pt x="261" y="91"/>
                  </a:cubicBezTo>
                  <a:cubicBezTo>
                    <a:pt x="263" y="90"/>
                    <a:pt x="263" y="88"/>
                    <a:pt x="268" y="87"/>
                  </a:cubicBezTo>
                  <a:cubicBezTo>
                    <a:pt x="272" y="87"/>
                    <a:pt x="300" y="83"/>
                    <a:pt x="300" y="83"/>
                  </a:cubicBezTo>
                  <a:cubicBezTo>
                    <a:pt x="316" y="78"/>
                    <a:pt x="316" y="78"/>
                    <a:pt x="316" y="78"/>
                  </a:cubicBezTo>
                  <a:cubicBezTo>
                    <a:pt x="324" y="72"/>
                    <a:pt x="324" y="72"/>
                    <a:pt x="324" y="72"/>
                  </a:cubicBezTo>
                  <a:cubicBezTo>
                    <a:pt x="325" y="69"/>
                    <a:pt x="325" y="69"/>
                    <a:pt x="325" y="69"/>
                  </a:cubicBezTo>
                  <a:cubicBezTo>
                    <a:pt x="334" y="69"/>
                    <a:pt x="334" y="69"/>
                    <a:pt x="334" y="69"/>
                  </a:cubicBezTo>
                  <a:cubicBezTo>
                    <a:pt x="334" y="69"/>
                    <a:pt x="333" y="73"/>
                    <a:pt x="333" y="73"/>
                  </a:cubicBezTo>
                  <a:cubicBezTo>
                    <a:pt x="333" y="74"/>
                    <a:pt x="332" y="75"/>
                    <a:pt x="335" y="76"/>
                  </a:cubicBezTo>
                  <a:cubicBezTo>
                    <a:pt x="338" y="78"/>
                    <a:pt x="341" y="80"/>
                    <a:pt x="342" y="80"/>
                  </a:cubicBezTo>
                  <a:cubicBezTo>
                    <a:pt x="343" y="80"/>
                    <a:pt x="345" y="81"/>
                    <a:pt x="346" y="81"/>
                  </a:cubicBezTo>
                  <a:cubicBezTo>
                    <a:pt x="347" y="82"/>
                    <a:pt x="352" y="83"/>
                    <a:pt x="352" y="83"/>
                  </a:cubicBezTo>
                  <a:cubicBezTo>
                    <a:pt x="352" y="83"/>
                    <a:pt x="358" y="81"/>
                    <a:pt x="358" y="81"/>
                  </a:cubicBezTo>
                  <a:cubicBezTo>
                    <a:pt x="358" y="80"/>
                    <a:pt x="361" y="79"/>
                    <a:pt x="363" y="78"/>
                  </a:cubicBezTo>
                  <a:cubicBezTo>
                    <a:pt x="365" y="77"/>
                    <a:pt x="373" y="75"/>
                    <a:pt x="373" y="75"/>
                  </a:cubicBezTo>
                  <a:cubicBezTo>
                    <a:pt x="373" y="75"/>
                    <a:pt x="375" y="78"/>
                    <a:pt x="376" y="78"/>
                  </a:cubicBezTo>
                  <a:cubicBezTo>
                    <a:pt x="376" y="79"/>
                    <a:pt x="380" y="81"/>
                    <a:pt x="379" y="83"/>
                  </a:cubicBezTo>
                  <a:cubicBezTo>
                    <a:pt x="379" y="84"/>
                    <a:pt x="379" y="87"/>
                    <a:pt x="379" y="87"/>
                  </a:cubicBezTo>
                  <a:cubicBezTo>
                    <a:pt x="385" y="90"/>
                    <a:pt x="385" y="90"/>
                    <a:pt x="385" y="90"/>
                  </a:cubicBezTo>
                  <a:cubicBezTo>
                    <a:pt x="385" y="90"/>
                    <a:pt x="389" y="92"/>
                    <a:pt x="390" y="93"/>
                  </a:cubicBezTo>
                  <a:cubicBezTo>
                    <a:pt x="391" y="93"/>
                    <a:pt x="397" y="94"/>
                    <a:pt x="397" y="94"/>
                  </a:cubicBezTo>
                  <a:cubicBezTo>
                    <a:pt x="398" y="87"/>
                    <a:pt x="398" y="87"/>
                    <a:pt x="398" y="87"/>
                  </a:cubicBezTo>
                  <a:cubicBezTo>
                    <a:pt x="398" y="87"/>
                    <a:pt x="400" y="85"/>
                    <a:pt x="403" y="85"/>
                  </a:cubicBezTo>
                  <a:cubicBezTo>
                    <a:pt x="406" y="85"/>
                    <a:pt x="411" y="85"/>
                    <a:pt x="411" y="85"/>
                  </a:cubicBezTo>
                  <a:cubicBezTo>
                    <a:pt x="411" y="85"/>
                    <a:pt x="415" y="86"/>
                    <a:pt x="415" y="87"/>
                  </a:cubicBezTo>
                  <a:cubicBezTo>
                    <a:pt x="415" y="88"/>
                    <a:pt x="420" y="91"/>
                    <a:pt x="420" y="91"/>
                  </a:cubicBezTo>
                  <a:cubicBezTo>
                    <a:pt x="427" y="89"/>
                    <a:pt x="427" y="89"/>
                    <a:pt x="427" y="89"/>
                  </a:cubicBezTo>
                  <a:cubicBezTo>
                    <a:pt x="430" y="90"/>
                    <a:pt x="430" y="90"/>
                    <a:pt x="430" y="90"/>
                  </a:cubicBezTo>
                  <a:cubicBezTo>
                    <a:pt x="439" y="91"/>
                    <a:pt x="439" y="91"/>
                    <a:pt x="439" y="91"/>
                  </a:cubicBezTo>
                  <a:cubicBezTo>
                    <a:pt x="439" y="91"/>
                    <a:pt x="441" y="91"/>
                    <a:pt x="441" y="90"/>
                  </a:cubicBezTo>
                  <a:cubicBezTo>
                    <a:pt x="442" y="89"/>
                    <a:pt x="442" y="86"/>
                    <a:pt x="442" y="86"/>
                  </a:cubicBezTo>
                  <a:cubicBezTo>
                    <a:pt x="442" y="86"/>
                    <a:pt x="441" y="86"/>
                    <a:pt x="444" y="85"/>
                  </a:cubicBezTo>
                  <a:cubicBezTo>
                    <a:pt x="447" y="85"/>
                    <a:pt x="446" y="84"/>
                    <a:pt x="447" y="85"/>
                  </a:cubicBezTo>
                  <a:cubicBezTo>
                    <a:pt x="448" y="86"/>
                    <a:pt x="452" y="86"/>
                    <a:pt x="454" y="87"/>
                  </a:cubicBezTo>
                  <a:cubicBezTo>
                    <a:pt x="455" y="87"/>
                    <a:pt x="459" y="88"/>
                    <a:pt x="460" y="88"/>
                  </a:cubicBezTo>
                  <a:cubicBezTo>
                    <a:pt x="461" y="88"/>
                    <a:pt x="471" y="87"/>
                    <a:pt x="471" y="87"/>
                  </a:cubicBezTo>
                  <a:cubicBezTo>
                    <a:pt x="471" y="87"/>
                    <a:pt x="469" y="88"/>
                    <a:pt x="473" y="86"/>
                  </a:cubicBezTo>
                  <a:cubicBezTo>
                    <a:pt x="477" y="84"/>
                    <a:pt x="482" y="81"/>
                    <a:pt x="482" y="81"/>
                  </a:cubicBezTo>
                  <a:cubicBezTo>
                    <a:pt x="482" y="81"/>
                    <a:pt x="482" y="81"/>
                    <a:pt x="485" y="80"/>
                  </a:cubicBezTo>
                  <a:cubicBezTo>
                    <a:pt x="488" y="79"/>
                    <a:pt x="488" y="75"/>
                    <a:pt x="488" y="75"/>
                  </a:cubicBezTo>
                  <a:cubicBezTo>
                    <a:pt x="488" y="75"/>
                    <a:pt x="488" y="75"/>
                    <a:pt x="490" y="75"/>
                  </a:cubicBezTo>
                  <a:cubicBezTo>
                    <a:pt x="491" y="74"/>
                    <a:pt x="497" y="73"/>
                    <a:pt x="497" y="73"/>
                  </a:cubicBezTo>
                  <a:cubicBezTo>
                    <a:pt x="497" y="73"/>
                    <a:pt x="498" y="71"/>
                    <a:pt x="499" y="70"/>
                  </a:cubicBezTo>
                  <a:cubicBezTo>
                    <a:pt x="500" y="70"/>
                    <a:pt x="502" y="68"/>
                    <a:pt x="502" y="68"/>
                  </a:cubicBezTo>
                  <a:cubicBezTo>
                    <a:pt x="503" y="68"/>
                    <a:pt x="503" y="68"/>
                    <a:pt x="503" y="68"/>
                  </a:cubicBezTo>
                  <a:cubicBezTo>
                    <a:pt x="507" y="67"/>
                    <a:pt x="507" y="67"/>
                    <a:pt x="507" y="67"/>
                  </a:cubicBezTo>
                  <a:cubicBezTo>
                    <a:pt x="508" y="65"/>
                    <a:pt x="508" y="65"/>
                    <a:pt x="508" y="65"/>
                  </a:cubicBezTo>
                  <a:cubicBezTo>
                    <a:pt x="516" y="67"/>
                    <a:pt x="516" y="67"/>
                    <a:pt x="516" y="67"/>
                  </a:cubicBezTo>
                  <a:cubicBezTo>
                    <a:pt x="516" y="67"/>
                    <a:pt x="523" y="68"/>
                    <a:pt x="524" y="67"/>
                  </a:cubicBezTo>
                  <a:cubicBezTo>
                    <a:pt x="526" y="67"/>
                    <a:pt x="529" y="62"/>
                    <a:pt x="531" y="63"/>
                  </a:cubicBezTo>
                  <a:cubicBezTo>
                    <a:pt x="532" y="63"/>
                    <a:pt x="534" y="65"/>
                    <a:pt x="535" y="64"/>
                  </a:cubicBezTo>
                  <a:cubicBezTo>
                    <a:pt x="536" y="64"/>
                    <a:pt x="537" y="66"/>
                    <a:pt x="540" y="64"/>
                  </a:cubicBezTo>
                  <a:cubicBezTo>
                    <a:pt x="544" y="61"/>
                    <a:pt x="547" y="57"/>
                    <a:pt x="547" y="57"/>
                  </a:cubicBezTo>
                  <a:cubicBezTo>
                    <a:pt x="547" y="57"/>
                    <a:pt x="546" y="55"/>
                    <a:pt x="549" y="54"/>
                  </a:cubicBezTo>
                  <a:cubicBezTo>
                    <a:pt x="552" y="52"/>
                    <a:pt x="552" y="51"/>
                    <a:pt x="554" y="51"/>
                  </a:cubicBezTo>
                  <a:cubicBezTo>
                    <a:pt x="556" y="50"/>
                    <a:pt x="556" y="51"/>
                    <a:pt x="557" y="49"/>
                  </a:cubicBezTo>
                  <a:cubicBezTo>
                    <a:pt x="557" y="47"/>
                    <a:pt x="557" y="45"/>
                    <a:pt x="558" y="44"/>
                  </a:cubicBezTo>
                  <a:cubicBezTo>
                    <a:pt x="559" y="44"/>
                    <a:pt x="560" y="42"/>
                    <a:pt x="562" y="42"/>
                  </a:cubicBezTo>
                  <a:cubicBezTo>
                    <a:pt x="563" y="41"/>
                    <a:pt x="565" y="40"/>
                    <a:pt x="565" y="38"/>
                  </a:cubicBezTo>
                  <a:cubicBezTo>
                    <a:pt x="566" y="36"/>
                    <a:pt x="564" y="37"/>
                    <a:pt x="566" y="36"/>
                  </a:cubicBezTo>
                  <a:cubicBezTo>
                    <a:pt x="568" y="34"/>
                    <a:pt x="569" y="33"/>
                    <a:pt x="571" y="31"/>
                  </a:cubicBezTo>
                  <a:cubicBezTo>
                    <a:pt x="573" y="30"/>
                    <a:pt x="574" y="29"/>
                    <a:pt x="575" y="27"/>
                  </a:cubicBezTo>
                  <a:cubicBezTo>
                    <a:pt x="575" y="25"/>
                    <a:pt x="575" y="24"/>
                    <a:pt x="576" y="21"/>
                  </a:cubicBezTo>
                  <a:cubicBezTo>
                    <a:pt x="578" y="18"/>
                    <a:pt x="576" y="16"/>
                    <a:pt x="579" y="16"/>
                  </a:cubicBezTo>
                  <a:cubicBezTo>
                    <a:pt x="580" y="16"/>
                    <a:pt x="580" y="16"/>
                    <a:pt x="581" y="16"/>
                  </a:cubicBezTo>
                  <a:cubicBezTo>
                    <a:pt x="581" y="18"/>
                    <a:pt x="583" y="19"/>
                    <a:pt x="585" y="20"/>
                  </a:cubicBezTo>
                  <a:cubicBezTo>
                    <a:pt x="588" y="21"/>
                    <a:pt x="596" y="17"/>
                    <a:pt x="596" y="17"/>
                  </a:cubicBezTo>
                  <a:cubicBezTo>
                    <a:pt x="601" y="15"/>
                    <a:pt x="601" y="15"/>
                    <a:pt x="601" y="15"/>
                  </a:cubicBezTo>
                  <a:cubicBezTo>
                    <a:pt x="606" y="14"/>
                    <a:pt x="606" y="14"/>
                    <a:pt x="606" y="14"/>
                  </a:cubicBezTo>
                  <a:cubicBezTo>
                    <a:pt x="606" y="14"/>
                    <a:pt x="618" y="13"/>
                    <a:pt x="620" y="12"/>
                  </a:cubicBezTo>
                  <a:cubicBezTo>
                    <a:pt x="623" y="10"/>
                    <a:pt x="623" y="8"/>
                    <a:pt x="623" y="8"/>
                  </a:cubicBezTo>
                  <a:cubicBezTo>
                    <a:pt x="622" y="5"/>
                    <a:pt x="622" y="5"/>
                    <a:pt x="622" y="5"/>
                  </a:cubicBezTo>
                  <a:cubicBezTo>
                    <a:pt x="622" y="5"/>
                    <a:pt x="628" y="2"/>
                    <a:pt x="631" y="1"/>
                  </a:cubicBezTo>
                  <a:cubicBezTo>
                    <a:pt x="633" y="0"/>
                    <a:pt x="635" y="2"/>
                    <a:pt x="635" y="2"/>
                  </a:cubicBezTo>
                  <a:cubicBezTo>
                    <a:pt x="638" y="5"/>
                    <a:pt x="638" y="5"/>
                    <a:pt x="638" y="5"/>
                  </a:cubicBezTo>
                  <a:cubicBezTo>
                    <a:pt x="642" y="9"/>
                    <a:pt x="642" y="9"/>
                    <a:pt x="642" y="9"/>
                  </a:cubicBezTo>
                  <a:cubicBezTo>
                    <a:pt x="647" y="10"/>
                    <a:pt x="647" y="10"/>
                    <a:pt x="647" y="10"/>
                  </a:cubicBezTo>
                  <a:cubicBezTo>
                    <a:pt x="647" y="10"/>
                    <a:pt x="650" y="13"/>
                    <a:pt x="651" y="14"/>
                  </a:cubicBezTo>
                  <a:cubicBezTo>
                    <a:pt x="651" y="16"/>
                    <a:pt x="651" y="16"/>
                    <a:pt x="651" y="16"/>
                  </a:cubicBezTo>
                  <a:cubicBezTo>
                    <a:pt x="657" y="16"/>
                    <a:pt x="657" y="16"/>
                    <a:pt x="657" y="16"/>
                  </a:cubicBezTo>
                  <a:cubicBezTo>
                    <a:pt x="662" y="14"/>
                    <a:pt x="662" y="14"/>
                    <a:pt x="662" y="14"/>
                  </a:cubicBezTo>
                  <a:cubicBezTo>
                    <a:pt x="667" y="17"/>
                    <a:pt x="667" y="17"/>
                    <a:pt x="667" y="17"/>
                  </a:cubicBezTo>
                  <a:cubicBezTo>
                    <a:pt x="671" y="16"/>
                    <a:pt x="671" y="16"/>
                    <a:pt x="671" y="16"/>
                  </a:cubicBezTo>
                  <a:cubicBezTo>
                    <a:pt x="672" y="16"/>
                    <a:pt x="672" y="17"/>
                    <a:pt x="673" y="17"/>
                  </a:cubicBezTo>
                  <a:cubicBezTo>
                    <a:pt x="673" y="18"/>
                    <a:pt x="673" y="19"/>
                    <a:pt x="673" y="20"/>
                  </a:cubicBezTo>
                  <a:cubicBezTo>
                    <a:pt x="674" y="22"/>
                    <a:pt x="675" y="22"/>
                    <a:pt x="675" y="22"/>
                  </a:cubicBezTo>
                  <a:cubicBezTo>
                    <a:pt x="677" y="25"/>
                    <a:pt x="677" y="25"/>
                    <a:pt x="677" y="25"/>
                  </a:cubicBezTo>
                  <a:cubicBezTo>
                    <a:pt x="678" y="28"/>
                    <a:pt x="678" y="28"/>
                    <a:pt x="678" y="28"/>
                  </a:cubicBezTo>
                  <a:cubicBezTo>
                    <a:pt x="677" y="33"/>
                    <a:pt x="677" y="33"/>
                    <a:pt x="677" y="33"/>
                  </a:cubicBezTo>
                  <a:cubicBezTo>
                    <a:pt x="677" y="33"/>
                    <a:pt x="675" y="38"/>
                    <a:pt x="674" y="40"/>
                  </a:cubicBezTo>
                  <a:cubicBezTo>
                    <a:pt x="673" y="42"/>
                    <a:pt x="676" y="44"/>
                    <a:pt x="676" y="44"/>
                  </a:cubicBezTo>
                  <a:cubicBezTo>
                    <a:pt x="677" y="46"/>
                    <a:pt x="677" y="46"/>
                    <a:pt x="677" y="46"/>
                  </a:cubicBezTo>
                  <a:cubicBezTo>
                    <a:pt x="677" y="46"/>
                    <a:pt x="678" y="49"/>
                    <a:pt x="679" y="50"/>
                  </a:cubicBezTo>
                  <a:cubicBezTo>
                    <a:pt x="679" y="51"/>
                    <a:pt x="679" y="51"/>
                    <a:pt x="679" y="51"/>
                  </a:cubicBezTo>
                  <a:cubicBezTo>
                    <a:pt x="679" y="51"/>
                    <a:pt x="682" y="53"/>
                    <a:pt x="683" y="54"/>
                  </a:cubicBezTo>
                  <a:cubicBezTo>
                    <a:pt x="684" y="54"/>
                    <a:pt x="684" y="55"/>
                    <a:pt x="685" y="56"/>
                  </a:cubicBezTo>
                  <a:cubicBezTo>
                    <a:pt x="686" y="57"/>
                    <a:pt x="685" y="59"/>
                    <a:pt x="685" y="59"/>
                  </a:cubicBezTo>
                  <a:cubicBezTo>
                    <a:pt x="682" y="62"/>
                    <a:pt x="682" y="62"/>
                    <a:pt x="682" y="62"/>
                  </a:cubicBezTo>
                  <a:cubicBezTo>
                    <a:pt x="682" y="62"/>
                    <a:pt x="687" y="62"/>
                    <a:pt x="689" y="62"/>
                  </a:cubicBezTo>
                  <a:cubicBezTo>
                    <a:pt x="691" y="62"/>
                    <a:pt x="691" y="62"/>
                    <a:pt x="692" y="62"/>
                  </a:cubicBezTo>
                  <a:cubicBezTo>
                    <a:pt x="693" y="62"/>
                    <a:pt x="697" y="63"/>
                    <a:pt x="697" y="63"/>
                  </a:cubicBezTo>
                  <a:cubicBezTo>
                    <a:pt x="697" y="63"/>
                    <a:pt x="699" y="62"/>
                    <a:pt x="700" y="62"/>
                  </a:cubicBezTo>
                  <a:cubicBezTo>
                    <a:pt x="702" y="61"/>
                    <a:pt x="704" y="61"/>
                    <a:pt x="704" y="61"/>
                  </a:cubicBezTo>
                  <a:cubicBezTo>
                    <a:pt x="708" y="58"/>
                    <a:pt x="708" y="58"/>
                    <a:pt x="708" y="58"/>
                  </a:cubicBezTo>
                  <a:cubicBezTo>
                    <a:pt x="708" y="58"/>
                    <a:pt x="713" y="59"/>
                    <a:pt x="715" y="59"/>
                  </a:cubicBezTo>
                  <a:cubicBezTo>
                    <a:pt x="716" y="59"/>
                    <a:pt x="719" y="59"/>
                    <a:pt x="720" y="58"/>
                  </a:cubicBezTo>
                  <a:cubicBezTo>
                    <a:pt x="721" y="58"/>
                    <a:pt x="725" y="60"/>
                    <a:pt x="725" y="60"/>
                  </a:cubicBezTo>
                  <a:cubicBezTo>
                    <a:pt x="725" y="60"/>
                    <a:pt x="727" y="62"/>
                    <a:pt x="728" y="63"/>
                  </a:cubicBezTo>
                  <a:cubicBezTo>
                    <a:pt x="727" y="66"/>
                    <a:pt x="726" y="68"/>
                    <a:pt x="726" y="69"/>
                  </a:cubicBezTo>
                  <a:cubicBezTo>
                    <a:pt x="727" y="70"/>
                    <a:pt x="730" y="72"/>
                    <a:pt x="731" y="74"/>
                  </a:cubicBezTo>
                  <a:cubicBezTo>
                    <a:pt x="731" y="75"/>
                    <a:pt x="727" y="80"/>
                    <a:pt x="727" y="80"/>
                  </a:cubicBezTo>
                  <a:close/>
                  <a:moveTo>
                    <a:pt x="0" y="164"/>
                  </a:moveTo>
                  <a:cubicBezTo>
                    <a:pt x="0" y="164"/>
                    <a:pt x="0" y="164"/>
                    <a:pt x="0" y="164"/>
                  </a:cubicBezTo>
                  <a:cubicBezTo>
                    <a:pt x="0" y="164"/>
                    <a:pt x="0" y="164"/>
                    <a:pt x="0" y="164"/>
                  </a:cubicBezTo>
                  <a:cubicBezTo>
                    <a:pt x="0" y="164"/>
                    <a:pt x="0" y="164"/>
                    <a:pt x="0" y="164"/>
                  </a:cubicBezTo>
                  <a:cubicBezTo>
                    <a:pt x="0" y="164"/>
                    <a:pt x="0" y="164"/>
                    <a:pt x="0" y="164"/>
                  </a:cubicBezTo>
                  <a:cubicBezTo>
                    <a:pt x="0" y="164"/>
                    <a:pt x="0" y="164"/>
                    <a:pt x="0" y="164"/>
                  </a:cubicBezTo>
                  <a:close/>
                </a:path>
              </a:pathLst>
            </a:custGeom>
            <a:grpFill/>
            <a:ln w="38100" cap="rnd" cmpd="sng">
              <a:solidFill>
                <a:schemeClr val="bg2"/>
              </a:solidFill>
              <a:prstDash val="solid"/>
              <a:round/>
              <a:headEnd/>
              <a:tailEnd/>
            </a:ln>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en-US" sz="1050">
                <a:solidFill>
                  <a:srgbClr val="0032A0">
                    <a:lumMod val="50000"/>
                  </a:srgbClr>
                </a:solidFill>
                <a:latin typeface="Calibri Light"/>
              </a:endParaRPr>
            </a:p>
          </p:txBody>
        </p:sp>
        <p:sp>
          <p:nvSpPr>
            <p:cNvPr id="577" name="Freeform 223"/>
            <p:cNvSpPr>
              <a:spLocks noEditPoints="1"/>
            </p:cNvSpPr>
            <p:nvPr/>
          </p:nvSpPr>
          <p:spPr bwMode="auto">
            <a:xfrm>
              <a:off x="5477832" y="363798"/>
              <a:ext cx="722326" cy="1278502"/>
            </a:xfrm>
            <a:custGeom>
              <a:avLst/>
              <a:gdLst>
                <a:gd name="T0" fmla="*/ 7 w 317"/>
                <a:gd name="T1" fmla="*/ 80 h 578"/>
                <a:gd name="T2" fmla="*/ 20 w 317"/>
                <a:gd name="T3" fmla="*/ 69 h 578"/>
                <a:gd name="T4" fmla="*/ 69 w 317"/>
                <a:gd name="T5" fmla="*/ 84 h 578"/>
                <a:gd name="T6" fmla="*/ 91 w 317"/>
                <a:gd name="T7" fmla="*/ 90 h 578"/>
                <a:gd name="T8" fmla="*/ 100 w 317"/>
                <a:gd name="T9" fmla="*/ 68 h 578"/>
                <a:gd name="T10" fmla="*/ 102 w 317"/>
                <a:gd name="T11" fmla="*/ 13 h 578"/>
                <a:gd name="T12" fmla="*/ 154 w 317"/>
                <a:gd name="T13" fmla="*/ 12 h 578"/>
                <a:gd name="T14" fmla="*/ 158 w 317"/>
                <a:gd name="T15" fmla="*/ 43 h 578"/>
                <a:gd name="T16" fmla="*/ 157 w 317"/>
                <a:gd name="T17" fmla="*/ 78 h 578"/>
                <a:gd name="T18" fmla="*/ 203 w 317"/>
                <a:gd name="T19" fmla="*/ 116 h 578"/>
                <a:gd name="T20" fmla="*/ 216 w 317"/>
                <a:gd name="T21" fmla="*/ 184 h 578"/>
                <a:gd name="T22" fmla="*/ 233 w 317"/>
                <a:gd name="T23" fmla="*/ 227 h 578"/>
                <a:gd name="T24" fmla="*/ 248 w 317"/>
                <a:gd name="T25" fmla="*/ 263 h 578"/>
                <a:gd name="T26" fmla="*/ 270 w 317"/>
                <a:gd name="T27" fmla="*/ 292 h 578"/>
                <a:gd name="T28" fmla="*/ 295 w 317"/>
                <a:gd name="T29" fmla="*/ 333 h 578"/>
                <a:gd name="T30" fmla="*/ 303 w 317"/>
                <a:gd name="T31" fmla="*/ 407 h 578"/>
                <a:gd name="T32" fmla="*/ 266 w 317"/>
                <a:gd name="T33" fmla="*/ 493 h 578"/>
                <a:gd name="T34" fmla="*/ 242 w 317"/>
                <a:gd name="T35" fmla="*/ 508 h 578"/>
                <a:gd name="T36" fmla="*/ 224 w 317"/>
                <a:gd name="T37" fmla="*/ 519 h 578"/>
                <a:gd name="T38" fmla="*/ 210 w 317"/>
                <a:gd name="T39" fmla="*/ 527 h 578"/>
                <a:gd name="T40" fmla="*/ 191 w 317"/>
                <a:gd name="T41" fmla="*/ 544 h 578"/>
                <a:gd name="T42" fmla="*/ 173 w 317"/>
                <a:gd name="T43" fmla="*/ 551 h 578"/>
                <a:gd name="T44" fmla="*/ 155 w 317"/>
                <a:gd name="T45" fmla="*/ 561 h 578"/>
                <a:gd name="T46" fmla="*/ 147 w 317"/>
                <a:gd name="T47" fmla="*/ 567 h 578"/>
                <a:gd name="T48" fmla="*/ 143 w 317"/>
                <a:gd name="T49" fmla="*/ 560 h 578"/>
                <a:gd name="T50" fmla="*/ 132 w 317"/>
                <a:gd name="T51" fmla="*/ 561 h 578"/>
                <a:gd name="T52" fmla="*/ 126 w 317"/>
                <a:gd name="T53" fmla="*/ 559 h 578"/>
                <a:gd name="T54" fmla="*/ 120 w 317"/>
                <a:gd name="T55" fmla="*/ 552 h 578"/>
                <a:gd name="T56" fmla="*/ 118 w 317"/>
                <a:gd name="T57" fmla="*/ 542 h 578"/>
                <a:gd name="T58" fmla="*/ 110 w 317"/>
                <a:gd name="T59" fmla="*/ 541 h 578"/>
                <a:gd name="T60" fmla="*/ 98 w 317"/>
                <a:gd name="T61" fmla="*/ 540 h 578"/>
                <a:gd name="T62" fmla="*/ 94 w 317"/>
                <a:gd name="T63" fmla="*/ 529 h 578"/>
                <a:gd name="T64" fmla="*/ 87 w 317"/>
                <a:gd name="T65" fmla="*/ 521 h 578"/>
                <a:gd name="T66" fmla="*/ 89 w 317"/>
                <a:gd name="T67" fmla="*/ 502 h 578"/>
                <a:gd name="T68" fmla="*/ 89 w 317"/>
                <a:gd name="T69" fmla="*/ 485 h 578"/>
                <a:gd name="T70" fmla="*/ 81 w 317"/>
                <a:gd name="T71" fmla="*/ 459 h 578"/>
                <a:gd name="T72" fmla="*/ 72 w 317"/>
                <a:gd name="T73" fmla="*/ 430 h 578"/>
                <a:gd name="T74" fmla="*/ 75 w 317"/>
                <a:gd name="T75" fmla="*/ 399 h 578"/>
                <a:gd name="T76" fmla="*/ 73 w 317"/>
                <a:gd name="T77" fmla="*/ 393 h 578"/>
                <a:gd name="T78" fmla="*/ 89 w 317"/>
                <a:gd name="T79" fmla="*/ 386 h 578"/>
                <a:gd name="T80" fmla="*/ 95 w 317"/>
                <a:gd name="T81" fmla="*/ 365 h 578"/>
                <a:gd name="T82" fmla="*/ 106 w 317"/>
                <a:gd name="T83" fmla="*/ 351 h 578"/>
                <a:gd name="T84" fmla="*/ 126 w 317"/>
                <a:gd name="T85" fmla="*/ 306 h 578"/>
                <a:gd name="T86" fmla="*/ 143 w 317"/>
                <a:gd name="T87" fmla="*/ 280 h 578"/>
                <a:gd name="T88" fmla="*/ 123 w 317"/>
                <a:gd name="T89" fmla="*/ 248 h 578"/>
                <a:gd name="T90" fmla="*/ 91 w 317"/>
                <a:gd name="T91" fmla="*/ 217 h 578"/>
                <a:gd name="T92" fmla="*/ 80 w 317"/>
                <a:gd name="T93" fmla="*/ 167 h 578"/>
                <a:gd name="T94" fmla="*/ 73 w 317"/>
                <a:gd name="T95" fmla="*/ 132 h 578"/>
                <a:gd name="T96" fmla="*/ 35 w 317"/>
                <a:gd name="T97" fmla="*/ 109 h 578"/>
                <a:gd name="T98" fmla="*/ 142 w 317"/>
                <a:gd name="T99" fmla="*/ 570 h 578"/>
                <a:gd name="T100" fmla="*/ 129 w 317"/>
                <a:gd name="T101" fmla="*/ 570 h 578"/>
                <a:gd name="T102" fmla="*/ 104 w 317"/>
                <a:gd name="T103" fmla="*/ 557 h 578"/>
                <a:gd name="T104" fmla="*/ 114 w 317"/>
                <a:gd name="T105" fmla="*/ 553 h 578"/>
                <a:gd name="T106" fmla="*/ 97 w 317"/>
                <a:gd name="T107" fmla="*/ 556 h 578"/>
                <a:gd name="T108" fmla="*/ 92 w 317"/>
                <a:gd name="T109" fmla="*/ 544 h 578"/>
                <a:gd name="T110" fmla="*/ 83 w 317"/>
                <a:gd name="T111" fmla="*/ 558 h 578"/>
                <a:gd name="T112" fmla="*/ 80 w 317"/>
                <a:gd name="T113" fmla="*/ 563 h 578"/>
                <a:gd name="T114" fmla="*/ 79 w 317"/>
                <a:gd name="T115" fmla="*/ 570 h 578"/>
                <a:gd name="T116" fmla="*/ 48 w 317"/>
                <a:gd name="T117" fmla="*/ 577 h 578"/>
                <a:gd name="T118" fmla="*/ 53 w 317"/>
                <a:gd name="T119" fmla="*/ 558 h 578"/>
                <a:gd name="T120" fmla="*/ 65 w 317"/>
                <a:gd name="T121" fmla="*/ 573 h 578"/>
                <a:gd name="T122" fmla="*/ 68 w 317"/>
                <a:gd name="T123" fmla="*/ 561 h 578"/>
                <a:gd name="T124" fmla="*/ 57 w 317"/>
                <a:gd name="T125" fmla="*/ 553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7" h="578">
                  <a:moveTo>
                    <a:pt x="20" y="100"/>
                  </a:moveTo>
                  <a:cubicBezTo>
                    <a:pt x="17" y="95"/>
                    <a:pt x="17" y="95"/>
                    <a:pt x="17" y="95"/>
                  </a:cubicBezTo>
                  <a:cubicBezTo>
                    <a:pt x="13" y="93"/>
                    <a:pt x="13" y="93"/>
                    <a:pt x="13" y="93"/>
                  </a:cubicBezTo>
                  <a:cubicBezTo>
                    <a:pt x="8" y="91"/>
                    <a:pt x="8" y="91"/>
                    <a:pt x="8" y="91"/>
                  </a:cubicBezTo>
                  <a:cubicBezTo>
                    <a:pt x="8" y="87"/>
                    <a:pt x="8" y="87"/>
                    <a:pt x="8" y="87"/>
                  </a:cubicBezTo>
                  <a:cubicBezTo>
                    <a:pt x="1" y="83"/>
                    <a:pt x="1" y="83"/>
                    <a:pt x="1" y="83"/>
                  </a:cubicBezTo>
                  <a:cubicBezTo>
                    <a:pt x="1" y="83"/>
                    <a:pt x="0" y="81"/>
                    <a:pt x="1" y="81"/>
                  </a:cubicBezTo>
                  <a:cubicBezTo>
                    <a:pt x="2" y="80"/>
                    <a:pt x="6" y="80"/>
                    <a:pt x="7" y="80"/>
                  </a:cubicBezTo>
                  <a:cubicBezTo>
                    <a:pt x="7" y="79"/>
                    <a:pt x="7" y="79"/>
                    <a:pt x="7" y="79"/>
                  </a:cubicBezTo>
                  <a:cubicBezTo>
                    <a:pt x="8" y="79"/>
                    <a:pt x="8" y="79"/>
                    <a:pt x="8" y="79"/>
                  </a:cubicBezTo>
                  <a:cubicBezTo>
                    <a:pt x="9" y="79"/>
                    <a:pt x="9" y="78"/>
                    <a:pt x="9" y="78"/>
                  </a:cubicBezTo>
                  <a:cubicBezTo>
                    <a:pt x="9" y="78"/>
                    <a:pt x="6" y="72"/>
                    <a:pt x="8" y="69"/>
                  </a:cubicBezTo>
                  <a:cubicBezTo>
                    <a:pt x="8" y="68"/>
                    <a:pt x="8" y="68"/>
                    <a:pt x="8" y="68"/>
                  </a:cubicBezTo>
                  <a:cubicBezTo>
                    <a:pt x="8" y="68"/>
                    <a:pt x="8" y="68"/>
                    <a:pt x="8" y="68"/>
                  </a:cubicBezTo>
                  <a:cubicBezTo>
                    <a:pt x="10" y="66"/>
                    <a:pt x="14" y="66"/>
                    <a:pt x="16" y="68"/>
                  </a:cubicBezTo>
                  <a:cubicBezTo>
                    <a:pt x="20" y="69"/>
                    <a:pt x="20" y="69"/>
                    <a:pt x="20" y="69"/>
                  </a:cubicBezTo>
                  <a:cubicBezTo>
                    <a:pt x="27" y="77"/>
                    <a:pt x="27" y="77"/>
                    <a:pt x="27" y="77"/>
                  </a:cubicBezTo>
                  <a:cubicBezTo>
                    <a:pt x="33" y="84"/>
                    <a:pt x="33" y="84"/>
                    <a:pt x="33" y="84"/>
                  </a:cubicBezTo>
                  <a:cubicBezTo>
                    <a:pt x="33" y="84"/>
                    <a:pt x="42" y="91"/>
                    <a:pt x="44" y="92"/>
                  </a:cubicBezTo>
                  <a:cubicBezTo>
                    <a:pt x="46" y="93"/>
                    <a:pt x="57" y="95"/>
                    <a:pt x="58" y="96"/>
                  </a:cubicBezTo>
                  <a:cubicBezTo>
                    <a:pt x="61" y="92"/>
                    <a:pt x="61" y="92"/>
                    <a:pt x="61" y="92"/>
                  </a:cubicBezTo>
                  <a:cubicBezTo>
                    <a:pt x="65" y="89"/>
                    <a:pt x="65" y="89"/>
                    <a:pt x="65" y="89"/>
                  </a:cubicBezTo>
                  <a:cubicBezTo>
                    <a:pt x="64" y="87"/>
                    <a:pt x="64" y="87"/>
                    <a:pt x="64" y="87"/>
                  </a:cubicBezTo>
                  <a:cubicBezTo>
                    <a:pt x="69" y="84"/>
                    <a:pt x="69" y="84"/>
                    <a:pt x="69" y="84"/>
                  </a:cubicBezTo>
                  <a:cubicBezTo>
                    <a:pt x="73" y="87"/>
                    <a:pt x="73" y="87"/>
                    <a:pt x="73" y="87"/>
                  </a:cubicBezTo>
                  <a:cubicBezTo>
                    <a:pt x="83" y="89"/>
                    <a:pt x="83" y="89"/>
                    <a:pt x="83" y="89"/>
                  </a:cubicBezTo>
                  <a:cubicBezTo>
                    <a:pt x="87" y="92"/>
                    <a:pt x="87" y="92"/>
                    <a:pt x="87" y="92"/>
                  </a:cubicBezTo>
                  <a:cubicBezTo>
                    <a:pt x="87" y="92"/>
                    <a:pt x="88" y="92"/>
                    <a:pt x="89" y="91"/>
                  </a:cubicBezTo>
                  <a:cubicBezTo>
                    <a:pt x="89" y="91"/>
                    <a:pt x="89" y="91"/>
                    <a:pt x="89" y="91"/>
                  </a:cubicBezTo>
                  <a:cubicBezTo>
                    <a:pt x="90" y="91"/>
                    <a:pt x="90" y="91"/>
                    <a:pt x="91" y="90"/>
                  </a:cubicBezTo>
                  <a:cubicBezTo>
                    <a:pt x="91" y="90"/>
                    <a:pt x="91" y="90"/>
                    <a:pt x="91" y="90"/>
                  </a:cubicBezTo>
                  <a:cubicBezTo>
                    <a:pt x="91" y="90"/>
                    <a:pt x="91" y="90"/>
                    <a:pt x="91" y="90"/>
                  </a:cubicBezTo>
                  <a:cubicBezTo>
                    <a:pt x="91" y="90"/>
                    <a:pt x="91" y="90"/>
                    <a:pt x="91" y="90"/>
                  </a:cubicBezTo>
                  <a:cubicBezTo>
                    <a:pt x="91" y="90"/>
                    <a:pt x="91" y="90"/>
                    <a:pt x="91" y="90"/>
                  </a:cubicBezTo>
                  <a:cubicBezTo>
                    <a:pt x="91" y="90"/>
                    <a:pt x="91" y="90"/>
                    <a:pt x="91" y="90"/>
                  </a:cubicBezTo>
                  <a:cubicBezTo>
                    <a:pt x="91" y="89"/>
                    <a:pt x="91" y="89"/>
                    <a:pt x="91" y="89"/>
                  </a:cubicBezTo>
                  <a:cubicBezTo>
                    <a:pt x="91" y="88"/>
                    <a:pt x="91" y="82"/>
                    <a:pt x="91" y="82"/>
                  </a:cubicBezTo>
                  <a:cubicBezTo>
                    <a:pt x="91" y="82"/>
                    <a:pt x="88" y="80"/>
                    <a:pt x="91" y="78"/>
                  </a:cubicBezTo>
                  <a:cubicBezTo>
                    <a:pt x="94" y="75"/>
                    <a:pt x="98" y="72"/>
                    <a:pt x="98" y="72"/>
                  </a:cubicBezTo>
                  <a:cubicBezTo>
                    <a:pt x="98" y="72"/>
                    <a:pt x="100" y="71"/>
                    <a:pt x="100" y="68"/>
                  </a:cubicBezTo>
                  <a:cubicBezTo>
                    <a:pt x="100" y="65"/>
                    <a:pt x="98" y="57"/>
                    <a:pt x="98" y="57"/>
                  </a:cubicBezTo>
                  <a:cubicBezTo>
                    <a:pt x="98" y="57"/>
                    <a:pt x="96" y="52"/>
                    <a:pt x="96" y="50"/>
                  </a:cubicBezTo>
                  <a:cubicBezTo>
                    <a:pt x="98" y="38"/>
                    <a:pt x="93" y="29"/>
                    <a:pt x="96" y="28"/>
                  </a:cubicBezTo>
                  <a:cubicBezTo>
                    <a:pt x="96" y="28"/>
                    <a:pt x="96" y="28"/>
                    <a:pt x="96" y="28"/>
                  </a:cubicBezTo>
                  <a:cubicBezTo>
                    <a:pt x="98" y="27"/>
                    <a:pt x="98" y="27"/>
                    <a:pt x="98" y="27"/>
                  </a:cubicBezTo>
                  <a:cubicBezTo>
                    <a:pt x="101" y="25"/>
                    <a:pt x="101" y="25"/>
                    <a:pt x="101" y="25"/>
                  </a:cubicBezTo>
                  <a:cubicBezTo>
                    <a:pt x="101" y="25"/>
                    <a:pt x="101" y="24"/>
                    <a:pt x="101" y="24"/>
                  </a:cubicBezTo>
                  <a:cubicBezTo>
                    <a:pt x="101" y="19"/>
                    <a:pt x="95" y="14"/>
                    <a:pt x="102" y="13"/>
                  </a:cubicBezTo>
                  <a:cubicBezTo>
                    <a:pt x="105" y="11"/>
                    <a:pt x="105" y="11"/>
                    <a:pt x="105" y="11"/>
                  </a:cubicBezTo>
                  <a:cubicBezTo>
                    <a:pt x="114" y="11"/>
                    <a:pt x="114" y="11"/>
                    <a:pt x="114" y="11"/>
                  </a:cubicBezTo>
                  <a:cubicBezTo>
                    <a:pt x="116" y="5"/>
                    <a:pt x="116" y="5"/>
                    <a:pt x="116" y="5"/>
                  </a:cubicBezTo>
                  <a:cubicBezTo>
                    <a:pt x="120" y="1"/>
                    <a:pt x="120" y="1"/>
                    <a:pt x="120" y="1"/>
                  </a:cubicBezTo>
                  <a:cubicBezTo>
                    <a:pt x="123" y="1"/>
                    <a:pt x="127" y="0"/>
                    <a:pt x="129" y="1"/>
                  </a:cubicBezTo>
                  <a:cubicBezTo>
                    <a:pt x="131" y="4"/>
                    <a:pt x="131" y="6"/>
                    <a:pt x="135" y="7"/>
                  </a:cubicBezTo>
                  <a:cubicBezTo>
                    <a:pt x="147" y="11"/>
                    <a:pt x="147" y="11"/>
                    <a:pt x="147" y="11"/>
                  </a:cubicBezTo>
                  <a:cubicBezTo>
                    <a:pt x="154" y="12"/>
                    <a:pt x="154" y="12"/>
                    <a:pt x="154" y="12"/>
                  </a:cubicBezTo>
                  <a:cubicBezTo>
                    <a:pt x="156" y="14"/>
                    <a:pt x="156" y="14"/>
                    <a:pt x="156" y="14"/>
                  </a:cubicBezTo>
                  <a:cubicBezTo>
                    <a:pt x="156" y="14"/>
                    <a:pt x="156" y="14"/>
                    <a:pt x="156" y="14"/>
                  </a:cubicBezTo>
                  <a:cubicBezTo>
                    <a:pt x="156" y="16"/>
                    <a:pt x="156" y="18"/>
                    <a:pt x="157" y="19"/>
                  </a:cubicBezTo>
                  <a:cubicBezTo>
                    <a:pt x="157" y="21"/>
                    <a:pt x="158" y="24"/>
                    <a:pt x="158" y="24"/>
                  </a:cubicBezTo>
                  <a:cubicBezTo>
                    <a:pt x="158" y="24"/>
                    <a:pt x="157" y="27"/>
                    <a:pt x="157" y="29"/>
                  </a:cubicBezTo>
                  <a:cubicBezTo>
                    <a:pt x="156" y="30"/>
                    <a:pt x="156" y="33"/>
                    <a:pt x="156" y="34"/>
                  </a:cubicBezTo>
                  <a:cubicBezTo>
                    <a:pt x="156" y="35"/>
                    <a:pt x="156" y="36"/>
                    <a:pt x="156" y="37"/>
                  </a:cubicBezTo>
                  <a:cubicBezTo>
                    <a:pt x="156" y="39"/>
                    <a:pt x="157" y="42"/>
                    <a:pt x="158" y="43"/>
                  </a:cubicBezTo>
                  <a:cubicBezTo>
                    <a:pt x="158" y="44"/>
                    <a:pt x="163" y="47"/>
                    <a:pt x="163" y="47"/>
                  </a:cubicBezTo>
                  <a:cubicBezTo>
                    <a:pt x="163" y="47"/>
                    <a:pt x="163" y="48"/>
                    <a:pt x="158" y="52"/>
                  </a:cubicBezTo>
                  <a:cubicBezTo>
                    <a:pt x="154" y="57"/>
                    <a:pt x="154" y="57"/>
                    <a:pt x="154" y="57"/>
                  </a:cubicBezTo>
                  <a:cubicBezTo>
                    <a:pt x="161" y="59"/>
                    <a:pt x="161" y="59"/>
                    <a:pt x="161" y="59"/>
                  </a:cubicBezTo>
                  <a:cubicBezTo>
                    <a:pt x="161" y="64"/>
                    <a:pt x="161" y="64"/>
                    <a:pt x="161" y="64"/>
                  </a:cubicBezTo>
                  <a:cubicBezTo>
                    <a:pt x="161" y="68"/>
                    <a:pt x="161" y="68"/>
                    <a:pt x="161" y="68"/>
                  </a:cubicBezTo>
                  <a:cubicBezTo>
                    <a:pt x="160" y="74"/>
                    <a:pt x="160" y="74"/>
                    <a:pt x="160" y="74"/>
                  </a:cubicBezTo>
                  <a:cubicBezTo>
                    <a:pt x="157" y="78"/>
                    <a:pt x="157" y="78"/>
                    <a:pt x="157" y="78"/>
                  </a:cubicBezTo>
                  <a:cubicBezTo>
                    <a:pt x="161" y="84"/>
                    <a:pt x="161" y="84"/>
                    <a:pt x="161" y="84"/>
                  </a:cubicBezTo>
                  <a:cubicBezTo>
                    <a:pt x="166" y="92"/>
                    <a:pt x="166" y="92"/>
                    <a:pt x="166" y="92"/>
                  </a:cubicBezTo>
                  <a:cubicBezTo>
                    <a:pt x="173" y="96"/>
                    <a:pt x="173" y="96"/>
                    <a:pt x="173" y="96"/>
                  </a:cubicBezTo>
                  <a:cubicBezTo>
                    <a:pt x="173" y="96"/>
                    <a:pt x="174" y="95"/>
                    <a:pt x="181" y="96"/>
                  </a:cubicBezTo>
                  <a:cubicBezTo>
                    <a:pt x="188" y="98"/>
                    <a:pt x="190" y="104"/>
                    <a:pt x="190" y="104"/>
                  </a:cubicBezTo>
                  <a:cubicBezTo>
                    <a:pt x="194" y="109"/>
                    <a:pt x="194" y="109"/>
                    <a:pt x="194" y="109"/>
                  </a:cubicBezTo>
                  <a:cubicBezTo>
                    <a:pt x="200" y="113"/>
                    <a:pt x="200" y="113"/>
                    <a:pt x="200" y="113"/>
                  </a:cubicBezTo>
                  <a:cubicBezTo>
                    <a:pt x="203" y="116"/>
                    <a:pt x="203" y="116"/>
                    <a:pt x="203" y="116"/>
                  </a:cubicBezTo>
                  <a:cubicBezTo>
                    <a:pt x="202" y="125"/>
                    <a:pt x="202" y="125"/>
                    <a:pt x="202" y="125"/>
                  </a:cubicBezTo>
                  <a:cubicBezTo>
                    <a:pt x="202" y="125"/>
                    <a:pt x="199" y="130"/>
                    <a:pt x="200" y="134"/>
                  </a:cubicBezTo>
                  <a:cubicBezTo>
                    <a:pt x="200" y="139"/>
                    <a:pt x="197" y="146"/>
                    <a:pt x="197" y="148"/>
                  </a:cubicBezTo>
                  <a:cubicBezTo>
                    <a:pt x="197" y="149"/>
                    <a:pt x="195" y="157"/>
                    <a:pt x="195" y="157"/>
                  </a:cubicBezTo>
                  <a:cubicBezTo>
                    <a:pt x="198" y="164"/>
                    <a:pt x="198" y="164"/>
                    <a:pt x="198" y="164"/>
                  </a:cubicBezTo>
                  <a:cubicBezTo>
                    <a:pt x="202" y="168"/>
                    <a:pt x="202" y="168"/>
                    <a:pt x="202" y="168"/>
                  </a:cubicBezTo>
                  <a:cubicBezTo>
                    <a:pt x="208" y="175"/>
                    <a:pt x="208" y="175"/>
                    <a:pt x="208" y="175"/>
                  </a:cubicBezTo>
                  <a:cubicBezTo>
                    <a:pt x="216" y="184"/>
                    <a:pt x="216" y="184"/>
                    <a:pt x="216" y="184"/>
                  </a:cubicBezTo>
                  <a:cubicBezTo>
                    <a:pt x="219" y="191"/>
                    <a:pt x="219" y="191"/>
                    <a:pt x="219" y="191"/>
                  </a:cubicBezTo>
                  <a:cubicBezTo>
                    <a:pt x="219" y="191"/>
                    <a:pt x="227" y="196"/>
                    <a:pt x="227" y="197"/>
                  </a:cubicBezTo>
                  <a:cubicBezTo>
                    <a:pt x="227" y="198"/>
                    <a:pt x="230" y="203"/>
                    <a:pt x="230" y="203"/>
                  </a:cubicBezTo>
                  <a:cubicBezTo>
                    <a:pt x="234" y="210"/>
                    <a:pt x="234" y="210"/>
                    <a:pt x="234" y="210"/>
                  </a:cubicBezTo>
                  <a:cubicBezTo>
                    <a:pt x="233" y="215"/>
                    <a:pt x="233" y="215"/>
                    <a:pt x="233" y="215"/>
                  </a:cubicBezTo>
                  <a:cubicBezTo>
                    <a:pt x="230" y="220"/>
                    <a:pt x="230" y="220"/>
                    <a:pt x="230" y="220"/>
                  </a:cubicBezTo>
                  <a:cubicBezTo>
                    <a:pt x="230" y="223"/>
                    <a:pt x="230" y="223"/>
                    <a:pt x="230" y="223"/>
                  </a:cubicBezTo>
                  <a:cubicBezTo>
                    <a:pt x="233" y="227"/>
                    <a:pt x="233" y="227"/>
                    <a:pt x="233" y="227"/>
                  </a:cubicBezTo>
                  <a:cubicBezTo>
                    <a:pt x="232" y="231"/>
                    <a:pt x="232" y="231"/>
                    <a:pt x="232" y="231"/>
                  </a:cubicBezTo>
                  <a:cubicBezTo>
                    <a:pt x="235" y="237"/>
                    <a:pt x="235" y="237"/>
                    <a:pt x="235" y="237"/>
                  </a:cubicBezTo>
                  <a:cubicBezTo>
                    <a:pt x="233" y="241"/>
                    <a:pt x="233" y="241"/>
                    <a:pt x="233" y="241"/>
                  </a:cubicBezTo>
                  <a:cubicBezTo>
                    <a:pt x="238" y="243"/>
                    <a:pt x="238" y="243"/>
                    <a:pt x="238" y="243"/>
                  </a:cubicBezTo>
                  <a:cubicBezTo>
                    <a:pt x="238" y="243"/>
                    <a:pt x="239" y="244"/>
                    <a:pt x="238" y="246"/>
                  </a:cubicBezTo>
                  <a:cubicBezTo>
                    <a:pt x="237" y="247"/>
                    <a:pt x="236" y="254"/>
                    <a:pt x="236" y="254"/>
                  </a:cubicBezTo>
                  <a:cubicBezTo>
                    <a:pt x="241" y="262"/>
                    <a:pt x="241" y="262"/>
                    <a:pt x="241" y="262"/>
                  </a:cubicBezTo>
                  <a:cubicBezTo>
                    <a:pt x="248" y="263"/>
                    <a:pt x="248" y="263"/>
                    <a:pt x="248" y="263"/>
                  </a:cubicBezTo>
                  <a:cubicBezTo>
                    <a:pt x="248" y="263"/>
                    <a:pt x="252" y="263"/>
                    <a:pt x="252" y="264"/>
                  </a:cubicBezTo>
                  <a:cubicBezTo>
                    <a:pt x="253" y="265"/>
                    <a:pt x="254" y="268"/>
                    <a:pt x="254" y="268"/>
                  </a:cubicBezTo>
                  <a:cubicBezTo>
                    <a:pt x="251" y="274"/>
                    <a:pt x="251" y="274"/>
                    <a:pt x="251" y="274"/>
                  </a:cubicBezTo>
                  <a:cubicBezTo>
                    <a:pt x="251" y="274"/>
                    <a:pt x="252" y="277"/>
                    <a:pt x="255" y="279"/>
                  </a:cubicBezTo>
                  <a:cubicBezTo>
                    <a:pt x="257" y="280"/>
                    <a:pt x="259" y="280"/>
                    <a:pt x="259" y="282"/>
                  </a:cubicBezTo>
                  <a:cubicBezTo>
                    <a:pt x="260" y="284"/>
                    <a:pt x="260" y="287"/>
                    <a:pt x="261" y="286"/>
                  </a:cubicBezTo>
                  <a:cubicBezTo>
                    <a:pt x="263" y="286"/>
                    <a:pt x="267" y="287"/>
                    <a:pt x="267" y="287"/>
                  </a:cubicBezTo>
                  <a:cubicBezTo>
                    <a:pt x="270" y="292"/>
                    <a:pt x="270" y="292"/>
                    <a:pt x="270" y="292"/>
                  </a:cubicBezTo>
                  <a:cubicBezTo>
                    <a:pt x="272" y="296"/>
                    <a:pt x="272" y="296"/>
                    <a:pt x="272" y="296"/>
                  </a:cubicBezTo>
                  <a:cubicBezTo>
                    <a:pt x="272" y="296"/>
                    <a:pt x="272" y="299"/>
                    <a:pt x="272" y="300"/>
                  </a:cubicBezTo>
                  <a:cubicBezTo>
                    <a:pt x="272" y="302"/>
                    <a:pt x="271" y="308"/>
                    <a:pt x="271" y="308"/>
                  </a:cubicBezTo>
                  <a:cubicBezTo>
                    <a:pt x="266" y="316"/>
                    <a:pt x="266" y="316"/>
                    <a:pt x="266" y="316"/>
                  </a:cubicBezTo>
                  <a:cubicBezTo>
                    <a:pt x="266" y="316"/>
                    <a:pt x="270" y="321"/>
                    <a:pt x="273" y="323"/>
                  </a:cubicBezTo>
                  <a:cubicBezTo>
                    <a:pt x="276" y="325"/>
                    <a:pt x="280" y="328"/>
                    <a:pt x="281" y="328"/>
                  </a:cubicBezTo>
                  <a:cubicBezTo>
                    <a:pt x="282" y="328"/>
                    <a:pt x="287" y="329"/>
                    <a:pt x="289" y="330"/>
                  </a:cubicBezTo>
                  <a:cubicBezTo>
                    <a:pt x="290" y="330"/>
                    <a:pt x="294" y="332"/>
                    <a:pt x="295" y="333"/>
                  </a:cubicBezTo>
                  <a:cubicBezTo>
                    <a:pt x="296" y="334"/>
                    <a:pt x="303" y="338"/>
                    <a:pt x="303" y="338"/>
                  </a:cubicBezTo>
                  <a:cubicBezTo>
                    <a:pt x="309" y="341"/>
                    <a:pt x="309" y="341"/>
                    <a:pt x="309" y="341"/>
                  </a:cubicBezTo>
                  <a:cubicBezTo>
                    <a:pt x="315" y="346"/>
                    <a:pt x="315" y="346"/>
                    <a:pt x="315" y="346"/>
                  </a:cubicBezTo>
                  <a:cubicBezTo>
                    <a:pt x="317" y="358"/>
                    <a:pt x="317" y="358"/>
                    <a:pt x="317" y="358"/>
                  </a:cubicBezTo>
                  <a:cubicBezTo>
                    <a:pt x="317" y="358"/>
                    <a:pt x="315" y="376"/>
                    <a:pt x="314" y="378"/>
                  </a:cubicBezTo>
                  <a:cubicBezTo>
                    <a:pt x="314" y="380"/>
                    <a:pt x="311" y="389"/>
                    <a:pt x="310" y="390"/>
                  </a:cubicBezTo>
                  <a:cubicBezTo>
                    <a:pt x="308" y="391"/>
                    <a:pt x="306" y="392"/>
                    <a:pt x="306" y="394"/>
                  </a:cubicBezTo>
                  <a:cubicBezTo>
                    <a:pt x="306" y="396"/>
                    <a:pt x="303" y="407"/>
                    <a:pt x="303" y="407"/>
                  </a:cubicBezTo>
                  <a:cubicBezTo>
                    <a:pt x="303" y="407"/>
                    <a:pt x="300" y="414"/>
                    <a:pt x="300" y="416"/>
                  </a:cubicBezTo>
                  <a:cubicBezTo>
                    <a:pt x="300" y="418"/>
                    <a:pt x="297" y="424"/>
                    <a:pt x="297" y="426"/>
                  </a:cubicBezTo>
                  <a:cubicBezTo>
                    <a:pt x="296" y="427"/>
                    <a:pt x="294" y="435"/>
                    <a:pt x="294" y="435"/>
                  </a:cubicBezTo>
                  <a:cubicBezTo>
                    <a:pt x="281" y="461"/>
                    <a:pt x="281" y="461"/>
                    <a:pt x="281" y="461"/>
                  </a:cubicBezTo>
                  <a:cubicBezTo>
                    <a:pt x="278" y="471"/>
                    <a:pt x="278" y="471"/>
                    <a:pt x="278" y="471"/>
                  </a:cubicBezTo>
                  <a:cubicBezTo>
                    <a:pt x="278" y="471"/>
                    <a:pt x="275" y="472"/>
                    <a:pt x="274" y="474"/>
                  </a:cubicBezTo>
                  <a:cubicBezTo>
                    <a:pt x="273" y="477"/>
                    <a:pt x="272" y="479"/>
                    <a:pt x="271" y="482"/>
                  </a:cubicBezTo>
                  <a:cubicBezTo>
                    <a:pt x="271" y="484"/>
                    <a:pt x="266" y="493"/>
                    <a:pt x="266" y="493"/>
                  </a:cubicBezTo>
                  <a:cubicBezTo>
                    <a:pt x="264" y="498"/>
                    <a:pt x="264" y="498"/>
                    <a:pt x="264" y="498"/>
                  </a:cubicBezTo>
                  <a:cubicBezTo>
                    <a:pt x="260" y="503"/>
                    <a:pt x="260" y="503"/>
                    <a:pt x="260" y="503"/>
                  </a:cubicBezTo>
                  <a:cubicBezTo>
                    <a:pt x="260" y="503"/>
                    <a:pt x="257" y="505"/>
                    <a:pt x="257" y="505"/>
                  </a:cubicBezTo>
                  <a:cubicBezTo>
                    <a:pt x="257" y="505"/>
                    <a:pt x="255" y="505"/>
                    <a:pt x="255" y="505"/>
                  </a:cubicBezTo>
                  <a:cubicBezTo>
                    <a:pt x="250" y="505"/>
                    <a:pt x="250" y="505"/>
                    <a:pt x="250" y="505"/>
                  </a:cubicBezTo>
                  <a:cubicBezTo>
                    <a:pt x="247" y="503"/>
                    <a:pt x="247" y="503"/>
                    <a:pt x="247" y="503"/>
                  </a:cubicBezTo>
                  <a:cubicBezTo>
                    <a:pt x="247" y="503"/>
                    <a:pt x="244" y="505"/>
                    <a:pt x="244" y="505"/>
                  </a:cubicBezTo>
                  <a:cubicBezTo>
                    <a:pt x="244" y="506"/>
                    <a:pt x="242" y="507"/>
                    <a:pt x="242" y="508"/>
                  </a:cubicBezTo>
                  <a:cubicBezTo>
                    <a:pt x="242" y="508"/>
                    <a:pt x="241" y="510"/>
                    <a:pt x="240" y="510"/>
                  </a:cubicBezTo>
                  <a:cubicBezTo>
                    <a:pt x="239" y="511"/>
                    <a:pt x="238" y="512"/>
                    <a:pt x="237" y="512"/>
                  </a:cubicBezTo>
                  <a:cubicBezTo>
                    <a:pt x="237" y="513"/>
                    <a:pt x="235" y="513"/>
                    <a:pt x="235" y="513"/>
                  </a:cubicBezTo>
                  <a:cubicBezTo>
                    <a:pt x="235" y="513"/>
                    <a:pt x="235" y="514"/>
                    <a:pt x="234" y="515"/>
                  </a:cubicBezTo>
                  <a:cubicBezTo>
                    <a:pt x="234" y="515"/>
                    <a:pt x="231" y="515"/>
                    <a:pt x="230" y="514"/>
                  </a:cubicBezTo>
                  <a:cubicBezTo>
                    <a:pt x="229" y="513"/>
                    <a:pt x="227" y="512"/>
                    <a:pt x="228" y="512"/>
                  </a:cubicBezTo>
                  <a:cubicBezTo>
                    <a:pt x="228" y="513"/>
                    <a:pt x="227" y="515"/>
                    <a:pt x="227" y="515"/>
                  </a:cubicBezTo>
                  <a:cubicBezTo>
                    <a:pt x="227" y="516"/>
                    <a:pt x="225" y="519"/>
                    <a:pt x="224" y="519"/>
                  </a:cubicBezTo>
                  <a:cubicBezTo>
                    <a:pt x="223" y="519"/>
                    <a:pt x="221" y="518"/>
                    <a:pt x="220" y="517"/>
                  </a:cubicBezTo>
                  <a:cubicBezTo>
                    <a:pt x="219" y="517"/>
                    <a:pt x="218" y="517"/>
                    <a:pt x="218" y="517"/>
                  </a:cubicBezTo>
                  <a:cubicBezTo>
                    <a:pt x="218" y="518"/>
                    <a:pt x="218" y="521"/>
                    <a:pt x="218" y="522"/>
                  </a:cubicBezTo>
                  <a:cubicBezTo>
                    <a:pt x="218" y="522"/>
                    <a:pt x="218" y="523"/>
                    <a:pt x="218" y="524"/>
                  </a:cubicBezTo>
                  <a:cubicBezTo>
                    <a:pt x="217" y="524"/>
                    <a:pt x="215" y="525"/>
                    <a:pt x="215" y="525"/>
                  </a:cubicBezTo>
                  <a:cubicBezTo>
                    <a:pt x="215" y="525"/>
                    <a:pt x="216" y="527"/>
                    <a:pt x="215" y="527"/>
                  </a:cubicBezTo>
                  <a:cubicBezTo>
                    <a:pt x="214" y="528"/>
                    <a:pt x="213" y="529"/>
                    <a:pt x="212" y="529"/>
                  </a:cubicBezTo>
                  <a:cubicBezTo>
                    <a:pt x="212" y="528"/>
                    <a:pt x="210" y="527"/>
                    <a:pt x="210" y="527"/>
                  </a:cubicBezTo>
                  <a:cubicBezTo>
                    <a:pt x="209" y="528"/>
                    <a:pt x="208" y="530"/>
                    <a:pt x="208" y="530"/>
                  </a:cubicBezTo>
                  <a:cubicBezTo>
                    <a:pt x="208" y="531"/>
                    <a:pt x="207" y="532"/>
                    <a:pt x="207" y="532"/>
                  </a:cubicBezTo>
                  <a:cubicBezTo>
                    <a:pt x="207" y="532"/>
                    <a:pt x="200" y="540"/>
                    <a:pt x="200" y="540"/>
                  </a:cubicBezTo>
                  <a:cubicBezTo>
                    <a:pt x="199" y="540"/>
                    <a:pt x="197" y="537"/>
                    <a:pt x="197" y="537"/>
                  </a:cubicBezTo>
                  <a:cubicBezTo>
                    <a:pt x="197" y="538"/>
                    <a:pt x="197" y="540"/>
                    <a:pt x="197" y="540"/>
                  </a:cubicBezTo>
                  <a:cubicBezTo>
                    <a:pt x="196" y="541"/>
                    <a:pt x="194" y="542"/>
                    <a:pt x="194" y="542"/>
                  </a:cubicBezTo>
                  <a:cubicBezTo>
                    <a:pt x="194" y="543"/>
                    <a:pt x="193" y="542"/>
                    <a:pt x="192" y="542"/>
                  </a:cubicBezTo>
                  <a:cubicBezTo>
                    <a:pt x="192" y="543"/>
                    <a:pt x="191" y="543"/>
                    <a:pt x="191" y="544"/>
                  </a:cubicBezTo>
                  <a:cubicBezTo>
                    <a:pt x="191" y="545"/>
                    <a:pt x="190" y="546"/>
                    <a:pt x="190" y="546"/>
                  </a:cubicBezTo>
                  <a:cubicBezTo>
                    <a:pt x="190" y="546"/>
                    <a:pt x="188" y="547"/>
                    <a:pt x="188" y="548"/>
                  </a:cubicBezTo>
                  <a:cubicBezTo>
                    <a:pt x="187" y="549"/>
                    <a:pt x="185" y="550"/>
                    <a:pt x="185" y="550"/>
                  </a:cubicBezTo>
                  <a:cubicBezTo>
                    <a:pt x="185" y="550"/>
                    <a:pt x="184" y="551"/>
                    <a:pt x="183" y="550"/>
                  </a:cubicBezTo>
                  <a:cubicBezTo>
                    <a:pt x="182" y="550"/>
                    <a:pt x="180" y="547"/>
                    <a:pt x="180" y="547"/>
                  </a:cubicBezTo>
                  <a:cubicBezTo>
                    <a:pt x="180" y="547"/>
                    <a:pt x="178" y="547"/>
                    <a:pt x="178" y="548"/>
                  </a:cubicBezTo>
                  <a:cubicBezTo>
                    <a:pt x="177" y="549"/>
                    <a:pt x="177" y="550"/>
                    <a:pt x="176" y="550"/>
                  </a:cubicBezTo>
                  <a:cubicBezTo>
                    <a:pt x="175" y="551"/>
                    <a:pt x="174" y="551"/>
                    <a:pt x="173" y="551"/>
                  </a:cubicBezTo>
                  <a:cubicBezTo>
                    <a:pt x="172" y="552"/>
                    <a:pt x="170" y="552"/>
                    <a:pt x="170" y="553"/>
                  </a:cubicBezTo>
                  <a:cubicBezTo>
                    <a:pt x="169" y="553"/>
                    <a:pt x="168" y="555"/>
                    <a:pt x="168" y="556"/>
                  </a:cubicBezTo>
                  <a:cubicBezTo>
                    <a:pt x="168" y="557"/>
                    <a:pt x="170" y="557"/>
                    <a:pt x="168" y="557"/>
                  </a:cubicBezTo>
                  <a:cubicBezTo>
                    <a:pt x="166" y="558"/>
                    <a:pt x="163" y="558"/>
                    <a:pt x="163" y="558"/>
                  </a:cubicBezTo>
                  <a:cubicBezTo>
                    <a:pt x="163" y="558"/>
                    <a:pt x="161" y="559"/>
                    <a:pt x="161" y="560"/>
                  </a:cubicBezTo>
                  <a:cubicBezTo>
                    <a:pt x="160" y="561"/>
                    <a:pt x="161" y="561"/>
                    <a:pt x="159" y="562"/>
                  </a:cubicBezTo>
                  <a:cubicBezTo>
                    <a:pt x="158" y="562"/>
                    <a:pt x="157" y="563"/>
                    <a:pt x="157" y="563"/>
                  </a:cubicBezTo>
                  <a:cubicBezTo>
                    <a:pt x="155" y="561"/>
                    <a:pt x="155" y="561"/>
                    <a:pt x="155" y="561"/>
                  </a:cubicBezTo>
                  <a:cubicBezTo>
                    <a:pt x="156" y="559"/>
                    <a:pt x="156" y="559"/>
                    <a:pt x="156" y="559"/>
                  </a:cubicBezTo>
                  <a:cubicBezTo>
                    <a:pt x="156" y="559"/>
                    <a:pt x="155" y="557"/>
                    <a:pt x="155" y="558"/>
                  </a:cubicBezTo>
                  <a:cubicBezTo>
                    <a:pt x="154" y="560"/>
                    <a:pt x="155" y="561"/>
                    <a:pt x="155" y="561"/>
                  </a:cubicBezTo>
                  <a:cubicBezTo>
                    <a:pt x="155" y="561"/>
                    <a:pt x="154" y="561"/>
                    <a:pt x="154" y="562"/>
                  </a:cubicBezTo>
                  <a:cubicBezTo>
                    <a:pt x="153" y="563"/>
                    <a:pt x="154" y="563"/>
                    <a:pt x="153" y="564"/>
                  </a:cubicBezTo>
                  <a:cubicBezTo>
                    <a:pt x="153" y="565"/>
                    <a:pt x="152" y="566"/>
                    <a:pt x="151" y="566"/>
                  </a:cubicBezTo>
                  <a:cubicBezTo>
                    <a:pt x="151" y="567"/>
                    <a:pt x="150" y="567"/>
                    <a:pt x="149" y="567"/>
                  </a:cubicBezTo>
                  <a:cubicBezTo>
                    <a:pt x="149" y="567"/>
                    <a:pt x="147" y="567"/>
                    <a:pt x="147" y="567"/>
                  </a:cubicBezTo>
                  <a:cubicBezTo>
                    <a:pt x="146" y="567"/>
                    <a:pt x="145" y="566"/>
                    <a:pt x="146" y="566"/>
                  </a:cubicBezTo>
                  <a:cubicBezTo>
                    <a:pt x="146" y="566"/>
                    <a:pt x="148" y="565"/>
                    <a:pt x="148" y="565"/>
                  </a:cubicBezTo>
                  <a:cubicBezTo>
                    <a:pt x="148" y="565"/>
                    <a:pt x="149" y="564"/>
                    <a:pt x="148" y="564"/>
                  </a:cubicBezTo>
                  <a:cubicBezTo>
                    <a:pt x="147" y="563"/>
                    <a:pt x="146" y="562"/>
                    <a:pt x="146" y="562"/>
                  </a:cubicBezTo>
                  <a:cubicBezTo>
                    <a:pt x="146" y="562"/>
                    <a:pt x="147" y="563"/>
                    <a:pt x="144" y="563"/>
                  </a:cubicBezTo>
                  <a:cubicBezTo>
                    <a:pt x="142" y="564"/>
                    <a:pt x="141" y="564"/>
                    <a:pt x="141" y="563"/>
                  </a:cubicBezTo>
                  <a:cubicBezTo>
                    <a:pt x="141" y="563"/>
                    <a:pt x="139" y="563"/>
                    <a:pt x="140" y="562"/>
                  </a:cubicBezTo>
                  <a:cubicBezTo>
                    <a:pt x="142" y="561"/>
                    <a:pt x="142" y="560"/>
                    <a:pt x="143" y="560"/>
                  </a:cubicBezTo>
                  <a:cubicBezTo>
                    <a:pt x="144" y="560"/>
                    <a:pt x="144" y="558"/>
                    <a:pt x="144" y="557"/>
                  </a:cubicBezTo>
                  <a:cubicBezTo>
                    <a:pt x="144" y="557"/>
                    <a:pt x="146" y="559"/>
                    <a:pt x="143" y="557"/>
                  </a:cubicBezTo>
                  <a:cubicBezTo>
                    <a:pt x="141" y="554"/>
                    <a:pt x="141" y="554"/>
                    <a:pt x="141" y="554"/>
                  </a:cubicBezTo>
                  <a:cubicBezTo>
                    <a:pt x="141" y="554"/>
                    <a:pt x="140" y="555"/>
                    <a:pt x="140" y="556"/>
                  </a:cubicBezTo>
                  <a:cubicBezTo>
                    <a:pt x="141" y="557"/>
                    <a:pt x="143" y="558"/>
                    <a:pt x="140" y="559"/>
                  </a:cubicBezTo>
                  <a:cubicBezTo>
                    <a:pt x="137" y="559"/>
                    <a:pt x="137" y="559"/>
                    <a:pt x="137" y="559"/>
                  </a:cubicBezTo>
                  <a:cubicBezTo>
                    <a:pt x="136" y="560"/>
                    <a:pt x="133" y="560"/>
                    <a:pt x="133" y="560"/>
                  </a:cubicBezTo>
                  <a:cubicBezTo>
                    <a:pt x="133" y="560"/>
                    <a:pt x="131" y="560"/>
                    <a:pt x="132" y="561"/>
                  </a:cubicBezTo>
                  <a:cubicBezTo>
                    <a:pt x="132" y="562"/>
                    <a:pt x="134" y="563"/>
                    <a:pt x="134" y="563"/>
                  </a:cubicBezTo>
                  <a:cubicBezTo>
                    <a:pt x="134" y="563"/>
                    <a:pt x="134" y="564"/>
                    <a:pt x="132" y="564"/>
                  </a:cubicBezTo>
                  <a:cubicBezTo>
                    <a:pt x="131" y="565"/>
                    <a:pt x="129" y="565"/>
                    <a:pt x="129" y="565"/>
                  </a:cubicBezTo>
                  <a:cubicBezTo>
                    <a:pt x="128" y="566"/>
                    <a:pt x="128" y="566"/>
                    <a:pt x="128" y="566"/>
                  </a:cubicBezTo>
                  <a:cubicBezTo>
                    <a:pt x="128" y="566"/>
                    <a:pt x="127" y="566"/>
                    <a:pt x="127" y="565"/>
                  </a:cubicBezTo>
                  <a:cubicBezTo>
                    <a:pt x="127" y="565"/>
                    <a:pt x="128" y="564"/>
                    <a:pt x="128" y="563"/>
                  </a:cubicBezTo>
                  <a:cubicBezTo>
                    <a:pt x="128" y="562"/>
                    <a:pt x="129" y="563"/>
                    <a:pt x="128" y="562"/>
                  </a:cubicBezTo>
                  <a:cubicBezTo>
                    <a:pt x="127" y="560"/>
                    <a:pt x="126" y="560"/>
                    <a:pt x="126" y="559"/>
                  </a:cubicBezTo>
                  <a:cubicBezTo>
                    <a:pt x="127" y="558"/>
                    <a:pt x="129" y="557"/>
                    <a:pt x="129" y="557"/>
                  </a:cubicBezTo>
                  <a:cubicBezTo>
                    <a:pt x="129" y="556"/>
                    <a:pt x="129" y="555"/>
                    <a:pt x="129" y="555"/>
                  </a:cubicBezTo>
                  <a:cubicBezTo>
                    <a:pt x="129" y="555"/>
                    <a:pt x="128" y="555"/>
                    <a:pt x="129" y="554"/>
                  </a:cubicBezTo>
                  <a:cubicBezTo>
                    <a:pt x="130" y="552"/>
                    <a:pt x="131" y="551"/>
                    <a:pt x="131" y="551"/>
                  </a:cubicBezTo>
                  <a:cubicBezTo>
                    <a:pt x="131" y="550"/>
                    <a:pt x="130" y="549"/>
                    <a:pt x="129" y="549"/>
                  </a:cubicBezTo>
                  <a:cubicBezTo>
                    <a:pt x="129" y="549"/>
                    <a:pt x="128" y="551"/>
                    <a:pt x="128" y="552"/>
                  </a:cubicBezTo>
                  <a:cubicBezTo>
                    <a:pt x="128" y="552"/>
                    <a:pt x="129" y="554"/>
                    <a:pt x="126" y="553"/>
                  </a:cubicBezTo>
                  <a:cubicBezTo>
                    <a:pt x="123" y="553"/>
                    <a:pt x="121" y="553"/>
                    <a:pt x="120" y="552"/>
                  </a:cubicBezTo>
                  <a:cubicBezTo>
                    <a:pt x="120" y="551"/>
                    <a:pt x="118" y="550"/>
                    <a:pt x="121" y="550"/>
                  </a:cubicBezTo>
                  <a:cubicBezTo>
                    <a:pt x="124" y="549"/>
                    <a:pt x="124" y="549"/>
                    <a:pt x="124" y="549"/>
                  </a:cubicBezTo>
                  <a:cubicBezTo>
                    <a:pt x="125" y="548"/>
                    <a:pt x="125" y="547"/>
                    <a:pt x="125" y="546"/>
                  </a:cubicBezTo>
                  <a:cubicBezTo>
                    <a:pt x="124" y="546"/>
                    <a:pt x="123" y="544"/>
                    <a:pt x="123" y="545"/>
                  </a:cubicBezTo>
                  <a:cubicBezTo>
                    <a:pt x="122" y="547"/>
                    <a:pt x="122" y="548"/>
                    <a:pt x="122" y="548"/>
                  </a:cubicBezTo>
                  <a:cubicBezTo>
                    <a:pt x="122" y="548"/>
                    <a:pt x="118" y="548"/>
                    <a:pt x="118" y="548"/>
                  </a:cubicBezTo>
                  <a:cubicBezTo>
                    <a:pt x="118" y="548"/>
                    <a:pt x="117" y="547"/>
                    <a:pt x="117" y="546"/>
                  </a:cubicBezTo>
                  <a:cubicBezTo>
                    <a:pt x="117" y="546"/>
                    <a:pt x="118" y="542"/>
                    <a:pt x="118" y="542"/>
                  </a:cubicBezTo>
                  <a:cubicBezTo>
                    <a:pt x="118" y="542"/>
                    <a:pt x="120" y="541"/>
                    <a:pt x="119" y="541"/>
                  </a:cubicBezTo>
                  <a:cubicBezTo>
                    <a:pt x="119" y="541"/>
                    <a:pt x="117" y="540"/>
                    <a:pt x="117" y="541"/>
                  </a:cubicBezTo>
                  <a:cubicBezTo>
                    <a:pt x="116" y="541"/>
                    <a:pt x="117" y="542"/>
                    <a:pt x="117" y="543"/>
                  </a:cubicBezTo>
                  <a:cubicBezTo>
                    <a:pt x="117" y="544"/>
                    <a:pt x="117" y="545"/>
                    <a:pt x="116" y="545"/>
                  </a:cubicBezTo>
                  <a:cubicBezTo>
                    <a:pt x="115" y="546"/>
                    <a:pt x="111" y="546"/>
                    <a:pt x="111" y="546"/>
                  </a:cubicBezTo>
                  <a:cubicBezTo>
                    <a:pt x="111" y="545"/>
                    <a:pt x="110" y="545"/>
                    <a:pt x="111" y="544"/>
                  </a:cubicBezTo>
                  <a:cubicBezTo>
                    <a:pt x="111" y="543"/>
                    <a:pt x="111" y="542"/>
                    <a:pt x="111" y="542"/>
                  </a:cubicBezTo>
                  <a:cubicBezTo>
                    <a:pt x="111" y="542"/>
                    <a:pt x="110" y="540"/>
                    <a:pt x="110" y="541"/>
                  </a:cubicBezTo>
                  <a:cubicBezTo>
                    <a:pt x="109" y="541"/>
                    <a:pt x="108" y="541"/>
                    <a:pt x="108" y="541"/>
                  </a:cubicBezTo>
                  <a:cubicBezTo>
                    <a:pt x="108" y="539"/>
                    <a:pt x="108" y="539"/>
                    <a:pt x="108" y="539"/>
                  </a:cubicBezTo>
                  <a:cubicBezTo>
                    <a:pt x="106" y="539"/>
                    <a:pt x="106" y="539"/>
                    <a:pt x="106" y="539"/>
                  </a:cubicBezTo>
                  <a:cubicBezTo>
                    <a:pt x="105" y="539"/>
                    <a:pt x="105" y="539"/>
                    <a:pt x="105" y="539"/>
                  </a:cubicBezTo>
                  <a:cubicBezTo>
                    <a:pt x="105" y="539"/>
                    <a:pt x="104" y="538"/>
                    <a:pt x="104" y="538"/>
                  </a:cubicBezTo>
                  <a:cubicBezTo>
                    <a:pt x="103" y="538"/>
                    <a:pt x="103" y="538"/>
                    <a:pt x="103" y="539"/>
                  </a:cubicBezTo>
                  <a:cubicBezTo>
                    <a:pt x="102" y="539"/>
                    <a:pt x="99" y="540"/>
                    <a:pt x="99" y="540"/>
                  </a:cubicBezTo>
                  <a:cubicBezTo>
                    <a:pt x="99" y="540"/>
                    <a:pt x="99" y="538"/>
                    <a:pt x="98" y="540"/>
                  </a:cubicBezTo>
                  <a:cubicBezTo>
                    <a:pt x="98" y="541"/>
                    <a:pt x="93" y="541"/>
                    <a:pt x="93" y="541"/>
                  </a:cubicBezTo>
                  <a:cubicBezTo>
                    <a:pt x="93" y="541"/>
                    <a:pt x="92" y="539"/>
                    <a:pt x="92" y="538"/>
                  </a:cubicBezTo>
                  <a:cubicBezTo>
                    <a:pt x="92" y="538"/>
                    <a:pt x="93" y="535"/>
                    <a:pt x="93" y="535"/>
                  </a:cubicBezTo>
                  <a:cubicBezTo>
                    <a:pt x="94" y="534"/>
                    <a:pt x="94" y="534"/>
                    <a:pt x="94" y="534"/>
                  </a:cubicBezTo>
                  <a:cubicBezTo>
                    <a:pt x="93" y="533"/>
                    <a:pt x="93" y="533"/>
                    <a:pt x="93" y="533"/>
                  </a:cubicBezTo>
                  <a:cubicBezTo>
                    <a:pt x="93" y="533"/>
                    <a:pt x="90" y="533"/>
                    <a:pt x="91" y="533"/>
                  </a:cubicBezTo>
                  <a:cubicBezTo>
                    <a:pt x="91" y="532"/>
                    <a:pt x="93" y="530"/>
                    <a:pt x="93" y="530"/>
                  </a:cubicBezTo>
                  <a:cubicBezTo>
                    <a:pt x="93" y="530"/>
                    <a:pt x="94" y="529"/>
                    <a:pt x="94" y="529"/>
                  </a:cubicBezTo>
                  <a:cubicBezTo>
                    <a:pt x="95" y="528"/>
                    <a:pt x="97" y="528"/>
                    <a:pt x="96" y="527"/>
                  </a:cubicBezTo>
                  <a:cubicBezTo>
                    <a:pt x="95" y="527"/>
                    <a:pt x="94" y="526"/>
                    <a:pt x="94" y="526"/>
                  </a:cubicBezTo>
                  <a:cubicBezTo>
                    <a:pt x="94" y="526"/>
                    <a:pt x="93" y="526"/>
                    <a:pt x="93" y="525"/>
                  </a:cubicBezTo>
                  <a:cubicBezTo>
                    <a:pt x="93" y="525"/>
                    <a:pt x="94" y="523"/>
                    <a:pt x="94" y="522"/>
                  </a:cubicBezTo>
                  <a:cubicBezTo>
                    <a:pt x="94" y="521"/>
                    <a:pt x="93" y="520"/>
                    <a:pt x="93" y="520"/>
                  </a:cubicBezTo>
                  <a:cubicBezTo>
                    <a:pt x="92" y="520"/>
                    <a:pt x="93" y="521"/>
                    <a:pt x="91" y="521"/>
                  </a:cubicBezTo>
                  <a:cubicBezTo>
                    <a:pt x="90" y="522"/>
                    <a:pt x="87" y="524"/>
                    <a:pt x="87" y="524"/>
                  </a:cubicBezTo>
                  <a:cubicBezTo>
                    <a:pt x="87" y="523"/>
                    <a:pt x="87" y="522"/>
                    <a:pt x="87" y="521"/>
                  </a:cubicBezTo>
                  <a:cubicBezTo>
                    <a:pt x="88" y="520"/>
                    <a:pt x="91" y="520"/>
                    <a:pt x="92" y="519"/>
                  </a:cubicBezTo>
                  <a:cubicBezTo>
                    <a:pt x="92" y="518"/>
                    <a:pt x="90" y="515"/>
                    <a:pt x="90" y="515"/>
                  </a:cubicBezTo>
                  <a:cubicBezTo>
                    <a:pt x="90" y="515"/>
                    <a:pt x="92" y="516"/>
                    <a:pt x="91" y="514"/>
                  </a:cubicBezTo>
                  <a:cubicBezTo>
                    <a:pt x="89" y="513"/>
                    <a:pt x="89" y="513"/>
                    <a:pt x="89" y="513"/>
                  </a:cubicBezTo>
                  <a:cubicBezTo>
                    <a:pt x="89" y="512"/>
                    <a:pt x="89" y="511"/>
                    <a:pt x="90" y="510"/>
                  </a:cubicBezTo>
                  <a:cubicBezTo>
                    <a:pt x="91" y="508"/>
                    <a:pt x="92" y="508"/>
                    <a:pt x="92" y="507"/>
                  </a:cubicBezTo>
                  <a:cubicBezTo>
                    <a:pt x="92" y="507"/>
                    <a:pt x="89" y="506"/>
                    <a:pt x="89" y="505"/>
                  </a:cubicBezTo>
                  <a:cubicBezTo>
                    <a:pt x="89" y="504"/>
                    <a:pt x="87" y="504"/>
                    <a:pt x="89" y="502"/>
                  </a:cubicBezTo>
                  <a:cubicBezTo>
                    <a:pt x="90" y="501"/>
                    <a:pt x="91" y="501"/>
                    <a:pt x="91" y="501"/>
                  </a:cubicBezTo>
                  <a:cubicBezTo>
                    <a:pt x="91" y="501"/>
                    <a:pt x="91" y="498"/>
                    <a:pt x="91" y="497"/>
                  </a:cubicBezTo>
                  <a:cubicBezTo>
                    <a:pt x="91" y="496"/>
                    <a:pt x="92" y="496"/>
                    <a:pt x="92" y="495"/>
                  </a:cubicBezTo>
                  <a:cubicBezTo>
                    <a:pt x="91" y="494"/>
                    <a:pt x="90" y="494"/>
                    <a:pt x="89" y="492"/>
                  </a:cubicBezTo>
                  <a:cubicBezTo>
                    <a:pt x="89" y="491"/>
                    <a:pt x="89" y="491"/>
                    <a:pt x="89" y="490"/>
                  </a:cubicBezTo>
                  <a:cubicBezTo>
                    <a:pt x="90" y="490"/>
                    <a:pt x="91" y="489"/>
                    <a:pt x="90" y="489"/>
                  </a:cubicBezTo>
                  <a:cubicBezTo>
                    <a:pt x="90" y="488"/>
                    <a:pt x="90" y="487"/>
                    <a:pt x="90" y="487"/>
                  </a:cubicBezTo>
                  <a:cubicBezTo>
                    <a:pt x="90" y="487"/>
                    <a:pt x="90" y="487"/>
                    <a:pt x="89" y="485"/>
                  </a:cubicBezTo>
                  <a:cubicBezTo>
                    <a:pt x="88" y="484"/>
                    <a:pt x="88" y="482"/>
                    <a:pt x="88" y="481"/>
                  </a:cubicBezTo>
                  <a:cubicBezTo>
                    <a:pt x="88" y="480"/>
                    <a:pt x="89" y="476"/>
                    <a:pt x="89" y="476"/>
                  </a:cubicBezTo>
                  <a:cubicBezTo>
                    <a:pt x="89" y="476"/>
                    <a:pt x="89" y="473"/>
                    <a:pt x="87" y="472"/>
                  </a:cubicBezTo>
                  <a:cubicBezTo>
                    <a:pt x="86" y="470"/>
                    <a:pt x="84" y="469"/>
                    <a:pt x="84" y="469"/>
                  </a:cubicBezTo>
                  <a:cubicBezTo>
                    <a:pt x="84" y="469"/>
                    <a:pt x="84" y="467"/>
                    <a:pt x="84" y="466"/>
                  </a:cubicBezTo>
                  <a:cubicBezTo>
                    <a:pt x="84" y="466"/>
                    <a:pt x="82" y="465"/>
                    <a:pt x="82" y="464"/>
                  </a:cubicBezTo>
                  <a:cubicBezTo>
                    <a:pt x="82" y="463"/>
                    <a:pt x="81" y="461"/>
                    <a:pt x="81" y="461"/>
                  </a:cubicBezTo>
                  <a:cubicBezTo>
                    <a:pt x="81" y="461"/>
                    <a:pt x="80" y="461"/>
                    <a:pt x="81" y="459"/>
                  </a:cubicBezTo>
                  <a:cubicBezTo>
                    <a:pt x="81" y="456"/>
                    <a:pt x="81" y="455"/>
                    <a:pt x="81" y="454"/>
                  </a:cubicBezTo>
                  <a:cubicBezTo>
                    <a:pt x="80" y="453"/>
                    <a:pt x="79" y="451"/>
                    <a:pt x="79" y="450"/>
                  </a:cubicBezTo>
                  <a:cubicBezTo>
                    <a:pt x="79" y="449"/>
                    <a:pt x="79" y="447"/>
                    <a:pt x="79" y="447"/>
                  </a:cubicBezTo>
                  <a:cubicBezTo>
                    <a:pt x="79" y="447"/>
                    <a:pt x="79" y="446"/>
                    <a:pt x="78" y="445"/>
                  </a:cubicBezTo>
                  <a:cubicBezTo>
                    <a:pt x="77" y="444"/>
                    <a:pt x="74" y="439"/>
                    <a:pt x="74" y="439"/>
                  </a:cubicBezTo>
                  <a:cubicBezTo>
                    <a:pt x="74" y="439"/>
                    <a:pt x="73" y="439"/>
                    <a:pt x="73" y="437"/>
                  </a:cubicBezTo>
                  <a:cubicBezTo>
                    <a:pt x="72" y="435"/>
                    <a:pt x="72" y="433"/>
                    <a:pt x="72" y="433"/>
                  </a:cubicBezTo>
                  <a:cubicBezTo>
                    <a:pt x="72" y="433"/>
                    <a:pt x="72" y="430"/>
                    <a:pt x="72" y="430"/>
                  </a:cubicBezTo>
                  <a:cubicBezTo>
                    <a:pt x="69" y="427"/>
                    <a:pt x="69" y="427"/>
                    <a:pt x="69" y="427"/>
                  </a:cubicBezTo>
                  <a:cubicBezTo>
                    <a:pt x="70" y="423"/>
                    <a:pt x="70" y="423"/>
                    <a:pt x="70" y="423"/>
                  </a:cubicBezTo>
                  <a:cubicBezTo>
                    <a:pt x="70" y="419"/>
                    <a:pt x="70" y="419"/>
                    <a:pt x="70" y="419"/>
                  </a:cubicBezTo>
                  <a:cubicBezTo>
                    <a:pt x="70" y="419"/>
                    <a:pt x="70" y="414"/>
                    <a:pt x="71" y="414"/>
                  </a:cubicBezTo>
                  <a:cubicBezTo>
                    <a:pt x="72" y="414"/>
                    <a:pt x="74" y="411"/>
                    <a:pt x="74" y="411"/>
                  </a:cubicBezTo>
                  <a:cubicBezTo>
                    <a:pt x="74" y="411"/>
                    <a:pt x="76" y="408"/>
                    <a:pt x="75" y="407"/>
                  </a:cubicBezTo>
                  <a:cubicBezTo>
                    <a:pt x="75" y="406"/>
                    <a:pt x="74" y="402"/>
                    <a:pt x="74" y="402"/>
                  </a:cubicBezTo>
                  <a:cubicBezTo>
                    <a:pt x="74" y="402"/>
                    <a:pt x="76" y="399"/>
                    <a:pt x="75" y="399"/>
                  </a:cubicBezTo>
                  <a:cubicBezTo>
                    <a:pt x="75" y="398"/>
                    <a:pt x="73" y="394"/>
                    <a:pt x="73" y="394"/>
                  </a:cubicBezTo>
                  <a:cubicBezTo>
                    <a:pt x="70" y="397"/>
                    <a:pt x="70" y="397"/>
                    <a:pt x="70" y="397"/>
                  </a:cubicBezTo>
                  <a:cubicBezTo>
                    <a:pt x="68" y="396"/>
                    <a:pt x="68" y="396"/>
                    <a:pt x="68" y="396"/>
                  </a:cubicBezTo>
                  <a:cubicBezTo>
                    <a:pt x="69" y="392"/>
                    <a:pt x="69" y="392"/>
                    <a:pt x="69" y="392"/>
                  </a:cubicBezTo>
                  <a:cubicBezTo>
                    <a:pt x="69" y="392"/>
                    <a:pt x="67" y="390"/>
                    <a:pt x="67" y="389"/>
                  </a:cubicBezTo>
                  <a:cubicBezTo>
                    <a:pt x="67" y="388"/>
                    <a:pt x="69" y="386"/>
                    <a:pt x="69" y="386"/>
                  </a:cubicBezTo>
                  <a:cubicBezTo>
                    <a:pt x="69" y="386"/>
                    <a:pt x="71" y="390"/>
                    <a:pt x="71" y="391"/>
                  </a:cubicBezTo>
                  <a:cubicBezTo>
                    <a:pt x="71" y="392"/>
                    <a:pt x="73" y="393"/>
                    <a:pt x="73" y="393"/>
                  </a:cubicBezTo>
                  <a:cubicBezTo>
                    <a:pt x="74" y="392"/>
                    <a:pt x="74" y="390"/>
                    <a:pt x="75" y="390"/>
                  </a:cubicBezTo>
                  <a:cubicBezTo>
                    <a:pt x="76" y="390"/>
                    <a:pt x="77" y="391"/>
                    <a:pt x="77" y="392"/>
                  </a:cubicBezTo>
                  <a:cubicBezTo>
                    <a:pt x="77" y="392"/>
                    <a:pt x="81" y="391"/>
                    <a:pt x="81" y="391"/>
                  </a:cubicBezTo>
                  <a:cubicBezTo>
                    <a:pt x="81" y="391"/>
                    <a:pt x="80" y="390"/>
                    <a:pt x="83" y="390"/>
                  </a:cubicBezTo>
                  <a:cubicBezTo>
                    <a:pt x="86" y="391"/>
                    <a:pt x="86" y="390"/>
                    <a:pt x="86" y="388"/>
                  </a:cubicBezTo>
                  <a:cubicBezTo>
                    <a:pt x="86" y="387"/>
                    <a:pt x="83" y="383"/>
                    <a:pt x="85" y="383"/>
                  </a:cubicBezTo>
                  <a:cubicBezTo>
                    <a:pt x="88" y="383"/>
                    <a:pt x="89" y="384"/>
                    <a:pt x="89" y="384"/>
                  </a:cubicBezTo>
                  <a:cubicBezTo>
                    <a:pt x="89" y="384"/>
                    <a:pt x="89" y="385"/>
                    <a:pt x="89" y="386"/>
                  </a:cubicBezTo>
                  <a:cubicBezTo>
                    <a:pt x="89" y="388"/>
                    <a:pt x="92" y="390"/>
                    <a:pt x="92" y="388"/>
                  </a:cubicBezTo>
                  <a:cubicBezTo>
                    <a:pt x="93" y="386"/>
                    <a:pt x="93" y="387"/>
                    <a:pt x="93" y="385"/>
                  </a:cubicBezTo>
                  <a:cubicBezTo>
                    <a:pt x="93" y="383"/>
                    <a:pt x="91" y="383"/>
                    <a:pt x="90" y="381"/>
                  </a:cubicBezTo>
                  <a:cubicBezTo>
                    <a:pt x="90" y="380"/>
                    <a:pt x="89" y="382"/>
                    <a:pt x="89" y="379"/>
                  </a:cubicBezTo>
                  <a:cubicBezTo>
                    <a:pt x="90" y="376"/>
                    <a:pt x="90" y="375"/>
                    <a:pt x="91" y="375"/>
                  </a:cubicBezTo>
                  <a:cubicBezTo>
                    <a:pt x="93" y="374"/>
                    <a:pt x="91" y="375"/>
                    <a:pt x="93" y="374"/>
                  </a:cubicBezTo>
                  <a:cubicBezTo>
                    <a:pt x="95" y="374"/>
                    <a:pt x="96" y="372"/>
                    <a:pt x="95" y="369"/>
                  </a:cubicBezTo>
                  <a:cubicBezTo>
                    <a:pt x="95" y="367"/>
                    <a:pt x="94" y="366"/>
                    <a:pt x="95" y="365"/>
                  </a:cubicBezTo>
                  <a:cubicBezTo>
                    <a:pt x="97" y="364"/>
                    <a:pt x="96" y="363"/>
                    <a:pt x="98" y="364"/>
                  </a:cubicBezTo>
                  <a:cubicBezTo>
                    <a:pt x="100" y="365"/>
                    <a:pt x="99" y="365"/>
                    <a:pt x="101" y="365"/>
                  </a:cubicBezTo>
                  <a:cubicBezTo>
                    <a:pt x="102" y="364"/>
                    <a:pt x="102" y="359"/>
                    <a:pt x="102" y="359"/>
                  </a:cubicBezTo>
                  <a:cubicBezTo>
                    <a:pt x="101" y="360"/>
                    <a:pt x="99" y="358"/>
                    <a:pt x="99" y="358"/>
                  </a:cubicBezTo>
                  <a:cubicBezTo>
                    <a:pt x="98" y="358"/>
                    <a:pt x="98" y="356"/>
                    <a:pt x="99" y="355"/>
                  </a:cubicBezTo>
                  <a:cubicBezTo>
                    <a:pt x="99" y="355"/>
                    <a:pt x="99" y="353"/>
                    <a:pt x="100" y="353"/>
                  </a:cubicBezTo>
                  <a:cubicBezTo>
                    <a:pt x="102" y="353"/>
                    <a:pt x="102" y="354"/>
                    <a:pt x="104" y="353"/>
                  </a:cubicBezTo>
                  <a:cubicBezTo>
                    <a:pt x="105" y="352"/>
                    <a:pt x="105" y="352"/>
                    <a:pt x="106" y="351"/>
                  </a:cubicBezTo>
                  <a:cubicBezTo>
                    <a:pt x="107" y="350"/>
                    <a:pt x="108" y="350"/>
                    <a:pt x="109" y="348"/>
                  </a:cubicBezTo>
                  <a:cubicBezTo>
                    <a:pt x="109" y="347"/>
                    <a:pt x="110" y="341"/>
                    <a:pt x="110" y="341"/>
                  </a:cubicBezTo>
                  <a:cubicBezTo>
                    <a:pt x="109" y="340"/>
                    <a:pt x="111" y="341"/>
                    <a:pt x="113" y="340"/>
                  </a:cubicBezTo>
                  <a:cubicBezTo>
                    <a:pt x="114" y="339"/>
                    <a:pt x="115" y="333"/>
                    <a:pt x="116" y="332"/>
                  </a:cubicBezTo>
                  <a:cubicBezTo>
                    <a:pt x="117" y="330"/>
                    <a:pt x="120" y="326"/>
                    <a:pt x="120" y="325"/>
                  </a:cubicBezTo>
                  <a:cubicBezTo>
                    <a:pt x="120" y="324"/>
                    <a:pt x="123" y="317"/>
                    <a:pt x="123" y="317"/>
                  </a:cubicBezTo>
                  <a:cubicBezTo>
                    <a:pt x="127" y="310"/>
                    <a:pt x="127" y="310"/>
                    <a:pt x="127" y="310"/>
                  </a:cubicBezTo>
                  <a:cubicBezTo>
                    <a:pt x="127" y="310"/>
                    <a:pt x="127" y="308"/>
                    <a:pt x="126" y="306"/>
                  </a:cubicBezTo>
                  <a:cubicBezTo>
                    <a:pt x="126" y="305"/>
                    <a:pt x="125" y="301"/>
                    <a:pt x="126" y="300"/>
                  </a:cubicBezTo>
                  <a:cubicBezTo>
                    <a:pt x="127" y="300"/>
                    <a:pt x="128" y="297"/>
                    <a:pt x="128" y="297"/>
                  </a:cubicBezTo>
                  <a:cubicBezTo>
                    <a:pt x="128" y="293"/>
                    <a:pt x="128" y="293"/>
                    <a:pt x="128" y="293"/>
                  </a:cubicBezTo>
                  <a:cubicBezTo>
                    <a:pt x="128" y="293"/>
                    <a:pt x="133" y="290"/>
                    <a:pt x="133" y="290"/>
                  </a:cubicBezTo>
                  <a:cubicBezTo>
                    <a:pt x="139" y="289"/>
                    <a:pt x="135" y="286"/>
                    <a:pt x="142" y="289"/>
                  </a:cubicBezTo>
                  <a:cubicBezTo>
                    <a:pt x="142" y="289"/>
                    <a:pt x="146" y="288"/>
                    <a:pt x="145" y="287"/>
                  </a:cubicBezTo>
                  <a:cubicBezTo>
                    <a:pt x="145" y="287"/>
                    <a:pt x="141" y="283"/>
                    <a:pt x="141" y="283"/>
                  </a:cubicBezTo>
                  <a:cubicBezTo>
                    <a:pt x="143" y="280"/>
                    <a:pt x="143" y="280"/>
                    <a:pt x="143" y="280"/>
                  </a:cubicBezTo>
                  <a:cubicBezTo>
                    <a:pt x="143" y="280"/>
                    <a:pt x="146" y="278"/>
                    <a:pt x="143" y="277"/>
                  </a:cubicBezTo>
                  <a:cubicBezTo>
                    <a:pt x="141" y="276"/>
                    <a:pt x="139" y="275"/>
                    <a:pt x="139" y="274"/>
                  </a:cubicBezTo>
                  <a:cubicBezTo>
                    <a:pt x="139" y="274"/>
                    <a:pt x="138" y="270"/>
                    <a:pt x="138" y="269"/>
                  </a:cubicBezTo>
                  <a:cubicBezTo>
                    <a:pt x="138" y="268"/>
                    <a:pt x="137" y="265"/>
                    <a:pt x="137" y="265"/>
                  </a:cubicBezTo>
                  <a:cubicBezTo>
                    <a:pt x="137" y="265"/>
                    <a:pt x="137" y="261"/>
                    <a:pt x="137" y="260"/>
                  </a:cubicBezTo>
                  <a:cubicBezTo>
                    <a:pt x="137" y="259"/>
                    <a:pt x="136" y="256"/>
                    <a:pt x="135" y="255"/>
                  </a:cubicBezTo>
                  <a:cubicBezTo>
                    <a:pt x="134" y="254"/>
                    <a:pt x="130" y="251"/>
                    <a:pt x="130" y="251"/>
                  </a:cubicBezTo>
                  <a:cubicBezTo>
                    <a:pt x="123" y="248"/>
                    <a:pt x="123" y="248"/>
                    <a:pt x="123" y="248"/>
                  </a:cubicBezTo>
                  <a:cubicBezTo>
                    <a:pt x="121" y="250"/>
                    <a:pt x="121" y="250"/>
                    <a:pt x="121" y="250"/>
                  </a:cubicBezTo>
                  <a:cubicBezTo>
                    <a:pt x="116" y="245"/>
                    <a:pt x="116" y="245"/>
                    <a:pt x="116" y="245"/>
                  </a:cubicBezTo>
                  <a:cubicBezTo>
                    <a:pt x="112" y="244"/>
                    <a:pt x="112" y="244"/>
                    <a:pt x="112" y="244"/>
                  </a:cubicBezTo>
                  <a:cubicBezTo>
                    <a:pt x="108" y="244"/>
                    <a:pt x="108" y="244"/>
                    <a:pt x="108" y="244"/>
                  </a:cubicBezTo>
                  <a:cubicBezTo>
                    <a:pt x="101" y="229"/>
                    <a:pt x="101" y="229"/>
                    <a:pt x="101" y="229"/>
                  </a:cubicBezTo>
                  <a:cubicBezTo>
                    <a:pt x="95" y="226"/>
                    <a:pt x="95" y="226"/>
                    <a:pt x="95" y="226"/>
                  </a:cubicBezTo>
                  <a:cubicBezTo>
                    <a:pt x="91" y="222"/>
                    <a:pt x="91" y="222"/>
                    <a:pt x="91" y="222"/>
                  </a:cubicBezTo>
                  <a:cubicBezTo>
                    <a:pt x="91" y="217"/>
                    <a:pt x="91" y="217"/>
                    <a:pt x="91" y="217"/>
                  </a:cubicBezTo>
                  <a:cubicBezTo>
                    <a:pt x="88" y="213"/>
                    <a:pt x="88" y="213"/>
                    <a:pt x="88" y="213"/>
                  </a:cubicBezTo>
                  <a:cubicBezTo>
                    <a:pt x="88" y="213"/>
                    <a:pt x="89" y="210"/>
                    <a:pt x="89" y="209"/>
                  </a:cubicBezTo>
                  <a:cubicBezTo>
                    <a:pt x="90" y="208"/>
                    <a:pt x="92" y="203"/>
                    <a:pt x="92" y="203"/>
                  </a:cubicBezTo>
                  <a:cubicBezTo>
                    <a:pt x="92" y="203"/>
                    <a:pt x="91" y="199"/>
                    <a:pt x="91" y="198"/>
                  </a:cubicBezTo>
                  <a:cubicBezTo>
                    <a:pt x="91" y="197"/>
                    <a:pt x="92" y="192"/>
                    <a:pt x="92" y="192"/>
                  </a:cubicBezTo>
                  <a:cubicBezTo>
                    <a:pt x="91" y="187"/>
                    <a:pt x="91" y="187"/>
                    <a:pt x="91" y="187"/>
                  </a:cubicBezTo>
                  <a:cubicBezTo>
                    <a:pt x="79" y="173"/>
                    <a:pt x="79" y="173"/>
                    <a:pt x="79" y="173"/>
                  </a:cubicBezTo>
                  <a:cubicBezTo>
                    <a:pt x="80" y="167"/>
                    <a:pt x="80" y="167"/>
                    <a:pt x="80" y="167"/>
                  </a:cubicBezTo>
                  <a:cubicBezTo>
                    <a:pt x="79" y="164"/>
                    <a:pt x="79" y="164"/>
                    <a:pt x="79" y="164"/>
                  </a:cubicBezTo>
                  <a:cubicBezTo>
                    <a:pt x="78" y="161"/>
                    <a:pt x="78" y="161"/>
                    <a:pt x="79" y="159"/>
                  </a:cubicBezTo>
                  <a:cubicBezTo>
                    <a:pt x="79" y="158"/>
                    <a:pt x="79" y="158"/>
                    <a:pt x="79" y="158"/>
                  </a:cubicBezTo>
                  <a:cubicBezTo>
                    <a:pt x="75" y="159"/>
                    <a:pt x="75" y="159"/>
                    <a:pt x="75" y="159"/>
                  </a:cubicBezTo>
                  <a:cubicBezTo>
                    <a:pt x="72" y="155"/>
                    <a:pt x="72" y="155"/>
                    <a:pt x="72" y="155"/>
                  </a:cubicBezTo>
                  <a:cubicBezTo>
                    <a:pt x="73" y="150"/>
                    <a:pt x="73" y="150"/>
                    <a:pt x="73" y="150"/>
                  </a:cubicBezTo>
                  <a:cubicBezTo>
                    <a:pt x="71" y="138"/>
                    <a:pt x="71" y="138"/>
                    <a:pt x="71" y="138"/>
                  </a:cubicBezTo>
                  <a:cubicBezTo>
                    <a:pt x="73" y="132"/>
                    <a:pt x="73" y="132"/>
                    <a:pt x="73" y="132"/>
                  </a:cubicBezTo>
                  <a:cubicBezTo>
                    <a:pt x="67" y="129"/>
                    <a:pt x="67" y="129"/>
                    <a:pt x="67" y="129"/>
                  </a:cubicBezTo>
                  <a:cubicBezTo>
                    <a:pt x="63" y="123"/>
                    <a:pt x="63" y="123"/>
                    <a:pt x="63" y="123"/>
                  </a:cubicBezTo>
                  <a:cubicBezTo>
                    <a:pt x="63" y="123"/>
                    <a:pt x="62" y="125"/>
                    <a:pt x="61" y="124"/>
                  </a:cubicBezTo>
                  <a:cubicBezTo>
                    <a:pt x="60" y="123"/>
                    <a:pt x="55" y="115"/>
                    <a:pt x="55" y="115"/>
                  </a:cubicBezTo>
                  <a:cubicBezTo>
                    <a:pt x="46" y="112"/>
                    <a:pt x="46" y="112"/>
                    <a:pt x="46" y="112"/>
                  </a:cubicBezTo>
                  <a:cubicBezTo>
                    <a:pt x="42" y="110"/>
                    <a:pt x="42" y="110"/>
                    <a:pt x="42" y="110"/>
                  </a:cubicBezTo>
                  <a:cubicBezTo>
                    <a:pt x="37" y="109"/>
                    <a:pt x="37" y="109"/>
                    <a:pt x="37" y="109"/>
                  </a:cubicBezTo>
                  <a:cubicBezTo>
                    <a:pt x="37" y="109"/>
                    <a:pt x="36" y="111"/>
                    <a:pt x="35" y="109"/>
                  </a:cubicBezTo>
                  <a:cubicBezTo>
                    <a:pt x="34" y="107"/>
                    <a:pt x="32" y="105"/>
                    <a:pt x="32" y="105"/>
                  </a:cubicBezTo>
                  <a:cubicBezTo>
                    <a:pt x="28" y="106"/>
                    <a:pt x="28" y="106"/>
                    <a:pt x="28" y="106"/>
                  </a:cubicBezTo>
                  <a:cubicBezTo>
                    <a:pt x="25" y="102"/>
                    <a:pt x="25" y="102"/>
                    <a:pt x="25" y="102"/>
                  </a:cubicBezTo>
                  <a:cubicBezTo>
                    <a:pt x="25" y="102"/>
                    <a:pt x="24" y="102"/>
                    <a:pt x="23" y="102"/>
                  </a:cubicBezTo>
                  <a:cubicBezTo>
                    <a:pt x="22" y="101"/>
                    <a:pt x="20" y="100"/>
                    <a:pt x="20" y="100"/>
                  </a:cubicBezTo>
                  <a:close/>
                  <a:moveTo>
                    <a:pt x="142" y="568"/>
                  </a:moveTo>
                  <a:cubicBezTo>
                    <a:pt x="142" y="568"/>
                    <a:pt x="142" y="568"/>
                    <a:pt x="142" y="568"/>
                  </a:cubicBezTo>
                  <a:cubicBezTo>
                    <a:pt x="142" y="568"/>
                    <a:pt x="142" y="569"/>
                    <a:pt x="142" y="570"/>
                  </a:cubicBezTo>
                  <a:cubicBezTo>
                    <a:pt x="142" y="570"/>
                    <a:pt x="143" y="571"/>
                    <a:pt x="144" y="571"/>
                  </a:cubicBezTo>
                  <a:cubicBezTo>
                    <a:pt x="144" y="571"/>
                    <a:pt x="146" y="570"/>
                    <a:pt x="147" y="569"/>
                  </a:cubicBezTo>
                  <a:cubicBezTo>
                    <a:pt x="149" y="568"/>
                    <a:pt x="147" y="569"/>
                    <a:pt x="147" y="569"/>
                  </a:cubicBezTo>
                  <a:cubicBezTo>
                    <a:pt x="145" y="567"/>
                    <a:pt x="145" y="567"/>
                    <a:pt x="145" y="567"/>
                  </a:cubicBezTo>
                  <a:cubicBezTo>
                    <a:pt x="145" y="567"/>
                    <a:pt x="143" y="568"/>
                    <a:pt x="142" y="568"/>
                  </a:cubicBezTo>
                  <a:close/>
                  <a:moveTo>
                    <a:pt x="129" y="568"/>
                  </a:moveTo>
                  <a:cubicBezTo>
                    <a:pt x="129" y="568"/>
                    <a:pt x="129" y="568"/>
                    <a:pt x="129" y="568"/>
                  </a:cubicBezTo>
                  <a:cubicBezTo>
                    <a:pt x="129" y="568"/>
                    <a:pt x="129" y="570"/>
                    <a:pt x="129" y="570"/>
                  </a:cubicBezTo>
                  <a:cubicBezTo>
                    <a:pt x="129" y="571"/>
                    <a:pt x="130" y="571"/>
                    <a:pt x="131" y="570"/>
                  </a:cubicBezTo>
                  <a:cubicBezTo>
                    <a:pt x="131" y="570"/>
                    <a:pt x="132" y="570"/>
                    <a:pt x="133" y="569"/>
                  </a:cubicBezTo>
                  <a:cubicBezTo>
                    <a:pt x="134" y="568"/>
                    <a:pt x="133" y="567"/>
                    <a:pt x="132" y="567"/>
                  </a:cubicBezTo>
                  <a:cubicBezTo>
                    <a:pt x="132" y="566"/>
                    <a:pt x="131" y="567"/>
                    <a:pt x="131" y="567"/>
                  </a:cubicBezTo>
                  <a:cubicBezTo>
                    <a:pt x="130" y="567"/>
                    <a:pt x="129" y="568"/>
                    <a:pt x="129" y="568"/>
                  </a:cubicBezTo>
                  <a:close/>
                  <a:moveTo>
                    <a:pt x="105" y="556"/>
                  </a:moveTo>
                  <a:cubicBezTo>
                    <a:pt x="105" y="556"/>
                    <a:pt x="105" y="556"/>
                    <a:pt x="105" y="556"/>
                  </a:cubicBezTo>
                  <a:cubicBezTo>
                    <a:pt x="104" y="557"/>
                    <a:pt x="104" y="557"/>
                    <a:pt x="104" y="557"/>
                  </a:cubicBezTo>
                  <a:cubicBezTo>
                    <a:pt x="104" y="557"/>
                    <a:pt x="103" y="558"/>
                    <a:pt x="104" y="559"/>
                  </a:cubicBezTo>
                  <a:cubicBezTo>
                    <a:pt x="104" y="561"/>
                    <a:pt x="105" y="561"/>
                    <a:pt x="105" y="561"/>
                  </a:cubicBezTo>
                  <a:cubicBezTo>
                    <a:pt x="105" y="561"/>
                    <a:pt x="106" y="560"/>
                    <a:pt x="108" y="560"/>
                  </a:cubicBezTo>
                  <a:cubicBezTo>
                    <a:pt x="109" y="560"/>
                    <a:pt x="111" y="558"/>
                    <a:pt x="111" y="557"/>
                  </a:cubicBezTo>
                  <a:cubicBezTo>
                    <a:pt x="112" y="557"/>
                    <a:pt x="112" y="555"/>
                    <a:pt x="113" y="555"/>
                  </a:cubicBezTo>
                  <a:cubicBezTo>
                    <a:pt x="114" y="555"/>
                    <a:pt x="117" y="556"/>
                    <a:pt x="118" y="556"/>
                  </a:cubicBezTo>
                  <a:cubicBezTo>
                    <a:pt x="119" y="556"/>
                    <a:pt x="117" y="553"/>
                    <a:pt x="117" y="553"/>
                  </a:cubicBezTo>
                  <a:cubicBezTo>
                    <a:pt x="117" y="552"/>
                    <a:pt x="114" y="553"/>
                    <a:pt x="114" y="553"/>
                  </a:cubicBezTo>
                  <a:cubicBezTo>
                    <a:pt x="114" y="553"/>
                    <a:pt x="112" y="553"/>
                    <a:pt x="111" y="552"/>
                  </a:cubicBezTo>
                  <a:cubicBezTo>
                    <a:pt x="110" y="552"/>
                    <a:pt x="110" y="552"/>
                    <a:pt x="110" y="552"/>
                  </a:cubicBezTo>
                  <a:cubicBezTo>
                    <a:pt x="109" y="553"/>
                    <a:pt x="109" y="554"/>
                    <a:pt x="108" y="555"/>
                  </a:cubicBezTo>
                  <a:cubicBezTo>
                    <a:pt x="107" y="556"/>
                    <a:pt x="107" y="555"/>
                    <a:pt x="107" y="554"/>
                  </a:cubicBezTo>
                  <a:cubicBezTo>
                    <a:pt x="107" y="554"/>
                    <a:pt x="105" y="553"/>
                    <a:pt x="104" y="554"/>
                  </a:cubicBezTo>
                  <a:cubicBezTo>
                    <a:pt x="104" y="554"/>
                    <a:pt x="105" y="555"/>
                    <a:pt x="105" y="556"/>
                  </a:cubicBezTo>
                  <a:close/>
                  <a:moveTo>
                    <a:pt x="97" y="556"/>
                  </a:moveTo>
                  <a:cubicBezTo>
                    <a:pt x="97" y="556"/>
                    <a:pt x="97" y="556"/>
                    <a:pt x="97" y="556"/>
                  </a:cubicBezTo>
                  <a:cubicBezTo>
                    <a:pt x="97" y="556"/>
                    <a:pt x="99" y="557"/>
                    <a:pt x="101" y="557"/>
                  </a:cubicBezTo>
                  <a:cubicBezTo>
                    <a:pt x="102" y="557"/>
                    <a:pt x="101" y="556"/>
                    <a:pt x="102" y="555"/>
                  </a:cubicBezTo>
                  <a:cubicBezTo>
                    <a:pt x="102" y="554"/>
                    <a:pt x="101" y="555"/>
                    <a:pt x="100" y="554"/>
                  </a:cubicBezTo>
                  <a:cubicBezTo>
                    <a:pt x="99" y="554"/>
                    <a:pt x="99" y="554"/>
                    <a:pt x="98" y="554"/>
                  </a:cubicBezTo>
                  <a:cubicBezTo>
                    <a:pt x="96" y="554"/>
                    <a:pt x="97" y="556"/>
                    <a:pt x="97" y="556"/>
                  </a:cubicBezTo>
                  <a:close/>
                  <a:moveTo>
                    <a:pt x="88" y="545"/>
                  </a:moveTo>
                  <a:cubicBezTo>
                    <a:pt x="88" y="545"/>
                    <a:pt x="88" y="545"/>
                    <a:pt x="88" y="545"/>
                  </a:cubicBezTo>
                  <a:cubicBezTo>
                    <a:pt x="87" y="550"/>
                    <a:pt x="92" y="547"/>
                    <a:pt x="92" y="544"/>
                  </a:cubicBezTo>
                  <a:cubicBezTo>
                    <a:pt x="91" y="542"/>
                    <a:pt x="92" y="542"/>
                    <a:pt x="90" y="540"/>
                  </a:cubicBezTo>
                  <a:cubicBezTo>
                    <a:pt x="89" y="537"/>
                    <a:pt x="89" y="540"/>
                    <a:pt x="88" y="541"/>
                  </a:cubicBezTo>
                  <a:cubicBezTo>
                    <a:pt x="87" y="543"/>
                    <a:pt x="89" y="543"/>
                    <a:pt x="89" y="544"/>
                  </a:cubicBezTo>
                  <a:cubicBezTo>
                    <a:pt x="89" y="545"/>
                    <a:pt x="88" y="544"/>
                    <a:pt x="88" y="545"/>
                  </a:cubicBezTo>
                  <a:close/>
                  <a:moveTo>
                    <a:pt x="80" y="557"/>
                  </a:moveTo>
                  <a:cubicBezTo>
                    <a:pt x="80" y="557"/>
                    <a:pt x="80" y="557"/>
                    <a:pt x="80" y="557"/>
                  </a:cubicBezTo>
                  <a:cubicBezTo>
                    <a:pt x="80" y="557"/>
                    <a:pt x="79" y="558"/>
                    <a:pt x="80" y="560"/>
                  </a:cubicBezTo>
                  <a:cubicBezTo>
                    <a:pt x="80" y="561"/>
                    <a:pt x="80" y="560"/>
                    <a:pt x="83" y="558"/>
                  </a:cubicBezTo>
                  <a:cubicBezTo>
                    <a:pt x="85" y="556"/>
                    <a:pt x="82" y="557"/>
                    <a:pt x="82" y="557"/>
                  </a:cubicBezTo>
                  <a:cubicBezTo>
                    <a:pt x="82" y="556"/>
                    <a:pt x="81" y="557"/>
                    <a:pt x="80" y="557"/>
                  </a:cubicBezTo>
                  <a:close/>
                  <a:moveTo>
                    <a:pt x="80" y="563"/>
                  </a:moveTo>
                  <a:cubicBezTo>
                    <a:pt x="80" y="563"/>
                    <a:pt x="80" y="563"/>
                    <a:pt x="80" y="563"/>
                  </a:cubicBezTo>
                  <a:cubicBezTo>
                    <a:pt x="80" y="563"/>
                    <a:pt x="80" y="565"/>
                    <a:pt x="81" y="565"/>
                  </a:cubicBezTo>
                  <a:cubicBezTo>
                    <a:pt x="82" y="565"/>
                    <a:pt x="82" y="564"/>
                    <a:pt x="83" y="563"/>
                  </a:cubicBezTo>
                  <a:cubicBezTo>
                    <a:pt x="83" y="562"/>
                    <a:pt x="82" y="562"/>
                    <a:pt x="82" y="561"/>
                  </a:cubicBezTo>
                  <a:cubicBezTo>
                    <a:pt x="81" y="561"/>
                    <a:pt x="80" y="562"/>
                    <a:pt x="80" y="563"/>
                  </a:cubicBezTo>
                  <a:close/>
                  <a:moveTo>
                    <a:pt x="77" y="568"/>
                  </a:moveTo>
                  <a:cubicBezTo>
                    <a:pt x="77" y="568"/>
                    <a:pt x="77" y="568"/>
                    <a:pt x="77" y="568"/>
                  </a:cubicBezTo>
                  <a:cubicBezTo>
                    <a:pt x="75" y="568"/>
                    <a:pt x="75" y="568"/>
                    <a:pt x="75" y="568"/>
                  </a:cubicBezTo>
                  <a:cubicBezTo>
                    <a:pt x="75" y="568"/>
                    <a:pt x="75" y="568"/>
                    <a:pt x="72" y="570"/>
                  </a:cubicBezTo>
                  <a:cubicBezTo>
                    <a:pt x="69" y="571"/>
                    <a:pt x="71" y="572"/>
                    <a:pt x="71" y="573"/>
                  </a:cubicBezTo>
                  <a:cubicBezTo>
                    <a:pt x="71" y="575"/>
                    <a:pt x="74" y="573"/>
                    <a:pt x="76" y="572"/>
                  </a:cubicBezTo>
                  <a:cubicBezTo>
                    <a:pt x="77" y="572"/>
                    <a:pt x="76" y="571"/>
                    <a:pt x="77" y="571"/>
                  </a:cubicBezTo>
                  <a:cubicBezTo>
                    <a:pt x="77" y="571"/>
                    <a:pt x="77" y="571"/>
                    <a:pt x="79" y="570"/>
                  </a:cubicBezTo>
                  <a:cubicBezTo>
                    <a:pt x="81" y="569"/>
                    <a:pt x="80" y="569"/>
                    <a:pt x="80" y="568"/>
                  </a:cubicBezTo>
                  <a:cubicBezTo>
                    <a:pt x="80" y="568"/>
                    <a:pt x="78" y="567"/>
                    <a:pt x="77" y="568"/>
                  </a:cubicBezTo>
                  <a:close/>
                  <a:moveTo>
                    <a:pt x="51" y="573"/>
                  </a:moveTo>
                  <a:cubicBezTo>
                    <a:pt x="51" y="573"/>
                    <a:pt x="51" y="573"/>
                    <a:pt x="51" y="573"/>
                  </a:cubicBezTo>
                  <a:cubicBezTo>
                    <a:pt x="52" y="573"/>
                    <a:pt x="53" y="572"/>
                    <a:pt x="54" y="573"/>
                  </a:cubicBezTo>
                  <a:cubicBezTo>
                    <a:pt x="55" y="574"/>
                    <a:pt x="54" y="576"/>
                    <a:pt x="54" y="576"/>
                  </a:cubicBezTo>
                  <a:cubicBezTo>
                    <a:pt x="53" y="577"/>
                    <a:pt x="52" y="578"/>
                    <a:pt x="51" y="578"/>
                  </a:cubicBezTo>
                  <a:cubicBezTo>
                    <a:pt x="50" y="578"/>
                    <a:pt x="49" y="578"/>
                    <a:pt x="48" y="577"/>
                  </a:cubicBezTo>
                  <a:cubicBezTo>
                    <a:pt x="48" y="576"/>
                    <a:pt x="48" y="573"/>
                    <a:pt x="48" y="573"/>
                  </a:cubicBezTo>
                  <a:cubicBezTo>
                    <a:pt x="49" y="573"/>
                    <a:pt x="51" y="573"/>
                    <a:pt x="51" y="573"/>
                  </a:cubicBezTo>
                  <a:close/>
                  <a:moveTo>
                    <a:pt x="59" y="558"/>
                  </a:moveTo>
                  <a:cubicBezTo>
                    <a:pt x="59" y="558"/>
                    <a:pt x="59" y="558"/>
                    <a:pt x="59" y="558"/>
                  </a:cubicBezTo>
                  <a:cubicBezTo>
                    <a:pt x="59" y="558"/>
                    <a:pt x="59" y="558"/>
                    <a:pt x="59" y="558"/>
                  </a:cubicBezTo>
                  <a:cubicBezTo>
                    <a:pt x="59" y="558"/>
                    <a:pt x="59" y="560"/>
                    <a:pt x="58" y="560"/>
                  </a:cubicBezTo>
                  <a:cubicBezTo>
                    <a:pt x="56" y="561"/>
                    <a:pt x="57" y="558"/>
                    <a:pt x="57" y="557"/>
                  </a:cubicBezTo>
                  <a:cubicBezTo>
                    <a:pt x="57" y="556"/>
                    <a:pt x="53" y="558"/>
                    <a:pt x="53" y="558"/>
                  </a:cubicBezTo>
                  <a:cubicBezTo>
                    <a:pt x="53" y="558"/>
                    <a:pt x="53" y="561"/>
                    <a:pt x="52" y="562"/>
                  </a:cubicBezTo>
                  <a:cubicBezTo>
                    <a:pt x="51" y="562"/>
                    <a:pt x="51" y="562"/>
                    <a:pt x="50" y="563"/>
                  </a:cubicBezTo>
                  <a:cubicBezTo>
                    <a:pt x="49" y="564"/>
                    <a:pt x="49" y="566"/>
                    <a:pt x="49" y="566"/>
                  </a:cubicBezTo>
                  <a:cubicBezTo>
                    <a:pt x="50" y="567"/>
                    <a:pt x="52" y="567"/>
                    <a:pt x="52" y="567"/>
                  </a:cubicBezTo>
                  <a:cubicBezTo>
                    <a:pt x="53" y="567"/>
                    <a:pt x="53" y="567"/>
                    <a:pt x="56" y="569"/>
                  </a:cubicBezTo>
                  <a:cubicBezTo>
                    <a:pt x="60" y="570"/>
                    <a:pt x="57" y="569"/>
                    <a:pt x="60" y="569"/>
                  </a:cubicBezTo>
                  <a:cubicBezTo>
                    <a:pt x="62" y="569"/>
                    <a:pt x="61" y="570"/>
                    <a:pt x="62" y="570"/>
                  </a:cubicBezTo>
                  <a:cubicBezTo>
                    <a:pt x="63" y="570"/>
                    <a:pt x="64" y="572"/>
                    <a:pt x="65" y="573"/>
                  </a:cubicBezTo>
                  <a:cubicBezTo>
                    <a:pt x="67" y="574"/>
                    <a:pt x="68" y="572"/>
                    <a:pt x="69" y="572"/>
                  </a:cubicBezTo>
                  <a:cubicBezTo>
                    <a:pt x="69" y="571"/>
                    <a:pt x="71" y="568"/>
                    <a:pt x="71" y="568"/>
                  </a:cubicBezTo>
                  <a:cubicBezTo>
                    <a:pt x="71" y="568"/>
                    <a:pt x="65" y="566"/>
                    <a:pt x="65" y="566"/>
                  </a:cubicBezTo>
                  <a:cubicBezTo>
                    <a:pt x="64" y="566"/>
                    <a:pt x="63" y="563"/>
                    <a:pt x="65" y="563"/>
                  </a:cubicBezTo>
                  <a:cubicBezTo>
                    <a:pt x="66" y="563"/>
                    <a:pt x="66" y="564"/>
                    <a:pt x="67" y="565"/>
                  </a:cubicBezTo>
                  <a:cubicBezTo>
                    <a:pt x="67" y="566"/>
                    <a:pt x="68" y="566"/>
                    <a:pt x="69" y="566"/>
                  </a:cubicBezTo>
                  <a:cubicBezTo>
                    <a:pt x="70" y="566"/>
                    <a:pt x="71" y="565"/>
                    <a:pt x="71" y="564"/>
                  </a:cubicBezTo>
                  <a:cubicBezTo>
                    <a:pt x="71" y="563"/>
                    <a:pt x="70" y="564"/>
                    <a:pt x="68" y="561"/>
                  </a:cubicBezTo>
                  <a:cubicBezTo>
                    <a:pt x="65" y="558"/>
                    <a:pt x="68" y="559"/>
                    <a:pt x="69" y="559"/>
                  </a:cubicBezTo>
                  <a:cubicBezTo>
                    <a:pt x="69" y="558"/>
                    <a:pt x="71" y="556"/>
                    <a:pt x="71" y="556"/>
                  </a:cubicBezTo>
                  <a:cubicBezTo>
                    <a:pt x="72" y="555"/>
                    <a:pt x="69" y="555"/>
                    <a:pt x="68" y="554"/>
                  </a:cubicBezTo>
                  <a:cubicBezTo>
                    <a:pt x="67" y="554"/>
                    <a:pt x="67" y="554"/>
                    <a:pt x="67" y="554"/>
                  </a:cubicBezTo>
                  <a:cubicBezTo>
                    <a:pt x="67" y="555"/>
                    <a:pt x="64" y="554"/>
                    <a:pt x="63" y="553"/>
                  </a:cubicBezTo>
                  <a:cubicBezTo>
                    <a:pt x="63" y="553"/>
                    <a:pt x="63" y="551"/>
                    <a:pt x="62" y="550"/>
                  </a:cubicBezTo>
                  <a:cubicBezTo>
                    <a:pt x="62" y="550"/>
                    <a:pt x="60" y="550"/>
                    <a:pt x="58" y="550"/>
                  </a:cubicBezTo>
                  <a:cubicBezTo>
                    <a:pt x="56" y="550"/>
                    <a:pt x="57" y="553"/>
                    <a:pt x="57" y="553"/>
                  </a:cubicBezTo>
                  <a:cubicBezTo>
                    <a:pt x="57" y="553"/>
                    <a:pt x="58" y="555"/>
                    <a:pt x="59" y="556"/>
                  </a:cubicBezTo>
                  <a:cubicBezTo>
                    <a:pt x="59" y="556"/>
                    <a:pt x="59" y="558"/>
                    <a:pt x="59" y="558"/>
                  </a:cubicBezTo>
                  <a:close/>
                </a:path>
              </a:pathLst>
            </a:custGeom>
            <a:grpFill/>
            <a:ln w="38100" cap="rnd" cmpd="sng">
              <a:solidFill>
                <a:schemeClr val="bg2"/>
              </a:solidFill>
              <a:prstDash val="solid"/>
              <a:round/>
              <a:headEnd/>
              <a:tailEnd/>
            </a:ln>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en-US" sz="1050">
                <a:solidFill>
                  <a:srgbClr val="0032A0">
                    <a:lumMod val="50000"/>
                  </a:srgbClr>
                </a:solidFill>
                <a:latin typeface="Calibri Light"/>
              </a:endParaRPr>
            </a:p>
          </p:txBody>
        </p:sp>
        <p:sp>
          <p:nvSpPr>
            <p:cNvPr id="578" name="Freeform 235"/>
            <p:cNvSpPr>
              <a:spLocks noEditPoints="1"/>
            </p:cNvSpPr>
            <p:nvPr/>
          </p:nvSpPr>
          <p:spPr bwMode="auto">
            <a:xfrm>
              <a:off x="8031808" y="1593291"/>
              <a:ext cx="1169794" cy="1439380"/>
            </a:xfrm>
            <a:custGeom>
              <a:avLst/>
              <a:gdLst>
                <a:gd name="T0" fmla="*/ 181 w 513"/>
                <a:gd name="T1" fmla="*/ 422 h 651"/>
                <a:gd name="T2" fmla="*/ 256 w 513"/>
                <a:gd name="T3" fmla="*/ 393 h 651"/>
                <a:gd name="T4" fmla="*/ 306 w 513"/>
                <a:gd name="T5" fmla="*/ 401 h 651"/>
                <a:gd name="T6" fmla="*/ 324 w 513"/>
                <a:gd name="T7" fmla="*/ 460 h 651"/>
                <a:gd name="T8" fmla="*/ 371 w 513"/>
                <a:gd name="T9" fmla="*/ 452 h 651"/>
                <a:gd name="T10" fmla="*/ 360 w 513"/>
                <a:gd name="T11" fmla="*/ 484 h 651"/>
                <a:gd name="T12" fmla="*/ 347 w 513"/>
                <a:gd name="T13" fmla="*/ 509 h 651"/>
                <a:gd name="T14" fmla="*/ 350 w 513"/>
                <a:gd name="T15" fmla="*/ 469 h 651"/>
                <a:gd name="T16" fmla="*/ 277 w 513"/>
                <a:gd name="T17" fmla="*/ 474 h 651"/>
                <a:gd name="T18" fmla="*/ 278 w 513"/>
                <a:gd name="T19" fmla="*/ 512 h 651"/>
                <a:gd name="T20" fmla="*/ 245 w 513"/>
                <a:gd name="T21" fmla="*/ 518 h 651"/>
                <a:gd name="T22" fmla="*/ 231 w 513"/>
                <a:gd name="T23" fmla="*/ 531 h 651"/>
                <a:gd name="T24" fmla="*/ 260 w 513"/>
                <a:gd name="T25" fmla="*/ 538 h 651"/>
                <a:gd name="T26" fmla="*/ 291 w 513"/>
                <a:gd name="T27" fmla="*/ 568 h 651"/>
                <a:gd name="T28" fmla="*/ 316 w 513"/>
                <a:gd name="T29" fmla="*/ 588 h 651"/>
                <a:gd name="T30" fmla="*/ 362 w 513"/>
                <a:gd name="T31" fmla="*/ 598 h 651"/>
                <a:gd name="T32" fmla="*/ 365 w 513"/>
                <a:gd name="T33" fmla="*/ 636 h 651"/>
                <a:gd name="T34" fmla="*/ 388 w 513"/>
                <a:gd name="T35" fmla="*/ 615 h 651"/>
                <a:gd name="T36" fmla="*/ 442 w 513"/>
                <a:gd name="T37" fmla="*/ 609 h 651"/>
                <a:gd name="T38" fmla="*/ 492 w 513"/>
                <a:gd name="T39" fmla="*/ 651 h 651"/>
                <a:gd name="T40" fmla="*/ 513 w 513"/>
                <a:gd name="T41" fmla="*/ 644 h 651"/>
                <a:gd name="T42" fmla="*/ 449 w 513"/>
                <a:gd name="T43" fmla="*/ 465 h 651"/>
                <a:gd name="T44" fmla="*/ 513 w 513"/>
                <a:gd name="T45" fmla="*/ 163 h 651"/>
                <a:gd name="T46" fmla="*/ 494 w 513"/>
                <a:gd name="T47" fmla="*/ 176 h 651"/>
                <a:gd name="T48" fmla="*/ 426 w 513"/>
                <a:gd name="T49" fmla="*/ 157 h 651"/>
                <a:gd name="T50" fmla="*/ 375 w 513"/>
                <a:gd name="T51" fmla="*/ 166 h 651"/>
                <a:gd name="T52" fmla="*/ 334 w 513"/>
                <a:gd name="T53" fmla="*/ 197 h 651"/>
                <a:gd name="T54" fmla="*/ 289 w 513"/>
                <a:gd name="T55" fmla="*/ 184 h 651"/>
                <a:gd name="T56" fmla="*/ 295 w 513"/>
                <a:gd name="T57" fmla="*/ 204 h 651"/>
                <a:gd name="T58" fmla="*/ 276 w 513"/>
                <a:gd name="T59" fmla="*/ 197 h 651"/>
                <a:gd name="T60" fmla="*/ 246 w 513"/>
                <a:gd name="T61" fmla="*/ 178 h 651"/>
                <a:gd name="T62" fmla="*/ 190 w 513"/>
                <a:gd name="T63" fmla="*/ 175 h 651"/>
                <a:gd name="T64" fmla="*/ 160 w 513"/>
                <a:gd name="T65" fmla="*/ 172 h 651"/>
                <a:gd name="T66" fmla="*/ 139 w 513"/>
                <a:gd name="T67" fmla="*/ 169 h 651"/>
                <a:gd name="T68" fmla="*/ 109 w 513"/>
                <a:gd name="T69" fmla="*/ 195 h 651"/>
                <a:gd name="T70" fmla="*/ 76 w 513"/>
                <a:gd name="T71" fmla="*/ 231 h 651"/>
                <a:gd name="T72" fmla="*/ 54 w 513"/>
                <a:gd name="T73" fmla="*/ 248 h 651"/>
                <a:gd name="T74" fmla="*/ 61 w 513"/>
                <a:gd name="T75" fmla="*/ 279 h 651"/>
                <a:gd name="T76" fmla="*/ 13 w 513"/>
                <a:gd name="T77" fmla="*/ 278 h 651"/>
                <a:gd name="T78" fmla="*/ 19 w 513"/>
                <a:gd name="T79" fmla="*/ 323 h 651"/>
                <a:gd name="T80" fmla="*/ 35 w 513"/>
                <a:gd name="T81" fmla="*/ 367 h 651"/>
                <a:gd name="T82" fmla="*/ 56 w 513"/>
                <a:gd name="T83" fmla="*/ 388 h 651"/>
                <a:gd name="T84" fmla="*/ 93 w 513"/>
                <a:gd name="T85" fmla="*/ 389 h 651"/>
                <a:gd name="T86" fmla="*/ 139 w 513"/>
                <a:gd name="T87" fmla="*/ 432 h 651"/>
                <a:gd name="T88" fmla="*/ 123 w 513"/>
                <a:gd name="T89" fmla="*/ 427 h 651"/>
                <a:gd name="T90" fmla="*/ 151 w 513"/>
                <a:gd name="T91" fmla="*/ 441 h 651"/>
                <a:gd name="T92" fmla="*/ 513 w 513"/>
                <a:gd name="T93" fmla="*/ 0 h 651"/>
                <a:gd name="T94" fmla="*/ 470 w 513"/>
                <a:gd name="T95" fmla="*/ 10 h 651"/>
                <a:gd name="T96" fmla="*/ 489 w 513"/>
                <a:gd name="T97" fmla="*/ 28 h 651"/>
                <a:gd name="T98" fmla="*/ 496 w 513"/>
                <a:gd name="T99" fmla="*/ 37 h 651"/>
                <a:gd name="T100" fmla="*/ 513 w 513"/>
                <a:gd name="T101" fmla="*/ 0 h 651"/>
                <a:gd name="T102" fmla="*/ 513 w 513"/>
                <a:gd name="T103" fmla="*/ 49 h 651"/>
                <a:gd name="T104" fmla="*/ 479 w 513"/>
                <a:gd name="T105" fmla="*/ 65 h 651"/>
                <a:gd name="T106" fmla="*/ 491 w 513"/>
                <a:gd name="T107" fmla="*/ 93 h 651"/>
                <a:gd name="T108" fmla="*/ 489 w 513"/>
                <a:gd name="T109" fmla="*/ 110 h 651"/>
                <a:gd name="T110" fmla="*/ 513 w 513"/>
                <a:gd name="T111" fmla="*/ 116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13" h="651">
                  <a:moveTo>
                    <a:pt x="151" y="441"/>
                  </a:moveTo>
                  <a:cubicBezTo>
                    <a:pt x="181" y="422"/>
                    <a:pt x="181" y="422"/>
                    <a:pt x="181" y="422"/>
                  </a:cubicBezTo>
                  <a:cubicBezTo>
                    <a:pt x="217" y="395"/>
                    <a:pt x="217" y="395"/>
                    <a:pt x="217" y="395"/>
                  </a:cubicBezTo>
                  <a:cubicBezTo>
                    <a:pt x="256" y="393"/>
                    <a:pt x="256" y="393"/>
                    <a:pt x="256" y="393"/>
                  </a:cubicBezTo>
                  <a:cubicBezTo>
                    <a:pt x="266" y="395"/>
                    <a:pt x="269" y="402"/>
                    <a:pt x="287" y="388"/>
                  </a:cubicBezTo>
                  <a:cubicBezTo>
                    <a:pt x="306" y="401"/>
                    <a:pt x="306" y="401"/>
                    <a:pt x="306" y="401"/>
                  </a:cubicBezTo>
                  <a:cubicBezTo>
                    <a:pt x="318" y="425"/>
                    <a:pt x="318" y="425"/>
                    <a:pt x="318" y="425"/>
                  </a:cubicBezTo>
                  <a:cubicBezTo>
                    <a:pt x="324" y="460"/>
                    <a:pt x="324" y="460"/>
                    <a:pt x="324" y="460"/>
                  </a:cubicBezTo>
                  <a:cubicBezTo>
                    <a:pt x="352" y="460"/>
                    <a:pt x="352" y="460"/>
                    <a:pt x="352" y="460"/>
                  </a:cubicBezTo>
                  <a:cubicBezTo>
                    <a:pt x="371" y="452"/>
                    <a:pt x="371" y="452"/>
                    <a:pt x="371" y="452"/>
                  </a:cubicBezTo>
                  <a:cubicBezTo>
                    <a:pt x="384" y="463"/>
                    <a:pt x="381" y="459"/>
                    <a:pt x="384" y="468"/>
                  </a:cubicBezTo>
                  <a:cubicBezTo>
                    <a:pt x="372" y="478"/>
                    <a:pt x="374" y="476"/>
                    <a:pt x="360" y="484"/>
                  </a:cubicBezTo>
                  <a:cubicBezTo>
                    <a:pt x="354" y="508"/>
                    <a:pt x="354" y="508"/>
                    <a:pt x="354" y="508"/>
                  </a:cubicBezTo>
                  <a:cubicBezTo>
                    <a:pt x="347" y="509"/>
                    <a:pt x="347" y="509"/>
                    <a:pt x="347" y="509"/>
                  </a:cubicBezTo>
                  <a:cubicBezTo>
                    <a:pt x="347" y="485"/>
                    <a:pt x="345" y="494"/>
                    <a:pt x="356" y="472"/>
                  </a:cubicBezTo>
                  <a:cubicBezTo>
                    <a:pt x="350" y="469"/>
                    <a:pt x="350" y="469"/>
                    <a:pt x="350" y="469"/>
                  </a:cubicBezTo>
                  <a:cubicBezTo>
                    <a:pt x="320" y="469"/>
                    <a:pt x="320" y="469"/>
                    <a:pt x="320" y="469"/>
                  </a:cubicBezTo>
                  <a:cubicBezTo>
                    <a:pt x="293" y="469"/>
                    <a:pt x="306" y="467"/>
                    <a:pt x="277" y="474"/>
                  </a:cubicBezTo>
                  <a:cubicBezTo>
                    <a:pt x="276" y="477"/>
                    <a:pt x="265" y="473"/>
                    <a:pt x="263" y="476"/>
                  </a:cubicBezTo>
                  <a:cubicBezTo>
                    <a:pt x="250" y="497"/>
                    <a:pt x="245" y="502"/>
                    <a:pt x="278" y="512"/>
                  </a:cubicBezTo>
                  <a:cubicBezTo>
                    <a:pt x="274" y="523"/>
                    <a:pt x="274" y="523"/>
                    <a:pt x="274" y="523"/>
                  </a:cubicBezTo>
                  <a:cubicBezTo>
                    <a:pt x="260" y="515"/>
                    <a:pt x="267" y="517"/>
                    <a:pt x="245" y="518"/>
                  </a:cubicBezTo>
                  <a:cubicBezTo>
                    <a:pt x="231" y="519"/>
                    <a:pt x="231" y="519"/>
                    <a:pt x="231" y="519"/>
                  </a:cubicBezTo>
                  <a:cubicBezTo>
                    <a:pt x="231" y="531"/>
                    <a:pt x="231" y="531"/>
                    <a:pt x="231" y="531"/>
                  </a:cubicBezTo>
                  <a:cubicBezTo>
                    <a:pt x="246" y="530"/>
                    <a:pt x="246" y="530"/>
                    <a:pt x="246" y="530"/>
                  </a:cubicBezTo>
                  <a:cubicBezTo>
                    <a:pt x="260" y="538"/>
                    <a:pt x="260" y="538"/>
                    <a:pt x="260" y="538"/>
                  </a:cubicBezTo>
                  <a:cubicBezTo>
                    <a:pt x="269" y="548"/>
                    <a:pt x="269" y="548"/>
                    <a:pt x="269" y="548"/>
                  </a:cubicBezTo>
                  <a:cubicBezTo>
                    <a:pt x="291" y="568"/>
                    <a:pt x="291" y="568"/>
                    <a:pt x="291" y="568"/>
                  </a:cubicBezTo>
                  <a:cubicBezTo>
                    <a:pt x="294" y="586"/>
                    <a:pt x="294" y="586"/>
                    <a:pt x="294" y="586"/>
                  </a:cubicBezTo>
                  <a:cubicBezTo>
                    <a:pt x="306" y="584"/>
                    <a:pt x="305" y="583"/>
                    <a:pt x="316" y="588"/>
                  </a:cubicBezTo>
                  <a:cubicBezTo>
                    <a:pt x="334" y="596"/>
                    <a:pt x="337" y="593"/>
                    <a:pt x="358" y="589"/>
                  </a:cubicBezTo>
                  <a:cubicBezTo>
                    <a:pt x="362" y="598"/>
                    <a:pt x="362" y="598"/>
                    <a:pt x="362" y="598"/>
                  </a:cubicBezTo>
                  <a:cubicBezTo>
                    <a:pt x="362" y="618"/>
                    <a:pt x="362" y="618"/>
                    <a:pt x="362" y="618"/>
                  </a:cubicBezTo>
                  <a:cubicBezTo>
                    <a:pt x="365" y="636"/>
                    <a:pt x="365" y="636"/>
                    <a:pt x="365" y="636"/>
                  </a:cubicBezTo>
                  <a:cubicBezTo>
                    <a:pt x="381" y="626"/>
                    <a:pt x="381" y="626"/>
                    <a:pt x="381" y="626"/>
                  </a:cubicBezTo>
                  <a:cubicBezTo>
                    <a:pt x="388" y="615"/>
                    <a:pt x="388" y="615"/>
                    <a:pt x="388" y="615"/>
                  </a:cubicBezTo>
                  <a:cubicBezTo>
                    <a:pt x="413" y="607"/>
                    <a:pt x="413" y="607"/>
                    <a:pt x="413" y="607"/>
                  </a:cubicBezTo>
                  <a:cubicBezTo>
                    <a:pt x="442" y="609"/>
                    <a:pt x="442" y="609"/>
                    <a:pt x="442" y="609"/>
                  </a:cubicBezTo>
                  <a:cubicBezTo>
                    <a:pt x="442" y="610"/>
                    <a:pt x="477" y="632"/>
                    <a:pt x="482" y="637"/>
                  </a:cubicBezTo>
                  <a:cubicBezTo>
                    <a:pt x="486" y="642"/>
                    <a:pt x="492" y="651"/>
                    <a:pt x="492" y="651"/>
                  </a:cubicBezTo>
                  <a:cubicBezTo>
                    <a:pt x="511" y="646"/>
                    <a:pt x="511" y="646"/>
                    <a:pt x="511" y="646"/>
                  </a:cubicBezTo>
                  <a:cubicBezTo>
                    <a:pt x="513" y="644"/>
                    <a:pt x="513" y="644"/>
                    <a:pt x="513" y="644"/>
                  </a:cubicBezTo>
                  <a:cubicBezTo>
                    <a:pt x="513" y="618"/>
                    <a:pt x="513" y="618"/>
                    <a:pt x="513" y="618"/>
                  </a:cubicBezTo>
                  <a:cubicBezTo>
                    <a:pt x="449" y="465"/>
                    <a:pt x="449" y="465"/>
                    <a:pt x="449" y="465"/>
                  </a:cubicBezTo>
                  <a:cubicBezTo>
                    <a:pt x="513" y="436"/>
                    <a:pt x="513" y="436"/>
                    <a:pt x="513" y="436"/>
                  </a:cubicBezTo>
                  <a:cubicBezTo>
                    <a:pt x="513" y="163"/>
                    <a:pt x="513" y="163"/>
                    <a:pt x="513" y="163"/>
                  </a:cubicBezTo>
                  <a:cubicBezTo>
                    <a:pt x="510" y="163"/>
                    <a:pt x="506" y="164"/>
                    <a:pt x="501" y="164"/>
                  </a:cubicBezTo>
                  <a:cubicBezTo>
                    <a:pt x="494" y="176"/>
                    <a:pt x="494" y="176"/>
                    <a:pt x="494" y="176"/>
                  </a:cubicBezTo>
                  <a:cubicBezTo>
                    <a:pt x="443" y="167"/>
                    <a:pt x="443" y="167"/>
                    <a:pt x="443" y="167"/>
                  </a:cubicBezTo>
                  <a:cubicBezTo>
                    <a:pt x="426" y="157"/>
                    <a:pt x="426" y="157"/>
                    <a:pt x="426" y="157"/>
                  </a:cubicBezTo>
                  <a:cubicBezTo>
                    <a:pt x="413" y="166"/>
                    <a:pt x="416" y="162"/>
                    <a:pt x="405" y="174"/>
                  </a:cubicBezTo>
                  <a:cubicBezTo>
                    <a:pt x="375" y="166"/>
                    <a:pt x="375" y="166"/>
                    <a:pt x="375" y="166"/>
                  </a:cubicBezTo>
                  <a:cubicBezTo>
                    <a:pt x="356" y="175"/>
                    <a:pt x="356" y="175"/>
                    <a:pt x="356" y="175"/>
                  </a:cubicBezTo>
                  <a:cubicBezTo>
                    <a:pt x="334" y="197"/>
                    <a:pt x="334" y="197"/>
                    <a:pt x="334" y="197"/>
                  </a:cubicBezTo>
                  <a:cubicBezTo>
                    <a:pt x="297" y="195"/>
                    <a:pt x="297" y="195"/>
                    <a:pt x="297" y="195"/>
                  </a:cubicBezTo>
                  <a:cubicBezTo>
                    <a:pt x="289" y="184"/>
                    <a:pt x="289" y="184"/>
                    <a:pt x="289" y="184"/>
                  </a:cubicBezTo>
                  <a:cubicBezTo>
                    <a:pt x="287" y="194"/>
                    <a:pt x="287" y="194"/>
                    <a:pt x="287" y="194"/>
                  </a:cubicBezTo>
                  <a:cubicBezTo>
                    <a:pt x="295" y="204"/>
                    <a:pt x="295" y="204"/>
                    <a:pt x="295" y="204"/>
                  </a:cubicBezTo>
                  <a:cubicBezTo>
                    <a:pt x="281" y="211"/>
                    <a:pt x="281" y="211"/>
                    <a:pt x="281" y="211"/>
                  </a:cubicBezTo>
                  <a:cubicBezTo>
                    <a:pt x="276" y="197"/>
                    <a:pt x="276" y="197"/>
                    <a:pt x="276" y="197"/>
                  </a:cubicBezTo>
                  <a:cubicBezTo>
                    <a:pt x="264" y="182"/>
                    <a:pt x="264" y="182"/>
                    <a:pt x="264" y="182"/>
                  </a:cubicBezTo>
                  <a:cubicBezTo>
                    <a:pt x="246" y="178"/>
                    <a:pt x="246" y="178"/>
                    <a:pt x="246" y="178"/>
                  </a:cubicBezTo>
                  <a:cubicBezTo>
                    <a:pt x="236" y="171"/>
                    <a:pt x="236" y="171"/>
                    <a:pt x="236" y="171"/>
                  </a:cubicBezTo>
                  <a:cubicBezTo>
                    <a:pt x="234" y="170"/>
                    <a:pt x="197" y="174"/>
                    <a:pt x="190" y="175"/>
                  </a:cubicBezTo>
                  <a:cubicBezTo>
                    <a:pt x="181" y="169"/>
                    <a:pt x="180" y="169"/>
                    <a:pt x="170" y="164"/>
                  </a:cubicBezTo>
                  <a:cubicBezTo>
                    <a:pt x="160" y="172"/>
                    <a:pt x="160" y="172"/>
                    <a:pt x="160" y="172"/>
                  </a:cubicBezTo>
                  <a:cubicBezTo>
                    <a:pt x="160" y="172"/>
                    <a:pt x="155" y="181"/>
                    <a:pt x="147" y="181"/>
                  </a:cubicBezTo>
                  <a:cubicBezTo>
                    <a:pt x="138" y="181"/>
                    <a:pt x="139" y="169"/>
                    <a:pt x="139" y="169"/>
                  </a:cubicBezTo>
                  <a:cubicBezTo>
                    <a:pt x="126" y="171"/>
                    <a:pt x="126" y="171"/>
                    <a:pt x="126" y="171"/>
                  </a:cubicBezTo>
                  <a:cubicBezTo>
                    <a:pt x="109" y="195"/>
                    <a:pt x="109" y="195"/>
                    <a:pt x="109" y="195"/>
                  </a:cubicBezTo>
                  <a:cubicBezTo>
                    <a:pt x="88" y="213"/>
                    <a:pt x="88" y="213"/>
                    <a:pt x="88" y="213"/>
                  </a:cubicBezTo>
                  <a:cubicBezTo>
                    <a:pt x="76" y="231"/>
                    <a:pt x="76" y="231"/>
                    <a:pt x="76" y="231"/>
                  </a:cubicBezTo>
                  <a:cubicBezTo>
                    <a:pt x="53" y="240"/>
                    <a:pt x="53" y="240"/>
                    <a:pt x="53" y="240"/>
                  </a:cubicBezTo>
                  <a:cubicBezTo>
                    <a:pt x="54" y="248"/>
                    <a:pt x="54" y="248"/>
                    <a:pt x="54" y="248"/>
                  </a:cubicBezTo>
                  <a:cubicBezTo>
                    <a:pt x="77" y="268"/>
                    <a:pt x="77" y="268"/>
                    <a:pt x="77" y="268"/>
                  </a:cubicBezTo>
                  <a:cubicBezTo>
                    <a:pt x="61" y="279"/>
                    <a:pt x="61" y="279"/>
                    <a:pt x="61" y="279"/>
                  </a:cubicBezTo>
                  <a:cubicBezTo>
                    <a:pt x="37" y="254"/>
                    <a:pt x="46" y="273"/>
                    <a:pt x="16" y="250"/>
                  </a:cubicBezTo>
                  <a:cubicBezTo>
                    <a:pt x="11" y="268"/>
                    <a:pt x="10" y="263"/>
                    <a:pt x="13" y="278"/>
                  </a:cubicBezTo>
                  <a:cubicBezTo>
                    <a:pt x="0" y="287"/>
                    <a:pt x="0" y="287"/>
                    <a:pt x="0" y="287"/>
                  </a:cubicBezTo>
                  <a:cubicBezTo>
                    <a:pt x="7" y="314"/>
                    <a:pt x="2" y="305"/>
                    <a:pt x="19" y="323"/>
                  </a:cubicBezTo>
                  <a:cubicBezTo>
                    <a:pt x="9" y="344"/>
                    <a:pt x="11" y="335"/>
                    <a:pt x="12" y="360"/>
                  </a:cubicBezTo>
                  <a:cubicBezTo>
                    <a:pt x="35" y="367"/>
                    <a:pt x="35" y="367"/>
                    <a:pt x="35" y="367"/>
                  </a:cubicBezTo>
                  <a:cubicBezTo>
                    <a:pt x="41" y="381"/>
                    <a:pt x="41" y="381"/>
                    <a:pt x="41" y="381"/>
                  </a:cubicBezTo>
                  <a:cubicBezTo>
                    <a:pt x="56" y="388"/>
                    <a:pt x="56" y="388"/>
                    <a:pt x="56" y="388"/>
                  </a:cubicBezTo>
                  <a:cubicBezTo>
                    <a:pt x="71" y="378"/>
                    <a:pt x="71" y="378"/>
                    <a:pt x="71" y="378"/>
                  </a:cubicBezTo>
                  <a:cubicBezTo>
                    <a:pt x="93" y="389"/>
                    <a:pt x="93" y="389"/>
                    <a:pt x="93" y="389"/>
                  </a:cubicBezTo>
                  <a:cubicBezTo>
                    <a:pt x="122" y="411"/>
                    <a:pt x="122" y="411"/>
                    <a:pt x="122" y="411"/>
                  </a:cubicBezTo>
                  <a:cubicBezTo>
                    <a:pt x="139" y="432"/>
                    <a:pt x="139" y="432"/>
                    <a:pt x="139" y="432"/>
                  </a:cubicBezTo>
                  <a:cubicBezTo>
                    <a:pt x="129" y="424"/>
                    <a:pt x="129" y="424"/>
                    <a:pt x="129" y="424"/>
                  </a:cubicBezTo>
                  <a:cubicBezTo>
                    <a:pt x="123" y="427"/>
                    <a:pt x="123" y="427"/>
                    <a:pt x="123" y="427"/>
                  </a:cubicBezTo>
                  <a:cubicBezTo>
                    <a:pt x="127" y="434"/>
                    <a:pt x="127" y="434"/>
                    <a:pt x="127" y="434"/>
                  </a:cubicBezTo>
                  <a:cubicBezTo>
                    <a:pt x="151" y="441"/>
                    <a:pt x="151" y="441"/>
                    <a:pt x="151" y="441"/>
                  </a:cubicBezTo>
                  <a:close/>
                  <a:moveTo>
                    <a:pt x="513" y="0"/>
                  </a:moveTo>
                  <a:cubicBezTo>
                    <a:pt x="513" y="0"/>
                    <a:pt x="513" y="0"/>
                    <a:pt x="513" y="0"/>
                  </a:cubicBezTo>
                  <a:cubicBezTo>
                    <a:pt x="499" y="5"/>
                    <a:pt x="499" y="5"/>
                    <a:pt x="499" y="5"/>
                  </a:cubicBezTo>
                  <a:cubicBezTo>
                    <a:pt x="497" y="5"/>
                    <a:pt x="469" y="1"/>
                    <a:pt x="470" y="10"/>
                  </a:cubicBezTo>
                  <a:cubicBezTo>
                    <a:pt x="471" y="15"/>
                    <a:pt x="476" y="16"/>
                    <a:pt x="476" y="16"/>
                  </a:cubicBezTo>
                  <a:cubicBezTo>
                    <a:pt x="489" y="28"/>
                    <a:pt x="489" y="28"/>
                    <a:pt x="489" y="28"/>
                  </a:cubicBezTo>
                  <a:cubicBezTo>
                    <a:pt x="488" y="35"/>
                    <a:pt x="488" y="35"/>
                    <a:pt x="488" y="35"/>
                  </a:cubicBezTo>
                  <a:cubicBezTo>
                    <a:pt x="496" y="37"/>
                    <a:pt x="496" y="37"/>
                    <a:pt x="496" y="37"/>
                  </a:cubicBezTo>
                  <a:cubicBezTo>
                    <a:pt x="513" y="37"/>
                    <a:pt x="513" y="37"/>
                    <a:pt x="513" y="37"/>
                  </a:cubicBezTo>
                  <a:cubicBezTo>
                    <a:pt x="513" y="0"/>
                    <a:pt x="513" y="0"/>
                    <a:pt x="513" y="0"/>
                  </a:cubicBezTo>
                  <a:close/>
                  <a:moveTo>
                    <a:pt x="513" y="49"/>
                  </a:moveTo>
                  <a:cubicBezTo>
                    <a:pt x="513" y="49"/>
                    <a:pt x="513" y="49"/>
                    <a:pt x="513" y="49"/>
                  </a:cubicBezTo>
                  <a:cubicBezTo>
                    <a:pt x="503" y="50"/>
                    <a:pt x="492" y="52"/>
                    <a:pt x="490" y="53"/>
                  </a:cubicBezTo>
                  <a:cubicBezTo>
                    <a:pt x="479" y="65"/>
                    <a:pt x="479" y="65"/>
                    <a:pt x="479" y="65"/>
                  </a:cubicBezTo>
                  <a:cubicBezTo>
                    <a:pt x="492" y="82"/>
                    <a:pt x="492" y="82"/>
                    <a:pt x="492" y="82"/>
                  </a:cubicBezTo>
                  <a:cubicBezTo>
                    <a:pt x="491" y="93"/>
                    <a:pt x="491" y="93"/>
                    <a:pt x="491" y="93"/>
                  </a:cubicBezTo>
                  <a:cubicBezTo>
                    <a:pt x="480" y="101"/>
                    <a:pt x="480" y="101"/>
                    <a:pt x="480" y="101"/>
                  </a:cubicBezTo>
                  <a:cubicBezTo>
                    <a:pt x="489" y="110"/>
                    <a:pt x="489" y="110"/>
                    <a:pt x="489" y="110"/>
                  </a:cubicBezTo>
                  <a:cubicBezTo>
                    <a:pt x="505" y="110"/>
                    <a:pt x="505" y="110"/>
                    <a:pt x="505" y="110"/>
                  </a:cubicBezTo>
                  <a:cubicBezTo>
                    <a:pt x="513" y="116"/>
                    <a:pt x="513" y="116"/>
                    <a:pt x="513" y="116"/>
                  </a:cubicBezTo>
                  <a:lnTo>
                    <a:pt x="513" y="49"/>
                  </a:lnTo>
                  <a:close/>
                </a:path>
              </a:pathLst>
            </a:custGeom>
            <a:grpFill/>
            <a:ln w="38100" cap="rnd" cmpd="sng">
              <a:solidFill>
                <a:schemeClr val="bg2"/>
              </a:solidFill>
              <a:prstDash val="solid"/>
              <a:round/>
              <a:headEnd/>
              <a:tailEnd/>
            </a:ln>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en-US" sz="1050">
                <a:solidFill>
                  <a:srgbClr val="0032A0">
                    <a:lumMod val="50000"/>
                  </a:srgbClr>
                </a:solidFill>
                <a:latin typeface="Calibri Light"/>
              </a:endParaRPr>
            </a:p>
          </p:txBody>
        </p:sp>
      </p:grpSp>
      <p:grpSp>
        <p:nvGrpSpPr>
          <p:cNvPr id="1204" name="Group 1203"/>
          <p:cNvGrpSpPr/>
          <p:nvPr/>
        </p:nvGrpSpPr>
        <p:grpSpPr>
          <a:xfrm>
            <a:off x="669324" y="1826265"/>
            <a:ext cx="2972755" cy="2671575"/>
            <a:chOff x="949845" y="1882014"/>
            <a:chExt cx="2319277" cy="2066461"/>
          </a:xfrm>
          <a:solidFill>
            <a:schemeClr val="bg1">
              <a:lumMod val="75000"/>
            </a:schemeClr>
          </a:solidFill>
        </p:grpSpPr>
        <p:sp>
          <p:nvSpPr>
            <p:cNvPr id="1205" name="Freeform 2109"/>
            <p:cNvSpPr>
              <a:spLocks/>
            </p:cNvSpPr>
            <p:nvPr/>
          </p:nvSpPr>
          <p:spPr bwMode="auto">
            <a:xfrm>
              <a:off x="2518331" y="3809992"/>
              <a:ext cx="35310" cy="17985"/>
            </a:xfrm>
            <a:custGeom>
              <a:avLst/>
              <a:gdLst>
                <a:gd name="T0" fmla="*/ 4 w 20"/>
                <a:gd name="T1" fmla="*/ 1 h 11"/>
                <a:gd name="T2" fmla="*/ 4 w 20"/>
                <a:gd name="T3" fmla="*/ 1 h 11"/>
                <a:gd name="T4" fmla="*/ 2 w 20"/>
                <a:gd name="T5" fmla="*/ 2 h 11"/>
                <a:gd name="T6" fmla="*/ 2 w 20"/>
                <a:gd name="T7" fmla="*/ 2 h 11"/>
                <a:gd name="T8" fmla="*/ 1 w 20"/>
                <a:gd name="T9" fmla="*/ 3 h 11"/>
                <a:gd name="T10" fmla="*/ 1 w 20"/>
                <a:gd name="T11" fmla="*/ 3 h 11"/>
                <a:gd name="T12" fmla="*/ 0 w 20"/>
                <a:gd name="T13" fmla="*/ 5 h 11"/>
                <a:gd name="T14" fmla="*/ 0 w 20"/>
                <a:gd name="T15" fmla="*/ 5 h 11"/>
                <a:gd name="T16" fmla="*/ 18 w 20"/>
                <a:gd name="T17" fmla="*/ 11 h 11"/>
                <a:gd name="T18" fmla="*/ 20 w 20"/>
                <a:gd name="T19" fmla="*/ 10 h 11"/>
                <a:gd name="T20" fmla="*/ 20 w 20"/>
                <a:gd name="T21" fmla="*/ 10 h 11"/>
                <a:gd name="T22" fmla="*/ 20 w 20"/>
                <a:gd name="T23" fmla="*/ 9 h 11"/>
                <a:gd name="T24" fmla="*/ 20 w 20"/>
                <a:gd name="T25" fmla="*/ 8 h 11"/>
                <a:gd name="T26" fmla="*/ 20 w 20"/>
                <a:gd name="T27" fmla="*/ 8 h 11"/>
                <a:gd name="T28" fmla="*/ 20 w 20"/>
                <a:gd name="T29" fmla="*/ 7 h 11"/>
                <a:gd name="T30" fmla="*/ 20 w 20"/>
                <a:gd name="T31" fmla="*/ 7 h 11"/>
                <a:gd name="T32" fmla="*/ 20 w 20"/>
                <a:gd name="T33" fmla="*/ 6 h 11"/>
                <a:gd name="T34" fmla="*/ 20 w 20"/>
                <a:gd name="T35" fmla="*/ 6 h 11"/>
                <a:gd name="T36" fmla="*/ 20 w 20"/>
                <a:gd name="T37" fmla="*/ 6 h 11"/>
                <a:gd name="T38" fmla="*/ 20 w 20"/>
                <a:gd name="T39" fmla="*/ 5 h 11"/>
                <a:gd name="T40" fmla="*/ 20 w 20"/>
                <a:gd name="T41" fmla="*/ 5 h 11"/>
                <a:gd name="T42" fmla="*/ 20 w 20"/>
                <a:gd name="T43" fmla="*/ 5 h 11"/>
                <a:gd name="T44" fmla="*/ 20 w 20"/>
                <a:gd name="T45" fmla="*/ 5 h 11"/>
                <a:gd name="T46" fmla="*/ 20 w 20"/>
                <a:gd name="T47" fmla="*/ 5 h 11"/>
                <a:gd name="T48" fmla="*/ 20 w 20"/>
                <a:gd name="T49" fmla="*/ 5 h 11"/>
                <a:gd name="T50" fmla="*/ 18 w 20"/>
                <a:gd name="T51" fmla="*/ 5 h 11"/>
                <a:gd name="T52" fmla="*/ 17 w 20"/>
                <a:gd name="T53" fmla="*/ 5 h 11"/>
                <a:gd name="T54" fmla="*/ 8 w 20"/>
                <a:gd name="T55" fmla="*/ 2 h 11"/>
                <a:gd name="T56" fmla="*/ 7 w 20"/>
                <a:gd name="T57" fmla="*/ 1 h 11"/>
                <a:gd name="T58" fmla="*/ 6 w 20"/>
                <a:gd name="T59" fmla="*/ 1 h 11"/>
                <a:gd name="T60" fmla="*/ 5 w 20"/>
                <a:gd name="T61" fmla="*/ 0 h 11"/>
                <a:gd name="T62" fmla="*/ 4 w 20"/>
                <a:gd name="T63" fmla="*/ 1 h 11"/>
                <a:gd name="T64" fmla="*/ 4 w 20"/>
                <a:gd name="T65"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 h="11">
                  <a:moveTo>
                    <a:pt x="4" y="1"/>
                  </a:moveTo>
                  <a:cubicBezTo>
                    <a:pt x="4" y="1"/>
                    <a:pt x="4" y="1"/>
                    <a:pt x="4" y="1"/>
                  </a:cubicBezTo>
                  <a:cubicBezTo>
                    <a:pt x="4" y="1"/>
                    <a:pt x="3" y="2"/>
                    <a:pt x="2" y="2"/>
                  </a:cubicBezTo>
                  <a:cubicBezTo>
                    <a:pt x="2" y="2"/>
                    <a:pt x="2" y="2"/>
                    <a:pt x="2" y="2"/>
                  </a:cubicBezTo>
                  <a:cubicBezTo>
                    <a:pt x="2" y="3"/>
                    <a:pt x="2" y="3"/>
                    <a:pt x="1" y="3"/>
                  </a:cubicBezTo>
                  <a:cubicBezTo>
                    <a:pt x="1" y="3"/>
                    <a:pt x="1" y="3"/>
                    <a:pt x="1" y="3"/>
                  </a:cubicBezTo>
                  <a:cubicBezTo>
                    <a:pt x="1" y="4"/>
                    <a:pt x="0" y="4"/>
                    <a:pt x="0" y="5"/>
                  </a:cubicBezTo>
                  <a:cubicBezTo>
                    <a:pt x="0" y="5"/>
                    <a:pt x="0" y="5"/>
                    <a:pt x="0" y="5"/>
                  </a:cubicBezTo>
                  <a:cubicBezTo>
                    <a:pt x="5" y="8"/>
                    <a:pt x="15" y="11"/>
                    <a:pt x="18" y="11"/>
                  </a:cubicBezTo>
                  <a:cubicBezTo>
                    <a:pt x="19" y="11"/>
                    <a:pt x="19" y="10"/>
                    <a:pt x="20" y="10"/>
                  </a:cubicBezTo>
                  <a:cubicBezTo>
                    <a:pt x="20" y="10"/>
                    <a:pt x="20" y="10"/>
                    <a:pt x="20" y="10"/>
                  </a:cubicBezTo>
                  <a:cubicBezTo>
                    <a:pt x="20" y="9"/>
                    <a:pt x="20" y="9"/>
                    <a:pt x="20" y="9"/>
                  </a:cubicBezTo>
                  <a:cubicBezTo>
                    <a:pt x="20" y="9"/>
                    <a:pt x="20" y="8"/>
                    <a:pt x="20" y="8"/>
                  </a:cubicBezTo>
                  <a:cubicBezTo>
                    <a:pt x="20" y="8"/>
                    <a:pt x="20" y="8"/>
                    <a:pt x="20" y="8"/>
                  </a:cubicBezTo>
                  <a:cubicBezTo>
                    <a:pt x="20" y="8"/>
                    <a:pt x="20" y="7"/>
                    <a:pt x="20" y="7"/>
                  </a:cubicBezTo>
                  <a:cubicBezTo>
                    <a:pt x="20" y="7"/>
                    <a:pt x="20" y="7"/>
                    <a:pt x="20" y="7"/>
                  </a:cubicBezTo>
                  <a:cubicBezTo>
                    <a:pt x="20" y="7"/>
                    <a:pt x="20" y="6"/>
                    <a:pt x="20" y="6"/>
                  </a:cubicBezTo>
                  <a:cubicBezTo>
                    <a:pt x="20" y="6"/>
                    <a:pt x="20" y="6"/>
                    <a:pt x="20" y="6"/>
                  </a:cubicBezTo>
                  <a:cubicBezTo>
                    <a:pt x="20" y="6"/>
                    <a:pt x="20" y="6"/>
                    <a:pt x="20" y="6"/>
                  </a:cubicBezTo>
                  <a:cubicBezTo>
                    <a:pt x="20" y="6"/>
                    <a:pt x="20" y="6"/>
                    <a:pt x="20" y="5"/>
                  </a:cubicBezTo>
                  <a:cubicBezTo>
                    <a:pt x="20" y="5"/>
                    <a:pt x="20" y="5"/>
                    <a:pt x="20" y="5"/>
                  </a:cubicBezTo>
                  <a:cubicBezTo>
                    <a:pt x="20" y="5"/>
                    <a:pt x="20" y="5"/>
                    <a:pt x="20" y="5"/>
                  </a:cubicBezTo>
                  <a:cubicBezTo>
                    <a:pt x="20" y="5"/>
                    <a:pt x="20" y="5"/>
                    <a:pt x="20" y="5"/>
                  </a:cubicBezTo>
                  <a:cubicBezTo>
                    <a:pt x="20" y="5"/>
                    <a:pt x="20" y="5"/>
                    <a:pt x="20" y="5"/>
                  </a:cubicBezTo>
                  <a:cubicBezTo>
                    <a:pt x="20" y="5"/>
                    <a:pt x="20" y="5"/>
                    <a:pt x="20" y="5"/>
                  </a:cubicBezTo>
                  <a:cubicBezTo>
                    <a:pt x="20" y="5"/>
                    <a:pt x="19" y="5"/>
                    <a:pt x="18" y="5"/>
                  </a:cubicBezTo>
                  <a:cubicBezTo>
                    <a:pt x="17" y="5"/>
                    <a:pt x="17" y="5"/>
                    <a:pt x="17" y="5"/>
                  </a:cubicBezTo>
                  <a:cubicBezTo>
                    <a:pt x="15" y="5"/>
                    <a:pt x="12" y="5"/>
                    <a:pt x="8" y="2"/>
                  </a:cubicBezTo>
                  <a:cubicBezTo>
                    <a:pt x="8" y="2"/>
                    <a:pt x="7" y="2"/>
                    <a:pt x="7" y="1"/>
                  </a:cubicBezTo>
                  <a:cubicBezTo>
                    <a:pt x="6" y="1"/>
                    <a:pt x="6" y="1"/>
                    <a:pt x="6" y="1"/>
                  </a:cubicBezTo>
                  <a:cubicBezTo>
                    <a:pt x="6" y="1"/>
                    <a:pt x="5" y="1"/>
                    <a:pt x="5" y="0"/>
                  </a:cubicBezTo>
                  <a:cubicBezTo>
                    <a:pt x="5" y="1"/>
                    <a:pt x="5" y="1"/>
                    <a:pt x="4" y="1"/>
                  </a:cubicBezTo>
                  <a:cubicBezTo>
                    <a:pt x="4" y="1"/>
                    <a:pt x="4" y="1"/>
                    <a:pt x="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206" name="Freeform 2110"/>
            <p:cNvSpPr>
              <a:spLocks/>
            </p:cNvSpPr>
            <p:nvPr/>
          </p:nvSpPr>
          <p:spPr bwMode="auto">
            <a:xfrm>
              <a:off x="2533198" y="3777619"/>
              <a:ext cx="111504" cy="53955"/>
            </a:xfrm>
            <a:custGeom>
              <a:avLst/>
              <a:gdLst>
                <a:gd name="T0" fmla="*/ 60 w 63"/>
                <a:gd name="T1" fmla="*/ 7 h 32"/>
                <a:gd name="T2" fmla="*/ 52 w 63"/>
                <a:gd name="T3" fmla="*/ 3 h 32"/>
                <a:gd name="T4" fmla="*/ 43 w 63"/>
                <a:gd name="T5" fmla="*/ 0 h 32"/>
                <a:gd name="T6" fmla="*/ 30 w 63"/>
                <a:gd name="T7" fmla="*/ 3 h 32"/>
                <a:gd name="T8" fmla="*/ 20 w 63"/>
                <a:gd name="T9" fmla="*/ 3 h 32"/>
                <a:gd name="T10" fmla="*/ 9 w 63"/>
                <a:gd name="T11" fmla="*/ 4 h 32"/>
                <a:gd name="T12" fmla="*/ 7 w 63"/>
                <a:gd name="T13" fmla="*/ 6 h 32"/>
                <a:gd name="T14" fmla="*/ 6 w 63"/>
                <a:gd name="T15" fmla="*/ 7 h 32"/>
                <a:gd name="T16" fmla="*/ 3 w 63"/>
                <a:gd name="T17" fmla="*/ 10 h 32"/>
                <a:gd name="T18" fmla="*/ 0 w 63"/>
                <a:gd name="T19" fmla="*/ 15 h 32"/>
                <a:gd name="T20" fmla="*/ 0 w 63"/>
                <a:gd name="T21" fmla="*/ 16 h 32"/>
                <a:gd name="T22" fmla="*/ 0 w 63"/>
                <a:gd name="T23" fmla="*/ 17 h 32"/>
                <a:gd name="T24" fmla="*/ 1 w 63"/>
                <a:gd name="T25" fmla="*/ 17 h 32"/>
                <a:gd name="T26" fmla="*/ 3 w 63"/>
                <a:gd name="T27" fmla="*/ 18 h 32"/>
                <a:gd name="T28" fmla="*/ 9 w 63"/>
                <a:gd name="T29" fmla="*/ 20 h 32"/>
                <a:gd name="T30" fmla="*/ 10 w 63"/>
                <a:gd name="T31" fmla="*/ 20 h 32"/>
                <a:gd name="T32" fmla="*/ 16 w 63"/>
                <a:gd name="T33" fmla="*/ 22 h 32"/>
                <a:gd name="T34" fmla="*/ 16 w 63"/>
                <a:gd name="T35" fmla="*/ 22 h 32"/>
                <a:gd name="T36" fmla="*/ 16 w 63"/>
                <a:gd name="T37" fmla="*/ 23 h 32"/>
                <a:gd name="T38" fmla="*/ 16 w 63"/>
                <a:gd name="T39" fmla="*/ 23 h 32"/>
                <a:gd name="T40" fmla="*/ 16 w 63"/>
                <a:gd name="T41" fmla="*/ 24 h 32"/>
                <a:gd name="T42" fmla="*/ 16 w 63"/>
                <a:gd name="T43" fmla="*/ 25 h 32"/>
                <a:gd name="T44" fmla="*/ 16 w 63"/>
                <a:gd name="T45" fmla="*/ 25 h 32"/>
                <a:gd name="T46" fmla="*/ 16 w 63"/>
                <a:gd name="T47" fmla="*/ 27 h 32"/>
                <a:gd name="T48" fmla="*/ 16 w 63"/>
                <a:gd name="T49" fmla="*/ 27 h 32"/>
                <a:gd name="T50" fmla="*/ 18 w 63"/>
                <a:gd name="T51" fmla="*/ 29 h 32"/>
                <a:gd name="T52" fmla="*/ 20 w 63"/>
                <a:gd name="T53" fmla="*/ 32 h 32"/>
                <a:gd name="T54" fmla="*/ 21 w 63"/>
                <a:gd name="T55" fmla="*/ 32 h 32"/>
                <a:gd name="T56" fmla="*/ 24 w 63"/>
                <a:gd name="T57" fmla="*/ 30 h 32"/>
                <a:gd name="T58" fmla="*/ 24 w 63"/>
                <a:gd name="T59" fmla="*/ 29 h 32"/>
                <a:gd name="T60" fmla="*/ 24 w 63"/>
                <a:gd name="T61" fmla="*/ 24 h 32"/>
                <a:gd name="T62" fmla="*/ 29 w 63"/>
                <a:gd name="T63" fmla="*/ 21 h 32"/>
                <a:gd name="T64" fmla="*/ 40 w 63"/>
                <a:gd name="T65" fmla="*/ 18 h 32"/>
                <a:gd name="T66" fmla="*/ 47 w 63"/>
                <a:gd name="T67" fmla="*/ 13 h 32"/>
                <a:gd name="T68" fmla="*/ 50 w 63"/>
                <a:gd name="T69" fmla="*/ 13 h 32"/>
                <a:gd name="T70" fmla="*/ 52 w 63"/>
                <a:gd name="T71" fmla="*/ 14 h 32"/>
                <a:gd name="T72" fmla="*/ 54 w 63"/>
                <a:gd name="T73" fmla="*/ 12 h 32"/>
                <a:gd name="T74" fmla="*/ 56 w 63"/>
                <a:gd name="T75" fmla="*/ 11 h 32"/>
                <a:gd name="T76" fmla="*/ 56 w 63"/>
                <a:gd name="T77" fmla="*/ 11 h 32"/>
                <a:gd name="T78" fmla="*/ 58 w 63"/>
                <a:gd name="T79" fmla="*/ 10 h 32"/>
                <a:gd name="T80" fmla="*/ 58 w 63"/>
                <a:gd name="T81" fmla="*/ 10 h 32"/>
                <a:gd name="T82" fmla="*/ 60 w 63"/>
                <a:gd name="T83" fmla="*/ 9 h 32"/>
                <a:gd name="T84" fmla="*/ 61 w 63"/>
                <a:gd name="T85" fmla="*/ 9 h 32"/>
                <a:gd name="T86" fmla="*/ 63 w 63"/>
                <a:gd name="T87" fmla="*/ 9 h 32"/>
                <a:gd name="T88" fmla="*/ 63 w 63"/>
                <a:gd name="T89" fmla="*/ 9 h 32"/>
                <a:gd name="T90" fmla="*/ 60 w 63"/>
                <a:gd name="T91" fmla="*/ 7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3" h="32">
                  <a:moveTo>
                    <a:pt x="60" y="7"/>
                  </a:moveTo>
                  <a:cubicBezTo>
                    <a:pt x="57" y="6"/>
                    <a:pt x="54" y="5"/>
                    <a:pt x="52" y="3"/>
                  </a:cubicBezTo>
                  <a:cubicBezTo>
                    <a:pt x="50" y="1"/>
                    <a:pt x="47" y="0"/>
                    <a:pt x="43" y="0"/>
                  </a:cubicBezTo>
                  <a:cubicBezTo>
                    <a:pt x="37" y="0"/>
                    <a:pt x="31" y="2"/>
                    <a:pt x="30" y="3"/>
                  </a:cubicBezTo>
                  <a:cubicBezTo>
                    <a:pt x="27" y="4"/>
                    <a:pt x="23" y="4"/>
                    <a:pt x="20" y="3"/>
                  </a:cubicBezTo>
                  <a:cubicBezTo>
                    <a:pt x="16" y="3"/>
                    <a:pt x="12" y="2"/>
                    <a:pt x="9" y="4"/>
                  </a:cubicBezTo>
                  <a:cubicBezTo>
                    <a:pt x="9" y="5"/>
                    <a:pt x="8" y="5"/>
                    <a:pt x="7" y="6"/>
                  </a:cubicBezTo>
                  <a:cubicBezTo>
                    <a:pt x="7" y="6"/>
                    <a:pt x="7" y="7"/>
                    <a:pt x="6" y="7"/>
                  </a:cubicBezTo>
                  <a:cubicBezTo>
                    <a:pt x="5" y="8"/>
                    <a:pt x="4" y="9"/>
                    <a:pt x="3" y="10"/>
                  </a:cubicBezTo>
                  <a:cubicBezTo>
                    <a:pt x="1" y="12"/>
                    <a:pt x="0" y="14"/>
                    <a:pt x="0" y="15"/>
                  </a:cubicBezTo>
                  <a:cubicBezTo>
                    <a:pt x="0" y="16"/>
                    <a:pt x="0" y="16"/>
                    <a:pt x="0" y="16"/>
                  </a:cubicBezTo>
                  <a:cubicBezTo>
                    <a:pt x="0" y="16"/>
                    <a:pt x="0" y="16"/>
                    <a:pt x="0" y="17"/>
                  </a:cubicBezTo>
                  <a:cubicBezTo>
                    <a:pt x="0" y="17"/>
                    <a:pt x="0" y="17"/>
                    <a:pt x="1" y="17"/>
                  </a:cubicBezTo>
                  <a:cubicBezTo>
                    <a:pt x="1" y="17"/>
                    <a:pt x="2" y="18"/>
                    <a:pt x="3" y="18"/>
                  </a:cubicBezTo>
                  <a:cubicBezTo>
                    <a:pt x="5" y="19"/>
                    <a:pt x="7" y="20"/>
                    <a:pt x="9" y="20"/>
                  </a:cubicBezTo>
                  <a:cubicBezTo>
                    <a:pt x="10" y="20"/>
                    <a:pt x="10" y="20"/>
                    <a:pt x="10" y="20"/>
                  </a:cubicBezTo>
                  <a:cubicBezTo>
                    <a:pt x="12" y="20"/>
                    <a:pt x="14" y="20"/>
                    <a:pt x="16" y="22"/>
                  </a:cubicBezTo>
                  <a:cubicBezTo>
                    <a:pt x="16" y="22"/>
                    <a:pt x="16" y="22"/>
                    <a:pt x="16" y="22"/>
                  </a:cubicBezTo>
                  <a:cubicBezTo>
                    <a:pt x="16" y="22"/>
                    <a:pt x="16" y="22"/>
                    <a:pt x="16" y="23"/>
                  </a:cubicBezTo>
                  <a:cubicBezTo>
                    <a:pt x="16" y="23"/>
                    <a:pt x="16" y="23"/>
                    <a:pt x="16" y="23"/>
                  </a:cubicBezTo>
                  <a:cubicBezTo>
                    <a:pt x="16" y="24"/>
                    <a:pt x="16" y="24"/>
                    <a:pt x="16" y="24"/>
                  </a:cubicBezTo>
                  <a:cubicBezTo>
                    <a:pt x="16" y="24"/>
                    <a:pt x="16" y="25"/>
                    <a:pt x="16" y="25"/>
                  </a:cubicBezTo>
                  <a:cubicBezTo>
                    <a:pt x="16" y="25"/>
                    <a:pt x="16" y="25"/>
                    <a:pt x="16" y="25"/>
                  </a:cubicBezTo>
                  <a:cubicBezTo>
                    <a:pt x="16" y="26"/>
                    <a:pt x="16" y="27"/>
                    <a:pt x="16" y="27"/>
                  </a:cubicBezTo>
                  <a:cubicBezTo>
                    <a:pt x="16" y="27"/>
                    <a:pt x="16" y="27"/>
                    <a:pt x="16" y="27"/>
                  </a:cubicBezTo>
                  <a:cubicBezTo>
                    <a:pt x="17" y="28"/>
                    <a:pt x="18" y="28"/>
                    <a:pt x="18" y="29"/>
                  </a:cubicBezTo>
                  <a:cubicBezTo>
                    <a:pt x="20" y="30"/>
                    <a:pt x="20" y="31"/>
                    <a:pt x="20" y="32"/>
                  </a:cubicBezTo>
                  <a:cubicBezTo>
                    <a:pt x="21" y="32"/>
                    <a:pt x="21" y="32"/>
                    <a:pt x="21" y="32"/>
                  </a:cubicBezTo>
                  <a:cubicBezTo>
                    <a:pt x="22" y="31"/>
                    <a:pt x="23" y="30"/>
                    <a:pt x="24" y="30"/>
                  </a:cubicBezTo>
                  <a:cubicBezTo>
                    <a:pt x="24" y="30"/>
                    <a:pt x="24" y="29"/>
                    <a:pt x="24" y="29"/>
                  </a:cubicBezTo>
                  <a:cubicBezTo>
                    <a:pt x="23" y="28"/>
                    <a:pt x="23" y="26"/>
                    <a:pt x="24" y="24"/>
                  </a:cubicBezTo>
                  <a:cubicBezTo>
                    <a:pt x="25" y="22"/>
                    <a:pt x="27" y="21"/>
                    <a:pt x="29" y="21"/>
                  </a:cubicBezTo>
                  <a:cubicBezTo>
                    <a:pt x="36" y="21"/>
                    <a:pt x="39" y="20"/>
                    <a:pt x="40" y="18"/>
                  </a:cubicBezTo>
                  <a:cubicBezTo>
                    <a:pt x="40" y="15"/>
                    <a:pt x="43" y="13"/>
                    <a:pt x="47" y="13"/>
                  </a:cubicBezTo>
                  <a:cubicBezTo>
                    <a:pt x="48" y="13"/>
                    <a:pt x="49" y="13"/>
                    <a:pt x="50" y="13"/>
                  </a:cubicBezTo>
                  <a:cubicBezTo>
                    <a:pt x="51" y="14"/>
                    <a:pt x="52" y="14"/>
                    <a:pt x="52" y="14"/>
                  </a:cubicBezTo>
                  <a:cubicBezTo>
                    <a:pt x="53" y="14"/>
                    <a:pt x="54" y="13"/>
                    <a:pt x="54" y="12"/>
                  </a:cubicBezTo>
                  <a:cubicBezTo>
                    <a:pt x="55" y="12"/>
                    <a:pt x="55" y="12"/>
                    <a:pt x="56" y="11"/>
                  </a:cubicBezTo>
                  <a:cubicBezTo>
                    <a:pt x="56" y="11"/>
                    <a:pt x="56" y="11"/>
                    <a:pt x="56" y="11"/>
                  </a:cubicBezTo>
                  <a:cubicBezTo>
                    <a:pt x="57" y="11"/>
                    <a:pt x="57" y="11"/>
                    <a:pt x="58" y="10"/>
                  </a:cubicBezTo>
                  <a:cubicBezTo>
                    <a:pt x="58" y="10"/>
                    <a:pt x="58" y="10"/>
                    <a:pt x="58" y="10"/>
                  </a:cubicBezTo>
                  <a:cubicBezTo>
                    <a:pt x="59" y="10"/>
                    <a:pt x="60" y="10"/>
                    <a:pt x="60" y="9"/>
                  </a:cubicBezTo>
                  <a:cubicBezTo>
                    <a:pt x="60" y="9"/>
                    <a:pt x="60" y="9"/>
                    <a:pt x="61" y="9"/>
                  </a:cubicBezTo>
                  <a:cubicBezTo>
                    <a:pt x="61" y="9"/>
                    <a:pt x="62" y="9"/>
                    <a:pt x="63" y="9"/>
                  </a:cubicBezTo>
                  <a:cubicBezTo>
                    <a:pt x="63" y="9"/>
                    <a:pt x="63" y="9"/>
                    <a:pt x="63" y="9"/>
                  </a:cubicBezTo>
                  <a:cubicBezTo>
                    <a:pt x="62" y="8"/>
                    <a:pt x="61" y="8"/>
                    <a:pt x="6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207" name="Freeform 2111"/>
            <p:cNvSpPr>
              <a:spLocks/>
            </p:cNvSpPr>
            <p:nvPr/>
          </p:nvSpPr>
          <p:spPr bwMode="auto">
            <a:xfrm>
              <a:off x="2561074" y="381538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208" name="Freeform 2112"/>
            <p:cNvSpPr>
              <a:spLocks/>
            </p:cNvSpPr>
            <p:nvPr/>
          </p:nvSpPr>
          <p:spPr bwMode="auto">
            <a:xfrm>
              <a:off x="2561074" y="3818984"/>
              <a:ext cx="0" cy="3597"/>
            </a:xfrm>
            <a:custGeom>
              <a:avLst/>
              <a:gdLst>
                <a:gd name="T0" fmla="*/ 0 h 2"/>
                <a:gd name="T1" fmla="*/ 2 h 2"/>
                <a:gd name="T2" fmla="*/ 0 h 2"/>
              </a:gdLst>
              <a:ahLst/>
              <a:cxnLst>
                <a:cxn ang="0">
                  <a:pos x="0" y="T0"/>
                </a:cxn>
                <a:cxn ang="0">
                  <a:pos x="0" y="T1"/>
                </a:cxn>
                <a:cxn ang="0">
                  <a:pos x="0" y="T2"/>
                </a:cxn>
              </a:cxnLst>
              <a:rect l="0" t="0" r="r" b="b"/>
              <a:pathLst>
                <a:path h="2">
                  <a:moveTo>
                    <a:pt x="0" y="0"/>
                  </a:moveTo>
                  <a:cubicBezTo>
                    <a:pt x="0" y="1"/>
                    <a:pt x="0" y="1"/>
                    <a:pt x="0" y="2"/>
                  </a:cubicBezTo>
                  <a:cubicBezTo>
                    <a:pt x="0" y="2"/>
                    <a:pt x="0" y="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209" name="Freeform 2113"/>
            <p:cNvSpPr>
              <a:spLocks/>
            </p:cNvSpPr>
            <p:nvPr/>
          </p:nvSpPr>
          <p:spPr bwMode="auto">
            <a:xfrm>
              <a:off x="2561074" y="381538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210" name="Freeform 2114"/>
            <p:cNvSpPr>
              <a:spLocks/>
            </p:cNvSpPr>
            <p:nvPr/>
          </p:nvSpPr>
          <p:spPr bwMode="auto">
            <a:xfrm>
              <a:off x="2561074" y="3817185"/>
              <a:ext cx="0" cy="179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0"/>
                    <a:pt x="0" y="1"/>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211" name="Freeform 2115"/>
            <p:cNvSpPr>
              <a:spLocks/>
            </p:cNvSpPr>
            <p:nvPr/>
          </p:nvSpPr>
          <p:spPr bwMode="auto">
            <a:xfrm>
              <a:off x="2533198" y="3806395"/>
              <a:ext cx="1858"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212" name="Freeform 2116"/>
            <p:cNvSpPr>
              <a:spLocks/>
            </p:cNvSpPr>
            <p:nvPr/>
          </p:nvSpPr>
          <p:spPr bwMode="auto">
            <a:xfrm>
              <a:off x="1975679" y="3430511"/>
              <a:ext cx="600262" cy="359697"/>
            </a:xfrm>
            <a:custGeom>
              <a:avLst/>
              <a:gdLst>
                <a:gd name="T0" fmla="*/ 321 w 338"/>
                <a:gd name="T1" fmla="*/ 169 h 209"/>
                <a:gd name="T2" fmla="*/ 322 w 338"/>
                <a:gd name="T3" fmla="*/ 170 h 209"/>
                <a:gd name="T4" fmla="*/ 325 w 338"/>
                <a:gd name="T5" fmla="*/ 171 h 209"/>
                <a:gd name="T6" fmla="*/ 329 w 338"/>
                <a:gd name="T7" fmla="*/ 154 h 209"/>
                <a:gd name="T8" fmla="*/ 337 w 338"/>
                <a:gd name="T9" fmla="*/ 137 h 209"/>
                <a:gd name="T10" fmla="*/ 312 w 338"/>
                <a:gd name="T11" fmla="*/ 138 h 209"/>
                <a:gd name="T12" fmla="*/ 291 w 338"/>
                <a:gd name="T13" fmla="*/ 167 h 209"/>
                <a:gd name="T14" fmla="*/ 277 w 338"/>
                <a:gd name="T15" fmla="*/ 170 h 209"/>
                <a:gd name="T16" fmla="*/ 245 w 338"/>
                <a:gd name="T17" fmla="*/ 173 h 209"/>
                <a:gd name="T18" fmla="*/ 231 w 338"/>
                <a:gd name="T19" fmla="*/ 156 h 209"/>
                <a:gd name="T20" fmla="*/ 214 w 338"/>
                <a:gd name="T21" fmla="*/ 118 h 209"/>
                <a:gd name="T22" fmla="*/ 218 w 338"/>
                <a:gd name="T23" fmla="*/ 84 h 209"/>
                <a:gd name="T24" fmla="*/ 217 w 338"/>
                <a:gd name="T25" fmla="*/ 83 h 209"/>
                <a:gd name="T26" fmla="*/ 201 w 338"/>
                <a:gd name="T27" fmla="*/ 78 h 209"/>
                <a:gd name="T28" fmla="*/ 195 w 338"/>
                <a:gd name="T29" fmla="*/ 66 h 209"/>
                <a:gd name="T30" fmla="*/ 182 w 338"/>
                <a:gd name="T31" fmla="*/ 46 h 209"/>
                <a:gd name="T32" fmla="*/ 157 w 338"/>
                <a:gd name="T33" fmla="*/ 45 h 209"/>
                <a:gd name="T34" fmla="*/ 145 w 338"/>
                <a:gd name="T35" fmla="*/ 41 h 209"/>
                <a:gd name="T36" fmla="*/ 130 w 338"/>
                <a:gd name="T37" fmla="*/ 23 h 209"/>
                <a:gd name="T38" fmla="*/ 64 w 338"/>
                <a:gd name="T39" fmla="*/ 17 h 209"/>
                <a:gd name="T40" fmla="*/ 0 w 338"/>
                <a:gd name="T41" fmla="*/ 3 h 209"/>
                <a:gd name="T42" fmla="*/ 28 w 338"/>
                <a:gd name="T43" fmla="*/ 42 h 209"/>
                <a:gd name="T44" fmla="*/ 26 w 338"/>
                <a:gd name="T45" fmla="*/ 61 h 209"/>
                <a:gd name="T46" fmla="*/ 51 w 338"/>
                <a:gd name="T47" fmla="*/ 76 h 209"/>
                <a:gd name="T48" fmla="*/ 67 w 338"/>
                <a:gd name="T49" fmla="*/ 102 h 209"/>
                <a:gd name="T50" fmla="*/ 79 w 338"/>
                <a:gd name="T51" fmla="*/ 105 h 209"/>
                <a:gd name="T52" fmla="*/ 67 w 338"/>
                <a:gd name="T53" fmla="*/ 93 h 209"/>
                <a:gd name="T54" fmla="*/ 39 w 338"/>
                <a:gd name="T55" fmla="*/ 48 h 209"/>
                <a:gd name="T56" fmla="*/ 36 w 338"/>
                <a:gd name="T57" fmla="*/ 40 h 209"/>
                <a:gd name="T58" fmla="*/ 20 w 338"/>
                <a:gd name="T59" fmla="*/ 8 h 209"/>
                <a:gd name="T60" fmla="*/ 32 w 338"/>
                <a:gd name="T61" fmla="*/ 9 h 209"/>
                <a:gd name="T62" fmla="*/ 45 w 338"/>
                <a:gd name="T63" fmla="*/ 18 h 209"/>
                <a:gd name="T64" fmla="*/ 50 w 338"/>
                <a:gd name="T65" fmla="*/ 45 h 209"/>
                <a:gd name="T66" fmla="*/ 68 w 338"/>
                <a:gd name="T67" fmla="*/ 54 h 209"/>
                <a:gd name="T68" fmla="*/ 84 w 338"/>
                <a:gd name="T69" fmla="*/ 70 h 209"/>
                <a:gd name="T70" fmla="*/ 93 w 338"/>
                <a:gd name="T71" fmla="*/ 86 h 209"/>
                <a:gd name="T72" fmla="*/ 133 w 338"/>
                <a:gd name="T73" fmla="*/ 133 h 209"/>
                <a:gd name="T74" fmla="*/ 133 w 338"/>
                <a:gd name="T75" fmla="*/ 146 h 209"/>
                <a:gd name="T76" fmla="*/ 151 w 338"/>
                <a:gd name="T77" fmla="*/ 169 h 209"/>
                <a:gd name="T78" fmla="*/ 180 w 338"/>
                <a:gd name="T79" fmla="*/ 181 h 209"/>
                <a:gd name="T80" fmla="*/ 248 w 338"/>
                <a:gd name="T81" fmla="*/ 196 h 209"/>
                <a:gd name="T82" fmla="*/ 276 w 338"/>
                <a:gd name="T83" fmla="*/ 205 h 209"/>
                <a:gd name="T84" fmla="*/ 278 w 338"/>
                <a:gd name="T85" fmla="*/ 203 h 209"/>
                <a:gd name="T86" fmla="*/ 279 w 338"/>
                <a:gd name="T87" fmla="*/ 201 h 209"/>
                <a:gd name="T88" fmla="*/ 280 w 338"/>
                <a:gd name="T89" fmla="*/ 199 h 209"/>
                <a:gd name="T90" fmla="*/ 281 w 338"/>
                <a:gd name="T91" fmla="*/ 198 h 209"/>
                <a:gd name="T92" fmla="*/ 282 w 338"/>
                <a:gd name="T93" fmla="*/ 198 h 209"/>
                <a:gd name="T94" fmla="*/ 282 w 338"/>
                <a:gd name="T95" fmla="*/ 198 h 209"/>
                <a:gd name="T96" fmla="*/ 286 w 338"/>
                <a:gd name="T97" fmla="*/ 197 h 209"/>
                <a:gd name="T98" fmla="*/ 292 w 338"/>
                <a:gd name="T99" fmla="*/ 193 h 209"/>
                <a:gd name="T100" fmla="*/ 288 w 338"/>
                <a:gd name="T101" fmla="*/ 185 h 209"/>
                <a:gd name="T102" fmla="*/ 296 w 338"/>
                <a:gd name="T103" fmla="*/ 176 h 209"/>
                <a:gd name="T104" fmla="*/ 308 w 338"/>
                <a:gd name="T105" fmla="*/ 177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38" h="209">
                  <a:moveTo>
                    <a:pt x="312" y="177"/>
                  </a:moveTo>
                  <a:cubicBezTo>
                    <a:pt x="313" y="177"/>
                    <a:pt x="313" y="177"/>
                    <a:pt x="313" y="177"/>
                  </a:cubicBezTo>
                  <a:cubicBezTo>
                    <a:pt x="313" y="176"/>
                    <a:pt x="314" y="176"/>
                    <a:pt x="314" y="175"/>
                  </a:cubicBezTo>
                  <a:cubicBezTo>
                    <a:pt x="316" y="173"/>
                    <a:pt x="318" y="170"/>
                    <a:pt x="321" y="169"/>
                  </a:cubicBezTo>
                  <a:cubicBezTo>
                    <a:pt x="321" y="169"/>
                    <a:pt x="321" y="169"/>
                    <a:pt x="321" y="169"/>
                  </a:cubicBezTo>
                  <a:cubicBezTo>
                    <a:pt x="321" y="169"/>
                    <a:pt x="321" y="169"/>
                    <a:pt x="321" y="169"/>
                  </a:cubicBezTo>
                  <a:cubicBezTo>
                    <a:pt x="321" y="169"/>
                    <a:pt x="321" y="169"/>
                    <a:pt x="321" y="169"/>
                  </a:cubicBezTo>
                  <a:cubicBezTo>
                    <a:pt x="321" y="169"/>
                    <a:pt x="322" y="170"/>
                    <a:pt x="322" y="170"/>
                  </a:cubicBezTo>
                  <a:cubicBezTo>
                    <a:pt x="323" y="170"/>
                    <a:pt x="323" y="170"/>
                    <a:pt x="323" y="170"/>
                  </a:cubicBezTo>
                  <a:cubicBezTo>
                    <a:pt x="323" y="170"/>
                    <a:pt x="323" y="170"/>
                    <a:pt x="324" y="170"/>
                  </a:cubicBezTo>
                  <a:cubicBezTo>
                    <a:pt x="324" y="170"/>
                    <a:pt x="324" y="170"/>
                    <a:pt x="324" y="171"/>
                  </a:cubicBezTo>
                  <a:cubicBezTo>
                    <a:pt x="325" y="171"/>
                    <a:pt x="325" y="171"/>
                    <a:pt x="325" y="171"/>
                  </a:cubicBezTo>
                  <a:cubicBezTo>
                    <a:pt x="326" y="171"/>
                    <a:pt x="326" y="172"/>
                    <a:pt x="326" y="172"/>
                  </a:cubicBezTo>
                  <a:cubicBezTo>
                    <a:pt x="326" y="172"/>
                    <a:pt x="326" y="172"/>
                    <a:pt x="326" y="172"/>
                  </a:cubicBezTo>
                  <a:cubicBezTo>
                    <a:pt x="328" y="169"/>
                    <a:pt x="329" y="163"/>
                    <a:pt x="329" y="159"/>
                  </a:cubicBezTo>
                  <a:cubicBezTo>
                    <a:pt x="330" y="157"/>
                    <a:pt x="330" y="155"/>
                    <a:pt x="329" y="154"/>
                  </a:cubicBezTo>
                  <a:cubicBezTo>
                    <a:pt x="329" y="151"/>
                    <a:pt x="329" y="148"/>
                    <a:pt x="332" y="145"/>
                  </a:cubicBezTo>
                  <a:cubicBezTo>
                    <a:pt x="333" y="144"/>
                    <a:pt x="334" y="143"/>
                    <a:pt x="335" y="142"/>
                  </a:cubicBezTo>
                  <a:cubicBezTo>
                    <a:pt x="337" y="141"/>
                    <a:pt x="338" y="140"/>
                    <a:pt x="338" y="138"/>
                  </a:cubicBezTo>
                  <a:cubicBezTo>
                    <a:pt x="338" y="137"/>
                    <a:pt x="337" y="137"/>
                    <a:pt x="337" y="137"/>
                  </a:cubicBezTo>
                  <a:cubicBezTo>
                    <a:pt x="337" y="137"/>
                    <a:pt x="336" y="137"/>
                    <a:pt x="336" y="137"/>
                  </a:cubicBezTo>
                  <a:cubicBezTo>
                    <a:pt x="334" y="138"/>
                    <a:pt x="331" y="138"/>
                    <a:pt x="329" y="137"/>
                  </a:cubicBezTo>
                  <a:cubicBezTo>
                    <a:pt x="327" y="135"/>
                    <a:pt x="324" y="136"/>
                    <a:pt x="319" y="137"/>
                  </a:cubicBezTo>
                  <a:cubicBezTo>
                    <a:pt x="317" y="137"/>
                    <a:pt x="315" y="137"/>
                    <a:pt x="312" y="138"/>
                  </a:cubicBezTo>
                  <a:cubicBezTo>
                    <a:pt x="300" y="139"/>
                    <a:pt x="299" y="145"/>
                    <a:pt x="300" y="149"/>
                  </a:cubicBezTo>
                  <a:cubicBezTo>
                    <a:pt x="300" y="153"/>
                    <a:pt x="299" y="154"/>
                    <a:pt x="297" y="156"/>
                  </a:cubicBezTo>
                  <a:cubicBezTo>
                    <a:pt x="297" y="156"/>
                    <a:pt x="296" y="157"/>
                    <a:pt x="296" y="159"/>
                  </a:cubicBezTo>
                  <a:cubicBezTo>
                    <a:pt x="297" y="163"/>
                    <a:pt x="293" y="166"/>
                    <a:pt x="291" y="167"/>
                  </a:cubicBezTo>
                  <a:cubicBezTo>
                    <a:pt x="290" y="168"/>
                    <a:pt x="289" y="168"/>
                    <a:pt x="289" y="169"/>
                  </a:cubicBezTo>
                  <a:cubicBezTo>
                    <a:pt x="289" y="170"/>
                    <a:pt x="289" y="171"/>
                    <a:pt x="288" y="172"/>
                  </a:cubicBezTo>
                  <a:cubicBezTo>
                    <a:pt x="288" y="172"/>
                    <a:pt x="287" y="173"/>
                    <a:pt x="286" y="173"/>
                  </a:cubicBezTo>
                  <a:cubicBezTo>
                    <a:pt x="283" y="173"/>
                    <a:pt x="278" y="170"/>
                    <a:pt x="277" y="170"/>
                  </a:cubicBezTo>
                  <a:cubicBezTo>
                    <a:pt x="275" y="170"/>
                    <a:pt x="265" y="172"/>
                    <a:pt x="259" y="174"/>
                  </a:cubicBezTo>
                  <a:cubicBezTo>
                    <a:pt x="255" y="175"/>
                    <a:pt x="253" y="175"/>
                    <a:pt x="252" y="176"/>
                  </a:cubicBezTo>
                  <a:cubicBezTo>
                    <a:pt x="252" y="176"/>
                    <a:pt x="252" y="176"/>
                    <a:pt x="252" y="176"/>
                  </a:cubicBezTo>
                  <a:cubicBezTo>
                    <a:pt x="250" y="176"/>
                    <a:pt x="248" y="174"/>
                    <a:pt x="245" y="173"/>
                  </a:cubicBezTo>
                  <a:cubicBezTo>
                    <a:pt x="243" y="171"/>
                    <a:pt x="241" y="170"/>
                    <a:pt x="239" y="170"/>
                  </a:cubicBezTo>
                  <a:cubicBezTo>
                    <a:pt x="239" y="168"/>
                    <a:pt x="239" y="168"/>
                    <a:pt x="239" y="168"/>
                  </a:cubicBezTo>
                  <a:cubicBezTo>
                    <a:pt x="239" y="170"/>
                    <a:pt x="239" y="170"/>
                    <a:pt x="239" y="170"/>
                  </a:cubicBezTo>
                  <a:cubicBezTo>
                    <a:pt x="234" y="170"/>
                    <a:pt x="231" y="165"/>
                    <a:pt x="231" y="156"/>
                  </a:cubicBezTo>
                  <a:cubicBezTo>
                    <a:pt x="230" y="154"/>
                    <a:pt x="227" y="151"/>
                    <a:pt x="224" y="148"/>
                  </a:cubicBezTo>
                  <a:cubicBezTo>
                    <a:pt x="222" y="146"/>
                    <a:pt x="220" y="144"/>
                    <a:pt x="219" y="143"/>
                  </a:cubicBezTo>
                  <a:cubicBezTo>
                    <a:pt x="215" y="137"/>
                    <a:pt x="215" y="126"/>
                    <a:pt x="214" y="119"/>
                  </a:cubicBezTo>
                  <a:cubicBezTo>
                    <a:pt x="214" y="118"/>
                    <a:pt x="214" y="118"/>
                    <a:pt x="214" y="118"/>
                  </a:cubicBezTo>
                  <a:cubicBezTo>
                    <a:pt x="214" y="112"/>
                    <a:pt x="214" y="100"/>
                    <a:pt x="218" y="87"/>
                  </a:cubicBezTo>
                  <a:cubicBezTo>
                    <a:pt x="219" y="86"/>
                    <a:pt x="219" y="85"/>
                    <a:pt x="219" y="84"/>
                  </a:cubicBezTo>
                  <a:cubicBezTo>
                    <a:pt x="219" y="84"/>
                    <a:pt x="219" y="84"/>
                    <a:pt x="219" y="84"/>
                  </a:cubicBezTo>
                  <a:cubicBezTo>
                    <a:pt x="219" y="84"/>
                    <a:pt x="219" y="84"/>
                    <a:pt x="218" y="84"/>
                  </a:cubicBezTo>
                  <a:cubicBezTo>
                    <a:pt x="218" y="84"/>
                    <a:pt x="218" y="84"/>
                    <a:pt x="218" y="84"/>
                  </a:cubicBezTo>
                  <a:cubicBezTo>
                    <a:pt x="218" y="84"/>
                    <a:pt x="218" y="84"/>
                    <a:pt x="218" y="84"/>
                  </a:cubicBezTo>
                  <a:cubicBezTo>
                    <a:pt x="217" y="84"/>
                    <a:pt x="217" y="84"/>
                    <a:pt x="217" y="84"/>
                  </a:cubicBezTo>
                  <a:cubicBezTo>
                    <a:pt x="217" y="84"/>
                    <a:pt x="217" y="84"/>
                    <a:pt x="217" y="83"/>
                  </a:cubicBezTo>
                  <a:cubicBezTo>
                    <a:pt x="217" y="83"/>
                    <a:pt x="217" y="83"/>
                    <a:pt x="217" y="83"/>
                  </a:cubicBezTo>
                  <a:cubicBezTo>
                    <a:pt x="216" y="83"/>
                    <a:pt x="216" y="83"/>
                    <a:pt x="216" y="83"/>
                  </a:cubicBezTo>
                  <a:cubicBezTo>
                    <a:pt x="213" y="83"/>
                    <a:pt x="208" y="81"/>
                    <a:pt x="205" y="80"/>
                  </a:cubicBezTo>
                  <a:cubicBezTo>
                    <a:pt x="203" y="79"/>
                    <a:pt x="201" y="78"/>
                    <a:pt x="201" y="78"/>
                  </a:cubicBezTo>
                  <a:cubicBezTo>
                    <a:pt x="201" y="78"/>
                    <a:pt x="201" y="78"/>
                    <a:pt x="201" y="78"/>
                  </a:cubicBezTo>
                  <a:cubicBezTo>
                    <a:pt x="198" y="78"/>
                    <a:pt x="197" y="75"/>
                    <a:pt x="197" y="73"/>
                  </a:cubicBezTo>
                  <a:cubicBezTo>
                    <a:pt x="197" y="72"/>
                    <a:pt x="196" y="71"/>
                    <a:pt x="196" y="70"/>
                  </a:cubicBezTo>
                  <a:cubicBezTo>
                    <a:pt x="195" y="69"/>
                    <a:pt x="195" y="68"/>
                    <a:pt x="195" y="66"/>
                  </a:cubicBezTo>
                  <a:cubicBezTo>
                    <a:pt x="195" y="66"/>
                    <a:pt x="194" y="65"/>
                    <a:pt x="194" y="65"/>
                  </a:cubicBezTo>
                  <a:cubicBezTo>
                    <a:pt x="194" y="64"/>
                    <a:pt x="194" y="62"/>
                    <a:pt x="194" y="62"/>
                  </a:cubicBezTo>
                  <a:cubicBezTo>
                    <a:pt x="193" y="62"/>
                    <a:pt x="193" y="61"/>
                    <a:pt x="193" y="61"/>
                  </a:cubicBezTo>
                  <a:cubicBezTo>
                    <a:pt x="190" y="59"/>
                    <a:pt x="184" y="53"/>
                    <a:pt x="182" y="46"/>
                  </a:cubicBezTo>
                  <a:cubicBezTo>
                    <a:pt x="180" y="39"/>
                    <a:pt x="168" y="36"/>
                    <a:pt x="164" y="36"/>
                  </a:cubicBezTo>
                  <a:cubicBezTo>
                    <a:pt x="163" y="36"/>
                    <a:pt x="163" y="36"/>
                    <a:pt x="162" y="37"/>
                  </a:cubicBezTo>
                  <a:cubicBezTo>
                    <a:pt x="161" y="39"/>
                    <a:pt x="160" y="41"/>
                    <a:pt x="159" y="42"/>
                  </a:cubicBezTo>
                  <a:cubicBezTo>
                    <a:pt x="158" y="44"/>
                    <a:pt x="158" y="45"/>
                    <a:pt x="157" y="45"/>
                  </a:cubicBezTo>
                  <a:cubicBezTo>
                    <a:pt x="157" y="46"/>
                    <a:pt x="156" y="46"/>
                    <a:pt x="156" y="46"/>
                  </a:cubicBezTo>
                  <a:cubicBezTo>
                    <a:pt x="155" y="46"/>
                    <a:pt x="155" y="46"/>
                    <a:pt x="155" y="46"/>
                  </a:cubicBezTo>
                  <a:cubicBezTo>
                    <a:pt x="155" y="46"/>
                    <a:pt x="154" y="46"/>
                    <a:pt x="153" y="45"/>
                  </a:cubicBezTo>
                  <a:cubicBezTo>
                    <a:pt x="151" y="45"/>
                    <a:pt x="149" y="43"/>
                    <a:pt x="145" y="41"/>
                  </a:cubicBezTo>
                  <a:cubicBezTo>
                    <a:pt x="144" y="41"/>
                    <a:pt x="144" y="41"/>
                    <a:pt x="144" y="40"/>
                  </a:cubicBezTo>
                  <a:cubicBezTo>
                    <a:pt x="143" y="40"/>
                    <a:pt x="142" y="39"/>
                    <a:pt x="141" y="39"/>
                  </a:cubicBezTo>
                  <a:cubicBezTo>
                    <a:pt x="138" y="38"/>
                    <a:pt x="136" y="34"/>
                    <a:pt x="136" y="30"/>
                  </a:cubicBezTo>
                  <a:cubicBezTo>
                    <a:pt x="136" y="28"/>
                    <a:pt x="132" y="24"/>
                    <a:pt x="130" y="23"/>
                  </a:cubicBezTo>
                  <a:cubicBezTo>
                    <a:pt x="129" y="23"/>
                    <a:pt x="125" y="19"/>
                    <a:pt x="117" y="12"/>
                  </a:cubicBezTo>
                  <a:cubicBezTo>
                    <a:pt x="102" y="12"/>
                    <a:pt x="102" y="12"/>
                    <a:pt x="102" y="12"/>
                  </a:cubicBezTo>
                  <a:cubicBezTo>
                    <a:pt x="98" y="17"/>
                    <a:pt x="98" y="17"/>
                    <a:pt x="98" y="17"/>
                  </a:cubicBezTo>
                  <a:cubicBezTo>
                    <a:pt x="64" y="17"/>
                    <a:pt x="64" y="17"/>
                    <a:pt x="64" y="17"/>
                  </a:cubicBezTo>
                  <a:cubicBezTo>
                    <a:pt x="64" y="17"/>
                    <a:pt x="64" y="17"/>
                    <a:pt x="64" y="17"/>
                  </a:cubicBezTo>
                  <a:cubicBezTo>
                    <a:pt x="56" y="14"/>
                    <a:pt x="39" y="8"/>
                    <a:pt x="35" y="7"/>
                  </a:cubicBezTo>
                  <a:cubicBezTo>
                    <a:pt x="31" y="6"/>
                    <a:pt x="25" y="2"/>
                    <a:pt x="23" y="0"/>
                  </a:cubicBezTo>
                  <a:cubicBezTo>
                    <a:pt x="0" y="3"/>
                    <a:pt x="0" y="3"/>
                    <a:pt x="0" y="3"/>
                  </a:cubicBezTo>
                  <a:cubicBezTo>
                    <a:pt x="1" y="5"/>
                    <a:pt x="3" y="7"/>
                    <a:pt x="5" y="10"/>
                  </a:cubicBezTo>
                  <a:cubicBezTo>
                    <a:pt x="10" y="16"/>
                    <a:pt x="14" y="28"/>
                    <a:pt x="15" y="33"/>
                  </a:cubicBezTo>
                  <a:cubicBezTo>
                    <a:pt x="15" y="35"/>
                    <a:pt x="19" y="38"/>
                    <a:pt x="23" y="40"/>
                  </a:cubicBezTo>
                  <a:cubicBezTo>
                    <a:pt x="25" y="41"/>
                    <a:pt x="26" y="42"/>
                    <a:pt x="28" y="42"/>
                  </a:cubicBezTo>
                  <a:cubicBezTo>
                    <a:pt x="35" y="47"/>
                    <a:pt x="35" y="57"/>
                    <a:pt x="34" y="60"/>
                  </a:cubicBezTo>
                  <a:cubicBezTo>
                    <a:pt x="34" y="61"/>
                    <a:pt x="33" y="62"/>
                    <a:pt x="31" y="62"/>
                  </a:cubicBezTo>
                  <a:cubicBezTo>
                    <a:pt x="29" y="62"/>
                    <a:pt x="28" y="62"/>
                    <a:pt x="27" y="62"/>
                  </a:cubicBezTo>
                  <a:cubicBezTo>
                    <a:pt x="27" y="61"/>
                    <a:pt x="26" y="61"/>
                    <a:pt x="26" y="61"/>
                  </a:cubicBezTo>
                  <a:cubicBezTo>
                    <a:pt x="28" y="64"/>
                    <a:pt x="34" y="68"/>
                    <a:pt x="37" y="68"/>
                  </a:cubicBezTo>
                  <a:cubicBezTo>
                    <a:pt x="37" y="68"/>
                    <a:pt x="38" y="68"/>
                    <a:pt x="38" y="68"/>
                  </a:cubicBezTo>
                  <a:cubicBezTo>
                    <a:pt x="42" y="68"/>
                    <a:pt x="44" y="70"/>
                    <a:pt x="48" y="74"/>
                  </a:cubicBezTo>
                  <a:cubicBezTo>
                    <a:pt x="51" y="76"/>
                    <a:pt x="51" y="76"/>
                    <a:pt x="51" y="76"/>
                  </a:cubicBezTo>
                  <a:cubicBezTo>
                    <a:pt x="54" y="80"/>
                    <a:pt x="56" y="84"/>
                    <a:pt x="56" y="88"/>
                  </a:cubicBezTo>
                  <a:cubicBezTo>
                    <a:pt x="56" y="90"/>
                    <a:pt x="56" y="92"/>
                    <a:pt x="54" y="93"/>
                  </a:cubicBezTo>
                  <a:cubicBezTo>
                    <a:pt x="56" y="95"/>
                    <a:pt x="60" y="97"/>
                    <a:pt x="63" y="100"/>
                  </a:cubicBezTo>
                  <a:cubicBezTo>
                    <a:pt x="67" y="102"/>
                    <a:pt x="67" y="102"/>
                    <a:pt x="67" y="102"/>
                  </a:cubicBezTo>
                  <a:cubicBezTo>
                    <a:pt x="76" y="108"/>
                    <a:pt x="79" y="115"/>
                    <a:pt x="79" y="117"/>
                  </a:cubicBezTo>
                  <a:cubicBezTo>
                    <a:pt x="80" y="116"/>
                    <a:pt x="81" y="115"/>
                    <a:pt x="81" y="114"/>
                  </a:cubicBezTo>
                  <a:cubicBezTo>
                    <a:pt x="82" y="113"/>
                    <a:pt x="81" y="112"/>
                    <a:pt x="81" y="111"/>
                  </a:cubicBezTo>
                  <a:cubicBezTo>
                    <a:pt x="80" y="110"/>
                    <a:pt x="79" y="108"/>
                    <a:pt x="79" y="105"/>
                  </a:cubicBezTo>
                  <a:cubicBezTo>
                    <a:pt x="79" y="104"/>
                    <a:pt x="77" y="104"/>
                    <a:pt x="73" y="104"/>
                  </a:cubicBezTo>
                  <a:cubicBezTo>
                    <a:pt x="72" y="104"/>
                    <a:pt x="72" y="104"/>
                    <a:pt x="71" y="103"/>
                  </a:cubicBezTo>
                  <a:cubicBezTo>
                    <a:pt x="68" y="103"/>
                    <a:pt x="68" y="100"/>
                    <a:pt x="68" y="97"/>
                  </a:cubicBezTo>
                  <a:cubicBezTo>
                    <a:pt x="68" y="96"/>
                    <a:pt x="68" y="94"/>
                    <a:pt x="67" y="93"/>
                  </a:cubicBezTo>
                  <a:cubicBezTo>
                    <a:pt x="63" y="89"/>
                    <a:pt x="60" y="79"/>
                    <a:pt x="59" y="76"/>
                  </a:cubicBezTo>
                  <a:cubicBezTo>
                    <a:pt x="59" y="73"/>
                    <a:pt x="56" y="70"/>
                    <a:pt x="53" y="67"/>
                  </a:cubicBezTo>
                  <a:cubicBezTo>
                    <a:pt x="51" y="65"/>
                    <a:pt x="48" y="62"/>
                    <a:pt x="47" y="59"/>
                  </a:cubicBezTo>
                  <a:cubicBezTo>
                    <a:pt x="43" y="53"/>
                    <a:pt x="40" y="49"/>
                    <a:pt x="39" y="48"/>
                  </a:cubicBezTo>
                  <a:cubicBezTo>
                    <a:pt x="38" y="47"/>
                    <a:pt x="37" y="46"/>
                    <a:pt x="37" y="46"/>
                  </a:cubicBezTo>
                  <a:cubicBezTo>
                    <a:pt x="37" y="44"/>
                    <a:pt x="38" y="43"/>
                    <a:pt x="39" y="42"/>
                  </a:cubicBezTo>
                  <a:cubicBezTo>
                    <a:pt x="39" y="42"/>
                    <a:pt x="39" y="41"/>
                    <a:pt x="39" y="41"/>
                  </a:cubicBezTo>
                  <a:cubicBezTo>
                    <a:pt x="39" y="41"/>
                    <a:pt x="38" y="40"/>
                    <a:pt x="36" y="40"/>
                  </a:cubicBezTo>
                  <a:cubicBezTo>
                    <a:pt x="34" y="39"/>
                    <a:pt x="33" y="39"/>
                    <a:pt x="31" y="38"/>
                  </a:cubicBezTo>
                  <a:cubicBezTo>
                    <a:pt x="27" y="36"/>
                    <a:pt x="24" y="32"/>
                    <a:pt x="24" y="28"/>
                  </a:cubicBezTo>
                  <a:cubicBezTo>
                    <a:pt x="24" y="24"/>
                    <a:pt x="22" y="15"/>
                    <a:pt x="20" y="12"/>
                  </a:cubicBezTo>
                  <a:cubicBezTo>
                    <a:pt x="20" y="10"/>
                    <a:pt x="20" y="9"/>
                    <a:pt x="20" y="8"/>
                  </a:cubicBezTo>
                  <a:cubicBezTo>
                    <a:pt x="22" y="6"/>
                    <a:pt x="26" y="6"/>
                    <a:pt x="28" y="8"/>
                  </a:cubicBezTo>
                  <a:cubicBezTo>
                    <a:pt x="28" y="9"/>
                    <a:pt x="28" y="9"/>
                    <a:pt x="28" y="9"/>
                  </a:cubicBezTo>
                  <a:cubicBezTo>
                    <a:pt x="28" y="9"/>
                    <a:pt x="29" y="10"/>
                    <a:pt x="29" y="10"/>
                  </a:cubicBezTo>
                  <a:cubicBezTo>
                    <a:pt x="30" y="9"/>
                    <a:pt x="31" y="9"/>
                    <a:pt x="32" y="9"/>
                  </a:cubicBezTo>
                  <a:cubicBezTo>
                    <a:pt x="34" y="9"/>
                    <a:pt x="37" y="11"/>
                    <a:pt x="38" y="13"/>
                  </a:cubicBezTo>
                  <a:cubicBezTo>
                    <a:pt x="38" y="14"/>
                    <a:pt x="39" y="14"/>
                    <a:pt x="40" y="13"/>
                  </a:cubicBezTo>
                  <a:cubicBezTo>
                    <a:pt x="42" y="13"/>
                    <a:pt x="44" y="13"/>
                    <a:pt x="45" y="14"/>
                  </a:cubicBezTo>
                  <a:cubicBezTo>
                    <a:pt x="46" y="15"/>
                    <a:pt x="46" y="16"/>
                    <a:pt x="45" y="18"/>
                  </a:cubicBezTo>
                  <a:cubicBezTo>
                    <a:pt x="45" y="19"/>
                    <a:pt x="43" y="22"/>
                    <a:pt x="47" y="29"/>
                  </a:cubicBezTo>
                  <a:cubicBezTo>
                    <a:pt x="51" y="36"/>
                    <a:pt x="52" y="37"/>
                    <a:pt x="50" y="39"/>
                  </a:cubicBezTo>
                  <a:cubicBezTo>
                    <a:pt x="50" y="40"/>
                    <a:pt x="50" y="40"/>
                    <a:pt x="50" y="43"/>
                  </a:cubicBezTo>
                  <a:cubicBezTo>
                    <a:pt x="50" y="44"/>
                    <a:pt x="50" y="45"/>
                    <a:pt x="50" y="45"/>
                  </a:cubicBezTo>
                  <a:cubicBezTo>
                    <a:pt x="50" y="45"/>
                    <a:pt x="51" y="45"/>
                    <a:pt x="51" y="44"/>
                  </a:cubicBezTo>
                  <a:cubicBezTo>
                    <a:pt x="52" y="44"/>
                    <a:pt x="53" y="43"/>
                    <a:pt x="54" y="43"/>
                  </a:cubicBezTo>
                  <a:cubicBezTo>
                    <a:pt x="55" y="43"/>
                    <a:pt x="57" y="45"/>
                    <a:pt x="62" y="51"/>
                  </a:cubicBezTo>
                  <a:cubicBezTo>
                    <a:pt x="64" y="53"/>
                    <a:pt x="66" y="54"/>
                    <a:pt x="68" y="54"/>
                  </a:cubicBezTo>
                  <a:cubicBezTo>
                    <a:pt x="70" y="55"/>
                    <a:pt x="72" y="56"/>
                    <a:pt x="72" y="59"/>
                  </a:cubicBezTo>
                  <a:cubicBezTo>
                    <a:pt x="72" y="60"/>
                    <a:pt x="73" y="64"/>
                    <a:pt x="76" y="64"/>
                  </a:cubicBezTo>
                  <a:cubicBezTo>
                    <a:pt x="79" y="65"/>
                    <a:pt x="81" y="67"/>
                    <a:pt x="82" y="68"/>
                  </a:cubicBezTo>
                  <a:cubicBezTo>
                    <a:pt x="83" y="69"/>
                    <a:pt x="84" y="70"/>
                    <a:pt x="84" y="70"/>
                  </a:cubicBezTo>
                  <a:cubicBezTo>
                    <a:pt x="86" y="70"/>
                    <a:pt x="87" y="71"/>
                    <a:pt x="88" y="73"/>
                  </a:cubicBezTo>
                  <a:cubicBezTo>
                    <a:pt x="89" y="75"/>
                    <a:pt x="88" y="77"/>
                    <a:pt x="87" y="80"/>
                  </a:cubicBezTo>
                  <a:cubicBezTo>
                    <a:pt x="87" y="81"/>
                    <a:pt x="87" y="81"/>
                    <a:pt x="87" y="82"/>
                  </a:cubicBezTo>
                  <a:cubicBezTo>
                    <a:pt x="87" y="83"/>
                    <a:pt x="89" y="84"/>
                    <a:pt x="93" y="86"/>
                  </a:cubicBezTo>
                  <a:cubicBezTo>
                    <a:pt x="98" y="88"/>
                    <a:pt x="98" y="89"/>
                    <a:pt x="100" y="91"/>
                  </a:cubicBezTo>
                  <a:cubicBezTo>
                    <a:pt x="100" y="92"/>
                    <a:pt x="101" y="93"/>
                    <a:pt x="103" y="95"/>
                  </a:cubicBezTo>
                  <a:cubicBezTo>
                    <a:pt x="108" y="100"/>
                    <a:pt x="124" y="117"/>
                    <a:pt x="128" y="122"/>
                  </a:cubicBezTo>
                  <a:cubicBezTo>
                    <a:pt x="130" y="126"/>
                    <a:pt x="132" y="130"/>
                    <a:pt x="133" y="133"/>
                  </a:cubicBezTo>
                  <a:cubicBezTo>
                    <a:pt x="133" y="135"/>
                    <a:pt x="133" y="135"/>
                    <a:pt x="133" y="135"/>
                  </a:cubicBezTo>
                  <a:cubicBezTo>
                    <a:pt x="134" y="137"/>
                    <a:pt x="133" y="139"/>
                    <a:pt x="133" y="140"/>
                  </a:cubicBezTo>
                  <a:cubicBezTo>
                    <a:pt x="132" y="142"/>
                    <a:pt x="132" y="142"/>
                    <a:pt x="133" y="143"/>
                  </a:cubicBezTo>
                  <a:cubicBezTo>
                    <a:pt x="133" y="144"/>
                    <a:pt x="134" y="145"/>
                    <a:pt x="133" y="146"/>
                  </a:cubicBezTo>
                  <a:cubicBezTo>
                    <a:pt x="133" y="147"/>
                    <a:pt x="131" y="148"/>
                    <a:pt x="130" y="148"/>
                  </a:cubicBezTo>
                  <a:cubicBezTo>
                    <a:pt x="130" y="148"/>
                    <a:pt x="130" y="148"/>
                    <a:pt x="130" y="148"/>
                  </a:cubicBezTo>
                  <a:cubicBezTo>
                    <a:pt x="130" y="151"/>
                    <a:pt x="133" y="159"/>
                    <a:pt x="137" y="160"/>
                  </a:cubicBezTo>
                  <a:cubicBezTo>
                    <a:pt x="142" y="160"/>
                    <a:pt x="147" y="165"/>
                    <a:pt x="151" y="169"/>
                  </a:cubicBezTo>
                  <a:cubicBezTo>
                    <a:pt x="152" y="170"/>
                    <a:pt x="153" y="170"/>
                    <a:pt x="154" y="171"/>
                  </a:cubicBezTo>
                  <a:cubicBezTo>
                    <a:pt x="156" y="173"/>
                    <a:pt x="159" y="174"/>
                    <a:pt x="163" y="174"/>
                  </a:cubicBezTo>
                  <a:cubicBezTo>
                    <a:pt x="166" y="175"/>
                    <a:pt x="168" y="175"/>
                    <a:pt x="171" y="176"/>
                  </a:cubicBezTo>
                  <a:cubicBezTo>
                    <a:pt x="174" y="177"/>
                    <a:pt x="177" y="179"/>
                    <a:pt x="180" y="181"/>
                  </a:cubicBezTo>
                  <a:cubicBezTo>
                    <a:pt x="184" y="183"/>
                    <a:pt x="188" y="186"/>
                    <a:pt x="193" y="187"/>
                  </a:cubicBezTo>
                  <a:cubicBezTo>
                    <a:pt x="203" y="190"/>
                    <a:pt x="213" y="194"/>
                    <a:pt x="219" y="199"/>
                  </a:cubicBezTo>
                  <a:cubicBezTo>
                    <a:pt x="224" y="202"/>
                    <a:pt x="230" y="201"/>
                    <a:pt x="240" y="197"/>
                  </a:cubicBezTo>
                  <a:cubicBezTo>
                    <a:pt x="243" y="196"/>
                    <a:pt x="245" y="196"/>
                    <a:pt x="248" y="196"/>
                  </a:cubicBezTo>
                  <a:cubicBezTo>
                    <a:pt x="253" y="196"/>
                    <a:pt x="257" y="198"/>
                    <a:pt x="260" y="199"/>
                  </a:cubicBezTo>
                  <a:cubicBezTo>
                    <a:pt x="261" y="200"/>
                    <a:pt x="262" y="200"/>
                    <a:pt x="262" y="200"/>
                  </a:cubicBezTo>
                  <a:cubicBezTo>
                    <a:pt x="265" y="201"/>
                    <a:pt x="269" y="204"/>
                    <a:pt x="273" y="209"/>
                  </a:cubicBezTo>
                  <a:cubicBezTo>
                    <a:pt x="274" y="207"/>
                    <a:pt x="275" y="206"/>
                    <a:pt x="276" y="205"/>
                  </a:cubicBezTo>
                  <a:cubicBezTo>
                    <a:pt x="276" y="205"/>
                    <a:pt x="276" y="205"/>
                    <a:pt x="276" y="205"/>
                  </a:cubicBezTo>
                  <a:cubicBezTo>
                    <a:pt x="276" y="205"/>
                    <a:pt x="277" y="204"/>
                    <a:pt x="277" y="204"/>
                  </a:cubicBezTo>
                  <a:cubicBezTo>
                    <a:pt x="277" y="204"/>
                    <a:pt x="277" y="204"/>
                    <a:pt x="277" y="204"/>
                  </a:cubicBezTo>
                  <a:cubicBezTo>
                    <a:pt x="277" y="203"/>
                    <a:pt x="278" y="203"/>
                    <a:pt x="278" y="203"/>
                  </a:cubicBezTo>
                  <a:cubicBezTo>
                    <a:pt x="278" y="202"/>
                    <a:pt x="278" y="202"/>
                    <a:pt x="278" y="202"/>
                  </a:cubicBezTo>
                  <a:cubicBezTo>
                    <a:pt x="278" y="202"/>
                    <a:pt x="278" y="202"/>
                    <a:pt x="279" y="201"/>
                  </a:cubicBezTo>
                  <a:cubicBezTo>
                    <a:pt x="279" y="201"/>
                    <a:pt x="279" y="201"/>
                    <a:pt x="279" y="201"/>
                  </a:cubicBezTo>
                  <a:cubicBezTo>
                    <a:pt x="279" y="201"/>
                    <a:pt x="279" y="201"/>
                    <a:pt x="279" y="201"/>
                  </a:cubicBezTo>
                  <a:cubicBezTo>
                    <a:pt x="279" y="200"/>
                    <a:pt x="279" y="200"/>
                    <a:pt x="280" y="200"/>
                  </a:cubicBezTo>
                  <a:cubicBezTo>
                    <a:pt x="280" y="200"/>
                    <a:pt x="280" y="200"/>
                    <a:pt x="280" y="200"/>
                  </a:cubicBezTo>
                  <a:cubicBezTo>
                    <a:pt x="280" y="200"/>
                    <a:pt x="280" y="200"/>
                    <a:pt x="280" y="200"/>
                  </a:cubicBezTo>
                  <a:cubicBezTo>
                    <a:pt x="280" y="199"/>
                    <a:pt x="280" y="199"/>
                    <a:pt x="280" y="199"/>
                  </a:cubicBezTo>
                  <a:cubicBezTo>
                    <a:pt x="281" y="199"/>
                    <a:pt x="281" y="199"/>
                    <a:pt x="281" y="199"/>
                  </a:cubicBezTo>
                  <a:cubicBezTo>
                    <a:pt x="281" y="199"/>
                    <a:pt x="281" y="199"/>
                    <a:pt x="281" y="199"/>
                  </a:cubicBezTo>
                  <a:cubicBezTo>
                    <a:pt x="281" y="199"/>
                    <a:pt x="281" y="199"/>
                    <a:pt x="281" y="198"/>
                  </a:cubicBezTo>
                  <a:cubicBezTo>
                    <a:pt x="281" y="198"/>
                    <a:pt x="281" y="198"/>
                    <a:pt x="281" y="198"/>
                  </a:cubicBezTo>
                  <a:cubicBezTo>
                    <a:pt x="281" y="198"/>
                    <a:pt x="281" y="198"/>
                    <a:pt x="281" y="198"/>
                  </a:cubicBezTo>
                  <a:cubicBezTo>
                    <a:pt x="282" y="198"/>
                    <a:pt x="282" y="198"/>
                    <a:pt x="282" y="198"/>
                  </a:cubicBezTo>
                  <a:cubicBezTo>
                    <a:pt x="282" y="198"/>
                    <a:pt x="282" y="198"/>
                    <a:pt x="282" y="198"/>
                  </a:cubicBezTo>
                  <a:cubicBezTo>
                    <a:pt x="282" y="198"/>
                    <a:pt x="282" y="198"/>
                    <a:pt x="282" y="198"/>
                  </a:cubicBezTo>
                  <a:cubicBezTo>
                    <a:pt x="282" y="198"/>
                    <a:pt x="282" y="198"/>
                    <a:pt x="282" y="198"/>
                  </a:cubicBezTo>
                  <a:cubicBezTo>
                    <a:pt x="282" y="198"/>
                    <a:pt x="282" y="198"/>
                    <a:pt x="282" y="198"/>
                  </a:cubicBezTo>
                  <a:cubicBezTo>
                    <a:pt x="282" y="198"/>
                    <a:pt x="282" y="198"/>
                    <a:pt x="282" y="198"/>
                  </a:cubicBezTo>
                  <a:cubicBezTo>
                    <a:pt x="282" y="198"/>
                    <a:pt x="282" y="198"/>
                    <a:pt x="282" y="198"/>
                  </a:cubicBezTo>
                  <a:cubicBezTo>
                    <a:pt x="282" y="198"/>
                    <a:pt x="282" y="198"/>
                    <a:pt x="282" y="198"/>
                  </a:cubicBezTo>
                  <a:cubicBezTo>
                    <a:pt x="282" y="198"/>
                    <a:pt x="282" y="198"/>
                    <a:pt x="282" y="198"/>
                  </a:cubicBezTo>
                  <a:cubicBezTo>
                    <a:pt x="282" y="197"/>
                    <a:pt x="283" y="197"/>
                    <a:pt x="283" y="197"/>
                  </a:cubicBezTo>
                  <a:cubicBezTo>
                    <a:pt x="283" y="197"/>
                    <a:pt x="284" y="197"/>
                    <a:pt x="286" y="197"/>
                  </a:cubicBezTo>
                  <a:cubicBezTo>
                    <a:pt x="287" y="198"/>
                    <a:pt x="289" y="198"/>
                    <a:pt x="291" y="198"/>
                  </a:cubicBezTo>
                  <a:cubicBezTo>
                    <a:pt x="294" y="198"/>
                    <a:pt x="295" y="197"/>
                    <a:pt x="296" y="197"/>
                  </a:cubicBezTo>
                  <a:cubicBezTo>
                    <a:pt x="296" y="197"/>
                    <a:pt x="296" y="197"/>
                    <a:pt x="296" y="197"/>
                  </a:cubicBezTo>
                  <a:cubicBezTo>
                    <a:pt x="296" y="196"/>
                    <a:pt x="294" y="194"/>
                    <a:pt x="292" y="193"/>
                  </a:cubicBezTo>
                  <a:cubicBezTo>
                    <a:pt x="292" y="192"/>
                    <a:pt x="291" y="192"/>
                    <a:pt x="291" y="192"/>
                  </a:cubicBezTo>
                  <a:cubicBezTo>
                    <a:pt x="289" y="189"/>
                    <a:pt x="288" y="188"/>
                    <a:pt x="288" y="187"/>
                  </a:cubicBezTo>
                  <a:cubicBezTo>
                    <a:pt x="288" y="186"/>
                    <a:pt x="288" y="186"/>
                    <a:pt x="288" y="186"/>
                  </a:cubicBezTo>
                  <a:cubicBezTo>
                    <a:pt x="288" y="185"/>
                    <a:pt x="288" y="185"/>
                    <a:pt x="288" y="185"/>
                  </a:cubicBezTo>
                  <a:cubicBezTo>
                    <a:pt x="289" y="185"/>
                    <a:pt x="289" y="184"/>
                    <a:pt x="289" y="183"/>
                  </a:cubicBezTo>
                  <a:cubicBezTo>
                    <a:pt x="290" y="180"/>
                    <a:pt x="291" y="176"/>
                    <a:pt x="293" y="176"/>
                  </a:cubicBezTo>
                  <a:cubicBezTo>
                    <a:pt x="294" y="176"/>
                    <a:pt x="294" y="176"/>
                    <a:pt x="294" y="176"/>
                  </a:cubicBezTo>
                  <a:cubicBezTo>
                    <a:pt x="295" y="176"/>
                    <a:pt x="295" y="176"/>
                    <a:pt x="296" y="176"/>
                  </a:cubicBezTo>
                  <a:cubicBezTo>
                    <a:pt x="298" y="177"/>
                    <a:pt x="300" y="177"/>
                    <a:pt x="302" y="177"/>
                  </a:cubicBezTo>
                  <a:cubicBezTo>
                    <a:pt x="303" y="177"/>
                    <a:pt x="304" y="177"/>
                    <a:pt x="306" y="177"/>
                  </a:cubicBezTo>
                  <a:cubicBezTo>
                    <a:pt x="306" y="177"/>
                    <a:pt x="306" y="177"/>
                    <a:pt x="306" y="177"/>
                  </a:cubicBezTo>
                  <a:cubicBezTo>
                    <a:pt x="307" y="177"/>
                    <a:pt x="307" y="177"/>
                    <a:pt x="308" y="177"/>
                  </a:cubicBezTo>
                  <a:cubicBezTo>
                    <a:pt x="308" y="177"/>
                    <a:pt x="309" y="177"/>
                    <a:pt x="309" y="177"/>
                  </a:cubicBezTo>
                  <a:cubicBezTo>
                    <a:pt x="309" y="177"/>
                    <a:pt x="309" y="177"/>
                    <a:pt x="309" y="177"/>
                  </a:cubicBezTo>
                  <a:cubicBezTo>
                    <a:pt x="310" y="177"/>
                    <a:pt x="311" y="177"/>
                    <a:pt x="312" y="1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213" name="Freeform 2117"/>
            <p:cNvSpPr>
              <a:spLocks/>
            </p:cNvSpPr>
            <p:nvPr/>
          </p:nvSpPr>
          <p:spPr bwMode="auto">
            <a:xfrm>
              <a:off x="2464437" y="3739851"/>
              <a:ext cx="72477" cy="75536"/>
            </a:xfrm>
            <a:custGeom>
              <a:avLst/>
              <a:gdLst>
                <a:gd name="T0" fmla="*/ 30 w 41"/>
                <a:gd name="T1" fmla="*/ 39 h 43"/>
                <a:gd name="T2" fmla="*/ 31 w 41"/>
                <a:gd name="T3" fmla="*/ 38 h 43"/>
                <a:gd name="T4" fmla="*/ 31 w 41"/>
                <a:gd name="T5" fmla="*/ 38 h 43"/>
                <a:gd name="T6" fmla="*/ 32 w 41"/>
                <a:gd name="T7" fmla="*/ 38 h 43"/>
                <a:gd name="T8" fmla="*/ 32 w 41"/>
                <a:gd name="T9" fmla="*/ 37 h 43"/>
                <a:gd name="T10" fmla="*/ 33 w 41"/>
                <a:gd name="T11" fmla="*/ 37 h 43"/>
                <a:gd name="T12" fmla="*/ 33 w 41"/>
                <a:gd name="T13" fmla="*/ 37 h 43"/>
                <a:gd name="T14" fmla="*/ 33 w 41"/>
                <a:gd name="T15" fmla="*/ 37 h 43"/>
                <a:gd name="T16" fmla="*/ 33 w 41"/>
                <a:gd name="T17" fmla="*/ 37 h 43"/>
                <a:gd name="T18" fmla="*/ 33 w 41"/>
                <a:gd name="T19" fmla="*/ 37 h 43"/>
                <a:gd name="T20" fmla="*/ 34 w 41"/>
                <a:gd name="T21" fmla="*/ 37 h 43"/>
                <a:gd name="T22" fmla="*/ 34 w 41"/>
                <a:gd name="T23" fmla="*/ 35 h 43"/>
                <a:gd name="T24" fmla="*/ 39 w 41"/>
                <a:gd name="T25" fmla="*/ 28 h 43"/>
                <a:gd name="T26" fmla="*/ 41 w 41"/>
                <a:gd name="T27" fmla="*/ 26 h 43"/>
                <a:gd name="T28" fmla="*/ 40 w 41"/>
                <a:gd name="T29" fmla="*/ 25 h 43"/>
                <a:gd name="T30" fmla="*/ 39 w 41"/>
                <a:gd name="T31" fmla="*/ 23 h 43"/>
                <a:gd name="T32" fmla="*/ 34 w 41"/>
                <a:gd name="T33" fmla="*/ 24 h 43"/>
                <a:gd name="T34" fmla="*/ 34 w 41"/>
                <a:gd name="T35" fmla="*/ 1 h 43"/>
                <a:gd name="T36" fmla="*/ 33 w 41"/>
                <a:gd name="T37" fmla="*/ 1 h 43"/>
                <a:gd name="T38" fmla="*/ 32 w 41"/>
                <a:gd name="T39" fmla="*/ 1 h 43"/>
                <a:gd name="T40" fmla="*/ 20 w 41"/>
                <a:gd name="T41" fmla="*/ 0 h 43"/>
                <a:gd name="T42" fmla="*/ 18 w 41"/>
                <a:gd name="T43" fmla="*/ 0 h 43"/>
                <a:gd name="T44" fmla="*/ 17 w 41"/>
                <a:gd name="T45" fmla="*/ 4 h 43"/>
                <a:gd name="T46" fmla="*/ 16 w 41"/>
                <a:gd name="T47" fmla="*/ 7 h 43"/>
                <a:gd name="T48" fmla="*/ 18 w 41"/>
                <a:gd name="T49" fmla="*/ 9 h 43"/>
                <a:gd name="T50" fmla="*/ 24 w 41"/>
                <a:gd name="T51" fmla="*/ 18 h 43"/>
                <a:gd name="T52" fmla="*/ 14 w 41"/>
                <a:gd name="T53" fmla="*/ 22 h 43"/>
                <a:gd name="T54" fmla="*/ 9 w 41"/>
                <a:gd name="T55" fmla="*/ 21 h 43"/>
                <a:gd name="T56" fmla="*/ 8 w 41"/>
                <a:gd name="T57" fmla="*/ 21 h 43"/>
                <a:gd name="T58" fmla="*/ 7 w 41"/>
                <a:gd name="T59" fmla="*/ 23 h 43"/>
                <a:gd name="T60" fmla="*/ 7 w 41"/>
                <a:gd name="T61" fmla="*/ 23 h 43"/>
                <a:gd name="T62" fmla="*/ 5 w 41"/>
                <a:gd name="T63" fmla="*/ 24 h 43"/>
                <a:gd name="T64" fmla="*/ 5 w 41"/>
                <a:gd name="T65" fmla="*/ 25 h 43"/>
                <a:gd name="T66" fmla="*/ 3 w 41"/>
                <a:gd name="T67" fmla="*/ 27 h 43"/>
                <a:gd name="T68" fmla="*/ 3 w 41"/>
                <a:gd name="T69" fmla="*/ 28 h 43"/>
                <a:gd name="T70" fmla="*/ 1 w 41"/>
                <a:gd name="T71" fmla="*/ 31 h 43"/>
                <a:gd name="T72" fmla="*/ 0 w 41"/>
                <a:gd name="T73" fmla="*/ 31 h 43"/>
                <a:gd name="T74" fmla="*/ 2 w 41"/>
                <a:gd name="T75" fmla="*/ 33 h 43"/>
                <a:gd name="T76" fmla="*/ 11 w 41"/>
                <a:gd name="T77" fmla="*/ 40 h 43"/>
                <a:gd name="T78" fmla="*/ 17 w 41"/>
                <a:gd name="T79" fmla="*/ 42 h 43"/>
                <a:gd name="T80" fmla="*/ 20 w 41"/>
                <a:gd name="T81" fmla="*/ 42 h 43"/>
                <a:gd name="T82" fmla="*/ 26 w 41"/>
                <a:gd name="T83" fmla="*/ 43 h 43"/>
                <a:gd name="T84" fmla="*/ 27 w 41"/>
                <a:gd name="T85" fmla="*/ 42 h 43"/>
                <a:gd name="T86" fmla="*/ 27 w 41"/>
                <a:gd name="T87" fmla="*/ 41 h 43"/>
                <a:gd name="T88" fmla="*/ 28 w 41"/>
                <a:gd name="T89" fmla="*/ 40 h 43"/>
                <a:gd name="T90" fmla="*/ 29 w 41"/>
                <a:gd name="T91" fmla="*/ 40 h 43"/>
                <a:gd name="T92" fmla="*/ 30 w 41"/>
                <a:gd name="T93" fmla="*/ 39 h 43"/>
                <a:gd name="T94" fmla="*/ 30 w 41"/>
                <a:gd name="T95" fmla="*/ 3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1" h="43">
                  <a:moveTo>
                    <a:pt x="30" y="39"/>
                  </a:moveTo>
                  <a:cubicBezTo>
                    <a:pt x="31" y="38"/>
                    <a:pt x="31" y="38"/>
                    <a:pt x="31" y="38"/>
                  </a:cubicBezTo>
                  <a:cubicBezTo>
                    <a:pt x="31" y="38"/>
                    <a:pt x="31" y="38"/>
                    <a:pt x="31" y="38"/>
                  </a:cubicBezTo>
                  <a:cubicBezTo>
                    <a:pt x="32" y="38"/>
                    <a:pt x="32" y="38"/>
                    <a:pt x="32" y="38"/>
                  </a:cubicBezTo>
                  <a:cubicBezTo>
                    <a:pt x="32" y="37"/>
                    <a:pt x="32" y="37"/>
                    <a:pt x="32" y="37"/>
                  </a:cubicBezTo>
                  <a:cubicBezTo>
                    <a:pt x="32" y="37"/>
                    <a:pt x="33" y="37"/>
                    <a:pt x="33" y="37"/>
                  </a:cubicBezTo>
                  <a:cubicBezTo>
                    <a:pt x="33" y="37"/>
                    <a:pt x="33" y="37"/>
                    <a:pt x="33" y="37"/>
                  </a:cubicBezTo>
                  <a:cubicBezTo>
                    <a:pt x="33" y="37"/>
                    <a:pt x="33" y="37"/>
                    <a:pt x="33" y="37"/>
                  </a:cubicBezTo>
                  <a:cubicBezTo>
                    <a:pt x="33" y="37"/>
                    <a:pt x="33" y="37"/>
                    <a:pt x="33" y="37"/>
                  </a:cubicBezTo>
                  <a:cubicBezTo>
                    <a:pt x="33" y="37"/>
                    <a:pt x="33" y="37"/>
                    <a:pt x="33" y="37"/>
                  </a:cubicBezTo>
                  <a:cubicBezTo>
                    <a:pt x="34" y="37"/>
                    <a:pt x="34" y="37"/>
                    <a:pt x="34" y="37"/>
                  </a:cubicBezTo>
                  <a:cubicBezTo>
                    <a:pt x="34" y="36"/>
                    <a:pt x="34" y="36"/>
                    <a:pt x="34" y="35"/>
                  </a:cubicBezTo>
                  <a:cubicBezTo>
                    <a:pt x="34" y="34"/>
                    <a:pt x="35" y="31"/>
                    <a:pt x="39" y="28"/>
                  </a:cubicBezTo>
                  <a:cubicBezTo>
                    <a:pt x="39" y="27"/>
                    <a:pt x="40" y="27"/>
                    <a:pt x="41" y="26"/>
                  </a:cubicBezTo>
                  <a:cubicBezTo>
                    <a:pt x="41" y="25"/>
                    <a:pt x="40" y="25"/>
                    <a:pt x="40" y="25"/>
                  </a:cubicBezTo>
                  <a:cubicBezTo>
                    <a:pt x="40" y="24"/>
                    <a:pt x="39" y="24"/>
                    <a:pt x="39" y="23"/>
                  </a:cubicBezTo>
                  <a:cubicBezTo>
                    <a:pt x="34" y="24"/>
                    <a:pt x="34" y="24"/>
                    <a:pt x="34" y="24"/>
                  </a:cubicBezTo>
                  <a:cubicBezTo>
                    <a:pt x="34" y="1"/>
                    <a:pt x="34" y="1"/>
                    <a:pt x="34" y="1"/>
                  </a:cubicBezTo>
                  <a:cubicBezTo>
                    <a:pt x="34" y="1"/>
                    <a:pt x="33" y="1"/>
                    <a:pt x="33" y="1"/>
                  </a:cubicBezTo>
                  <a:cubicBezTo>
                    <a:pt x="32" y="1"/>
                    <a:pt x="32" y="1"/>
                    <a:pt x="32" y="1"/>
                  </a:cubicBezTo>
                  <a:cubicBezTo>
                    <a:pt x="28" y="1"/>
                    <a:pt x="24" y="1"/>
                    <a:pt x="20" y="0"/>
                  </a:cubicBezTo>
                  <a:cubicBezTo>
                    <a:pt x="19" y="0"/>
                    <a:pt x="19" y="0"/>
                    <a:pt x="18" y="0"/>
                  </a:cubicBezTo>
                  <a:cubicBezTo>
                    <a:pt x="18" y="1"/>
                    <a:pt x="17" y="3"/>
                    <a:pt x="17" y="4"/>
                  </a:cubicBezTo>
                  <a:cubicBezTo>
                    <a:pt x="17" y="5"/>
                    <a:pt x="16" y="6"/>
                    <a:pt x="16" y="7"/>
                  </a:cubicBezTo>
                  <a:cubicBezTo>
                    <a:pt x="17" y="7"/>
                    <a:pt x="17" y="8"/>
                    <a:pt x="18" y="9"/>
                  </a:cubicBezTo>
                  <a:cubicBezTo>
                    <a:pt x="21" y="12"/>
                    <a:pt x="25" y="15"/>
                    <a:pt x="24" y="18"/>
                  </a:cubicBezTo>
                  <a:cubicBezTo>
                    <a:pt x="23" y="21"/>
                    <a:pt x="18" y="22"/>
                    <a:pt x="14" y="22"/>
                  </a:cubicBezTo>
                  <a:cubicBezTo>
                    <a:pt x="13" y="22"/>
                    <a:pt x="11" y="22"/>
                    <a:pt x="9" y="21"/>
                  </a:cubicBezTo>
                  <a:cubicBezTo>
                    <a:pt x="9" y="21"/>
                    <a:pt x="8" y="21"/>
                    <a:pt x="8" y="21"/>
                  </a:cubicBezTo>
                  <a:cubicBezTo>
                    <a:pt x="8" y="22"/>
                    <a:pt x="7" y="22"/>
                    <a:pt x="7" y="23"/>
                  </a:cubicBezTo>
                  <a:cubicBezTo>
                    <a:pt x="7" y="23"/>
                    <a:pt x="7" y="23"/>
                    <a:pt x="7" y="23"/>
                  </a:cubicBezTo>
                  <a:cubicBezTo>
                    <a:pt x="6" y="23"/>
                    <a:pt x="6" y="24"/>
                    <a:pt x="5" y="24"/>
                  </a:cubicBezTo>
                  <a:cubicBezTo>
                    <a:pt x="5" y="25"/>
                    <a:pt x="5" y="25"/>
                    <a:pt x="5" y="25"/>
                  </a:cubicBezTo>
                  <a:cubicBezTo>
                    <a:pt x="4" y="26"/>
                    <a:pt x="4" y="26"/>
                    <a:pt x="3" y="27"/>
                  </a:cubicBezTo>
                  <a:cubicBezTo>
                    <a:pt x="3" y="28"/>
                    <a:pt x="3" y="28"/>
                    <a:pt x="3" y="28"/>
                  </a:cubicBezTo>
                  <a:cubicBezTo>
                    <a:pt x="2" y="29"/>
                    <a:pt x="1" y="30"/>
                    <a:pt x="1" y="31"/>
                  </a:cubicBezTo>
                  <a:cubicBezTo>
                    <a:pt x="1" y="31"/>
                    <a:pt x="1" y="31"/>
                    <a:pt x="0" y="31"/>
                  </a:cubicBezTo>
                  <a:cubicBezTo>
                    <a:pt x="2" y="33"/>
                    <a:pt x="2" y="33"/>
                    <a:pt x="2" y="33"/>
                  </a:cubicBezTo>
                  <a:cubicBezTo>
                    <a:pt x="6" y="36"/>
                    <a:pt x="9" y="39"/>
                    <a:pt x="11" y="40"/>
                  </a:cubicBezTo>
                  <a:cubicBezTo>
                    <a:pt x="13" y="41"/>
                    <a:pt x="15" y="42"/>
                    <a:pt x="17" y="42"/>
                  </a:cubicBezTo>
                  <a:cubicBezTo>
                    <a:pt x="20" y="42"/>
                    <a:pt x="20" y="42"/>
                    <a:pt x="20" y="42"/>
                  </a:cubicBezTo>
                  <a:cubicBezTo>
                    <a:pt x="22" y="42"/>
                    <a:pt x="24" y="42"/>
                    <a:pt x="26" y="43"/>
                  </a:cubicBezTo>
                  <a:cubicBezTo>
                    <a:pt x="26" y="42"/>
                    <a:pt x="26" y="42"/>
                    <a:pt x="27" y="42"/>
                  </a:cubicBezTo>
                  <a:cubicBezTo>
                    <a:pt x="27" y="42"/>
                    <a:pt x="27" y="42"/>
                    <a:pt x="27" y="41"/>
                  </a:cubicBezTo>
                  <a:cubicBezTo>
                    <a:pt x="28" y="41"/>
                    <a:pt x="28" y="41"/>
                    <a:pt x="28" y="40"/>
                  </a:cubicBezTo>
                  <a:cubicBezTo>
                    <a:pt x="29" y="40"/>
                    <a:pt x="29" y="40"/>
                    <a:pt x="29" y="40"/>
                  </a:cubicBezTo>
                  <a:cubicBezTo>
                    <a:pt x="29" y="40"/>
                    <a:pt x="30" y="39"/>
                    <a:pt x="30" y="39"/>
                  </a:cubicBezTo>
                  <a:cubicBezTo>
                    <a:pt x="30" y="39"/>
                    <a:pt x="30" y="39"/>
                    <a:pt x="30"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214" name="Freeform 2118"/>
            <p:cNvSpPr>
              <a:spLocks/>
            </p:cNvSpPr>
            <p:nvPr/>
          </p:nvSpPr>
          <p:spPr bwMode="auto">
            <a:xfrm>
              <a:off x="2523906" y="380459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215" name="Freeform 2119"/>
            <p:cNvSpPr>
              <a:spLocks/>
            </p:cNvSpPr>
            <p:nvPr/>
          </p:nvSpPr>
          <p:spPr bwMode="auto">
            <a:xfrm>
              <a:off x="2514614" y="3809992"/>
              <a:ext cx="1858"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216" name="Freeform 2120"/>
            <p:cNvSpPr>
              <a:spLocks/>
            </p:cNvSpPr>
            <p:nvPr/>
          </p:nvSpPr>
          <p:spPr bwMode="auto">
            <a:xfrm>
              <a:off x="2518331" y="380819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217" name="Freeform 2121"/>
            <p:cNvSpPr>
              <a:spLocks/>
            </p:cNvSpPr>
            <p:nvPr/>
          </p:nvSpPr>
          <p:spPr bwMode="auto">
            <a:xfrm>
              <a:off x="2523906" y="380459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218" name="Freeform 2122"/>
            <p:cNvSpPr>
              <a:spLocks/>
            </p:cNvSpPr>
            <p:nvPr/>
          </p:nvSpPr>
          <p:spPr bwMode="auto">
            <a:xfrm>
              <a:off x="2522048" y="3804596"/>
              <a:ext cx="0" cy="179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219" name="Freeform 2123"/>
            <p:cNvSpPr>
              <a:spLocks/>
            </p:cNvSpPr>
            <p:nvPr/>
          </p:nvSpPr>
          <p:spPr bwMode="auto">
            <a:xfrm>
              <a:off x="2520189" y="380639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220" name="Freeform 2124"/>
            <p:cNvSpPr>
              <a:spLocks/>
            </p:cNvSpPr>
            <p:nvPr/>
          </p:nvSpPr>
          <p:spPr bwMode="auto">
            <a:xfrm>
              <a:off x="2512756" y="3811790"/>
              <a:ext cx="0" cy="1798"/>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221" name="Freeform 2125"/>
            <p:cNvSpPr>
              <a:spLocks/>
            </p:cNvSpPr>
            <p:nvPr/>
          </p:nvSpPr>
          <p:spPr bwMode="auto">
            <a:xfrm>
              <a:off x="2523906" y="3784813"/>
              <a:ext cx="13009" cy="19783"/>
            </a:xfrm>
            <a:custGeom>
              <a:avLst/>
              <a:gdLst>
                <a:gd name="T0" fmla="*/ 1 w 8"/>
                <a:gd name="T1" fmla="*/ 9 h 11"/>
                <a:gd name="T2" fmla="*/ 1 w 8"/>
                <a:gd name="T3" fmla="*/ 11 h 11"/>
                <a:gd name="T4" fmla="*/ 0 w 8"/>
                <a:gd name="T5" fmla="*/ 11 h 11"/>
                <a:gd name="T6" fmla="*/ 1 w 8"/>
                <a:gd name="T7" fmla="*/ 11 h 11"/>
                <a:gd name="T8" fmla="*/ 1 w 8"/>
                <a:gd name="T9" fmla="*/ 9 h 11"/>
                <a:gd name="T10" fmla="*/ 6 w 8"/>
                <a:gd name="T11" fmla="*/ 2 h 11"/>
                <a:gd name="T12" fmla="*/ 8 w 8"/>
                <a:gd name="T13" fmla="*/ 0 h 11"/>
                <a:gd name="T14" fmla="*/ 8 w 8"/>
                <a:gd name="T15" fmla="*/ 0 h 11"/>
                <a:gd name="T16" fmla="*/ 6 w 8"/>
                <a:gd name="T17" fmla="*/ 2 h 11"/>
                <a:gd name="T18" fmla="*/ 1 w 8"/>
                <a:gd name="T19"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1">
                  <a:moveTo>
                    <a:pt x="1" y="9"/>
                  </a:moveTo>
                  <a:cubicBezTo>
                    <a:pt x="1" y="10"/>
                    <a:pt x="1" y="10"/>
                    <a:pt x="1" y="11"/>
                  </a:cubicBezTo>
                  <a:cubicBezTo>
                    <a:pt x="0" y="11"/>
                    <a:pt x="0" y="11"/>
                    <a:pt x="0" y="11"/>
                  </a:cubicBezTo>
                  <a:cubicBezTo>
                    <a:pt x="1" y="11"/>
                    <a:pt x="1" y="11"/>
                    <a:pt x="1" y="11"/>
                  </a:cubicBezTo>
                  <a:cubicBezTo>
                    <a:pt x="1" y="11"/>
                    <a:pt x="1" y="10"/>
                    <a:pt x="1" y="9"/>
                  </a:cubicBezTo>
                  <a:cubicBezTo>
                    <a:pt x="1" y="8"/>
                    <a:pt x="2" y="5"/>
                    <a:pt x="6" y="2"/>
                  </a:cubicBezTo>
                  <a:cubicBezTo>
                    <a:pt x="6" y="1"/>
                    <a:pt x="7" y="1"/>
                    <a:pt x="8" y="0"/>
                  </a:cubicBezTo>
                  <a:cubicBezTo>
                    <a:pt x="8" y="0"/>
                    <a:pt x="8" y="0"/>
                    <a:pt x="8" y="0"/>
                  </a:cubicBezTo>
                  <a:cubicBezTo>
                    <a:pt x="7" y="1"/>
                    <a:pt x="6" y="1"/>
                    <a:pt x="6" y="2"/>
                  </a:cubicBezTo>
                  <a:cubicBezTo>
                    <a:pt x="2" y="5"/>
                    <a:pt x="1" y="8"/>
                    <a:pt x="1"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222" name="Freeform 2126"/>
            <p:cNvSpPr>
              <a:spLocks/>
            </p:cNvSpPr>
            <p:nvPr/>
          </p:nvSpPr>
          <p:spPr bwMode="auto">
            <a:xfrm>
              <a:off x="2518331" y="3806395"/>
              <a:ext cx="1858" cy="1798"/>
            </a:xfrm>
            <a:custGeom>
              <a:avLst/>
              <a:gdLst>
                <a:gd name="T0" fmla="*/ 0 w 1"/>
                <a:gd name="T1" fmla="*/ 1 h 1"/>
                <a:gd name="T2" fmla="*/ 0 w 1"/>
                <a:gd name="T3" fmla="*/ 1 h 1"/>
                <a:gd name="T4" fmla="*/ 0 w 1"/>
                <a:gd name="T5" fmla="*/ 1 h 1"/>
                <a:gd name="T6" fmla="*/ 1 w 1"/>
                <a:gd name="T7" fmla="*/ 0 h 1"/>
                <a:gd name="T8" fmla="*/ 1 w 1"/>
                <a:gd name="T9" fmla="*/ 0 h 1"/>
                <a:gd name="T10" fmla="*/ 0 w 1"/>
                <a:gd name="T11" fmla="*/ 1 h 1"/>
              </a:gdLst>
              <a:ahLst/>
              <a:cxnLst>
                <a:cxn ang="0">
                  <a:pos x="T0" y="T1"/>
                </a:cxn>
                <a:cxn ang="0">
                  <a:pos x="T2" y="T3"/>
                </a:cxn>
                <a:cxn ang="0">
                  <a:pos x="T4" y="T5"/>
                </a:cxn>
                <a:cxn ang="0">
                  <a:pos x="T6" y="T7"/>
                </a:cxn>
                <a:cxn ang="0">
                  <a:pos x="T8" y="T9"/>
                </a:cxn>
                <a:cxn ang="0">
                  <a:pos x="T10" y="T11"/>
                </a:cxn>
              </a:cxnLst>
              <a:rect l="0" t="0" r="r" b="b"/>
              <a:pathLst>
                <a:path w="1" h="1">
                  <a:moveTo>
                    <a:pt x="0" y="1"/>
                  </a:moveTo>
                  <a:cubicBezTo>
                    <a:pt x="0" y="1"/>
                    <a:pt x="0" y="1"/>
                    <a:pt x="0" y="1"/>
                  </a:cubicBezTo>
                  <a:cubicBezTo>
                    <a:pt x="0" y="1"/>
                    <a:pt x="0" y="1"/>
                    <a:pt x="0" y="1"/>
                  </a:cubicBezTo>
                  <a:cubicBezTo>
                    <a:pt x="1" y="1"/>
                    <a:pt x="1" y="0"/>
                    <a:pt x="1" y="0"/>
                  </a:cubicBezTo>
                  <a:cubicBezTo>
                    <a:pt x="1" y="0"/>
                    <a:pt x="1" y="0"/>
                    <a:pt x="1" y="0"/>
                  </a:cubicBez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223" name="Freeform 2127"/>
            <p:cNvSpPr>
              <a:spLocks/>
            </p:cNvSpPr>
            <p:nvPr/>
          </p:nvSpPr>
          <p:spPr bwMode="auto">
            <a:xfrm>
              <a:off x="2520189" y="380639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224" name="Freeform 2128"/>
            <p:cNvSpPr>
              <a:spLocks/>
            </p:cNvSpPr>
            <p:nvPr/>
          </p:nvSpPr>
          <p:spPr bwMode="auto">
            <a:xfrm>
              <a:off x="2518331" y="380819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225" name="Freeform 2129"/>
            <p:cNvSpPr>
              <a:spLocks/>
            </p:cNvSpPr>
            <p:nvPr/>
          </p:nvSpPr>
          <p:spPr bwMode="auto">
            <a:xfrm>
              <a:off x="2473729" y="3781216"/>
              <a:ext cx="0" cy="179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226" name="Freeform 2130"/>
            <p:cNvSpPr>
              <a:spLocks/>
            </p:cNvSpPr>
            <p:nvPr/>
          </p:nvSpPr>
          <p:spPr bwMode="auto">
            <a:xfrm>
              <a:off x="2522048" y="3741649"/>
              <a:ext cx="3717" cy="0"/>
            </a:xfrm>
            <a:custGeom>
              <a:avLst/>
              <a:gdLst>
                <a:gd name="T0" fmla="*/ 2 w 2"/>
                <a:gd name="T1" fmla="*/ 2 w 2"/>
                <a:gd name="T2" fmla="*/ 0 w 2"/>
                <a:gd name="T3" fmla="*/ 1 w 2"/>
                <a:gd name="T4" fmla="*/ 2 w 2"/>
              </a:gdLst>
              <a:ahLst/>
              <a:cxnLst>
                <a:cxn ang="0">
                  <a:pos x="T0" y="0"/>
                </a:cxn>
                <a:cxn ang="0">
                  <a:pos x="T1" y="0"/>
                </a:cxn>
                <a:cxn ang="0">
                  <a:pos x="T2" y="0"/>
                </a:cxn>
                <a:cxn ang="0">
                  <a:pos x="T3" y="0"/>
                </a:cxn>
                <a:cxn ang="0">
                  <a:pos x="T4" y="0"/>
                </a:cxn>
              </a:cxnLst>
              <a:rect l="0" t="0" r="r" b="b"/>
              <a:pathLst>
                <a:path w="2">
                  <a:moveTo>
                    <a:pt x="2" y="0"/>
                  </a:moveTo>
                  <a:cubicBezTo>
                    <a:pt x="2" y="0"/>
                    <a:pt x="2" y="0"/>
                    <a:pt x="2" y="0"/>
                  </a:cubicBezTo>
                  <a:cubicBezTo>
                    <a:pt x="2" y="0"/>
                    <a:pt x="1" y="0"/>
                    <a:pt x="0" y="0"/>
                  </a:cubicBezTo>
                  <a:cubicBezTo>
                    <a:pt x="0" y="0"/>
                    <a:pt x="0" y="0"/>
                    <a:pt x="1" y="0"/>
                  </a:cubicBezTo>
                  <a:cubicBezTo>
                    <a:pt x="1" y="0"/>
                    <a:pt x="2" y="0"/>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227" name="Freeform 2131"/>
            <p:cNvSpPr>
              <a:spLocks/>
            </p:cNvSpPr>
            <p:nvPr/>
          </p:nvSpPr>
          <p:spPr bwMode="auto">
            <a:xfrm>
              <a:off x="2464437" y="3793805"/>
              <a:ext cx="185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1" y="0"/>
                    <a:pt x="1" y="0"/>
                    <a:pt x="1"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228" name="Freeform 2132"/>
            <p:cNvSpPr>
              <a:spLocks/>
            </p:cNvSpPr>
            <p:nvPr/>
          </p:nvSpPr>
          <p:spPr bwMode="auto">
            <a:xfrm>
              <a:off x="2490455" y="3772223"/>
              <a:ext cx="16726" cy="5395"/>
            </a:xfrm>
            <a:custGeom>
              <a:avLst/>
              <a:gdLst>
                <a:gd name="T0" fmla="*/ 10 w 10"/>
                <a:gd name="T1" fmla="*/ 0 h 4"/>
                <a:gd name="T2" fmla="*/ 0 w 10"/>
                <a:gd name="T3" fmla="*/ 4 h 4"/>
                <a:gd name="T4" fmla="*/ 10 w 10"/>
                <a:gd name="T5" fmla="*/ 0 h 4"/>
              </a:gdLst>
              <a:ahLst/>
              <a:cxnLst>
                <a:cxn ang="0">
                  <a:pos x="T0" y="T1"/>
                </a:cxn>
                <a:cxn ang="0">
                  <a:pos x="T2" y="T3"/>
                </a:cxn>
                <a:cxn ang="0">
                  <a:pos x="T4" y="T5"/>
                </a:cxn>
              </a:cxnLst>
              <a:rect l="0" t="0" r="r" b="b"/>
              <a:pathLst>
                <a:path w="10" h="4">
                  <a:moveTo>
                    <a:pt x="10" y="0"/>
                  </a:moveTo>
                  <a:cubicBezTo>
                    <a:pt x="9" y="3"/>
                    <a:pt x="4" y="4"/>
                    <a:pt x="0" y="4"/>
                  </a:cubicBezTo>
                  <a:cubicBezTo>
                    <a:pt x="4" y="4"/>
                    <a:pt x="9" y="3"/>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229" name="Freeform 2133"/>
            <p:cNvSpPr>
              <a:spLocks/>
            </p:cNvSpPr>
            <p:nvPr/>
          </p:nvSpPr>
          <p:spPr bwMode="auto">
            <a:xfrm>
              <a:off x="2470013" y="3786611"/>
              <a:ext cx="0" cy="179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230" name="Freeform 2134"/>
            <p:cNvSpPr>
              <a:spLocks/>
            </p:cNvSpPr>
            <p:nvPr/>
          </p:nvSpPr>
          <p:spPr bwMode="auto">
            <a:xfrm>
              <a:off x="2477446" y="377941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238" name="Freeform 2135"/>
            <p:cNvSpPr>
              <a:spLocks/>
            </p:cNvSpPr>
            <p:nvPr/>
          </p:nvSpPr>
          <p:spPr bwMode="auto">
            <a:xfrm>
              <a:off x="2533198" y="3729060"/>
              <a:ext cx="14867" cy="44962"/>
            </a:xfrm>
            <a:custGeom>
              <a:avLst/>
              <a:gdLst>
                <a:gd name="T0" fmla="*/ 2 w 9"/>
                <a:gd name="T1" fmla="*/ 26 h 26"/>
                <a:gd name="T2" fmla="*/ 6 w 9"/>
                <a:gd name="T3" fmla="*/ 20 h 26"/>
                <a:gd name="T4" fmla="*/ 6 w 9"/>
                <a:gd name="T5" fmla="*/ 12 h 26"/>
                <a:gd name="T6" fmla="*/ 9 w 9"/>
                <a:gd name="T7" fmla="*/ 1 h 26"/>
                <a:gd name="T8" fmla="*/ 9 w 9"/>
                <a:gd name="T9" fmla="*/ 1 h 26"/>
                <a:gd name="T10" fmla="*/ 8 w 9"/>
                <a:gd name="T11" fmla="*/ 1 h 26"/>
                <a:gd name="T12" fmla="*/ 8 w 9"/>
                <a:gd name="T13" fmla="*/ 1 h 26"/>
                <a:gd name="T14" fmla="*/ 8 w 9"/>
                <a:gd name="T15" fmla="*/ 1 h 26"/>
                <a:gd name="T16" fmla="*/ 8 w 9"/>
                <a:gd name="T17" fmla="*/ 1 h 26"/>
                <a:gd name="T18" fmla="*/ 7 w 9"/>
                <a:gd name="T19" fmla="*/ 0 h 26"/>
                <a:gd name="T20" fmla="*/ 7 w 9"/>
                <a:gd name="T21" fmla="*/ 0 h 26"/>
                <a:gd name="T22" fmla="*/ 7 w 9"/>
                <a:gd name="T23" fmla="*/ 0 h 26"/>
                <a:gd name="T24" fmla="*/ 7 w 9"/>
                <a:gd name="T25" fmla="*/ 0 h 26"/>
                <a:gd name="T26" fmla="*/ 4 w 9"/>
                <a:gd name="T27" fmla="*/ 4 h 26"/>
                <a:gd name="T28" fmla="*/ 3 w 9"/>
                <a:gd name="T29" fmla="*/ 5 h 26"/>
                <a:gd name="T30" fmla="*/ 1 w 9"/>
                <a:gd name="T31" fmla="*/ 7 h 26"/>
                <a:gd name="T32" fmla="*/ 0 w 9"/>
                <a:gd name="T33" fmla="*/ 7 h 26"/>
                <a:gd name="T34" fmla="*/ 0 w 9"/>
                <a:gd name="T35" fmla="*/ 26 h 26"/>
                <a:gd name="T36" fmla="*/ 2 w 9"/>
                <a:gd name="T37"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 h="26">
                  <a:moveTo>
                    <a:pt x="2" y="26"/>
                  </a:moveTo>
                  <a:cubicBezTo>
                    <a:pt x="3" y="24"/>
                    <a:pt x="4" y="22"/>
                    <a:pt x="6" y="20"/>
                  </a:cubicBezTo>
                  <a:cubicBezTo>
                    <a:pt x="7" y="19"/>
                    <a:pt x="7" y="15"/>
                    <a:pt x="6" y="12"/>
                  </a:cubicBezTo>
                  <a:cubicBezTo>
                    <a:pt x="6" y="8"/>
                    <a:pt x="5" y="3"/>
                    <a:pt x="9" y="1"/>
                  </a:cubicBezTo>
                  <a:cubicBezTo>
                    <a:pt x="9" y="1"/>
                    <a:pt x="9" y="1"/>
                    <a:pt x="9" y="1"/>
                  </a:cubicBezTo>
                  <a:cubicBezTo>
                    <a:pt x="9" y="1"/>
                    <a:pt x="8" y="1"/>
                    <a:pt x="8" y="1"/>
                  </a:cubicBezTo>
                  <a:cubicBezTo>
                    <a:pt x="8" y="1"/>
                    <a:pt x="8" y="1"/>
                    <a:pt x="8" y="1"/>
                  </a:cubicBezTo>
                  <a:cubicBezTo>
                    <a:pt x="8" y="1"/>
                    <a:pt x="8" y="1"/>
                    <a:pt x="8" y="1"/>
                  </a:cubicBezTo>
                  <a:cubicBezTo>
                    <a:pt x="8" y="1"/>
                    <a:pt x="8" y="1"/>
                    <a:pt x="8" y="1"/>
                  </a:cubicBezTo>
                  <a:cubicBezTo>
                    <a:pt x="8" y="1"/>
                    <a:pt x="7" y="0"/>
                    <a:pt x="7" y="0"/>
                  </a:cubicBezTo>
                  <a:cubicBezTo>
                    <a:pt x="7" y="0"/>
                    <a:pt x="7" y="0"/>
                    <a:pt x="7" y="0"/>
                  </a:cubicBezTo>
                  <a:cubicBezTo>
                    <a:pt x="7" y="0"/>
                    <a:pt x="7" y="0"/>
                    <a:pt x="7" y="0"/>
                  </a:cubicBezTo>
                  <a:cubicBezTo>
                    <a:pt x="7" y="0"/>
                    <a:pt x="7" y="0"/>
                    <a:pt x="7" y="0"/>
                  </a:cubicBezTo>
                  <a:cubicBezTo>
                    <a:pt x="6" y="1"/>
                    <a:pt x="5" y="2"/>
                    <a:pt x="4" y="4"/>
                  </a:cubicBezTo>
                  <a:cubicBezTo>
                    <a:pt x="4" y="4"/>
                    <a:pt x="3" y="4"/>
                    <a:pt x="3" y="5"/>
                  </a:cubicBezTo>
                  <a:cubicBezTo>
                    <a:pt x="2" y="6"/>
                    <a:pt x="2" y="7"/>
                    <a:pt x="1" y="7"/>
                  </a:cubicBezTo>
                  <a:cubicBezTo>
                    <a:pt x="1" y="7"/>
                    <a:pt x="1" y="7"/>
                    <a:pt x="0" y="7"/>
                  </a:cubicBezTo>
                  <a:cubicBezTo>
                    <a:pt x="0" y="26"/>
                    <a:pt x="0" y="26"/>
                    <a:pt x="0" y="26"/>
                  </a:cubicBezTo>
                  <a:lnTo>
                    <a:pt x="2"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239" name="Freeform 2136"/>
            <p:cNvSpPr>
              <a:spLocks/>
            </p:cNvSpPr>
            <p:nvPr/>
          </p:nvSpPr>
          <p:spPr bwMode="auto">
            <a:xfrm>
              <a:off x="2546207" y="373085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240" name="Freeform 2137"/>
            <p:cNvSpPr>
              <a:spLocks/>
            </p:cNvSpPr>
            <p:nvPr/>
          </p:nvSpPr>
          <p:spPr bwMode="auto">
            <a:xfrm>
              <a:off x="2544348" y="372906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241" name="Freeform 2138"/>
            <p:cNvSpPr>
              <a:spLocks/>
            </p:cNvSpPr>
            <p:nvPr/>
          </p:nvSpPr>
          <p:spPr bwMode="auto">
            <a:xfrm>
              <a:off x="2546207" y="373085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242" name="Freeform 2139"/>
            <p:cNvSpPr>
              <a:spLocks/>
            </p:cNvSpPr>
            <p:nvPr/>
          </p:nvSpPr>
          <p:spPr bwMode="auto">
            <a:xfrm>
              <a:off x="2533198" y="3739851"/>
              <a:ext cx="185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1" y="0"/>
                    <a:pt x="1"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243" name="Freeform 2140"/>
            <p:cNvSpPr>
              <a:spLocks/>
            </p:cNvSpPr>
            <p:nvPr/>
          </p:nvSpPr>
          <p:spPr bwMode="auto">
            <a:xfrm>
              <a:off x="2548065" y="373085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244" name="Rectangle 2141"/>
            <p:cNvSpPr>
              <a:spLocks noChangeArrowheads="1"/>
            </p:cNvSpPr>
            <p:nvPr/>
          </p:nvSpPr>
          <p:spPr bwMode="auto">
            <a:xfrm>
              <a:off x="2544348" y="3729060"/>
              <a:ext cx="1858" cy="179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245" name="Freeform 2142"/>
            <p:cNvSpPr>
              <a:spLocks/>
            </p:cNvSpPr>
            <p:nvPr/>
          </p:nvSpPr>
          <p:spPr bwMode="auto">
            <a:xfrm>
              <a:off x="2533198" y="3774022"/>
              <a:ext cx="3717"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246" name="Freeform 2143"/>
            <p:cNvSpPr>
              <a:spLocks/>
            </p:cNvSpPr>
            <p:nvPr/>
          </p:nvSpPr>
          <p:spPr bwMode="auto">
            <a:xfrm>
              <a:off x="2828683" y="3694888"/>
              <a:ext cx="50177" cy="35970"/>
            </a:xfrm>
            <a:custGeom>
              <a:avLst/>
              <a:gdLst>
                <a:gd name="T0" fmla="*/ 24 w 28"/>
                <a:gd name="T1" fmla="*/ 3 h 21"/>
                <a:gd name="T2" fmla="*/ 13 w 28"/>
                <a:gd name="T3" fmla="*/ 1 h 21"/>
                <a:gd name="T4" fmla="*/ 13 w 28"/>
                <a:gd name="T5" fmla="*/ 1 h 21"/>
                <a:gd name="T6" fmla="*/ 17 w 28"/>
                <a:gd name="T7" fmla="*/ 7 h 21"/>
                <a:gd name="T8" fmla="*/ 21 w 28"/>
                <a:gd name="T9" fmla="*/ 15 h 21"/>
                <a:gd name="T10" fmla="*/ 13 w 28"/>
                <a:gd name="T11" fmla="*/ 19 h 21"/>
                <a:gd name="T12" fmla="*/ 9 w 28"/>
                <a:gd name="T13" fmla="*/ 19 h 21"/>
                <a:gd name="T14" fmla="*/ 5 w 28"/>
                <a:gd name="T15" fmla="*/ 19 h 21"/>
                <a:gd name="T16" fmla="*/ 0 w 28"/>
                <a:gd name="T17" fmla="*/ 19 h 21"/>
                <a:gd name="T18" fmla="*/ 6 w 28"/>
                <a:gd name="T19" fmla="*/ 21 h 21"/>
                <a:gd name="T20" fmla="*/ 11 w 28"/>
                <a:gd name="T21" fmla="*/ 21 h 21"/>
                <a:gd name="T22" fmla="*/ 17 w 28"/>
                <a:gd name="T23" fmla="*/ 19 h 21"/>
                <a:gd name="T24" fmla="*/ 26 w 28"/>
                <a:gd name="T25" fmla="*/ 21 h 21"/>
                <a:gd name="T26" fmla="*/ 26 w 28"/>
                <a:gd name="T27" fmla="*/ 21 h 21"/>
                <a:gd name="T28" fmla="*/ 26 w 28"/>
                <a:gd name="T29" fmla="*/ 18 h 21"/>
                <a:gd name="T30" fmla="*/ 26 w 28"/>
                <a:gd name="T31" fmla="*/ 16 h 21"/>
                <a:gd name="T32" fmla="*/ 27 w 28"/>
                <a:gd name="T33" fmla="*/ 13 h 21"/>
                <a:gd name="T34" fmla="*/ 27 w 28"/>
                <a:gd name="T35" fmla="*/ 12 h 21"/>
                <a:gd name="T36" fmla="*/ 27 w 28"/>
                <a:gd name="T37" fmla="*/ 8 h 21"/>
                <a:gd name="T38" fmla="*/ 27 w 28"/>
                <a:gd name="T39" fmla="*/ 8 h 21"/>
                <a:gd name="T40" fmla="*/ 28 w 28"/>
                <a:gd name="T41" fmla="*/ 4 h 21"/>
                <a:gd name="T42" fmla="*/ 28 w 28"/>
                <a:gd name="T43" fmla="*/ 4 h 21"/>
                <a:gd name="T44" fmla="*/ 24 w 28"/>
                <a:gd name="T45"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 h="21">
                  <a:moveTo>
                    <a:pt x="24" y="3"/>
                  </a:moveTo>
                  <a:cubicBezTo>
                    <a:pt x="19" y="1"/>
                    <a:pt x="15" y="0"/>
                    <a:pt x="13" y="1"/>
                  </a:cubicBezTo>
                  <a:cubicBezTo>
                    <a:pt x="13" y="1"/>
                    <a:pt x="13" y="1"/>
                    <a:pt x="13" y="1"/>
                  </a:cubicBezTo>
                  <a:cubicBezTo>
                    <a:pt x="13" y="3"/>
                    <a:pt x="15" y="5"/>
                    <a:pt x="17" y="7"/>
                  </a:cubicBezTo>
                  <a:cubicBezTo>
                    <a:pt x="19" y="10"/>
                    <a:pt x="21" y="12"/>
                    <a:pt x="21" y="15"/>
                  </a:cubicBezTo>
                  <a:cubicBezTo>
                    <a:pt x="21" y="19"/>
                    <a:pt x="16" y="19"/>
                    <a:pt x="13" y="19"/>
                  </a:cubicBezTo>
                  <a:cubicBezTo>
                    <a:pt x="12" y="19"/>
                    <a:pt x="11" y="19"/>
                    <a:pt x="9" y="19"/>
                  </a:cubicBezTo>
                  <a:cubicBezTo>
                    <a:pt x="8" y="19"/>
                    <a:pt x="7" y="19"/>
                    <a:pt x="5" y="19"/>
                  </a:cubicBezTo>
                  <a:cubicBezTo>
                    <a:pt x="2" y="19"/>
                    <a:pt x="0" y="19"/>
                    <a:pt x="0" y="19"/>
                  </a:cubicBezTo>
                  <a:cubicBezTo>
                    <a:pt x="0" y="20"/>
                    <a:pt x="3" y="21"/>
                    <a:pt x="6" y="21"/>
                  </a:cubicBezTo>
                  <a:cubicBezTo>
                    <a:pt x="8" y="21"/>
                    <a:pt x="10" y="21"/>
                    <a:pt x="11" y="21"/>
                  </a:cubicBezTo>
                  <a:cubicBezTo>
                    <a:pt x="13" y="20"/>
                    <a:pt x="15" y="19"/>
                    <a:pt x="17" y="19"/>
                  </a:cubicBezTo>
                  <a:cubicBezTo>
                    <a:pt x="21" y="19"/>
                    <a:pt x="23" y="20"/>
                    <a:pt x="26" y="21"/>
                  </a:cubicBezTo>
                  <a:cubicBezTo>
                    <a:pt x="26" y="21"/>
                    <a:pt x="26" y="21"/>
                    <a:pt x="26" y="21"/>
                  </a:cubicBezTo>
                  <a:cubicBezTo>
                    <a:pt x="26" y="20"/>
                    <a:pt x="26" y="19"/>
                    <a:pt x="26" y="18"/>
                  </a:cubicBezTo>
                  <a:cubicBezTo>
                    <a:pt x="26" y="17"/>
                    <a:pt x="26" y="17"/>
                    <a:pt x="26" y="16"/>
                  </a:cubicBezTo>
                  <a:cubicBezTo>
                    <a:pt x="26" y="15"/>
                    <a:pt x="26" y="14"/>
                    <a:pt x="27" y="13"/>
                  </a:cubicBezTo>
                  <a:cubicBezTo>
                    <a:pt x="27" y="12"/>
                    <a:pt x="27" y="12"/>
                    <a:pt x="27" y="12"/>
                  </a:cubicBezTo>
                  <a:cubicBezTo>
                    <a:pt x="27" y="11"/>
                    <a:pt x="27" y="10"/>
                    <a:pt x="27" y="8"/>
                  </a:cubicBezTo>
                  <a:cubicBezTo>
                    <a:pt x="27" y="8"/>
                    <a:pt x="27" y="8"/>
                    <a:pt x="27" y="8"/>
                  </a:cubicBezTo>
                  <a:cubicBezTo>
                    <a:pt x="27" y="6"/>
                    <a:pt x="27" y="5"/>
                    <a:pt x="28" y="4"/>
                  </a:cubicBezTo>
                  <a:cubicBezTo>
                    <a:pt x="28" y="4"/>
                    <a:pt x="28" y="4"/>
                    <a:pt x="28" y="4"/>
                  </a:cubicBezTo>
                  <a:cubicBezTo>
                    <a:pt x="26" y="4"/>
                    <a:pt x="25" y="3"/>
                    <a:pt x="24"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247" name="Freeform 2144"/>
            <p:cNvSpPr>
              <a:spLocks/>
            </p:cNvSpPr>
            <p:nvPr/>
          </p:nvSpPr>
          <p:spPr bwMode="auto">
            <a:xfrm>
              <a:off x="2882576" y="3702082"/>
              <a:ext cx="59469" cy="34171"/>
            </a:xfrm>
            <a:custGeom>
              <a:avLst/>
              <a:gdLst>
                <a:gd name="T0" fmla="*/ 3 w 34"/>
                <a:gd name="T1" fmla="*/ 17 h 19"/>
                <a:gd name="T2" fmla="*/ 12 w 34"/>
                <a:gd name="T3" fmla="*/ 13 h 19"/>
                <a:gd name="T4" fmla="*/ 20 w 34"/>
                <a:gd name="T5" fmla="*/ 12 h 19"/>
                <a:gd name="T6" fmla="*/ 25 w 34"/>
                <a:gd name="T7" fmla="*/ 12 h 19"/>
                <a:gd name="T8" fmla="*/ 29 w 34"/>
                <a:gd name="T9" fmla="*/ 12 h 19"/>
                <a:gd name="T10" fmla="*/ 34 w 34"/>
                <a:gd name="T11" fmla="*/ 10 h 19"/>
                <a:gd name="T12" fmla="*/ 9 w 34"/>
                <a:gd name="T13" fmla="*/ 0 h 19"/>
                <a:gd name="T14" fmla="*/ 7 w 34"/>
                <a:gd name="T15" fmla="*/ 0 h 19"/>
                <a:gd name="T16" fmla="*/ 1 w 34"/>
                <a:gd name="T17" fmla="*/ 0 h 19"/>
                <a:gd name="T18" fmla="*/ 1 w 34"/>
                <a:gd name="T19" fmla="*/ 0 h 19"/>
                <a:gd name="T20" fmla="*/ 1 w 34"/>
                <a:gd name="T21" fmla="*/ 4 h 19"/>
                <a:gd name="T22" fmla="*/ 1 w 34"/>
                <a:gd name="T23" fmla="*/ 5 h 19"/>
                <a:gd name="T24" fmla="*/ 1 w 34"/>
                <a:gd name="T25" fmla="*/ 9 h 19"/>
                <a:gd name="T26" fmla="*/ 0 w 34"/>
                <a:gd name="T27" fmla="*/ 9 h 19"/>
                <a:gd name="T28" fmla="*/ 0 w 34"/>
                <a:gd name="T29" fmla="*/ 13 h 19"/>
                <a:gd name="T30" fmla="*/ 0 w 34"/>
                <a:gd name="T31" fmla="*/ 14 h 19"/>
                <a:gd name="T32" fmla="*/ 0 w 34"/>
                <a:gd name="T33" fmla="*/ 18 h 19"/>
                <a:gd name="T34" fmla="*/ 0 w 34"/>
                <a:gd name="T35" fmla="*/ 18 h 19"/>
                <a:gd name="T36" fmla="*/ 3 w 34"/>
                <a:gd name="T37" fmla="*/ 1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 h="19">
                  <a:moveTo>
                    <a:pt x="3" y="17"/>
                  </a:moveTo>
                  <a:cubicBezTo>
                    <a:pt x="5" y="16"/>
                    <a:pt x="8" y="14"/>
                    <a:pt x="12" y="13"/>
                  </a:cubicBezTo>
                  <a:cubicBezTo>
                    <a:pt x="14" y="12"/>
                    <a:pt x="17" y="12"/>
                    <a:pt x="20" y="12"/>
                  </a:cubicBezTo>
                  <a:cubicBezTo>
                    <a:pt x="22" y="12"/>
                    <a:pt x="23" y="12"/>
                    <a:pt x="25" y="12"/>
                  </a:cubicBezTo>
                  <a:cubicBezTo>
                    <a:pt x="26" y="12"/>
                    <a:pt x="28" y="12"/>
                    <a:pt x="29" y="12"/>
                  </a:cubicBezTo>
                  <a:cubicBezTo>
                    <a:pt x="34" y="12"/>
                    <a:pt x="34" y="11"/>
                    <a:pt x="34" y="10"/>
                  </a:cubicBezTo>
                  <a:cubicBezTo>
                    <a:pt x="34" y="6"/>
                    <a:pt x="18" y="0"/>
                    <a:pt x="9" y="0"/>
                  </a:cubicBezTo>
                  <a:cubicBezTo>
                    <a:pt x="7" y="0"/>
                    <a:pt x="7" y="0"/>
                    <a:pt x="7" y="0"/>
                  </a:cubicBezTo>
                  <a:cubicBezTo>
                    <a:pt x="5" y="0"/>
                    <a:pt x="4" y="0"/>
                    <a:pt x="1" y="0"/>
                  </a:cubicBezTo>
                  <a:cubicBezTo>
                    <a:pt x="1" y="0"/>
                    <a:pt x="1" y="0"/>
                    <a:pt x="1" y="0"/>
                  </a:cubicBezTo>
                  <a:cubicBezTo>
                    <a:pt x="1" y="1"/>
                    <a:pt x="1" y="2"/>
                    <a:pt x="1" y="4"/>
                  </a:cubicBezTo>
                  <a:cubicBezTo>
                    <a:pt x="1" y="4"/>
                    <a:pt x="1" y="4"/>
                    <a:pt x="1" y="5"/>
                  </a:cubicBezTo>
                  <a:cubicBezTo>
                    <a:pt x="1" y="6"/>
                    <a:pt x="1" y="7"/>
                    <a:pt x="1" y="9"/>
                  </a:cubicBezTo>
                  <a:cubicBezTo>
                    <a:pt x="0" y="9"/>
                    <a:pt x="0" y="9"/>
                    <a:pt x="0" y="9"/>
                  </a:cubicBezTo>
                  <a:cubicBezTo>
                    <a:pt x="0" y="11"/>
                    <a:pt x="0" y="12"/>
                    <a:pt x="0" y="13"/>
                  </a:cubicBezTo>
                  <a:cubicBezTo>
                    <a:pt x="0" y="13"/>
                    <a:pt x="0" y="13"/>
                    <a:pt x="0" y="14"/>
                  </a:cubicBezTo>
                  <a:cubicBezTo>
                    <a:pt x="0" y="15"/>
                    <a:pt x="0" y="16"/>
                    <a:pt x="0" y="18"/>
                  </a:cubicBezTo>
                  <a:cubicBezTo>
                    <a:pt x="0" y="18"/>
                    <a:pt x="0" y="18"/>
                    <a:pt x="0" y="18"/>
                  </a:cubicBezTo>
                  <a:cubicBezTo>
                    <a:pt x="1" y="19"/>
                    <a:pt x="2" y="18"/>
                    <a:pt x="3"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248" name="Freeform 2145"/>
            <p:cNvSpPr>
              <a:spLocks/>
            </p:cNvSpPr>
            <p:nvPr/>
          </p:nvSpPr>
          <p:spPr bwMode="auto">
            <a:xfrm>
              <a:off x="2884435" y="3709276"/>
              <a:ext cx="0" cy="179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249" name="Freeform 2146"/>
            <p:cNvSpPr>
              <a:spLocks/>
            </p:cNvSpPr>
            <p:nvPr/>
          </p:nvSpPr>
          <p:spPr bwMode="auto">
            <a:xfrm>
              <a:off x="2882576" y="3718269"/>
              <a:ext cx="1858"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262" name="Freeform 2147"/>
            <p:cNvSpPr>
              <a:spLocks/>
            </p:cNvSpPr>
            <p:nvPr/>
          </p:nvSpPr>
          <p:spPr bwMode="auto">
            <a:xfrm>
              <a:off x="2884435" y="370208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263" name="Freeform 2148"/>
            <p:cNvSpPr>
              <a:spLocks/>
            </p:cNvSpPr>
            <p:nvPr/>
          </p:nvSpPr>
          <p:spPr bwMode="auto">
            <a:xfrm>
              <a:off x="2882576" y="373445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264" name="Freeform 2149"/>
            <p:cNvSpPr>
              <a:spLocks/>
            </p:cNvSpPr>
            <p:nvPr/>
          </p:nvSpPr>
          <p:spPr bwMode="auto">
            <a:xfrm>
              <a:off x="2882576" y="3725463"/>
              <a:ext cx="0" cy="179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265" name="Freeform 2150"/>
            <p:cNvSpPr>
              <a:spLocks/>
            </p:cNvSpPr>
            <p:nvPr/>
          </p:nvSpPr>
          <p:spPr bwMode="auto">
            <a:xfrm>
              <a:off x="2568508" y="3799201"/>
              <a:ext cx="76194" cy="75536"/>
            </a:xfrm>
            <a:custGeom>
              <a:avLst/>
              <a:gdLst>
                <a:gd name="T0" fmla="*/ 39 w 43"/>
                <a:gd name="T1" fmla="*/ 32 h 44"/>
                <a:gd name="T2" fmla="*/ 40 w 43"/>
                <a:gd name="T3" fmla="*/ 29 h 44"/>
                <a:gd name="T4" fmla="*/ 40 w 43"/>
                <a:gd name="T5" fmla="*/ 21 h 44"/>
                <a:gd name="T6" fmla="*/ 42 w 43"/>
                <a:gd name="T7" fmla="*/ 9 h 44"/>
                <a:gd name="T8" fmla="*/ 43 w 43"/>
                <a:gd name="T9" fmla="*/ 4 h 44"/>
                <a:gd name="T10" fmla="*/ 43 w 43"/>
                <a:gd name="T11" fmla="*/ 0 h 44"/>
                <a:gd name="T12" fmla="*/ 43 w 43"/>
                <a:gd name="T13" fmla="*/ 0 h 44"/>
                <a:gd name="T14" fmla="*/ 43 w 43"/>
                <a:gd name="T15" fmla="*/ 0 h 44"/>
                <a:gd name="T16" fmla="*/ 41 w 43"/>
                <a:gd name="T17" fmla="*/ 0 h 44"/>
                <a:gd name="T18" fmla="*/ 40 w 43"/>
                <a:gd name="T19" fmla="*/ 1 h 44"/>
                <a:gd name="T20" fmla="*/ 39 w 43"/>
                <a:gd name="T21" fmla="*/ 1 h 44"/>
                <a:gd name="T22" fmla="*/ 38 w 43"/>
                <a:gd name="T23" fmla="*/ 2 h 44"/>
                <a:gd name="T24" fmla="*/ 36 w 43"/>
                <a:gd name="T25" fmla="*/ 3 h 44"/>
                <a:gd name="T26" fmla="*/ 33 w 43"/>
                <a:gd name="T27" fmla="*/ 5 h 44"/>
                <a:gd name="T28" fmla="*/ 30 w 43"/>
                <a:gd name="T29" fmla="*/ 4 h 44"/>
                <a:gd name="T30" fmla="*/ 27 w 43"/>
                <a:gd name="T31" fmla="*/ 4 h 44"/>
                <a:gd name="T32" fmla="*/ 24 w 43"/>
                <a:gd name="T33" fmla="*/ 5 h 44"/>
                <a:gd name="T34" fmla="*/ 9 w 43"/>
                <a:gd name="T35" fmla="*/ 12 h 44"/>
                <a:gd name="T36" fmla="*/ 7 w 43"/>
                <a:gd name="T37" fmla="*/ 13 h 44"/>
                <a:gd name="T38" fmla="*/ 8 w 43"/>
                <a:gd name="T39" fmla="*/ 15 h 44"/>
                <a:gd name="T40" fmla="*/ 8 w 43"/>
                <a:gd name="T41" fmla="*/ 18 h 44"/>
                <a:gd name="T42" fmla="*/ 4 w 43"/>
                <a:gd name="T43" fmla="*/ 22 h 44"/>
                <a:gd name="T44" fmla="*/ 3 w 43"/>
                <a:gd name="T45" fmla="*/ 22 h 44"/>
                <a:gd name="T46" fmla="*/ 0 w 43"/>
                <a:gd name="T47" fmla="*/ 23 h 44"/>
                <a:gd name="T48" fmla="*/ 1 w 43"/>
                <a:gd name="T49" fmla="*/ 24 h 44"/>
                <a:gd name="T50" fmla="*/ 8 w 43"/>
                <a:gd name="T51" fmla="*/ 31 h 44"/>
                <a:gd name="T52" fmla="*/ 15 w 43"/>
                <a:gd name="T53" fmla="*/ 37 h 44"/>
                <a:gd name="T54" fmla="*/ 19 w 43"/>
                <a:gd name="T55" fmla="*/ 41 h 44"/>
                <a:gd name="T56" fmla="*/ 20 w 43"/>
                <a:gd name="T57" fmla="*/ 41 h 44"/>
                <a:gd name="T58" fmla="*/ 21 w 43"/>
                <a:gd name="T59" fmla="*/ 41 h 44"/>
                <a:gd name="T60" fmla="*/ 22 w 43"/>
                <a:gd name="T61" fmla="*/ 41 h 44"/>
                <a:gd name="T62" fmla="*/ 23 w 43"/>
                <a:gd name="T63" fmla="*/ 42 h 44"/>
                <a:gd name="T64" fmla="*/ 25 w 43"/>
                <a:gd name="T65" fmla="*/ 42 h 44"/>
                <a:gd name="T66" fmla="*/ 29 w 43"/>
                <a:gd name="T67" fmla="*/ 43 h 44"/>
                <a:gd name="T68" fmla="*/ 36 w 43"/>
                <a:gd name="T69" fmla="*/ 44 h 44"/>
                <a:gd name="T70" fmla="*/ 36 w 43"/>
                <a:gd name="T71" fmla="*/ 44 h 44"/>
                <a:gd name="T72" fmla="*/ 36 w 43"/>
                <a:gd name="T73" fmla="*/ 44 h 44"/>
                <a:gd name="T74" fmla="*/ 37 w 43"/>
                <a:gd name="T75" fmla="*/ 44 h 44"/>
                <a:gd name="T76" fmla="*/ 37 w 43"/>
                <a:gd name="T77" fmla="*/ 44 h 44"/>
                <a:gd name="T78" fmla="*/ 39 w 43"/>
                <a:gd name="T79" fmla="*/ 3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3" h="44">
                  <a:moveTo>
                    <a:pt x="39" y="32"/>
                  </a:moveTo>
                  <a:cubicBezTo>
                    <a:pt x="39" y="31"/>
                    <a:pt x="39" y="30"/>
                    <a:pt x="40" y="29"/>
                  </a:cubicBezTo>
                  <a:cubicBezTo>
                    <a:pt x="40" y="27"/>
                    <a:pt x="40" y="24"/>
                    <a:pt x="40" y="21"/>
                  </a:cubicBezTo>
                  <a:cubicBezTo>
                    <a:pt x="40" y="16"/>
                    <a:pt x="40" y="11"/>
                    <a:pt x="42" y="9"/>
                  </a:cubicBezTo>
                  <a:cubicBezTo>
                    <a:pt x="43" y="7"/>
                    <a:pt x="43" y="7"/>
                    <a:pt x="43" y="4"/>
                  </a:cubicBezTo>
                  <a:cubicBezTo>
                    <a:pt x="43" y="3"/>
                    <a:pt x="43" y="2"/>
                    <a:pt x="43" y="0"/>
                  </a:cubicBezTo>
                  <a:cubicBezTo>
                    <a:pt x="43" y="0"/>
                    <a:pt x="43" y="0"/>
                    <a:pt x="43" y="0"/>
                  </a:cubicBezTo>
                  <a:cubicBezTo>
                    <a:pt x="43" y="0"/>
                    <a:pt x="43" y="0"/>
                    <a:pt x="43" y="0"/>
                  </a:cubicBezTo>
                  <a:cubicBezTo>
                    <a:pt x="42" y="0"/>
                    <a:pt x="42" y="0"/>
                    <a:pt x="41" y="0"/>
                  </a:cubicBezTo>
                  <a:cubicBezTo>
                    <a:pt x="41" y="0"/>
                    <a:pt x="41" y="1"/>
                    <a:pt x="40" y="1"/>
                  </a:cubicBezTo>
                  <a:cubicBezTo>
                    <a:pt x="40" y="1"/>
                    <a:pt x="39" y="1"/>
                    <a:pt x="39" y="1"/>
                  </a:cubicBezTo>
                  <a:cubicBezTo>
                    <a:pt x="39" y="2"/>
                    <a:pt x="38" y="2"/>
                    <a:pt x="38" y="2"/>
                  </a:cubicBezTo>
                  <a:cubicBezTo>
                    <a:pt x="38" y="2"/>
                    <a:pt x="37" y="2"/>
                    <a:pt x="36" y="3"/>
                  </a:cubicBezTo>
                  <a:cubicBezTo>
                    <a:pt x="35" y="4"/>
                    <a:pt x="34" y="4"/>
                    <a:pt x="33" y="5"/>
                  </a:cubicBezTo>
                  <a:cubicBezTo>
                    <a:pt x="32" y="5"/>
                    <a:pt x="31" y="5"/>
                    <a:pt x="30" y="4"/>
                  </a:cubicBezTo>
                  <a:cubicBezTo>
                    <a:pt x="29" y="4"/>
                    <a:pt x="28" y="4"/>
                    <a:pt x="27" y="4"/>
                  </a:cubicBezTo>
                  <a:cubicBezTo>
                    <a:pt x="26" y="4"/>
                    <a:pt x="24" y="5"/>
                    <a:pt x="24" y="5"/>
                  </a:cubicBezTo>
                  <a:cubicBezTo>
                    <a:pt x="22" y="11"/>
                    <a:pt x="15" y="12"/>
                    <a:pt x="9" y="12"/>
                  </a:cubicBezTo>
                  <a:cubicBezTo>
                    <a:pt x="8" y="12"/>
                    <a:pt x="8" y="13"/>
                    <a:pt x="7" y="13"/>
                  </a:cubicBezTo>
                  <a:cubicBezTo>
                    <a:pt x="7" y="13"/>
                    <a:pt x="7" y="15"/>
                    <a:pt x="8" y="15"/>
                  </a:cubicBezTo>
                  <a:cubicBezTo>
                    <a:pt x="8" y="16"/>
                    <a:pt x="8" y="17"/>
                    <a:pt x="8" y="18"/>
                  </a:cubicBezTo>
                  <a:cubicBezTo>
                    <a:pt x="7" y="19"/>
                    <a:pt x="5" y="21"/>
                    <a:pt x="4" y="22"/>
                  </a:cubicBezTo>
                  <a:cubicBezTo>
                    <a:pt x="3" y="22"/>
                    <a:pt x="3" y="22"/>
                    <a:pt x="3" y="22"/>
                  </a:cubicBezTo>
                  <a:cubicBezTo>
                    <a:pt x="0" y="23"/>
                    <a:pt x="0" y="23"/>
                    <a:pt x="0" y="23"/>
                  </a:cubicBezTo>
                  <a:cubicBezTo>
                    <a:pt x="0" y="23"/>
                    <a:pt x="0" y="24"/>
                    <a:pt x="1" y="24"/>
                  </a:cubicBezTo>
                  <a:cubicBezTo>
                    <a:pt x="3" y="25"/>
                    <a:pt x="5" y="28"/>
                    <a:pt x="8" y="31"/>
                  </a:cubicBezTo>
                  <a:cubicBezTo>
                    <a:pt x="10" y="33"/>
                    <a:pt x="13" y="36"/>
                    <a:pt x="15" y="37"/>
                  </a:cubicBezTo>
                  <a:cubicBezTo>
                    <a:pt x="16" y="38"/>
                    <a:pt x="18" y="40"/>
                    <a:pt x="19" y="41"/>
                  </a:cubicBezTo>
                  <a:cubicBezTo>
                    <a:pt x="19" y="41"/>
                    <a:pt x="20" y="41"/>
                    <a:pt x="20" y="41"/>
                  </a:cubicBezTo>
                  <a:cubicBezTo>
                    <a:pt x="21" y="41"/>
                    <a:pt x="21" y="41"/>
                    <a:pt x="21" y="41"/>
                  </a:cubicBezTo>
                  <a:cubicBezTo>
                    <a:pt x="21" y="41"/>
                    <a:pt x="22" y="41"/>
                    <a:pt x="22" y="41"/>
                  </a:cubicBezTo>
                  <a:cubicBezTo>
                    <a:pt x="22" y="41"/>
                    <a:pt x="23" y="42"/>
                    <a:pt x="23" y="42"/>
                  </a:cubicBezTo>
                  <a:cubicBezTo>
                    <a:pt x="24" y="42"/>
                    <a:pt x="24" y="42"/>
                    <a:pt x="25" y="42"/>
                  </a:cubicBezTo>
                  <a:cubicBezTo>
                    <a:pt x="25" y="42"/>
                    <a:pt x="27" y="42"/>
                    <a:pt x="29" y="43"/>
                  </a:cubicBezTo>
                  <a:cubicBezTo>
                    <a:pt x="31" y="43"/>
                    <a:pt x="34" y="43"/>
                    <a:pt x="36" y="44"/>
                  </a:cubicBezTo>
                  <a:cubicBezTo>
                    <a:pt x="36" y="44"/>
                    <a:pt x="36" y="44"/>
                    <a:pt x="36" y="44"/>
                  </a:cubicBezTo>
                  <a:cubicBezTo>
                    <a:pt x="36" y="44"/>
                    <a:pt x="36" y="44"/>
                    <a:pt x="36" y="44"/>
                  </a:cubicBezTo>
                  <a:cubicBezTo>
                    <a:pt x="37" y="44"/>
                    <a:pt x="37" y="44"/>
                    <a:pt x="37" y="44"/>
                  </a:cubicBezTo>
                  <a:cubicBezTo>
                    <a:pt x="37" y="44"/>
                    <a:pt x="37" y="44"/>
                    <a:pt x="37" y="44"/>
                  </a:cubicBezTo>
                  <a:cubicBezTo>
                    <a:pt x="35" y="41"/>
                    <a:pt x="37" y="36"/>
                    <a:pt x="39"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274" name="Freeform 2151"/>
            <p:cNvSpPr>
              <a:spLocks/>
            </p:cNvSpPr>
            <p:nvPr/>
          </p:nvSpPr>
          <p:spPr bwMode="auto">
            <a:xfrm>
              <a:off x="2637268" y="3800999"/>
              <a:ext cx="1858"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275" name="Freeform 2152"/>
            <p:cNvSpPr>
              <a:spLocks/>
            </p:cNvSpPr>
            <p:nvPr/>
          </p:nvSpPr>
          <p:spPr bwMode="auto">
            <a:xfrm>
              <a:off x="2631693" y="3802798"/>
              <a:ext cx="3717" cy="1798"/>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1" y="0"/>
                    <a:pt x="2" y="0"/>
                    <a:pt x="2" y="0"/>
                  </a:cubicBezTo>
                  <a:cubicBezTo>
                    <a:pt x="2" y="0"/>
                    <a:pt x="1" y="0"/>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276" name="Freeform 2153"/>
            <p:cNvSpPr>
              <a:spLocks/>
            </p:cNvSpPr>
            <p:nvPr/>
          </p:nvSpPr>
          <p:spPr bwMode="auto">
            <a:xfrm>
              <a:off x="2568508" y="3836969"/>
              <a:ext cx="5575" cy="1798"/>
            </a:xfrm>
            <a:custGeom>
              <a:avLst/>
              <a:gdLst>
                <a:gd name="T0" fmla="*/ 0 w 3"/>
                <a:gd name="T1" fmla="*/ 1 h 1"/>
                <a:gd name="T2" fmla="*/ 0 w 3"/>
                <a:gd name="T3" fmla="*/ 1 h 1"/>
                <a:gd name="T4" fmla="*/ 3 w 3"/>
                <a:gd name="T5" fmla="*/ 0 h 1"/>
                <a:gd name="T6" fmla="*/ 0 w 3"/>
                <a:gd name="T7" fmla="*/ 1 h 1"/>
              </a:gdLst>
              <a:ahLst/>
              <a:cxnLst>
                <a:cxn ang="0">
                  <a:pos x="T0" y="T1"/>
                </a:cxn>
                <a:cxn ang="0">
                  <a:pos x="T2" y="T3"/>
                </a:cxn>
                <a:cxn ang="0">
                  <a:pos x="T4" y="T5"/>
                </a:cxn>
                <a:cxn ang="0">
                  <a:pos x="T6" y="T7"/>
                </a:cxn>
              </a:cxnLst>
              <a:rect l="0" t="0" r="r" b="b"/>
              <a:pathLst>
                <a:path w="3" h="1">
                  <a:moveTo>
                    <a:pt x="0" y="1"/>
                  </a:moveTo>
                  <a:lnTo>
                    <a:pt x="0" y="1"/>
                  </a:lnTo>
                  <a:lnTo>
                    <a:pt x="3" y="0"/>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283" name="Freeform 2154"/>
            <p:cNvSpPr>
              <a:spLocks/>
            </p:cNvSpPr>
            <p:nvPr/>
          </p:nvSpPr>
          <p:spPr bwMode="auto">
            <a:xfrm>
              <a:off x="2644702" y="379920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284" name="Freeform 2155"/>
            <p:cNvSpPr>
              <a:spLocks/>
            </p:cNvSpPr>
            <p:nvPr/>
          </p:nvSpPr>
          <p:spPr bwMode="auto">
            <a:xfrm>
              <a:off x="2640985" y="3799201"/>
              <a:ext cx="3717"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1" y="0"/>
                    <a:pt x="1" y="0"/>
                    <a:pt x="2"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290" name="Freeform 2156"/>
            <p:cNvSpPr>
              <a:spLocks/>
            </p:cNvSpPr>
            <p:nvPr/>
          </p:nvSpPr>
          <p:spPr bwMode="auto">
            <a:xfrm>
              <a:off x="2598242" y="3876536"/>
              <a:ext cx="55752" cy="44962"/>
            </a:xfrm>
            <a:custGeom>
              <a:avLst/>
              <a:gdLst>
                <a:gd name="T0" fmla="*/ 23 w 32"/>
                <a:gd name="T1" fmla="*/ 3 h 26"/>
                <a:gd name="T2" fmla="*/ 22 w 32"/>
                <a:gd name="T3" fmla="*/ 3 h 26"/>
                <a:gd name="T4" fmla="*/ 21 w 32"/>
                <a:gd name="T5" fmla="*/ 4 h 26"/>
                <a:gd name="T6" fmla="*/ 21 w 32"/>
                <a:gd name="T7" fmla="*/ 3 h 26"/>
                <a:gd name="T8" fmla="*/ 19 w 32"/>
                <a:gd name="T9" fmla="*/ 3 h 26"/>
                <a:gd name="T10" fmla="*/ 18 w 32"/>
                <a:gd name="T11" fmla="*/ 3 h 26"/>
                <a:gd name="T12" fmla="*/ 17 w 32"/>
                <a:gd name="T13" fmla="*/ 2 h 26"/>
                <a:gd name="T14" fmla="*/ 12 w 32"/>
                <a:gd name="T15" fmla="*/ 2 h 26"/>
                <a:gd name="T16" fmla="*/ 6 w 32"/>
                <a:gd name="T17" fmla="*/ 1 h 26"/>
                <a:gd name="T18" fmla="*/ 4 w 32"/>
                <a:gd name="T19" fmla="*/ 0 h 26"/>
                <a:gd name="T20" fmla="*/ 4 w 32"/>
                <a:gd name="T21" fmla="*/ 0 h 26"/>
                <a:gd name="T22" fmla="*/ 3 w 32"/>
                <a:gd name="T23" fmla="*/ 0 h 26"/>
                <a:gd name="T24" fmla="*/ 3 w 32"/>
                <a:gd name="T25" fmla="*/ 0 h 26"/>
                <a:gd name="T26" fmla="*/ 1 w 32"/>
                <a:gd name="T27" fmla="*/ 5 h 26"/>
                <a:gd name="T28" fmla="*/ 0 w 32"/>
                <a:gd name="T29" fmla="*/ 7 h 26"/>
                <a:gd name="T30" fmla="*/ 3 w 32"/>
                <a:gd name="T31" fmla="*/ 11 h 26"/>
                <a:gd name="T32" fmla="*/ 6 w 32"/>
                <a:gd name="T33" fmla="*/ 11 h 26"/>
                <a:gd name="T34" fmla="*/ 9 w 32"/>
                <a:gd name="T35" fmla="*/ 9 h 26"/>
                <a:gd name="T36" fmla="*/ 14 w 32"/>
                <a:gd name="T37" fmla="*/ 13 h 26"/>
                <a:gd name="T38" fmla="*/ 14 w 32"/>
                <a:gd name="T39" fmla="*/ 14 h 26"/>
                <a:gd name="T40" fmla="*/ 14 w 32"/>
                <a:gd name="T41" fmla="*/ 14 h 26"/>
                <a:gd name="T42" fmla="*/ 22 w 32"/>
                <a:gd name="T43" fmla="*/ 17 h 26"/>
                <a:gd name="T44" fmla="*/ 24 w 32"/>
                <a:gd name="T45" fmla="*/ 23 h 26"/>
                <a:gd name="T46" fmla="*/ 25 w 32"/>
                <a:gd name="T47" fmla="*/ 25 h 26"/>
                <a:gd name="T48" fmla="*/ 30 w 32"/>
                <a:gd name="T49" fmla="*/ 26 h 26"/>
                <a:gd name="T50" fmla="*/ 30 w 32"/>
                <a:gd name="T51" fmla="*/ 26 h 26"/>
                <a:gd name="T52" fmla="*/ 31 w 32"/>
                <a:gd name="T53" fmla="*/ 23 h 26"/>
                <a:gd name="T54" fmla="*/ 31 w 32"/>
                <a:gd name="T55" fmla="*/ 21 h 26"/>
                <a:gd name="T56" fmla="*/ 31 w 32"/>
                <a:gd name="T57" fmla="*/ 21 h 26"/>
                <a:gd name="T58" fmla="*/ 31 w 32"/>
                <a:gd name="T59" fmla="*/ 19 h 26"/>
                <a:gd name="T60" fmla="*/ 31 w 32"/>
                <a:gd name="T61" fmla="*/ 18 h 26"/>
                <a:gd name="T62" fmla="*/ 32 w 32"/>
                <a:gd name="T63" fmla="*/ 17 h 26"/>
                <a:gd name="T64" fmla="*/ 32 w 32"/>
                <a:gd name="T65" fmla="*/ 16 h 26"/>
                <a:gd name="T66" fmla="*/ 32 w 32"/>
                <a:gd name="T67" fmla="*/ 15 h 26"/>
                <a:gd name="T68" fmla="*/ 23 w 32"/>
                <a:gd name="T69"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 h="26">
                  <a:moveTo>
                    <a:pt x="23" y="3"/>
                  </a:moveTo>
                  <a:cubicBezTo>
                    <a:pt x="22" y="3"/>
                    <a:pt x="22" y="3"/>
                    <a:pt x="22" y="3"/>
                  </a:cubicBezTo>
                  <a:cubicBezTo>
                    <a:pt x="21" y="3"/>
                    <a:pt x="21" y="4"/>
                    <a:pt x="21" y="4"/>
                  </a:cubicBezTo>
                  <a:cubicBezTo>
                    <a:pt x="21" y="4"/>
                    <a:pt x="21" y="3"/>
                    <a:pt x="21" y="3"/>
                  </a:cubicBezTo>
                  <a:cubicBezTo>
                    <a:pt x="20" y="3"/>
                    <a:pt x="19" y="3"/>
                    <a:pt x="19" y="3"/>
                  </a:cubicBezTo>
                  <a:cubicBezTo>
                    <a:pt x="19" y="3"/>
                    <a:pt x="19" y="3"/>
                    <a:pt x="18" y="3"/>
                  </a:cubicBezTo>
                  <a:cubicBezTo>
                    <a:pt x="18" y="3"/>
                    <a:pt x="17" y="3"/>
                    <a:pt x="17" y="2"/>
                  </a:cubicBezTo>
                  <a:cubicBezTo>
                    <a:pt x="16" y="2"/>
                    <a:pt x="13" y="2"/>
                    <a:pt x="12" y="2"/>
                  </a:cubicBezTo>
                  <a:cubicBezTo>
                    <a:pt x="9" y="1"/>
                    <a:pt x="7" y="1"/>
                    <a:pt x="6" y="1"/>
                  </a:cubicBezTo>
                  <a:cubicBezTo>
                    <a:pt x="6" y="1"/>
                    <a:pt x="5" y="0"/>
                    <a:pt x="4" y="0"/>
                  </a:cubicBezTo>
                  <a:cubicBezTo>
                    <a:pt x="4" y="0"/>
                    <a:pt x="4" y="0"/>
                    <a:pt x="4" y="0"/>
                  </a:cubicBezTo>
                  <a:cubicBezTo>
                    <a:pt x="4" y="0"/>
                    <a:pt x="3" y="0"/>
                    <a:pt x="3" y="0"/>
                  </a:cubicBezTo>
                  <a:cubicBezTo>
                    <a:pt x="3" y="0"/>
                    <a:pt x="3" y="0"/>
                    <a:pt x="3" y="0"/>
                  </a:cubicBezTo>
                  <a:cubicBezTo>
                    <a:pt x="3" y="2"/>
                    <a:pt x="2" y="4"/>
                    <a:pt x="1" y="5"/>
                  </a:cubicBezTo>
                  <a:cubicBezTo>
                    <a:pt x="0" y="5"/>
                    <a:pt x="0" y="6"/>
                    <a:pt x="0" y="7"/>
                  </a:cubicBezTo>
                  <a:cubicBezTo>
                    <a:pt x="0" y="8"/>
                    <a:pt x="1" y="10"/>
                    <a:pt x="3" y="11"/>
                  </a:cubicBezTo>
                  <a:cubicBezTo>
                    <a:pt x="5" y="11"/>
                    <a:pt x="5" y="11"/>
                    <a:pt x="6" y="11"/>
                  </a:cubicBezTo>
                  <a:cubicBezTo>
                    <a:pt x="6" y="11"/>
                    <a:pt x="7" y="9"/>
                    <a:pt x="9" y="9"/>
                  </a:cubicBezTo>
                  <a:cubicBezTo>
                    <a:pt x="12" y="9"/>
                    <a:pt x="13" y="11"/>
                    <a:pt x="14" y="13"/>
                  </a:cubicBezTo>
                  <a:cubicBezTo>
                    <a:pt x="14" y="13"/>
                    <a:pt x="14" y="14"/>
                    <a:pt x="14" y="14"/>
                  </a:cubicBezTo>
                  <a:cubicBezTo>
                    <a:pt x="14" y="14"/>
                    <a:pt x="14" y="14"/>
                    <a:pt x="14" y="14"/>
                  </a:cubicBezTo>
                  <a:cubicBezTo>
                    <a:pt x="16" y="14"/>
                    <a:pt x="20" y="15"/>
                    <a:pt x="22" y="17"/>
                  </a:cubicBezTo>
                  <a:cubicBezTo>
                    <a:pt x="24" y="19"/>
                    <a:pt x="24" y="21"/>
                    <a:pt x="24" y="23"/>
                  </a:cubicBezTo>
                  <a:cubicBezTo>
                    <a:pt x="24" y="24"/>
                    <a:pt x="24" y="25"/>
                    <a:pt x="25" y="25"/>
                  </a:cubicBezTo>
                  <a:cubicBezTo>
                    <a:pt x="26" y="26"/>
                    <a:pt x="27" y="26"/>
                    <a:pt x="30" y="26"/>
                  </a:cubicBezTo>
                  <a:cubicBezTo>
                    <a:pt x="30" y="26"/>
                    <a:pt x="30" y="26"/>
                    <a:pt x="30" y="26"/>
                  </a:cubicBezTo>
                  <a:cubicBezTo>
                    <a:pt x="31" y="25"/>
                    <a:pt x="31" y="23"/>
                    <a:pt x="31" y="23"/>
                  </a:cubicBezTo>
                  <a:cubicBezTo>
                    <a:pt x="31" y="23"/>
                    <a:pt x="31" y="22"/>
                    <a:pt x="31" y="21"/>
                  </a:cubicBezTo>
                  <a:cubicBezTo>
                    <a:pt x="31" y="21"/>
                    <a:pt x="31" y="21"/>
                    <a:pt x="31" y="21"/>
                  </a:cubicBezTo>
                  <a:cubicBezTo>
                    <a:pt x="31" y="20"/>
                    <a:pt x="31" y="20"/>
                    <a:pt x="31" y="19"/>
                  </a:cubicBezTo>
                  <a:cubicBezTo>
                    <a:pt x="31" y="19"/>
                    <a:pt x="31" y="19"/>
                    <a:pt x="31" y="18"/>
                  </a:cubicBezTo>
                  <a:cubicBezTo>
                    <a:pt x="31" y="18"/>
                    <a:pt x="31" y="17"/>
                    <a:pt x="32" y="17"/>
                  </a:cubicBezTo>
                  <a:cubicBezTo>
                    <a:pt x="32" y="17"/>
                    <a:pt x="32" y="16"/>
                    <a:pt x="32" y="16"/>
                  </a:cubicBezTo>
                  <a:cubicBezTo>
                    <a:pt x="32" y="16"/>
                    <a:pt x="32" y="16"/>
                    <a:pt x="32" y="15"/>
                  </a:cubicBezTo>
                  <a:cubicBezTo>
                    <a:pt x="29" y="12"/>
                    <a:pt x="25" y="7"/>
                    <a:pt x="23"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291" name="Freeform 2157"/>
            <p:cNvSpPr>
              <a:spLocks/>
            </p:cNvSpPr>
            <p:nvPr/>
          </p:nvSpPr>
          <p:spPr bwMode="auto">
            <a:xfrm>
              <a:off x="2629835" y="3881931"/>
              <a:ext cx="1858"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292" name="Freeform 2158"/>
            <p:cNvSpPr>
              <a:spLocks/>
            </p:cNvSpPr>
            <p:nvPr/>
          </p:nvSpPr>
          <p:spPr bwMode="auto">
            <a:xfrm>
              <a:off x="2603817" y="387653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293" name="Freeform 2159"/>
            <p:cNvSpPr>
              <a:spLocks/>
            </p:cNvSpPr>
            <p:nvPr/>
          </p:nvSpPr>
          <p:spPr bwMode="auto">
            <a:xfrm>
              <a:off x="2605675" y="387653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294" name="Freeform 2160"/>
            <p:cNvSpPr>
              <a:spLocks/>
            </p:cNvSpPr>
            <p:nvPr/>
          </p:nvSpPr>
          <p:spPr bwMode="auto">
            <a:xfrm>
              <a:off x="2635410" y="3881931"/>
              <a:ext cx="1858" cy="1798"/>
            </a:xfrm>
            <a:custGeom>
              <a:avLst/>
              <a:gdLst>
                <a:gd name="T0" fmla="*/ 1 w 1"/>
                <a:gd name="T1" fmla="*/ 0 h 1"/>
                <a:gd name="T2" fmla="*/ 0 w 1"/>
                <a:gd name="T3" fmla="*/ 0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0"/>
                    <a:pt x="0" y="0"/>
                  </a:cubicBezTo>
                  <a:cubicBezTo>
                    <a:pt x="0" y="0"/>
                    <a:pt x="0" y="1"/>
                    <a:pt x="0" y="1"/>
                  </a:cubicBezTo>
                  <a:cubicBezTo>
                    <a:pt x="0" y="1"/>
                    <a:pt x="0"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295" name="Freeform 2161"/>
            <p:cNvSpPr>
              <a:spLocks/>
            </p:cNvSpPr>
            <p:nvPr/>
          </p:nvSpPr>
          <p:spPr bwMode="auto">
            <a:xfrm>
              <a:off x="2657711" y="3901714"/>
              <a:ext cx="109645" cy="43164"/>
            </a:xfrm>
            <a:custGeom>
              <a:avLst/>
              <a:gdLst>
                <a:gd name="T0" fmla="*/ 54 w 61"/>
                <a:gd name="T1" fmla="*/ 9 h 25"/>
                <a:gd name="T2" fmla="*/ 45 w 61"/>
                <a:gd name="T3" fmla="*/ 3 h 25"/>
                <a:gd name="T4" fmla="*/ 40 w 61"/>
                <a:gd name="T5" fmla="*/ 2 h 25"/>
                <a:gd name="T6" fmla="*/ 26 w 61"/>
                <a:gd name="T7" fmla="*/ 7 h 25"/>
                <a:gd name="T8" fmla="*/ 17 w 61"/>
                <a:gd name="T9" fmla="*/ 11 h 25"/>
                <a:gd name="T10" fmla="*/ 5 w 61"/>
                <a:gd name="T11" fmla="*/ 7 h 25"/>
                <a:gd name="T12" fmla="*/ 1 w 61"/>
                <a:gd name="T13" fmla="*/ 4 h 25"/>
                <a:gd name="T14" fmla="*/ 1 w 61"/>
                <a:gd name="T15" fmla="*/ 5 h 25"/>
                <a:gd name="T16" fmla="*/ 1 w 61"/>
                <a:gd name="T17" fmla="*/ 5 h 25"/>
                <a:gd name="T18" fmla="*/ 1 w 61"/>
                <a:gd name="T19" fmla="*/ 6 h 25"/>
                <a:gd name="T20" fmla="*/ 1 w 61"/>
                <a:gd name="T21" fmla="*/ 6 h 25"/>
                <a:gd name="T22" fmla="*/ 1 w 61"/>
                <a:gd name="T23" fmla="*/ 7 h 25"/>
                <a:gd name="T24" fmla="*/ 0 w 61"/>
                <a:gd name="T25" fmla="*/ 12 h 25"/>
                <a:gd name="T26" fmla="*/ 0 w 61"/>
                <a:gd name="T27" fmla="*/ 12 h 25"/>
                <a:gd name="T28" fmla="*/ 13 w 61"/>
                <a:gd name="T29" fmla="*/ 19 h 25"/>
                <a:gd name="T30" fmla="*/ 17 w 61"/>
                <a:gd name="T31" fmla="*/ 21 h 25"/>
                <a:gd name="T32" fmla="*/ 22 w 61"/>
                <a:gd name="T33" fmla="*/ 25 h 25"/>
                <a:gd name="T34" fmla="*/ 23 w 61"/>
                <a:gd name="T35" fmla="*/ 25 h 25"/>
                <a:gd name="T36" fmla="*/ 27 w 61"/>
                <a:gd name="T37" fmla="*/ 23 h 25"/>
                <a:gd name="T38" fmla="*/ 26 w 61"/>
                <a:gd name="T39" fmla="*/ 21 h 25"/>
                <a:gd name="T40" fmla="*/ 24 w 61"/>
                <a:gd name="T41" fmla="*/ 18 h 25"/>
                <a:gd name="T42" fmla="*/ 27 w 61"/>
                <a:gd name="T43" fmla="*/ 13 h 25"/>
                <a:gd name="T44" fmla="*/ 30 w 61"/>
                <a:gd name="T45" fmla="*/ 11 h 25"/>
                <a:gd name="T46" fmla="*/ 45 w 61"/>
                <a:gd name="T47" fmla="*/ 6 h 25"/>
                <a:gd name="T48" fmla="*/ 51 w 61"/>
                <a:gd name="T49" fmla="*/ 11 h 25"/>
                <a:gd name="T50" fmla="*/ 49 w 61"/>
                <a:gd name="T51" fmla="*/ 17 h 25"/>
                <a:gd name="T52" fmla="*/ 54 w 61"/>
                <a:gd name="T53" fmla="*/ 24 h 25"/>
                <a:gd name="T54" fmla="*/ 55 w 61"/>
                <a:gd name="T55" fmla="*/ 24 h 25"/>
                <a:gd name="T56" fmla="*/ 56 w 61"/>
                <a:gd name="T57" fmla="*/ 23 h 25"/>
                <a:gd name="T58" fmla="*/ 57 w 61"/>
                <a:gd name="T59" fmla="*/ 21 h 25"/>
                <a:gd name="T60" fmla="*/ 58 w 61"/>
                <a:gd name="T61" fmla="*/ 21 h 25"/>
                <a:gd name="T62" fmla="*/ 59 w 61"/>
                <a:gd name="T63" fmla="*/ 20 h 25"/>
                <a:gd name="T64" fmla="*/ 59 w 61"/>
                <a:gd name="T65" fmla="*/ 19 h 25"/>
                <a:gd name="T66" fmla="*/ 60 w 61"/>
                <a:gd name="T67" fmla="*/ 18 h 25"/>
                <a:gd name="T68" fmla="*/ 61 w 61"/>
                <a:gd name="T69" fmla="*/ 18 h 25"/>
                <a:gd name="T70" fmla="*/ 61 w 61"/>
                <a:gd name="T71" fmla="*/ 18 h 25"/>
                <a:gd name="T72" fmla="*/ 61 w 61"/>
                <a:gd name="T73" fmla="*/ 18 h 25"/>
                <a:gd name="T74" fmla="*/ 61 w 61"/>
                <a:gd name="T75" fmla="*/ 18 h 25"/>
                <a:gd name="T76" fmla="*/ 61 w 61"/>
                <a:gd name="T77" fmla="*/ 17 h 25"/>
                <a:gd name="T78" fmla="*/ 55 w 61"/>
                <a:gd name="T79" fmla="*/ 10 h 25"/>
                <a:gd name="T80" fmla="*/ 54 w 61"/>
                <a:gd name="T81" fmla="*/ 9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1" h="25">
                  <a:moveTo>
                    <a:pt x="54" y="9"/>
                  </a:moveTo>
                  <a:cubicBezTo>
                    <a:pt x="52" y="5"/>
                    <a:pt x="48" y="4"/>
                    <a:pt x="45" y="3"/>
                  </a:cubicBezTo>
                  <a:cubicBezTo>
                    <a:pt x="43" y="3"/>
                    <a:pt x="41" y="2"/>
                    <a:pt x="40" y="2"/>
                  </a:cubicBezTo>
                  <a:cubicBezTo>
                    <a:pt x="36" y="0"/>
                    <a:pt x="31" y="2"/>
                    <a:pt x="26" y="7"/>
                  </a:cubicBezTo>
                  <a:cubicBezTo>
                    <a:pt x="23" y="10"/>
                    <a:pt x="20" y="11"/>
                    <a:pt x="17" y="11"/>
                  </a:cubicBezTo>
                  <a:cubicBezTo>
                    <a:pt x="13" y="11"/>
                    <a:pt x="8" y="9"/>
                    <a:pt x="5" y="7"/>
                  </a:cubicBezTo>
                  <a:cubicBezTo>
                    <a:pt x="4" y="7"/>
                    <a:pt x="3" y="5"/>
                    <a:pt x="1" y="4"/>
                  </a:cubicBezTo>
                  <a:cubicBezTo>
                    <a:pt x="1" y="4"/>
                    <a:pt x="1" y="4"/>
                    <a:pt x="1" y="5"/>
                  </a:cubicBezTo>
                  <a:cubicBezTo>
                    <a:pt x="1" y="5"/>
                    <a:pt x="1" y="5"/>
                    <a:pt x="1" y="5"/>
                  </a:cubicBezTo>
                  <a:cubicBezTo>
                    <a:pt x="1" y="5"/>
                    <a:pt x="1" y="6"/>
                    <a:pt x="1" y="6"/>
                  </a:cubicBezTo>
                  <a:cubicBezTo>
                    <a:pt x="1" y="6"/>
                    <a:pt x="1" y="6"/>
                    <a:pt x="1" y="6"/>
                  </a:cubicBezTo>
                  <a:cubicBezTo>
                    <a:pt x="1" y="6"/>
                    <a:pt x="1" y="7"/>
                    <a:pt x="1" y="7"/>
                  </a:cubicBezTo>
                  <a:cubicBezTo>
                    <a:pt x="1" y="8"/>
                    <a:pt x="1" y="10"/>
                    <a:pt x="0" y="12"/>
                  </a:cubicBezTo>
                  <a:cubicBezTo>
                    <a:pt x="0" y="12"/>
                    <a:pt x="0" y="12"/>
                    <a:pt x="0" y="12"/>
                  </a:cubicBezTo>
                  <a:cubicBezTo>
                    <a:pt x="5" y="13"/>
                    <a:pt x="10" y="15"/>
                    <a:pt x="13" y="19"/>
                  </a:cubicBezTo>
                  <a:cubicBezTo>
                    <a:pt x="15" y="21"/>
                    <a:pt x="16" y="21"/>
                    <a:pt x="17" y="21"/>
                  </a:cubicBezTo>
                  <a:cubicBezTo>
                    <a:pt x="19" y="22"/>
                    <a:pt x="20" y="22"/>
                    <a:pt x="22" y="25"/>
                  </a:cubicBezTo>
                  <a:cubicBezTo>
                    <a:pt x="22" y="25"/>
                    <a:pt x="23" y="25"/>
                    <a:pt x="23" y="25"/>
                  </a:cubicBezTo>
                  <a:cubicBezTo>
                    <a:pt x="24" y="25"/>
                    <a:pt x="27" y="24"/>
                    <a:pt x="27" y="23"/>
                  </a:cubicBezTo>
                  <a:cubicBezTo>
                    <a:pt x="27" y="22"/>
                    <a:pt x="27" y="22"/>
                    <a:pt x="26" y="21"/>
                  </a:cubicBezTo>
                  <a:cubicBezTo>
                    <a:pt x="25" y="21"/>
                    <a:pt x="24" y="19"/>
                    <a:pt x="24" y="18"/>
                  </a:cubicBezTo>
                  <a:cubicBezTo>
                    <a:pt x="23" y="15"/>
                    <a:pt x="26" y="14"/>
                    <a:pt x="27" y="13"/>
                  </a:cubicBezTo>
                  <a:cubicBezTo>
                    <a:pt x="29" y="12"/>
                    <a:pt x="29" y="12"/>
                    <a:pt x="30" y="11"/>
                  </a:cubicBezTo>
                  <a:cubicBezTo>
                    <a:pt x="31" y="6"/>
                    <a:pt x="41" y="4"/>
                    <a:pt x="45" y="6"/>
                  </a:cubicBezTo>
                  <a:cubicBezTo>
                    <a:pt x="48" y="7"/>
                    <a:pt x="50" y="9"/>
                    <a:pt x="51" y="11"/>
                  </a:cubicBezTo>
                  <a:cubicBezTo>
                    <a:pt x="51" y="13"/>
                    <a:pt x="51" y="15"/>
                    <a:pt x="49" y="17"/>
                  </a:cubicBezTo>
                  <a:cubicBezTo>
                    <a:pt x="48" y="17"/>
                    <a:pt x="49" y="19"/>
                    <a:pt x="54" y="24"/>
                  </a:cubicBezTo>
                  <a:cubicBezTo>
                    <a:pt x="54" y="24"/>
                    <a:pt x="54" y="24"/>
                    <a:pt x="55" y="24"/>
                  </a:cubicBezTo>
                  <a:cubicBezTo>
                    <a:pt x="55" y="23"/>
                    <a:pt x="55" y="23"/>
                    <a:pt x="56" y="23"/>
                  </a:cubicBezTo>
                  <a:cubicBezTo>
                    <a:pt x="56" y="22"/>
                    <a:pt x="57" y="22"/>
                    <a:pt x="57" y="21"/>
                  </a:cubicBezTo>
                  <a:cubicBezTo>
                    <a:pt x="57" y="21"/>
                    <a:pt x="57" y="21"/>
                    <a:pt x="58" y="21"/>
                  </a:cubicBezTo>
                  <a:cubicBezTo>
                    <a:pt x="58" y="20"/>
                    <a:pt x="58" y="20"/>
                    <a:pt x="59" y="20"/>
                  </a:cubicBezTo>
                  <a:cubicBezTo>
                    <a:pt x="59" y="19"/>
                    <a:pt x="59" y="19"/>
                    <a:pt x="59" y="19"/>
                  </a:cubicBezTo>
                  <a:cubicBezTo>
                    <a:pt x="60" y="19"/>
                    <a:pt x="60" y="18"/>
                    <a:pt x="60" y="18"/>
                  </a:cubicBezTo>
                  <a:cubicBezTo>
                    <a:pt x="60" y="18"/>
                    <a:pt x="60" y="18"/>
                    <a:pt x="61" y="18"/>
                  </a:cubicBezTo>
                  <a:cubicBezTo>
                    <a:pt x="61" y="18"/>
                    <a:pt x="61" y="18"/>
                    <a:pt x="61" y="18"/>
                  </a:cubicBezTo>
                  <a:cubicBezTo>
                    <a:pt x="61" y="18"/>
                    <a:pt x="61" y="18"/>
                    <a:pt x="61" y="18"/>
                  </a:cubicBezTo>
                  <a:cubicBezTo>
                    <a:pt x="61" y="18"/>
                    <a:pt x="61" y="18"/>
                    <a:pt x="61" y="18"/>
                  </a:cubicBezTo>
                  <a:cubicBezTo>
                    <a:pt x="61" y="18"/>
                    <a:pt x="61" y="17"/>
                    <a:pt x="61" y="17"/>
                  </a:cubicBezTo>
                  <a:cubicBezTo>
                    <a:pt x="59" y="16"/>
                    <a:pt x="57" y="13"/>
                    <a:pt x="55" y="10"/>
                  </a:cubicBezTo>
                  <a:lnTo>
                    <a:pt x="54"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296" name="Freeform 2162"/>
            <p:cNvSpPr>
              <a:spLocks/>
            </p:cNvSpPr>
            <p:nvPr/>
          </p:nvSpPr>
          <p:spPr bwMode="auto">
            <a:xfrm>
              <a:off x="2659569" y="3908908"/>
              <a:ext cx="0" cy="1798"/>
            </a:xfrm>
            <a:custGeom>
              <a:avLst/>
              <a:gdLst>
                <a:gd name="T0" fmla="*/ 0 h 1"/>
                <a:gd name="T1" fmla="*/ 1 h 1"/>
                <a:gd name="T2" fmla="*/ 0 h 1"/>
                <a:gd name="T3" fmla="*/ 0 h 1"/>
              </a:gdLst>
              <a:ahLst/>
              <a:cxnLst>
                <a:cxn ang="0">
                  <a:pos x="0" y="T0"/>
                </a:cxn>
                <a:cxn ang="0">
                  <a:pos x="0" y="T1"/>
                </a:cxn>
                <a:cxn ang="0">
                  <a:pos x="0" y="T2"/>
                </a:cxn>
                <a:cxn ang="0">
                  <a:pos x="0" y="T3"/>
                </a:cxn>
              </a:cxnLst>
              <a:rect l="0" t="0" r="r" b="b"/>
              <a:pathLst>
                <a:path h="1">
                  <a:moveTo>
                    <a:pt x="0" y="0"/>
                  </a:moveTo>
                  <a:cubicBezTo>
                    <a:pt x="0" y="0"/>
                    <a:pt x="0" y="0"/>
                    <a:pt x="0" y="1"/>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297" name="Freeform 2163"/>
            <p:cNvSpPr>
              <a:spLocks/>
            </p:cNvSpPr>
            <p:nvPr/>
          </p:nvSpPr>
          <p:spPr bwMode="auto">
            <a:xfrm>
              <a:off x="2659569" y="3912505"/>
              <a:ext cx="0" cy="179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0"/>
                    <a:pt x="0" y="1"/>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310" name="Freeform 2164"/>
            <p:cNvSpPr>
              <a:spLocks/>
            </p:cNvSpPr>
            <p:nvPr/>
          </p:nvSpPr>
          <p:spPr bwMode="auto">
            <a:xfrm>
              <a:off x="2659569" y="3910707"/>
              <a:ext cx="0" cy="179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0"/>
                    <a:pt x="0" y="1"/>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311" name="Freeform 2165"/>
            <p:cNvSpPr>
              <a:spLocks/>
            </p:cNvSpPr>
            <p:nvPr/>
          </p:nvSpPr>
          <p:spPr bwMode="auto">
            <a:xfrm>
              <a:off x="2657711" y="392329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312" name="Freeform 2166"/>
            <p:cNvSpPr>
              <a:spLocks/>
            </p:cNvSpPr>
            <p:nvPr/>
          </p:nvSpPr>
          <p:spPr bwMode="auto">
            <a:xfrm>
              <a:off x="2761781" y="3944878"/>
              <a:ext cx="1858"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327" name="Freeform 2167"/>
            <p:cNvSpPr>
              <a:spLocks/>
            </p:cNvSpPr>
            <p:nvPr/>
          </p:nvSpPr>
          <p:spPr bwMode="auto">
            <a:xfrm>
              <a:off x="2769214" y="393948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343" name="Freeform 2168"/>
            <p:cNvSpPr>
              <a:spLocks/>
            </p:cNvSpPr>
            <p:nvPr/>
          </p:nvSpPr>
          <p:spPr bwMode="auto">
            <a:xfrm>
              <a:off x="2765498" y="394308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344" name="Freeform 2169"/>
            <p:cNvSpPr>
              <a:spLocks/>
            </p:cNvSpPr>
            <p:nvPr/>
          </p:nvSpPr>
          <p:spPr bwMode="auto">
            <a:xfrm>
              <a:off x="2772931" y="3934087"/>
              <a:ext cx="0" cy="1798"/>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0" y="1"/>
                    <a:pt x="0" y="0"/>
                    <a:pt x="1" y="0"/>
                  </a:cubicBezTo>
                  <a:cubicBezTo>
                    <a:pt x="0" y="0"/>
                    <a:pt x="0" y="1"/>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357" name="Freeform 2170"/>
            <p:cNvSpPr>
              <a:spLocks/>
            </p:cNvSpPr>
            <p:nvPr/>
          </p:nvSpPr>
          <p:spPr bwMode="auto">
            <a:xfrm>
              <a:off x="2771073" y="3935886"/>
              <a:ext cx="1858" cy="1798"/>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0" y="1"/>
                    <a:pt x="1" y="1"/>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358" name="Freeform 2171"/>
            <p:cNvSpPr>
              <a:spLocks/>
            </p:cNvSpPr>
            <p:nvPr/>
          </p:nvSpPr>
          <p:spPr bwMode="auto">
            <a:xfrm>
              <a:off x="2759922" y="394847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359" name="Freeform 2172"/>
            <p:cNvSpPr>
              <a:spLocks/>
            </p:cNvSpPr>
            <p:nvPr/>
          </p:nvSpPr>
          <p:spPr bwMode="auto">
            <a:xfrm>
              <a:off x="2665144" y="3631941"/>
              <a:ext cx="157964" cy="59350"/>
            </a:xfrm>
            <a:custGeom>
              <a:avLst/>
              <a:gdLst>
                <a:gd name="T0" fmla="*/ 70 w 89"/>
                <a:gd name="T1" fmla="*/ 23 h 34"/>
                <a:gd name="T2" fmla="*/ 52 w 89"/>
                <a:gd name="T3" fmla="*/ 16 h 34"/>
                <a:gd name="T4" fmla="*/ 15 w 89"/>
                <a:gd name="T5" fmla="*/ 1 h 34"/>
                <a:gd name="T6" fmla="*/ 0 w 89"/>
                <a:gd name="T7" fmla="*/ 1 h 34"/>
                <a:gd name="T8" fmla="*/ 8 w 89"/>
                <a:gd name="T9" fmla="*/ 9 h 34"/>
                <a:gd name="T10" fmla="*/ 25 w 89"/>
                <a:gd name="T11" fmla="*/ 11 h 34"/>
                <a:gd name="T12" fmla="*/ 40 w 89"/>
                <a:gd name="T13" fmla="*/ 18 h 34"/>
                <a:gd name="T14" fmla="*/ 50 w 89"/>
                <a:gd name="T15" fmla="*/ 24 h 34"/>
                <a:gd name="T16" fmla="*/ 56 w 89"/>
                <a:gd name="T17" fmla="*/ 28 h 34"/>
                <a:gd name="T18" fmla="*/ 56 w 89"/>
                <a:gd name="T19" fmla="*/ 32 h 34"/>
                <a:gd name="T20" fmla="*/ 55 w 89"/>
                <a:gd name="T21" fmla="*/ 33 h 34"/>
                <a:gd name="T22" fmla="*/ 56 w 89"/>
                <a:gd name="T23" fmla="*/ 33 h 34"/>
                <a:gd name="T24" fmla="*/ 70 w 89"/>
                <a:gd name="T25" fmla="*/ 34 h 34"/>
                <a:gd name="T26" fmla="*/ 89 w 89"/>
                <a:gd name="T27" fmla="*/ 33 h 34"/>
                <a:gd name="T28" fmla="*/ 70 w 89"/>
                <a:gd name="T29"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 h="34">
                  <a:moveTo>
                    <a:pt x="70" y="23"/>
                  </a:moveTo>
                  <a:cubicBezTo>
                    <a:pt x="67" y="23"/>
                    <a:pt x="60" y="20"/>
                    <a:pt x="52" y="16"/>
                  </a:cubicBezTo>
                  <a:cubicBezTo>
                    <a:pt x="41" y="11"/>
                    <a:pt x="28" y="4"/>
                    <a:pt x="15" y="1"/>
                  </a:cubicBezTo>
                  <a:cubicBezTo>
                    <a:pt x="10" y="0"/>
                    <a:pt x="5" y="0"/>
                    <a:pt x="0" y="1"/>
                  </a:cubicBezTo>
                  <a:cubicBezTo>
                    <a:pt x="5" y="2"/>
                    <a:pt x="8" y="6"/>
                    <a:pt x="8" y="9"/>
                  </a:cubicBezTo>
                  <a:cubicBezTo>
                    <a:pt x="8" y="9"/>
                    <a:pt x="10" y="11"/>
                    <a:pt x="25" y="11"/>
                  </a:cubicBezTo>
                  <a:cubicBezTo>
                    <a:pt x="32" y="12"/>
                    <a:pt x="36" y="15"/>
                    <a:pt x="40" y="18"/>
                  </a:cubicBezTo>
                  <a:cubicBezTo>
                    <a:pt x="43" y="21"/>
                    <a:pt x="45" y="23"/>
                    <a:pt x="50" y="24"/>
                  </a:cubicBezTo>
                  <a:cubicBezTo>
                    <a:pt x="53" y="25"/>
                    <a:pt x="55" y="26"/>
                    <a:pt x="56" y="28"/>
                  </a:cubicBezTo>
                  <a:cubicBezTo>
                    <a:pt x="57" y="29"/>
                    <a:pt x="56" y="31"/>
                    <a:pt x="56" y="32"/>
                  </a:cubicBezTo>
                  <a:cubicBezTo>
                    <a:pt x="56" y="32"/>
                    <a:pt x="55" y="33"/>
                    <a:pt x="55" y="33"/>
                  </a:cubicBezTo>
                  <a:cubicBezTo>
                    <a:pt x="55" y="33"/>
                    <a:pt x="55" y="33"/>
                    <a:pt x="56" y="33"/>
                  </a:cubicBezTo>
                  <a:cubicBezTo>
                    <a:pt x="57" y="34"/>
                    <a:pt x="63" y="34"/>
                    <a:pt x="70" y="34"/>
                  </a:cubicBezTo>
                  <a:cubicBezTo>
                    <a:pt x="80" y="34"/>
                    <a:pt x="87" y="33"/>
                    <a:pt x="89" y="33"/>
                  </a:cubicBezTo>
                  <a:cubicBezTo>
                    <a:pt x="87" y="30"/>
                    <a:pt x="76" y="23"/>
                    <a:pt x="70"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360" name="Freeform 2173"/>
            <p:cNvSpPr>
              <a:spLocks/>
            </p:cNvSpPr>
            <p:nvPr/>
          </p:nvSpPr>
          <p:spPr bwMode="auto">
            <a:xfrm>
              <a:off x="2626118" y="3635538"/>
              <a:ext cx="29734" cy="17985"/>
            </a:xfrm>
            <a:custGeom>
              <a:avLst/>
              <a:gdLst>
                <a:gd name="T0" fmla="*/ 0 w 17"/>
                <a:gd name="T1" fmla="*/ 10 h 10"/>
                <a:gd name="T2" fmla="*/ 0 w 17"/>
                <a:gd name="T3" fmla="*/ 10 h 10"/>
                <a:gd name="T4" fmla="*/ 14 w 17"/>
                <a:gd name="T5" fmla="*/ 2 h 10"/>
                <a:gd name="T6" fmla="*/ 16 w 17"/>
                <a:gd name="T7" fmla="*/ 1 h 10"/>
                <a:gd name="T8" fmla="*/ 17 w 17"/>
                <a:gd name="T9" fmla="*/ 0 h 10"/>
                <a:gd name="T10" fmla="*/ 0 w 17"/>
                <a:gd name="T11" fmla="*/ 10 h 10"/>
              </a:gdLst>
              <a:ahLst/>
              <a:cxnLst>
                <a:cxn ang="0">
                  <a:pos x="T0" y="T1"/>
                </a:cxn>
                <a:cxn ang="0">
                  <a:pos x="T2" y="T3"/>
                </a:cxn>
                <a:cxn ang="0">
                  <a:pos x="T4" y="T5"/>
                </a:cxn>
                <a:cxn ang="0">
                  <a:pos x="T6" y="T7"/>
                </a:cxn>
                <a:cxn ang="0">
                  <a:pos x="T8" y="T9"/>
                </a:cxn>
                <a:cxn ang="0">
                  <a:pos x="T10" y="T11"/>
                </a:cxn>
              </a:cxnLst>
              <a:rect l="0" t="0" r="r" b="b"/>
              <a:pathLst>
                <a:path w="17" h="10">
                  <a:moveTo>
                    <a:pt x="0" y="10"/>
                  </a:moveTo>
                  <a:cubicBezTo>
                    <a:pt x="0" y="10"/>
                    <a:pt x="0" y="10"/>
                    <a:pt x="0" y="10"/>
                  </a:cubicBezTo>
                  <a:cubicBezTo>
                    <a:pt x="3" y="10"/>
                    <a:pt x="10" y="5"/>
                    <a:pt x="14" y="2"/>
                  </a:cubicBezTo>
                  <a:cubicBezTo>
                    <a:pt x="16" y="1"/>
                    <a:pt x="16" y="1"/>
                    <a:pt x="16" y="1"/>
                  </a:cubicBezTo>
                  <a:cubicBezTo>
                    <a:pt x="16" y="1"/>
                    <a:pt x="17" y="0"/>
                    <a:pt x="17" y="0"/>
                  </a:cubicBezTo>
                  <a:cubicBezTo>
                    <a:pt x="8" y="3"/>
                    <a:pt x="1" y="8"/>
                    <a:pt x="0"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361" name="Freeform 2174"/>
            <p:cNvSpPr>
              <a:spLocks/>
            </p:cNvSpPr>
            <p:nvPr/>
          </p:nvSpPr>
          <p:spPr bwMode="auto">
            <a:xfrm>
              <a:off x="2750630" y="3729060"/>
              <a:ext cx="31593" cy="7194"/>
            </a:xfrm>
            <a:custGeom>
              <a:avLst/>
              <a:gdLst>
                <a:gd name="T0" fmla="*/ 18 w 18"/>
                <a:gd name="T1" fmla="*/ 3 h 4"/>
                <a:gd name="T2" fmla="*/ 1 w 18"/>
                <a:gd name="T3" fmla="*/ 0 h 4"/>
                <a:gd name="T4" fmla="*/ 0 w 18"/>
                <a:gd name="T5" fmla="*/ 0 h 4"/>
                <a:gd name="T6" fmla="*/ 15 w 18"/>
                <a:gd name="T7" fmla="*/ 4 h 4"/>
                <a:gd name="T8" fmla="*/ 18 w 18"/>
                <a:gd name="T9" fmla="*/ 3 h 4"/>
              </a:gdLst>
              <a:ahLst/>
              <a:cxnLst>
                <a:cxn ang="0">
                  <a:pos x="T0" y="T1"/>
                </a:cxn>
                <a:cxn ang="0">
                  <a:pos x="T2" y="T3"/>
                </a:cxn>
                <a:cxn ang="0">
                  <a:pos x="T4" y="T5"/>
                </a:cxn>
                <a:cxn ang="0">
                  <a:pos x="T6" y="T7"/>
                </a:cxn>
                <a:cxn ang="0">
                  <a:pos x="T8" y="T9"/>
                </a:cxn>
              </a:cxnLst>
              <a:rect l="0" t="0" r="r" b="b"/>
              <a:pathLst>
                <a:path w="18" h="4">
                  <a:moveTo>
                    <a:pt x="18" y="3"/>
                  </a:moveTo>
                  <a:cubicBezTo>
                    <a:pt x="15" y="2"/>
                    <a:pt x="8" y="0"/>
                    <a:pt x="1" y="0"/>
                  </a:cubicBezTo>
                  <a:cubicBezTo>
                    <a:pt x="1" y="0"/>
                    <a:pt x="1" y="0"/>
                    <a:pt x="0" y="0"/>
                  </a:cubicBezTo>
                  <a:cubicBezTo>
                    <a:pt x="3" y="2"/>
                    <a:pt x="10" y="4"/>
                    <a:pt x="15" y="4"/>
                  </a:cubicBezTo>
                  <a:cubicBezTo>
                    <a:pt x="16" y="4"/>
                    <a:pt x="17" y="4"/>
                    <a:pt x="1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362" name="Freeform 2175"/>
            <p:cNvSpPr>
              <a:spLocks/>
            </p:cNvSpPr>
            <p:nvPr/>
          </p:nvSpPr>
          <p:spPr bwMode="auto">
            <a:xfrm>
              <a:off x="2975496" y="3725463"/>
              <a:ext cx="27876" cy="8992"/>
            </a:xfrm>
            <a:custGeom>
              <a:avLst/>
              <a:gdLst>
                <a:gd name="T0" fmla="*/ 0 w 15"/>
                <a:gd name="T1" fmla="*/ 1 h 5"/>
                <a:gd name="T2" fmla="*/ 0 w 15"/>
                <a:gd name="T3" fmla="*/ 2 h 5"/>
                <a:gd name="T4" fmla="*/ 7 w 15"/>
                <a:gd name="T5" fmla="*/ 5 h 5"/>
                <a:gd name="T6" fmla="*/ 15 w 15"/>
                <a:gd name="T7" fmla="*/ 2 h 5"/>
                <a:gd name="T8" fmla="*/ 5 w 15"/>
                <a:gd name="T9" fmla="*/ 0 h 5"/>
                <a:gd name="T10" fmla="*/ 0 w 15"/>
                <a:gd name="T11" fmla="*/ 1 h 5"/>
              </a:gdLst>
              <a:ahLst/>
              <a:cxnLst>
                <a:cxn ang="0">
                  <a:pos x="T0" y="T1"/>
                </a:cxn>
                <a:cxn ang="0">
                  <a:pos x="T2" y="T3"/>
                </a:cxn>
                <a:cxn ang="0">
                  <a:pos x="T4" y="T5"/>
                </a:cxn>
                <a:cxn ang="0">
                  <a:pos x="T6" y="T7"/>
                </a:cxn>
                <a:cxn ang="0">
                  <a:pos x="T8" y="T9"/>
                </a:cxn>
                <a:cxn ang="0">
                  <a:pos x="T10" y="T11"/>
                </a:cxn>
              </a:cxnLst>
              <a:rect l="0" t="0" r="r" b="b"/>
              <a:pathLst>
                <a:path w="15" h="5">
                  <a:moveTo>
                    <a:pt x="0" y="1"/>
                  </a:moveTo>
                  <a:cubicBezTo>
                    <a:pt x="0" y="1"/>
                    <a:pt x="0" y="2"/>
                    <a:pt x="0" y="2"/>
                  </a:cubicBezTo>
                  <a:cubicBezTo>
                    <a:pt x="2" y="4"/>
                    <a:pt x="5" y="5"/>
                    <a:pt x="7" y="5"/>
                  </a:cubicBezTo>
                  <a:cubicBezTo>
                    <a:pt x="10" y="5"/>
                    <a:pt x="14" y="3"/>
                    <a:pt x="15" y="2"/>
                  </a:cubicBezTo>
                  <a:cubicBezTo>
                    <a:pt x="14" y="2"/>
                    <a:pt x="10" y="0"/>
                    <a:pt x="5" y="0"/>
                  </a:cubicBezTo>
                  <a:cubicBezTo>
                    <a:pt x="2" y="0"/>
                    <a:pt x="0" y="1"/>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363" name="Freeform 2178"/>
            <p:cNvSpPr>
              <a:spLocks/>
            </p:cNvSpPr>
            <p:nvPr/>
          </p:nvSpPr>
          <p:spPr bwMode="auto">
            <a:xfrm>
              <a:off x="1737805" y="3000673"/>
              <a:ext cx="115221" cy="61149"/>
            </a:xfrm>
            <a:custGeom>
              <a:avLst/>
              <a:gdLst>
                <a:gd name="T0" fmla="*/ 62 w 65"/>
                <a:gd name="T1" fmla="*/ 35 h 36"/>
                <a:gd name="T2" fmla="*/ 63 w 65"/>
                <a:gd name="T3" fmla="*/ 35 h 36"/>
                <a:gd name="T4" fmla="*/ 63 w 65"/>
                <a:gd name="T5" fmla="*/ 32 h 36"/>
                <a:gd name="T6" fmla="*/ 56 w 65"/>
                <a:gd name="T7" fmla="*/ 28 h 36"/>
                <a:gd name="T8" fmla="*/ 43 w 65"/>
                <a:gd name="T9" fmla="*/ 22 h 36"/>
                <a:gd name="T10" fmla="*/ 30 w 65"/>
                <a:gd name="T11" fmla="*/ 7 h 36"/>
                <a:gd name="T12" fmla="*/ 15 w 65"/>
                <a:gd name="T13" fmla="*/ 4 h 36"/>
                <a:gd name="T14" fmla="*/ 4 w 65"/>
                <a:gd name="T15" fmla="*/ 2 h 36"/>
                <a:gd name="T16" fmla="*/ 7 w 65"/>
                <a:gd name="T17" fmla="*/ 7 h 36"/>
                <a:gd name="T18" fmla="*/ 12 w 65"/>
                <a:gd name="T19" fmla="*/ 11 h 36"/>
                <a:gd name="T20" fmla="*/ 20 w 65"/>
                <a:gd name="T21" fmla="*/ 17 h 36"/>
                <a:gd name="T22" fmla="*/ 28 w 65"/>
                <a:gd name="T23" fmla="*/ 22 h 36"/>
                <a:gd name="T24" fmla="*/ 34 w 65"/>
                <a:gd name="T25" fmla="*/ 28 h 36"/>
                <a:gd name="T26" fmla="*/ 39 w 65"/>
                <a:gd name="T27" fmla="*/ 30 h 36"/>
                <a:gd name="T28" fmla="*/ 43 w 65"/>
                <a:gd name="T29" fmla="*/ 35 h 36"/>
                <a:gd name="T30" fmla="*/ 45 w 65"/>
                <a:gd name="T31" fmla="*/ 35 h 36"/>
                <a:gd name="T32" fmla="*/ 62 w 65"/>
                <a:gd name="T33" fmla="*/ 3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36">
                  <a:moveTo>
                    <a:pt x="62" y="35"/>
                  </a:moveTo>
                  <a:cubicBezTo>
                    <a:pt x="63" y="35"/>
                    <a:pt x="63" y="35"/>
                    <a:pt x="63" y="35"/>
                  </a:cubicBezTo>
                  <a:cubicBezTo>
                    <a:pt x="63" y="34"/>
                    <a:pt x="63" y="33"/>
                    <a:pt x="63" y="32"/>
                  </a:cubicBezTo>
                  <a:cubicBezTo>
                    <a:pt x="65" y="29"/>
                    <a:pt x="60" y="31"/>
                    <a:pt x="56" y="28"/>
                  </a:cubicBezTo>
                  <a:cubicBezTo>
                    <a:pt x="53" y="24"/>
                    <a:pt x="45" y="25"/>
                    <a:pt x="43" y="22"/>
                  </a:cubicBezTo>
                  <a:cubicBezTo>
                    <a:pt x="42" y="18"/>
                    <a:pt x="34" y="7"/>
                    <a:pt x="30" y="7"/>
                  </a:cubicBezTo>
                  <a:cubicBezTo>
                    <a:pt x="26" y="7"/>
                    <a:pt x="20" y="7"/>
                    <a:pt x="15" y="4"/>
                  </a:cubicBezTo>
                  <a:cubicBezTo>
                    <a:pt x="10" y="0"/>
                    <a:pt x="7" y="0"/>
                    <a:pt x="4" y="2"/>
                  </a:cubicBezTo>
                  <a:cubicBezTo>
                    <a:pt x="0" y="4"/>
                    <a:pt x="7" y="5"/>
                    <a:pt x="7" y="7"/>
                  </a:cubicBezTo>
                  <a:cubicBezTo>
                    <a:pt x="7" y="10"/>
                    <a:pt x="9" y="11"/>
                    <a:pt x="12" y="11"/>
                  </a:cubicBezTo>
                  <a:cubicBezTo>
                    <a:pt x="15" y="10"/>
                    <a:pt x="17" y="16"/>
                    <a:pt x="20" y="17"/>
                  </a:cubicBezTo>
                  <a:cubicBezTo>
                    <a:pt x="23" y="17"/>
                    <a:pt x="24" y="22"/>
                    <a:pt x="28" y="22"/>
                  </a:cubicBezTo>
                  <a:cubicBezTo>
                    <a:pt x="31" y="22"/>
                    <a:pt x="32" y="26"/>
                    <a:pt x="34" y="28"/>
                  </a:cubicBezTo>
                  <a:cubicBezTo>
                    <a:pt x="35" y="30"/>
                    <a:pt x="39" y="28"/>
                    <a:pt x="39" y="30"/>
                  </a:cubicBezTo>
                  <a:cubicBezTo>
                    <a:pt x="39" y="32"/>
                    <a:pt x="41" y="33"/>
                    <a:pt x="43" y="35"/>
                  </a:cubicBezTo>
                  <a:cubicBezTo>
                    <a:pt x="45" y="35"/>
                    <a:pt x="45" y="35"/>
                    <a:pt x="45" y="35"/>
                  </a:cubicBezTo>
                  <a:cubicBezTo>
                    <a:pt x="52" y="36"/>
                    <a:pt x="58" y="36"/>
                    <a:pt x="62"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364" name="Freeform 2179"/>
            <p:cNvSpPr>
              <a:spLocks/>
            </p:cNvSpPr>
            <p:nvPr/>
          </p:nvSpPr>
          <p:spPr bwMode="auto">
            <a:xfrm>
              <a:off x="2217271" y="2166175"/>
              <a:ext cx="156105" cy="86327"/>
            </a:xfrm>
            <a:custGeom>
              <a:avLst/>
              <a:gdLst>
                <a:gd name="T0" fmla="*/ 69 w 88"/>
                <a:gd name="T1" fmla="*/ 8 h 50"/>
                <a:gd name="T2" fmla="*/ 48 w 88"/>
                <a:gd name="T3" fmla="*/ 4 h 50"/>
                <a:gd name="T4" fmla="*/ 52 w 88"/>
                <a:gd name="T5" fmla="*/ 17 h 50"/>
                <a:gd name="T6" fmla="*/ 39 w 88"/>
                <a:gd name="T7" fmla="*/ 13 h 50"/>
                <a:gd name="T8" fmla="*/ 35 w 88"/>
                <a:gd name="T9" fmla="*/ 21 h 50"/>
                <a:gd name="T10" fmla="*/ 28 w 88"/>
                <a:gd name="T11" fmla="*/ 22 h 50"/>
                <a:gd name="T12" fmla="*/ 9 w 88"/>
                <a:gd name="T13" fmla="*/ 5 h 50"/>
                <a:gd name="T14" fmla="*/ 8 w 88"/>
                <a:gd name="T15" fmla="*/ 19 h 50"/>
                <a:gd name="T16" fmla="*/ 26 w 88"/>
                <a:gd name="T17" fmla="*/ 31 h 50"/>
                <a:gd name="T18" fmla="*/ 53 w 88"/>
                <a:gd name="T19" fmla="*/ 31 h 50"/>
                <a:gd name="T20" fmla="*/ 50 w 88"/>
                <a:gd name="T21" fmla="*/ 45 h 50"/>
                <a:gd name="T22" fmla="*/ 74 w 88"/>
                <a:gd name="T23" fmla="*/ 46 h 50"/>
                <a:gd name="T24" fmla="*/ 83 w 88"/>
                <a:gd name="T25" fmla="*/ 37 h 50"/>
                <a:gd name="T26" fmla="*/ 82 w 88"/>
                <a:gd name="T27" fmla="*/ 25 h 50"/>
                <a:gd name="T28" fmla="*/ 69 w 88"/>
                <a:gd name="T29" fmla="*/ 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8" h="50">
                  <a:moveTo>
                    <a:pt x="69" y="8"/>
                  </a:moveTo>
                  <a:cubicBezTo>
                    <a:pt x="69" y="13"/>
                    <a:pt x="57" y="7"/>
                    <a:pt x="48" y="4"/>
                  </a:cubicBezTo>
                  <a:cubicBezTo>
                    <a:pt x="39" y="0"/>
                    <a:pt x="45" y="11"/>
                    <a:pt x="52" y="17"/>
                  </a:cubicBezTo>
                  <a:cubicBezTo>
                    <a:pt x="59" y="23"/>
                    <a:pt x="48" y="20"/>
                    <a:pt x="39" y="13"/>
                  </a:cubicBezTo>
                  <a:cubicBezTo>
                    <a:pt x="29" y="7"/>
                    <a:pt x="30" y="18"/>
                    <a:pt x="35" y="21"/>
                  </a:cubicBezTo>
                  <a:cubicBezTo>
                    <a:pt x="39" y="25"/>
                    <a:pt x="34" y="30"/>
                    <a:pt x="28" y="22"/>
                  </a:cubicBezTo>
                  <a:cubicBezTo>
                    <a:pt x="22" y="14"/>
                    <a:pt x="19" y="5"/>
                    <a:pt x="9" y="5"/>
                  </a:cubicBezTo>
                  <a:cubicBezTo>
                    <a:pt x="0" y="4"/>
                    <a:pt x="4" y="14"/>
                    <a:pt x="8" y="19"/>
                  </a:cubicBezTo>
                  <a:cubicBezTo>
                    <a:pt x="13" y="25"/>
                    <a:pt x="18" y="27"/>
                    <a:pt x="26" y="31"/>
                  </a:cubicBezTo>
                  <a:cubicBezTo>
                    <a:pt x="34" y="36"/>
                    <a:pt x="47" y="29"/>
                    <a:pt x="53" y="31"/>
                  </a:cubicBezTo>
                  <a:cubicBezTo>
                    <a:pt x="59" y="32"/>
                    <a:pt x="46" y="40"/>
                    <a:pt x="50" y="45"/>
                  </a:cubicBezTo>
                  <a:cubicBezTo>
                    <a:pt x="54" y="50"/>
                    <a:pt x="65" y="46"/>
                    <a:pt x="74" y="46"/>
                  </a:cubicBezTo>
                  <a:cubicBezTo>
                    <a:pt x="82" y="45"/>
                    <a:pt x="78" y="40"/>
                    <a:pt x="83" y="37"/>
                  </a:cubicBezTo>
                  <a:cubicBezTo>
                    <a:pt x="88" y="33"/>
                    <a:pt x="78" y="34"/>
                    <a:pt x="82" y="25"/>
                  </a:cubicBezTo>
                  <a:cubicBezTo>
                    <a:pt x="86" y="17"/>
                    <a:pt x="70" y="3"/>
                    <a:pt x="69"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365" name="Freeform 2180"/>
            <p:cNvSpPr>
              <a:spLocks/>
            </p:cNvSpPr>
            <p:nvPr/>
          </p:nvSpPr>
          <p:spPr bwMode="auto">
            <a:xfrm>
              <a:off x="2302757" y="2027691"/>
              <a:ext cx="42743" cy="28776"/>
            </a:xfrm>
            <a:custGeom>
              <a:avLst/>
              <a:gdLst>
                <a:gd name="T0" fmla="*/ 21 w 25"/>
                <a:gd name="T1" fmla="*/ 11 h 17"/>
                <a:gd name="T2" fmla="*/ 6 w 25"/>
                <a:gd name="T3" fmla="*/ 5 h 17"/>
                <a:gd name="T4" fmla="*/ 21 w 25"/>
                <a:gd name="T5" fmla="*/ 11 h 17"/>
              </a:gdLst>
              <a:ahLst/>
              <a:cxnLst>
                <a:cxn ang="0">
                  <a:pos x="T0" y="T1"/>
                </a:cxn>
                <a:cxn ang="0">
                  <a:pos x="T2" y="T3"/>
                </a:cxn>
                <a:cxn ang="0">
                  <a:pos x="T4" y="T5"/>
                </a:cxn>
              </a:cxnLst>
              <a:rect l="0" t="0" r="r" b="b"/>
              <a:pathLst>
                <a:path w="25" h="17">
                  <a:moveTo>
                    <a:pt x="21" y="11"/>
                  </a:moveTo>
                  <a:cubicBezTo>
                    <a:pt x="25" y="5"/>
                    <a:pt x="0" y="0"/>
                    <a:pt x="6" y="5"/>
                  </a:cubicBezTo>
                  <a:cubicBezTo>
                    <a:pt x="10" y="8"/>
                    <a:pt x="18" y="17"/>
                    <a:pt x="21"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366" name="Freeform 2181"/>
            <p:cNvSpPr>
              <a:spLocks/>
            </p:cNvSpPr>
            <p:nvPr/>
          </p:nvSpPr>
          <p:spPr bwMode="auto">
            <a:xfrm>
              <a:off x="2566649" y="2563640"/>
              <a:ext cx="139380" cy="91723"/>
            </a:xfrm>
            <a:custGeom>
              <a:avLst/>
              <a:gdLst>
                <a:gd name="T0" fmla="*/ 78 w 79"/>
                <a:gd name="T1" fmla="*/ 42 h 53"/>
                <a:gd name="T2" fmla="*/ 62 w 79"/>
                <a:gd name="T3" fmla="*/ 29 h 53"/>
                <a:gd name="T4" fmla="*/ 40 w 79"/>
                <a:gd name="T5" fmla="*/ 16 h 53"/>
                <a:gd name="T6" fmla="*/ 26 w 79"/>
                <a:gd name="T7" fmla="*/ 6 h 53"/>
                <a:gd name="T8" fmla="*/ 14 w 79"/>
                <a:gd name="T9" fmla="*/ 13 h 53"/>
                <a:gd name="T10" fmla="*/ 11 w 79"/>
                <a:gd name="T11" fmla="*/ 29 h 53"/>
                <a:gd name="T12" fmla="*/ 1 w 79"/>
                <a:gd name="T13" fmla="*/ 44 h 53"/>
                <a:gd name="T14" fmla="*/ 15 w 79"/>
                <a:gd name="T15" fmla="*/ 43 h 53"/>
                <a:gd name="T16" fmla="*/ 21 w 79"/>
                <a:gd name="T17" fmla="*/ 52 h 53"/>
                <a:gd name="T18" fmla="*/ 40 w 79"/>
                <a:gd name="T19" fmla="*/ 42 h 53"/>
                <a:gd name="T20" fmla="*/ 55 w 79"/>
                <a:gd name="T21" fmla="*/ 41 h 53"/>
                <a:gd name="T22" fmla="*/ 78 w 79"/>
                <a:gd name="T23" fmla="*/ 4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9" h="53">
                  <a:moveTo>
                    <a:pt x="78" y="42"/>
                  </a:moveTo>
                  <a:cubicBezTo>
                    <a:pt x="79" y="37"/>
                    <a:pt x="61" y="35"/>
                    <a:pt x="62" y="29"/>
                  </a:cubicBezTo>
                  <a:cubicBezTo>
                    <a:pt x="63" y="24"/>
                    <a:pt x="46" y="19"/>
                    <a:pt x="40" y="16"/>
                  </a:cubicBezTo>
                  <a:cubicBezTo>
                    <a:pt x="35" y="13"/>
                    <a:pt x="26" y="12"/>
                    <a:pt x="26" y="6"/>
                  </a:cubicBezTo>
                  <a:cubicBezTo>
                    <a:pt x="26" y="0"/>
                    <a:pt x="14" y="4"/>
                    <a:pt x="14" y="13"/>
                  </a:cubicBezTo>
                  <a:cubicBezTo>
                    <a:pt x="13" y="22"/>
                    <a:pt x="8" y="20"/>
                    <a:pt x="11" y="29"/>
                  </a:cubicBezTo>
                  <a:cubicBezTo>
                    <a:pt x="13" y="37"/>
                    <a:pt x="0" y="39"/>
                    <a:pt x="1" y="44"/>
                  </a:cubicBezTo>
                  <a:cubicBezTo>
                    <a:pt x="3" y="48"/>
                    <a:pt x="9" y="43"/>
                    <a:pt x="15" y="43"/>
                  </a:cubicBezTo>
                  <a:cubicBezTo>
                    <a:pt x="21" y="43"/>
                    <a:pt x="14" y="52"/>
                    <a:pt x="21" y="52"/>
                  </a:cubicBezTo>
                  <a:cubicBezTo>
                    <a:pt x="27" y="53"/>
                    <a:pt x="38" y="46"/>
                    <a:pt x="40" y="42"/>
                  </a:cubicBezTo>
                  <a:cubicBezTo>
                    <a:pt x="43" y="38"/>
                    <a:pt x="48" y="36"/>
                    <a:pt x="55" y="41"/>
                  </a:cubicBezTo>
                  <a:cubicBezTo>
                    <a:pt x="62" y="46"/>
                    <a:pt x="77" y="47"/>
                    <a:pt x="78"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367" name="Freeform 2182"/>
            <p:cNvSpPr>
              <a:spLocks/>
            </p:cNvSpPr>
            <p:nvPr/>
          </p:nvSpPr>
          <p:spPr bwMode="auto">
            <a:xfrm>
              <a:off x="2622401" y="2655363"/>
              <a:ext cx="53893" cy="35970"/>
            </a:xfrm>
            <a:custGeom>
              <a:avLst/>
              <a:gdLst>
                <a:gd name="T0" fmla="*/ 10 w 30"/>
                <a:gd name="T1" fmla="*/ 16 h 21"/>
                <a:gd name="T2" fmla="*/ 29 w 30"/>
                <a:gd name="T3" fmla="*/ 4 h 21"/>
                <a:gd name="T4" fmla="*/ 10 w 30"/>
                <a:gd name="T5" fmla="*/ 16 h 21"/>
              </a:gdLst>
              <a:ahLst/>
              <a:cxnLst>
                <a:cxn ang="0">
                  <a:pos x="T0" y="T1"/>
                </a:cxn>
                <a:cxn ang="0">
                  <a:pos x="T2" y="T3"/>
                </a:cxn>
                <a:cxn ang="0">
                  <a:pos x="T4" y="T5"/>
                </a:cxn>
              </a:cxnLst>
              <a:rect l="0" t="0" r="r" b="b"/>
              <a:pathLst>
                <a:path w="30" h="21">
                  <a:moveTo>
                    <a:pt x="10" y="16"/>
                  </a:moveTo>
                  <a:cubicBezTo>
                    <a:pt x="18" y="21"/>
                    <a:pt x="30" y="8"/>
                    <a:pt x="29" y="4"/>
                  </a:cubicBezTo>
                  <a:cubicBezTo>
                    <a:pt x="28" y="0"/>
                    <a:pt x="0" y="10"/>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368" name="Freeform 2183"/>
            <p:cNvSpPr>
              <a:spLocks/>
            </p:cNvSpPr>
            <p:nvPr/>
          </p:nvSpPr>
          <p:spPr bwMode="auto">
            <a:xfrm>
              <a:off x="2371518" y="2214734"/>
              <a:ext cx="83628" cy="46761"/>
            </a:xfrm>
            <a:custGeom>
              <a:avLst/>
              <a:gdLst>
                <a:gd name="T0" fmla="*/ 38 w 47"/>
                <a:gd name="T1" fmla="*/ 26 h 27"/>
                <a:gd name="T2" fmla="*/ 33 w 47"/>
                <a:gd name="T3" fmla="*/ 7 h 27"/>
                <a:gd name="T4" fmla="*/ 4 w 47"/>
                <a:gd name="T5" fmla="*/ 18 h 27"/>
                <a:gd name="T6" fmla="*/ 38 w 47"/>
                <a:gd name="T7" fmla="*/ 26 h 27"/>
              </a:gdLst>
              <a:ahLst/>
              <a:cxnLst>
                <a:cxn ang="0">
                  <a:pos x="T0" y="T1"/>
                </a:cxn>
                <a:cxn ang="0">
                  <a:pos x="T2" y="T3"/>
                </a:cxn>
                <a:cxn ang="0">
                  <a:pos x="T4" y="T5"/>
                </a:cxn>
                <a:cxn ang="0">
                  <a:pos x="T6" y="T7"/>
                </a:cxn>
              </a:cxnLst>
              <a:rect l="0" t="0" r="r" b="b"/>
              <a:pathLst>
                <a:path w="47" h="27">
                  <a:moveTo>
                    <a:pt x="38" y="26"/>
                  </a:moveTo>
                  <a:cubicBezTo>
                    <a:pt x="47" y="26"/>
                    <a:pt x="43" y="15"/>
                    <a:pt x="33" y="7"/>
                  </a:cubicBezTo>
                  <a:cubicBezTo>
                    <a:pt x="23" y="0"/>
                    <a:pt x="0" y="15"/>
                    <a:pt x="4" y="18"/>
                  </a:cubicBezTo>
                  <a:cubicBezTo>
                    <a:pt x="9" y="22"/>
                    <a:pt x="29" y="27"/>
                    <a:pt x="38"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369" name="Freeform 2184"/>
            <p:cNvSpPr>
              <a:spLocks/>
            </p:cNvSpPr>
            <p:nvPr/>
          </p:nvSpPr>
          <p:spPr bwMode="auto">
            <a:xfrm>
              <a:off x="2371518" y="2162578"/>
              <a:ext cx="351237" cy="104312"/>
            </a:xfrm>
            <a:custGeom>
              <a:avLst/>
              <a:gdLst>
                <a:gd name="T0" fmla="*/ 56 w 198"/>
                <a:gd name="T1" fmla="*/ 47 h 61"/>
                <a:gd name="T2" fmla="*/ 69 w 198"/>
                <a:gd name="T3" fmla="*/ 54 h 61"/>
                <a:gd name="T4" fmla="*/ 87 w 198"/>
                <a:gd name="T5" fmla="*/ 57 h 61"/>
                <a:gd name="T6" fmla="*/ 95 w 198"/>
                <a:gd name="T7" fmla="*/ 53 h 61"/>
                <a:gd name="T8" fmla="*/ 133 w 198"/>
                <a:gd name="T9" fmla="*/ 60 h 61"/>
                <a:gd name="T10" fmla="*/ 158 w 198"/>
                <a:gd name="T11" fmla="*/ 54 h 61"/>
                <a:gd name="T12" fmla="*/ 188 w 198"/>
                <a:gd name="T13" fmla="*/ 57 h 61"/>
                <a:gd name="T14" fmla="*/ 198 w 198"/>
                <a:gd name="T15" fmla="*/ 39 h 61"/>
                <a:gd name="T16" fmla="*/ 134 w 198"/>
                <a:gd name="T17" fmla="*/ 34 h 61"/>
                <a:gd name="T18" fmla="*/ 102 w 198"/>
                <a:gd name="T19" fmla="*/ 36 h 61"/>
                <a:gd name="T20" fmla="*/ 84 w 198"/>
                <a:gd name="T21" fmla="*/ 30 h 61"/>
                <a:gd name="T22" fmla="*/ 87 w 198"/>
                <a:gd name="T23" fmla="*/ 20 h 61"/>
                <a:gd name="T24" fmla="*/ 57 w 198"/>
                <a:gd name="T25" fmla="*/ 11 h 61"/>
                <a:gd name="T26" fmla="*/ 33 w 198"/>
                <a:gd name="T27" fmla="*/ 4 h 61"/>
                <a:gd name="T28" fmla="*/ 5 w 198"/>
                <a:gd name="T29" fmla="*/ 8 h 61"/>
                <a:gd name="T30" fmla="*/ 40 w 198"/>
                <a:gd name="T31" fmla="*/ 18 h 61"/>
                <a:gd name="T32" fmla="*/ 55 w 198"/>
                <a:gd name="T33" fmla="*/ 30 h 61"/>
                <a:gd name="T34" fmla="*/ 56 w 198"/>
                <a:gd name="T35" fmla="*/ 47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8" h="61">
                  <a:moveTo>
                    <a:pt x="56" y="47"/>
                  </a:moveTo>
                  <a:cubicBezTo>
                    <a:pt x="59" y="57"/>
                    <a:pt x="63" y="50"/>
                    <a:pt x="69" y="54"/>
                  </a:cubicBezTo>
                  <a:cubicBezTo>
                    <a:pt x="74" y="58"/>
                    <a:pt x="83" y="61"/>
                    <a:pt x="87" y="57"/>
                  </a:cubicBezTo>
                  <a:cubicBezTo>
                    <a:pt x="92" y="53"/>
                    <a:pt x="94" y="50"/>
                    <a:pt x="95" y="53"/>
                  </a:cubicBezTo>
                  <a:cubicBezTo>
                    <a:pt x="98" y="59"/>
                    <a:pt x="109" y="60"/>
                    <a:pt x="133" y="60"/>
                  </a:cubicBezTo>
                  <a:cubicBezTo>
                    <a:pt x="157" y="61"/>
                    <a:pt x="151" y="50"/>
                    <a:pt x="158" y="54"/>
                  </a:cubicBezTo>
                  <a:cubicBezTo>
                    <a:pt x="165" y="58"/>
                    <a:pt x="181" y="58"/>
                    <a:pt x="188" y="57"/>
                  </a:cubicBezTo>
                  <a:cubicBezTo>
                    <a:pt x="195" y="55"/>
                    <a:pt x="198" y="44"/>
                    <a:pt x="198" y="39"/>
                  </a:cubicBezTo>
                  <a:cubicBezTo>
                    <a:pt x="197" y="33"/>
                    <a:pt x="144" y="29"/>
                    <a:pt x="134" y="34"/>
                  </a:cubicBezTo>
                  <a:cubicBezTo>
                    <a:pt x="125" y="40"/>
                    <a:pt x="110" y="32"/>
                    <a:pt x="102" y="36"/>
                  </a:cubicBezTo>
                  <a:cubicBezTo>
                    <a:pt x="95" y="40"/>
                    <a:pt x="97" y="31"/>
                    <a:pt x="84" y="30"/>
                  </a:cubicBezTo>
                  <a:cubicBezTo>
                    <a:pt x="70" y="30"/>
                    <a:pt x="85" y="23"/>
                    <a:pt x="87" y="20"/>
                  </a:cubicBezTo>
                  <a:cubicBezTo>
                    <a:pt x="90" y="17"/>
                    <a:pt x="67" y="9"/>
                    <a:pt x="57" y="11"/>
                  </a:cubicBezTo>
                  <a:cubicBezTo>
                    <a:pt x="48" y="13"/>
                    <a:pt x="42" y="8"/>
                    <a:pt x="33" y="4"/>
                  </a:cubicBezTo>
                  <a:cubicBezTo>
                    <a:pt x="24" y="0"/>
                    <a:pt x="0" y="1"/>
                    <a:pt x="5" y="8"/>
                  </a:cubicBezTo>
                  <a:cubicBezTo>
                    <a:pt x="8" y="13"/>
                    <a:pt x="37" y="23"/>
                    <a:pt x="40" y="18"/>
                  </a:cubicBezTo>
                  <a:cubicBezTo>
                    <a:pt x="43" y="13"/>
                    <a:pt x="51" y="24"/>
                    <a:pt x="55" y="30"/>
                  </a:cubicBezTo>
                  <a:cubicBezTo>
                    <a:pt x="60" y="35"/>
                    <a:pt x="52" y="37"/>
                    <a:pt x="56"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370" name="Freeform 2185"/>
            <p:cNvSpPr>
              <a:spLocks/>
            </p:cNvSpPr>
            <p:nvPr/>
          </p:nvSpPr>
          <p:spPr bwMode="auto">
            <a:xfrm>
              <a:off x="1923644" y="2288472"/>
              <a:ext cx="371679" cy="192438"/>
            </a:xfrm>
            <a:custGeom>
              <a:avLst/>
              <a:gdLst>
                <a:gd name="T0" fmla="*/ 193 w 209"/>
                <a:gd name="T1" fmla="*/ 85 h 112"/>
                <a:gd name="T2" fmla="*/ 209 w 209"/>
                <a:gd name="T3" fmla="*/ 85 h 112"/>
                <a:gd name="T4" fmla="*/ 189 w 209"/>
                <a:gd name="T5" fmla="*/ 70 h 112"/>
                <a:gd name="T6" fmla="*/ 171 w 209"/>
                <a:gd name="T7" fmla="*/ 61 h 112"/>
                <a:gd name="T8" fmla="*/ 166 w 209"/>
                <a:gd name="T9" fmla="*/ 45 h 112"/>
                <a:gd name="T10" fmla="*/ 162 w 209"/>
                <a:gd name="T11" fmla="*/ 19 h 112"/>
                <a:gd name="T12" fmla="*/ 163 w 209"/>
                <a:gd name="T13" fmla="*/ 3 h 112"/>
                <a:gd name="T14" fmla="*/ 141 w 209"/>
                <a:gd name="T15" fmla="*/ 8 h 112"/>
                <a:gd name="T16" fmla="*/ 155 w 209"/>
                <a:gd name="T17" fmla="*/ 20 h 112"/>
                <a:gd name="T18" fmla="*/ 140 w 209"/>
                <a:gd name="T19" fmla="*/ 14 h 112"/>
                <a:gd name="T20" fmla="*/ 128 w 209"/>
                <a:gd name="T21" fmla="*/ 14 h 112"/>
                <a:gd name="T22" fmla="*/ 135 w 209"/>
                <a:gd name="T23" fmla="*/ 42 h 112"/>
                <a:gd name="T24" fmla="*/ 128 w 209"/>
                <a:gd name="T25" fmla="*/ 48 h 112"/>
                <a:gd name="T26" fmla="*/ 120 w 209"/>
                <a:gd name="T27" fmla="*/ 28 h 112"/>
                <a:gd name="T28" fmla="*/ 99 w 209"/>
                <a:gd name="T29" fmla="*/ 20 h 112"/>
                <a:gd name="T30" fmla="*/ 107 w 209"/>
                <a:gd name="T31" fmla="*/ 30 h 112"/>
                <a:gd name="T32" fmla="*/ 94 w 209"/>
                <a:gd name="T33" fmla="*/ 31 h 112"/>
                <a:gd name="T34" fmla="*/ 91 w 209"/>
                <a:gd name="T35" fmla="*/ 28 h 112"/>
                <a:gd name="T36" fmla="*/ 73 w 209"/>
                <a:gd name="T37" fmla="*/ 19 h 112"/>
                <a:gd name="T38" fmla="*/ 65 w 209"/>
                <a:gd name="T39" fmla="*/ 30 h 112"/>
                <a:gd name="T40" fmla="*/ 57 w 209"/>
                <a:gd name="T41" fmla="*/ 26 h 112"/>
                <a:gd name="T42" fmla="*/ 59 w 209"/>
                <a:gd name="T43" fmla="*/ 13 h 112"/>
                <a:gd name="T44" fmla="*/ 30 w 209"/>
                <a:gd name="T45" fmla="*/ 20 h 112"/>
                <a:gd name="T46" fmla="*/ 10 w 209"/>
                <a:gd name="T47" fmla="*/ 32 h 112"/>
                <a:gd name="T48" fmla="*/ 6 w 209"/>
                <a:gd name="T49" fmla="*/ 40 h 112"/>
                <a:gd name="T50" fmla="*/ 12 w 209"/>
                <a:gd name="T51" fmla="*/ 49 h 112"/>
                <a:gd name="T52" fmla="*/ 16 w 209"/>
                <a:gd name="T53" fmla="*/ 55 h 112"/>
                <a:gd name="T54" fmla="*/ 43 w 209"/>
                <a:gd name="T55" fmla="*/ 51 h 112"/>
                <a:gd name="T56" fmla="*/ 13 w 209"/>
                <a:gd name="T57" fmla="*/ 63 h 112"/>
                <a:gd name="T58" fmla="*/ 46 w 209"/>
                <a:gd name="T59" fmla="*/ 70 h 112"/>
                <a:gd name="T60" fmla="*/ 85 w 209"/>
                <a:gd name="T61" fmla="*/ 75 h 112"/>
                <a:gd name="T62" fmla="*/ 56 w 209"/>
                <a:gd name="T63" fmla="*/ 77 h 112"/>
                <a:gd name="T64" fmla="*/ 23 w 209"/>
                <a:gd name="T65" fmla="*/ 85 h 112"/>
                <a:gd name="T66" fmla="*/ 38 w 209"/>
                <a:gd name="T67" fmla="*/ 95 h 112"/>
                <a:gd name="T68" fmla="*/ 64 w 209"/>
                <a:gd name="T69" fmla="*/ 101 h 112"/>
                <a:gd name="T70" fmla="*/ 89 w 209"/>
                <a:gd name="T71" fmla="*/ 112 h 112"/>
                <a:gd name="T72" fmla="*/ 123 w 209"/>
                <a:gd name="T73" fmla="*/ 104 h 112"/>
                <a:gd name="T74" fmla="*/ 139 w 209"/>
                <a:gd name="T75" fmla="*/ 97 h 112"/>
                <a:gd name="T76" fmla="*/ 148 w 209"/>
                <a:gd name="T77" fmla="*/ 98 h 112"/>
                <a:gd name="T78" fmla="*/ 162 w 209"/>
                <a:gd name="T79" fmla="*/ 103 h 112"/>
                <a:gd name="T80" fmla="*/ 198 w 209"/>
                <a:gd name="T81" fmla="*/ 103 h 112"/>
                <a:gd name="T82" fmla="*/ 190 w 209"/>
                <a:gd name="T83" fmla="*/ 93 h 112"/>
                <a:gd name="T84" fmla="*/ 182 w 209"/>
                <a:gd name="T85" fmla="*/ 93 h 112"/>
                <a:gd name="T86" fmla="*/ 193 w 209"/>
                <a:gd name="T87" fmla="*/ 85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9" h="112">
                  <a:moveTo>
                    <a:pt x="193" y="85"/>
                  </a:moveTo>
                  <a:cubicBezTo>
                    <a:pt x="196" y="82"/>
                    <a:pt x="208" y="92"/>
                    <a:pt x="209" y="85"/>
                  </a:cubicBezTo>
                  <a:cubicBezTo>
                    <a:pt x="209" y="77"/>
                    <a:pt x="195" y="74"/>
                    <a:pt x="189" y="70"/>
                  </a:cubicBezTo>
                  <a:cubicBezTo>
                    <a:pt x="183" y="66"/>
                    <a:pt x="180" y="68"/>
                    <a:pt x="171" y="61"/>
                  </a:cubicBezTo>
                  <a:cubicBezTo>
                    <a:pt x="161" y="54"/>
                    <a:pt x="173" y="50"/>
                    <a:pt x="166" y="45"/>
                  </a:cubicBezTo>
                  <a:cubicBezTo>
                    <a:pt x="159" y="39"/>
                    <a:pt x="157" y="24"/>
                    <a:pt x="162" y="19"/>
                  </a:cubicBezTo>
                  <a:cubicBezTo>
                    <a:pt x="167" y="14"/>
                    <a:pt x="172" y="7"/>
                    <a:pt x="163" y="3"/>
                  </a:cubicBezTo>
                  <a:cubicBezTo>
                    <a:pt x="154" y="0"/>
                    <a:pt x="140" y="6"/>
                    <a:pt x="141" y="8"/>
                  </a:cubicBezTo>
                  <a:cubicBezTo>
                    <a:pt x="143" y="10"/>
                    <a:pt x="155" y="17"/>
                    <a:pt x="155" y="20"/>
                  </a:cubicBezTo>
                  <a:cubicBezTo>
                    <a:pt x="155" y="23"/>
                    <a:pt x="144" y="12"/>
                    <a:pt x="140" y="14"/>
                  </a:cubicBezTo>
                  <a:cubicBezTo>
                    <a:pt x="136" y="17"/>
                    <a:pt x="131" y="9"/>
                    <a:pt x="128" y="14"/>
                  </a:cubicBezTo>
                  <a:cubicBezTo>
                    <a:pt x="124" y="19"/>
                    <a:pt x="132" y="37"/>
                    <a:pt x="135" y="42"/>
                  </a:cubicBezTo>
                  <a:cubicBezTo>
                    <a:pt x="138" y="47"/>
                    <a:pt x="132" y="47"/>
                    <a:pt x="128" y="48"/>
                  </a:cubicBezTo>
                  <a:cubicBezTo>
                    <a:pt x="124" y="49"/>
                    <a:pt x="124" y="34"/>
                    <a:pt x="120" y="28"/>
                  </a:cubicBezTo>
                  <a:cubicBezTo>
                    <a:pt x="116" y="23"/>
                    <a:pt x="100" y="16"/>
                    <a:pt x="99" y="20"/>
                  </a:cubicBezTo>
                  <a:cubicBezTo>
                    <a:pt x="98" y="24"/>
                    <a:pt x="109" y="24"/>
                    <a:pt x="107" y="30"/>
                  </a:cubicBezTo>
                  <a:cubicBezTo>
                    <a:pt x="106" y="35"/>
                    <a:pt x="100" y="26"/>
                    <a:pt x="94" y="31"/>
                  </a:cubicBezTo>
                  <a:cubicBezTo>
                    <a:pt x="89" y="35"/>
                    <a:pt x="90" y="32"/>
                    <a:pt x="91" y="28"/>
                  </a:cubicBezTo>
                  <a:cubicBezTo>
                    <a:pt x="92" y="23"/>
                    <a:pt x="83" y="18"/>
                    <a:pt x="73" y="19"/>
                  </a:cubicBezTo>
                  <a:cubicBezTo>
                    <a:pt x="63" y="20"/>
                    <a:pt x="68" y="27"/>
                    <a:pt x="65" y="30"/>
                  </a:cubicBezTo>
                  <a:cubicBezTo>
                    <a:pt x="62" y="32"/>
                    <a:pt x="47" y="28"/>
                    <a:pt x="57" y="26"/>
                  </a:cubicBezTo>
                  <a:cubicBezTo>
                    <a:pt x="66" y="24"/>
                    <a:pt x="62" y="19"/>
                    <a:pt x="59" y="13"/>
                  </a:cubicBezTo>
                  <a:cubicBezTo>
                    <a:pt x="55" y="8"/>
                    <a:pt x="46" y="14"/>
                    <a:pt x="30" y="20"/>
                  </a:cubicBezTo>
                  <a:cubicBezTo>
                    <a:pt x="15" y="25"/>
                    <a:pt x="8" y="31"/>
                    <a:pt x="10" y="32"/>
                  </a:cubicBezTo>
                  <a:cubicBezTo>
                    <a:pt x="12" y="32"/>
                    <a:pt x="12" y="35"/>
                    <a:pt x="6" y="40"/>
                  </a:cubicBezTo>
                  <a:cubicBezTo>
                    <a:pt x="0" y="45"/>
                    <a:pt x="6" y="49"/>
                    <a:pt x="12" y="49"/>
                  </a:cubicBezTo>
                  <a:cubicBezTo>
                    <a:pt x="17" y="49"/>
                    <a:pt x="13" y="54"/>
                    <a:pt x="16" y="55"/>
                  </a:cubicBezTo>
                  <a:cubicBezTo>
                    <a:pt x="20" y="56"/>
                    <a:pt x="38" y="48"/>
                    <a:pt x="43" y="51"/>
                  </a:cubicBezTo>
                  <a:cubicBezTo>
                    <a:pt x="48" y="55"/>
                    <a:pt x="13" y="57"/>
                    <a:pt x="13" y="63"/>
                  </a:cubicBezTo>
                  <a:cubicBezTo>
                    <a:pt x="13" y="69"/>
                    <a:pt x="32" y="72"/>
                    <a:pt x="46" y="70"/>
                  </a:cubicBezTo>
                  <a:cubicBezTo>
                    <a:pt x="60" y="67"/>
                    <a:pt x="85" y="72"/>
                    <a:pt x="85" y="75"/>
                  </a:cubicBezTo>
                  <a:cubicBezTo>
                    <a:pt x="85" y="79"/>
                    <a:pt x="68" y="78"/>
                    <a:pt x="56" y="77"/>
                  </a:cubicBezTo>
                  <a:cubicBezTo>
                    <a:pt x="43" y="77"/>
                    <a:pt x="22" y="81"/>
                    <a:pt x="23" y="85"/>
                  </a:cubicBezTo>
                  <a:cubicBezTo>
                    <a:pt x="24" y="89"/>
                    <a:pt x="25" y="89"/>
                    <a:pt x="38" y="95"/>
                  </a:cubicBezTo>
                  <a:cubicBezTo>
                    <a:pt x="51" y="101"/>
                    <a:pt x="65" y="92"/>
                    <a:pt x="64" y="101"/>
                  </a:cubicBezTo>
                  <a:cubicBezTo>
                    <a:pt x="64" y="109"/>
                    <a:pt x="71" y="111"/>
                    <a:pt x="89" y="112"/>
                  </a:cubicBezTo>
                  <a:cubicBezTo>
                    <a:pt x="106" y="112"/>
                    <a:pt x="114" y="104"/>
                    <a:pt x="123" y="104"/>
                  </a:cubicBezTo>
                  <a:cubicBezTo>
                    <a:pt x="131" y="105"/>
                    <a:pt x="135" y="103"/>
                    <a:pt x="139" y="97"/>
                  </a:cubicBezTo>
                  <a:cubicBezTo>
                    <a:pt x="143" y="91"/>
                    <a:pt x="147" y="95"/>
                    <a:pt x="148" y="98"/>
                  </a:cubicBezTo>
                  <a:cubicBezTo>
                    <a:pt x="149" y="101"/>
                    <a:pt x="160" y="100"/>
                    <a:pt x="162" y="103"/>
                  </a:cubicBezTo>
                  <a:cubicBezTo>
                    <a:pt x="169" y="109"/>
                    <a:pt x="190" y="107"/>
                    <a:pt x="198" y="103"/>
                  </a:cubicBezTo>
                  <a:cubicBezTo>
                    <a:pt x="206" y="99"/>
                    <a:pt x="194" y="88"/>
                    <a:pt x="190" y="93"/>
                  </a:cubicBezTo>
                  <a:cubicBezTo>
                    <a:pt x="186" y="98"/>
                    <a:pt x="183" y="95"/>
                    <a:pt x="182" y="93"/>
                  </a:cubicBezTo>
                  <a:cubicBezTo>
                    <a:pt x="181" y="90"/>
                    <a:pt x="190" y="89"/>
                    <a:pt x="193"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371" name="Freeform 2186"/>
            <p:cNvSpPr>
              <a:spLocks/>
            </p:cNvSpPr>
            <p:nvPr/>
          </p:nvSpPr>
          <p:spPr bwMode="auto">
            <a:xfrm>
              <a:off x="2254439" y="2272286"/>
              <a:ext cx="135663" cy="120499"/>
            </a:xfrm>
            <a:custGeom>
              <a:avLst/>
              <a:gdLst>
                <a:gd name="T0" fmla="*/ 40 w 77"/>
                <a:gd name="T1" fmla="*/ 63 h 71"/>
                <a:gd name="T2" fmla="*/ 60 w 77"/>
                <a:gd name="T3" fmla="*/ 58 h 71"/>
                <a:gd name="T4" fmla="*/ 75 w 77"/>
                <a:gd name="T5" fmla="*/ 30 h 71"/>
                <a:gd name="T6" fmla="*/ 68 w 77"/>
                <a:gd name="T7" fmla="*/ 29 h 71"/>
                <a:gd name="T8" fmla="*/ 67 w 77"/>
                <a:gd name="T9" fmla="*/ 33 h 71"/>
                <a:gd name="T10" fmla="*/ 53 w 77"/>
                <a:gd name="T11" fmla="*/ 28 h 71"/>
                <a:gd name="T12" fmla="*/ 67 w 77"/>
                <a:gd name="T13" fmla="*/ 16 h 71"/>
                <a:gd name="T14" fmla="*/ 59 w 77"/>
                <a:gd name="T15" fmla="*/ 5 h 71"/>
                <a:gd name="T16" fmla="*/ 45 w 77"/>
                <a:gd name="T17" fmla="*/ 9 h 71"/>
                <a:gd name="T18" fmla="*/ 38 w 77"/>
                <a:gd name="T19" fmla="*/ 11 h 71"/>
                <a:gd name="T20" fmla="*/ 19 w 77"/>
                <a:gd name="T21" fmla="*/ 20 h 71"/>
                <a:gd name="T22" fmla="*/ 31 w 77"/>
                <a:gd name="T23" fmla="*/ 30 h 71"/>
                <a:gd name="T24" fmla="*/ 9 w 77"/>
                <a:gd name="T25" fmla="*/ 28 h 71"/>
                <a:gd name="T26" fmla="*/ 17 w 77"/>
                <a:gd name="T27" fmla="*/ 44 h 71"/>
                <a:gd name="T28" fmla="*/ 40 w 77"/>
                <a:gd name="T29" fmla="*/ 63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7" h="71">
                  <a:moveTo>
                    <a:pt x="40" y="63"/>
                  </a:moveTo>
                  <a:cubicBezTo>
                    <a:pt x="51" y="71"/>
                    <a:pt x="48" y="57"/>
                    <a:pt x="60" y="58"/>
                  </a:cubicBezTo>
                  <a:cubicBezTo>
                    <a:pt x="73" y="58"/>
                    <a:pt x="73" y="38"/>
                    <a:pt x="75" y="30"/>
                  </a:cubicBezTo>
                  <a:cubicBezTo>
                    <a:pt x="77" y="23"/>
                    <a:pt x="65" y="23"/>
                    <a:pt x="68" y="29"/>
                  </a:cubicBezTo>
                  <a:cubicBezTo>
                    <a:pt x="71" y="34"/>
                    <a:pt x="68" y="40"/>
                    <a:pt x="67" y="33"/>
                  </a:cubicBezTo>
                  <a:cubicBezTo>
                    <a:pt x="66" y="27"/>
                    <a:pt x="56" y="33"/>
                    <a:pt x="53" y="28"/>
                  </a:cubicBezTo>
                  <a:cubicBezTo>
                    <a:pt x="49" y="23"/>
                    <a:pt x="64" y="22"/>
                    <a:pt x="67" y="16"/>
                  </a:cubicBezTo>
                  <a:cubicBezTo>
                    <a:pt x="71" y="9"/>
                    <a:pt x="56" y="10"/>
                    <a:pt x="59" y="5"/>
                  </a:cubicBezTo>
                  <a:cubicBezTo>
                    <a:pt x="63" y="0"/>
                    <a:pt x="37" y="6"/>
                    <a:pt x="45" y="9"/>
                  </a:cubicBezTo>
                  <a:cubicBezTo>
                    <a:pt x="52" y="12"/>
                    <a:pt x="45" y="16"/>
                    <a:pt x="38" y="11"/>
                  </a:cubicBezTo>
                  <a:cubicBezTo>
                    <a:pt x="31" y="6"/>
                    <a:pt x="12" y="14"/>
                    <a:pt x="19" y="20"/>
                  </a:cubicBezTo>
                  <a:cubicBezTo>
                    <a:pt x="24" y="24"/>
                    <a:pt x="41" y="17"/>
                    <a:pt x="31" y="30"/>
                  </a:cubicBezTo>
                  <a:cubicBezTo>
                    <a:pt x="22" y="43"/>
                    <a:pt x="18" y="26"/>
                    <a:pt x="9" y="28"/>
                  </a:cubicBezTo>
                  <a:cubicBezTo>
                    <a:pt x="0" y="29"/>
                    <a:pt x="4" y="40"/>
                    <a:pt x="17" y="44"/>
                  </a:cubicBezTo>
                  <a:cubicBezTo>
                    <a:pt x="31" y="48"/>
                    <a:pt x="29" y="56"/>
                    <a:pt x="40"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372" name="Freeform 2187"/>
            <p:cNvSpPr>
              <a:spLocks/>
            </p:cNvSpPr>
            <p:nvPr/>
          </p:nvSpPr>
          <p:spPr bwMode="auto">
            <a:xfrm>
              <a:off x="2215412" y="2220129"/>
              <a:ext cx="29734" cy="26977"/>
            </a:xfrm>
            <a:custGeom>
              <a:avLst/>
              <a:gdLst>
                <a:gd name="T0" fmla="*/ 14 w 17"/>
                <a:gd name="T1" fmla="*/ 12 h 16"/>
                <a:gd name="T2" fmla="*/ 3 w 17"/>
                <a:gd name="T3" fmla="*/ 7 h 16"/>
                <a:gd name="T4" fmla="*/ 14 w 17"/>
                <a:gd name="T5" fmla="*/ 12 h 16"/>
              </a:gdLst>
              <a:ahLst/>
              <a:cxnLst>
                <a:cxn ang="0">
                  <a:pos x="T0" y="T1"/>
                </a:cxn>
                <a:cxn ang="0">
                  <a:pos x="T2" y="T3"/>
                </a:cxn>
                <a:cxn ang="0">
                  <a:pos x="T4" y="T5"/>
                </a:cxn>
              </a:cxnLst>
              <a:rect l="0" t="0" r="r" b="b"/>
              <a:pathLst>
                <a:path w="17" h="16">
                  <a:moveTo>
                    <a:pt x="14" y="12"/>
                  </a:moveTo>
                  <a:cubicBezTo>
                    <a:pt x="17" y="8"/>
                    <a:pt x="6" y="0"/>
                    <a:pt x="3" y="7"/>
                  </a:cubicBezTo>
                  <a:cubicBezTo>
                    <a:pt x="0" y="14"/>
                    <a:pt x="10" y="16"/>
                    <a:pt x="1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373" name="Freeform 2188"/>
            <p:cNvSpPr>
              <a:spLocks/>
            </p:cNvSpPr>
            <p:nvPr/>
          </p:nvSpPr>
          <p:spPr bwMode="auto">
            <a:xfrm>
              <a:off x="2373376" y="1962946"/>
              <a:ext cx="236016" cy="160065"/>
            </a:xfrm>
            <a:custGeom>
              <a:avLst/>
              <a:gdLst>
                <a:gd name="T0" fmla="*/ 8 w 133"/>
                <a:gd name="T1" fmla="*/ 48 h 94"/>
                <a:gd name="T2" fmla="*/ 19 w 133"/>
                <a:gd name="T3" fmla="*/ 60 h 94"/>
                <a:gd name="T4" fmla="*/ 52 w 133"/>
                <a:gd name="T5" fmla="*/ 61 h 94"/>
                <a:gd name="T6" fmla="*/ 32 w 133"/>
                <a:gd name="T7" fmla="*/ 71 h 94"/>
                <a:gd name="T8" fmla="*/ 48 w 133"/>
                <a:gd name="T9" fmla="*/ 83 h 94"/>
                <a:gd name="T10" fmla="*/ 75 w 133"/>
                <a:gd name="T11" fmla="*/ 90 h 94"/>
                <a:gd name="T12" fmla="*/ 91 w 133"/>
                <a:gd name="T13" fmla="*/ 90 h 94"/>
                <a:gd name="T14" fmla="*/ 102 w 133"/>
                <a:gd name="T15" fmla="*/ 77 h 94"/>
                <a:gd name="T16" fmla="*/ 114 w 133"/>
                <a:gd name="T17" fmla="*/ 68 h 94"/>
                <a:gd name="T18" fmla="*/ 133 w 133"/>
                <a:gd name="T19" fmla="*/ 61 h 94"/>
                <a:gd name="T20" fmla="*/ 122 w 133"/>
                <a:gd name="T21" fmla="*/ 56 h 94"/>
                <a:gd name="T22" fmla="*/ 111 w 133"/>
                <a:gd name="T23" fmla="*/ 49 h 94"/>
                <a:gd name="T24" fmla="*/ 106 w 133"/>
                <a:gd name="T25" fmla="*/ 38 h 94"/>
                <a:gd name="T26" fmla="*/ 98 w 133"/>
                <a:gd name="T27" fmla="*/ 36 h 94"/>
                <a:gd name="T28" fmla="*/ 87 w 133"/>
                <a:gd name="T29" fmla="*/ 31 h 94"/>
                <a:gd name="T30" fmla="*/ 52 w 133"/>
                <a:gd name="T31" fmla="*/ 12 h 94"/>
                <a:gd name="T32" fmla="*/ 32 w 133"/>
                <a:gd name="T33" fmla="*/ 9 h 94"/>
                <a:gd name="T34" fmla="*/ 33 w 133"/>
                <a:gd name="T35" fmla="*/ 14 h 94"/>
                <a:gd name="T36" fmla="*/ 26 w 133"/>
                <a:gd name="T37" fmla="*/ 19 h 94"/>
                <a:gd name="T38" fmla="*/ 16 w 133"/>
                <a:gd name="T39" fmla="*/ 24 h 94"/>
                <a:gd name="T40" fmla="*/ 18 w 133"/>
                <a:gd name="T41" fmla="*/ 37 h 94"/>
                <a:gd name="T42" fmla="*/ 12 w 133"/>
                <a:gd name="T43" fmla="*/ 42 h 94"/>
                <a:gd name="T44" fmla="*/ 8 w 133"/>
                <a:gd name="T45" fmla="*/ 4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3" h="94">
                  <a:moveTo>
                    <a:pt x="8" y="48"/>
                  </a:moveTo>
                  <a:cubicBezTo>
                    <a:pt x="16" y="52"/>
                    <a:pt x="11" y="57"/>
                    <a:pt x="19" y="60"/>
                  </a:cubicBezTo>
                  <a:cubicBezTo>
                    <a:pt x="27" y="64"/>
                    <a:pt x="50" y="56"/>
                    <a:pt x="52" y="61"/>
                  </a:cubicBezTo>
                  <a:cubicBezTo>
                    <a:pt x="54" y="67"/>
                    <a:pt x="29" y="67"/>
                    <a:pt x="32" y="71"/>
                  </a:cubicBezTo>
                  <a:cubicBezTo>
                    <a:pt x="36" y="74"/>
                    <a:pt x="50" y="80"/>
                    <a:pt x="48" y="83"/>
                  </a:cubicBezTo>
                  <a:cubicBezTo>
                    <a:pt x="46" y="86"/>
                    <a:pt x="72" y="94"/>
                    <a:pt x="75" y="90"/>
                  </a:cubicBezTo>
                  <a:cubicBezTo>
                    <a:pt x="77" y="86"/>
                    <a:pt x="84" y="87"/>
                    <a:pt x="91" y="90"/>
                  </a:cubicBezTo>
                  <a:cubicBezTo>
                    <a:pt x="97" y="92"/>
                    <a:pt x="98" y="74"/>
                    <a:pt x="102" y="77"/>
                  </a:cubicBezTo>
                  <a:cubicBezTo>
                    <a:pt x="107" y="80"/>
                    <a:pt x="106" y="71"/>
                    <a:pt x="114" y="68"/>
                  </a:cubicBezTo>
                  <a:cubicBezTo>
                    <a:pt x="121" y="65"/>
                    <a:pt x="132" y="65"/>
                    <a:pt x="133" y="61"/>
                  </a:cubicBezTo>
                  <a:cubicBezTo>
                    <a:pt x="133" y="59"/>
                    <a:pt x="131" y="55"/>
                    <a:pt x="122" y="56"/>
                  </a:cubicBezTo>
                  <a:cubicBezTo>
                    <a:pt x="113" y="57"/>
                    <a:pt x="107" y="54"/>
                    <a:pt x="111" y="49"/>
                  </a:cubicBezTo>
                  <a:cubicBezTo>
                    <a:pt x="115" y="44"/>
                    <a:pt x="101" y="42"/>
                    <a:pt x="106" y="38"/>
                  </a:cubicBezTo>
                  <a:cubicBezTo>
                    <a:pt x="111" y="34"/>
                    <a:pt x="96" y="30"/>
                    <a:pt x="98" y="36"/>
                  </a:cubicBezTo>
                  <a:cubicBezTo>
                    <a:pt x="99" y="42"/>
                    <a:pt x="89" y="37"/>
                    <a:pt x="87" y="31"/>
                  </a:cubicBezTo>
                  <a:cubicBezTo>
                    <a:pt x="86" y="26"/>
                    <a:pt x="65" y="24"/>
                    <a:pt x="52" y="12"/>
                  </a:cubicBezTo>
                  <a:cubicBezTo>
                    <a:pt x="38" y="0"/>
                    <a:pt x="24" y="8"/>
                    <a:pt x="32" y="9"/>
                  </a:cubicBezTo>
                  <a:cubicBezTo>
                    <a:pt x="40" y="11"/>
                    <a:pt x="40" y="15"/>
                    <a:pt x="33" y="14"/>
                  </a:cubicBezTo>
                  <a:cubicBezTo>
                    <a:pt x="27" y="14"/>
                    <a:pt x="15" y="15"/>
                    <a:pt x="26" y="19"/>
                  </a:cubicBezTo>
                  <a:cubicBezTo>
                    <a:pt x="36" y="23"/>
                    <a:pt x="25" y="24"/>
                    <a:pt x="16" y="24"/>
                  </a:cubicBezTo>
                  <a:cubicBezTo>
                    <a:pt x="8" y="24"/>
                    <a:pt x="7" y="35"/>
                    <a:pt x="18" y="37"/>
                  </a:cubicBezTo>
                  <a:cubicBezTo>
                    <a:pt x="29" y="38"/>
                    <a:pt x="21" y="45"/>
                    <a:pt x="12" y="42"/>
                  </a:cubicBezTo>
                  <a:cubicBezTo>
                    <a:pt x="3" y="40"/>
                    <a:pt x="0" y="44"/>
                    <a:pt x="8"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374" name="Freeform 2189"/>
            <p:cNvSpPr>
              <a:spLocks/>
            </p:cNvSpPr>
            <p:nvPr/>
          </p:nvSpPr>
          <p:spPr bwMode="auto">
            <a:xfrm>
              <a:off x="2380810" y="2128407"/>
              <a:ext cx="70619" cy="30574"/>
            </a:xfrm>
            <a:custGeom>
              <a:avLst/>
              <a:gdLst>
                <a:gd name="T0" fmla="*/ 39 w 40"/>
                <a:gd name="T1" fmla="*/ 3 h 17"/>
                <a:gd name="T2" fmla="*/ 6 w 40"/>
                <a:gd name="T3" fmla="*/ 9 h 17"/>
                <a:gd name="T4" fmla="*/ 39 w 40"/>
                <a:gd name="T5" fmla="*/ 3 h 17"/>
              </a:gdLst>
              <a:ahLst/>
              <a:cxnLst>
                <a:cxn ang="0">
                  <a:pos x="T0" y="T1"/>
                </a:cxn>
                <a:cxn ang="0">
                  <a:pos x="T2" y="T3"/>
                </a:cxn>
                <a:cxn ang="0">
                  <a:pos x="T4" y="T5"/>
                </a:cxn>
              </a:cxnLst>
              <a:rect l="0" t="0" r="r" b="b"/>
              <a:pathLst>
                <a:path w="40" h="17">
                  <a:moveTo>
                    <a:pt x="39" y="3"/>
                  </a:moveTo>
                  <a:cubicBezTo>
                    <a:pt x="38" y="0"/>
                    <a:pt x="0" y="5"/>
                    <a:pt x="6" y="9"/>
                  </a:cubicBezTo>
                  <a:cubicBezTo>
                    <a:pt x="16" y="17"/>
                    <a:pt x="40" y="6"/>
                    <a:pt x="3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383" name="Freeform 2190"/>
            <p:cNvSpPr>
              <a:spLocks/>
            </p:cNvSpPr>
            <p:nvPr/>
          </p:nvSpPr>
          <p:spPr bwMode="auto">
            <a:xfrm>
              <a:off x="2191253" y="2123011"/>
              <a:ext cx="39026" cy="44962"/>
            </a:xfrm>
            <a:custGeom>
              <a:avLst/>
              <a:gdLst>
                <a:gd name="T0" fmla="*/ 18 w 22"/>
                <a:gd name="T1" fmla="*/ 21 h 27"/>
                <a:gd name="T2" fmla="*/ 1 w 22"/>
                <a:gd name="T3" fmla="*/ 8 h 27"/>
                <a:gd name="T4" fmla="*/ 18 w 22"/>
                <a:gd name="T5" fmla="*/ 21 h 27"/>
              </a:gdLst>
              <a:ahLst/>
              <a:cxnLst>
                <a:cxn ang="0">
                  <a:pos x="T0" y="T1"/>
                </a:cxn>
                <a:cxn ang="0">
                  <a:pos x="T2" y="T3"/>
                </a:cxn>
                <a:cxn ang="0">
                  <a:pos x="T4" y="T5"/>
                </a:cxn>
              </a:cxnLst>
              <a:rect l="0" t="0" r="r" b="b"/>
              <a:pathLst>
                <a:path w="22" h="27">
                  <a:moveTo>
                    <a:pt x="18" y="21"/>
                  </a:moveTo>
                  <a:cubicBezTo>
                    <a:pt x="22" y="16"/>
                    <a:pt x="2" y="0"/>
                    <a:pt x="1" y="8"/>
                  </a:cubicBezTo>
                  <a:cubicBezTo>
                    <a:pt x="0" y="15"/>
                    <a:pt x="14" y="27"/>
                    <a:pt x="18"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384" name="Freeform 2191"/>
            <p:cNvSpPr>
              <a:spLocks/>
            </p:cNvSpPr>
            <p:nvPr/>
          </p:nvSpPr>
          <p:spPr bwMode="auto">
            <a:xfrm>
              <a:off x="2345500" y="2081646"/>
              <a:ext cx="78053" cy="48559"/>
            </a:xfrm>
            <a:custGeom>
              <a:avLst/>
              <a:gdLst>
                <a:gd name="T0" fmla="*/ 17 w 44"/>
                <a:gd name="T1" fmla="*/ 29 h 29"/>
                <a:gd name="T2" fmla="*/ 37 w 44"/>
                <a:gd name="T3" fmla="*/ 25 h 29"/>
                <a:gd name="T4" fmla="*/ 38 w 44"/>
                <a:gd name="T5" fmla="*/ 17 h 29"/>
                <a:gd name="T6" fmla="*/ 26 w 44"/>
                <a:gd name="T7" fmla="*/ 12 h 29"/>
                <a:gd name="T8" fmla="*/ 3 w 44"/>
                <a:gd name="T9" fmla="*/ 5 h 29"/>
                <a:gd name="T10" fmla="*/ 17 w 44"/>
                <a:gd name="T11" fmla="*/ 29 h 29"/>
              </a:gdLst>
              <a:ahLst/>
              <a:cxnLst>
                <a:cxn ang="0">
                  <a:pos x="T0" y="T1"/>
                </a:cxn>
                <a:cxn ang="0">
                  <a:pos x="T2" y="T3"/>
                </a:cxn>
                <a:cxn ang="0">
                  <a:pos x="T4" y="T5"/>
                </a:cxn>
                <a:cxn ang="0">
                  <a:pos x="T6" y="T7"/>
                </a:cxn>
                <a:cxn ang="0">
                  <a:pos x="T8" y="T9"/>
                </a:cxn>
                <a:cxn ang="0">
                  <a:pos x="T10" y="T11"/>
                </a:cxn>
              </a:cxnLst>
              <a:rect l="0" t="0" r="r" b="b"/>
              <a:pathLst>
                <a:path w="44" h="29">
                  <a:moveTo>
                    <a:pt x="17" y="29"/>
                  </a:moveTo>
                  <a:cubicBezTo>
                    <a:pt x="25" y="29"/>
                    <a:pt x="31" y="28"/>
                    <a:pt x="37" y="25"/>
                  </a:cubicBezTo>
                  <a:cubicBezTo>
                    <a:pt x="44" y="23"/>
                    <a:pt x="34" y="23"/>
                    <a:pt x="38" y="17"/>
                  </a:cubicBezTo>
                  <a:cubicBezTo>
                    <a:pt x="43" y="11"/>
                    <a:pt x="27" y="10"/>
                    <a:pt x="26" y="12"/>
                  </a:cubicBezTo>
                  <a:cubicBezTo>
                    <a:pt x="25" y="14"/>
                    <a:pt x="6" y="0"/>
                    <a:pt x="3" y="5"/>
                  </a:cubicBezTo>
                  <a:cubicBezTo>
                    <a:pt x="0" y="9"/>
                    <a:pt x="10" y="29"/>
                    <a:pt x="17"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385" name="Freeform 2192"/>
            <p:cNvSpPr>
              <a:spLocks/>
            </p:cNvSpPr>
            <p:nvPr/>
          </p:nvSpPr>
          <p:spPr bwMode="auto">
            <a:xfrm>
              <a:off x="2479305" y="2133802"/>
              <a:ext cx="52035" cy="28776"/>
            </a:xfrm>
            <a:custGeom>
              <a:avLst/>
              <a:gdLst>
                <a:gd name="T0" fmla="*/ 20 w 29"/>
                <a:gd name="T1" fmla="*/ 4 h 16"/>
                <a:gd name="T2" fmla="*/ 9 w 29"/>
                <a:gd name="T3" fmla="*/ 13 h 16"/>
                <a:gd name="T4" fmla="*/ 20 w 29"/>
                <a:gd name="T5" fmla="*/ 4 h 16"/>
              </a:gdLst>
              <a:ahLst/>
              <a:cxnLst>
                <a:cxn ang="0">
                  <a:pos x="T0" y="T1"/>
                </a:cxn>
                <a:cxn ang="0">
                  <a:pos x="T2" y="T3"/>
                </a:cxn>
                <a:cxn ang="0">
                  <a:pos x="T4" y="T5"/>
                </a:cxn>
              </a:cxnLst>
              <a:rect l="0" t="0" r="r" b="b"/>
              <a:pathLst>
                <a:path w="29" h="16">
                  <a:moveTo>
                    <a:pt x="20" y="4"/>
                  </a:moveTo>
                  <a:cubicBezTo>
                    <a:pt x="11" y="0"/>
                    <a:pt x="0" y="9"/>
                    <a:pt x="9" y="13"/>
                  </a:cubicBezTo>
                  <a:cubicBezTo>
                    <a:pt x="17" y="16"/>
                    <a:pt x="29" y="9"/>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386" name="Freeform 2193"/>
            <p:cNvSpPr>
              <a:spLocks/>
            </p:cNvSpPr>
            <p:nvPr/>
          </p:nvSpPr>
          <p:spPr bwMode="auto">
            <a:xfrm>
              <a:off x="2193112" y="2061863"/>
              <a:ext cx="146813" cy="73738"/>
            </a:xfrm>
            <a:custGeom>
              <a:avLst/>
              <a:gdLst>
                <a:gd name="T0" fmla="*/ 14 w 82"/>
                <a:gd name="T1" fmla="*/ 14 h 43"/>
                <a:gd name="T2" fmla="*/ 29 w 82"/>
                <a:gd name="T3" fmla="*/ 21 h 43"/>
                <a:gd name="T4" fmla="*/ 11 w 82"/>
                <a:gd name="T5" fmla="*/ 24 h 43"/>
                <a:gd name="T6" fmla="*/ 25 w 82"/>
                <a:gd name="T7" fmla="*/ 28 h 43"/>
                <a:gd name="T8" fmla="*/ 55 w 82"/>
                <a:gd name="T9" fmla="*/ 34 h 43"/>
                <a:gd name="T10" fmla="*/ 76 w 82"/>
                <a:gd name="T11" fmla="*/ 36 h 43"/>
                <a:gd name="T12" fmla="*/ 72 w 82"/>
                <a:gd name="T13" fmla="*/ 24 h 43"/>
                <a:gd name="T14" fmla="*/ 58 w 82"/>
                <a:gd name="T15" fmla="*/ 16 h 43"/>
                <a:gd name="T16" fmla="*/ 46 w 82"/>
                <a:gd name="T17" fmla="*/ 8 h 43"/>
                <a:gd name="T18" fmla="*/ 39 w 82"/>
                <a:gd name="T19" fmla="*/ 7 h 43"/>
                <a:gd name="T20" fmla="*/ 6 w 82"/>
                <a:gd name="T21" fmla="*/ 2 h 43"/>
                <a:gd name="T22" fmla="*/ 14 w 82"/>
                <a:gd name="T23" fmla="*/ 1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2" h="43">
                  <a:moveTo>
                    <a:pt x="14" y="14"/>
                  </a:moveTo>
                  <a:cubicBezTo>
                    <a:pt x="20" y="10"/>
                    <a:pt x="31" y="17"/>
                    <a:pt x="29" y="21"/>
                  </a:cubicBezTo>
                  <a:cubicBezTo>
                    <a:pt x="27" y="26"/>
                    <a:pt x="10" y="21"/>
                    <a:pt x="11" y="24"/>
                  </a:cubicBezTo>
                  <a:cubicBezTo>
                    <a:pt x="11" y="26"/>
                    <a:pt x="13" y="32"/>
                    <a:pt x="25" y="28"/>
                  </a:cubicBezTo>
                  <a:cubicBezTo>
                    <a:pt x="37" y="25"/>
                    <a:pt x="47" y="27"/>
                    <a:pt x="55" y="34"/>
                  </a:cubicBezTo>
                  <a:cubicBezTo>
                    <a:pt x="63" y="40"/>
                    <a:pt x="71" y="43"/>
                    <a:pt x="76" y="36"/>
                  </a:cubicBezTo>
                  <a:cubicBezTo>
                    <a:pt x="82" y="30"/>
                    <a:pt x="69" y="29"/>
                    <a:pt x="72" y="24"/>
                  </a:cubicBezTo>
                  <a:cubicBezTo>
                    <a:pt x="74" y="19"/>
                    <a:pt x="64" y="16"/>
                    <a:pt x="58" y="16"/>
                  </a:cubicBezTo>
                  <a:cubicBezTo>
                    <a:pt x="53" y="16"/>
                    <a:pt x="51" y="6"/>
                    <a:pt x="46" y="8"/>
                  </a:cubicBezTo>
                  <a:cubicBezTo>
                    <a:pt x="42" y="10"/>
                    <a:pt x="39" y="13"/>
                    <a:pt x="39" y="7"/>
                  </a:cubicBezTo>
                  <a:cubicBezTo>
                    <a:pt x="39" y="0"/>
                    <a:pt x="13" y="0"/>
                    <a:pt x="6" y="2"/>
                  </a:cubicBezTo>
                  <a:cubicBezTo>
                    <a:pt x="0" y="5"/>
                    <a:pt x="8" y="18"/>
                    <a:pt x="14"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399" name="Freeform 2194"/>
            <p:cNvSpPr>
              <a:spLocks/>
            </p:cNvSpPr>
            <p:nvPr/>
          </p:nvSpPr>
          <p:spPr bwMode="auto">
            <a:xfrm>
              <a:off x="2691162" y="2283076"/>
              <a:ext cx="94778" cy="53955"/>
            </a:xfrm>
            <a:custGeom>
              <a:avLst/>
              <a:gdLst>
                <a:gd name="T0" fmla="*/ 3 w 54"/>
                <a:gd name="T1" fmla="*/ 7 h 31"/>
                <a:gd name="T2" fmla="*/ 10 w 54"/>
                <a:gd name="T3" fmla="*/ 21 h 31"/>
                <a:gd name="T4" fmla="*/ 27 w 54"/>
                <a:gd name="T5" fmla="*/ 26 h 31"/>
                <a:gd name="T6" fmla="*/ 54 w 54"/>
                <a:gd name="T7" fmla="*/ 22 h 31"/>
                <a:gd name="T8" fmla="*/ 26 w 54"/>
                <a:gd name="T9" fmla="*/ 8 h 31"/>
                <a:gd name="T10" fmla="*/ 3 w 54"/>
                <a:gd name="T11" fmla="*/ 7 h 31"/>
              </a:gdLst>
              <a:ahLst/>
              <a:cxnLst>
                <a:cxn ang="0">
                  <a:pos x="T0" y="T1"/>
                </a:cxn>
                <a:cxn ang="0">
                  <a:pos x="T2" y="T3"/>
                </a:cxn>
                <a:cxn ang="0">
                  <a:pos x="T4" y="T5"/>
                </a:cxn>
                <a:cxn ang="0">
                  <a:pos x="T6" y="T7"/>
                </a:cxn>
                <a:cxn ang="0">
                  <a:pos x="T8" y="T9"/>
                </a:cxn>
                <a:cxn ang="0">
                  <a:pos x="T10" y="T11"/>
                </a:cxn>
              </a:cxnLst>
              <a:rect l="0" t="0" r="r" b="b"/>
              <a:pathLst>
                <a:path w="54" h="31">
                  <a:moveTo>
                    <a:pt x="3" y="7"/>
                  </a:moveTo>
                  <a:cubicBezTo>
                    <a:pt x="0" y="13"/>
                    <a:pt x="10" y="13"/>
                    <a:pt x="10" y="21"/>
                  </a:cubicBezTo>
                  <a:cubicBezTo>
                    <a:pt x="11" y="28"/>
                    <a:pt x="20" y="31"/>
                    <a:pt x="27" y="26"/>
                  </a:cubicBezTo>
                  <a:cubicBezTo>
                    <a:pt x="34" y="22"/>
                    <a:pt x="54" y="28"/>
                    <a:pt x="54" y="22"/>
                  </a:cubicBezTo>
                  <a:cubicBezTo>
                    <a:pt x="54" y="16"/>
                    <a:pt x="33" y="6"/>
                    <a:pt x="26" y="8"/>
                  </a:cubicBezTo>
                  <a:cubicBezTo>
                    <a:pt x="18" y="9"/>
                    <a:pt x="6" y="0"/>
                    <a:pt x="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400" name="Freeform 2195"/>
            <p:cNvSpPr>
              <a:spLocks/>
            </p:cNvSpPr>
            <p:nvPr/>
          </p:nvSpPr>
          <p:spPr bwMode="auto">
            <a:xfrm>
              <a:off x="1919928" y="2196749"/>
              <a:ext cx="40885" cy="28776"/>
            </a:xfrm>
            <a:custGeom>
              <a:avLst/>
              <a:gdLst>
                <a:gd name="T0" fmla="*/ 5 w 23"/>
                <a:gd name="T1" fmla="*/ 16 h 17"/>
                <a:gd name="T2" fmla="*/ 22 w 23"/>
                <a:gd name="T3" fmla="*/ 5 h 17"/>
                <a:gd name="T4" fmla="*/ 5 w 23"/>
                <a:gd name="T5" fmla="*/ 16 h 17"/>
              </a:gdLst>
              <a:ahLst/>
              <a:cxnLst>
                <a:cxn ang="0">
                  <a:pos x="T0" y="T1"/>
                </a:cxn>
                <a:cxn ang="0">
                  <a:pos x="T2" y="T3"/>
                </a:cxn>
                <a:cxn ang="0">
                  <a:pos x="T4" y="T5"/>
                </a:cxn>
              </a:cxnLst>
              <a:rect l="0" t="0" r="r" b="b"/>
              <a:pathLst>
                <a:path w="23" h="17">
                  <a:moveTo>
                    <a:pt x="5" y="16"/>
                  </a:moveTo>
                  <a:cubicBezTo>
                    <a:pt x="14" y="17"/>
                    <a:pt x="23" y="9"/>
                    <a:pt x="22" y="5"/>
                  </a:cubicBezTo>
                  <a:cubicBezTo>
                    <a:pt x="22" y="0"/>
                    <a:pt x="0" y="16"/>
                    <a:pt x="5"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401" name="Freeform 2196"/>
            <p:cNvSpPr>
              <a:spLocks/>
            </p:cNvSpPr>
            <p:nvPr/>
          </p:nvSpPr>
          <p:spPr bwMode="auto">
            <a:xfrm>
              <a:off x="2704170" y="2678743"/>
              <a:ext cx="31593" cy="23380"/>
            </a:xfrm>
            <a:custGeom>
              <a:avLst/>
              <a:gdLst>
                <a:gd name="T0" fmla="*/ 8 w 18"/>
                <a:gd name="T1" fmla="*/ 13 h 14"/>
                <a:gd name="T2" fmla="*/ 9 w 18"/>
                <a:gd name="T3" fmla="*/ 1 h 14"/>
                <a:gd name="T4" fmla="*/ 8 w 18"/>
                <a:gd name="T5" fmla="*/ 13 h 14"/>
              </a:gdLst>
              <a:ahLst/>
              <a:cxnLst>
                <a:cxn ang="0">
                  <a:pos x="T0" y="T1"/>
                </a:cxn>
                <a:cxn ang="0">
                  <a:pos x="T2" y="T3"/>
                </a:cxn>
                <a:cxn ang="0">
                  <a:pos x="T4" y="T5"/>
                </a:cxn>
              </a:cxnLst>
              <a:rect l="0" t="0" r="r" b="b"/>
              <a:pathLst>
                <a:path w="18" h="14">
                  <a:moveTo>
                    <a:pt x="8" y="13"/>
                  </a:moveTo>
                  <a:cubicBezTo>
                    <a:pt x="11" y="13"/>
                    <a:pt x="18" y="0"/>
                    <a:pt x="9" y="1"/>
                  </a:cubicBezTo>
                  <a:cubicBezTo>
                    <a:pt x="0" y="1"/>
                    <a:pt x="2" y="14"/>
                    <a:pt x="8"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402" name="Freeform 2197"/>
            <p:cNvSpPr>
              <a:spLocks noEditPoints="1"/>
            </p:cNvSpPr>
            <p:nvPr/>
          </p:nvSpPr>
          <p:spPr bwMode="auto">
            <a:xfrm>
              <a:off x="1488780" y="2277681"/>
              <a:ext cx="1719016" cy="931616"/>
            </a:xfrm>
            <a:custGeom>
              <a:avLst/>
              <a:gdLst>
                <a:gd name="T0" fmla="*/ 537 w 969"/>
                <a:gd name="T1" fmla="*/ 453 h 543"/>
                <a:gd name="T2" fmla="*/ 569 w 969"/>
                <a:gd name="T3" fmla="*/ 458 h 543"/>
                <a:gd name="T4" fmla="*/ 640 w 969"/>
                <a:gd name="T5" fmla="*/ 482 h 543"/>
                <a:gd name="T6" fmla="*/ 670 w 969"/>
                <a:gd name="T7" fmla="*/ 518 h 543"/>
                <a:gd name="T8" fmla="*/ 698 w 969"/>
                <a:gd name="T9" fmla="*/ 535 h 543"/>
                <a:gd name="T10" fmla="*/ 731 w 969"/>
                <a:gd name="T11" fmla="*/ 516 h 543"/>
                <a:gd name="T12" fmla="*/ 831 w 969"/>
                <a:gd name="T13" fmla="*/ 475 h 543"/>
                <a:gd name="T14" fmla="*/ 875 w 969"/>
                <a:gd name="T15" fmla="*/ 501 h 543"/>
                <a:gd name="T16" fmla="*/ 904 w 969"/>
                <a:gd name="T17" fmla="*/ 498 h 543"/>
                <a:gd name="T18" fmla="*/ 876 w 969"/>
                <a:gd name="T19" fmla="*/ 493 h 543"/>
                <a:gd name="T20" fmla="*/ 794 w 969"/>
                <a:gd name="T21" fmla="*/ 478 h 543"/>
                <a:gd name="T22" fmla="*/ 933 w 969"/>
                <a:gd name="T23" fmla="*/ 416 h 543"/>
                <a:gd name="T24" fmla="*/ 949 w 969"/>
                <a:gd name="T25" fmla="*/ 380 h 543"/>
                <a:gd name="T26" fmla="*/ 947 w 969"/>
                <a:gd name="T27" fmla="*/ 365 h 543"/>
                <a:gd name="T28" fmla="*/ 902 w 969"/>
                <a:gd name="T29" fmla="*/ 325 h 543"/>
                <a:gd name="T30" fmla="*/ 867 w 969"/>
                <a:gd name="T31" fmla="*/ 268 h 543"/>
                <a:gd name="T32" fmla="*/ 831 w 969"/>
                <a:gd name="T33" fmla="*/ 304 h 543"/>
                <a:gd name="T34" fmla="*/ 804 w 969"/>
                <a:gd name="T35" fmla="*/ 259 h 543"/>
                <a:gd name="T36" fmla="*/ 750 w 969"/>
                <a:gd name="T37" fmla="*/ 237 h 543"/>
                <a:gd name="T38" fmla="*/ 712 w 969"/>
                <a:gd name="T39" fmla="*/ 259 h 543"/>
                <a:gd name="T40" fmla="*/ 728 w 969"/>
                <a:gd name="T41" fmla="*/ 338 h 543"/>
                <a:gd name="T42" fmla="*/ 705 w 969"/>
                <a:gd name="T43" fmla="*/ 410 h 543"/>
                <a:gd name="T44" fmla="*/ 663 w 969"/>
                <a:gd name="T45" fmla="*/ 370 h 543"/>
                <a:gd name="T46" fmla="*/ 592 w 969"/>
                <a:gd name="T47" fmla="*/ 329 h 543"/>
                <a:gd name="T48" fmla="*/ 524 w 969"/>
                <a:gd name="T49" fmla="*/ 293 h 543"/>
                <a:gd name="T50" fmla="*/ 556 w 969"/>
                <a:gd name="T51" fmla="*/ 226 h 543"/>
                <a:gd name="T52" fmla="*/ 594 w 969"/>
                <a:gd name="T53" fmla="*/ 203 h 543"/>
                <a:gd name="T54" fmla="*/ 615 w 969"/>
                <a:gd name="T55" fmla="*/ 161 h 543"/>
                <a:gd name="T56" fmla="*/ 656 w 969"/>
                <a:gd name="T57" fmla="*/ 157 h 543"/>
                <a:gd name="T58" fmla="*/ 672 w 969"/>
                <a:gd name="T59" fmla="*/ 109 h 543"/>
                <a:gd name="T60" fmla="*/ 632 w 969"/>
                <a:gd name="T61" fmla="*/ 115 h 543"/>
                <a:gd name="T62" fmla="*/ 603 w 969"/>
                <a:gd name="T63" fmla="*/ 140 h 543"/>
                <a:gd name="T64" fmla="*/ 573 w 969"/>
                <a:gd name="T65" fmla="*/ 123 h 543"/>
                <a:gd name="T66" fmla="*/ 560 w 969"/>
                <a:gd name="T67" fmla="*/ 86 h 543"/>
                <a:gd name="T68" fmla="*/ 537 w 969"/>
                <a:gd name="T69" fmla="*/ 34 h 543"/>
                <a:gd name="T70" fmla="*/ 520 w 969"/>
                <a:gd name="T71" fmla="*/ 11 h 543"/>
                <a:gd name="T72" fmla="*/ 507 w 969"/>
                <a:gd name="T73" fmla="*/ 61 h 543"/>
                <a:gd name="T74" fmla="*/ 532 w 969"/>
                <a:gd name="T75" fmla="*/ 110 h 543"/>
                <a:gd name="T76" fmla="*/ 507 w 969"/>
                <a:gd name="T77" fmla="*/ 125 h 543"/>
                <a:gd name="T78" fmla="*/ 516 w 969"/>
                <a:gd name="T79" fmla="*/ 102 h 543"/>
                <a:gd name="T80" fmla="*/ 485 w 969"/>
                <a:gd name="T81" fmla="*/ 122 h 543"/>
                <a:gd name="T82" fmla="*/ 408 w 969"/>
                <a:gd name="T83" fmla="*/ 122 h 543"/>
                <a:gd name="T84" fmla="*/ 379 w 969"/>
                <a:gd name="T85" fmla="*/ 128 h 543"/>
                <a:gd name="T86" fmla="*/ 346 w 969"/>
                <a:gd name="T87" fmla="*/ 132 h 543"/>
                <a:gd name="T88" fmla="*/ 249 w 969"/>
                <a:gd name="T89" fmla="*/ 104 h 543"/>
                <a:gd name="T90" fmla="*/ 153 w 969"/>
                <a:gd name="T91" fmla="*/ 80 h 543"/>
                <a:gd name="T92" fmla="*/ 87 w 969"/>
                <a:gd name="T93" fmla="*/ 116 h 543"/>
                <a:gd name="T94" fmla="*/ 82 w 969"/>
                <a:gd name="T95" fmla="*/ 102 h 543"/>
                <a:gd name="T96" fmla="*/ 19 w 969"/>
                <a:gd name="T97" fmla="*/ 99 h 543"/>
                <a:gd name="T98" fmla="*/ 17 w 969"/>
                <a:gd name="T99" fmla="*/ 267 h 543"/>
                <a:gd name="T100" fmla="*/ 45 w 969"/>
                <a:gd name="T101" fmla="*/ 288 h 543"/>
                <a:gd name="T102" fmla="*/ 113 w 969"/>
                <a:gd name="T103" fmla="*/ 334 h 543"/>
                <a:gd name="T104" fmla="*/ 122 w 969"/>
                <a:gd name="T105" fmla="*/ 369 h 543"/>
                <a:gd name="T106" fmla="*/ 148 w 969"/>
                <a:gd name="T107" fmla="*/ 403 h 543"/>
                <a:gd name="T108" fmla="*/ 192 w 969"/>
                <a:gd name="T109" fmla="*/ 436 h 543"/>
                <a:gd name="T110" fmla="*/ 241 w 969"/>
                <a:gd name="T111" fmla="*/ 177 h 543"/>
                <a:gd name="T112" fmla="*/ 210 w 969"/>
                <a:gd name="T113" fmla="*/ 176 h 543"/>
                <a:gd name="T114" fmla="*/ 239 w 969"/>
                <a:gd name="T115" fmla="*/ 162 h 543"/>
                <a:gd name="T116" fmla="*/ 285 w 969"/>
                <a:gd name="T117" fmla="*/ 252 h 543"/>
                <a:gd name="T118" fmla="*/ 501 w 969"/>
                <a:gd name="T119" fmla="*/ 426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69" h="543">
                  <a:moveTo>
                    <a:pt x="521" y="441"/>
                  </a:moveTo>
                  <a:cubicBezTo>
                    <a:pt x="522" y="441"/>
                    <a:pt x="523" y="441"/>
                    <a:pt x="524" y="442"/>
                  </a:cubicBezTo>
                  <a:cubicBezTo>
                    <a:pt x="526" y="443"/>
                    <a:pt x="526" y="446"/>
                    <a:pt x="526" y="448"/>
                  </a:cubicBezTo>
                  <a:cubicBezTo>
                    <a:pt x="527" y="449"/>
                    <a:pt x="527" y="450"/>
                    <a:pt x="528" y="450"/>
                  </a:cubicBezTo>
                  <a:cubicBezTo>
                    <a:pt x="529" y="451"/>
                    <a:pt x="531" y="451"/>
                    <a:pt x="532" y="452"/>
                  </a:cubicBezTo>
                  <a:cubicBezTo>
                    <a:pt x="533" y="453"/>
                    <a:pt x="535" y="453"/>
                    <a:pt x="536" y="453"/>
                  </a:cubicBezTo>
                  <a:cubicBezTo>
                    <a:pt x="536" y="453"/>
                    <a:pt x="537" y="453"/>
                    <a:pt x="537" y="453"/>
                  </a:cubicBezTo>
                  <a:cubicBezTo>
                    <a:pt x="538" y="452"/>
                    <a:pt x="540" y="451"/>
                    <a:pt x="542" y="451"/>
                  </a:cubicBezTo>
                  <a:cubicBezTo>
                    <a:pt x="545" y="451"/>
                    <a:pt x="547" y="452"/>
                    <a:pt x="549" y="454"/>
                  </a:cubicBezTo>
                  <a:cubicBezTo>
                    <a:pt x="550" y="456"/>
                    <a:pt x="551" y="456"/>
                    <a:pt x="552" y="456"/>
                  </a:cubicBezTo>
                  <a:cubicBezTo>
                    <a:pt x="554" y="456"/>
                    <a:pt x="554" y="456"/>
                    <a:pt x="554" y="456"/>
                  </a:cubicBezTo>
                  <a:cubicBezTo>
                    <a:pt x="555" y="456"/>
                    <a:pt x="557" y="456"/>
                    <a:pt x="558" y="458"/>
                  </a:cubicBezTo>
                  <a:cubicBezTo>
                    <a:pt x="560" y="461"/>
                    <a:pt x="563" y="462"/>
                    <a:pt x="565" y="460"/>
                  </a:cubicBezTo>
                  <a:cubicBezTo>
                    <a:pt x="566" y="458"/>
                    <a:pt x="567" y="458"/>
                    <a:pt x="569" y="458"/>
                  </a:cubicBezTo>
                  <a:cubicBezTo>
                    <a:pt x="573" y="458"/>
                    <a:pt x="579" y="460"/>
                    <a:pt x="582" y="461"/>
                  </a:cubicBezTo>
                  <a:cubicBezTo>
                    <a:pt x="584" y="462"/>
                    <a:pt x="584" y="462"/>
                    <a:pt x="584" y="462"/>
                  </a:cubicBezTo>
                  <a:cubicBezTo>
                    <a:pt x="589" y="457"/>
                    <a:pt x="593" y="449"/>
                    <a:pt x="597" y="449"/>
                  </a:cubicBezTo>
                  <a:cubicBezTo>
                    <a:pt x="603" y="449"/>
                    <a:pt x="620" y="451"/>
                    <a:pt x="621" y="459"/>
                  </a:cubicBezTo>
                  <a:cubicBezTo>
                    <a:pt x="622" y="468"/>
                    <a:pt x="632" y="460"/>
                    <a:pt x="633" y="468"/>
                  </a:cubicBezTo>
                  <a:cubicBezTo>
                    <a:pt x="634" y="473"/>
                    <a:pt x="638" y="478"/>
                    <a:pt x="639" y="481"/>
                  </a:cubicBezTo>
                  <a:cubicBezTo>
                    <a:pt x="640" y="482"/>
                    <a:pt x="640" y="482"/>
                    <a:pt x="640" y="482"/>
                  </a:cubicBezTo>
                  <a:cubicBezTo>
                    <a:pt x="643" y="484"/>
                    <a:pt x="645" y="485"/>
                    <a:pt x="647" y="487"/>
                  </a:cubicBezTo>
                  <a:cubicBezTo>
                    <a:pt x="648" y="488"/>
                    <a:pt x="648" y="488"/>
                    <a:pt x="648" y="488"/>
                  </a:cubicBezTo>
                  <a:cubicBezTo>
                    <a:pt x="652" y="488"/>
                    <a:pt x="659" y="489"/>
                    <a:pt x="663" y="490"/>
                  </a:cubicBezTo>
                  <a:cubicBezTo>
                    <a:pt x="670" y="493"/>
                    <a:pt x="680" y="487"/>
                    <a:pt x="684" y="496"/>
                  </a:cubicBezTo>
                  <a:cubicBezTo>
                    <a:pt x="687" y="504"/>
                    <a:pt x="696" y="511"/>
                    <a:pt x="688" y="511"/>
                  </a:cubicBezTo>
                  <a:cubicBezTo>
                    <a:pt x="681" y="512"/>
                    <a:pt x="673" y="503"/>
                    <a:pt x="673" y="508"/>
                  </a:cubicBezTo>
                  <a:cubicBezTo>
                    <a:pt x="674" y="513"/>
                    <a:pt x="670" y="510"/>
                    <a:pt x="670" y="518"/>
                  </a:cubicBezTo>
                  <a:cubicBezTo>
                    <a:pt x="670" y="524"/>
                    <a:pt x="667" y="532"/>
                    <a:pt x="664" y="535"/>
                  </a:cubicBezTo>
                  <a:cubicBezTo>
                    <a:pt x="664" y="536"/>
                    <a:pt x="664" y="536"/>
                    <a:pt x="664" y="536"/>
                  </a:cubicBezTo>
                  <a:cubicBezTo>
                    <a:pt x="663" y="538"/>
                    <a:pt x="663" y="541"/>
                    <a:pt x="665" y="543"/>
                  </a:cubicBezTo>
                  <a:cubicBezTo>
                    <a:pt x="665" y="543"/>
                    <a:pt x="665" y="543"/>
                    <a:pt x="665" y="543"/>
                  </a:cubicBezTo>
                  <a:cubicBezTo>
                    <a:pt x="669" y="540"/>
                    <a:pt x="673" y="537"/>
                    <a:pt x="677" y="537"/>
                  </a:cubicBezTo>
                  <a:cubicBezTo>
                    <a:pt x="685" y="537"/>
                    <a:pt x="687" y="542"/>
                    <a:pt x="692" y="538"/>
                  </a:cubicBezTo>
                  <a:cubicBezTo>
                    <a:pt x="696" y="536"/>
                    <a:pt x="697" y="534"/>
                    <a:pt x="698" y="535"/>
                  </a:cubicBezTo>
                  <a:cubicBezTo>
                    <a:pt x="700" y="534"/>
                    <a:pt x="700" y="534"/>
                    <a:pt x="700" y="534"/>
                  </a:cubicBezTo>
                  <a:cubicBezTo>
                    <a:pt x="700" y="534"/>
                    <a:pt x="700" y="532"/>
                    <a:pt x="700" y="530"/>
                  </a:cubicBezTo>
                  <a:cubicBezTo>
                    <a:pt x="699" y="530"/>
                    <a:pt x="699" y="530"/>
                    <a:pt x="699" y="530"/>
                  </a:cubicBezTo>
                  <a:cubicBezTo>
                    <a:pt x="696" y="531"/>
                    <a:pt x="695" y="530"/>
                    <a:pt x="693" y="527"/>
                  </a:cubicBezTo>
                  <a:cubicBezTo>
                    <a:pt x="691" y="522"/>
                    <a:pt x="708" y="517"/>
                    <a:pt x="716" y="518"/>
                  </a:cubicBezTo>
                  <a:cubicBezTo>
                    <a:pt x="723" y="519"/>
                    <a:pt x="727" y="516"/>
                    <a:pt x="730" y="516"/>
                  </a:cubicBezTo>
                  <a:cubicBezTo>
                    <a:pt x="731" y="516"/>
                    <a:pt x="731" y="516"/>
                    <a:pt x="731" y="516"/>
                  </a:cubicBezTo>
                  <a:cubicBezTo>
                    <a:pt x="744" y="504"/>
                    <a:pt x="746" y="504"/>
                    <a:pt x="747" y="504"/>
                  </a:cubicBezTo>
                  <a:cubicBezTo>
                    <a:pt x="750" y="504"/>
                    <a:pt x="781" y="504"/>
                    <a:pt x="785" y="504"/>
                  </a:cubicBezTo>
                  <a:cubicBezTo>
                    <a:pt x="789" y="501"/>
                    <a:pt x="797" y="495"/>
                    <a:pt x="798" y="490"/>
                  </a:cubicBezTo>
                  <a:cubicBezTo>
                    <a:pt x="799" y="485"/>
                    <a:pt x="806" y="468"/>
                    <a:pt x="813" y="468"/>
                  </a:cubicBezTo>
                  <a:cubicBezTo>
                    <a:pt x="814" y="468"/>
                    <a:pt x="815" y="469"/>
                    <a:pt x="815" y="469"/>
                  </a:cubicBezTo>
                  <a:cubicBezTo>
                    <a:pt x="817" y="471"/>
                    <a:pt x="820" y="471"/>
                    <a:pt x="823" y="471"/>
                  </a:cubicBezTo>
                  <a:cubicBezTo>
                    <a:pt x="827" y="471"/>
                    <a:pt x="831" y="472"/>
                    <a:pt x="831" y="475"/>
                  </a:cubicBezTo>
                  <a:cubicBezTo>
                    <a:pt x="831" y="476"/>
                    <a:pt x="831" y="476"/>
                    <a:pt x="831" y="478"/>
                  </a:cubicBezTo>
                  <a:cubicBezTo>
                    <a:pt x="831" y="482"/>
                    <a:pt x="830" y="492"/>
                    <a:pt x="840" y="505"/>
                  </a:cubicBezTo>
                  <a:cubicBezTo>
                    <a:pt x="840" y="506"/>
                    <a:pt x="840" y="506"/>
                    <a:pt x="840" y="506"/>
                  </a:cubicBezTo>
                  <a:cubicBezTo>
                    <a:pt x="844" y="503"/>
                    <a:pt x="848" y="502"/>
                    <a:pt x="850" y="502"/>
                  </a:cubicBezTo>
                  <a:cubicBezTo>
                    <a:pt x="855" y="502"/>
                    <a:pt x="862" y="496"/>
                    <a:pt x="864" y="492"/>
                  </a:cubicBezTo>
                  <a:cubicBezTo>
                    <a:pt x="866" y="488"/>
                    <a:pt x="868" y="496"/>
                    <a:pt x="864" y="497"/>
                  </a:cubicBezTo>
                  <a:cubicBezTo>
                    <a:pt x="860" y="498"/>
                    <a:pt x="868" y="501"/>
                    <a:pt x="875" y="501"/>
                  </a:cubicBezTo>
                  <a:cubicBezTo>
                    <a:pt x="882" y="501"/>
                    <a:pt x="871" y="503"/>
                    <a:pt x="866" y="503"/>
                  </a:cubicBezTo>
                  <a:cubicBezTo>
                    <a:pt x="861" y="503"/>
                    <a:pt x="859" y="504"/>
                    <a:pt x="852" y="511"/>
                  </a:cubicBezTo>
                  <a:cubicBezTo>
                    <a:pt x="845" y="518"/>
                    <a:pt x="846" y="520"/>
                    <a:pt x="850" y="523"/>
                  </a:cubicBezTo>
                  <a:cubicBezTo>
                    <a:pt x="854" y="527"/>
                    <a:pt x="860" y="525"/>
                    <a:pt x="865" y="520"/>
                  </a:cubicBezTo>
                  <a:cubicBezTo>
                    <a:pt x="871" y="516"/>
                    <a:pt x="870" y="511"/>
                    <a:pt x="876" y="511"/>
                  </a:cubicBezTo>
                  <a:cubicBezTo>
                    <a:pt x="881" y="511"/>
                    <a:pt x="896" y="506"/>
                    <a:pt x="902" y="504"/>
                  </a:cubicBezTo>
                  <a:cubicBezTo>
                    <a:pt x="908" y="502"/>
                    <a:pt x="904" y="501"/>
                    <a:pt x="904" y="498"/>
                  </a:cubicBezTo>
                  <a:cubicBezTo>
                    <a:pt x="904" y="496"/>
                    <a:pt x="915" y="496"/>
                    <a:pt x="919" y="493"/>
                  </a:cubicBezTo>
                  <a:cubicBezTo>
                    <a:pt x="923" y="490"/>
                    <a:pt x="918" y="488"/>
                    <a:pt x="915" y="488"/>
                  </a:cubicBezTo>
                  <a:cubicBezTo>
                    <a:pt x="911" y="489"/>
                    <a:pt x="914" y="483"/>
                    <a:pt x="915" y="481"/>
                  </a:cubicBezTo>
                  <a:cubicBezTo>
                    <a:pt x="915" y="478"/>
                    <a:pt x="907" y="482"/>
                    <a:pt x="907" y="485"/>
                  </a:cubicBezTo>
                  <a:cubicBezTo>
                    <a:pt x="907" y="488"/>
                    <a:pt x="901" y="490"/>
                    <a:pt x="901" y="492"/>
                  </a:cubicBezTo>
                  <a:cubicBezTo>
                    <a:pt x="901" y="498"/>
                    <a:pt x="900" y="494"/>
                    <a:pt x="896" y="496"/>
                  </a:cubicBezTo>
                  <a:cubicBezTo>
                    <a:pt x="892" y="498"/>
                    <a:pt x="877" y="496"/>
                    <a:pt x="876" y="493"/>
                  </a:cubicBezTo>
                  <a:cubicBezTo>
                    <a:pt x="876" y="489"/>
                    <a:pt x="865" y="488"/>
                    <a:pt x="864" y="483"/>
                  </a:cubicBezTo>
                  <a:cubicBezTo>
                    <a:pt x="864" y="478"/>
                    <a:pt x="858" y="477"/>
                    <a:pt x="863" y="471"/>
                  </a:cubicBezTo>
                  <a:cubicBezTo>
                    <a:pt x="867" y="466"/>
                    <a:pt x="862" y="464"/>
                    <a:pt x="858" y="468"/>
                  </a:cubicBezTo>
                  <a:cubicBezTo>
                    <a:pt x="853" y="472"/>
                    <a:pt x="851" y="465"/>
                    <a:pt x="857" y="463"/>
                  </a:cubicBezTo>
                  <a:cubicBezTo>
                    <a:pt x="862" y="461"/>
                    <a:pt x="873" y="459"/>
                    <a:pt x="868" y="449"/>
                  </a:cubicBezTo>
                  <a:cubicBezTo>
                    <a:pt x="862" y="439"/>
                    <a:pt x="828" y="452"/>
                    <a:pt x="819" y="457"/>
                  </a:cubicBezTo>
                  <a:cubicBezTo>
                    <a:pt x="810" y="462"/>
                    <a:pt x="799" y="478"/>
                    <a:pt x="794" y="478"/>
                  </a:cubicBezTo>
                  <a:cubicBezTo>
                    <a:pt x="790" y="478"/>
                    <a:pt x="803" y="469"/>
                    <a:pt x="805" y="466"/>
                  </a:cubicBezTo>
                  <a:cubicBezTo>
                    <a:pt x="807" y="463"/>
                    <a:pt x="804" y="459"/>
                    <a:pt x="807" y="461"/>
                  </a:cubicBezTo>
                  <a:cubicBezTo>
                    <a:pt x="810" y="462"/>
                    <a:pt x="817" y="450"/>
                    <a:pt x="823" y="446"/>
                  </a:cubicBezTo>
                  <a:cubicBezTo>
                    <a:pt x="828" y="442"/>
                    <a:pt x="834" y="446"/>
                    <a:pt x="834" y="442"/>
                  </a:cubicBezTo>
                  <a:cubicBezTo>
                    <a:pt x="835" y="439"/>
                    <a:pt x="838" y="437"/>
                    <a:pt x="843" y="432"/>
                  </a:cubicBezTo>
                  <a:cubicBezTo>
                    <a:pt x="848" y="428"/>
                    <a:pt x="907" y="429"/>
                    <a:pt x="913" y="429"/>
                  </a:cubicBezTo>
                  <a:cubicBezTo>
                    <a:pt x="919" y="429"/>
                    <a:pt x="930" y="421"/>
                    <a:pt x="933" y="416"/>
                  </a:cubicBezTo>
                  <a:cubicBezTo>
                    <a:pt x="937" y="411"/>
                    <a:pt x="941" y="411"/>
                    <a:pt x="949" y="412"/>
                  </a:cubicBezTo>
                  <a:cubicBezTo>
                    <a:pt x="957" y="412"/>
                    <a:pt x="961" y="405"/>
                    <a:pt x="965" y="402"/>
                  </a:cubicBezTo>
                  <a:cubicBezTo>
                    <a:pt x="969" y="400"/>
                    <a:pt x="967" y="398"/>
                    <a:pt x="964" y="398"/>
                  </a:cubicBezTo>
                  <a:cubicBezTo>
                    <a:pt x="960" y="397"/>
                    <a:pt x="957" y="395"/>
                    <a:pt x="960" y="394"/>
                  </a:cubicBezTo>
                  <a:cubicBezTo>
                    <a:pt x="964" y="394"/>
                    <a:pt x="966" y="392"/>
                    <a:pt x="967" y="388"/>
                  </a:cubicBezTo>
                  <a:cubicBezTo>
                    <a:pt x="969" y="383"/>
                    <a:pt x="966" y="385"/>
                    <a:pt x="961" y="379"/>
                  </a:cubicBezTo>
                  <a:cubicBezTo>
                    <a:pt x="956" y="373"/>
                    <a:pt x="954" y="381"/>
                    <a:pt x="949" y="380"/>
                  </a:cubicBezTo>
                  <a:cubicBezTo>
                    <a:pt x="944" y="380"/>
                    <a:pt x="952" y="374"/>
                    <a:pt x="948" y="371"/>
                  </a:cubicBezTo>
                  <a:cubicBezTo>
                    <a:pt x="944" y="369"/>
                    <a:pt x="937" y="371"/>
                    <a:pt x="931" y="376"/>
                  </a:cubicBezTo>
                  <a:cubicBezTo>
                    <a:pt x="925" y="381"/>
                    <a:pt x="925" y="375"/>
                    <a:pt x="920" y="380"/>
                  </a:cubicBezTo>
                  <a:cubicBezTo>
                    <a:pt x="915" y="385"/>
                    <a:pt x="915" y="378"/>
                    <a:pt x="917" y="376"/>
                  </a:cubicBezTo>
                  <a:cubicBezTo>
                    <a:pt x="920" y="374"/>
                    <a:pt x="922" y="376"/>
                    <a:pt x="924" y="373"/>
                  </a:cubicBezTo>
                  <a:cubicBezTo>
                    <a:pt x="926" y="370"/>
                    <a:pt x="928" y="373"/>
                    <a:pt x="934" y="369"/>
                  </a:cubicBezTo>
                  <a:cubicBezTo>
                    <a:pt x="940" y="366"/>
                    <a:pt x="945" y="367"/>
                    <a:pt x="947" y="365"/>
                  </a:cubicBezTo>
                  <a:cubicBezTo>
                    <a:pt x="948" y="362"/>
                    <a:pt x="944" y="358"/>
                    <a:pt x="938" y="359"/>
                  </a:cubicBezTo>
                  <a:cubicBezTo>
                    <a:pt x="933" y="361"/>
                    <a:pt x="929" y="352"/>
                    <a:pt x="926" y="354"/>
                  </a:cubicBezTo>
                  <a:cubicBezTo>
                    <a:pt x="922" y="357"/>
                    <a:pt x="923" y="351"/>
                    <a:pt x="919" y="353"/>
                  </a:cubicBezTo>
                  <a:cubicBezTo>
                    <a:pt x="915" y="356"/>
                    <a:pt x="913" y="352"/>
                    <a:pt x="911" y="348"/>
                  </a:cubicBezTo>
                  <a:cubicBezTo>
                    <a:pt x="909" y="343"/>
                    <a:pt x="898" y="335"/>
                    <a:pt x="892" y="333"/>
                  </a:cubicBezTo>
                  <a:cubicBezTo>
                    <a:pt x="885" y="331"/>
                    <a:pt x="890" y="328"/>
                    <a:pt x="893" y="330"/>
                  </a:cubicBezTo>
                  <a:cubicBezTo>
                    <a:pt x="897" y="333"/>
                    <a:pt x="901" y="328"/>
                    <a:pt x="902" y="325"/>
                  </a:cubicBezTo>
                  <a:cubicBezTo>
                    <a:pt x="904" y="323"/>
                    <a:pt x="900" y="320"/>
                    <a:pt x="898" y="320"/>
                  </a:cubicBezTo>
                  <a:cubicBezTo>
                    <a:pt x="896" y="320"/>
                    <a:pt x="896" y="317"/>
                    <a:pt x="896" y="314"/>
                  </a:cubicBezTo>
                  <a:cubicBezTo>
                    <a:pt x="897" y="312"/>
                    <a:pt x="889" y="308"/>
                    <a:pt x="889" y="306"/>
                  </a:cubicBezTo>
                  <a:cubicBezTo>
                    <a:pt x="889" y="303"/>
                    <a:pt x="884" y="302"/>
                    <a:pt x="885" y="299"/>
                  </a:cubicBezTo>
                  <a:cubicBezTo>
                    <a:pt x="885" y="297"/>
                    <a:pt x="880" y="294"/>
                    <a:pt x="880" y="291"/>
                  </a:cubicBezTo>
                  <a:cubicBezTo>
                    <a:pt x="880" y="288"/>
                    <a:pt x="873" y="282"/>
                    <a:pt x="873" y="278"/>
                  </a:cubicBezTo>
                  <a:cubicBezTo>
                    <a:pt x="872" y="275"/>
                    <a:pt x="868" y="272"/>
                    <a:pt x="867" y="268"/>
                  </a:cubicBezTo>
                  <a:cubicBezTo>
                    <a:pt x="865" y="264"/>
                    <a:pt x="863" y="266"/>
                    <a:pt x="862" y="272"/>
                  </a:cubicBezTo>
                  <a:cubicBezTo>
                    <a:pt x="860" y="278"/>
                    <a:pt x="855" y="278"/>
                    <a:pt x="857" y="280"/>
                  </a:cubicBezTo>
                  <a:cubicBezTo>
                    <a:pt x="860" y="284"/>
                    <a:pt x="857" y="284"/>
                    <a:pt x="855" y="286"/>
                  </a:cubicBezTo>
                  <a:cubicBezTo>
                    <a:pt x="853" y="289"/>
                    <a:pt x="857" y="293"/>
                    <a:pt x="853" y="293"/>
                  </a:cubicBezTo>
                  <a:cubicBezTo>
                    <a:pt x="849" y="293"/>
                    <a:pt x="851" y="300"/>
                    <a:pt x="849" y="297"/>
                  </a:cubicBezTo>
                  <a:cubicBezTo>
                    <a:pt x="847" y="293"/>
                    <a:pt x="842" y="294"/>
                    <a:pt x="842" y="298"/>
                  </a:cubicBezTo>
                  <a:cubicBezTo>
                    <a:pt x="842" y="301"/>
                    <a:pt x="834" y="305"/>
                    <a:pt x="831" y="304"/>
                  </a:cubicBezTo>
                  <a:cubicBezTo>
                    <a:pt x="828" y="304"/>
                    <a:pt x="828" y="297"/>
                    <a:pt x="825" y="299"/>
                  </a:cubicBezTo>
                  <a:cubicBezTo>
                    <a:pt x="822" y="301"/>
                    <a:pt x="823" y="294"/>
                    <a:pt x="818" y="294"/>
                  </a:cubicBezTo>
                  <a:cubicBezTo>
                    <a:pt x="814" y="294"/>
                    <a:pt x="811" y="294"/>
                    <a:pt x="812" y="290"/>
                  </a:cubicBezTo>
                  <a:cubicBezTo>
                    <a:pt x="814" y="286"/>
                    <a:pt x="805" y="284"/>
                    <a:pt x="808" y="282"/>
                  </a:cubicBezTo>
                  <a:cubicBezTo>
                    <a:pt x="811" y="280"/>
                    <a:pt x="807" y="276"/>
                    <a:pt x="807" y="269"/>
                  </a:cubicBezTo>
                  <a:cubicBezTo>
                    <a:pt x="806" y="263"/>
                    <a:pt x="810" y="262"/>
                    <a:pt x="810" y="260"/>
                  </a:cubicBezTo>
                  <a:cubicBezTo>
                    <a:pt x="810" y="257"/>
                    <a:pt x="807" y="257"/>
                    <a:pt x="804" y="259"/>
                  </a:cubicBezTo>
                  <a:cubicBezTo>
                    <a:pt x="801" y="261"/>
                    <a:pt x="801" y="257"/>
                    <a:pt x="798" y="257"/>
                  </a:cubicBezTo>
                  <a:cubicBezTo>
                    <a:pt x="795" y="257"/>
                    <a:pt x="785" y="257"/>
                    <a:pt x="785" y="252"/>
                  </a:cubicBezTo>
                  <a:cubicBezTo>
                    <a:pt x="784" y="248"/>
                    <a:pt x="781" y="250"/>
                    <a:pt x="779" y="246"/>
                  </a:cubicBezTo>
                  <a:cubicBezTo>
                    <a:pt x="778" y="241"/>
                    <a:pt x="774" y="245"/>
                    <a:pt x="774" y="242"/>
                  </a:cubicBezTo>
                  <a:cubicBezTo>
                    <a:pt x="774" y="239"/>
                    <a:pt x="772" y="237"/>
                    <a:pt x="769" y="237"/>
                  </a:cubicBezTo>
                  <a:cubicBezTo>
                    <a:pt x="766" y="237"/>
                    <a:pt x="765" y="234"/>
                    <a:pt x="761" y="233"/>
                  </a:cubicBezTo>
                  <a:cubicBezTo>
                    <a:pt x="757" y="233"/>
                    <a:pt x="752" y="236"/>
                    <a:pt x="750" y="237"/>
                  </a:cubicBezTo>
                  <a:cubicBezTo>
                    <a:pt x="748" y="238"/>
                    <a:pt x="742" y="233"/>
                    <a:pt x="740" y="235"/>
                  </a:cubicBezTo>
                  <a:cubicBezTo>
                    <a:pt x="737" y="237"/>
                    <a:pt x="737" y="234"/>
                    <a:pt x="731" y="232"/>
                  </a:cubicBezTo>
                  <a:cubicBezTo>
                    <a:pt x="724" y="230"/>
                    <a:pt x="716" y="230"/>
                    <a:pt x="716" y="232"/>
                  </a:cubicBezTo>
                  <a:cubicBezTo>
                    <a:pt x="715" y="234"/>
                    <a:pt x="710" y="235"/>
                    <a:pt x="711" y="240"/>
                  </a:cubicBezTo>
                  <a:cubicBezTo>
                    <a:pt x="712" y="246"/>
                    <a:pt x="717" y="245"/>
                    <a:pt x="718" y="248"/>
                  </a:cubicBezTo>
                  <a:cubicBezTo>
                    <a:pt x="719" y="252"/>
                    <a:pt x="716" y="250"/>
                    <a:pt x="715" y="254"/>
                  </a:cubicBezTo>
                  <a:cubicBezTo>
                    <a:pt x="715" y="257"/>
                    <a:pt x="712" y="257"/>
                    <a:pt x="712" y="259"/>
                  </a:cubicBezTo>
                  <a:cubicBezTo>
                    <a:pt x="712" y="261"/>
                    <a:pt x="714" y="261"/>
                    <a:pt x="715" y="265"/>
                  </a:cubicBezTo>
                  <a:cubicBezTo>
                    <a:pt x="717" y="270"/>
                    <a:pt x="719" y="269"/>
                    <a:pt x="720" y="275"/>
                  </a:cubicBezTo>
                  <a:cubicBezTo>
                    <a:pt x="721" y="281"/>
                    <a:pt x="718" y="280"/>
                    <a:pt x="715" y="281"/>
                  </a:cubicBezTo>
                  <a:cubicBezTo>
                    <a:pt x="713" y="282"/>
                    <a:pt x="716" y="285"/>
                    <a:pt x="712" y="289"/>
                  </a:cubicBezTo>
                  <a:cubicBezTo>
                    <a:pt x="709" y="293"/>
                    <a:pt x="706" y="297"/>
                    <a:pt x="708" y="299"/>
                  </a:cubicBezTo>
                  <a:cubicBezTo>
                    <a:pt x="711" y="302"/>
                    <a:pt x="721" y="306"/>
                    <a:pt x="725" y="313"/>
                  </a:cubicBezTo>
                  <a:cubicBezTo>
                    <a:pt x="729" y="320"/>
                    <a:pt x="729" y="330"/>
                    <a:pt x="728" y="338"/>
                  </a:cubicBezTo>
                  <a:cubicBezTo>
                    <a:pt x="727" y="345"/>
                    <a:pt x="718" y="347"/>
                    <a:pt x="712" y="353"/>
                  </a:cubicBezTo>
                  <a:cubicBezTo>
                    <a:pt x="706" y="360"/>
                    <a:pt x="699" y="359"/>
                    <a:pt x="696" y="359"/>
                  </a:cubicBezTo>
                  <a:cubicBezTo>
                    <a:pt x="693" y="359"/>
                    <a:pt x="695" y="365"/>
                    <a:pt x="699" y="370"/>
                  </a:cubicBezTo>
                  <a:cubicBezTo>
                    <a:pt x="703" y="375"/>
                    <a:pt x="700" y="376"/>
                    <a:pt x="702" y="381"/>
                  </a:cubicBezTo>
                  <a:cubicBezTo>
                    <a:pt x="704" y="386"/>
                    <a:pt x="702" y="390"/>
                    <a:pt x="705" y="395"/>
                  </a:cubicBezTo>
                  <a:cubicBezTo>
                    <a:pt x="709" y="399"/>
                    <a:pt x="707" y="401"/>
                    <a:pt x="703" y="404"/>
                  </a:cubicBezTo>
                  <a:cubicBezTo>
                    <a:pt x="699" y="408"/>
                    <a:pt x="704" y="406"/>
                    <a:pt x="705" y="410"/>
                  </a:cubicBezTo>
                  <a:cubicBezTo>
                    <a:pt x="705" y="414"/>
                    <a:pt x="703" y="412"/>
                    <a:pt x="700" y="410"/>
                  </a:cubicBezTo>
                  <a:cubicBezTo>
                    <a:pt x="696" y="407"/>
                    <a:pt x="693" y="414"/>
                    <a:pt x="693" y="417"/>
                  </a:cubicBezTo>
                  <a:cubicBezTo>
                    <a:pt x="693" y="419"/>
                    <a:pt x="686" y="413"/>
                    <a:pt x="684" y="413"/>
                  </a:cubicBezTo>
                  <a:cubicBezTo>
                    <a:pt x="682" y="413"/>
                    <a:pt x="684" y="409"/>
                    <a:pt x="680" y="405"/>
                  </a:cubicBezTo>
                  <a:cubicBezTo>
                    <a:pt x="675" y="402"/>
                    <a:pt x="672" y="401"/>
                    <a:pt x="672" y="398"/>
                  </a:cubicBezTo>
                  <a:cubicBezTo>
                    <a:pt x="672" y="394"/>
                    <a:pt x="664" y="392"/>
                    <a:pt x="664" y="388"/>
                  </a:cubicBezTo>
                  <a:cubicBezTo>
                    <a:pt x="664" y="384"/>
                    <a:pt x="665" y="373"/>
                    <a:pt x="663" y="370"/>
                  </a:cubicBezTo>
                  <a:cubicBezTo>
                    <a:pt x="662" y="367"/>
                    <a:pt x="663" y="364"/>
                    <a:pt x="665" y="361"/>
                  </a:cubicBezTo>
                  <a:cubicBezTo>
                    <a:pt x="666" y="359"/>
                    <a:pt x="663" y="354"/>
                    <a:pt x="658" y="354"/>
                  </a:cubicBezTo>
                  <a:cubicBezTo>
                    <a:pt x="654" y="354"/>
                    <a:pt x="648" y="353"/>
                    <a:pt x="641" y="353"/>
                  </a:cubicBezTo>
                  <a:cubicBezTo>
                    <a:pt x="635" y="354"/>
                    <a:pt x="632" y="353"/>
                    <a:pt x="630" y="351"/>
                  </a:cubicBezTo>
                  <a:cubicBezTo>
                    <a:pt x="628" y="349"/>
                    <a:pt x="622" y="346"/>
                    <a:pt x="614" y="344"/>
                  </a:cubicBezTo>
                  <a:cubicBezTo>
                    <a:pt x="606" y="342"/>
                    <a:pt x="603" y="338"/>
                    <a:pt x="602" y="335"/>
                  </a:cubicBezTo>
                  <a:cubicBezTo>
                    <a:pt x="601" y="333"/>
                    <a:pt x="594" y="331"/>
                    <a:pt x="592" y="329"/>
                  </a:cubicBezTo>
                  <a:cubicBezTo>
                    <a:pt x="590" y="327"/>
                    <a:pt x="583" y="326"/>
                    <a:pt x="580" y="326"/>
                  </a:cubicBezTo>
                  <a:cubicBezTo>
                    <a:pt x="577" y="327"/>
                    <a:pt x="569" y="320"/>
                    <a:pt x="565" y="320"/>
                  </a:cubicBezTo>
                  <a:cubicBezTo>
                    <a:pt x="560" y="320"/>
                    <a:pt x="550" y="325"/>
                    <a:pt x="548" y="325"/>
                  </a:cubicBezTo>
                  <a:cubicBezTo>
                    <a:pt x="546" y="325"/>
                    <a:pt x="548" y="321"/>
                    <a:pt x="549" y="320"/>
                  </a:cubicBezTo>
                  <a:cubicBezTo>
                    <a:pt x="551" y="318"/>
                    <a:pt x="546" y="310"/>
                    <a:pt x="544" y="305"/>
                  </a:cubicBezTo>
                  <a:cubicBezTo>
                    <a:pt x="543" y="300"/>
                    <a:pt x="541" y="295"/>
                    <a:pt x="536" y="296"/>
                  </a:cubicBezTo>
                  <a:cubicBezTo>
                    <a:pt x="531" y="296"/>
                    <a:pt x="525" y="294"/>
                    <a:pt x="524" y="293"/>
                  </a:cubicBezTo>
                  <a:cubicBezTo>
                    <a:pt x="522" y="292"/>
                    <a:pt x="522" y="277"/>
                    <a:pt x="523" y="271"/>
                  </a:cubicBezTo>
                  <a:cubicBezTo>
                    <a:pt x="524" y="265"/>
                    <a:pt x="531" y="256"/>
                    <a:pt x="531" y="253"/>
                  </a:cubicBezTo>
                  <a:cubicBezTo>
                    <a:pt x="531" y="249"/>
                    <a:pt x="535" y="247"/>
                    <a:pt x="539" y="246"/>
                  </a:cubicBezTo>
                  <a:cubicBezTo>
                    <a:pt x="543" y="245"/>
                    <a:pt x="540" y="238"/>
                    <a:pt x="543" y="237"/>
                  </a:cubicBezTo>
                  <a:cubicBezTo>
                    <a:pt x="547" y="237"/>
                    <a:pt x="547" y="235"/>
                    <a:pt x="548" y="232"/>
                  </a:cubicBezTo>
                  <a:cubicBezTo>
                    <a:pt x="549" y="229"/>
                    <a:pt x="553" y="231"/>
                    <a:pt x="551" y="229"/>
                  </a:cubicBezTo>
                  <a:cubicBezTo>
                    <a:pt x="548" y="226"/>
                    <a:pt x="550" y="226"/>
                    <a:pt x="556" y="226"/>
                  </a:cubicBezTo>
                  <a:cubicBezTo>
                    <a:pt x="562" y="226"/>
                    <a:pt x="570" y="224"/>
                    <a:pt x="569" y="218"/>
                  </a:cubicBezTo>
                  <a:cubicBezTo>
                    <a:pt x="568" y="212"/>
                    <a:pt x="553" y="216"/>
                    <a:pt x="553" y="212"/>
                  </a:cubicBezTo>
                  <a:cubicBezTo>
                    <a:pt x="553" y="207"/>
                    <a:pt x="534" y="207"/>
                    <a:pt x="535" y="204"/>
                  </a:cubicBezTo>
                  <a:cubicBezTo>
                    <a:pt x="536" y="201"/>
                    <a:pt x="554" y="206"/>
                    <a:pt x="561" y="208"/>
                  </a:cubicBezTo>
                  <a:cubicBezTo>
                    <a:pt x="567" y="211"/>
                    <a:pt x="569" y="211"/>
                    <a:pt x="574" y="210"/>
                  </a:cubicBezTo>
                  <a:cubicBezTo>
                    <a:pt x="579" y="210"/>
                    <a:pt x="576" y="203"/>
                    <a:pt x="577" y="201"/>
                  </a:cubicBezTo>
                  <a:cubicBezTo>
                    <a:pt x="578" y="198"/>
                    <a:pt x="588" y="205"/>
                    <a:pt x="594" y="203"/>
                  </a:cubicBezTo>
                  <a:cubicBezTo>
                    <a:pt x="599" y="202"/>
                    <a:pt x="605" y="190"/>
                    <a:pt x="610" y="187"/>
                  </a:cubicBezTo>
                  <a:cubicBezTo>
                    <a:pt x="614" y="184"/>
                    <a:pt x="610" y="181"/>
                    <a:pt x="601" y="181"/>
                  </a:cubicBezTo>
                  <a:cubicBezTo>
                    <a:pt x="592" y="182"/>
                    <a:pt x="586" y="179"/>
                    <a:pt x="581" y="175"/>
                  </a:cubicBezTo>
                  <a:cubicBezTo>
                    <a:pt x="576" y="171"/>
                    <a:pt x="577" y="168"/>
                    <a:pt x="582" y="169"/>
                  </a:cubicBezTo>
                  <a:cubicBezTo>
                    <a:pt x="587" y="169"/>
                    <a:pt x="600" y="179"/>
                    <a:pt x="605" y="180"/>
                  </a:cubicBezTo>
                  <a:cubicBezTo>
                    <a:pt x="609" y="180"/>
                    <a:pt x="618" y="170"/>
                    <a:pt x="622" y="167"/>
                  </a:cubicBezTo>
                  <a:cubicBezTo>
                    <a:pt x="626" y="164"/>
                    <a:pt x="618" y="163"/>
                    <a:pt x="615" y="161"/>
                  </a:cubicBezTo>
                  <a:cubicBezTo>
                    <a:pt x="612" y="159"/>
                    <a:pt x="620" y="157"/>
                    <a:pt x="624" y="157"/>
                  </a:cubicBezTo>
                  <a:cubicBezTo>
                    <a:pt x="628" y="157"/>
                    <a:pt x="630" y="161"/>
                    <a:pt x="631" y="162"/>
                  </a:cubicBezTo>
                  <a:cubicBezTo>
                    <a:pt x="633" y="164"/>
                    <a:pt x="640" y="161"/>
                    <a:pt x="643" y="161"/>
                  </a:cubicBezTo>
                  <a:cubicBezTo>
                    <a:pt x="647" y="161"/>
                    <a:pt x="643" y="155"/>
                    <a:pt x="637" y="153"/>
                  </a:cubicBezTo>
                  <a:cubicBezTo>
                    <a:pt x="631" y="151"/>
                    <a:pt x="637" y="147"/>
                    <a:pt x="639" y="150"/>
                  </a:cubicBezTo>
                  <a:cubicBezTo>
                    <a:pt x="641" y="154"/>
                    <a:pt x="645" y="153"/>
                    <a:pt x="647" y="157"/>
                  </a:cubicBezTo>
                  <a:cubicBezTo>
                    <a:pt x="650" y="163"/>
                    <a:pt x="651" y="159"/>
                    <a:pt x="656" y="157"/>
                  </a:cubicBezTo>
                  <a:cubicBezTo>
                    <a:pt x="661" y="155"/>
                    <a:pt x="664" y="152"/>
                    <a:pt x="667" y="149"/>
                  </a:cubicBezTo>
                  <a:cubicBezTo>
                    <a:pt x="669" y="146"/>
                    <a:pt x="670" y="150"/>
                    <a:pt x="673" y="145"/>
                  </a:cubicBezTo>
                  <a:cubicBezTo>
                    <a:pt x="676" y="140"/>
                    <a:pt x="672" y="136"/>
                    <a:pt x="668" y="133"/>
                  </a:cubicBezTo>
                  <a:cubicBezTo>
                    <a:pt x="664" y="130"/>
                    <a:pt x="668" y="127"/>
                    <a:pt x="664" y="125"/>
                  </a:cubicBezTo>
                  <a:cubicBezTo>
                    <a:pt x="660" y="123"/>
                    <a:pt x="659" y="119"/>
                    <a:pt x="664" y="120"/>
                  </a:cubicBezTo>
                  <a:cubicBezTo>
                    <a:pt x="669" y="121"/>
                    <a:pt x="673" y="120"/>
                    <a:pt x="675" y="116"/>
                  </a:cubicBezTo>
                  <a:cubicBezTo>
                    <a:pt x="678" y="113"/>
                    <a:pt x="668" y="112"/>
                    <a:pt x="672" y="109"/>
                  </a:cubicBezTo>
                  <a:cubicBezTo>
                    <a:pt x="677" y="107"/>
                    <a:pt x="673" y="104"/>
                    <a:pt x="669" y="104"/>
                  </a:cubicBezTo>
                  <a:cubicBezTo>
                    <a:pt x="664" y="104"/>
                    <a:pt x="660" y="102"/>
                    <a:pt x="660" y="98"/>
                  </a:cubicBezTo>
                  <a:cubicBezTo>
                    <a:pt x="660" y="95"/>
                    <a:pt x="652" y="97"/>
                    <a:pt x="647" y="95"/>
                  </a:cubicBezTo>
                  <a:cubicBezTo>
                    <a:pt x="643" y="93"/>
                    <a:pt x="632" y="93"/>
                    <a:pt x="630" y="93"/>
                  </a:cubicBezTo>
                  <a:cubicBezTo>
                    <a:pt x="627" y="94"/>
                    <a:pt x="627" y="104"/>
                    <a:pt x="631" y="104"/>
                  </a:cubicBezTo>
                  <a:cubicBezTo>
                    <a:pt x="634" y="104"/>
                    <a:pt x="637" y="108"/>
                    <a:pt x="634" y="110"/>
                  </a:cubicBezTo>
                  <a:cubicBezTo>
                    <a:pt x="631" y="111"/>
                    <a:pt x="635" y="115"/>
                    <a:pt x="632" y="115"/>
                  </a:cubicBezTo>
                  <a:cubicBezTo>
                    <a:pt x="630" y="114"/>
                    <a:pt x="626" y="113"/>
                    <a:pt x="625" y="120"/>
                  </a:cubicBezTo>
                  <a:cubicBezTo>
                    <a:pt x="624" y="126"/>
                    <a:pt x="624" y="129"/>
                    <a:pt x="619" y="131"/>
                  </a:cubicBezTo>
                  <a:cubicBezTo>
                    <a:pt x="615" y="133"/>
                    <a:pt x="618" y="124"/>
                    <a:pt x="614" y="124"/>
                  </a:cubicBezTo>
                  <a:cubicBezTo>
                    <a:pt x="610" y="124"/>
                    <a:pt x="610" y="132"/>
                    <a:pt x="613" y="133"/>
                  </a:cubicBezTo>
                  <a:cubicBezTo>
                    <a:pt x="616" y="133"/>
                    <a:pt x="616" y="136"/>
                    <a:pt x="617" y="140"/>
                  </a:cubicBezTo>
                  <a:cubicBezTo>
                    <a:pt x="618" y="143"/>
                    <a:pt x="612" y="141"/>
                    <a:pt x="609" y="145"/>
                  </a:cubicBezTo>
                  <a:cubicBezTo>
                    <a:pt x="607" y="150"/>
                    <a:pt x="606" y="143"/>
                    <a:pt x="603" y="140"/>
                  </a:cubicBezTo>
                  <a:cubicBezTo>
                    <a:pt x="599" y="137"/>
                    <a:pt x="595" y="132"/>
                    <a:pt x="595" y="128"/>
                  </a:cubicBezTo>
                  <a:cubicBezTo>
                    <a:pt x="596" y="125"/>
                    <a:pt x="597" y="124"/>
                    <a:pt x="600" y="123"/>
                  </a:cubicBezTo>
                  <a:cubicBezTo>
                    <a:pt x="603" y="123"/>
                    <a:pt x="600" y="120"/>
                    <a:pt x="600" y="116"/>
                  </a:cubicBezTo>
                  <a:cubicBezTo>
                    <a:pt x="600" y="111"/>
                    <a:pt x="596" y="113"/>
                    <a:pt x="592" y="108"/>
                  </a:cubicBezTo>
                  <a:cubicBezTo>
                    <a:pt x="588" y="103"/>
                    <a:pt x="584" y="103"/>
                    <a:pt x="582" y="106"/>
                  </a:cubicBezTo>
                  <a:cubicBezTo>
                    <a:pt x="580" y="108"/>
                    <a:pt x="581" y="112"/>
                    <a:pt x="578" y="114"/>
                  </a:cubicBezTo>
                  <a:cubicBezTo>
                    <a:pt x="574" y="115"/>
                    <a:pt x="576" y="122"/>
                    <a:pt x="573" y="123"/>
                  </a:cubicBezTo>
                  <a:cubicBezTo>
                    <a:pt x="570" y="123"/>
                    <a:pt x="571" y="110"/>
                    <a:pt x="569" y="109"/>
                  </a:cubicBezTo>
                  <a:cubicBezTo>
                    <a:pt x="566" y="108"/>
                    <a:pt x="567" y="105"/>
                    <a:pt x="570" y="104"/>
                  </a:cubicBezTo>
                  <a:cubicBezTo>
                    <a:pt x="574" y="104"/>
                    <a:pt x="576" y="100"/>
                    <a:pt x="573" y="100"/>
                  </a:cubicBezTo>
                  <a:cubicBezTo>
                    <a:pt x="570" y="100"/>
                    <a:pt x="564" y="96"/>
                    <a:pt x="562" y="95"/>
                  </a:cubicBezTo>
                  <a:cubicBezTo>
                    <a:pt x="560" y="94"/>
                    <a:pt x="556" y="100"/>
                    <a:pt x="553" y="98"/>
                  </a:cubicBezTo>
                  <a:cubicBezTo>
                    <a:pt x="551" y="96"/>
                    <a:pt x="554" y="91"/>
                    <a:pt x="554" y="88"/>
                  </a:cubicBezTo>
                  <a:cubicBezTo>
                    <a:pt x="554" y="85"/>
                    <a:pt x="558" y="89"/>
                    <a:pt x="560" y="86"/>
                  </a:cubicBezTo>
                  <a:cubicBezTo>
                    <a:pt x="563" y="82"/>
                    <a:pt x="553" y="82"/>
                    <a:pt x="553" y="78"/>
                  </a:cubicBezTo>
                  <a:cubicBezTo>
                    <a:pt x="553" y="75"/>
                    <a:pt x="546" y="74"/>
                    <a:pt x="543" y="72"/>
                  </a:cubicBezTo>
                  <a:cubicBezTo>
                    <a:pt x="541" y="71"/>
                    <a:pt x="545" y="65"/>
                    <a:pt x="544" y="62"/>
                  </a:cubicBezTo>
                  <a:cubicBezTo>
                    <a:pt x="543" y="60"/>
                    <a:pt x="533" y="52"/>
                    <a:pt x="529" y="52"/>
                  </a:cubicBezTo>
                  <a:cubicBezTo>
                    <a:pt x="525" y="53"/>
                    <a:pt x="524" y="47"/>
                    <a:pt x="527" y="47"/>
                  </a:cubicBezTo>
                  <a:cubicBezTo>
                    <a:pt x="529" y="48"/>
                    <a:pt x="531" y="46"/>
                    <a:pt x="535" y="41"/>
                  </a:cubicBezTo>
                  <a:cubicBezTo>
                    <a:pt x="539" y="37"/>
                    <a:pt x="540" y="35"/>
                    <a:pt x="537" y="34"/>
                  </a:cubicBezTo>
                  <a:cubicBezTo>
                    <a:pt x="534" y="33"/>
                    <a:pt x="532" y="30"/>
                    <a:pt x="537" y="30"/>
                  </a:cubicBezTo>
                  <a:cubicBezTo>
                    <a:pt x="543" y="31"/>
                    <a:pt x="552" y="34"/>
                    <a:pt x="555" y="32"/>
                  </a:cubicBezTo>
                  <a:cubicBezTo>
                    <a:pt x="558" y="30"/>
                    <a:pt x="567" y="15"/>
                    <a:pt x="571" y="10"/>
                  </a:cubicBezTo>
                  <a:cubicBezTo>
                    <a:pt x="575" y="4"/>
                    <a:pt x="568" y="4"/>
                    <a:pt x="559" y="5"/>
                  </a:cubicBezTo>
                  <a:cubicBezTo>
                    <a:pt x="550" y="5"/>
                    <a:pt x="548" y="1"/>
                    <a:pt x="541" y="1"/>
                  </a:cubicBezTo>
                  <a:cubicBezTo>
                    <a:pt x="533" y="0"/>
                    <a:pt x="519" y="2"/>
                    <a:pt x="517" y="4"/>
                  </a:cubicBezTo>
                  <a:cubicBezTo>
                    <a:pt x="515" y="7"/>
                    <a:pt x="521" y="9"/>
                    <a:pt x="520" y="11"/>
                  </a:cubicBezTo>
                  <a:cubicBezTo>
                    <a:pt x="520" y="14"/>
                    <a:pt x="515" y="9"/>
                    <a:pt x="513" y="10"/>
                  </a:cubicBezTo>
                  <a:cubicBezTo>
                    <a:pt x="511" y="11"/>
                    <a:pt x="514" y="15"/>
                    <a:pt x="513" y="23"/>
                  </a:cubicBezTo>
                  <a:cubicBezTo>
                    <a:pt x="512" y="32"/>
                    <a:pt x="515" y="33"/>
                    <a:pt x="517" y="36"/>
                  </a:cubicBezTo>
                  <a:cubicBezTo>
                    <a:pt x="520" y="39"/>
                    <a:pt x="519" y="43"/>
                    <a:pt x="519" y="49"/>
                  </a:cubicBezTo>
                  <a:cubicBezTo>
                    <a:pt x="519" y="54"/>
                    <a:pt x="514" y="54"/>
                    <a:pt x="512" y="55"/>
                  </a:cubicBezTo>
                  <a:cubicBezTo>
                    <a:pt x="511" y="57"/>
                    <a:pt x="517" y="59"/>
                    <a:pt x="516" y="62"/>
                  </a:cubicBezTo>
                  <a:cubicBezTo>
                    <a:pt x="515" y="66"/>
                    <a:pt x="510" y="60"/>
                    <a:pt x="507" y="61"/>
                  </a:cubicBezTo>
                  <a:cubicBezTo>
                    <a:pt x="504" y="62"/>
                    <a:pt x="501" y="71"/>
                    <a:pt x="504" y="73"/>
                  </a:cubicBezTo>
                  <a:cubicBezTo>
                    <a:pt x="508" y="76"/>
                    <a:pt x="509" y="76"/>
                    <a:pt x="506" y="79"/>
                  </a:cubicBezTo>
                  <a:cubicBezTo>
                    <a:pt x="504" y="82"/>
                    <a:pt x="501" y="87"/>
                    <a:pt x="507" y="92"/>
                  </a:cubicBezTo>
                  <a:cubicBezTo>
                    <a:pt x="513" y="96"/>
                    <a:pt x="524" y="96"/>
                    <a:pt x="530" y="100"/>
                  </a:cubicBezTo>
                  <a:cubicBezTo>
                    <a:pt x="536" y="103"/>
                    <a:pt x="527" y="101"/>
                    <a:pt x="530" y="105"/>
                  </a:cubicBezTo>
                  <a:cubicBezTo>
                    <a:pt x="532" y="110"/>
                    <a:pt x="526" y="111"/>
                    <a:pt x="526" y="114"/>
                  </a:cubicBezTo>
                  <a:cubicBezTo>
                    <a:pt x="526" y="118"/>
                    <a:pt x="529" y="116"/>
                    <a:pt x="532" y="110"/>
                  </a:cubicBezTo>
                  <a:cubicBezTo>
                    <a:pt x="535" y="105"/>
                    <a:pt x="537" y="112"/>
                    <a:pt x="537" y="117"/>
                  </a:cubicBezTo>
                  <a:cubicBezTo>
                    <a:pt x="536" y="121"/>
                    <a:pt x="532" y="119"/>
                    <a:pt x="529" y="123"/>
                  </a:cubicBezTo>
                  <a:cubicBezTo>
                    <a:pt x="526" y="128"/>
                    <a:pt x="523" y="129"/>
                    <a:pt x="518" y="128"/>
                  </a:cubicBezTo>
                  <a:cubicBezTo>
                    <a:pt x="513" y="127"/>
                    <a:pt x="516" y="135"/>
                    <a:pt x="518" y="139"/>
                  </a:cubicBezTo>
                  <a:cubicBezTo>
                    <a:pt x="520" y="143"/>
                    <a:pt x="517" y="145"/>
                    <a:pt x="512" y="143"/>
                  </a:cubicBezTo>
                  <a:cubicBezTo>
                    <a:pt x="506" y="142"/>
                    <a:pt x="503" y="138"/>
                    <a:pt x="506" y="134"/>
                  </a:cubicBezTo>
                  <a:cubicBezTo>
                    <a:pt x="509" y="130"/>
                    <a:pt x="511" y="125"/>
                    <a:pt x="507" y="125"/>
                  </a:cubicBezTo>
                  <a:cubicBezTo>
                    <a:pt x="504" y="126"/>
                    <a:pt x="497" y="125"/>
                    <a:pt x="494" y="121"/>
                  </a:cubicBezTo>
                  <a:cubicBezTo>
                    <a:pt x="492" y="118"/>
                    <a:pt x="496" y="119"/>
                    <a:pt x="503" y="120"/>
                  </a:cubicBezTo>
                  <a:cubicBezTo>
                    <a:pt x="509" y="121"/>
                    <a:pt x="504" y="116"/>
                    <a:pt x="509" y="116"/>
                  </a:cubicBezTo>
                  <a:cubicBezTo>
                    <a:pt x="514" y="116"/>
                    <a:pt x="517" y="118"/>
                    <a:pt x="522" y="115"/>
                  </a:cubicBezTo>
                  <a:cubicBezTo>
                    <a:pt x="526" y="111"/>
                    <a:pt x="519" y="104"/>
                    <a:pt x="515" y="105"/>
                  </a:cubicBezTo>
                  <a:cubicBezTo>
                    <a:pt x="512" y="106"/>
                    <a:pt x="506" y="108"/>
                    <a:pt x="506" y="104"/>
                  </a:cubicBezTo>
                  <a:cubicBezTo>
                    <a:pt x="506" y="101"/>
                    <a:pt x="512" y="103"/>
                    <a:pt x="516" y="102"/>
                  </a:cubicBezTo>
                  <a:cubicBezTo>
                    <a:pt x="519" y="102"/>
                    <a:pt x="514" y="97"/>
                    <a:pt x="509" y="98"/>
                  </a:cubicBezTo>
                  <a:cubicBezTo>
                    <a:pt x="504" y="100"/>
                    <a:pt x="500" y="100"/>
                    <a:pt x="496" y="96"/>
                  </a:cubicBezTo>
                  <a:cubicBezTo>
                    <a:pt x="492" y="91"/>
                    <a:pt x="485" y="89"/>
                    <a:pt x="483" y="99"/>
                  </a:cubicBezTo>
                  <a:cubicBezTo>
                    <a:pt x="482" y="108"/>
                    <a:pt x="475" y="103"/>
                    <a:pt x="472" y="106"/>
                  </a:cubicBezTo>
                  <a:cubicBezTo>
                    <a:pt x="469" y="110"/>
                    <a:pt x="475" y="112"/>
                    <a:pt x="482" y="112"/>
                  </a:cubicBezTo>
                  <a:cubicBezTo>
                    <a:pt x="489" y="112"/>
                    <a:pt x="494" y="119"/>
                    <a:pt x="490" y="119"/>
                  </a:cubicBezTo>
                  <a:cubicBezTo>
                    <a:pt x="487" y="119"/>
                    <a:pt x="489" y="123"/>
                    <a:pt x="485" y="122"/>
                  </a:cubicBezTo>
                  <a:cubicBezTo>
                    <a:pt x="482" y="120"/>
                    <a:pt x="478" y="122"/>
                    <a:pt x="481" y="125"/>
                  </a:cubicBezTo>
                  <a:cubicBezTo>
                    <a:pt x="483" y="128"/>
                    <a:pt x="480" y="129"/>
                    <a:pt x="480" y="132"/>
                  </a:cubicBezTo>
                  <a:cubicBezTo>
                    <a:pt x="480" y="135"/>
                    <a:pt x="475" y="132"/>
                    <a:pt x="469" y="132"/>
                  </a:cubicBezTo>
                  <a:cubicBezTo>
                    <a:pt x="464" y="131"/>
                    <a:pt x="454" y="133"/>
                    <a:pt x="447" y="134"/>
                  </a:cubicBezTo>
                  <a:cubicBezTo>
                    <a:pt x="440" y="136"/>
                    <a:pt x="433" y="133"/>
                    <a:pt x="430" y="130"/>
                  </a:cubicBezTo>
                  <a:cubicBezTo>
                    <a:pt x="427" y="127"/>
                    <a:pt x="423" y="127"/>
                    <a:pt x="418" y="127"/>
                  </a:cubicBezTo>
                  <a:cubicBezTo>
                    <a:pt x="413" y="127"/>
                    <a:pt x="414" y="123"/>
                    <a:pt x="408" y="122"/>
                  </a:cubicBezTo>
                  <a:cubicBezTo>
                    <a:pt x="401" y="122"/>
                    <a:pt x="403" y="117"/>
                    <a:pt x="402" y="113"/>
                  </a:cubicBezTo>
                  <a:cubicBezTo>
                    <a:pt x="401" y="110"/>
                    <a:pt x="388" y="111"/>
                    <a:pt x="383" y="114"/>
                  </a:cubicBezTo>
                  <a:cubicBezTo>
                    <a:pt x="379" y="117"/>
                    <a:pt x="369" y="116"/>
                    <a:pt x="367" y="121"/>
                  </a:cubicBezTo>
                  <a:cubicBezTo>
                    <a:pt x="364" y="127"/>
                    <a:pt x="369" y="126"/>
                    <a:pt x="372" y="126"/>
                  </a:cubicBezTo>
                  <a:cubicBezTo>
                    <a:pt x="376" y="126"/>
                    <a:pt x="375" y="122"/>
                    <a:pt x="382" y="123"/>
                  </a:cubicBezTo>
                  <a:cubicBezTo>
                    <a:pt x="389" y="124"/>
                    <a:pt x="394" y="115"/>
                    <a:pt x="397" y="118"/>
                  </a:cubicBezTo>
                  <a:cubicBezTo>
                    <a:pt x="400" y="121"/>
                    <a:pt x="385" y="127"/>
                    <a:pt x="379" y="128"/>
                  </a:cubicBezTo>
                  <a:cubicBezTo>
                    <a:pt x="372" y="129"/>
                    <a:pt x="374" y="134"/>
                    <a:pt x="380" y="144"/>
                  </a:cubicBezTo>
                  <a:cubicBezTo>
                    <a:pt x="386" y="153"/>
                    <a:pt x="377" y="148"/>
                    <a:pt x="377" y="152"/>
                  </a:cubicBezTo>
                  <a:cubicBezTo>
                    <a:pt x="377" y="157"/>
                    <a:pt x="366" y="151"/>
                    <a:pt x="370" y="149"/>
                  </a:cubicBezTo>
                  <a:cubicBezTo>
                    <a:pt x="375" y="148"/>
                    <a:pt x="373" y="143"/>
                    <a:pt x="369" y="140"/>
                  </a:cubicBezTo>
                  <a:cubicBezTo>
                    <a:pt x="365" y="137"/>
                    <a:pt x="363" y="140"/>
                    <a:pt x="363" y="137"/>
                  </a:cubicBezTo>
                  <a:cubicBezTo>
                    <a:pt x="364" y="133"/>
                    <a:pt x="359" y="137"/>
                    <a:pt x="356" y="134"/>
                  </a:cubicBezTo>
                  <a:cubicBezTo>
                    <a:pt x="352" y="131"/>
                    <a:pt x="351" y="129"/>
                    <a:pt x="346" y="132"/>
                  </a:cubicBezTo>
                  <a:cubicBezTo>
                    <a:pt x="341" y="134"/>
                    <a:pt x="336" y="133"/>
                    <a:pt x="325" y="135"/>
                  </a:cubicBezTo>
                  <a:cubicBezTo>
                    <a:pt x="315" y="137"/>
                    <a:pt x="295" y="136"/>
                    <a:pt x="292" y="133"/>
                  </a:cubicBezTo>
                  <a:cubicBezTo>
                    <a:pt x="288" y="129"/>
                    <a:pt x="301" y="123"/>
                    <a:pt x="305" y="124"/>
                  </a:cubicBezTo>
                  <a:cubicBezTo>
                    <a:pt x="308" y="125"/>
                    <a:pt x="306" y="120"/>
                    <a:pt x="300" y="116"/>
                  </a:cubicBezTo>
                  <a:cubicBezTo>
                    <a:pt x="295" y="111"/>
                    <a:pt x="282" y="108"/>
                    <a:pt x="282" y="111"/>
                  </a:cubicBezTo>
                  <a:cubicBezTo>
                    <a:pt x="282" y="114"/>
                    <a:pt x="275" y="111"/>
                    <a:pt x="266" y="110"/>
                  </a:cubicBezTo>
                  <a:cubicBezTo>
                    <a:pt x="256" y="108"/>
                    <a:pt x="255" y="105"/>
                    <a:pt x="249" y="104"/>
                  </a:cubicBezTo>
                  <a:cubicBezTo>
                    <a:pt x="243" y="104"/>
                    <a:pt x="234" y="102"/>
                    <a:pt x="227" y="97"/>
                  </a:cubicBezTo>
                  <a:cubicBezTo>
                    <a:pt x="220" y="91"/>
                    <a:pt x="204" y="93"/>
                    <a:pt x="202" y="98"/>
                  </a:cubicBezTo>
                  <a:cubicBezTo>
                    <a:pt x="200" y="103"/>
                    <a:pt x="194" y="103"/>
                    <a:pt x="189" y="103"/>
                  </a:cubicBezTo>
                  <a:cubicBezTo>
                    <a:pt x="183" y="103"/>
                    <a:pt x="191" y="96"/>
                    <a:pt x="189" y="95"/>
                  </a:cubicBezTo>
                  <a:cubicBezTo>
                    <a:pt x="187" y="94"/>
                    <a:pt x="189" y="87"/>
                    <a:pt x="185" y="87"/>
                  </a:cubicBezTo>
                  <a:cubicBezTo>
                    <a:pt x="181" y="86"/>
                    <a:pt x="178" y="103"/>
                    <a:pt x="170" y="103"/>
                  </a:cubicBezTo>
                  <a:cubicBezTo>
                    <a:pt x="163" y="102"/>
                    <a:pt x="159" y="85"/>
                    <a:pt x="153" y="80"/>
                  </a:cubicBezTo>
                  <a:cubicBezTo>
                    <a:pt x="147" y="76"/>
                    <a:pt x="141" y="75"/>
                    <a:pt x="146" y="82"/>
                  </a:cubicBezTo>
                  <a:cubicBezTo>
                    <a:pt x="152" y="89"/>
                    <a:pt x="142" y="84"/>
                    <a:pt x="142" y="89"/>
                  </a:cubicBezTo>
                  <a:cubicBezTo>
                    <a:pt x="143" y="93"/>
                    <a:pt x="134" y="98"/>
                    <a:pt x="134" y="96"/>
                  </a:cubicBezTo>
                  <a:cubicBezTo>
                    <a:pt x="134" y="93"/>
                    <a:pt x="129" y="91"/>
                    <a:pt x="123" y="98"/>
                  </a:cubicBezTo>
                  <a:cubicBezTo>
                    <a:pt x="117" y="105"/>
                    <a:pt x="113" y="104"/>
                    <a:pt x="112" y="101"/>
                  </a:cubicBezTo>
                  <a:cubicBezTo>
                    <a:pt x="112" y="99"/>
                    <a:pt x="94" y="108"/>
                    <a:pt x="95" y="111"/>
                  </a:cubicBezTo>
                  <a:cubicBezTo>
                    <a:pt x="96" y="114"/>
                    <a:pt x="92" y="116"/>
                    <a:pt x="87" y="116"/>
                  </a:cubicBezTo>
                  <a:cubicBezTo>
                    <a:pt x="83" y="115"/>
                    <a:pt x="86" y="111"/>
                    <a:pt x="90" y="109"/>
                  </a:cubicBezTo>
                  <a:cubicBezTo>
                    <a:pt x="94" y="107"/>
                    <a:pt x="106" y="98"/>
                    <a:pt x="112" y="97"/>
                  </a:cubicBezTo>
                  <a:cubicBezTo>
                    <a:pt x="118" y="96"/>
                    <a:pt x="129" y="91"/>
                    <a:pt x="130" y="88"/>
                  </a:cubicBezTo>
                  <a:cubicBezTo>
                    <a:pt x="130" y="86"/>
                    <a:pt x="124" y="88"/>
                    <a:pt x="120" y="87"/>
                  </a:cubicBezTo>
                  <a:cubicBezTo>
                    <a:pt x="116" y="86"/>
                    <a:pt x="109" y="91"/>
                    <a:pt x="102" y="94"/>
                  </a:cubicBezTo>
                  <a:cubicBezTo>
                    <a:pt x="95" y="97"/>
                    <a:pt x="88" y="96"/>
                    <a:pt x="90" y="100"/>
                  </a:cubicBezTo>
                  <a:cubicBezTo>
                    <a:pt x="92" y="104"/>
                    <a:pt x="83" y="99"/>
                    <a:pt x="82" y="102"/>
                  </a:cubicBezTo>
                  <a:cubicBezTo>
                    <a:pt x="80" y="105"/>
                    <a:pt x="77" y="102"/>
                    <a:pt x="79" y="100"/>
                  </a:cubicBezTo>
                  <a:cubicBezTo>
                    <a:pt x="82" y="99"/>
                    <a:pt x="73" y="96"/>
                    <a:pt x="73" y="98"/>
                  </a:cubicBezTo>
                  <a:cubicBezTo>
                    <a:pt x="73" y="100"/>
                    <a:pt x="72" y="102"/>
                    <a:pt x="66" y="102"/>
                  </a:cubicBezTo>
                  <a:cubicBezTo>
                    <a:pt x="60" y="102"/>
                    <a:pt x="54" y="106"/>
                    <a:pt x="58" y="109"/>
                  </a:cubicBezTo>
                  <a:cubicBezTo>
                    <a:pt x="62" y="112"/>
                    <a:pt x="64" y="114"/>
                    <a:pt x="62" y="116"/>
                  </a:cubicBezTo>
                  <a:cubicBezTo>
                    <a:pt x="60" y="118"/>
                    <a:pt x="54" y="110"/>
                    <a:pt x="45" y="111"/>
                  </a:cubicBezTo>
                  <a:cubicBezTo>
                    <a:pt x="36" y="112"/>
                    <a:pt x="19" y="101"/>
                    <a:pt x="19" y="99"/>
                  </a:cubicBezTo>
                  <a:cubicBezTo>
                    <a:pt x="19" y="97"/>
                    <a:pt x="8" y="98"/>
                    <a:pt x="0" y="97"/>
                  </a:cubicBezTo>
                  <a:cubicBezTo>
                    <a:pt x="0" y="269"/>
                    <a:pt x="0" y="269"/>
                    <a:pt x="0" y="269"/>
                  </a:cubicBezTo>
                  <a:cubicBezTo>
                    <a:pt x="1" y="269"/>
                    <a:pt x="2" y="270"/>
                    <a:pt x="3" y="270"/>
                  </a:cubicBezTo>
                  <a:cubicBezTo>
                    <a:pt x="4" y="269"/>
                    <a:pt x="5" y="268"/>
                    <a:pt x="6" y="268"/>
                  </a:cubicBezTo>
                  <a:cubicBezTo>
                    <a:pt x="7" y="268"/>
                    <a:pt x="7" y="268"/>
                    <a:pt x="7" y="268"/>
                  </a:cubicBezTo>
                  <a:cubicBezTo>
                    <a:pt x="9" y="269"/>
                    <a:pt x="11" y="269"/>
                    <a:pt x="14" y="267"/>
                  </a:cubicBezTo>
                  <a:cubicBezTo>
                    <a:pt x="15" y="267"/>
                    <a:pt x="16" y="267"/>
                    <a:pt x="17" y="267"/>
                  </a:cubicBezTo>
                  <a:cubicBezTo>
                    <a:pt x="22" y="267"/>
                    <a:pt x="24" y="271"/>
                    <a:pt x="24" y="275"/>
                  </a:cubicBezTo>
                  <a:cubicBezTo>
                    <a:pt x="24" y="276"/>
                    <a:pt x="27" y="278"/>
                    <a:pt x="29" y="279"/>
                  </a:cubicBezTo>
                  <a:cubicBezTo>
                    <a:pt x="31" y="281"/>
                    <a:pt x="33" y="283"/>
                    <a:pt x="35" y="285"/>
                  </a:cubicBezTo>
                  <a:cubicBezTo>
                    <a:pt x="36" y="286"/>
                    <a:pt x="36" y="286"/>
                    <a:pt x="36" y="287"/>
                  </a:cubicBezTo>
                  <a:cubicBezTo>
                    <a:pt x="38" y="289"/>
                    <a:pt x="39" y="291"/>
                    <a:pt x="40" y="291"/>
                  </a:cubicBezTo>
                  <a:cubicBezTo>
                    <a:pt x="40" y="291"/>
                    <a:pt x="41" y="290"/>
                    <a:pt x="41" y="290"/>
                  </a:cubicBezTo>
                  <a:cubicBezTo>
                    <a:pt x="42" y="289"/>
                    <a:pt x="44" y="289"/>
                    <a:pt x="45" y="288"/>
                  </a:cubicBezTo>
                  <a:cubicBezTo>
                    <a:pt x="48" y="287"/>
                    <a:pt x="50" y="286"/>
                    <a:pt x="50" y="284"/>
                  </a:cubicBezTo>
                  <a:cubicBezTo>
                    <a:pt x="50" y="280"/>
                    <a:pt x="55" y="278"/>
                    <a:pt x="60" y="278"/>
                  </a:cubicBezTo>
                  <a:cubicBezTo>
                    <a:pt x="66" y="278"/>
                    <a:pt x="70" y="281"/>
                    <a:pt x="70" y="285"/>
                  </a:cubicBezTo>
                  <a:cubicBezTo>
                    <a:pt x="70" y="286"/>
                    <a:pt x="73" y="289"/>
                    <a:pt x="77" y="292"/>
                  </a:cubicBezTo>
                  <a:cubicBezTo>
                    <a:pt x="82" y="297"/>
                    <a:pt x="89" y="303"/>
                    <a:pt x="94" y="311"/>
                  </a:cubicBezTo>
                  <a:cubicBezTo>
                    <a:pt x="96" y="315"/>
                    <a:pt x="97" y="318"/>
                    <a:pt x="99" y="320"/>
                  </a:cubicBezTo>
                  <a:cubicBezTo>
                    <a:pt x="103" y="328"/>
                    <a:pt x="104" y="330"/>
                    <a:pt x="113" y="334"/>
                  </a:cubicBezTo>
                  <a:cubicBezTo>
                    <a:pt x="125" y="339"/>
                    <a:pt x="127" y="342"/>
                    <a:pt x="125" y="349"/>
                  </a:cubicBezTo>
                  <a:cubicBezTo>
                    <a:pt x="124" y="349"/>
                    <a:pt x="125" y="350"/>
                    <a:pt x="126" y="351"/>
                  </a:cubicBezTo>
                  <a:cubicBezTo>
                    <a:pt x="128" y="353"/>
                    <a:pt x="129" y="354"/>
                    <a:pt x="129" y="356"/>
                  </a:cubicBezTo>
                  <a:cubicBezTo>
                    <a:pt x="129" y="358"/>
                    <a:pt x="128" y="359"/>
                    <a:pt x="126" y="360"/>
                  </a:cubicBezTo>
                  <a:cubicBezTo>
                    <a:pt x="124" y="361"/>
                    <a:pt x="121" y="363"/>
                    <a:pt x="119" y="365"/>
                  </a:cubicBezTo>
                  <a:cubicBezTo>
                    <a:pt x="118" y="366"/>
                    <a:pt x="118" y="366"/>
                    <a:pt x="118" y="366"/>
                  </a:cubicBezTo>
                  <a:cubicBezTo>
                    <a:pt x="119" y="367"/>
                    <a:pt x="120" y="368"/>
                    <a:pt x="122" y="369"/>
                  </a:cubicBezTo>
                  <a:cubicBezTo>
                    <a:pt x="125" y="372"/>
                    <a:pt x="117" y="372"/>
                    <a:pt x="119" y="374"/>
                  </a:cubicBezTo>
                  <a:cubicBezTo>
                    <a:pt x="122" y="376"/>
                    <a:pt x="119" y="380"/>
                    <a:pt x="121" y="383"/>
                  </a:cubicBezTo>
                  <a:cubicBezTo>
                    <a:pt x="124" y="385"/>
                    <a:pt x="128" y="384"/>
                    <a:pt x="131" y="382"/>
                  </a:cubicBezTo>
                  <a:cubicBezTo>
                    <a:pt x="134" y="380"/>
                    <a:pt x="136" y="385"/>
                    <a:pt x="133" y="389"/>
                  </a:cubicBezTo>
                  <a:cubicBezTo>
                    <a:pt x="131" y="392"/>
                    <a:pt x="136" y="395"/>
                    <a:pt x="138" y="392"/>
                  </a:cubicBezTo>
                  <a:cubicBezTo>
                    <a:pt x="140" y="390"/>
                    <a:pt x="145" y="397"/>
                    <a:pt x="147" y="398"/>
                  </a:cubicBezTo>
                  <a:cubicBezTo>
                    <a:pt x="150" y="399"/>
                    <a:pt x="152" y="403"/>
                    <a:pt x="148" y="403"/>
                  </a:cubicBezTo>
                  <a:cubicBezTo>
                    <a:pt x="144" y="403"/>
                    <a:pt x="145" y="410"/>
                    <a:pt x="148" y="410"/>
                  </a:cubicBezTo>
                  <a:cubicBezTo>
                    <a:pt x="150" y="410"/>
                    <a:pt x="150" y="414"/>
                    <a:pt x="150" y="416"/>
                  </a:cubicBezTo>
                  <a:cubicBezTo>
                    <a:pt x="150" y="418"/>
                    <a:pt x="159" y="421"/>
                    <a:pt x="162" y="420"/>
                  </a:cubicBezTo>
                  <a:cubicBezTo>
                    <a:pt x="165" y="419"/>
                    <a:pt x="168" y="422"/>
                    <a:pt x="170" y="425"/>
                  </a:cubicBezTo>
                  <a:cubicBezTo>
                    <a:pt x="171" y="428"/>
                    <a:pt x="177" y="430"/>
                    <a:pt x="180" y="428"/>
                  </a:cubicBezTo>
                  <a:cubicBezTo>
                    <a:pt x="182" y="426"/>
                    <a:pt x="183" y="431"/>
                    <a:pt x="184" y="435"/>
                  </a:cubicBezTo>
                  <a:cubicBezTo>
                    <a:pt x="184" y="438"/>
                    <a:pt x="189" y="436"/>
                    <a:pt x="192" y="436"/>
                  </a:cubicBezTo>
                  <a:cubicBezTo>
                    <a:pt x="195" y="436"/>
                    <a:pt x="197" y="440"/>
                    <a:pt x="199" y="439"/>
                  </a:cubicBezTo>
                  <a:cubicBezTo>
                    <a:pt x="203" y="438"/>
                    <a:pt x="204" y="444"/>
                    <a:pt x="207" y="448"/>
                  </a:cubicBezTo>
                  <a:cubicBezTo>
                    <a:pt x="517" y="446"/>
                    <a:pt x="517" y="446"/>
                    <a:pt x="517" y="446"/>
                  </a:cubicBezTo>
                  <a:cubicBezTo>
                    <a:pt x="517" y="444"/>
                    <a:pt x="518" y="441"/>
                    <a:pt x="521" y="441"/>
                  </a:cubicBezTo>
                  <a:close/>
                  <a:moveTo>
                    <a:pt x="264" y="164"/>
                  </a:moveTo>
                  <a:cubicBezTo>
                    <a:pt x="258" y="173"/>
                    <a:pt x="255" y="174"/>
                    <a:pt x="249" y="173"/>
                  </a:cubicBezTo>
                  <a:cubicBezTo>
                    <a:pt x="242" y="171"/>
                    <a:pt x="238" y="175"/>
                    <a:pt x="241" y="177"/>
                  </a:cubicBezTo>
                  <a:cubicBezTo>
                    <a:pt x="245" y="179"/>
                    <a:pt x="245" y="181"/>
                    <a:pt x="238" y="183"/>
                  </a:cubicBezTo>
                  <a:cubicBezTo>
                    <a:pt x="231" y="185"/>
                    <a:pt x="226" y="190"/>
                    <a:pt x="223" y="189"/>
                  </a:cubicBezTo>
                  <a:cubicBezTo>
                    <a:pt x="221" y="189"/>
                    <a:pt x="235" y="178"/>
                    <a:pt x="232" y="176"/>
                  </a:cubicBezTo>
                  <a:cubicBezTo>
                    <a:pt x="228" y="173"/>
                    <a:pt x="218" y="180"/>
                    <a:pt x="218" y="184"/>
                  </a:cubicBezTo>
                  <a:cubicBezTo>
                    <a:pt x="218" y="187"/>
                    <a:pt x="212" y="187"/>
                    <a:pt x="208" y="187"/>
                  </a:cubicBezTo>
                  <a:cubicBezTo>
                    <a:pt x="204" y="187"/>
                    <a:pt x="199" y="183"/>
                    <a:pt x="203" y="183"/>
                  </a:cubicBezTo>
                  <a:cubicBezTo>
                    <a:pt x="207" y="182"/>
                    <a:pt x="204" y="178"/>
                    <a:pt x="210" y="176"/>
                  </a:cubicBezTo>
                  <a:cubicBezTo>
                    <a:pt x="215" y="174"/>
                    <a:pt x="209" y="171"/>
                    <a:pt x="210" y="169"/>
                  </a:cubicBezTo>
                  <a:cubicBezTo>
                    <a:pt x="212" y="167"/>
                    <a:pt x="222" y="171"/>
                    <a:pt x="222" y="167"/>
                  </a:cubicBezTo>
                  <a:cubicBezTo>
                    <a:pt x="223" y="163"/>
                    <a:pt x="212" y="160"/>
                    <a:pt x="208" y="162"/>
                  </a:cubicBezTo>
                  <a:cubicBezTo>
                    <a:pt x="205" y="165"/>
                    <a:pt x="196" y="170"/>
                    <a:pt x="186" y="166"/>
                  </a:cubicBezTo>
                  <a:cubicBezTo>
                    <a:pt x="183" y="165"/>
                    <a:pt x="212" y="162"/>
                    <a:pt x="216" y="157"/>
                  </a:cubicBezTo>
                  <a:cubicBezTo>
                    <a:pt x="221" y="153"/>
                    <a:pt x="243" y="148"/>
                    <a:pt x="244" y="152"/>
                  </a:cubicBezTo>
                  <a:cubicBezTo>
                    <a:pt x="246" y="156"/>
                    <a:pt x="233" y="158"/>
                    <a:pt x="239" y="162"/>
                  </a:cubicBezTo>
                  <a:cubicBezTo>
                    <a:pt x="245" y="166"/>
                    <a:pt x="256" y="163"/>
                    <a:pt x="258" y="159"/>
                  </a:cubicBezTo>
                  <a:cubicBezTo>
                    <a:pt x="260" y="156"/>
                    <a:pt x="271" y="156"/>
                    <a:pt x="264" y="164"/>
                  </a:cubicBezTo>
                  <a:close/>
                  <a:moveTo>
                    <a:pt x="327" y="245"/>
                  </a:moveTo>
                  <a:cubicBezTo>
                    <a:pt x="320" y="251"/>
                    <a:pt x="320" y="250"/>
                    <a:pt x="314" y="251"/>
                  </a:cubicBezTo>
                  <a:cubicBezTo>
                    <a:pt x="307" y="252"/>
                    <a:pt x="312" y="259"/>
                    <a:pt x="304" y="259"/>
                  </a:cubicBezTo>
                  <a:cubicBezTo>
                    <a:pt x="296" y="260"/>
                    <a:pt x="276" y="261"/>
                    <a:pt x="273" y="256"/>
                  </a:cubicBezTo>
                  <a:cubicBezTo>
                    <a:pt x="272" y="255"/>
                    <a:pt x="284" y="256"/>
                    <a:pt x="285" y="252"/>
                  </a:cubicBezTo>
                  <a:cubicBezTo>
                    <a:pt x="286" y="249"/>
                    <a:pt x="289" y="244"/>
                    <a:pt x="294" y="244"/>
                  </a:cubicBezTo>
                  <a:cubicBezTo>
                    <a:pt x="299" y="244"/>
                    <a:pt x="298" y="237"/>
                    <a:pt x="290" y="233"/>
                  </a:cubicBezTo>
                  <a:cubicBezTo>
                    <a:pt x="282" y="229"/>
                    <a:pt x="302" y="227"/>
                    <a:pt x="307" y="233"/>
                  </a:cubicBezTo>
                  <a:cubicBezTo>
                    <a:pt x="311" y="239"/>
                    <a:pt x="319" y="244"/>
                    <a:pt x="324" y="239"/>
                  </a:cubicBezTo>
                  <a:cubicBezTo>
                    <a:pt x="328" y="235"/>
                    <a:pt x="354" y="222"/>
                    <a:pt x="354" y="228"/>
                  </a:cubicBezTo>
                  <a:cubicBezTo>
                    <a:pt x="354" y="234"/>
                    <a:pt x="335" y="238"/>
                    <a:pt x="327" y="245"/>
                  </a:cubicBezTo>
                  <a:close/>
                  <a:moveTo>
                    <a:pt x="501" y="426"/>
                  </a:moveTo>
                  <a:cubicBezTo>
                    <a:pt x="496" y="427"/>
                    <a:pt x="502" y="412"/>
                    <a:pt x="492" y="406"/>
                  </a:cubicBezTo>
                  <a:cubicBezTo>
                    <a:pt x="480" y="400"/>
                    <a:pt x="475" y="388"/>
                    <a:pt x="475" y="381"/>
                  </a:cubicBezTo>
                  <a:cubicBezTo>
                    <a:pt x="475" y="375"/>
                    <a:pt x="485" y="372"/>
                    <a:pt x="489" y="377"/>
                  </a:cubicBezTo>
                  <a:cubicBezTo>
                    <a:pt x="493" y="382"/>
                    <a:pt x="499" y="402"/>
                    <a:pt x="502" y="409"/>
                  </a:cubicBezTo>
                  <a:cubicBezTo>
                    <a:pt x="506" y="415"/>
                    <a:pt x="506" y="426"/>
                    <a:pt x="501" y="4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403" name="Freeform 2198"/>
            <p:cNvSpPr>
              <a:spLocks/>
            </p:cNvSpPr>
            <p:nvPr/>
          </p:nvSpPr>
          <p:spPr bwMode="auto">
            <a:xfrm>
              <a:off x="2010989" y="2123011"/>
              <a:ext cx="33451" cy="21582"/>
            </a:xfrm>
            <a:custGeom>
              <a:avLst/>
              <a:gdLst>
                <a:gd name="T0" fmla="*/ 16 w 19"/>
                <a:gd name="T1" fmla="*/ 6 h 12"/>
                <a:gd name="T2" fmla="*/ 1 w 19"/>
                <a:gd name="T3" fmla="*/ 3 h 12"/>
                <a:gd name="T4" fmla="*/ 16 w 19"/>
                <a:gd name="T5" fmla="*/ 6 h 12"/>
              </a:gdLst>
              <a:ahLst/>
              <a:cxnLst>
                <a:cxn ang="0">
                  <a:pos x="T0" y="T1"/>
                </a:cxn>
                <a:cxn ang="0">
                  <a:pos x="T2" y="T3"/>
                </a:cxn>
                <a:cxn ang="0">
                  <a:pos x="T4" y="T5"/>
                </a:cxn>
              </a:cxnLst>
              <a:rect l="0" t="0" r="r" b="b"/>
              <a:pathLst>
                <a:path w="19" h="12">
                  <a:moveTo>
                    <a:pt x="16" y="6"/>
                  </a:moveTo>
                  <a:cubicBezTo>
                    <a:pt x="19" y="0"/>
                    <a:pt x="0" y="1"/>
                    <a:pt x="1" y="3"/>
                  </a:cubicBezTo>
                  <a:cubicBezTo>
                    <a:pt x="5" y="7"/>
                    <a:pt x="14" y="12"/>
                    <a:pt x="16"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404" name="Freeform 2199"/>
            <p:cNvSpPr>
              <a:spLocks/>
            </p:cNvSpPr>
            <p:nvPr/>
          </p:nvSpPr>
          <p:spPr bwMode="auto">
            <a:xfrm>
              <a:off x="1849308" y="2137399"/>
              <a:ext cx="157964" cy="77335"/>
            </a:xfrm>
            <a:custGeom>
              <a:avLst/>
              <a:gdLst>
                <a:gd name="T0" fmla="*/ 3 w 89"/>
                <a:gd name="T1" fmla="*/ 36 h 45"/>
                <a:gd name="T2" fmla="*/ 7 w 89"/>
                <a:gd name="T3" fmla="*/ 43 h 45"/>
                <a:gd name="T4" fmla="*/ 15 w 89"/>
                <a:gd name="T5" fmla="*/ 41 h 45"/>
                <a:gd name="T6" fmla="*/ 24 w 89"/>
                <a:gd name="T7" fmla="*/ 36 h 45"/>
                <a:gd name="T8" fmla="*/ 32 w 89"/>
                <a:gd name="T9" fmla="*/ 45 h 45"/>
                <a:gd name="T10" fmla="*/ 42 w 89"/>
                <a:gd name="T11" fmla="*/ 36 h 45"/>
                <a:gd name="T12" fmla="*/ 49 w 89"/>
                <a:gd name="T13" fmla="*/ 31 h 45"/>
                <a:gd name="T14" fmla="*/ 56 w 89"/>
                <a:gd name="T15" fmla="*/ 21 h 45"/>
                <a:gd name="T16" fmla="*/ 59 w 89"/>
                <a:gd name="T17" fmla="*/ 31 h 45"/>
                <a:gd name="T18" fmla="*/ 70 w 89"/>
                <a:gd name="T19" fmla="*/ 28 h 45"/>
                <a:gd name="T20" fmla="*/ 79 w 89"/>
                <a:gd name="T21" fmla="*/ 24 h 45"/>
                <a:gd name="T22" fmla="*/ 79 w 89"/>
                <a:gd name="T23" fmla="*/ 15 h 45"/>
                <a:gd name="T24" fmla="*/ 86 w 89"/>
                <a:gd name="T25" fmla="*/ 9 h 45"/>
                <a:gd name="T26" fmla="*/ 77 w 89"/>
                <a:gd name="T27" fmla="*/ 4 h 45"/>
                <a:gd name="T28" fmla="*/ 70 w 89"/>
                <a:gd name="T29" fmla="*/ 9 h 45"/>
                <a:gd name="T30" fmla="*/ 55 w 89"/>
                <a:gd name="T31" fmla="*/ 7 h 45"/>
                <a:gd name="T32" fmla="*/ 34 w 89"/>
                <a:gd name="T33" fmla="*/ 18 h 45"/>
                <a:gd name="T34" fmla="*/ 18 w 89"/>
                <a:gd name="T35" fmla="*/ 28 h 45"/>
                <a:gd name="T36" fmla="*/ 3 w 89"/>
                <a:gd name="T37" fmla="*/ 3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9" h="45">
                  <a:moveTo>
                    <a:pt x="3" y="36"/>
                  </a:moveTo>
                  <a:cubicBezTo>
                    <a:pt x="7" y="38"/>
                    <a:pt x="3" y="45"/>
                    <a:pt x="7" y="43"/>
                  </a:cubicBezTo>
                  <a:cubicBezTo>
                    <a:pt x="11" y="41"/>
                    <a:pt x="12" y="40"/>
                    <a:pt x="15" y="41"/>
                  </a:cubicBezTo>
                  <a:cubicBezTo>
                    <a:pt x="21" y="43"/>
                    <a:pt x="22" y="38"/>
                    <a:pt x="24" y="36"/>
                  </a:cubicBezTo>
                  <a:cubicBezTo>
                    <a:pt x="27" y="33"/>
                    <a:pt x="26" y="45"/>
                    <a:pt x="32" y="45"/>
                  </a:cubicBezTo>
                  <a:cubicBezTo>
                    <a:pt x="38" y="45"/>
                    <a:pt x="37" y="33"/>
                    <a:pt x="42" y="36"/>
                  </a:cubicBezTo>
                  <a:cubicBezTo>
                    <a:pt x="47" y="40"/>
                    <a:pt x="48" y="35"/>
                    <a:pt x="49" y="31"/>
                  </a:cubicBezTo>
                  <a:cubicBezTo>
                    <a:pt x="50" y="28"/>
                    <a:pt x="50" y="22"/>
                    <a:pt x="56" y="21"/>
                  </a:cubicBezTo>
                  <a:cubicBezTo>
                    <a:pt x="61" y="20"/>
                    <a:pt x="57" y="26"/>
                    <a:pt x="59" y="31"/>
                  </a:cubicBezTo>
                  <a:cubicBezTo>
                    <a:pt x="63" y="37"/>
                    <a:pt x="69" y="31"/>
                    <a:pt x="70" y="28"/>
                  </a:cubicBezTo>
                  <a:cubicBezTo>
                    <a:pt x="70" y="25"/>
                    <a:pt x="79" y="27"/>
                    <a:pt x="79" y="24"/>
                  </a:cubicBezTo>
                  <a:cubicBezTo>
                    <a:pt x="78" y="20"/>
                    <a:pt x="81" y="19"/>
                    <a:pt x="79" y="15"/>
                  </a:cubicBezTo>
                  <a:cubicBezTo>
                    <a:pt x="76" y="11"/>
                    <a:pt x="83" y="12"/>
                    <a:pt x="86" y="9"/>
                  </a:cubicBezTo>
                  <a:cubicBezTo>
                    <a:pt x="89" y="6"/>
                    <a:pt x="82" y="9"/>
                    <a:pt x="77" y="4"/>
                  </a:cubicBezTo>
                  <a:cubicBezTo>
                    <a:pt x="72" y="0"/>
                    <a:pt x="70" y="6"/>
                    <a:pt x="70" y="9"/>
                  </a:cubicBezTo>
                  <a:cubicBezTo>
                    <a:pt x="70" y="12"/>
                    <a:pt x="60" y="9"/>
                    <a:pt x="55" y="7"/>
                  </a:cubicBezTo>
                  <a:cubicBezTo>
                    <a:pt x="49" y="5"/>
                    <a:pt x="42" y="14"/>
                    <a:pt x="34" y="18"/>
                  </a:cubicBezTo>
                  <a:cubicBezTo>
                    <a:pt x="26" y="22"/>
                    <a:pt x="26" y="29"/>
                    <a:pt x="18" y="28"/>
                  </a:cubicBezTo>
                  <a:cubicBezTo>
                    <a:pt x="11" y="28"/>
                    <a:pt x="0" y="35"/>
                    <a:pt x="3"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405" name="Freeform 2200"/>
            <p:cNvSpPr>
              <a:spLocks/>
            </p:cNvSpPr>
            <p:nvPr/>
          </p:nvSpPr>
          <p:spPr bwMode="auto">
            <a:xfrm>
              <a:off x="1960812" y="2171570"/>
              <a:ext cx="245308" cy="104312"/>
            </a:xfrm>
            <a:custGeom>
              <a:avLst/>
              <a:gdLst>
                <a:gd name="T0" fmla="*/ 18 w 138"/>
                <a:gd name="T1" fmla="*/ 14 h 60"/>
                <a:gd name="T2" fmla="*/ 20 w 138"/>
                <a:gd name="T3" fmla="*/ 21 h 60"/>
                <a:gd name="T4" fmla="*/ 19 w 138"/>
                <a:gd name="T5" fmla="*/ 23 h 60"/>
                <a:gd name="T6" fmla="*/ 10 w 138"/>
                <a:gd name="T7" fmla="*/ 31 h 60"/>
                <a:gd name="T8" fmla="*/ 22 w 138"/>
                <a:gd name="T9" fmla="*/ 31 h 60"/>
                <a:gd name="T10" fmla="*/ 2 w 138"/>
                <a:gd name="T11" fmla="*/ 37 h 60"/>
                <a:gd name="T12" fmla="*/ 16 w 138"/>
                <a:gd name="T13" fmla="*/ 41 h 60"/>
                <a:gd name="T14" fmla="*/ 32 w 138"/>
                <a:gd name="T15" fmla="*/ 40 h 60"/>
                <a:gd name="T16" fmla="*/ 41 w 138"/>
                <a:gd name="T17" fmla="*/ 36 h 60"/>
                <a:gd name="T18" fmla="*/ 62 w 138"/>
                <a:gd name="T19" fmla="*/ 38 h 60"/>
                <a:gd name="T20" fmla="*/ 46 w 138"/>
                <a:gd name="T21" fmla="*/ 47 h 60"/>
                <a:gd name="T22" fmla="*/ 45 w 138"/>
                <a:gd name="T23" fmla="*/ 57 h 60"/>
                <a:gd name="T24" fmla="*/ 85 w 138"/>
                <a:gd name="T25" fmla="*/ 45 h 60"/>
                <a:gd name="T26" fmla="*/ 101 w 138"/>
                <a:gd name="T27" fmla="*/ 44 h 60"/>
                <a:gd name="T28" fmla="*/ 127 w 138"/>
                <a:gd name="T29" fmla="*/ 42 h 60"/>
                <a:gd name="T30" fmla="*/ 131 w 138"/>
                <a:gd name="T31" fmla="*/ 19 h 60"/>
                <a:gd name="T32" fmla="*/ 118 w 138"/>
                <a:gd name="T33" fmla="*/ 24 h 60"/>
                <a:gd name="T34" fmla="*/ 105 w 138"/>
                <a:gd name="T35" fmla="*/ 13 h 60"/>
                <a:gd name="T36" fmla="*/ 97 w 138"/>
                <a:gd name="T37" fmla="*/ 1 h 60"/>
                <a:gd name="T38" fmla="*/ 85 w 138"/>
                <a:gd name="T39" fmla="*/ 14 h 60"/>
                <a:gd name="T40" fmla="*/ 86 w 138"/>
                <a:gd name="T41" fmla="*/ 21 h 60"/>
                <a:gd name="T42" fmla="*/ 95 w 138"/>
                <a:gd name="T43" fmla="*/ 30 h 60"/>
                <a:gd name="T44" fmla="*/ 69 w 138"/>
                <a:gd name="T45" fmla="*/ 25 h 60"/>
                <a:gd name="T46" fmla="*/ 42 w 138"/>
                <a:gd name="T47" fmla="*/ 13 h 60"/>
                <a:gd name="T48" fmla="*/ 30 w 138"/>
                <a:gd name="T49" fmla="*/ 7 h 60"/>
                <a:gd name="T50" fmla="*/ 18 w 138"/>
                <a:gd name="T51" fmla="*/ 1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8" h="60">
                  <a:moveTo>
                    <a:pt x="18" y="14"/>
                  </a:moveTo>
                  <a:cubicBezTo>
                    <a:pt x="11" y="14"/>
                    <a:pt x="12" y="21"/>
                    <a:pt x="20" y="21"/>
                  </a:cubicBezTo>
                  <a:cubicBezTo>
                    <a:pt x="28" y="21"/>
                    <a:pt x="30" y="24"/>
                    <a:pt x="19" y="23"/>
                  </a:cubicBezTo>
                  <a:cubicBezTo>
                    <a:pt x="7" y="23"/>
                    <a:pt x="2" y="33"/>
                    <a:pt x="10" y="31"/>
                  </a:cubicBezTo>
                  <a:cubicBezTo>
                    <a:pt x="18" y="29"/>
                    <a:pt x="28" y="29"/>
                    <a:pt x="22" y="31"/>
                  </a:cubicBezTo>
                  <a:cubicBezTo>
                    <a:pt x="16" y="33"/>
                    <a:pt x="0" y="34"/>
                    <a:pt x="2" y="37"/>
                  </a:cubicBezTo>
                  <a:cubicBezTo>
                    <a:pt x="3" y="39"/>
                    <a:pt x="10" y="39"/>
                    <a:pt x="16" y="41"/>
                  </a:cubicBezTo>
                  <a:cubicBezTo>
                    <a:pt x="23" y="44"/>
                    <a:pt x="27" y="45"/>
                    <a:pt x="32" y="40"/>
                  </a:cubicBezTo>
                  <a:cubicBezTo>
                    <a:pt x="37" y="34"/>
                    <a:pt x="43" y="29"/>
                    <a:pt x="41" y="36"/>
                  </a:cubicBezTo>
                  <a:cubicBezTo>
                    <a:pt x="38" y="44"/>
                    <a:pt x="49" y="38"/>
                    <a:pt x="62" y="38"/>
                  </a:cubicBezTo>
                  <a:cubicBezTo>
                    <a:pt x="76" y="37"/>
                    <a:pt x="60" y="46"/>
                    <a:pt x="46" y="47"/>
                  </a:cubicBezTo>
                  <a:cubicBezTo>
                    <a:pt x="32" y="48"/>
                    <a:pt x="34" y="55"/>
                    <a:pt x="45" y="57"/>
                  </a:cubicBezTo>
                  <a:cubicBezTo>
                    <a:pt x="56" y="60"/>
                    <a:pt x="80" y="50"/>
                    <a:pt x="85" y="45"/>
                  </a:cubicBezTo>
                  <a:cubicBezTo>
                    <a:pt x="91" y="39"/>
                    <a:pt x="96" y="48"/>
                    <a:pt x="101" y="44"/>
                  </a:cubicBezTo>
                  <a:cubicBezTo>
                    <a:pt x="107" y="40"/>
                    <a:pt x="117" y="44"/>
                    <a:pt x="127" y="42"/>
                  </a:cubicBezTo>
                  <a:cubicBezTo>
                    <a:pt x="136" y="40"/>
                    <a:pt x="138" y="22"/>
                    <a:pt x="131" y="19"/>
                  </a:cubicBezTo>
                  <a:cubicBezTo>
                    <a:pt x="124" y="16"/>
                    <a:pt x="124" y="23"/>
                    <a:pt x="118" y="24"/>
                  </a:cubicBezTo>
                  <a:cubicBezTo>
                    <a:pt x="113" y="25"/>
                    <a:pt x="110" y="18"/>
                    <a:pt x="105" y="13"/>
                  </a:cubicBezTo>
                  <a:cubicBezTo>
                    <a:pt x="101" y="9"/>
                    <a:pt x="104" y="0"/>
                    <a:pt x="97" y="1"/>
                  </a:cubicBezTo>
                  <a:cubicBezTo>
                    <a:pt x="91" y="2"/>
                    <a:pt x="77" y="13"/>
                    <a:pt x="85" y="14"/>
                  </a:cubicBezTo>
                  <a:cubicBezTo>
                    <a:pt x="94" y="15"/>
                    <a:pt x="91" y="19"/>
                    <a:pt x="86" y="21"/>
                  </a:cubicBezTo>
                  <a:cubicBezTo>
                    <a:pt x="82" y="23"/>
                    <a:pt x="97" y="27"/>
                    <a:pt x="95" y="30"/>
                  </a:cubicBezTo>
                  <a:cubicBezTo>
                    <a:pt x="93" y="33"/>
                    <a:pt x="70" y="30"/>
                    <a:pt x="69" y="25"/>
                  </a:cubicBezTo>
                  <a:cubicBezTo>
                    <a:pt x="68" y="20"/>
                    <a:pt x="50" y="11"/>
                    <a:pt x="42" y="13"/>
                  </a:cubicBezTo>
                  <a:cubicBezTo>
                    <a:pt x="35" y="15"/>
                    <a:pt x="38" y="7"/>
                    <a:pt x="30" y="7"/>
                  </a:cubicBezTo>
                  <a:cubicBezTo>
                    <a:pt x="23" y="6"/>
                    <a:pt x="25" y="13"/>
                    <a:pt x="18"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406" name="Freeform 2201"/>
            <p:cNvSpPr>
              <a:spLocks/>
            </p:cNvSpPr>
            <p:nvPr/>
          </p:nvSpPr>
          <p:spPr bwMode="auto">
            <a:xfrm>
              <a:off x="1635593" y="2912547"/>
              <a:ext cx="50177" cy="55753"/>
            </a:xfrm>
            <a:custGeom>
              <a:avLst/>
              <a:gdLst>
                <a:gd name="T0" fmla="*/ 9 w 29"/>
                <a:gd name="T1" fmla="*/ 4 h 32"/>
                <a:gd name="T2" fmla="*/ 26 w 29"/>
                <a:gd name="T3" fmla="*/ 29 h 32"/>
                <a:gd name="T4" fmla="*/ 21 w 29"/>
                <a:gd name="T5" fmla="*/ 12 h 32"/>
                <a:gd name="T6" fmla="*/ 9 w 29"/>
                <a:gd name="T7" fmla="*/ 4 h 32"/>
              </a:gdLst>
              <a:ahLst/>
              <a:cxnLst>
                <a:cxn ang="0">
                  <a:pos x="T0" y="T1"/>
                </a:cxn>
                <a:cxn ang="0">
                  <a:pos x="T2" y="T3"/>
                </a:cxn>
                <a:cxn ang="0">
                  <a:pos x="T4" y="T5"/>
                </a:cxn>
                <a:cxn ang="0">
                  <a:pos x="T6" y="T7"/>
                </a:cxn>
              </a:cxnLst>
              <a:rect l="0" t="0" r="r" b="b"/>
              <a:pathLst>
                <a:path w="29" h="32">
                  <a:moveTo>
                    <a:pt x="9" y="4"/>
                  </a:moveTo>
                  <a:cubicBezTo>
                    <a:pt x="0" y="9"/>
                    <a:pt x="22" y="32"/>
                    <a:pt x="26" y="29"/>
                  </a:cubicBezTo>
                  <a:cubicBezTo>
                    <a:pt x="29" y="27"/>
                    <a:pt x="21" y="18"/>
                    <a:pt x="21" y="12"/>
                  </a:cubicBezTo>
                  <a:cubicBezTo>
                    <a:pt x="21" y="6"/>
                    <a:pt x="18" y="0"/>
                    <a:pt x="9"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407" name="Freeform 2202"/>
            <p:cNvSpPr>
              <a:spLocks/>
            </p:cNvSpPr>
            <p:nvPr/>
          </p:nvSpPr>
          <p:spPr bwMode="auto">
            <a:xfrm>
              <a:off x="3027531" y="3020456"/>
              <a:ext cx="57610" cy="32373"/>
            </a:xfrm>
            <a:custGeom>
              <a:avLst/>
              <a:gdLst>
                <a:gd name="T0" fmla="*/ 1 w 33"/>
                <a:gd name="T1" fmla="*/ 3 h 19"/>
                <a:gd name="T2" fmla="*/ 32 w 33"/>
                <a:gd name="T3" fmla="*/ 14 h 19"/>
                <a:gd name="T4" fmla="*/ 1 w 33"/>
                <a:gd name="T5" fmla="*/ 3 h 19"/>
              </a:gdLst>
              <a:ahLst/>
              <a:cxnLst>
                <a:cxn ang="0">
                  <a:pos x="T0" y="T1"/>
                </a:cxn>
                <a:cxn ang="0">
                  <a:pos x="T2" y="T3"/>
                </a:cxn>
                <a:cxn ang="0">
                  <a:pos x="T4" y="T5"/>
                </a:cxn>
              </a:cxnLst>
              <a:rect l="0" t="0" r="r" b="b"/>
              <a:pathLst>
                <a:path w="33" h="19">
                  <a:moveTo>
                    <a:pt x="1" y="3"/>
                  </a:moveTo>
                  <a:cubicBezTo>
                    <a:pt x="2" y="7"/>
                    <a:pt x="31" y="19"/>
                    <a:pt x="32" y="14"/>
                  </a:cubicBezTo>
                  <a:cubicBezTo>
                    <a:pt x="33" y="8"/>
                    <a:pt x="0" y="0"/>
                    <a:pt x="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408" name="Freeform 2203"/>
            <p:cNvSpPr>
              <a:spLocks/>
            </p:cNvSpPr>
            <p:nvPr/>
          </p:nvSpPr>
          <p:spPr bwMode="auto">
            <a:xfrm>
              <a:off x="1786123" y="2257898"/>
              <a:ext cx="223007" cy="136685"/>
            </a:xfrm>
            <a:custGeom>
              <a:avLst/>
              <a:gdLst>
                <a:gd name="T0" fmla="*/ 21 w 126"/>
                <a:gd name="T1" fmla="*/ 62 h 80"/>
                <a:gd name="T2" fmla="*/ 37 w 126"/>
                <a:gd name="T3" fmla="*/ 80 h 80"/>
                <a:gd name="T4" fmla="*/ 44 w 126"/>
                <a:gd name="T5" fmla="*/ 75 h 80"/>
                <a:gd name="T6" fmla="*/ 55 w 126"/>
                <a:gd name="T7" fmla="*/ 72 h 80"/>
                <a:gd name="T8" fmla="*/ 66 w 126"/>
                <a:gd name="T9" fmla="*/ 64 h 80"/>
                <a:gd name="T10" fmla="*/ 77 w 126"/>
                <a:gd name="T11" fmla="*/ 53 h 80"/>
                <a:gd name="T12" fmla="*/ 86 w 126"/>
                <a:gd name="T13" fmla="*/ 42 h 80"/>
                <a:gd name="T14" fmla="*/ 122 w 126"/>
                <a:gd name="T15" fmla="*/ 27 h 80"/>
                <a:gd name="T16" fmla="*/ 108 w 126"/>
                <a:gd name="T17" fmla="*/ 14 h 80"/>
                <a:gd name="T18" fmla="*/ 85 w 126"/>
                <a:gd name="T19" fmla="*/ 12 h 80"/>
                <a:gd name="T20" fmla="*/ 78 w 126"/>
                <a:gd name="T21" fmla="*/ 9 h 80"/>
                <a:gd name="T22" fmla="*/ 55 w 126"/>
                <a:gd name="T23" fmla="*/ 3 h 80"/>
                <a:gd name="T24" fmla="*/ 20 w 126"/>
                <a:gd name="T25" fmla="*/ 8 h 80"/>
                <a:gd name="T26" fmla="*/ 25 w 126"/>
                <a:gd name="T27" fmla="*/ 19 h 80"/>
                <a:gd name="T28" fmla="*/ 17 w 126"/>
                <a:gd name="T29" fmla="*/ 36 h 80"/>
                <a:gd name="T30" fmla="*/ 7 w 126"/>
                <a:gd name="T31" fmla="*/ 53 h 80"/>
                <a:gd name="T32" fmla="*/ 21 w 126"/>
                <a:gd name="T33" fmla="*/ 6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6" h="80">
                  <a:moveTo>
                    <a:pt x="21" y="62"/>
                  </a:moveTo>
                  <a:cubicBezTo>
                    <a:pt x="30" y="64"/>
                    <a:pt x="31" y="80"/>
                    <a:pt x="37" y="80"/>
                  </a:cubicBezTo>
                  <a:cubicBezTo>
                    <a:pt x="41" y="80"/>
                    <a:pt x="38" y="75"/>
                    <a:pt x="44" y="75"/>
                  </a:cubicBezTo>
                  <a:cubicBezTo>
                    <a:pt x="51" y="75"/>
                    <a:pt x="49" y="72"/>
                    <a:pt x="55" y="72"/>
                  </a:cubicBezTo>
                  <a:cubicBezTo>
                    <a:pt x="61" y="73"/>
                    <a:pt x="66" y="71"/>
                    <a:pt x="66" y="64"/>
                  </a:cubicBezTo>
                  <a:cubicBezTo>
                    <a:pt x="66" y="57"/>
                    <a:pt x="71" y="54"/>
                    <a:pt x="77" y="53"/>
                  </a:cubicBezTo>
                  <a:cubicBezTo>
                    <a:pt x="83" y="51"/>
                    <a:pt x="77" y="44"/>
                    <a:pt x="86" y="42"/>
                  </a:cubicBezTo>
                  <a:cubicBezTo>
                    <a:pt x="94" y="40"/>
                    <a:pt x="118" y="30"/>
                    <a:pt x="122" y="27"/>
                  </a:cubicBezTo>
                  <a:cubicBezTo>
                    <a:pt x="126" y="24"/>
                    <a:pt x="117" y="20"/>
                    <a:pt x="108" y="14"/>
                  </a:cubicBezTo>
                  <a:cubicBezTo>
                    <a:pt x="99" y="9"/>
                    <a:pt x="92" y="7"/>
                    <a:pt x="85" y="12"/>
                  </a:cubicBezTo>
                  <a:cubicBezTo>
                    <a:pt x="78" y="16"/>
                    <a:pt x="83" y="7"/>
                    <a:pt x="78" y="9"/>
                  </a:cubicBezTo>
                  <a:cubicBezTo>
                    <a:pt x="72" y="12"/>
                    <a:pt x="57" y="5"/>
                    <a:pt x="55" y="3"/>
                  </a:cubicBezTo>
                  <a:cubicBezTo>
                    <a:pt x="53" y="0"/>
                    <a:pt x="26" y="8"/>
                    <a:pt x="20" y="8"/>
                  </a:cubicBezTo>
                  <a:cubicBezTo>
                    <a:pt x="13" y="8"/>
                    <a:pt x="20" y="15"/>
                    <a:pt x="25" y="19"/>
                  </a:cubicBezTo>
                  <a:cubicBezTo>
                    <a:pt x="29" y="22"/>
                    <a:pt x="14" y="33"/>
                    <a:pt x="17" y="36"/>
                  </a:cubicBezTo>
                  <a:cubicBezTo>
                    <a:pt x="20" y="38"/>
                    <a:pt x="14" y="45"/>
                    <a:pt x="7" y="53"/>
                  </a:cubicBezTo>
                  <a:cubicBezTo>
                    <a:pt x="0" y="61"/>
                    <a:pt x="12" y="60"/>
                    <a:pt x="21"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409" name="Freeform 2204"/>
            <p:cNvSpPr>
              <a:spLocks/>
            </p:cNvSpPr>
            <p:nvPr/>
          </p:nvSpPr>
          <p:spPr bwMode="auto">
            <a:xfrm>
              <a:off x="2505322" y="2286673"/>
              <a:ext cx="596545" cy="413652"/>
            </a:xfrm>
            <a:custGeom>
              <a:avLst/>
              <a:gdLst>
                <a:gd name="T0" fmla="*/ 215 w 336"/>
                <a:gd name="T1" fmla="*/ 54 h 241"/>
                <a:gd name="T2" fmla="*/ 185 w 336"/>
                <a:gd name="T3" fmla="*/ 44 h 241"/>
                <a:gd name="T4" fmla="*/ 147 w 336"/>
                <a:gd name="T5" fmla="*/ 27 h 241"/>
                <a:gd name="T6" fmla="*/ 127 w 336"/>
                <a:gd name="T7" fmla="*/ 34 h 241"/>
                <a:gd name="T8" fmla="*/ 109 w 336"/>
                <a:gd name="T9" fmla="*/ 21 h 241"/>
                <a:gd name="T10" fmla="*/ 79 w 336"/>
                <a:gd name="T11" fmla="*/ 7 h 241"/>
                <a:gd name="T12" fmla="*/ 59 w 336"/>
                <a:gd name="T13" fmla="*/ 33 h 241"/>
                <a:gd name="T14" fmla="*/ 65 w 336"/>
                <a:gd name="T15" fmla="*/ 52 h 241"/>
                <a:gd name="T16" fmla="*/ 43 w 336"/>
                <a:gd name="T17" fmla="*/ 30 h 241"/>
                <a:gd name="T18" fmla="*/ 61 w 336"/>
                <a:gd name="T19" fmla="*/ 4 h 241"/>
                <a:gd name="T20" fmla="*/ 6 w 336"/>
                <a:gd name="T21" fmla="*/ 54 h 241"/>
                <a:gd name="T22" fmla="*/ 27 w 336"/>
                <a:gd name="T23" fmla="*/ 64 h 241"/>
                <a:gd name="T24" fmla="*/ 32 w 336"/>
                <a:gd name="T25" fmla="*/ 76 h 241"/>
                <a:gd name="T26" fmla="*/ 66 w 336"/>
                <a:gd name="T27" fmla="*/ 82 h 241"/>
                <a:gd name="T28" fmla="*/ 103 w 336"/>
                <a:gd name="T29" fmla="*/ 82 h 241"/>
                <a:gd name="T30" fmla="*/ 127 w 336"/>
                <a:gd name="T31" fmla="*/ 78 h 241"/>
                <a:gd name="T32" fmla="*/ 143 w 336"/>
                <a:gd name="T33" fmla="*/ 81 h 241"/>
                <a:gd name="T34" fmla="*/ 166 w 336"/>
                <a:gd name="T35" fmla="*/ 98 h 241"/>
                <a:gd name="T36" fmla="*/ 172 w 336"/>
                <a:gd name="T37" fmla="*/ 103 h 241"/>
                <a:gd name="T38" fmla="*/ 200 w 336"/>
                <a:gd name="T39" fmla="*/ 125 h 241"/>
                <a:gd name="T40" fmla="*/ 218 w 336"/>
                <a:gd name="T41" fmla="*/ 143 h 241"/>
                <a:gd name="T42" fmla="*/ 219 w 336"/>
                <a:gd name="T43" fmla="*/ 159 h 241"/>
                <a:gd name="T44" fmla="*/ 188 w 336"/>
                <a:gd name="T45" fmla="*/ 168 h 241"/>
                <a:gd name="T46" fmla="*/ 146 w 336"/>
                <a:gd name="T47" fmla="*/ 176 h 241"/>
                <a:gd name="T48" fmla="*/ 165 w 336"/>
                <a:gd name="T49" fmla="*/ 191 h 241"/>
                <a:gd name="T50" fmla="*/ 193 w 336"/>
                <a:gd name="T51" fmla="*/ 188 h 241"/>
                <a:gd name="T52" fmla="*/ 212 w 336"/>
                <a:gd name="T53" fmla="*/ 214 h 241"/>
                <a:gd name="T54" fmla="*/ 274 w 336"/>
                <a:gd name="T55" fmla="*/ 236 h 241"/>
                <a:gd name="T56" fmla="*/ 262 w 336"/>
                <a:gd name="T57" fmla="*/ 209 h 241"/>
                <a:gd name="T58" fmla="*/ 286 w 336"/>
                <a:gd name="T59" fmla="*/ 198 h 241"/>
                <a:gd name="T60" fmla="*/ 256 w 336"/>
                <a:gd name="T61" fmla="*/ 166 h 241"/>
                <a:gd name="T62" fmla="*/ 275 w 336"/>
                <a:gd name="T63" fmla="*/ 159 h 241"/>
                <a:gd name="T64" fmla="*/ 304 w 336"/>
                <a:gd name="T65" fmla="*/ 172 h 241"/>
                <a:gd name="T66" fmla="*/ 330 w 336"/>
                <a:gd name="T67" fmla="*/ 151 h 241"/>
                <a:gd name="T68" fmla="*/ 307 w 336"/>
                <a:gd name="T69" fmla="*/ 134 h 241"/>
                <a:gd name="T70" fmla="*/ 267 w 336"/>
                <a:gd name="T71" fmla="*/ 117 h 241"/>
                <a:gd name="T72" fmla="*/ 268 w 336"/>
                <a:gd name="T73" fmla="*/ 101 h 241"/>
                <a:gd name="T74" fmla="*/ 261 w 336"/>
                <a:gd name="T75" fmla="*/ 89 h 241"/>
                <a:gd name="T76" fmla="*/ 247 w 336"/>
                <a:gd name="T77" fmla="*/ 84 h 241"/>
                <a:gd name="T78" fmla="*/ 232 w 336"/>
                <a:gd name="T79" fmla="*/ 69 h 241"/>
                <a:gd name="T80" fmla="*/ 209 w 336"/>
                <a:gd name="T81" fmla="*/ 67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6" h="241">
                  <a:moveTo>
                    <a:pt x="205" y="63"/>
                  </a:moveTo>
                  <a:cubicBezTo>
                    <a:pt x="210" y="63"/>
                    <a:pt x="216" y="59"/>
                    <a:pt x="215" y="54"/>
                  </a:cubicBezTo>
                  <a:cubicBezTo>
                    <a:pt x="213" y="50"/>
                    <a:pt x="200" y="49"/>
                    <a:pt x="198" y="55"/>
                  </a:cubicBezTo>
                  <a:cubicBezTo>
                    <a:pt x="195" y="60"/>
                    <a:pt x="185" y="49"/>
                    <a:pt x="185" y="44"/>
                  </a:cubicBezTo>
                  <a:cubicBezTo>
                    <a:pt x="185" y="40"/>
                    <a:pt x="169" y="44"/>
                    <a:pt x="171" y="36"/>
                  </a:cubicBezTo>
                  <a:cubicBezTo>
                    <a:pt x="173" y="29"/>
                    <a:pt x="152" y="27"/>
                    <a:pt x="147" y="27"/>
                  </a:cubicBezTo>
                  <a:cubicBezTo>
                    <a:pt x="141" y="27"/>
                    <a:pt x="133" y="31"/>
                    <a:pt x="134" y="36"/>
                  </a:cubicBezTo>
                  <a:cubicBezTo>
                    <a:pt x="135" y="41"/>
                    <a:pt x="128" y="39"/>
                    <a:pt x="127" y="34"/>
                  </a:cubicBezTo>
                  <a:cubicBezTo>
                    <a:pt x="126" y="28"/>
                    <a:pt x="113" y="40"/>
                    <a:pt x="109" y="40"/>
                  </a:cubicBezTo>
                  <a:cubicBezTo>
                    <a:pt x="105" y="40"/>
                    <a:pt x="111" y="25"/>
                    <a:pt x="109" y="21"/>
                  </a:cubicBezTo>
                  <a:cubicBezTo>
                    <a:pt x="107" y="16"/>
                    <a:pt x="104" y="15"/>
                    <a:pt x="101" y="7"/>
                  </a:cubicBezTo>
                  <a:cubicBezTo>
                    <a:pt x="98" y="0"/>
                    <a:pt x="83" y="3"/>
                    <a:pt x="79" y="7"/>
                  </a:cubicBezTo>
                  <a:cubicBezTo>
                    <a:pt x="75" y="12"/>
                    <a:pt x="62" y="10"/>
                    <a:pt x="55" y="17"/>
                  </a:cubicBezTo>
                  <a:cubicBezTo>
                    <a:pt x="48" y="24"/>
                    <a:pt x="56" y="31"/>
                    <a:pt x="59" y="33"/>
                  </a:cubicBezTo>
                  <a:cubicBezTo>
                    <a:pt x="62" y="36"/>
                    <a:pt x="48" y="40"/>
                    <a:pt x="53" y="44"/>
                  </a:cubicBezTo>
                  <a:cubicBezTo>
                    <a:pt x="57" y="48"/>
                    <a:pt x="64" y="46"/>
                    <a:pt x="65" y="52"/>
                  </a:cubicBezTo>
                  <a:cubicBezTo>
                    <a:pt x="65" y="59"/>
                    <a:pt x="48" y="50"/>
                    <a:pt x="46" y="45"/>
                  </a:cubicBezTo>
                  <a:cubicBezTo>
                    <a:pt x="43" y="39"/>
                    <a:pt x="47" y="34"/>
                    <a:pt x="43" y="30"/>
                  </a:cubicBezTo>
                  <a:cubicBezTo>
                    <a:pt x="40" y="26"/>
                    <a:pt x="43" y="21"/>
                    <a:pt x="49" y="14"/>
                  </a:cubicBezTo>
                  <a:cubicBezTo>
                    <a:pt x="56" y="7"/>
                    <a:pt x="61" y="8"/>
                    <a:pt x="61" y="4"/>
                  </a:cubicBezTo>
                  <a:cubicBezTo>
                    <a:pt x="61" y="0"/>
                    <a:pt x="33" y="0"/>
                    <a:pt x="16" y="15"/>
                  </a:cubicBezTo>
                  <a:cubicBezTo>
                    <a:pt x="0" y="30"/>
                    <a:pt x="5" y="50"/>
                    <a:pt x="6" y="54"/>
                  </a:cubicBezTo>
                  <a:cubicBezTo>
                    <a:pt x="7" y="58"/>
                    <a:pt x="21" y="56"/>
                    <a:pt x="30" y="59"/>
                  </a:cubicBezTo>
                  <a:cubicBezTo>
                    <a:pt x="38" y="61"/>
                    <a:pt x="34" y="65"/>
                    <a:pt x="27" y="64"/>
                  </a:cubicBezTo>
                  <a:cubicBezTo>
                    <a:pt x="21" y="63"/>
                    <a:pt x="10" y="61"/>
                    <a:pt x="10" y="65"/>
                  </a:cubicBezTo>
                  <a:cubicBezTo>
                    <a:pt x="11" y="70"/>
                    <a:pt x="24" y="78"/>
                    <a:pt x="32" y="76"/>
                  </a:cubicBezTo>
                  <a:cubicBezTo>
                    <a:pt x="40" y="74"/>
                    <a:pt x="40" y="74"/>
                    <a:pt x="44" y="79"/>
                  </a:cubicBezTo>
                  <a:cubicBezTo>
                    <a:pt x="47" y="83"/>
                    <a:pt x="57" y="82"/>
                    <a:pt x="66" y="82"/>
                  </a:cubicBezTo>
                  <a:cubicBezTo>
                    <a:pt x="76" y="83"/>
                    <a:pt x="87" y="86"/>
                    <a:pt x="91" y="87"/>
                  </a:cubicBezTo>
                  <a:cubicBezTo>
                    <a:pt x="96" y="87"/>
                    <a:pt x="101" y="84"/>
                    <a:pt x="103" y="82"/>
                  </a:cubicBezTo>
                  <a:cubicBezTo>
                    <a:pt x="104" y="79"/>
                    <a:pt x="123" y="86"/>
                    <a:pt x="128" y="85"/>
                  </a:cubicBezTo>
                  <a:cubicBezTo>
                    <a:pt x="134" y="85"/>
                    <a:pt x="130" y="80"/>
                    <a:pt x="127" y="78"/>
                  </a:cubicBezTo>
                  <a:cubicBezTo>
                    <a:pt x="123" y="77"/>
                    <a:pt x="125" y="70"/>
                    <a:pt x="129" y="73"/>
                  </a:cubicBezTo>
                  <a:cubicBezTo>
                    <a:pt x="134" y="75"/>
                    <a:pt x="141" y="77"/>
                    <a:pt x="143" y="81"/>
                  </a:cubicBezTo>
                  <a:cubicBezTo>
                    <a:pt x="144" y="85"/>
                    <a:pt x="148" y="83"/>
                    <a:pt x="149" y="87"/>
                  </a:cubicBezTo>
                  <a:cubicBezTo>
                    <a:pt x="149" y="90"/>
                    <a:pt x="165" y="94"/>
                    <a:pt x="166" y="98"/>
                  </a:cubicBezTo>
                  <a:cubicBezTo>
                    <a:pt x="166" y="102"/>
                    <a:pt x="150" y="104"/>
                    <a:pt x="155" y="108"/>
                  </a:cubicBezTo>
                  <a:cubicBezTo>
                    <a:pt x="159" y="111"/>
                    <a:pt x="166" y="103"/>
                    <a:pt x="172" y="103"/>
                  </a:cubicBezTo>
                  <a:cubicBezTo>
                    <a:pt x="178" y="102"/>
                    <a:pt x="178" y="116"/>
                    <a:pt x="183" y="114"/>
                  </a:cubicBezTo>
                  <a:cubicBezTo>
                    <a:pt x="189" y="111"/>
                    <a:pt x="194" y="116"/>
                    <a:pt x="200" y="125"/>
                  </a:cubicBezTo>
                  <a:cubicBezTo>
                    <a:pt x="206" y="133"/>
                    <a:pt x="199" y="141"/>
                    <a:pt x="200" y="144"/>
                  </a:cubicBezTo>
                  <a:cubicBezTo>
                    <a:pt x="200" y="147"/>
                    <a:pt x="212" y="146"/>
                    <a:pt x="218" y="143"/>
                  </a:cubicBezTo>
                  <a:cubicBezTo>
                    <a:pt x="225" y="139"/>
                    <a:pt x="231" y="147"/>
                    <a:pt x="236" y="151"/>
                  </a:cubicBezTo>
                  <a:cubicBezTo>
                    <a:pt x="241" y="156"/>
                    <a:pt x="217" y="163"/>
                    <a:pt x="219" y="159"/>
                  </a:cubicBezTo>
                  <a:cubicBezTo>
                    <a:pt x="221" y="155"/>
                    <a:pt x="205" y="143"/>
                    <a:pt x="191" y="149"/>
                  </a:cubicBezTo>
                  <a:cubicBezTo>
                    <a:pt x="176" y="154"/>
                    <a:pt x="186" y="163"/>
                    <a:pt x="188" y="168"/>
                  </a:cubicBezTo>
                  <a:cubicBezTo>
                    <a:pt x="189" y="173"/>
                    <a:pt x="175" y="178"/>
                    <a:pt x="161" y="173"/>
                  </a:cubicBezTo>
                  <a:cubicBezTo>
                    <a:pt x="148" y="169"/>
                    <a:pt x="152" y="176"/>
                    <a:pt x="146" y="176"/>
                  </a:cubicBezTo>
                  <a:cubicBezTo>
                    <a:pt x="141" y="176"/>
                    <a:pt x="135" y="185"/>
                    <a:pt x="140" y="190"/>
                  </a:cubicBezTo>
                  <a:cubicBezTo>
                    <a:pt x="145" y="196"/>
                    <a:pt x="156" y="191"/>
                    <a:pt x="165" y="191"/>
                  </a:cubicBezTo>
                  <a:cubicBezTo>
                    <a:pt x="174" y="192"/>
                    <a:pt x="175" y="194"/>
                    <a:pt x="176" y="189"/>
                  </a:cubicBezTo>
                  <a:cubicBezTo>
                    <a:pt x="177" y="184"/>
                    <a:pt x="186" y="187"/>
                    <a:pt x="193" y="188"/>
                  </a:cubicBezTo>
                  <a:cubicBezTo>
                    <a:pt x="199" y="190"/>
                    <a:pt x="198" y="199"/>
                    <a:pt x="206" y="200"/>
                  </a:cubicBezTo>
                  <a:cubicBezTo>
                    <a:pt x="214" y="201"/>
                    <a:pt x="207" y="209"/>
                    <a:pt x="212" y="214"/>
                  </a:cubicBezTo>
                  <a:cubicBezTo>
                    <a:pt x="217" y="220"/>
                    <a:pt x="233" y="217"/>
                    <a:pt x="239" y="223"/>
                  </a:cubicBezTo>
                  <a:cubicBezTo>
                    <a:pt x="245" y="229"/>
                    <a:pt x="271" y="241"/>
                    <a:pt x="274" y="236"/>
                  </a:cubicBezTo>
                  <a:cubicBezTo>
                    <a:pt x="278" y="231"/>
                    <a:pt x="252" y="208"/>
                    <a:pt x="245" y="206"/>
                  </a:cubicBezTo>
                  <a:cubicBezTo>
                    <a:pt x="237" y="204"/>
                    <a:pt x="252" y="202"/>
                    <a:pt x="262" y="209"/>
                  </a:cubicBezTo>
                  <a:cubicBezTo>
                    <a:pt x="271" y="217"/>
                    <a:pt x="285" y="220"/>
                    <a:pt x="292" y="211"/>
                  </a:cubicBezTo>
                  <a:cubicBezTo>
                    <a:pt x="299" y="202"/>
                    <a:pt x="286" y="205"/>
                    <a:pt x="286" y="198"/>
                  </a:cubicBezTo>
                  <a:cubicBezTo>
                    <a:pt x="286" y="192"/>
                    <a:pt x="282" y="183"/>
                    <a:pt x="275" y="183"/>
                  </a:cubicBezTo>
                  <a:cubicBezTo>
                    <a:pt x="268" y="183"/>
                    <a:pt x="250" y="169"/>
                    <a:pt x="256" y="166"/>
                  </a:cubicBezTo>
                  <a:cubicBezTo>
                    <a:pt x="263" y="163"/>
                    <a:pt x="254" y="159"/>
                    <a:pt x="259" y="153"/>
                  </a:cubicBezTo>
                  <a:cubicBezTo>
                    <a:pt x="264" y="148"/>
                    <a:pt x="269" y="158"/>
                    <a:pt x="275" y="159"/>
                  </a:cubicBezTo>
                  <a:cubicBezTo>
                    <a:pt x="281" y="159"/>
                    <a:pt x="282" y="167"/>
                    <a:pt x="292" y="175"/>
                  </a:cubicBezTo>
                  <a:cubicBezTo>
                    <a:pt x="301" y="183"/>
                    <a:pt x="302" y="177"/>
                    <a:pt x="304" y="172"/>
                  </a:cubicBezTo>
                  <a:cubicBezTo>
                    <a:pt x="305" y="166"/>
                    <a:pt x="316" y="171"/>
                    <a:pt x="315" y="165"/>
                  </a:cubicBezTo>
                  <a:cubicBezTo>
                    <a:pt x="315" y="160"/>
                    <a:pt x="324" y="153"/>
                    <a:pt x="330" y="151"/>
                  </a:cubicBezTo>
                  <a:cubicBezTo>
                    <a:pt x="336" y="148"/>
                    <a:pt x="325" y="142"/>
                    <a:pt x="317" y="143"/>
                  </a:cubicBezTo>
                  <a:cubicBezTo>
                    <a:pt x="309" y="143"/>
                    <a:pt x="307" y="138"/>
                    <a:pt x="307" y="134"/>
                  </a:cubicBezTo>
                  <a:cubicBezTo>
                    <a:pt x="307" y="131"/>
                    <a:pt x="292" y="122"/>
                    <a:pt x="287" y="124"/>
                  </a:cubicBezTo>
                  <a:cubicBezTo>
                    <a:pt x="282" y="125"/>
                    <a:pt x="274" y="117"/>
                    <a:pt x="267" y="117"/>
                  </a:cubicBezTo>
                  <a:cubicBezTo>
                    <a:pt x="261" y="116"/>
                    <a:pt x="251" y="111"/>
                    <a:pt x="252" y="104"/>
                  </a:cubicBezTo>
                  <a:cubicBezTo>
                    <a:pt x="253" y="97"/>
                    <a:pt x="265" y="106"/>
                    <a:pt x="268" y="101"/>
                  </a:cubicBezTo>
                  <a:cubicBezTo>
                    <a:pt x="270" y="95"/>
                    <a:pt x="255" y="98"/>
                    <a:pt x="255" y="94"/>
                  </a:cubicBezTo>
                  <a:cubicBezTo>
                    <a:pt x="254" y="90"/>
                    <a:pt x="258" y="92"/>
                    <a:pt x="261" y="89"/>
                  </a:cubicBezTo>
                  <a:cubicBezTo>
                    <a:pt x="264" y="87"/>
                    <a:pt x="259" y="82"/>
                    <a:pt x="255" y="80"/>
                  </a:cubicBezTo>
                  <a:cubicBezTo>
                    <a:pt x="252" y="78"/>
                    <a:pt x="251" y="84"/>
                    <a:pt x="247" y="84"/>
                  </a:cubicBezTo>
                  <a:cubicBezTo>
                    <a:pt x="244" y="84"/>
                    <a:pt x="247" y="78"/>
                    <a:pt x="249" y="75"/>
                  </a:cubicBezTo>
                  <a:cubicBezTo>
                    <a:pt x="252" y="71"/>
                    <a:pt x="238" y="67"/>
                    <a:pt x="232" y="69"/>
                  </a:cubicBezTo>
                  <a:cubicBezTo>
                    <a:pt x="226" y="71"/>
                    <a:pt x="224" y="68"/>
                    <a:pt x="224" y="64"/>
                  </a:cubicBezTo>
                  <a:cubicBezTo>
                    <a:pt x="224" y="60"/>
                    <a:pt x="213" y="64"/>
                    <a:pt x="209" y="67"/>
                  </a:cubicBezTo>
                  <a:cubicBezTo>
                    <a:pt x="205" y="70"/>
                    <a:pt x="200" y="64"/>
                    <a:pt x="205"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410" name="Freeform 2205"/>
            <p:cNvSpPr>
              <a:spLocks/>
            </p:cNvSpPr>
            <p:nvPr/>
          </p:nvSpPr>
          <p:spPr bwMode="auto">
            <a:xfrm>
              <a:off x="3126026" y="2980889"/>
              <a:ext cx="143096" cy="124096"/>
            </a:xfrm>
            <a:custGeom>
              <a:avLst/>
              <a:gdLst>
                <a:gd name="T0" fmla="*/ 44 w 81"/>
                <a:gd name="T1" fmla="*/ 5 h 72"/>
                <a:gd name="T2" fmla="*/ 39 w 81"/>
                <a:gd name="T3" fmla="*/ 2 h 72"/>
                <a:gd name="T4" fmla="*/ 21 w 81"/>
                <a:gd name="T5" fmla="*/ 27 h 72"/>
                <a:gd name="T6" fmla="*/ 16 w 81"/>
                <a:gd name="T7" fmla="*/ 38 h 72"/>
                <a:gd name="T8" fmla="*/ 9 w 81"/>
                <a:gd name="T9" fmla="*/ 44 h 72"/>
                <a:gd name="T10" fmla="*/ 6 w 81"/>
                <a:gd name="T11" fmla="*/ 58 h 72"/>
                <a:gd name="T12" fmla="*/ 23 w 81"/>
                <a:gd name="T13" fmla="*/ 58 h 72"/>
                <a:gd name="T14" fmla="*/ 39 w 81"/>
                <a:gd name="T15" fmla="*/ 55 h 72"/>
                <a:gd name="T16" fmla="*/ 50 w 81"/>
                <a:gd name="T17" fmla="*/ 58 h 72"/>
                <a:gd name="T18" fmla="*/ 47 w 81"/>
                <a:gd name="T19" fmla="*/ 66 h 72"/>
                <a:gd name="T20" fmla="*/ 57 w 81"/>
                <a:gd name="T21" fmla="*/ 62 h 72"/>
                <a:gd name="T22" fmla="*/ 64 w 81"/>
                <a:gd name="T23" fmla="*/ 65 h 72"/>
                <a:gd name="T24" fmla="*/ 78 w 81"/>
                <a:gd name="T25" fmla="*/ 66 h 72"/>
                <a:gd name="T26" fmla="*/ 73 w 81"/>
                <a:gd name="T27" fmla="*/ 56 h 72"/>
                <a:gd name="T28" fmla="*/ 72 w 81"/>
                <a:gd name="T29" fmla="*/ 50 h 72"/>
                <a:gd name="T30" fmla="*/ 67 w 81"/>
                <a:gd name="T31" fmla="*/ 48 h 72"/>
                <a:gd name="T32" fmla="*/ 68 w 81"/>
                <a:gd name="T33" fmla="*/ 37 h 72"/>
                <a:gd name="T34" fmla="*/ 59 w 81"/>
                <a:gd name="T35" fmla="*/ 34 h 72"/>
                <a:gd name="T36" fmla="*/ 49 w 81"/>
                <a:gd name="T37" fmla="*/ 32 h 72"/>
                <a:gd name="T38" fmla="*/ 44 w 81"/>
                <a:gd name="T39" fmla="*/ 26 h 72"/>
                <a:gd name="T40" fmla="*/ 35 w 81"/>
                <a:gd name="T41" fmla="*/ 26 h 72"/>
                <a:gd name="T42" fmla="*/ 36 w 81"/>
                <a:gd name="T43" fmla="*/ 18 h 72"/>
                <a:gd name="T44" fmla="*/ 44 w 81"/>
                <a:gd name="T45" fmla="*/ 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1" h="72">
                  <a:moveTo>
                    <a:pt x="44" y="5"/>
                  </a:moveTo>
                  <a:cubicBezTo>
                    <a:pt x="49" y="3"/>
                    <a:pt x="44" y="0"/>
                    <a:pt x="39" y="2"/>
                  </a:cubicBezTo>
                  <a:cubicBezTo>
                    <a:pt x="34" y="4"/>
                    <a:pt x="21" y="22"/>
                    <a:pt x="21" y="27"/>
                  </a:cubicBezTo>
                  <a:cubicBezTo>
                    <a:pt x="21" y="32"/>
                    <a:pt x="20" y="38"/>
                    <a:pt x="16" y="38"/>
                  </a:cubicBezTo>
                  <a:cubicBezTo>
                    <a:pt x="11" y="37"/>
                    <a:pt x="6" y="42"/>
                    <a:pt x="9" y="44"/>
                  </a:cubicBezTo>
                  <a:cubicBezTo>
                    <a:pt x="13" y="47"/>
                    <a:pt x="0" y="54"/>
                    <a:pt x="6" y="58"/>
                  </a:cubicBezTo>
                  <a:cubicBezTo>
                    <a:pt x="10" y="60"/>
                    <a:pt x="17" y="57"/>
                    <a:pt x="23" y="58"/>
                  </a:cubicBezTo>
                  <a:cubicBezTo>
                    <a:pt x="29" y="58"/>
                    <a:pt x="34" y="59"/>
                    <a:pt x="39" y="55"/>
                  </a:cubicBezTo>
                  <a:cubicBezTo>
                    <a:pt x="44" y="51"/>
                    <a:pt x="44" y="58"/>
                    <a:pt x="50" y="58"/>
                  </a:cubicBezTo>
                  <a:cubicBezTo>
                    <a:pt x="55" y="57"/>
                    <a:pt x="47" y="62"/>
                    <a:pt x="47" y="66"/>
                  </a:cubicBezTo>
                  <a:cubicBezTo>
                    <a:pt x="47" y="69"/>
                    <a:pt x="53" y="64"/>
                    <a:pt x="57" y="62"/>
                  </a:cubicBezTo>
                  <a:cubicBezTo>
                    <a:pt x="61" y="60"/>
                    <a:pt x="66" y="62"/>
                    <a:pt x="64" y="65"/>
                  </a:cubicBezTo>
                  <a:cubicBezTo>
                    <a:pt x="62" y="68"/>
                    <a:pt x="75" y="72"/>
                    <a:pt x="78" y="66"/>
                  </a:cubicBezTo>
                  <a:cubicBezTo>
                    <a:pt x="81" y="61"/>
                    <a:pt x="75" y="53"/>
                    <a:pt x="73" y="56"/>
                  </a:cubicBezTo>
                  <a:cubicBezTo>
                    <a:pt x="71" y="60"/>
                    <a:pt x="68" y="54"/>
                    <a:pt x="72" y="50"/>
                  </a:cubicBezTo>
                  <a:cubicBezTo>
                    <a:pt x="76" y="47"/>
                    <a:pt x="71" y="46"/>
                    <a:pt x="67" y="48"/>
                  </a:cubicBezTo>
                  <a:cubicBezTo>
                    <a:pt x="63" y="50"/>
                    <a:pt x="64" y="39"/>
                    <a:pt x="68" y="37"/>
                  </a:cubicBezTo>
                  <a:cubicBezTo>
                    <a:pt x="72" y="35"/>
                    <a:pt x="59" y="31"/>
                    <a:pt x="59" y="34"/>
                  </a:cubicBezTo>
                  <a:cubicBezTo>
                    <a:pt x="59" y="38"/>
                    <a:pt x="50" y="36"/>
                    <a:pt x="49" y="32"/>
                  </a:cubicBezTo>
                  <a:cubicBezTo>
                    <a:pt x="48" y="29"/>
                    <a:pt x="42" y="28"/>
                    <a:pt x="44" y="26"/>
                  </a:cubicBezTo>
                  <a:cubicBezTo>
                    <a:pt x="46" y="23"/>
                    <a:pt x="36" y="22"/>
                    <a:pt x="35" y="26"/>
                  </a:cubicBezTo>
                  <a:cubicBezTo>
                    <a:pt x="34" y="30"/>
                    <a:pt x="31" y="23"/>
                    <a:pt x="36" y="18"/>
                  </a:cubicBezTo>
                  <a:cubicBezTo>
                    <a:pt x="41" y="13"/>
                    <a:pt x="40" y="8"/>
                    <a:pt x="44"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411" name="Freeform 2206"/>
            <p:cNvSpPr>
              <a:spLocks/>
            </p:cNvSpPr>
            <p:nvPr/>
          </p:nvSpPr>
          <p:spPr bwMode="auto">
            <a:xfrm>
              <a:off x="2758064" y="2486305"/>
              <a:ext cx="59469" cy="44962"/>
            </a:xfrm>
            <a:custGeom>
              <a:avLst/>
              <a:gdLst>
                <a:gd name="T0" fmla="*/ 28 w 34"/>
                <a:gd name="T1" fmla="*/ 19 h 26"/>
                <a:gd name="T2" fmla="*/ 29 w 34"/>
                <a:gd name="T3" fmla="*/ 4 h 26"/>
                <a:gd name="T4" fmla="*/ 15 w 34"/>
                <a:gd name="T5" fmla="*/ 0 h 26"/>
                <a:gd name="T6" fmla="*/ 5 w 34"/>
                <a:gd name="T7" fmla="*/ 18 h 26"/>
                <a:gd name="T8" fmla="*/ 28 w 34"/>
                <a:gd name="T9" fmla="*/ 19 h 26"/>
              </a:gdLst>
              <a:ahLst/>
              <a:cxnLst>
                <a:cxn ang="0">
                  <a:pos x="T0" y="T1"/>
                </a:cxn>
                <a:cxn ang="0">
                  <a:pos x="T2" y="T3"/>
                </a:cxn>
                <a:cxn ang="0">
                  <a:pos x="T4" y="T5"/>
                </a:cxn>
                <a:cxn ang="0">
                  <a:pos x="T6" y="T7"/>
                </a:cxn>
                <a:cxn ang="0">
                  <a:pos x="T8" y="T9"/>
                </a:cxn>
              </a:cxnLst>
              <a:rect l="0" t="0" r="r" b="b"/>
              <a:pathLst>
                <a:path w="34" h="26">
                  <a:moveTo>
                    <a:pt x="28" y="19"/>
                  </a:moveTo>
                  <a:cubicBezTo>
                    <a:pt x="34" y="18"/>
                    <a:pt x="33" y="9"/>
                    <a:pt x="29" y="4"/>
                  </a:cubicBezTo>
                  <a:cubicBezTo>
                    <a:pt x="27" y="0"/>
                    <a:pt x="20" y="0"/>
                    <a:pt x="15" y="0"/>
                  </a:cubicBezTo>
                  <a:cubicBezTo>
                    <a:pt x="9" y="1"/>
                    <a:pt x="0" y="9"/>
                    <a:pt x="5" y="18"/>
                  </a:cubicBezTo>
                  <a:cubicBezTo>
                    <a:pt x="10" y="26"/>
                    <a:pt x="22" y="20"/>
                    <a:pt x="28"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412" name="Freeform 2207"/>
            <p:cNvSpPr>
              <a:spLocks/>
            </p:cNvSpPr>
            <p:nvPr/>
          </p:nvSpPr>
          <p:spPr bwMode="auto">
            <a:xfrm>
              <a:off x="2460721" y="1882014"/>
              <a:ext cx="650438" cy="318332"/>
            </a:xfrm>
            <a:custGeom>
              <a:avLst/>
              <a:gdLst>
                <a:gd name="T0" fmla="*/ 25 w 366"/>
                <a:gd name="T1" fmla="*/ 47 h 186"/>
                <a:gd name="T2" fmla="*/ 26 w 366"/>
                <a:gd name="T3" fmla="*/ 59 h 186"/>
                <a:gd name="T4" fmla="*/ 65 w 366"/>
                <a:gd name="T5" fmla="*/ 67 h 186"/>
                <a:gd name="T6" fmla="*/ 101 w 366"/>
                <a:gd name="T7" fmla="*/ 75 h 186"/>
                <a:gd name="T8" fmla="*/ 149 w 366"/>
                <a:gd name="T9" fmla="*/ 62 h 186"/>
                <a:gd name="T10" fmla="*/ 112 w 366"/>
                <a:gd name="T11" fmla="*/ 80 h 186"/>
                <a:gd name="T12" fmla="*/ 107 w 366"/>
                <a:gd name="T13" fmla="*/ 89 h 186"/>
                <a:gd name="T14" fmla="*/ 72 w 366"/>
                <a:gd name="T15" fmla="*/ 99 h 186"/>
                <a:gd name="T16" fmla="*/ 115 w 366"/>
                <a:gd name="T17" fmla="*/ 126 h 186"/>
                <a:gd name="T18" fmla="*/ 55 w 366"/>
                <a:gd name="T19" fmla="*/ 133 h 186"/>
                <a:gd name="T20" fmla="*/ 80 w 366"/>
                <a:gd name="T21" fmla="*/ 141 h 186"/>
                <a:gd name="T22" fmla="*/ 78 w 366"/>
                <a:gd name="T23" fmla="*/ 154 h 186"/>
                <a:gd name="T24" fmla="*/ 57 w 366"/>
                <a:gd name="T25" fmla="*/ 155 h 186"/>
                <a:gd name="T26" fmla="*/ 33 w 366"/>
                <a:gd name="T27" fmla="*/ 174 h 186"/>
                <a:gd name="T28" fmla="*/ 90 w 366"/>
                <a:gd name="T29" fmla="*/ 179 h 186"/>
                <a:gd name="T30" fmla="*/ 130 w 366"/>
                <a:gd name="T31" fmla="*/ 182 h 186"/>
                <a:gd name="T32" fmla="*/ 161 w 366"/>
                <a:gd name="T33" fmla="*/ 176 h 186"/>
                <a:gd name="T34" fmla="*/ 152 w 366"/>
                <a:gd name="T35" fmla="*/ 166 h 186"/>
                <a:gd name="T36" fmla="*/ 129 w 366"/>
                <a:gd name="T37" fmla="*/ 155 h 186"/>
                <a:gd name="T38" fmla="*/ 161 w 366"/>
                <a:gd name="T39" fmla="*/ 143 h 186"/>
                <a:gd name="T40" fmla="*/ 204 w 366"/>
                <a:gd name="T41" fmla="*/ 119 h 186"/>
                <a:gd name="T42" fmla="*/ 200 w 366"/>
                <a:gd name="T43" fmla="*/ 106 h 186"/>
                <a:gd name="T44" fmla="*/ 236 w 366"/>
                <a:gd name="T45" fmla="*/ 97 h 186"/>
                <a:gd name="T46" fmla="*/ 281 w 366"/>
                <a:gd name="T47" fmla="*/ 68 h 186"/>
                <a:gd name="T48" fmla="*/ 285 w 366"/>
                <a:gd name="T49" fmla="*/ 50 h 186"/>
                <a:gd name="T50" fmla="*/ 346 w 366"/>
                <a:gd name="T51" fmla="*/ 34 h 186"/>
                <a:gd name="T52" fmla="*/ 331 w 366"/>
                <a:gd name="T53" fmla="*/ 16 h 186"/>
                <a:gd name="T54" fmla="*/ 293 w 366"/>
                <a:gd name="T55" fmla="*/ 16 h 186"/>
                <a:gd name="T56" fmla="*/ 258 w 366"/>
                <a:gd name="T57" fmla="*/ 5 h 186"/>
                <a:gd name="T58" fmla="*/ 218 w 366"/>
                <a:gd name="T59" fmla="*/ 10 h 186"/>
                <a:gd name="T60" fmla="*/ 182 w 366"/>
                <a:gd name="T61" fmla="*/ 8 h 186"/>
                <a:gd name="T62" fmla="*/ 144 w 366"/>
                <a:gd name="T63" fmla="*/ 11 h 186"/>
                <a:gd name="T64" fmla="*/ 131 w 366"/>
                <a:gd name="T65" fmla="*/ 19 h 186"/>
                <a:gd name="T66" fmla="*/ 99 w 366"/>
                <a:gd name="T67" fmla="*/ 27 h 186"/>
                <a:gd name="T68" fmla="*/ 68 w 366"/>
                <a:gd name="T69" fmla="*/ 31 h 186"/>
                <a:gd name="T70" fmla="*/ 43 w 366"/>
                <a:gd name="T71" fmla="*/ 34 h 186"/>
                <a:gd name="T72" fmla="*/ 10 w 366"/>
                <a:gd name="T73" fmla="*/ 4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6" h="186">
                  <a:moveTo>
                    <a:pt x="19" y="46"/>
                  </a:moveTo>
                  <a:cubicBezTo>
                    <a:pt x="26" y="41"/>
                    <a:pt x="31" y="44"/>
                    <a:pt x="25" y="47"/>
                  </a:cubicBezTo>
                  <a:cubicBezTo>
                    <a:pt x="19" y="50"/>
                    <a:pt x="21" y="52"/>
                    <a:pt x="30" y="52"/>
                  </a:cubicBezTo>
                  <a:cubicBezTo>
                    <a:pt x="38" y="51"/>
                    <a:pt x="26" y="54"/>
                    <a:pt x="26" y="59"/>
                  </a:cubicBezTo>
                  <a:cubicBezTo>
                    <a:pt x="26" y="64"/>
                    <a:pt x="36" y="61"/>
                    <a:pt x="37" y="66"/>
                  </a:cubicBezTo>
                  <a:cubicBezTo>
                    <a:pt x="37" y="71"/>
                    <a:pt x="59" y="73"/>
                    <a:pt x="65" y="67"/>
                  </a:cubicBezTo>
                  <a:cubicBezTo>
                    <a:pt x="72" y="61"/>
                    <a:pt x="69" y="69"/>
                    <a:pt x="69" y="73"/>
                  </a:cubicBezTo>
                  <a:cubicBezTo>
                    <a:pt x="68" y="77"/>
                    <a:pt x="99" y="80"/>
                    <a:pt x="101" y="75"/>
                  </a:cubicBezTo>
                  <a:cubicBezTo>
                    <a:pt x="102" y="70"/>
                    <a:pt x="107" y="72"/>
                    <a:pt x="113" y="74"/>
                  </a:cubicBezTo>
                  <a:cubicBezTo>
                    <a:pt x="119" y="75"/>
                    <a:pt x="148" y="68"/>
                    <a:pt x="149" y="62"/>
                  </a:cubicBezTo>
                  <a:cubicBezTo>
                    <a:pt x="149" y="56"/>
                    <a:pt x="158" y="65"/>
                    <a:pt x="149" y="72"/>
                  </a:cubicBezTo>
                  <a:cubicBezTo>
                    <a:pt x="139" y="78"/>
                    <a:pt x="120" y="77"/>
                    <a:pt x="112" y="80"/>
                  </a:cubicBezTo>
                  <a:cubicBezTo>
                    <a:pt x="103" y="82"/>
                    <a:pt x="117" y="88"/>
                    <a:pt x="126" y="95"/>
                  </a:cubicBezTo>
                  <a:cubicBezTo>
                    <a:pt x="134" y="101"/>
                    <a:pt x="115" y="98"/>
                    <a:pt x="107" y="89"/>
                  </a:cubicBezTo>
                  <a:cubicBezTo>
                    <a:pt x="99" y="81"/>
                    <a:pt x="81" y="81"/>
                    <a:pt x="71" y="81"/>
                  </a:cubicBezTo>
                  <a:cubicBezTo>
                    <a:pt x="62" y="82"/>
                    <a:pt x="65" y="99"/>
                    <a:pt x="72" y="99"/>
                  </a:cubicBezTo>
                  <a:cubicBezTo>
                    <a:pt x="79" y="99"/>
                    <a:pt x="86" y="102"/>
                    <a:pt x="93" y="113"/>
                  </a:cubicBezTo>
                  <a:cubicBezTo>
                    <a:pt x="100" y="124"/>
                    <a:pt x="115" y="121"/>
                    <a:pt x="115" y="126"/>
                  </a:cubicBezTo>
                  <a:cubicBezTo>
                    <a:pt x="115" y="131"/>
                    <a:pt x="95" y="122"/>
                    <a:pt x="84" y="120"/>
                  </a:cubicBezTo>
                  <a:cubicBezTo>
                    <a:pt x="73" y="118"/>
                    <a:pt x="56" y="125"/>
                    <a:pt x="55" y="133"/>
                  </a:cubicBezTo>
                  <a:cubicBezTo>
                    <a:pt x="55" y="141"/>
                    <a:pt x="71" y="140"/>
                    <a:pt x="82" y="134"/>
                  </a:cubicBezTo>
                  <a:cubicBezTo>
                    <a:pt x="93" y="127"/>
                    <a:pt x="85" y="136"/>
                    <a:pt x="80" y="141"/>
                  </a:cubicBezTo>
                  <a:cubicBezTo>
                    <a:pt x="74" y="146"/>
                    <a:pt x="93" y="150"/>
                    <a:pt x="93" y="156"/>
                  </a:cubicBezTo>
                  <a:cubicBezTo>
                    <a:pt x="93" y="162"/>
                    <a:pt x="79" y="160"/>
                    <a:pt x="78" y="154"/>
                  </a:cubicBezTo>
                  <a:cubicBezTo>
                    <a:pt x="76" y="149"/>
                    <a:pt x="71" y="143"/>
                    <a:pt x="58" y="144"/>
                  </a:cubicBezTo>
                  <a:cubicBezTo>
                    <a:pt x="45" y="145"/>
                    <a:pt x="49" y="154"/>
                    <a:pt x="57" y="155"/>
                  </a:cubicBezTo>
                  <a:cubicBezTo>
                    <a:pt x="65" y="156"/>
                    <a:pt x="65" y="162"/>
                    <a:pt x="56" y="162"/>
                  </a:cubicBezTo>
                  <a:cubicBezTo>
                    <a:pt x="47" y="162"/>
                    <a:pt x="27" y="168"/>
                    <a:pt x="33" y="174"/>
                  </a:cubicBezTo>
                  <a:cubicBezTo>
                    <a:pt x="40" y="180"/>
                    <a:pt x="66" y="174"/>
                    <a:pt x="70" y="178"/>
                  </a:cubicBezTo>
                  <a:cubicBezTo>
                    <a:pt x="75" y="182"/>
                    <a:pt x="87" y="183"/>
                    <a:pt x="90" y="179"/>
                  </a:cubicBezTo>
                  <a:cubicBezTo>
                    <a:pt x="93" y="174"/>
                    <a:pt x="103" y="176"/>
                    <a:pt x="113" y="176"/>
                  </a:cubicBezTo>
                  <a:cubicBezTo>
                    <a:pt x="123" y="176"/>
                    <a:pt x="126" y="178"/>
                    <a:pt x="130" y="182"/>
                  </a:cubicBezTo>
                  <a:cubicBezTo>
                    <a:pt x="135" y="186"/>
                    <a:pt x="143" y="184"/>
                    <a:pt x="148" y="180"/>
                  </a:cubicBezTo>
                  <a:cubicBezTo>
                    <a:pt x="154" y="176"/>
                    <a:pt x="154" y="176"/>
                    <a:pt x="161" y="176"/>
                  </a:cubicBezTo>
                  <a:cubicBezTo>
                    <a:pt x="168" y="176"/>
                    <a:pt x="169" y="172"/>
                    <a:pt x="166" y="166"/>
                  </a:cubicBezTo>
                  <a:cubicBezTo>
                    <a:pt x="162" y="161"/>
                    <a:pt x="153" y="170"/>
                    <a:pt x="152" y="166"/>
                  </a:cubicBezTo>
                  <a:cubicBezTo>
                    <a:pt x="151" y="161"/>
                    <a:pt x="143" y="160"/>
                    <a:pt x="129" y="162"/>
                  </a:cubicBezTo>
                  <a:cubicBezTo>
                    <a:pt x="115" y="164"/>
                    <a:pt x="121" y="153"/>
                    <a:pt x="129" y="155"/>
                  </a:cubicBezTo>
                  <a:cubicBezTo>
                    <a:pt x="138" y="158"/>
                    <a:pt x="149" y="157"/>
                    <a:pt x="159" y="154"/>
                  </a:cubicBezTo>
                  <a:cubicBezTo>
                    <a:pt x="168" y="152"/>
                    <a:pt x="161" y="147"/>
                    <a:pt x="161" y="143"/>
                  </a:cubicBezTo>
                  <a:cubicBezTo>
                    <a:pt x="161" y="139"/>
                    <a:pt x="173" y="142"/>
                    <a:pt x="182" y="142"/>
                  </a:cubicBezTo>
                  <a:cubicBezTo>
                    <a:pt x="191" y="142"/>
                    <a:pt x="204" y="127"/>
                    <a:pt x="204" y="119"/>
                  </a:cubicBezTo>
                  <a:cubicBezTo>
                    <a:pt x="205" y="110"/>
                    <a:pt x="184" y="112"/>
                    <a:pt x="174" y="112"/>
                  </a:cubicBezTo>
                  <a:cubicBezTo>
                    <a:pt x="164" y="112"/>
                    <a:pt x="181" y="105"/>
                    <a:pt x="200" y="106"/>
                  </a:cubicBezTo>
                  <a:cubicBezTo>
                    <a:pt x="219" y="107"/>
                    <a:pt x="210" y="98"/>
                    <a:pt x="214" y="95"/>
                  </a:cubicBezTo>
                  <a:cubicBezTo>
                    <a:pt x="217" y="92"/>
                    <a:pt x="226" y="99"/>
                    <a:pt x="236" y="97"/>
                  </a:cubicBezTo>
                  <a:cubicBezTo>
                    <a:pt x="245" y="95"/>
                    <a:pt x="239" y="87"/>
                    <a:pt x="245" y="87"/>
                  </a:cubicBezTo>
                  <a:cubicBezTo>
                    <a:pt x="250" y="87"/>
                    <a:pt x="260" y="80"/>
                    <a:pt x="281" y="68"/>
                  </a:cubicBezTo>
                  <a:cubicBezTo>
                    <a:pt x="301" y="57"/>
                    <a:pt x="317" y="59"/>
                    <a:pt x="318" y="52"/>
                  </a:cubicBezTo>
                  <a:cubicBezTo>
                    <a:pt x="319" y="46"/>
                    <a:pt x="290" y="52"/>
                    <a:pt x="285" y="50"/>
                  </a:cubicBezTo>
                  <a:cubicBezTo>
                    <a:pt x="280" y="48"/>
                    <a:pt x="305" y="43"/>
                    <a:pt x="311" y="44"/>
                  </a:cubicBezTo>
                  <a:cubicBezTo>
                    <a:pt x="317" y="46"/>
                    <a:pt x="325" y="44"/>
                    <a:pt x="346" y="34"/>
                  </a:cubicBezTo>
                  <a:cubicBezTo>
                    <a:pt x="366" y="24"/>
                    <a:pt x="357" y="22"/>
                    <a:pt x="349" y="23"/>
                  </a:cubicBezTo>
                  <a:cubicBezTo>
                    <a:pt x="340" y="25"/>
                    <a:pt x="331" y="22"/>
                    <a:pt x="331" y="16"/>
                  </a:cubicBezTo>
                  <a:cubicBezTo>
                    <a:pt x="332" y="11"/>
                    <a:pt x="319" y="16"/>
                    <a:pt x="318" y="13"/>
                  </a:cubicBezTo>
                  <a:cubicBezTo>
                    <a:pt x="318" y="10"/>
                    <a:pt x="306" y="11"/>
                    <a:pt x="293" y="16"/>
                  </a:cubicBezTo>
                  <a:cubicBezTo>
                    <a:pt x="280" y="21"/>
                    <a:pt x="292" y="11"/>
                    <a:pt x="297" y="9"/>
                  </a:cubicBezTo>
                  <a:cubicBezTo>
                    <a:pt x="303" y="7"/>
                    <a:pt x="264" y="9"/>
                    <a:pt x="258" y="5"/>
                  </a:cubicBezTo>
                  <a:cubicBezTo>
                    <a:pt x="251" y="0"/>
                    <a:pt x="244" y="12"/>
                    <a:pt x="238" y="6"/>
                  </a:cubicBezTo>
                  <a:cubicBezTo>
                    <a:pt x="232" y="0"/>
                    <a:pt x="216" y="5"/>
                    <a:pt x="218" y="10"/>
                  </a:cubicBezTo>
                  <a:cubicBezTo>
                    <a:pt x="220" y="14"/>
                    <a:pt x="216" y="14"/>
                    <a:pt x="210" y="9"/>
                  </a:cubicBezTo>
                  <a:cubicBezTo>
                    <a:pt x="204" y="4"/>
                    <a:pt x="192" y="10"/>
                    <a:pt x="182" y="8"/>
                  </a:cubicBezTo>
                  <a:cubicBezTo>
                    <a:pt x="171" y="7"/>
                    <a:pt x="176" y="17"/>
                    <a:pt x="164" y="12"/>
                  </a:cubicBezTo>
                  <a:cubicBezTo>
                    <a:pt x="153" y="7"/>
                    <a:pt x="140" y="9"/>
                    <a:pt x="144" y="11"/>
                  </a:cubicBezTo>
                  <a:cubicBezTo>
                    <a:pt x="147" y="12"/>
                    <a:pt x="143" y="15"/>
                    <a:pt x="138" y="14"/>
                  </a:cubicBezTo>
                  <a:cubicBezTo>
                    <a:pt x="133" y="12"/>
                    <a:pt x="128" y="14"/>
                    <a:pt x="131" y="19"/>
                  </a:cubicBezTo>
                  <a:cubicBezTo>
                    <a:pt x="133" y="24"/>
                    <a:pt x="112" y="18"/>
                    <a:pt x="112" y="23"/>
                  </a:cubicBezTo>
                  <a:cubicBezTo>
                    <a:pt x="112" y="29"/>
                    <a:pt x="105" y="32"/>
                    <a:pt x="99" y="27"/>
                  </a:cubicBezTo>
                  <a:cubicBezTo>
                    <a:pt x="93" y="22"/>
                    <a:pt x="74" y="20"/>
                    <a:pt x="79" y="25"/>
                  </a:cubicBezTo>
                  <a:cubicBezTo>
                    <a:pt x="85" y="29"/>
                    <a:pt x="62" y="27"/>
                    <a:pt x="68" y="31"/>
                  </a:cubicBezTo>
                  <a:cubicBezTo>
                    <a:pt x="74" y="36"/>
                    <a:pt x="61" y="39"/>
                    <a:pt x="61" y="37"/>
                  </a:cubicBezTo>
                  <a:cubicBezTo>
                    <a:pt x="61" y="34"/>
                    <a:pt x="48" y="30"/>
                    <a:pt x="43" y="34"/>
                  </a:cubicBezTo>
                  <a:cubicBezTo>
                    <a:pt x="38" y="39"/>
                    <a:pt x="37" y="44"/>
                    <a:pt x="34" y="41"/>
                  </a:cubicBezTo>
                  <a:cubicBezTo>
                    <a:pt x="32" y="38"/>
                    <a:pt x="21" y="39"/>
                    <a:pt x="10" y="43"/>
                  </a:cubicBezTo>
                  <a:cubicBezTo>
                    <a:pt x="0" y="47"/>
                    <a:pt x="12" y="50"/>
                    <a:pt x="19"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413" name="Freeform 2208"/>
            <p:cNvSpPr>
              <a:spLocks/>
            </p:cNvSpPr>
            <p:nvPr/>
          </p:nvSpPr>
          <p:spPr bwMode="auto">
            <a:xfrm>
              <a:off x="2033290" y="2090638"/>
              <a:ext cx="94778" cy="30574"/>
            </a:xfrm>
            <a:custGeom>
              <a:avLst/>
              <a:gdLst>
                <a:gd name="T0" fmla="*/ 20 w 53"/>
                <a:gd name="T1" fmla="*/ 13 h 17"/>
                <a:gd name="T2" fmla="*/ 34 w 53"/>
                <a:gd name="T3" fmla="*/ 11 h 17"/>
                <a:gd name="T4" fmla="*/ 53 w 53"/>
                <a:gd name="T5" fmla="*/ 9 h 17"/>
                <a:gd name="T6" fmla="*/ 28 w 53"/>
                <a:gd name="T7" fmla="*/ 3 h 17"/>
                <a:gd name="T8" fmla="*/ 7 w 53"/>
                <a:gd name="T9" fmla="*/ 12 h 17"/>
                <a:gd name="T10" fmla="*/ 20 w 53"/>
                <a:gd name="T11" fmla="*/ 13 h 17"/>
              </a:gdLst>
              <a:ahLst/>
              <a:cxnLst>
                <a:cxn ang="0">
                  <a:pos x="T0" y="T1"/>
                </a:cxn>
                <a:cxn ang="0">
                  <a:pos x="T2" y="T3"/>
                </a:cxn>
                <a:cxn ang="0">
                  <a:pos x="T4" y="T5"/>
                </a:cxn>
                <a:cxn ang="0">
                  <a:pos x="T6" y="T7"/>
                </a:cxn>
                <a:cxn ang="0">
                  <a:pos x="T8" y="T9"/>
                </a:cxn>
                <a:cxn ang="0">
                  <a:pos x="T10" y="T11"/>
                </a:cxn>
              </a:cxnLst>
              <a:rect l="0" t="0" r="r" b="b"/>
              <a:pathLst>
                <a:path w="53" h="17">
                  <a:moveTo>
                    <a:pt x="20" y="13"/>
                  </a:moveTo>
                  <a:cubicBezTo>
                    <a:pt x="25" y="15"/>
                    <a:pt x="30" y="8"/>
                    <a:pt x="34" y="11"/>
                  </a:cubicBezTo>
                  <a:cubicBezTo>
                    <a:pt x="37" y="14"/>
                    <a:pt x="53" y="17"/>
                    <a:pt x="53" y="9"/>
                  </a:cubicBezTo>
                  <a:cubicBezTo>
                    <a:pt x="53" y="1"/>
                    <a:pt x="33" y="0"/>
                    <a:pt x="28" y="3"/>
                  </a:cubicBezTo>
                  <a:cubicBezTo>
                    <a:pt x="23" y="6"/>
                    <a:pt x="0" y="7"/>
                    <a:pt x="7" y="12"/>
                  </a:cubicBezTo>
                  <a:cubicBezTo>
                    <a:pt x="11" y="15"/>
                    <a:pt x="15" y="11"/>
                    <a:pt x="20"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414" name="Freeform 2209"/>
            <p:cNvSpPr>
              <a:spLocks/>
            </p:cNvSpPr>
            <p:nvPr/>
          </p:nvSpPr>
          <p:spPr bwMode="auto">
            <a:xfrm>
              <a:off x="2050015" y="2119414"/>
              <a:ext cx="74336" cy="37768"/>
            </a:xfrm>
            <a:custGeom>
              <a:avLst/>
              <a:gdLst>
                <a:gd name="T0" fmla="*/ 36 w 42"/>
                <a:gd name="T1" fmla="*/ 6 h 22"/>
                <a:gd name="T2" fmla="*/ 29 w 42"/>
                <a:gd name="T3" fmla="*/ 2 h 22"/>
                <a:gd name="T4" fmla="*/ 0 w 42"/>
                <a:gd name="T5" fmla="*/ 11 h 22"/>
                <a:gd name="T6" fmla="*/ 15 w 42"/>
                <a:gd name="T7" fmla="*/ 21 h 22"/>
                <a:gd name="T8" fmla="*/ 31 w 42"/>
                <a:gd name="T9" fmla="*/ 11 h 22"/>
                <a:gd name="T10" fmla="*/ 36 w 42"/>
                <a:gd name="T11" fmla="*/ 6 h 22"/>
              </a:gdLst>
              <a:ahLst/>
              <a:cxnLst>
                <a:cxn ang="0">
                  <a:pos x="T0" y="T1"/>
                </a:cxn>
                <a:cxn ang="0">
                  <a:pos x="T2" y="T3"/>
                </a:cxn>
                <a:cxn ang="0">
                  <a:pos x="T4" y="T5"/>
                </a:cxn>
                <a:cxn ang="0">
                  <a:pos x="T6" y="T7"/>
                </a:cxn>
                <a:cxn ang="0">
                  <a:pos x="T8" y="T9"/>
                </a:cxn>
                <a:cxn ang="0">
                  <a:pos x="T10" y="T11"/>
                </a:cxn>
              </a:cxnLst>
              <a:rect l="0" t="0" r="r" b="b"/>
              <a:pathLst>
                <a:path w="42" h="22">
                  <a:moveTo>
                    <a:pt x="36" y="6"/>
                  </a:moveTo>
                  <a:cubicBezTo>
                    <a:pt x="42" y="5"/>
                    <a:pt x="39" y="0"/>
                    <a:pt x="29" y="2"/>
                  </a:cubicBezTo>
                  <a:cubicBezTo>
                    <a:pt x="18" y="3"/>
                    <a:pt x="0" y="3"/>
                    <a:pt x="0" y="11"/>
                  </a:cubicBezTo>
                  <a:cubicBezTo>
                    <a:pt x="0" y="17"/>
                    <a:pt x="4" y="20"/>
                    <a:pt x="15" y="21"/>
                  </a:cubicBezTo>
                  <a:cubicBezTo>
                    <a:pt x="27" y="22"/>
                    <a:pt x="37" y="11"/>
                    <a:pt x="31" y="11"/>
                  </a:cubicBezTo>
                  <a:cubicBezTo>
                    <a:pt x="26" y="11"/>
                    <a:pt x="29" y="7"/>
                    <a:pt x="36"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415" name="Freeform 2210"/>
            <p:cNvSpPr>
              <a:spLocks/>
            </p:cNvSpPr>
            <p:nvPr/>
          </p:nvSpPr>
          <p:spPr bwMode="auto">
            <a:xfrm>
              <a:off x="1821433" y="3042038"/>
              <a:ext cx="1150347" cy="544941"/>
            </a:xfrm>
            <a:custGeom>
              <a:avLst/>
              <a:gdLst>
                <a:gd name="T0" fmla="*/ 307 w 649"/>
                <a:gd name="T1" fmla="*/ 283 h 318"/>
                <a:gd name="T2" fmla="*/ 323 w 649"/>
                <a:gd name="T3" fmla="*/ 273 h 318"/>
                <a:gd name="T4" fmla="*/ 342 w 649"/>
                <a:gd name="T5" fmla="*/ 260 h 318"/>
                <a:gd name="T6" fmla="*/ 353 w 649"/>
                <a:gd name="T7" fmla="*/ 257 h 318"/>
                <a:gd name="T8" fmla="*/ 376 w 649"/>
                <a:gd name="T9" fmla="*/ 264 h 318"/>
                <a:gd name="T10" fmla="*/ 387 w 649"/>
                <a:gd name="T11" fmla="*/ 264 h 318"/>
                <a:gd name="T12" fmla="*/ 393 w 649"/>
                <a:gd name="T13" fmla="*/ 260 h 318"/>
                <a:gd name="T14" fmla="*/ 409 w 649"/>
                <a:gd name="T15" fmla="*/ 252 h 318"/>
                <a:gd name="T16" fmla="*/ 431 w 649"/>
                <a:gd name="T17" fmla="*/ 251 h 318"/>
                <a:gd name="T18" fmla="*/ 461 w 649"/>
                <a:gd name="T19" fmla="*/ 257 h 318"/>
                <a:gd name="T20" fmla="*/ 475 w 649"/>
                <a:gd name="T21" fmla="*/ 288 h 318"/>
                <a:gd name="T22" fmla="*/ 494 w 649"/>
                <a:gd name="T23" fmla="*/ 318 h 318"/>
                <a:gd name="T24" fmla="*/ 492 w 649"/>
                <a:gd name="T25" fmla="*/ 277 h 318"/>
                <a:gd name="T26" fmla="*/ 507 w 649"/>
                <a:gd name="T27" fmla="*/ 219 h 318"/>
                <a:gd name="T28" fmla="*/ 537 w 649"/>
                <a:gd name="T29" fmla="*/ 198 h 318"/>
                <a:gd name="T30" fmla="*/ 543 w 649"/>
                <a:gd name="T31" fmla="*/ 188 h 318"/>
                <a:gd name="T32" fmla="*/ 547 w 649"/>
                <a:gd name="T33" fmla="*/ 175 h 318"/>
                <a:gd name="T34" fmla="*/ 536 w 649"/>
                <a:gd name="T35" fmla="*/ 158 h 318"/>
                <a:gd name="T36" fmla="*/ 546 w 649"/>
                <a:gd name="T37" fmla="*/ 133 h 318"/>
                <a:gd name="T38" fmla="*/ 552 w 649"/>
                <a:gd name="T39" fmla="*/ 158 h 318"/>
                <a:gd name="T40" fmla="*/ 559 w 649"/>
                <a:gd name="T41" fmla="*/ 140 h 318"/>
                <a:gd name="T42" fmla="*/ 576 w 649"/>
                <a:gd name="T43" fmla="*/ 119 h 318"/>
                <a:gd name="T44" fmla="*/ 573 w 649"/>
                <a:gd name="T45" fmla="*/ 116 h 318"/>
                <a:gd name="T46" fmla="*/ 608 w 649"/>
                <a:gd name="T47" fmla="*/ 105 h 318"/>
                <a:gd name="T48" fmla="*/ 605 w 649"/>
                <a:gd name="T49" fmla="*/ 93 h 318"/>
                <a:gd name="T50" fmla="*/ 624 w 649"/>
                <a:gd name="T51" fmla="*/ 70 h 318"/>
                <a:gd name="T52" fmla="*/ 642 w 649"/>
                <a:gd name="T53" fmla="*/ 66 h 318"/>
                <a:gd name="T54" fmla="*/ 626 w 649"/>
                <a:gd name="T55" fmla="*/ 27 h 318"/>
                <a:gd name="T56" fmla="*/ 560 w 649"/>
                <a:gd name="T57" fmla="*/ 63 h 318"/>
                <a:gd name="T58" fmla="*/ 517 w 649"/>
                <a:gd name="T59" fmla="*/ 89 h 318"/>
                <a:gd name="T60" fmla="*/ 461 w 649"/>
                <a:gd name="T61" fmla="*/ 103 h 318"/>
                <a:gd name="T62" fmla="*/ 472 w 649"/>
                <a:gd name="T63" fmla="*/ 85 h 318"/>
                <a:gd name="T64" fmla="*/ 456 w 649"/>
                <a:gd name="T65" fmla="*/ 78 h 318"/>
                <a:gd name="T66" fmla="*/ 440 w 649"/>
                <a:gd name="T67" fmla="*/ 62 h 318"/>
                <a:gd name="T68" fmla="*/ 412 w 649"/>
                <a:gd name="T69" fmla="*/ 83 h 318"/>
                <a:gd name="T70" fmla="*/ 447 w 649"/>
                <a:gd name="T71" fmla="*/ 45 h 318"/>
                <a:gd name="T72" fmla="*/ 449 w 649"/>
                <a:gd name="T73" fmla="*/ 43 h 318"/>
                <a:gd name="T74" fmla="*/ 413 w 649"/>
                <a:gd name="T75" fmla="*/ 36 h 318"/>
                <a:gd name="T76" fmla="*/ 385 w 649"/>
                <a:gd name="T77" fmla="*/ 41 h 318"/>
                <a:gd name="T78" fmla="*/ 365 w 649"/>
                <a:gd name="T79" fmla="*/ 32 h 318"/>
                <a:gd name="T80" fmla="*/ 368 w 649"/>
                <a:gd name="T81" fmla="*/ 15 h 318"/>
                <a:gd name="T82" fmla="*/ 352 w 649"/>
                <a:gd name="T83" fmla="*/ 11 h 318"/>
                <a:gd name="T84" fmla="*/ 334 w 649"/>
                <a:gd name="T85" fmla="*/ 0 h 318"/>
                <a:gd name="T86" fmla="*/ 26 w 649"/>
                <a:gd name="T87" fmla="*/ 13 h 318"/>
                <a:gd name="T88" fmla="*/ 18 w 649"/>
                <a:gd name="T89" fmla="*/ 22 h 318"/>
                <a:gd name="T90" fmla="*/ 0 w 649"/>
                <a:gd name="T91" fmla="*/ 15 h 318"/>
                <a:gd name="T92" fmla="*/ 8 w 649"/>
                <a:gd name="T93" fmla="*/ 45 h 318"/>
                <a:gd name="T94" fmla="*/ 5 w 649"/>
                <a:gd name="T95" fmla="*/ 87 h 318"/>
                <a:gd name="T96" fmla="*/ 11 w 649"/>
                <a:gd name="T97" fmla="*/ 144 h 318"/>
                <a:gd name="T98" fmla="*/ 32 w 649"/>
                <a:gd name="T99" fmla="*/ 176 h 318"/>
                <a:gd name="T100" fmla="*/ 47 w 649"/>
                <a:gd name="T101" fmla="*/ 199 h 318"/>
                <a:gd name="T102" fmla="*/ 72 w 649"/>
                <a:gd name="T103" fmla="*/ 207 h 318"/>
                <a:gd name="T104" fmla="*/ 123 w 649"/>
                <a:gd name="T105" fmla="*/ 230 h 318"/>
                <a:gd name="T106" fmla="*/ 207 w 649"/>
                <a:gd name="T107" fmla="*/ 235 h 318"/>
                <a:gd name="T108" fmla="*/ 234 w 649"/>
                <a:gd name="T109" fmla="*/ 265 h 318"/>
                <a:gd name="T110" fmla="*/ 273 w 649"/>
                <a:gd name="T111" fmla="*/ 272 h 318"/>
                <a:gd name="T112" fmla="*/ 288 w 649"/>
                <a:gd name="T113" fmla="*/ 301 h 318"/>
                <a:gd name="T114" fmla="*/ 306 w 649"/>
                <a:gd name="T115" fmla="*/ 307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49" h="318">
                  <a:moveTo>
                    <a:pt x="303" y="303"/>
                  </a:moveTo>
                  <a:cubicBezTo>
                    <a:pt x="302" y="301"/>
                    <a:pt x="301" y="300"/>
                    <a:pt x="301" y="298"/>
                  </a:cubicBezTo>
                  <a:cubicBezTo>
                    <a:pt x="301" y="296"/>
                    <a:pt x="302" y="295"/>
                    <a:pt x="304" y="294"/>
                  </a:cubicBezTo>
                  <a:cubicBezTo>
                    <a:pt x="306" y="292"/>
                    <a:pt x="306" y="291"/>
                    <a:pt x="305" y="289"/>
                  </a:cubicBezTo>
                  <a:cubicBezTo>
                    <a:pt x="305" y="287"/>
                    <a:pt x="304" y="285"/>
                    <a:pt x="307" y="283"/>
                  </a:cubicBezTo>
                  <a:cubicBezTo>
                    <a:pt x="307" y="283"/>
                    <a:pt x="308" y="282"/>
                    <a:pt x="309" y="282"/>
                  </a:cubicBezTo>
                  <a:cubicBezTo>
                    <a:pt x="311" y="281"/>
                    <a:pt x="314" y="279"/>
                    <a:pt x="314" y="278"/>
                  </a:cubicBezTo>
                  <a:cubicBezTo>
                    <a:pt x="314" y="276"/>
                    <a:pt x="315" y="273"/>
                    <a:pt x="320" y="273"/>
                  </a:cubicBezTo>
                  <a:cubicBezTo>
                    <a:pt x="321" y="273"/>
                    <a:pt x="322" y="273"/>
                    <a:pt x="323" y="273"/>
                  </a:cubicBezTo>
                  <a:cubicBezTo>
                    <a:pt x="323" y="273"/>
                    <a:pt x="323" y="273"/>
                    <a:pt x="323" y="273"/>
                  </a:cubicBezTo>
                  <a:cubicBezTo>
                    <a:pt x="326" y="273"/>
                    <a:pt x="332" y="268"/>
                    <a:pt x="332" y="266"/>
                  </a:cubicBezTo>
                  <a:cubicBezTo>
                    <a:pt x="331" y="265"/>
                    <a:pt x="331" y="264"/>
                    <a:pt x="332" y="263"/>
                  </a:cubicBezTo>
                  <a:cubicBezTo>
                    <a:pt x="333" y="261"/>
                    <a:pt x="335" y="261"/>
                    <a:pt x="336" y="261"/>
                  </a:cubicBezTo>
                  <a:cubicBezTo>
                    <a:pt x="337" y="261"/>
                    <a:pt x="338" y="262"/>
                    <a:pt x="340" y="262"/>
                  </a:cubicBezTo>
                  <a:cubicBezTo>
                    <a:pt x="341" y="262"/>
                    <a:pt x="341" y="262"/>
                    <a:pt x="342" y="260"/>
                  </a:cubicBezTo>
                  <a:cubicBezTo>
                    <a:pt x="342" y="259"/>
                    <a:pt x="343" y="257"/>
                    <a:pt x="346" y="257"/>
                  </a:cubicBezTo>
                  <a:cubicBezTo>
                    <a:pt x="346" y="257"/>
                    <a:pt x="346" y="257"/>
                    <a:pt x="347" y="258"/>
                  </a:cubicBezTo>
                  <a:cubicBezTo>
                    <a:pt x="348" y="258"/>
                    <a:pt x="348" y="258"/>
                    <a:pt x="349" y="258"/>
                  </a:cubicBezTo>
                  <a:cubicBezTo>
                    <a:pt x="349" y="258"/>
                    <a:pt x="350" y="259"/>
                    <a:pt x="350" y="259"/>
                  </a:cubicBezTo>
                  <a:cubicBezTo>
                    <a:pt x="351" y="257"/>
                    <a:pt x="352" y="257"/>
                    <a:pt x="353" y="257"/>
                  </a:cubicBezTo>
                  <a:cubicBezTo>
                    <a:pt x="355" y="257"/>
                    <a:pt x="357" y="258"/>
                    <a:pt x="359" y="260"/>
                  </a:cubicBezTo>
                  <a:cubicBezTo>
                    <a:pt x="360" y="261"/>
                    <a:pt x="362" y="262"/>
                    <a:pt x="363" y="262"/>
                  </a:cubicBezTo>
                  <a:cubicBezTo>
                    <a:pt x="363" y="262"/>
                    <a:pt x="365" y="262"/>
                    <a:pt x="365" y="261"/>
                  </a:cubicBezTo>
                  <a:cubicBezTo>
                    <a:pt x="365" y="259"/>
                    <a:pt x="367" y="258"/>
                    <a:pt x="368" y="258"/>
                  </a:cubicBezTo>
                  <a:cubicBezTo>
                    <a:pt x="370" y="258"/>
                    <a:pt x="372" y="259"/>
                    <a:pt x="376" y="264"/>
                  </a:cubicBezTo>
                  <a:cubicBezTo>
                    <a:pt x="378" y="266"/>
                    <a:pt x="378" y="266"/>
                    <a:pt x="380" y="266"/>
                  </a:cubicBezTo>
                  <a:cubicBezTo>
                    <a:pt x="382" y="266"/>
                    <a:pt x="382" y="266"/>
                    <a:pt x="382" y="266"/>
                  </a:cubicBezTo>
                  <a:cubicBezTo>
                    <a:pt x="382" y="266"/>
                    <a:pt x="383" y="266"/>
                    <a:pt x="384" y="266"/>
                  </a:cubicBezTo>
                  <a:cubicBezTo>
                    <a:pt x="386" y="266"/>
                    <a:pt x="386" y="266"/>
                    <a:pt x="386" y="265"/>
                  </a:cubicBezTo>
                  <a:cubicBezTo>
                    <a:pt x="387" y="265"/>
                    <a:pt x="387" y="264"/>
                    <a:pt x="387" y="264"/>
                  </a:cubicBezTo>
                  <a:cubicBezTo>
                    <a:pt x="387" y="262"/>
                    <a:pt x="388" y="261"/>
                    <a:pt x="389" y="261"/>
                  </a:cubicBezTo>
                  <a:cubicBezTo>
                    <a:pt x="390" y="261"/>
                    <a:pt x="391" y="262"/>
                    <a:pt x="393" y="264"/>
                  </a:cubicBezTo>
                  <a:cubicBezTo>
                    <a:pt x="392" y="263"/>
                    <a:pt x="393" y="262"/>
                    <a:pt x="393" y="261"/>
                  </a:cubicBezTo>
                  <a:cubicBezTo>
                    <a:pt x="393" y="261"/>
                    <a:pt x="393" y="261"/>
                    <a:pt x="393" y="261"/>
                  </a:cubicBezTo>
                  <a:cubicBezTo>
                    <a:pt x="393" y="261"/>
                    <a:pt x="393" y="260"/>
                    <a:pt x="393" y="260"/>
                  </a:cubicBezTo>
                  <a:cubicBezTo>
                    <a:pt x="391" y="259"/>
                    <a:pt x="391" y="258"/>
                    <a:pt x="391" y="256"/>
                  </a:cubicBezTo>
                  <a:cubicBezTo>
                    <a:pt x="392" y="253"/>
                    <a:pt x="399" y="252"/>
                    <a:pt x="403" y="252"/>
                  </a:cubicBezTo>
                  <a:cubicBezTo>
                    <a:pt x="404" y="252"/>
                    <a:pt x="404" y="252"/>
                    <a:pt x="404" y="252"/>
                  </a:cubicBezTo>
                  <a:cubicBezTo>
                    <a:pt x="406" y="252"/>
                    <a:pt x="407" y="252"/>
                    <a:pt x="408" y="252"/>
                  </a:cubicBezTo>
                  <a:cubicBezTo>
                    <a:pt x="408" y="252"/>
                    <a:pt x="409" y="252"/>
                    <a:pt x="409" y="252"/>
                  </a:cubicBezTo>
                  <a:cubicBezTo>
                    <a:pt x="409" y="252"/>
                    <a:pt x="409" y="252"/>
                    <a:pt x="410" y="251"/>
                  </a:cubicBezTo>
                  <a:cubicBezTo>
                    <a:pt x="411" y="249"/>
                    <a:pt x="413" y="248"/>
                    <a:pt x="414" y="248"/>
                  </a:cubicBezTo>
                  <a:cubicBezTo>
                    <a:pt x="416" y="248"/>
                    <a:pt x="418" y="251"/>
                    <a:pt x="418" y="254"/>
                  </a:cubicBezTo>
                  <a:cubicBezTo>
                    <a:pt x="419" y="254"/>
                    <a:pt x="421" y="253"/>
                    <a:pt x="423" y="253"/>
                  </a:cubicBezTo>
                  <a:cubicBezTo>
                    <a:pt x="426" y="252"/>
                    <a:pt x="429" y="251"/>
                    <a:pt x="431" y="251"/>
                  </a:cubicBezTo>
                  <a:cubicBezTo>
                    <a:pt x="437" y="251"/>
                    <a:pt x="443" y="256"/>
                    <a:pt x="444" y="260"/>
                  </a:cubicBezTo>
                  <a:cubicBezTo>
                    <a:pt x="444" y="262"/>
                    <a:pt x="446" y="262"/>
                    <a:pt x="448" y="260"/>
                  </a:cubicBezTo>
                  <a:cubicBezTo>
                    <a:pt x="449" y="259"/>
                    <a:pt x="449" y="259"/>
                    <a:pt x="449" y="259"/>
                  </a:cubicBezTo>
                  <a:cubicBezTo>
                    <a:pt x="452" y="257"/>
                    <a:pt x="454" y="255"/>
                    <a:pt x="457" y="255"/>
                  </a:cubicBezTo>
                  <a:cubicBezTo>
                    <a:pt x="459" y="255"/>
                    <a:pt x="460" y="256"/>
                    <a:pt x="461" y="257"/>
                  </a:cubicBezTo>
                  <a:cubicBezTo>
                    <a:pt x="463" y="259"/>
                    <a:pt x="465" y="261"/>
                    <a:pt x="467" y="263"/>
                  </a:cubicBezTo>
                  <a:cubicBezTo>
                    <a:pt x="468" y="265"/>
                    <a:pt x="470" y="267"/>
                    <a:pt x="473" y="270"/>
                  </a:cubicBezTo>
                  <a:cubicBezTo>
                    <a:pt x="476" y="273"/>
                    <a:pt x="475" y="277"/>
                    <a:pt x="474" y="279"/>
                  </a:cubicBezTo>
                  <a:cubicBezTo>
                    <a:pt x="473" y="281"/>
                    <a:pt x="473" y="282"/>
                    <a:pt x="473" y="283"/>
                  </a:cubicBezTo>
                  <a:cubicBezTo>
                    <a:pt x="474" y="284"/>
                    <a:pt x="474" y="286"/>
                    <a:pt x="475" y="288"/>
                  </a:cubicBezTo>
                  <a:cubicBezTo>
                    <a:pt x="475" y="290"/>
                    <a:pt x="475" y="292"/>
                    <a:pt x="477" y="293"/>
                  </a:cubicBezTo>
                  <a:cubicBezTo>
                    <a:pt x="481" y="296"/>
                    <a:pt x="481" y="300"/>
                    <a:pt x="481" y="302"/>
                  </a:cubicBezTo>
                  <a:cubicBezTo>
                    <a:pt x="481" y="303"/>
                    <a:pt x="481" y="304"/>
                    <a:pt x="481" y="305"/>
                  </a:cubicBezTo>
                  <a:cubicBezTo>
                    <a:pt x="486" y="306"/>
                    <a:pt x="490" y="313"/>
                    <a:pt x="490" y="316"/>
                  </a:cubicBezTo>
                  <a:cubicBezTo>
                    <a:pt x="491" y="317"/>
                    <a:pt x="493" y="318"/>
                    <a:pt x="494" y="318"/>
                  </a:cubicBezTo>
                  <a:cubicBezTo>
                    <a:pt x="495" y="318"/>
                    <a:pt x="495" y="318"/>
                    <a:pt x="495" y="318"/>
                  </a:cubicBezTo>
                  <a:cubicBezTo>
                    <a:pt x="495" y="315"/>
                    <a:pt x="496" y="313"/>
                    <a:pt x="498" y="310"/>
                  </a:cubicBezTo>
                  <a:cubicBezTo>
                    <a:pt x="499" y="308"/>
                    <a:pt x="500" y="306"/>
                    <a:pt x="500" y="304"/>
                  </a:cubicBezTo>
                  <a:cubicBezTo>
                    <a:pt x="500" y="301"/>
                    <a:pt x="497" y="287"/>
                    <a:pt x="494" y="283"/>
                  </a:cubicBezTo>
                  <a:cubicBezTo>
                    <a:pt x="492" y="280"/>
                    <a:pt x="492" y="278"/>
                    <a:pt x="492" y="277"/>
                  </a:cubicBezTo>
                  <a:cubicBezTo>
                    <a:pt x="492" y="276"/>
                    <a:pt x="492" y="275"/>
                    <a:pt x="491" y="272"/>
                  </a:cubicBezTo>
                  <a:cubicBezTo>
                    <a:pt x="487" y="267"/>
                    <a:pt x="484" y="257"/>
                    <a:pt x="484" y="249"/>
                  </a:cubicBezTo>
                  <a:cubicBezTo>
                    <a:pt x="484" y="241"/>
                    <a:pt x="494" y="228"/>
                    <a:pt x="498" y="224"/>
                  </a:cubicBezTo>
                  <a:cubicBezTo>
                    <a:pt x="500" y="222"/>
                    <a:pt x="503" y="222"/>
                    <a:pt x="505" y="221"/>
                  </a:cubicBezTo>
                  <a:cubicBezTo>
                    <a:pt x="507" y="221"/>
                    <a:pt x="507" y="220"/>
                    <a:pt x="507" y="219"/>
                  </a:cubicBezTo>
                  <a:cubicBezTo>
                    <a:pt x="509" y="215"/>
                    <a:pt x="514" y="209"/>
                    <a:pt x="519" y="209"/>
                  </a:cubicBezTo>
                  <a:cubicBezTo>
                    <a:pt x="519" y="209"/>
                    <a:pt x="520" y="209"/>
                    <a:pt x="520" y="209"/>
                  </a:cubicBezTo>
                  <a:cubicBezTo>
                    <a:pt x="521" y="209"/>
                    <a:pt x="521" y="209"/>
                    <a:pt x="521" y="209"/>
                  </a:cubicBezTo>
                  <a:cubicBezTo>
                    <a:pt x="523" y="209"/>
                    <a:pt x="523" y="209"/>
                    <a:pt x="523" y="208"/>
                  </a:cubicBezTo>
                  <a:cubicBezTo>
                    <a:pt x="524" y="204"/>
                    <a:pt x="530" y="199"/>
                    <a:pt x="537" y="198"/>
                  </a:cubicBezTo>
                  <a:cubicBezTo>
                    <a:pt x="539" y="198"/>
                    <a:pt x="539" y="198"/>
                    <a:pt x="539" y="198"/>
                  </a:cubicBezTo>
                  <a:cubicBezTo>
                    <a:pt x="539" y="197"/>
                    <a:pt x="538" y="196"/>
                    <a:pt x="538" y="195"/>
                  </a:cubicBezTo>
                  <a:cubicBezTo>
                    <a:pt x="537" y="195"/>
                    <a:pt x="537" y="194"/>
                    <a:pt x="537" y="194"/>
                  </a:cubicBezTo>
                  <a:cubicBezTo>
                    <a:pt x="536" y="192"/>
                    <a:pt x="536" y="190"/>
                    <a:pt x="537" y="188"/>
                  </a:cubicBezTo>
                  <a:cubicBezTo>
                    <a:pt x="538" y="186"/>
                    <a:pt x="541" y="185"/>
                    <a:pt x="543" y="188"/>
                  </a:cubicBezTo>
                  <a:cubicBezTo>
                    <a:pt x="543" y="188"/>
                    <a:pt x="546" y="189"/>
                    <a:pt x="548" y="188"/>
                  </a:cubicBezTo>
                  <a:cubicBezTo>
                    <a:pt x="549" y="186"/>
                    <a:pt x="551" y="185"/>
                    <a:pt x="551" y="184"/>
                  </a:cubicBezTo>
                  <a:cubicBezTo>
                    <a:pt x="546" y="184"/>
                    <a:pt x="545" y="182"/>
                    <a:pt x="544" y="181"/>
                  </a:cubicBezTo>
                  <a:cubicBezTo>
                    <a:pt x="544" y="180"/>
                    <a:pt x="544" y="178"/>
                    <a:pt x="547" y="177"/>
                  </a:cubicBezTo>
                  <a:cubicBezTo>
                    <a:pt x="548" y="177"/>
                    <a:pt x="548" y="176"/>
                    <a:pt x="547" y="175"/>
                  </a:cubicBezTo>
                  <a:cubicBezTo>
                    <a:pt x="547" y="174"/>
                    <a:pt x="546" y="173"/>
                    <a:pt x="544" y="173"/>
                  </a:cubicBezTo>
                  <a:cubicBezTo>
                    <a:pt x="543" y="173"/>
                    <a:pt x="540" y="172"/>
                    <a:pt x="539" y="170"/>
                  </a:cubicBezTo>
                  <a:cubicBezTo>
                    <a:pt x="539" y="168"/>
                    <a:pt x="541" y="166"/>
                    <a:pt x="542" y="164"/>
                  </a:cubicBezTo>
                  <a:cubicBezTo>
                    <a:pt x="543" y="163"/>
                    <a:pt x="541" y="162"/>
                    <a:pt x="536" y="158"/>
                  </a:cubicBezTo>
                  <a:cubicBezTo>
                    <a:pt x="536" y="158"/>
                    <a:pt x="536" y="158"/>
                    <a:pt x="536" y="158"/>
                  </a:cubicBezTo>
                  <a:cubicBezTo>
                    <a:pt x="534" y="156"/>
                    <a:pt x="533" y="155"/>
                    <a:pt x="534" y="154"/>
                  </a:cubicBezTo>
                  <a:cubicBezTo>
                    <a:pt x="534" y="152"/>
                    <a:pt x="537" y="151"/>
                    <a:pt x="540" y="150"/>
                  </a:cubicBezTo>
                  <a:cubicBezTo>
                    <a:pt x="541" y="149"/>
                    <a:pt x="541" y="146"/>
                    <a:pt x="540" y="144"/>
                  </a:cubicBezTo>
                  <a:cubicBezTo>
                    <a:pt x="540" y="140"/>
                    <a:pt x="540" y="138"/>
                    <a:pt x="541" y="136"/>
                  </a:cubicBezTo>
                  <a:cubicBezTo>
                    <a:pt x="542" y="134"/>
                    <a:pt x="544" y="133"/>
                    <a:pt x="546" y="133"/>
                  </a:cubicBezTo>
                  <a:cubicBezTo>
                    <a:pt x="547" y="133"/>
                    <a:pt x="548" y="134"/>
                    <a:pt x="549" y="135"/>
                  </a:cubicBezTo>
                  <a:cubicBezTo>
                    <a:pt x="549" y="135"/>
                    <a:pt x="549" y="137"/>
                    <a:pt x="548" y="138"/>
                  </a:cubicBezTo>
                  <a:cubicBezTo>
                    <a:pt x="546" y="142"/>
                    <a:pt x="545" y="145"/>
                    <a:pt x="547" y="147"/>
                  </a:cubicBezTo>
                  <a:cubicBezTo>
                    <a:pt x="550" y="150"/>
                    <a:pt x="552" y="154"/>
                    <a:pt x="551" y="159"/>
                  </a:cubicBezTo>
                  <a:cubicBezTo>
                    <a:pt x="551" y="159"/>
                    <a:pt x="552" y="158"/>
                    <a:pt x="552" y="158"/>
                  </a:cubicBezTo>
                  <a:cubicBezTo>
                    <a:pt x="555" y="151"/>
                    <a:pt x="555" y="146"/>
                    <a:pt x="555" y="145"/>
                  </a:cubicBezTo>
                  <a:cubicBezTo>
                    <a:pt x="552" y="145"/>
                    <a:pt x="551" y="141"/>
                    <a:pt x="552" y="139"/>
                  </a:cubicBezTo>
                  <a:cubicBezTo>
                    <a:pt x="552" y="137"/>
                    <a:pt x="553" y="136"/>
                    <a:pt x="555" y="136"/>
                  </a:cubicBezTo>
                  <a:cubicBezTo>
                    <a:pt x="556" y="136"/>
                    <a:pt x="557" y="137"/>
                    <a:pt x="557" y="138"/>
                  </a:cubicBezTo>
                  <a:cubicBezTo>
                    <a:pt x="558" y="139"/>
                    <a:pt x="559" y="140"/>
                    <a:pt x="559" y="140"/>
                  </a:cubicBezTo>
                  <a:cubicBezTo>
                    <a:pt x="560" y="140"/>
                    <a:pt x="560" y="139"/>
                    <a:pt x="562" y="137"/>
                  </a:cubicBezTo>
                  <a:cubicBezTo>
                    <a:pt x="567" y="133"/>
                    <a:pt x="569" y="127"/>
                    <a:pt x="569" y="126"/>
                  </a:cubicBezTo>
                  <a:cubicBezTo>
                    <a:pt x="567" y="125"/>
                    <a:pt x="567" y="123"/>
                    <a:pt x="567" y="122"/>
                  </a:cubicBezTo>
                  <a:cubicBezTo>
                    <a:pt x="568" y="119"/>
                    <a:pt x="574" y="119"/>
                    <a:pt x="575" y="119"/>
                  </a:cubicBezTo>
                  <a:cubicBezTo>
                    <a:pt x="576" y="119"/>
                    <a:pt x="576" y="119"/>
                    <a:pt x="576" y="119"/>
                  </a:cubicBezTo>
                  <a:cubicBezTo>
                    <a:pt x="577" y="119"/>
                    <a:pt x="577" y="119"/>
                    <a:pt x="577" y="119"/>
                  </a:cubicBezTo>
                  <a:cubicBezTo>
                    <a:pt x="579" y="119"/>
                    <a:pt x="583" y="118"/>
                    <a:pt x="586" y="117"/>
                  </a:cubicBezTo>
                  <a:cubicBezTo>
                    <a:pt x="585" y="118"/>
                    <a:pt x="585" y="118"/>
                    <a:pt x="584" y="118"/>
                  </a:cubicBezTo>
                  <a:cubicBezTo>
                    <a:pt x="580" y="119"/>
                    <a:pt x="577" y="119"/>
                    <a:pt x="575" y="119"/>
                  </a:cubicBezTo>
                  <a:cubicBezTo>
                    <a:pt x="574" y="118"/>
                    <a:pt x="573" y="117"/>
                    <a:pt x="573" y="116"/>
                  </a:cubicBezTo>
                  <a:cubicBezTo>
                    <a:pt x="573" y="110"/>
                    <a:pt x="593" y="108"/>
                    <a:pt x="594" y="108"/>
                  </a:cubicBezTo>
                  <a:cubicBezTo>
                    <a:pt x="595" y="108"/>
                    <a:pt x="595" y="108"/>
                    <a:pt x="596" y="106"/>
                  </a:cubicBezTo>
                  <a:cubicBezTo>
                    <a:pt x="596" y="105"/>
                    <a:pt x="596" y="103"/>
                    <a:pt x="598" y="103"/>
                  </a:cubicBezTo>
                  <a:cubicBezTo>
                    <a:pt x="600" y="103"/>
                    <a:pt x="600" y="104"/>
                    <a:pt x="601" y="104"/>
                  </a:cubicBezTo>
                  <a:cubicBezTo>
                    <a:pt x="602" y="107"/>
                    <a:pt x="605" y="106"/>
                    <a:pt x="608" y="105"/>
                  </a:cubicBezTo>
                  <a:cubicBezTo>
                    <a:pt x="608" y="105"/>
                    <a:pt x="608" y="104"/>
                    <a:pt x="608" y="103"/>
                  </a:cubicBezTo>
                  <a:cubicBezTo>
                    <a:pt x="608" y="102"/>
                    <a:pt x="607" y="100"/>
                    <a:pt x="605" y="100"/>
                  </a:cubicBezTo>
                  <a:cubicBezTo>
                    <a:pt x="604" y="99"/>
                    <a:pt x="603" y="98"/>
                    <a:pt x="603" y="97"/>
                  </a:cubicBezTo>
                  <a:cubicBezTo>
                    <a:pt x="602" y="96"/>
                    <a:pt x="603" y="95"/>
                    <a:pt x="604" y="94"/>
                  </a:cubicBezTo>
                  <a:cubicBezTo>
                    <a:pt x="605" y="93"/>
                    <a:pt x="605" y="93"/>
                    <a:pt x="605" y="93"/>
                  </a:cubicBezTo>
                  <a:cubicBezTo>
                    <a:pt x="604" y="90"/>
                    <a:pt x="606" y="87"/>
                    <a:pt x="606" y="85"/>
                  </a:cubicBezTo>
                  <a:cubicBezTo>
                    <a:pt x="607" y="84"/>
                    <a:pt x="610" y="79"/>
                    <a:pt x="614" y="78"/>
                  </a:cubicBezTo>
                  <a:cubicBezTo>
                    <a:pt x="616" y="77"/>
                    <a:pt x="616" y="77"/>
                    <a:pt x="616" y="76"/>
                  </a:cubicBezTo>
                  <a:cubicBezTo>
                    <a:pt x="617" y="75"/>
                    <a:pt x="618" y="74"/>
                    <a:pt x="621" y="74"/>
                  </a:cubicBezTo>
                  <a:cubicBezTo>
                    <a:pt x="622" y="74"/>
                    <a:pt x="623" y="73"/>
                    <a:pt x="624" y="70"/>
                  </a:cubicBezTo>
                  <a:cubicBezTo>
                    <a:pt x="625" y="69"/>
                    <a:pt x="626" y="67"/>
                    <a:pt x="628" y="66"/>
                  </a:cubicBezTo>
                  <a:cubicBezTo>
                    <a:pt x="629" y="65"/>
                    <a:pt x="630" y="65"/>
                    <a:pt x="631" y="65"/>
                  </a:cubicBezTo>
                  <a:cubicBezTo>
                    <a:pt x="633" y="65"/>
                    <a:pt x="634" y="65"/>
                    <a:pt x="636" y="66"/>
                  </a:cubicBezTo>
                  <a:cubicBezTo>
                    <a:pt x="637" y="67"/>
                    <a:pt x="638" y="67"/>
                    <a:pt x="639" y="67"/>
                  </a:cubicBezTo>
                  <a:cubicBezTo>
                    <a:pt x="640" y="67"/>
                    <a:pt x="641" y="67"/>
                    <a:pt x="642" y="66"/>
                  </a:cubicBezTo>
                  <a:cubicBezTo>
                    <a:pt x="644" y="65"/>
                    <a:pt x="646" y="63"/>
                    <a:pt x="649" y="61"/>
                  </a:cubicBezTo>
                  <a:cubicBezTo>
                    <a:pt x="639" y="47"/>
                    <a:pt x="640" y="37"/>
                    <a:pt x="640" y="32"/>
                  </a:cubicBezTo>
                  <a:cubicBezTo>
                    <a:pt x="640" y="32"/>
                    <a:pt x="640" y="31"/>
                    <a:pt x="640" y="31"/>
                  </a:cubicBezTo>
                  <a:cubicBezTo>
                    <a:pt x="639" y="30"/>
                    <a:pt x="637" y="30"/>
                    <a:pt x="636" y="30"/>
                  </a:cubicBezTo>
                  <a:cubicBezTo>
                    <a:pt x="633" y="30"/>
                    <a:pt x="629" y="30"/>
                    <a:pt x="626" y="27"/>
                  </a:cubicBezTo>
                  <a:cubicBezTo>
                    <a:pt x="623" y="27"/>
                    <a:pt x="617" y="39"/>
                    <a:pt x="615" y="46"/>
                  </a:cubicBezTo>
                  <a:cubicBezTo>
                    <a:pt x="613" y="54"/>
                    <a:pt x="601" y="61"/>
                    <a:pt x="600" y="62"/>
                  </a:cubicBezTo>
                  <a:cubicBezTo>
                    <a:pt x="599" y="63"/>
                    <a:pt x="599" y="63"/>
                    <a:pt x="599" y="63"/>
                  </a:cubicBezTo>
                  <a:cubicBezTo>
                    <a:pt x="599" y="63"/>
                    <a:pt x="599" y="63"/>
                    <a:pt x="599" y="63"/>
                  </a:cubicBezTo>
                  <a:cubicBezTo>
                    <a:pt x="599" y="63"/>
                    <a:pt x="563" y="63"/>
                    <a:pt x="560" y="63"/>
                  </a:cubicBezTo>
                  <a:cubicBezTo>
                    <a:pt x="560" y="63"/>
                    <a:pt x="558" y="64"/>
                    <a:pt x="548" y="73"/>
                  </a:cubicBezTo>
                  <a:cubicBezTo>
                    <a:pt x="548" y="75"/>
                    <a:pt x="548" y="77"/>
                    <a:pt x="547" y="78"/>
                  </a:cubicBezTo>
                  <a:cubicBezTo>
                    <a:pt x="544" y="83"/>
                    <a:pt x="533" y="86"/>
                    <a:pt x="523" y="86"/>
                  </a:cubicBezTo>
                  <a:cubicBezTo>
                    <a:pt x="521" y="86"/>
                    <a:pt x="519" y="86"/>
                    <a:pt x="517" y="86"/>
                  </a:cubicBezTo>
                  <a:cubicBezTo>
                    <a:pt x="517" y="88"/>
                    <a:pt x="517" y="89"/>
                    <a:pt x="517" y="89"/>
                  </a:cubicBezTo>
                  <a:cubicBezTo>
                    <a:pt x="517" y="91"/>
                    <a:pt x="516" y="92"/>
                    <a:pt x="513" y="94"/>
                  </a:cubicBezTo>
                  <a:cubicBezTo>
                    <a:pt x="511" y="97"/>
                    <a:pt x="502" y="102"/>
                    <a:pt x="491" y="108"/>
                  </a:cubicBezTo>
                  <a:cubicBezTo>
                    <a:pt x="487" y="110"/>
                    <a:pt x="487" y="110"/>
                    <a:pt x="487" y="110"/>
                  </a:cubicBezTo>
                  <a:cubicBezTo>
                    <a:pt x="480" y="113"/>
                    <a:pt x="471" y="113"/>
                    <a:pt x="466" y="110"/>
                  </a:cubicBezTo>
                  <a:cubicBezTo>
                    <a:pt x="463" y="109"/>
                    <a:pt x="461" y="106"/>
                    <a:pt x="461" y="103"/>
                  </a:cubicBezTo>
                  <a:cubicBezTo>
                    <a:pt x="461" y="97"/>
                    <a:pt x="465" y="96"/>
                    <a:pt x="467" y="96"/>
                  </a:cubicBezTo>
                  <a:cubicBezTo>
                    <a:pt x="470" y="96"/>
                    <a:pt x="472" y="97"/>
                    <a:pt x="473" y="99"/>
                  </a:cubicBezTo>
                  <a:cubicBezTo>
                    <a:pt x="473" y="99"/>
                    <a:pt x="473" y="99"/>
                    <a:pt x="474" y="99"/>
                  </a:cubicBezTo>
                  <a:cubicBezTo>
                    <a:pt x="472" y="97"/>
                    <a:pt x="472" y="94"/>
                    <a:pt x="472" y="91"/>
                  </a:cubicBezTo>
                  <a:cubicBezTo>
                    <a:pt x="471" y="90"/>
                    <a:pt x="472" y="87"/>
                    <a:pt x="472" y="85"/>
                  </a:cubicBezTo>
                  <a:cubicBezTo>
                    <a:pt x="472" y="81"/>
                    <a:pt x="472" y="78"/>
                    <a:pt x="470" y="78"/>
                  </a:cubicBezTo>
                  <a:cubicBezTo>
                    <a:pt x="468" y="77"/>
                    <a:pt x="465" y="79"/>
                    <a:pt x="463" y="80"/>
                  </a:cubicBezTo>
                  <a:cubicBezTo>
                    <a:pt x="461" y="81"/>
                    <a:pt x="460" y="82"/>
                    <a:pt x="459" y="82"/>
                  </a:cubicBezTo>
                  <a:cubicBezTo>
                    <a:pt x="458" y="82"/>
                    <a:pt x="458" y="82"/>
                    <a:pt x="457" y="81"/>
                  </a:cubicBezTo>
                  <a:cubicBezTo>
                    <a:pt x="456" y="80"/>
                    <a:pt x="456" y="79"/>
                    <a:pt x="456" y="78"/>
                  </a:cubicBezTo>
                  <a:cubicBezTo>
                    <a:pt x="457" y="75"/>
                    <a:pt x="458" y="73"/>
                    <a:pt x="460" y="70"/>
                  </a:cubicBezTo>
                  <a:cubicBezTo>
                    <a:pt x="462" y="66"/>
                    <a:pt x="464" y="63"/>
                    <a:pt x="461" y="59"/>
                  </a:cubicBezTo>
                  <a:cubicBezTo>
                    <a:pt x="458" y="54"/>
                    <a:pt x="455" y="53"/>
                    <a:pt x="452" y="53"/>
                  </a:cubicBezTo>
                  <a:cubicBezTo>
                    <a:pt x="450" y="53"/>
                    <a:pt x="448" y="54"/>
                    <a:pt x="447" y="56"/>
                  </a:cubicBezTo>
                  <a:cubicBezTo>
                    <a:pt x="446" y="61"/>
                    <a:pt x="442" y="62"/>
                    <a:pt x="440" y="62"/>
                  </a:cubicBezTo>
                  <a:cubicBezTo>
                    <a:pt x="438" y="63"/>
                    <a:pt x="436" y="63"/>
                    <a:pt x="436" y="65"/>
                  </a:cubicBezTo>
                  <a:cubicBezTo>
                    <a:pt x="433" y="70"/>
                    <a:pt x="431" y="80"/>
                    <a:pt x="433" y="87"/>
                  </a:cubicBezTo>
                  <a:cubicBezTo>
                    <a:pt x="435" y="97"/>
                    <a:pt x="431" y="102"/>
                    <a:pt x="424" y="106"/>
                  </a:cubicBezTo>
                  <a:cubicBezTo>
                    <a:pt x="420" y="108"/>
                    <a:pt x="417" y="108"/>
                    <a:pt x="415" y="105"/>
                  </a:cubicBezTo>
                  <a:cubicBezTo>
                    <a:pt x="411" y="101"/>
                    <a:pt x="411" y="92"/>
                    <a:pt x="412" y="83"/>
                  </a:cubicBezTo>
                  <a:cubicBezTo>
                    <a:pt x="413" y="79"/>
                    <a:pt x="414" y="76"/>
                    <a:pt x="415" y="73"/>
                  </a:cubicBezTo>
                  <a:cubicBezTo>
                    <a:pt x="416" y="70"/>
                    <a:pt x="417" y="66"/>
                    <a:pt x="417" y="65"/>
                  </a:cubicBezTo>
                  <a:cubicBezTo>
                    <a:pt x="415" y="65"/>
                    <a:pt x="414" y="64"/>
                    <a:pt x="414" y="63"/>
                  </a:cubicBezTo>
                  <a:cubicBezTo>
                    <a:pt x="413" y="58"/>
                    <a:pt x="425" y="49"/>
                    <a:pt x="433" y="47"/>
                  </a:cubicBezTo>
                  <a:cubicBezTo>
                    <a:pt x="438" y="46"/>
                    <a:pt x="443" y="45"/>
                    <a:pt x="447" y="45"/>
                  </a:cubicBezTo>
                  <a:cubicBezTo>
                    <a:pt x="450" y="45"/>
                    <a:pt x="454" y="44"/>
                    <a:pt x="455" y="44"/>
                  </a:cubicBezTo>
                  <a:cubicBezTo>
                    <a:pt x="455" y="44"/>
                    <a:pt x="456" y="44"/>
                    <a:pt x="456" y="43"/>
                  </a:cubicBezTo>
                  <a:cubicBezTo>
                    <a:pt x="455" y="43"/>
                    <a:pt x="454" y="42"/>
                    <a:pt x="453" y="41"/>
                  </a:cubicBezTo>
                  <a:cubicBezTo>
                    <a:pt x="453" y="42"/>
                    <a:pt x="452" y="42"/>
                    <a:pt x="452" y="42"/>
                  </a:cubicBezTo>
                  <a:cubicBezTo>
                    <a:pt x="451" y="43"/>
                    <a:pt x="450" y="43"/>
                    <a:pt x="449" y="43"/>
                  </a:cubicBezTo>
                  <a:cubicBezTo>
                    <a:pt x="447" y="43"/>
                    <a:pt x="446" y="42"/>
                    <a:pt x="445" y="41"/>
                  </a:cubicBezTo>
                  <a:cubicBezTo>
                    <a:pt x="444" y="39"/>
                    <a:pt x="443" y="38"/>
                    <a:pt x="440" y="38"/>
                  </a:cubicBezTo>
                  <a:cubicBezTo>
                    <a:pt x="438" y="38"/>
                    <a:pt x="435" y="39"/>
                    <a:pt x="432" y="40"/>
                  </a:cubicBezTo>
                  <a:cubicBezTo>
                    <a:pt x="427" y="42"/>
                    <a:pt x="422" y="44"/>
                    <a:pt x="419" y="42"/>
                  </a:cubicBezTo>
                  <a:cubicBezTo>
                    <a:pt x="415" y="40"/>
                    <a:pt x="414" y="38"/>
                    <a:pt x="413" y="36"/>
                  </a:cubicBezTo>
                  <a:cubicBezTo>
                    <a:pt x="413" y="35"/>
                    <a:pt x="413" y="35"/>
                    <a:pt x="411" y="35"/>
                  </a:cubicBezTo>
                  <a:cubicBezTo>
                    <a:pt x="409" y="35"/>
                    <a:pt x="408" y="34"/>
                    <a:pt x="408" y="33"/>
                  </a:cubicBezTo>
                  <a:cubicBezTo>
                    <a:pt x="407" y="32"/>
                    <a:pt x="407" y="30"/>
                    <a:pt x="408" y="29"/>
                  </a:cubicBezTo>
                  <a:cubicBezTo>
                    <a:pt x="406" y="30"/>
                    <a:pt x="404" y="31"/>
                    <a:pt x="402" y="33"/>
                  </a:cubicBezTo>
                  <a:cubicBezTo>
                    <a:pt x="396" y="37"/>
                    <a:pt x="390" y="41"/>
                    <a:pt x="385" y="41"/>
                  </a:cubicBezTo>
                  <a:cubicBezTo>
                    <a:pt x="383" y="41"/>
                    <a:pt x="381" y="40"/>
                    <a:pt x="380" y="39"/>
                  </a:cubicBezTo>
                  <a:cubicBezTo>
                    <a:pt x="378" y="37"/>
                    <a:pt x="376" y="37"/>
                    <a:pt x="374" y="38"/>
                  </a:cubicBezTo>
                  <a:cubicBezTo>
                    <a:pt x="373" y="38"/>
                    <a:pt x="371" y="38"/>
                    <a:pt x="370" y="38"/>
                  </a:cubicBezTo>
                  <a:cubicBezTo>
                    <a:pt x="368" y="38"/>
                    <a:pt x="367" y="38"/>
                    <a:pt x="365" y="36"/>
                  </a:cubicBezTo>
                  <a:cubicBezTo>
                    <a:pt x="364" y="35"/>
                    <a:pt x="364" y="33"/>
                    <a:pt x="365" y="32"/>
                  </a:cubicBezTo>
                  <a:cubicBezTo>
                    <a:pt x="367" y="26"/>
                    <a:pt x="382" y="18"/>
                    <a:pt x="390" y="18"/>
                  </a:cubicBezTo>
                  <a:cubicBezTo>
                    <a:pt x="390" y="18"/>
                    <a:pt x="390" y="18"/>
                    <a:pt x="390" y="18"/>
                  </a:cubicBezTo>
                  <a:cubicBezTo>
                    <a:pt x="387" y="18"/>
                    <a:pt x="384" y="17"/>
                    <a:pt x="382" y="17"/>
                  </a:cubicBezTo>
                  <a:cubicBezTo>
                    <a:pt x="381" y="17"/>
                    <a:pt x="381" y="17"/>
                    <a:pt x="381" y="17"/>
                  </a:cubicBezTo>
                  <a:cubicBezTo>
                    <a:pt x="377" y="21"/>
                    <a:pt x="372" y="20"/>
                    <a:pt x="368" y="15"/>
                  </a:cubicBezTo>
                  <a:cubicBezTo>
                    <a:pt x="368" y="15"/>
                    <a:pt x="367" y="15"/>
                    <a:pt x="367" y="15"/>
                  </a:cubicBezTo>
                  <a:cubicBezTo>
                    <a:pt x="366" y="15"/>
                    <a:pt x="366" y="15"/>
                    <a:pt x="366" y="15"/>
                  </a:cubicBezTo>
                  <a:cubicBezTo>
                    <a:pt x="364" y="15"/>
                    <a:pt x="361" y="15"/>
                    <a:pt x="359" y="12"/>
                  </a:cubicBezTo>
                  <a:cubicBezTo>
                    <a:pt x="357" y="10"/>
                    <a:pt x="356" y="10"/>
                    <a:pt x="355" y="10"/>
                  </a:cubicBezTo>
                  <a:cubicBezTo>
                    <a:pt x="354" y="10"/>
                    <a:pt x="353" y="11"/>
                    <a:pt x="352" y="11"/>
                  </a:cubicBezTo>
                  <a:cubicBezTo>
                    <a:pt x="351" y="12"/>
                    <a:pt x="351" y="12"/>
                    <a:pt x="351" y="12"/>
                  </a:cubicBezTo>
                  <a:cubicBezTo>
                    <a:pt x="348" y="13"/>
                    <a:pt x="346" y="12"/>
                    <a:pt x="343" y="11"/>
                  </a:cubicBezTo>
                  <a:cubicBezTo>
                    <a:pt x="342" y="10"/>
                    <a:pt x="341" y="9"/>
                    <a:pt x="339" y="9"/>
                  </a:cubicBezTo>
                  <a:cubicBezTo>
                    <a:pt x="336" y="7"/>
                    <a:pt x="336" y="5"/>
                    <a:pt x="335" y="3"/>
                  </a:cubicBezTo>
                  <a:cubicBezTo>
                    <a:pt x="335" y="1"/>
                    <a:pt x="335" y="1"/>
                    <a:pt x="334" y="0"/>
                  </a:cubicBezTo>
                  <a:cubicBezTo>
                    <a:pt x="334" y="0"/>
                    <a:pt x="334" y="0"/>
                    <a:pt x="334" y="0"/>
                  </a:cubicBezTo>
                  <a:cubicBezTo>
                    <a:pt x="334" y="0"/>
                    <a:pt x="334" y="2"/>
                    <a:pt x="334" y="3"/>
                  </a:cubicBezTo>
                  <a:cubicBezTo>
                    <a:pt x="333" y="5"/>
                    <a:pt x="333" y="5"/>
                    <a:pt x="333" y="5"/>
                  </a:cubicBezTo>
                  <a:cubicBezTo>
                    <a:pt x="25" y="7"/>
                    <a:pt x="25" y="7"/>
                    <a:pt x="25" y="7"/>
                  </a:cubicBezTo>
                  <a:cubicBezTo>
                    <a:pt x="26" y="9"/>
                    <a:pt x="26" y="11"/>
                    <a:pt x="26" y="13"/>
                  </a:cubicBezTo>
                  <a:cubicBezTo>
                    <a:pt x="26" y="15"/>
                    <a:pt x="25" y="16"/>
                    <a:pt x="26" y="18"/>
                  </a:cubicBezTo>
                  <a:cubicBezTo>
                    <a:pt x="27" y="21"/>
                    <a:pt x="27" y="27"/>
                    <a:pt x="24" y="30"/>
                  </a:cubicBezTo>
                  <a:cubicBezTo>
                    <a:pt x="23" y="31"/>
                    <a:pt x="22" y="32"/>
                    <a:pt x="20" y="32"/>
                  </a:cubicBezTo>
                  <a:cubicBezTo>
                    <a:pt x="18" y="32"/>
                    <a:pt x="16" y="30"/>
                    <a:pt x="15" y="28"/>
                  </a:cubicBezTo>
                  <a:cubicBezTo>
                    <a:pt x="15" y="26"/>
                    <a:pt x="16" y="23"/>
                    <a:pt x="18" y="22"/>
                  </a:cubicBezTo>
                  <a:cubicBezTo>
                    <a:pt x="18" y="22"/>
                    <a:pt x="18" y="21"/>
                    <a:pt x="18" y="20"/>
                  </a:cubicBezTo>
                  <a:cubicBezTo>
                    <a:pt x="18" y="19"/>
                    <a:pt x="18" y="19"/>
                    <a:pt x="17" y="19"/>
                  </a:cubicBezTo>
                  <a:cubicBezTo>
                    <a:pt x="16" y="19"/>
                    <a:pt x="15" y="19"/>
                    <a:pt x="15" y="18"/>
                  </a:cubicBezTo>
                  <a:cubicBezTo>
                    <a:pt x="14" y="17"/>
                    <a:pt x="14" y="16"/>
                    <a:pt x="13" y="15"/>
                  </a:cubicBezTo>
                  <a:cubicBezTo>
                    <a:pt x="10" y="16"/>
                    <a:pt x="5" y="16"/>
                    <a:pt x="0" y="15"/>
                  </a:cubicBezTo>
                  <a:cubicBezTo>
                    <a:pt x="0" y="18"/>
                    <a:pt x="2" y="23"/>
                    <a:pt x="5" y="27"/>
                  </a:cubicBezTo>
                  <a:cubicBezTo>
                    <a:pt x="7" y="30"/>
                    <a:pt x="8" y="33"/>
                    <a:pt x="8" y="35"/>
                  </a:cubicBezTo>
                  <a:cubicBezTo>
                    <a:pt x="8" y="36"/>
                    <a:pt x="8" y="37"/>
                    <a:pt x="9" y="37"/>
                  </a:cubicBezTo>
                  <a:cubicBezTo>
                    <a:pt x="13" y="40"/>
                    <a:pt x="13" y="42"/>
                    <a:pt x="13" y="43"/>
                  </a:cubicBezTo>
                  <a:cubicBezTo>
                    <a:pt x="13" y="43"/>
                    <a:pt x="12" y="45"/>
                    <a:pt x="8" y="45"/>
                  </a:cubicBezTo>
                  <a:cubicBezTo>
                    <a:pt x="8" y="45"/>
                    <a:pt x="8" y="46"/>
                    <a:pt x="8" y="46"/>
                  </a:cubicBezTo>
                  <a:cubicBezTo>
                    <a:pt x="9" y="48"/>
                    <a:pt x="9" y="50"/>
                    <a:pt x="8" y="53"/>
                  </a:cubicBezTo>
                  <a:cubicBezTo>
                    <a:pt x="7" y="58"/>
                    <a:pt x="7" y="64"/>
                    <a:pt x="7" y="70"/>
                  </a:cubicBezTo>
                  <a:cubicBezTo>
                    <a:pt x="7" y="75"/>
                    <a:pt x="7" y="79"/>
                    <a:pt x="6" y="81"/>
                  </a:cubicBezTo>
                  <a:cubicBezTo>
                    <a:pt x="6" y="83"/>
                    <a:pt x="5" y="85"/>
                    <a:pt x="5" y="87"/>
                  </a:cubicBezTo>
                  <a:cubicBezTo>
                    <a:pt x="3" y="91"/>
                    <a:pt x="1" y="95"/>
                    <a:pt x="3" y="97"/>
                  </a:cubicBezTo>
                  <a:cubicBezTo>
                    <a:pt x="7" y="104"/>
                    <a:pt x="9" y="111"/>
                    <a:pt x="7" y="117"/>
                  </a:cubicBezTo>
                  <a:cubicBezTo>
                    <a:pt x="5" y="123"/>
                    <a:pt x="6" y="126"/>
                    <a:pt x="8" y="130"/>
                  </a:cubicBezTo>
                  <a:cubicBezTo>
                    <a:pt x="10" y="133"/>
                    <a:pt x="10" y="137"/>
                    <a:pt x="10" y="139"/>
                  </a:cubicBezTo>
                  <a:cubicBezTo>
                    <a:pt x="10" y="141"/>
                    <a:pt x="10" y="144"/>
                    <a:pt x="11" y="144"/>
                  </a:cubicBezTo>
                  <a:cubicBezTo>
                    <a:pt x="14" y="146"/>
                    <a:pt x="17" y="150"/>
                    <a:pt x="20" y="155"/>
                  </a:cubicBezTo>
                  <a:cubicBezTo>
                    <a:pt x="21" y="156"/>
                    <a:pt x="22" y="157"/>
                    <a:pt x="23" y="157"/>
                  </a:cubicBezTo>
                  <a:cubicBezTo>
                    <a:pt x="24" y="158"/>
                    <a:pt x="26" y="159"/>
                    <a:pt x="26" y="162"/>
                  </a:cubicBezTo>
                  <a:cubicBezTo>
                    <a:pt x="27" y="166"/>
                    <a:pt x="27" y="166"/>
                    <a:pt x="29" y="167"/>
                  </a:cubicBezTo>
                  <a:cubicBezTo>
                    <a:pt x="34" y="169"/>
                    <a:pt x="33" y="174"/>
                    <a:pt x="32" y="176"/>
                  </a:cubicBezTo>
                  <a:cubicBezTo>
                    <a:pt x="32" y="177"/>
                    <a:pt x="32" y="177"/>
                    <a:pt x="32" y="178"/>
                  </a:cubicBezTo>
                  <a:cubicBezTo>
                    <a:pt x="32" y="179"/>
                    <a:pt x="38" y="184"/>
                    <a:pt x="42" y="188"/>
                  </a:cubicBezTo>
                  <a:cubicBezTo>
                    <a:pt x="43" y="189"/>
                    <a:pt x="43" y="189"/>
                    <a:pt x="43" y="189"/>
                  </a:cubicBezTo>
                  <a:cubicBezTo>
                    <a:pt x="47" y="193"/>
                    <a:pt x="47" y="196"/>
                    <a:pt x="47" y="198"/>
                  </a:cubicBezTo>
                  <a:cubicBezTo>
                    <a:pt x="47" y="199"/>
                    <a:pt x="47" y="199"/>
                    <a:pt x="47" y="199"/>
                  </a:cubicBezTo>
                  <a:cubicBezTo>
                    <a:pt x="48" y="199"/>
                    <a:pt x="48" y="199"/>
                    <a:pt x="48" y="199"/>
                  </a:cubicBezTo>
                  <a:cubicBezTo>
                    <a:pt x="53" y="199"/>
                    <a:pt x="58" y="202"/>
                    <a:pt x="63" y="205"/>
                  </a:cubicBezTo>
                  <a:cubicBezTo>
                    <a:pt x="65" y="207"/>
                    <a:pt x="66" y="207"/>
                    <a:pt x="67" y="207"/>
                  </a:cubicBezTo>
                  <a:cubicBezTo>
                    <a:pt x="68" y="207"/>
                    <a:pt x="68" y="207"/>
                    <a:pt x="68" y="207"/>
                  </a:cubicBezTo>
                  <a:cubicBezTo>
                    <a:pt x="69" y="207"/>
                    <a:pt x="71" y="207"/>
                    <a:pt x="72" y="207"/>
                  </a:cubicBezTo>
                  <a:cubicBezTo>
                    <a:pt x="76" y="208"/>
                    <a:pt x="82" y="216"/>
                    <a:pt x="84" y="221"/>
                  </a:cubicBezTo>
                  <a:cubicBezTo>
                    <a:pt x="84" y="223"/>
                    <a:pt x="85" y="225"/>
                    <a:pt x="85" y="226"/>
                  </a:cubicBezTo>
                  <a:cubicBezTo>
                    <a:pt x="111" y="223"/>
                    <a:pt x="111" y="223"/>
                    <a:pt x="111" y="223"/>
                  </a:cubicBezTo>
                  <a:cubicBezTo>
                    <a:pt x="111" y="223"/>
                    <a:pt x="111" y="223"/>
                    <a:pt x="111" y="223"/>
                  </a:cubicBezTo>
                  <a:cubicBezTo>
                    <a:pt x="113" y="225"/>
                    <a:pt x="120" y="229"/>
                    <a:pt x="123" y="230"/>
                  </a:cubicBezTo>
                  <a:cubicBezTo>
                    <a:pt x="127" y="231"/>
                    <a:pt x="149" y="239"/>
                    <a:pt x="152" y="240"/>
                  </a:cubicBezTo>
                  <a:cubicBezTo>
                    <a:pt x="183" y="240"/>
                    <a:pt x="183" y="240"/>
                    <a:pt x="183" y="240"/>
                  </a:cubicBezTo>
                  <a:cubicBezTo>
                    <a:pt x="187" y="235"/>
                    <a:pt x="187" y="235"/>
                    <a:pt x="187" y="235"/>
                  </a:cubicBezTo>
                  <a:cubicBezTo>
                    <a:pt x="206" y="235"/>
                    <a:pt x="206" y="235"/>
                    <a:pt x="206" y="235"/>
                  </a:cubicBezTo>
                  <a:cubicBezTo>
                    <a:pt x="207" y="235"/>
                    <a:pt x="207" y="235"/>
                    <a:pt x="207" y="235"/>
                  </a:cubicBezTo>
                  <a:cubicBezTo>
                    <a:pt x="212" y="240"/>
                    <a:pt x="218" y="246"/>
                    <a:pt x="219" y="247"/>
                  </a:cubicBezTo>
                  <a:cubicBezTo>
                    <a:pt x="221" y="247"/>
                    <a:pt x="227" y="253"/>
                    <a:pt x="227" y="257"/>
                  </a:cubicBezTo>
                  <a:cubicBezTo>
                    <a:pt x="227" y="259"/>
                    <a:pt x="228" y="261"/>
                    <a:pt x="230" y="263"/>
                  </a:cubicBezTo>
                  <a:cubicBezTo>
                    <a:pt x="231" y="263"/>
                    <a:pt x="232" y="263"/>
                    <a:pt x="232" y="264"/>
                  </a:cubicBezTo>
                  <a:cubicBezTo>
                    <a:pt x="233" y="264"/>
                    <a:pt x="233" y="264"/>
                    <a:pt x="234" y="265"/>
                  </a:cubicBezTo>
                  <a:cubicBezTo>
                    <a:pt x="235" y="266"/>
                    <a:pt x="238" y="267"/>
                    <a:pt x="240" y="268"/>
                  </a:cubicBezTo>
                  <a:cubicBezTo>
                    <a:pt x="240" y="268"/>
                    <a:pt x="241" y="269"/>
                    <a:pt x="241" y="269"/>
                  </a:cubicBezTo>
                  <a:cubicBezTo>
                    <a:pt x="242" y="268"/>
                    <a:pt x="242" y="268"/>
                    <a:pt x="242" y="267"/>
                  </a:cubicBezTo>
                  <a:cubicBezTo>
                    <a:pt x="244" y="264"/>
                    <a:pt x="247" y="259"/>
                    <a:pt x="251" y="259"/>
                  </a:cubicBezTo>
                  <a:cubicBezTo>
                    <a:pt x="256" y="259"/>
                    <a:pt x="271" y="263"/>
                    <a:pt x="273" y="272"/>
                  </a:cubicBezTo>
                  <a:cubicBezTo>
                    <a:pt x="275" y="279"/>
                    <a:pt x="281" y="284"/>
                    <a:pt x="283" y="286"/>
                  </a:cubicBezTo>
                  <a:cubicBezTo>
                    <a:pt x="285" y="287"/>
                    <a:pt x="285" y="290"/>
                    <a:pt x="285" y="292"/>
                  </a:cubicBezTo>
                  <a:cubicBezTo>
                    <a:pt x="286" y="293"/>
                    <a:pt x="286" y="294"/>
                    <a:pt x="286" y="295"/>
                  </a:cubicBezTo>
                  <a:cubicBezTo>
                    <a:pt x="287" y="296"/>
                    <a:pt x="287" y="298"/>
                    <a:pt x="288" y="299"/>
                  </a:cubicBezTo>
                  <a:cubicBezTo>
                    <a:pt x="288" y="300"/>
                    <a:pt x="288" y="300"/>
                    <a:pt x="288" y="301"/>
                  </a:cubicBezTo>
                  <a:cubicBezTo>
                    <a:pt x="289" y="301"/>
                    <a:pt x="289" y="301"/>
                    <a:pt x="289" y="301"/>
                  </a:cubicBezTo>
                  <a:cubicBezTo>
                    <a:pt x="290" y="301"/>
                    <a:pt x="291" y="302"/>
                    <a:pt x="293" y="303"/>
                  </a:cubicBezTo>
                  <a:cubicBezTo>
                    <a:pt x="296" y="304"/>
                    <a:pt x="301" y="306"/>
                    <a:pt x="303" y="306"/>
                  </a:cubicBezTo>
                  <a:cubicBezTo>
                    <a:pt x="304" y="306"/>
                    <a:pt x="304" y="306"/>
                    <a:pt x="304" y="306"/>
                  </a:cubicBezTo>
                  <a:cubicBezTo>
                    <a:pt x="304" y="306"/>
                    <a:pt x="305" y="307"/>
                    <a:pt x="306" y="307"/>
                  </a:cubicBezTo>
                  <a:cubicBezTo>
                    <a:pt x="306" y="307"/>
                    <a:pt x="306" y="307"/>
                    <a:pt x="306" y="307"/>
                  </a:cubicBezTo>
                  <a:cubicBezTo>
                    <a:pt x="305" y="305"/>
                    <a:pt x="304" y="304"/>
                    <a:pt x="303" y="30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416" name="Freeform 2211"/>
            <p:cNvSpPr>
              <a:spLocks/>
            </p:cNvSpPr>
            <p:nvPr/>
          </p:nvSpPr>
          <p:spPr bwMode="auto">
            <a:xfrm>
              <a:off x="949845" y="2389187"/>
              <a:ext cx="761942" cy="507173"/>
            </a:xfrm>
            <a:custGeom>
              <a:avLst/>
              <a:gdLst>
                <a:gd name="T0" fmla="*/ 251 w 429"/>
                <a:gd name="T1" fmla="*/ 27 h 296"/>
                <a:gd name="T2" fmla="*/ 182 w 429"/>
                <a:gd name="T3" fmla="*/ 20 h 296"/>
                <a:gd name="T4" fmla="*/ 169 w 429"/>
                <a:gd name="T5" fmla="*/ 10 h 296"/>
                <a:gd name="T6" fmla="*/ 142 w 429"/>
                <a:gd name="T7" fmla="*/ 7 h 296"/>
                <a:gd name="T8" fmla="*/ 128 w 429"/>
                <a:gd name="T9" fmla="*/ 1 h 296"/>
                <a:gd name="T10" fmla="*/ 95 w 429"/>
                <a:gd name="T11" fmla="*/ 11 h 296"/>
                <a:gd name="T12" fmla="*/ 84 w 429"/>
                <a:gd name="T13" fmla="*/ 20 h 296"/>
                <a:gd name="T14" fmla="*/ 53 w 429"/>
                <a:gd name="T15" fmla="*/ 33 h 296"/>
                <a:gd name="T16" fmla="*/ 18 w 429"/>
                <a:gd name="T17" fmla="*/ 53 h 296"/>
                <a:gd name="T18" fmla="*/ 65 w 429"/>
                <a:gd name="T19" fmla="*/ 82 h 296"/>
                <a:gd name="T20" fmla="*/ 82 w 429"/>
                <a:gd name="T21" fmla="*/ 99 h 296"/>
                <a:gd name="T22" fmla="*/ 46 w 429"/>
                <a:gd name="T23" fmla="*/ 104 h 296"/>
                <a:gd name="T24" fmla="*/ 30 w 429"/>
                <a:gd name="T25" fmla="*/ 97 h 296"/>
                <a:gd name="T26" fmla="*/ 7 w 429"/>
                <a:gd name="T27" fmla="*/ 108 h 296"/>
                <a:gd name="T28" fmla="*/ 15 w 429"/>
                <a:gd name="T29" fmla="*/ 123 h 296"/>
                <a:gd name="T30" fmla="*/ 50 w 429"/>
                <a:gd name="T31" fmla="*/ 132 h 296"/>
                <a:gd name="T32" fmla="*/ 74 w 429"/>
                <a:gd name="T33" fmla="*/ 133 h 296"/>
                <a:gd name="T34" fmla="*/ 59 w 429"/>
                <a:gd name="T35" fmla="*/ 152 h 296"/>
                <a:gd name="T36" fmla="*/ 37 w 429"/>
                <a:gd name="T37" fmla="*/ 158 h 296"/>
                <a:gd name="T38" fmla="*/ 19 w 429"/>
                <a:gd name="T39" fmla="*/ 184 h 296"/>
                <a:gd name="T40" fmla="*/ 43 w 429"/>
                <a:gd name="T41" fmla="*/ 214 h 296"/>
                <a:gd name="T42" fmla="*/ 68 w 429"/>
                <a:gd name="T43" fmla="*/ 220 h 296"/>
                <a:gd name="T44" fmla="*/ 82 w 429"/>
                <a:gd name="T45" fmla="*/ 227 h 296"/>
                <a:gd name="T46" fmla="*/ 115 w 429"/>
                <a:gd name="T47" fmla="*/ 229 h 296"/>
                <a:gd name="T48" fmla="*/ 112 w 429"/>
                <a:gd name="T49" fmla="*/ 256 h 296"/>
                <a:gd name="T50" fmla="*/ 89 w 429"/>
                <a:gd name="T51" fmla="*/ 281 h 296"/>
                <a:gd name="T52" fmla="*/ 126 w 429"/>
                <a:gd name="T53" fmla="*/ 257 h 296"/>
                <a:gd name="T54" fmla="*/ 155 w 429"/>
                <a:gd name="T55" fmla="*/ 234 h 296"/>
                <a:gd name="T56" fmla="*/ 161 w 429"/>
                <a:gd name="T57" fmla="*/ 215 h 296"/>
                <a:gd name="T58" fmla="*/ 186 w 429"/>
                <a:gd name="T59" fmla="*/ 191 h 296"/>
                <a:gd name="T60" fmla="*/ 194 w 429"/>
                <a:gd name="T61" fmla="*/ 197 h 296"/>
                <a:gd name="T62" fmla="*/ 187 w 429"/>
                <a:gd name="T63" fmla="*/ 218 h 296"/>
                <a:gd name="T64" fmla="*/ 219 w 429"/>
                <a:gd name="T65" fmla="*/ 210 h 296"/>
                <a:gd name="T66" fmla="*/ 218 w 429"/>
                <a:gd name="T67" fmla="*/ 195 h 296"/>
                <a:gd name="T68" fmla="*/ 237 w 429"/>
                <a:gd name="T69" fmla="*/ 196 h 296"/>
                <a:gd name="T70" fmla="*/ 251 w 429"/>
                <a:gd name="T71" fmla="*/ 203 h 296"/>
                <a:gd name="T72" fmla="*/ 271 w 429"/>
                <a:gd name="T73" fmla="*/ 208 h 296"/>
                <a:gd name="T74" fmla="*/ 307 w 429"/>
                <a:gd name="T75" fmla="*/ 214 h 296"/>
                <a:gd name="T76" fmla="*/ 320 w 429"/>
                <a:gd name="T77" fmla="*/ 219 h 296"/>
                <a:gd name="T78" fmla="*/ 351 w 429"/>
                <a:gd name="T79" fmla="*/ 238 h 296"/>
                <a:gd name="T80" fmla="*/ 366 w 429"/>
                <a:gd name="T81" fmla="*/ 237 h 296"/>
                <a:gd name="T82" fmla="*/ 373 w 429"/>
                <a:gd name="T83" fmla="*/ 246 h 296"/>
                <a:gd name="T84" fmla="*/ 369 w 429"/>
                <a:gd name="T85" fmla="*/ 261 h 296"/>
                <a:gd name="T86" fmla="*/ 377 w 429"/>
                <a:gd name="T87" fmla="*/ 256 h 296"/>
                <a:gd name="T88" fmla="*/ 383 w 429"/>
                <a:gd name="T89" fmla="*/ 242 h 296"/>
                <a:gd name="T90" fmla="*/ 380 w 429"/>
                <a:gd name="T91" fmla="*/ 271 h 296"/>
                <a:gd name="T92" fmla="*/ 393 w 429"/>
                <a:gd name="T93" fmla="*/ 267 h 296"/>
                <a:gd name="T94" fmla="*/ 402 w 429"/>
                <a:gd name="T95" fmla="*/ 284 h 296"/>
                <a:gd name="T96" fmla="*/ 393 w 429"/>
                <a:gd name="T97" fmla="*/ 292 h 296"/>
                <a:gd name="T98" fmla="*/ 402 w 429"/>
                <a:gd name="T99" fmla="*/ 293 h 296"/>
                <a:gd name="T100" fmla="*/ 419 w 429"/>
                <a:gd name="T101" fmla="*/ 288 h 296"/>
                <a:gd name="T102" fmla="*/ 427 w 429"/>
                <a:gd name="T103" fmla="*/ 289 h 296"/>
                <a:gd name="T104" fmla="*/ 370 w 429"/>
                <a:gd name="T105" fmla="*/ 220 h 296"/>
                <a:gd name="T106" fmla="*/ 337 w 429"/>
                <a:gd name="T107" fmla="*/ 224 h 296"/>
                <a:gd name="T108" fmla="*/ 313 w 429"/>
                <a:gd name="T109" fmla="*/ 208 h 296"/>
                <a:gd name="T110" fmla="*/ 300 w 429"/>
                <a:gd name="T111" fmla="*/ 34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29" h="296">
                  <a:moveTo>
                    <a:pt x="296" y="33"/>
                  </a:moveTo>
                  <a:cubicBezTo>
                    <a:pt x="295" y="33"/>
                    <a:pt x="294" y="32"/>
                    <a:pt x="292" y="31"/>
                  </a:cubicBezTo>
                  <a:cubicBezTo>
                    <a:pt x="287" y="29"/>
                    <a:pt x="280" y="26"/>
                    <a:pt x="275" y="26"/>
                  </a:cubicBezTo>
                  <a:cubicBezTo>
                    <a:pt x="275" y="26"/>
                    <a:pt x="274" y="27"/>
                    <a:pt x="274" y="27"/>
                  </a:cubicBezTo>
                  <a:cubicBezTo>
                    <a:pt x="270" y="27"/>
                    <a:pt x="264" y="28"/>
                    <a:pt x="258" y="28"/>
                  </a:cubicBezTo>
                  <a:cubicBezTo>
                    <a:pt x="255" y="28"/>
                    <a:pt x="253" y="28"/>
                    <a:pt x="251" y="27"/>
                  </a:cubicBezTo>
                  <a:cubicBezTo>
                    <a:pt x="249" y="26"/>
                    <a:pt x="245" y="24"/>
                    <a:pt x="239" y="24"/>
                  </a:cubicBezTo>
                  <a:cubicBezTo>
                    <a:pt x="238" y="24"/>
                    <a:pt x="236" y="25"/>
                    <a:pt x="234" y="25"/>
                  </a:cubicBezTo>
                  <a:cubicBezTo>
                    <a:pt x="229" y="26"/>
                    <a:pt x="225" y="24"/>
                    <a:pt x="220" y="22"/>
                  </a:cubicBezTo>
                  <a:cubicBezTo>
                    <a:pt x="217" y="20"/>
                    <a:pt x="214" y="19"/>
                    <a:pt x="210" y="18"/>
                  </a:cubicBezTo>
                  <a:cubicBezTo>
                    <a:pt x="207" y="17"/>
                    <a:pt x="204" y="17"/>
                    <a:pt x="201" y="17"/>
                  </a:cubicBezTo>
                  <a:cubicBezTo>
                    <a:pt x="193" y="17"/>
                    <a:pt x="184" y="19"/>
                    <a:pt x="182" y="20"/>
                  </a:cubicBezTo>
                  <a:cubicBezTo>
                    <a:pt x="179" y="21"/>
                    <a:pt x="178" y="19"/>
                    <a:pt x="177" y="18"/>
                  </a:cubicBezTo>
                  <a:cubicBezTo>
                    <a:pt x="176" y="17"/>
                    <a:pt x="176" y="17"/>
                    <a:pt x="175" y="17"/>
                  </a:cubicBezTo>
                  <a:cubicBezTo>
                    <a:pt x="174" y="17"/>
                    <a:pt x="174" y="17"/>
                    <a:pt x="173" y="17"/>
                  </a:cubicBezTo>
                  <a:cubicBezTo>
                    <a:pt x="173" y="17"/>
                    <a:pt x="171" y="17"/>
                    <a:pt x="170" y="16"/>
                  </a:cubicBezTo>
                  <a:cubicBezTo>
                    <a:pt x="170" y="15"/>
                    <a:pt x="170" y="14"/>
                    <a:pt x="170" y="13"/>
                  </a:cubicBezTo>
                  <a:cubicBezTo>
                    <a:pt x="170" y="12"/>
                    <a:pt x="170" y="11"/>
                    <a:pt x="169" y="10"/>
                  </a:cubicBezTo>
                  <a:cubicBezTo>
                    <a:pt x="169" y="10"/>
                    <a:pt x="168" y="9"/>
                    <a:pt x="165" y="9"/>
                  </a:cubicBezTo>
                  <a:cubicBezTo>
                    <a:pt x="162" y="9"/>
                    <a:pt x="159" y="10"/>
                    <a:pt x="155" y="10"/>
                  </a:cubicBezTo>
                  <a:cubicBezTo>
                    <a:pt x="154" y="11"/>
                    <a:pt x="152" y="11"/>
                    <a:pt x="151" y="11"/>
                  </a:cubicBezTo>
                  <a:cubicBezTo>
                    <a:pt x="148" y="12"/>
                    <a:pt x="146" y="10"/>
                    <a:pt x="145" y="9"/>
                  </a:cubicBezTo>
                  <a:cubicBezTo>
                    <a:pt x="144" y="8"/>
                    <a:pt x="144" y="7"/>
                    <a:pt x="144" y="6"/>
                  </a:cubicBezTo>
                  <a:cubicBezTo>
                    <a:pt x="143" y="6"/>
                    <a:pt x="142" y="6"/>
                    <a:pt x="142" y="7"/>
                  </a:cubicBezTo>
                  <a:cubicBezTo>
                    <a:pt x="140" y="9"/>
                    <a:pt x="138" y="11"/>
                    <a:pt x="135" y="11"/>
                  </a:cubicBezTo>
                  <a:cubicBezTo>
                    <a:pt x="133" y="11"/>
                    <a:pt x="131" y="10"/>
                    <a:pt x="130" y="9"/>
                  </a:cubicBezTo>
                  <a:cubicBezTo>
                    <a:pt x="129" y="8"/>
                    <a:pt x="129" y="7"/>
                    <a:pt x="129" y="6"/>
                  </a:cubicBezTo>
                  <a:cubicBezTo>
                    <a:pt x="129" y="5"/>
                    <a:pt x="131" y="4"/>
                    <a:pt x="132" y="3"/>
                  </a:cubicBezTo>
                  <a:cubicBezTo>
                    <a:pt x="132" y="3"/>
                    <a:pt x="133" y="3"/>
                    <a:pt x="133" y="3"/>
                  </a:cubicBezTo>
                  <a:cubicBezTo>
                    <a:pt x="132" y="2"/>
                    <a:pt x="129" y="1"/>
                    <a:pt x="128" y="1"/>
                  </a:cubicBezTo>
                  <a:cubicBezTo>
                    <a:pt x="127" y="1"/>
                    <a:pt x="127" y="0"/>
                    <a:pt x="126" y="0"/>
                  </a:cubicBezTo>
                  <a:cubicBezTo>
                    <a:pt x="126" y="0"/>
                    <a:pt x="126" y="0"/>
                    <a:pt x="126" y="0"/>
                  </a:cubicBezTo>
                  <a:cubicBezTo>
                    <a:pt x="124" y="0"/>
                    <a:pt x="119" y="5"/>
                    <a:pt x="116" y="7"/>
                  </a:cubicBezTo>
                  <a:cubicBezTo>
                    <a:pt x="113" y="10"/>
                    <a:pt x="108" y="12"/>
                    <a:pt x="102" y="12"/>
                  </a:cubicBezTo>
                  <a:cubicBezTo>
                    <a:pt x="100" y="12"/>
                    <a:pt x="98" y="12"/>
                    <a:pt x="97" y="11"/>
                  </a:cubicBezTo>
                  <a:cubicBezTo>
                    <a:pt x="96" y="11"/>
                    <a:pt x="95" y="11"/>
                    <a:pt x="95" y="11"/>
                  </a:cubicBezTo>
                  <a:cubicBezTo>
                    <a:pt x="91" y="11"/>
                    <a:pt x="89" y="12"/>
                    <a:pt x="89" y="13"/>
                  </a:cubicBezTo>
                  <a:cubicBezTo>
                    <a:pt x="89" y="13"/>
                    <a:pt x="89" y="13"/>
                    <a:pt x="90" y="13"/>
                  </a:cubicBezTo>
                  <a:cubicBezTo>
                    <a:pt x="91" y="14"/>
                    <a:pt x="92" y="15"/>
                    <a:pt x="92" y="16"/>
                  </a:cubicBezTo>
                  <a:cubicBezTo>
                    <a:pt x="92" y="18"/>
                    <a:pt x="91" y="19"/>
                    <a:pt x="91" y="20"/>
                  </a:cubicBezTo>
                  <a:cubicBezTo>
                    <a:pt x="90" y="21"/>
                    <a:pt x="89" y="22"/>
                    <a:pt x="87" y="22"/>
                  </a:cubicBezTo>
                  <a:cubicBezTo>
                    <a:pt x="86" y="22"/>
                    <a:pt x="85" y="20"/>
                    <a:pt x="84" y="20"/>
                  </a:cubicBezTo>
                  <a:cubicBezTo>
                    <a:pt x="83" y="19"/>
                    <a:pt x="83" y="19"/>
                    <a:pt x="83" y="19"/>
                  </a:cubicBezTo>
                  <a:cubicBezTo>
                    <a:pt x="83" y="19"/>
                    <a:pt x="83" y="19"/>
                    <a:pt x="82" y="19"/>
                  </a:cubicBezTo>
                  <a:cubicBezTo>
                    <a:pt x="79" y="22"/>
                    <a:pt x="72" y="23"/>
                    <a:pt x="68" y="23"/>
                  </a:cubicBezTo>
                  <a:cubicBezTo>
                    <a:pt x="67" y="23"/>
                    <a:pt x="65" y="23"/>
                    <a:pt x="64" y="23"/>
                  </a:cubicBezTo>
                  <a:cubicBezTo>
                    <a:pt x="63" y="23"/>
                    <a:pt x="60" y="26"/>
                    <a:pt x="54" y="32"/>
                  </a:cubicBezTo>
                  <a:cubicBezTo>
                    <a:pt x="53" y="33"/>
                    <a:pt x="53" y="33"/>
                    <a:pt x="53" y="33"/>
                  </a:cubicBezTo>
                  <a:cubicBezTo>
                    <a:pt x="52" y="33"/>
                    <a:pt x="52" y="33"/>
                    <a:pt x="52" y="35"/>
                  </a:cubicBezTo>
                  <a:cubicBezTo>
                    <a:pt x="52" y="37"/>
                    <a:pt x="52" y="40"/>
                    <a:pt x="48" y="45"/>
                  </a:cubicBezTo>
                  <a:cubicBezTo>
                    <a:pt x="44" y="49"/>
                    <a:pt x="36" y="52"/>
                    <a:pt x="24" y="52"/>
                  </a:cubicBezTo>
                  <a:cubicBezTo>
                    <a:pt x="22" y="52"/>
                    <a:pt x="21" y="51"/>
                    <a:pt x="20" y="51"/>
                  </a:cubicBezTo>
                  <a:cubicBezTo>
                    <a:pt x="19" y="51"/>
                    <a:pt x="18" y="51"/>
                    <a:pt x="18" y="51"/>
                  </a:cubicBezTo>
                  <a:cubicBezTo>
                    <a:pt x="18" y="51"/>
                    <a:pt x="18" y="52"/>
                    <a:pt x="18" y="53"/>
                  </a:cubicBezTo>
                  <a:cubicBezTo>
                    <a:pt x="18" y="54"/>
                    <a:pt x="18" y="56"/>
                    <a:pt x="17" y="58"/>
                  </a:cubicBezTo>
                  <a:cubicBezTo>
                    <a:pt x="16" y="58"/>
                    <a:pt x="17" y="60"/>
                    <a:pt x="28" y="62"/>
                  </a:cubicBezTo>
                  <a:cubicBezTo>
                    <a:pt x="40" y="66"/>
                    <a:pt x="47" y="82"/>
                    <a:pt x="48" y="83"/>
                  </a:cubicBezTo>
                  <a:cubicBezTo>
                    <a:pt x="48" y="83"/>
                    <a:pt x="48" y="83"/>
                    <a:pt x="50" y="83"/>
                  </a:cubicBezTo>
                  <a:cubicBezTo>
                    <a:pt x="52" y="83"/>
                    <a:pt x="54" y="83"/>
                    <a:pt x="57" y="83"/>
                  </a:cubicBezTo>
                  <a:cubicBezTo>
                    <a:pt x="60" y="82"/>
                    <a:pt x="63" y="82"/>
                    <a:pt x="65" y="82"/>
                  </a:cubicBezTo>
                  <a:cubicBezTo>
                    <a:pt x="70" y="83"/>
                    <a:pt x="69" y="87"/>
                    <a:pt x="69" y="89"/>
                  </a:cubicBezTo>
                  <a:cubicBezTo>
                    <a:pt x="69" y="91"/>
                    <a:pt x="69" y="92"/>
                    <a:pt x="70" y="92"/>
                  </a:cubicBezTo>
                  <a:cubicBezTo>
                    <a:pt x="71" y="93"/>
                    <a:pt x="73" y="93"/>
                    <a:pt x="75" y="93"/>
                  </a:cubicBezTo>
                  <a:cubicBezTo>
                    <a:pt x="75" y="93"/>
                    <a:pt x="76" y="93"/>
                    <a:pt x="77" y="93"/>
                  </a:cubicBezTo>
                  <a:cubicBezTo>
                    <a:pt x="78" y="93"/>
                    <a:pt x="81" y="93"/>
                    <a:pt x="83" y="96"/>
                  </a:cubicBezTo>
                  <a:cubicBezTo>
                    <a:pt x="83" y="97"/>
                    <a:pt x="83" y="98"/>
                    <a:pt x="82" y="99"/>
                  </a:cubicBezTo>
                  <a:cubicBezTo>
                    <a:pt x="81" y="100"/>
                    <a:pt x="79" y="100"/>
                    <a:pt x="76" y="100"/>
                  </a:cubicBezTo>
                  <a:cubicBezTo>
                    <a:pt x="74" y="100"/>
                    <a:pt x="70" y="101"/>
                    <a:pt x="68" y="102"/>
                  </a:cubicBezTo>
                  <a:cubicBezTo>
                    <a:pt x="65" y="105"/>
                    <a:pt x="62" y="107"/>
                    <a:pt x="60" y="107"/>
                  </a:cubicBezTo>
                  <a:cubicBezTo>
                    <a:pt x="58" y="107"/>
                    <a:pt x="57" y="106"/>
                    <a:pt x="56" y="104"/>
                  </a:cubicBezTo>
                  <a:cubicBezTo>
                    <a:pt x="56" y="104"/>
                    <a:pt x="56" y="104"/>
                    <a:pt x="53" y="104"/>
                  </a:cubicBezTo>
                  <a:cubicBezTo>
                    <a:pt x="50" y="104"/>
                    <a:pt x="48" y="104"/>
                    <a:pt x="46" y="104"/>
                  </a:cubicBezTo>
                  <a:cubicBezTo>
                    <a:pt x="45" y="104"/>
                    <a:pt x="44" y="105"/>
                    <a:pt x="43" y="105"/>
                  </a:cubicBezTo>
                  <a:cubicBezTo>
                    <a:pt x="41" y="105"/>
                    <a:pt x="40" y="104"/>
                    <a:pt x="40" y="103"/>
                  </a:cubicBezTo>
                  <a:cubicBezTo>
                    <a:pt x="39" y="102"/>
                    <a:pt x="40" y="99"/>
                    <a:pt x="40" y="97"/>
                  </a:cubicBezTo>
                  <a:cubicBezTo>
                    <a:pt x="41" y="96"/>
                    <a:pt x="41" y="95"/>
                    <a:pt x="41" y="95"/>
                  </a:cubicBezTo>
                  <a:cubicBezTo>
                    <a:pt x="41" y="95"/>
                    <a:pt x="40" y="94"/>
                    <a:pt x="39" y="94"/>
                  </a:cubicBezTo>
                  <a:cubicBezTo>
                    <a:pt x="37" y="94"/>
                    <a:pt x="34" y="95"/>
                    <a:pt x="30" y="97"/>
                  </a:cubicBezTo>
                  <a:cubicBezTo>
                    <a:pt x="28" y="99"/>
                    <a:pt x="26" y="100"/>
                    <a:pt x="25" y="100"/>
                  </a:cubicBezTo>
                  <a:cubicBezTo>
                    <a:pt x="25" y="101"/>
                    <a:pt x="25" y="102"/>
                    <a:pt x="25" y="103"/>
                  </a:cubicBezTo>
                  <a:cubicBezTo>
                    <a:pt x="24" y="105"/>
                    <a:pt x="22" y="105"/>
                    <a:pt x="22" y="105"/>
                  </a:cubicBezTo>
                  <a:cubicBezTo>
                    <a:pt x="21" y="105"/>
                    <a:pt x="20" y="105"/>
                    <a:pt x="19" y="105"/>
                  </a:cubicBezTo>
                  <a:cubicBezTo>
                    <a:pt x="18" y="104"/>
                    <a:pt x="16" y="104"/>
                    <a:pt x="14" y="105"/>
                  </a:cubicBezTo>
                  <a:cubicBezTo>
                    <a:pt x="12" y="106"/>
                    <a:pt x="10" y="107"/>
                    <a:pt x="7" y="108"/>
                  </a:cubicBezTo>
                  <a:cubicBezTo>
                    <a:pt x="4" y="110"/>
                    <a:pt x="1" y="111"/>
                    <a:pt x="0" y="112"/>
                  </a:cubicBezTo>
                  <a:cubicBezTo>
                    <a:pt x="1" y="113"/>
                    <a:pt x="6" y="115"/>
                    <a:pt x="13" y="116"/>
                  </a:cubicBezTo>
                  <a:cubicBezTo>
                    <a:pt x="15" y="116"/>
                    <a:pt x="15" y="116"/>
                    <a:pt x="15" y="116"/>
                  </a:cubicBezTo>
                  <a:cubicBezTo>
                    <a:pt x="16" y="117"/>
                    <a:pt x="17" y="118"/>
                    <a:pt x="17" y="119"/>
                  </a:cubicBezTo>
                  <a:cubicBezTo>
                    <a:pt x="18" y="121"/>
                    <a:pt x="16" y="122"/>
                    <a:pt x="15" y="123"/>
                  </a:cubicBezTo>
                  <a:cubicBezTo>
                    <a:pt x="15" y="123"/>
                    <a:pt x="15" y="123"/>
                    <a:pt x="15" y="123"/>
                  </a:cubicBezTo>
                  <a:cubicBezTo>
                    <a:pt x="16" y="124"/>
                    <a:pt x="17" y="125"/>
                    <a:pt x="17" y="126"/>
                  </a:cubicBezTo>
                  <a:cubicBezTo>
                    <a:pt x="18" y="127"/>
                    <a:pt x="19" y="129"/>
                    <a:pt x="22" y="130"/>
                  </a:cubicBezTo>
                  <a:cubicBezTo>
                    <a:pt x="23" y="131"/>
                    <a:pt x="26" y="132"/>
                    <a:pt x="29" y="132"/>
                  </a:cubicBezTo>
                  <a:cubicBezTo>
                    <a:pt x="33" y="132"/>
                    <a:pt x="37" y="131"/>
                    <a:pt x="40" y="131"/>
                  </a:cubicBezTo>
                  <a:cubicBezTo>
                    <a:pt x="42" y="130"/>
                    <a:pt x="44" y="130"/>
                    <a:pt x="45" y="130"/>
                  </a:cubicBezTo>
                  <a:cubicBezTo>
                    <a:pt x="47" y="130"/>
                    <a:pt x="48" y="131"/>
                    <a:pt x="50" y="132"/>
                  </a:cubicBezTo>
                  <a:cubicBezTo>
                    <a:pt x="51" y="132"/>
                    <a:pt x="52" y="133"/>
                    <a:pt x="52" y="133"/>
                  </a:cubicBezTo>
                  <a:cubicBezTo>
                    <a:pt x="53" y="133"/>
                    <a:pt x="53" y="133"/>
                    <a:pt x="53" y="132"/>
                  </a:cubicBezTo>
                  <a:cubicBezTo>
                    <a:pt x="56" y="129"/>
                    <a:pt x="64" y="123"/>
                    <a:pt x="71" y="123"/>
                  </a:cubicBezTo>
                  <a:cubicBezTo>
                    <a:pt x="73" y="123"/>
                    <a:pt x="75" y="124"/>
                    <a:pt x="76" y="125"/>
                  </a:cubicBezTo>
                  <a:cubicBezTo>
                    <a:pt x="77" y="126"/>
                    <a:pt x="79" y="127"/>
                    <a:pt x="78" y="129"/>
                  </a:cubicBezTo>
                  <a:cubicBezTo>
                    <a:pt x="78" y="132"/>
                    <a:pt x="76" y="133"/>
                    <a:pt x="74" y="133"/>
                  </a:cubicBezTo>
                  <a:cubicBezTo>
                    <a:pt x="74" y="133"/>
                    <a:pt x="74" y="133"/>
                    <a:pt x="74" y="133"/>
                  </a:cubicBezTo>
                  <a:cubicBezTo>
                    <a:pt x="76" y="136"/>
                    <a:pt x="78" y="140"/>
                    <a:pt x="78" y="145"/>
                  </a:cubicBezTo>
                  <a:cubicBezTo>
                    <a:pt x="77" y="147"/>
                    <a:pt x="76" y="149"/>
                    <a:pt x="74" y="151"/>
                  </a:cubicBezTo>
                  <a:cubicBezTo>
                    <a:pt x="72" y="152"/>
                    <a:pt x="69" y="153"/>
                    <a:pt x="66" y="153"/>
                  </a:cubicBezTo>
                  <a:cubicBezTo>
                    <a:pt x="64" y="153"/>
                    <a:pt x="63" y="153"/>
                    <a:pt x="61" y="153"/>
                  </a:cubicBezTo>
                  <a:cubicBezTo>
                    <a:pt x="60" y="152"/>
                    <a:pt x="60" y="152"/>
                    <a:pt x="59" y="152"/>
                  </a:cubicBezTo>
                  <a:cubicBezTo>
                    <a:pt x="59" y="153"/>
                    <a:pt x="59" y="153"/>
                    <a:pt x="59" y="154"/>
                  </a:cubicBezTo>
                  <a:cubicBezTo>
                    <a:pt x="58" y="156"/>
                    <a:pt x="57" y="159"/>
                    <a:pt x="54" y="161"/>
                  </a:cubicBezTo>
                  <a:cubicBezTo>
                    <a:pt x="53" y="162"/>
                    <a:pt x="52" y="162"/>
                    <a:pt x="50" y="162"/>
                  </a:cubicBezTo>
                  <a:cubicBezTo>
                    <a:pt x="48" y="162"/>
                    <a:pt x="46" y="161"/>
                    <a:pt x="44" y="160"/>
                  </a:cubicBezTo>
                  <a:cubicBezTo>
                    <a:pt x="43" y="159"/>
                    <a:pt x="41" y="157"/>
                    <a:pt x="39" y="157"/>
                  </a:cubicBezTo>
                  <a:cubicBezTo>
                    <a:pt x="38" y="157"/>
                    <a:pt x="37" y="158"/>
                    <a:pt x="37" y="158"/>
                  </a:cubicBezTo>
                  <a:cubicBezTo>
                    <a:pt x="36" y="159"/>
                    <a:pt x="36" y="163"/>
                    <a:pt x="36" y="166"/>
                  </a:cubicBezTo>
                  <a:cubicBezTo>
                    <a:pt x="36" y="167"/>
                    <a:pt x="36" y="167"/>
                    <a:pt x="36" y="167"/>
                  </a:cubicBezTo>
                  <a:cubicBezTo>
                    <a:pt x="37" y="170"/>
                    <a:pt x="33" y="171"/>
                    <a:pt x="32" y="171"/>
                  </a:cubicBezTo>
                  <a:cubicBezTo>
                    <a:pt x="29" y="171"/>
                    <a:pt x="26" y="172"/>
                    <a:pt x="25" y="176"/>
                  </a:cubicBezTo>
                  <a:cubicBezTo>
                    <a:pt x="24" y="181"/>
                    <a:pt x="20" y="182"/>
                    <a:pt x="18" y="182"/>
                  </a:cubicBezTo>
                  <a:cubicBezTo>
                    <a:pt x="18" y="183"/>
                    <a:pt x="19" y="183"/>
                    <a:pt x="19" y="184"/>
                  </a:cubicBezTo>
                  <a:cubicBezTo>
                    <a:pt x="23" y="189"/>
                    <a:pt x="23" y="189"/>
                    <a:pt x="24" y="189"/>
                  </a:cubicBezTo>
                  <a:cubicBezTo>
                    <a:pt x="25" y="189"/>
                    <a:pt x="27" y="189"/>
                    <a:pt x="29" y="190"/>
                  </a:cubicBezTo>
                  <a:cubicBezTo>
                    <a:pt x="33" y="193"/>
                    <a:pt x="30" y="198"/>
                    <a:pt x="29" y="200"/>
                  </a:cubicBezTo>
                  <a:cubicBezTo>
                    <a:pt x="29" y="200"/>
                    <a:pt x="29" y="200"/>
                    <a:pt x="28" y="201"/>
                  </a:cubicBezTo>
                  <a:cubicBezTo>
                    <a:pt x="32" y="202"/>
                    <a:pt x="36" y="206"/>
                    <a:pt x="39" y="210"/>
                  </a:cubicBezTo>
                  <a:cubicBezTo>
                    <a:pt x="41" y="212"/>
                    <a:pt x="42" y="214"/>
                    <a:pt x="43" y="214"/>
                  </a:cubicBezTo>
                  <a:cubicBezTo>
                    <a:pt x="44" y="216"/>
                    <a:pt x="46" y="215"/>
                    <a:pt x="48" y="214"/>
                  </a:cubicBezTo>
                  <a:cubicBezTo>
                    <a:pt x="50" y="213"/>
                    <a:pt x="52" y="212"/>
                    <a:pt x="55" y="212"/>
                  </a:cubicBezTo>
                  <a:cubicBezTo>
                    <a:pt x="56" y="212"/>
                    <a:pt x="56" y="211"/>
                    <a:pt x="57" y="210"/>
                  </a:cubicBezTo>
                  <a:cubicBezTo>
                    <a:pt x="57" y="208"/>
                    <a:pt x="57" y="207"/>
                    <a:pt x="59" y="207"/>
                  </a:cubicBezTo>
                  <a:cubicBezTo>
                    <a:pt x="60" y="207"/>
                    <a:pt x="61" y="207"/>
                    <a:pt x="62" y="208"/>
                  </a:cubicBezTo>
                  <a:cubicBezTo>
                    <a:pt x="64" y="210"/>
                    <a:pt x="68" y="216"/>
                    <a:pt x="68" y="220"/>
                  </a:cubicBezTo>
                  <a:cubicBezTo>
                    <a:pt x="68" y="222"/>
                    <a:pt x="67" y="223"/>
                    <a:pt x="66" y="224"/>
                  </a:cubicBezTo>
                  <a:cubicBezTo>
                    <a:pt x="65" y="224"/>
                    <a:pt x="66" y="227"/>
                    <a:pt x="66" y="229"/>
                  </a:cubicBezTo>
                  <a:cubicBezTo>
                    <a:pt x="66" y="230"/>
                    <a:pt x="66" y="232"/>
                    <a:pt x="66" y="233"/>
                  </a:cubicBezTo>
                  <a:cubicBezTo>
                    <a:pt x="66" y="233"/>
                    <a:pt x="67" y="233"/>
                    <a:pt x="68" y="233"/>
                  </a:cubicBezTo>
                  <a:cubicBezTo>
                    <a:pt x="71" y="233"/>
                    <a:pt x="74" y="232"/>
                    <a:pt x="74" y="231"/>
                  </a:cubicBezTo>
                  <a:cubicBezTo>
                    <a:pt x="75" y="229"/>
                    <a:pt x="78" y="227"/>
                    <a:pt x="82" y="227"/>
                  </a:cubicBezTo>
                  <a:cubicBezTo>
                    <a:pt x="86" y="227"/>
                    <a:pt x="90" y="229"/>
                    <a:pt x="93" y="232"/>
                  </a:cubicBezTo>
                  <a:cubicBezTo>
                    <a:pt x="95" y="233"/>
                    <a:pt x="96" y="235"/>
                    <a:pt x="97" y="235"/>
                  </a:cubicBezTo>
                  <a:cubicBezTo>
                    <a:pt x="97" y="231"/>
                    <a:pt x="100" y="226"/>
                    <a:pt x="103" y="226"/>
                  </a:cubicBezTo>
                  <a:cubicBezTo>
                    <a:pt x="104" y="226"/>
                    <a:pt x="105" y="227"/>
                    <a:pt x="105" y="229"/>
                  </a:cubicBezTo>
                  <a:cubicBezTo>
                    <a:pt x="105" y="230"/>
                    <a:pt x="106" y="231"/>
                    <a:pt x="108" y="231"/>
                  </a:cubicBezTo>
                  <a:cubicBezTo>
                    <a:pt x="109" y="231"/>
                    <a:pt x="111" y="230"/>
                    <a:pt x="115" y="229"/>
                  </a:cubicBezTo>
                  <a:cubicBezTo>
                    <a:pt x="118" y="227"/>
                    <a:pt x="119" y="227"/>
                    <a:pt x="120" y="227"/>
                  </a:cubicBezTo>
                  <a:cubicBezTo>
                    <a:pt x="121" y="227"/>
                    <a:pt x="122" y="228"/>
                    <a:pt x="122" y="229"/>
                  </a:cubicBezTo>
                  <a:cubicBezTo>
                    <a:pt x="123" y="230"/>
                    <a:pt x="122" y="232"/>
                    <a:pt x="118" y="236"/>
                  </a:cubicBezTo>
                  <a:cubicBezTo>
                    <a:pt x="117" y="237"/>
                    <a:pt x="117" y="237"/>
                    <a:pt x="117" y="237"/>
                  </a:cubicBezTo>
                  <a:cubicBezTo>
                    <a:pt x="115" y="240"/>
                    <a:pt x="115" y="245"/>
                    <a:pt x="115" y="248"/>
                  </a:cubicBezTo>
                  <a:cubicBezTo>
                    <a:pt x="116" y="251"/>
                    <a:pt x="116" y="255"/>
                    <a:pt x="112" y="256"/>
                  </a:cubicBezTo>
                  <a:cubicBezTo>
                    <a:pt x="111" y="256"/>
                    <a:pt x="110" y="258"/>
                    <a:pt x="109" y="260"/>
                  </a:cubicBezTo>
                  <a:cubicBezTo>
                    <a:pt x="106" y="263"/>
                    <a:pt x="103" y="267"/>
                    <a:pt x="98" y="268"/>
                  </a:cubicBezTo>
                  <a:cubicBezTo>
                    <a:pt x="93" y="268"/>
                    <a:pt x="84" y="278"/>
                    <a:pt x="81" y="282"/>
                  </a:cubicBezTo>
                  <a:cubicBezTo>
                    <a:pt x="83" y="281"/>
                    <a:pt x="86" y="281"/>
                    <a:pt x="88" y="281"/>
                  </a:cubicBezTo>
                  <a:cubicBezTo>
                    <a:pt x="89" y="281"/>
                    <a:pt x="89" y="281"/>
                    <a:pt x="89" y="281"/>
                  </a:cubicBezTo>
                  <a:cubicBezTo>
                    <a:pt x="89" y="281"/>
                    <a:pt x="89" y="281"/>
                    <a:pt x="89" y="281"/>
                  </a:cubicBezTo>
                  <a:cubicBezTo>
                    <a:pt x="89" y="281"/>
                    <a:pt x="89" y="281"/>
                    <a:pt x="90" y="281"/>
                  </a:cubicBezTo>
                  <a:cubicBezTo>
                    <a:pt x="92" y="280"/>
                    <a:pt x="94" y="278"/>
                    <a:pt x="98" y="277"/>
                  </a:cubicBezTo>
                  <a:cubicBezTo>
                    <a:pt x="102" y="277"/>
                    <a:pt x="102" y="276"/>
                    <a:pt x="103" y="274"/>
                  </a:cubicBezTo>
                  <a:cubicBezTo>
                    <a:pt x="103" y="274"/>
                    <a:pt x="103" y="273"/>
                    <a:pt x="103" y="272"/>
                  </a:cubicBezTo>
                  <a:cubicBezTo>
                    <a:pt x="105" y="267"/>
                    <a:pt x="122" y="260"/>
                    <a:pt x="125" y="259"/>
                  </a:cubicBezTo>
                  <a:cubicBezTo>
                    <a:pt x="125" y="259"/>
                    <a:pt x="126" y="258"/>
                    <a:pt x="126" y="257"/>
                  </a:cubicBezTo>
                  <a:cubicBezTo>
                    <a:pt x="126" y="256"/>
                    <a:pt x="127" y="253"/>
                    <a:pt x="130" y="253"/>
                  </a:cubicBezTo>
                  <a:cubicBezTo>
                    <a:pt x="133" y="253"/>
                    <a:pt x="138" y="248"/>
                    <a:pt x="141" y="246"/>
                  </a:cubicBezTo>
                  <a:cubicBezTo>
                    <a:pt x="145" y="243"/>
                    <a:pt x="146" y="243"/>
                    <a:pt x="148" y="243"/>
                  </a:cubicBezTo>
                  <a:cubicBezTo>
                    <a:pt x="149" y="242"/>
                    <a:pt x="150" y="242"/>
                    <a:pt x="150" y="242"/>
                  </a:cubicBezTo>
                  <a:cubicBezTo>
                    <a:pt x="151" y="242"/>
                    <a:pt x="151" y="240"/>
                    <a:pt x="151" y="239"/>
                  </a:cubicBezTo>
                  <a:cubicBezTo>
                    <a:pt x="151" y="237"/>
                    <a:pt x="152" y="234"/>
                    <a:pt x="155" y="234"/>
                  </a:cubicBezTo>
                  <a:cubicBezTo>
                    <a:pt x="157" y="233"/>
                    <a:pt x="159" y="232"/>
                    <a:pt x="159" y="230"/>
                  </a:cubicBezTo>
                  <a:cubicBezTo>
                    <a:pt x="158" y="230"/>
                    <a:pt x="156" y="229"/>
                    <a:pt x="155" y="229"/>
                  </a:cubicBezTo>
                  <a:cubicBezTo>
                    <a:pt x="153" y="228"/>
                    <a:pt x="151" y="228"/>
                    <a:pt x="150" y="226"/>
                  </a:cubicBezTo>
                  <a:cubicBezTo>
                    <a:pt x="149" y="225"/>
                    <a:pt x="150" y="223"/>
                    <a:pt x="151" y="223"/>
                  </a:cubicBezTo>
                  <a:cubicBezTo>
                    <a:pt x="152" y="220"/>
                    <a:pt x="158" y="215"/>
                    <a:pt x="161" y="215"/>
                  </a:cubicBezTo>
                  <a:cubicBezTo>
                    <a:pt x="161" y="215"/>
                    <a:pt x="161" y="215"/>
                    <a:pt x="161" y="215"/>
                  </a:cubicBezTo>
                  <a:cubicBezTo>
                    <a:pt x="163" y="215"/>
                    <a:pt x="166" y="213"/>
                    <a:pt x="167" y="211"/>
                  </a:cubicBezTo>
                  <a:cubicBezTo>
                    <a:pt x="167" y="207"/>
                    <a:pt x="169" y="205"/>
                    <a:pt x="171" y="204"/>
                  </a:cubicBezTo>
                  <a:cubicBezTo>
                    <a:pt x="173" y="203"/>
                    <a:pt x="174" y="202"/>
                    <a:pt x="175" y="201"/>
                  </a:cubicBezTo>
                  <a:cubicBezTo>
                    <a:pt x="176" y="200"/>
                    <a:pt x="176" y="199"/>
                    <a:pt x="177" y="198"/>
                  </a:cubicBezTo>
                  <a:cubicBezTo>
                    <a:pt x="178" y="196"/>
                    <a:pt x="179" y="194"/>
                    <a:pt x="182" y="194"/>
                  </a:cubicBezTo>
                  <a:cubicBezTo>
                    <a:pt x="183" y="194"/>
                    <a:pt x="185" y="192"/>
                    <a:pt x="186" y="191"/>
                  </a:cubicBezTo>
                  <a:cubicBezTo>
                    <a:pt x="188" y="189"/>
                    <a:pt x="189" y="188"/>
                    <a:pt x="191" y="187"/>
                  </a:cubicBezTo>
                  <a:cubicBezTo>
                    <a:pt x="194" y="185"/>
                    <a:pt x="195" y="188"/>
                    <a:pt x="196" y="188"/>
                  </a:cubicBezTo>
                  <a:cubicBezTo>
                    <a:pt x="196" y="189"/>
                    <a:pt x="196" y="190"/>
                    <a:pt x="198" y="190"/>
                  </a:cubicBezTo>
                  <a:cubicBezTo>
                    <a:pt x="203" y="190"/>
                    <a:pt x="205" y="192"/>
                    <a:pt x="205" y="195"/>
                  </a:cubicBezTo>
                  <a:cubicBezTo>
                    <a:pt x="205" y="198"/>
                    <a:pt x="201" y="199"/>
                    <a:pt x="198" y="198"/>
                  </a:cubicBezTo>
                  <a:cubicBezTo>
                    <a:pt x="196" y="197"/>
                    <a:pt x="195" y="197"/>
                    <a:pt x="194" y="197"/>
                  </a:cubicBezTo>
                  <a:cubicBezTo>
                    <a:pt x="192" y="197"/>
                    <a:pt x="191" y="197"/>
                    <a:pt x="188" y="200"/>
                  </a:cubicBezTo>
                  <a:cubicBezTo>
                    <a:pt x="186" y="201"/>
                    <a:pt x="186" y="202"/>
                    <a:pt x="186" y="204"/>
                  </a:cubicBezTo>
                  <a:cubicBezTo>
                    <a:pt x="186" y="205"/>
                    <a:pt x="186" y="207"/>
                    <a:pt x="184" y="210"/>
                  </a:cubicBezTo>
                  <a:cubicBezTo>
                    <a:pt x="181" y="213"/>
                    <a:pt x="182" y="214"/>
                    <a:pt x="182" y="214"/>
                  </a:cubicBezTo>
                  <a:cubicBezTo>
                    <a:pt x="182" y="214"/>
                    <a:pt x="182" y="215"/>
                    <a:pt x="183" y="215"/>
                  </a:cubicBezTo>
                  <a:cubicBezTo>
                    <a:pt x="186" y="215"/>
                    <a:pt x="187" y="217"/>
                    <a:pt x="187" y="218"/>
                  </a:cubicBezTo>
                  <a:cubicBezTo>
                    <a:pt x="187" y="220"/>
                    <a:pt x="183" y="222"/>
                    <a:pt x="181" y="223"/>
                  </a:cubicBezTo>
                  <a:cubicBezTo>
                    <a:pt x="182" y="223"/>
                    <a:pt x="183" y="223"/>
                    <a:pt x="184" y="223"/>
                  </a:cubicBezTo>
                  <a:cubicBezTo>
                    <a:pt x="187" y="223"/>
                    <a:pt x="191" y="220"/>
                    <a:pt x="196" y="217"/>
                  </a:cubicBezTo>
                  <a:cubicBezTo>
                    <a:pt x="199" y="215"/>
                    <a:pt x="202" y="213"/>
                    <a:pt x="205" y="211"/>
                  </a:cubicBezTo>
                  <a:cubicBezTo>
                    <a:pt x="208" y="210"/>
                    <a:pt x="210" y="209"/>
                    <a:pt x="213" y="209"/>
                  </a:cubicBezTo>
                  <a:cubicBezTo>
                    <a:pt x="216" y="209"/>
                    <a:pt x="218" y="210"/>
                    <a:pt x="219" y="210"/>
                  </a:cubicBezTo>
                  <a:cubicBezTo>
                    <a:pt x="220" y="210"/>
                    <a:pt x="220" y="210"/>
                    <a:pt x="220" y="210"/>
                  </a:cubicBezTo>
                  <a:cubicBezTo>
                    <a:pt x="220" y="209"/>
                    <a:pt x="219" y="208"/>
                    <a:pt x="220" y="207"/>
                  </a:cubicBezTo>
                  <a:cubicBezTo>
                    <a:pt x="220" y="207"/>
                    <a:pt x="220" y="206"/>
                    <a:pt x="220" y="206"/>
                  </a:cubicBezTo>
                  <a:cubicBezTo>
                    <a:pt x="219" y="205"/>
                    <a:pt x="217" y="203"/>
                    <a:pt x="216" y="201"/>
                  </a:cubicBezTo>
                  <a:cubicBezTo>
                    <a:pt x="215" y="199"/>
                    <a:pt x="215" y="198"/>
                    <a:pt x="215" y="197"/>
                  </a:cubicBezTo>
                  <a:cubicBezTo>
                    <a:pt x="216" y="195"/>
                    <a:pt x="217" y="195"/>
                    <a:pt x="218" y="195"/>
                  </a:cubicBezTo>
                  <a:cubicBezTo>
                    <a:pt x="219" y="195"/>
                    <a:pt x="219" y="194"/>
                    <a:pt x="219" y="194"/>
                  </a:cubicBezTo>
                  <a:cubicBezTo>
                    <a:pt x="220" y="191"/>
                    <a:pt x="222" y="190"/>
                    <a:pt x="223" y="190"/>
                  </a:cubicBezTo>
                  <a:cubicBezTo>
                    <a:pt x="225" y="190"/>
                    <a:pt x="227" y="191"/>
                    <a:pt x="229" y="192"/>
                  </a:cubicBezTo>
                  <a:cubicBezTo>
                    <a:pt x="229" y="192"/>
                    <a:pt x="230" y="192"/>
                    <a:pt x="230" y="192"/>
                  </a:cubicBezTo>
                  <a:cubicBezTo>
                    <a:pt x="231" y="192"/>
                    <a:pt x="231" y="192"/>
                    <a:pt x="232" y="192"/>
                  </a:cubicBezTo>
                  <a:cubicBezTo>
                    <a:pt x="234" y="192"/>
                    <a:pt x="236" y="194"/>
                    <a:pt x="237" y="196"/>
                  </a:cubicBezTo>
                  <a:cubicBezTo>
                    <a:pt x="238" y="197"/>
                    <a:pt x="238" y="197"/>
                    <a:pt x="238" y="197"/>
                  </a:cubicBezTo>
                  <a:cubicBezTo>
                    <a:pt x="238" y="197"/>
                    <a:pt x="239" y="197"/>
                    <a:pt x="239" y="197"/>
                  </a:cubicBezTo>
                  <a:cubicBezTo>
                    <a:pt x="241" y="196"/>
                    <a:pt x="243" y="196"/>
                    <a:pt x="246" y="197"/>
                  </a:cubicBezTo>
                  <a:cubicBezTo>
                    <a:pt x="246" y="198"/>
                    <a:pt x="248" y="200"/>
                    <a:pt x="248" y="201"/>
                  </a:cubicBezTo>
                  <a:cubicBezTo>
                    <a:pt x="248" y="202"/>
                    <a:pt x="248" y="202"/>
                    <a:pt x="248" y="202"/>
                  </a:cubicBezTo>
                  <a:cubicBezTo>
                    <a:pt x="249" y="202"/>
                    <a:pt x="250" y="203"/>
                    <a:pt x="251" y="203"/>
                  </a:cubicBezTo>
                  <a:cubicBezTo>
                    <a:pt x="252" y="204"/>
                    <a:pt x="253" y="204"/>
                    <a:pt x="253" y="204"/>
                  </a:cubicBezTo>
                  <a:cubicBezTo>
                    <a:pt x="253" y="204"/>
                    <a:pt x="254" y="203"/>
                    <a:pt x="255" y="202"/>
                  </a:cubicBezTo>
                  <a:cubicBezTo>
                    <a:pt x="256" y="202"/>
                    <a:pt x="257" y="201"/>
                    <a:pt x="258" y="201"/>
                  </a:cubicBezTo>
                  <a:cubicBezTo>
                    <a:pt x="259" y="201"/>
                    <a:pt x="260" y="201"/>
                    <a:pt x="261" y="204"/>
                  </a:cubicBezTo>
                  <a:cubicBezTo>
                    <a:pt x="261" y="204"/>
                    <a:pt x="261" y="205"/>
                    <a:pt x="261" y="206"/>
                  </a:cubicBezTo>
                  <a:cubicBezTo>
                    <a:pt x="262" y="207"/>
                    <a:pt x="267" y="207"/>
                    <a:pt x="271" y="208"/>
                  </a:cubicBezTo>
                  <a:cubicBezTo>
                    <a:pt x="272" y="208"/>
                    <a:pt x="272" y="208"/>
                    <a:pt x="272" y="208"/>
                  </a:cubicBezTo>
                  <a:cubicBezTo>
                    <a:pt x="277" y="209"/>
                    <a:pt x="288" y="208"/>
                    <a:pt x="293" y="208"/>
                  </a:cubicBezTo>
                  <a:cubicBezTo>
                    <a:pt x="294" y="208"/>
                    <a:pt x="295" y="207"/>
                    <a:pt x="296" y="207"/>
                  </a:cubicBezTo>
                  <a:cubicBezTo>
                    <a:pt x="296" y="207"/>
                    <a:pt x="296" y="207"/>
                    <a:pt x="296" y="207"/>
                  </a:cubicBezTo>
                  <a:cubicBezTo>
                    <a:pt x="299" y="207"/>
                    <a:pt x="300" y="209"/>
                    <a:pt x="301" y="210"/>
                  </a:cubicBezTo>
                  <a:cubicBezTo>
                    <a:pt x="302" y="212"/>
                    <a:pt x="303" y="213"/>
                    <a:pt x="307" y="214"/>
                  </a:cubicBezTo>
                  <a:cubicBezTo>
                    <a:pt x="310" y="215"/>
                    <a:pt x="312" y="213"/>
                    <a:pt x="313" y="211"/>
                  </a:cubicBezTo>
                  <a:cubicBezTo>
                    <a:pt x="315" y="210"/>
                    <a:pt x="316" y="209"/>
                    <a:pt x="318" y="209"/>
                  </a:cubicBezTo>
                  <a:cubicBezTo>
                    <a:pt x="319" y="209"/>
                    <a:pt x="320" y="209"/>
                    <a:pt x="321" y="210"/>
                  </a:cubicBezTo>
                  <a:cubicBezTo>
                    <a:pt x="323" y="211"/>
                    <a:pt x="324" y="213"/>
                    <a:pt x="324" y="214"/>
                  </a:cubicBezTo>
                  <a:cubicBezTo>
                    <a:pt x="324" y="216"/>
                    <a:pt x="322" y="217"/>
                    <a:pt x="321" y="219"/>
                  </a:cubicBezTo>
                  <a:cubicBezTo>
                    <a:pt x="320" y="219"/>
                    <a:pt x="320" y="219"/>
                    <a:pt x="320" y="219"/>
                  </a:cubicBezTo>
                  <a:cubicBezTo>
                    <a:pt x="320" y="220"/>
                    <a:pt x="321" y="220"/>
                    <a:pt x="321" y="220"/>
                  </a:cubicBezTo>
                  <a:cubicBezTo>
                    <a:pt x="322" y="220"/>
                    <a:pt x="323" y="220"/>
                    <a:pt x="324" y="221"/>
                  </a:cubicBezTo>
                  <a:cubicBezTo>
                    <a:pt x="325" y="221"/>
                    <a:pt x="325" y="221"/>
                    <a:pt x="326" y="222"/>
                  </a:cubicBezTo>
                  <a:cubicBezTo>
                    <a:pt x="330" y="223"/>
                    <a:pt x="335" y="225"/>
                    <a:pt x="338" y="228"/>
                  </a:cubicBezTo>
                  <a:cubicBezTo>
                    <a:pt x="339" y="228"/>
                    <a:pt x="339" y="229"/>
                    <a:pt x="340" y="230"/>
                  </a:cubicBezTo>
                  <a:cubicBezTo>
                    <a:pt x="342" y="232"/>
                    <a:pt x="345" y="235"/>
                    <a:pt x="351" y="238"/>
                  </a:cubicBezTo>
                  <a:cubicBezTo>
                    <a:pt x="351" y="238"/>
                    <a:pt x="351" y="238"/>
                    <a:pt x="352" y="239"/>
                  </a:cubicBezTo>
                  <a:cubicBezTo>
                    <a:pt x="352" y="238"/>
                    <a:pt x="352" y="237"/>
                    <a:pt x="352" y="237"/>
                  </a:cubicBezTo>
                  <a:cubicBezTo>
                    <a:pt x="351" y="235"/>
                    <a:pt x="351" y="233"/>
                    <a:pt x="352" y="232"/>
                  </a:cubicBezTo>
                  <a:cubicBezTo>
                    <a:pt x="353" y="231"/>
                    <a:pt x="355" y="231"/>
                    <a:pt x="357" y="233"/>
                  </a:cubicBezTo>
                  <a:cubicBezTo>
                    <a:pt x="360" y="235"/>
                    <a:pt x="361" y="235"/>
                    <a:pt x="361" y="235"/>
                  </a:cubicBezTo>
                  <a:cubicBezTo>
                    <a:pt x="363" y="235"/>
                    <a:pt x="364" y="235"/>
                    <a:pt x="366" y="237"/>
                  </a:cubicBezTo>
                  <a:cubicBezTo>
                    <a:pt x="366" y="235"/>
                    <a:pt x="365" y="232"/>
                    <a:pt x="364" y="230"/>
                  </a:cubicBezTo>
                  <a:cubicBezTo>
                    <a:pt x="363" y="227"/>
                    <a:pt x="363" y="226"/>
                    <a:pt x="364" y="225"/>
                  </a:cubicBezTo>
                  <a:cubicBezTo>
                    <a:pt x="365" y="224"/>
                    <a:pt x="365" y="224"/>
                    <a:pt x="365" y="224"/>
                  </a:cubicBezTo>
                  <a:cubicBezTo>
                    <a:pt x="366" y="224"/>
                    <a:pt x="366" y="224"/>
                    <a:pt x="366" y="224"/>
                  </a:cubicBezTo>
                  <a:cubicBezTo>
                    <a:pt x="368" y="224"/>
                    <a:pt x="371" y="227"/>
                    <a:pt x="372" y="230"/>
                  </a:cubicBezTo>
                  <a:cubicBezTo>
                    <a:pt x="375" y="234"/>
                    <a:pt x="375" y="241"/>
                    <a:pt x="373" y="246"/>
                  </a:cubicBezTo>
                  <a:cubicBezTo>
                    <a:pt x="373" y="248"/>
                    <a:pt x="371" y="250"/>
                    <a:pt x="368" y="250"/>
                  </a:cubicBezTo>
                  <a:cubicBezTo>
                    <a:pt x="366" y="250"/>
                    <a:pt x="363" y="248"/>
                    <a:pt x="362" y="246"/>
                  </a:cubicBezTo>
                  <a:cubicBezTo>
                    <a:pt x="361" y="246"/>
                    <a:pt x="361" y="245"/>
                    <a:pt x="361" y="244"/>
                  </a:cubicBezTo>
                  <a:cubicBezTo>
                    <a:pt x="359" y="244"/>
                    <a:pt x="357" y="245"/>
                    <a:pt x="357" y="246"/>
                  </a:cubicBezTo>
                  <a:cubicBezTo>
                    <a:pt x="357" y="248"/>
                    <a:pt x="362" y="254"/>
                    <a:pt x="365" y="255"/>
                  </a:cubicBezTo>
                  <a:cubicBezTo>
                    <a:pt x="369" y="255"/>
                    <a:pt x="369" y="259"/>
                    <a:pt x="369" y="261"/>
                  </a:cubicBezTo>
                  <a:cubicBezTo>
                    <a:pt x="369" y="262"/>
                    <a:pt x="369" y="262"/>
                    <a:pt x="369" y="263"/>
                  </a:cubicBezTo>
                  <a:cubicBezTo>
                    <a:pt x="371" y="263"/>
                    <a:pt x="372" y="265"/>
                    <a:pt x="373" y="266"/>
                  </a:cubicBezTo>
                  <a:cubicBezTo>
                    <a:pt x="372" y="264"/>
                    <a:pt x="372" y="261"/>
                    <a:pt x="371" y="260"/>
                  </a:cubicBezTo>
                  <a:cubicBezTo>
                    <a:pt x="369" y="257"/>
                    <a:pt x="369" y="254"/>
                    <a:pt x="370" y="251"/>
                  </a:cubicBezTo>
                  <a:cubicBezTo>
                    <a:pt x="371" y="249"/>
                    <a:pt x="373" y="249"/>
                    <a:pt x="375" y="249"/>
                  </a:cubicBezTo>
                  <a:cubicBezTo>
                    <a:pt x="378" y="250"/>
                    <a:pt x="378" y="254"/>
                    <a:pt x="377" y="256"/>
                  </a:cubicBezTo>
                  <a:cubicBezTo>
                    <a:pt x="377" y="256"/>
                    <a:pt x="377" y="257"/>
                    <a:pt x="377" y="257"/>
                  </a:cubicBezTo>
                  <a:cubicBezTo>
                    <a:pt x="377" y="257"/>
                    <a:pt x="378" y="257"/>
                    <a:pt x="378" y="257"/>
                  </a:cubicBezTo>
                  <a:cubicBezTo>
                    <a:pt x="379" y="256"/>
                    <a:pt x="380" y="255"/>
                    <a:pt x="381" y="254"/>
                  </a:cubicBezTo>
                  <a:cubicBezTo>
                    <a:pt x="382" y="253"/>
                    <a:pt x="382" y="252"/>
                    <a:pt x="381" y="250"/>
                  </a:cubicBezTo>
                  <a:cubicBezTo>
                    <a:pt x="380" y="248"/>
                    <a:pt x="379" y="246"/>
                    <a:pt x="380" y="244"/>
                  </a:cubicBezTo>
                  <a:cubicBezTo>
                    <a:pt x="381" y="242"/>
                    <a:pt x="383" y="242"/>
                    <a:pt x="383" y="242"/>
                  </a:cubicBezTo>
                  <a:cubicBezTo>
                    <a:pt x="387" y="242"/>
                    <a:pt x="390" y="249"/>
                    <a:pt x="391" y="252"/>
                  </a:cubicBezTo>
                  <a:cubicBezTo>
                    <a:pt x="392" y="256"/>
                    <a:pt x="389" y="258"/>
                    <a:pt x="388" y="259"/>
                  </a:cubicBezTo>
                  <a:cubicBezTo>
                    <a:pt x="388" y="260"/>
                    <a:pt x="387" y="260"/>
                    <a:pt x="387" y="260"/>
                  </a:cubicBezTo>
                  <a:cubicBezTo>
                    <a:pt x="387" y="264"/>
                    <a:pt x="384" y="264"/>
                    <a:pt x="382" y="264"/>
                  </a:cubicBezTo>
                  <a:cubicBezTo>
                    <a:pt x="382" y="264"/>
                    <a:pt x="381" y="264"/>
                    <a:pt x="380" y="265"/>
                  </a:cubicBezTo>
                  <a:cubicBezTo>
                    <a:pt x="380" y="265"/>
                    <a:pt x="380" y="269"/>
                    <a:pt x="380" y="271"/>
                  </a:cubicBezTo>
                  <a:cubicBezTo>
                    <a:pt x="381" y="271"/>
                    <a:pt x="381" y="271"/>
                    <a:pt x="381" y="271"/>
                  </a:cubicBezTo>
                  <a:cubicBezTo>
                    <a:pt x="381" y="269"/>
                    <a:pt x="382" y="268"/>
                    <a:pt x="384" y="268"/>
                  </a:cubicBezTo>
                  <a:cubicBezTo>
                    <a:pt x="385" y="268"/>
                    <a:pt x="386" y="268"/>
                    <a:pt x="386" y="269"/>
                  </a:cubicBezTo>
                  <a:cubicBezTo>
                    <a:pt x="386" y="269"/>
                    <a:pt x="387" y="269"/>
                    <a:pt x="387" y="269"/>
                  </a:cubicBezTo>
                  <a:cubicBezTo>
                    <a:pt x="388" y="268"/>
                    <a:pt x="389" y="266"/>
                    <a:pt x="391" y="266"/>
                  </a:cubicBezTo>
                  <a:cubicBezTo>
                    <a:pt x="391" y="266"/>
                    <a:pt x="392" y="267"/>
                    <a:pt x="393" y="267"/>
                  </a:cubicBezTo>
                  <a:cubicBezTo>
                    <a:pt x="393" y="265"/>
                    <a:pt x="395" y="263"/>
                    <a:pt x="397" y="263"/>
                  </a:cubicBezTo>
                  <a:cubicBezTo>
                    <a:pt x="397" y="263"/>
                    <a:pt x="397" y="263"/>
                    <a:pt x="397" y="263"/>
                  </a:cubicBezTo>
                  <a:cubicBezTo>
                    <a:pt x="399" y="263"/>
                    <a:pt x="401" y="264"/>
                    <a:pt x="403" y="266"/>
                  </a:cubicBezTo>
                  <a:cubicBezTo>
                    <a:pt x="405" y="269"/>
                    <a:pt x="408" y="274"/>
                    <a:pt x="408" y="277"/>
                  </a:cubicBezTo>
                  <a:cubicBezTo>
                    <a:pt x="408" y="279"/>
                    <a:pt x="406" y="281"/>
                    <a:pt x="404" y="281"/>
                  </a:cubicBezTo>
                  <a:cubicBezTo>
                    <a:pt x="403" y="282"/>
                    <a:pt x="403" y="283"/>
                    <a:pt x="402" y="284"/>
                  </a:cubicBezTo>
                  <a:cubicBezTo>
                    <a:pt x="401" y="285"/>
                    <a:pt x="400" y="285"/>
                    <a:pt x="399" y="285"/>
                  </a:cubicBezTo>
                  <a:cubicBezTo>
                    <a:pt x="397" y="285"/>
                    <a:pt x="395" y="283"/>
                    <a:pt x="393" y="282"/>
                  </a:cubicBezTo>
                  <a:cubicBezTo>
                    <a:pt x="393" y="281"/>
                    <a:pt x="392" y="280"/>
                    <a:pt x="391" y="280"/>
                  </a:cubicBezTo>
                  <a:cubicBezTo>
                    <a:pt x="392" y="281"/>
                    <a:pt x="392" y="282"/>
                    <a:pt x="393" y="283"/>
                  </a:cubicBezTo>
                  <a:cubicBezTo>
                    <a:pt x="393" y="284"/>
                    <a:pt x="393" y="285"/>
                    <a:pt x="394" y="285"/>
                  </a:cubicBezTo>
                  <a:cubicBezTo>
                    <a:pt x="395" y="288"/>
                    <a:pt x="394" y="290"/>
                    <a:pt x="393" y="292"/>
                  </a:cubicBezTo>
                  <a:cubicBezTo>
                    <a:pt x="392" y="294"/>
                    <a:pt x="392" y="295"/>
                    <a:pt x="393" y="295"/>
                  </a:cubicBezTo>
                  <a:cubicBezTo>
                    <a:pt x="393" y="296"/>
                    <a:pt x="393" y="296"/>
                    <a:pt x="394" y="296"/>
                  </a:cubicBezTo>
                  <a:cubicBezTo>
                    <a:pt x="394" y="296"/>
                    <a:pt x="394" y="295"/>
                    <a:pt x="394" y="295"/>
                  </a:cubicBezTo>
                  <a:cubicBezTo>
                    <a:pt x="394" y="294"/>
                    <a:pt x="394" y="294"/>
                    <a:pt x="394" y="293"/>
                  </a:cubicBezTo>
                  <a:cubicBezTo>
                    <a:pt x="395" y="291"/>
                    <a:pt x="396" y="291"/>
                    <a:pt x="397" y="291"/>
                  </a:cubicBezTo>
                  <a:cubicBezTo>
                    <a:pt x="399" y="291"/>
                    <a:pt x="400" y="292"/>
                    <a:pt x="402" y="293"/>
                  </a:cubicBezTo>
                  <a:cubicBezTo>
                    <a:pt x="403" y="292"/>
                    <a:pt x="403" y="291"/>
                    <a:pt x="403" y="289"/>
                  </a:cubicBezTo>
                  <a:cubicBezTo>
                    <a:pt x="403" y="288"/>
                    <a:pt x="404" y="286"/>
                    <a:pt x="406" y="286"/>
                  </a:cubicBezTo>
                  <a:cubicBezTo>
                    <a:pt x="408" y="286"/>
                    <a:pt x="410" y="287"/>
                    <a:pt x="411" y="289"/>
                  </a:cubicBezTo>
                  <a:cubicBezTo>
                    <a:pt x="412" y="288"/>
                    <a:pt x="413" y="287"/>
                    <a:pt x="415" y="287"/>
                  </a:cubicBezTo>
                  <a:cubicBezTo>
                    <a:pt x="416" y="287"/>
                    <a:pt x="416" y="287"/>
                    <a:pt x="416" y="287"/>
                  </a:cubicBezTo>
                  <a:cubicBezTo>
                    <a:pt x="417" y="287"/>
                    <a:pt x="418" y="287"/>
                    <a:pt x="419" y="288"/>
                  </a:cubicBezTo>
                  <a:cubicBezTo>
                    <a:pt x="420" y="290"/>
                    <a:pt x="419" y="292"/>
                    <a:pt x="419" y="294"/>
                  </a:cubicBezTo>
                  <a:cubicBezTo>
                    <a:pt x="419" y="295"/>
                    <a:pt x="419" y="295"/>
                    <a:pt x="419" y="295"/>
                  </a:cubicBezTo>
                  <a:cubicBezTo>
                    <a:pt x="420" y="294"/>
                    <a:pt x="422" y="294"/>
                    <a:pt x="423" y="295"/>
                  </a:cubicBezTo>
                  <a:cubicBezTo>
                    <a:pt x="425" y="294"/>
                    <a:pt x="427" y="293"/>
                    <a:pt x="428" y="292"/>
                  </a:cubicBezTo>
                  <a:cubicBezTo>
                    <a:pt x="429" y="291"/>
                    <a:pt x="429" y="291"/>
                    <a:pt x="429" y="291"/>
                  </a:cubicBezTo>
                  <a:cubicBezTo>
                    <a:pt x="429" y="291"/>
                    <a:pt x="428" y="290"/>
                    <a:pt x="427" y="289"/>
                  </a:cubicBezTo>
                  <a:cubicBezTo>
                    <a:pt x="426" y="288"/>
                    <a:pt x="424" y="285"/>
                    <a:pt x="425" y="282"/>
                  </a:cubicBezTo>
                  <a:cubicBezTo>
                    <a:pt x="426" y="279"/>
                    <a:pt x="427" y="277"/>
                    <a:pt x="415" y="273"/>
                  </a:cubicBezTo>
                  <a:cubicBezTo>
                    <a:pt x="405" y="269"/>
                    <a:pt x="403" y="265"/>
                    <a:pt x="399" y="257"/>
                  </a:cubicBezTo>
                  <a:cubicBezTo>
                    <a:pt x="398" y="255"/>
                    <a:pt x="396" y="252"/>
                    <a:pt x="394" y="248"/>
                  </a:cubicBezTo>
                  <a:cubicBezTo>
                    <a:pt x="390" y="240"/>
                    <a:pt x="383" y="235"/>
                    <a:pt x="378" y="230"/>
                  </a:cubicBezTo>
                  <a:cubicBezTo>
                    <a:pt x="373" y="226"/>
                    <a:pt x="370" y="223"/>
                    <a:pt x="370" y="220"/>
                  </a:cubicBezTo>
                  <a:cubicBezTo>
                    <a:pt x="370" y="218"/>
                    <a:pt x="367" y="217"/>
                    <a:pt x="364" y="217"/>
                  </a:cubicBezTo>
                  <a:cubicBezTo>
                    <a:pt x="361" y="217"/>
                    <a:pt x="359" y="218"/>
                    <a:pt x="358" y="219"/>
                  </a:cubicBezTo>
                  <a:cubicBezTo>
                    <a:pt x="358" y="223"/>
                    <a:pt x="354" y="225"/>
                    <a:pt x="350" y="227"/>
                  </a:cubicBezTo>
                  <a:cubicBezTo>
                    <a:pt x="349" y="227"/>
                    <a:pt x="348" y="228"/>
                    <a:pt x="347" y="229"/>
                  </a:cubicBezTo>
                  <a:cubicBezTo>
                    <a:pt x="346" y="229"/>
                    <a:pt x="345" y="230"/>
                    <a:pt x="344" y="230"/>
                  </a:cubicBezTo>
                  <a:cubicBezTo>
                    <a:pt x="341" y="230"/>
                    <a:pt x="339" y="227"/>
                    <a:pt x="337" y="224"/>
                  </a:cubicBezTo>
                  <a:cubicBezTo>
                    <a:pt x="337" y="224"/>
                    <a:pt x="336" y="223"/>
                    <a:pt x="336" y="222"/>
                  </a:cubicBezTo>
                  <a:cubicBezTo>
                    <a:pt x="335" y="221"/>
                    <a:pt x="332" y="219"/>
                    <a:pt x="330" y="217"/>
                  </a:cubicBezTo>
                  <a:cubicBezTo>
                    <a:pt x="327" y="215"/>
                    <a:pt x="324" y="212"/>
                    <a:pt x="324" y="210"/>
                  </a:cubicBezTo>
                  <a:cubicBezTo>
                    <a:pt x="324" y="209"/>
                    <a:pt x="323" y="206"/>
                    <a:pt x="321" y="206"/>
                  </a:cubicBezTo>
                  <a:cubicBezTo>
                    <a:pt x="321" y="206"/>
                    <a:pt x="320" y="206"/>
                    <a:pt x="319" y="206"/>
                  </a:cubicBezTo>
                  <a:cubicBezTo>
                    <a:pt x="316" y="207"/>
                    <a:pt x="314" y="208"/>
                    <a:pt x="313" y="208"/>
                  </a:cubicBezTo>
                  <a:cubicBezTo>
                    <a:pt x="312" y="208"/>
                    <a:pt x="312" y="208"/>
                    <a:pt x="311" y="207"/>
                  </a:cubicBezTo>
                  <a:cubicBezTo>
                    <a:pt x="310" y="207"/>
                    <a:pt x="310" y="207"/>
                    <a:pt x="310" y="207"/>
                  </a:cubicBezTo>
                  <a:cubicBezTo>
                    <a:pt x="309" y="208"/>
                    <a:pt x="308" y="209"/>
                    <a:pt x="307" y="209"/>
                  </a:cubicBezTo>
                  <a:cubicBezTo>
                    <a:pt x="304" y="209"/>
                    <a:pt x="301" y="207"/>
                    <a:pt x="301" y="207"/>
                  </a:cubicBezTo>
                  <a:cubicBezTo>
                    <a:pt x="300" y="206"/>
                    <a:pt x="300" y="206"/>
                    <a:pt x="300" y="206"/>
                  </a:cubicBezTo>
                  <a:cubicBezTo>
                    <a:pt x="300" y="34"/>
                    <a:pt x="300" y="34"/>
                    <a:pt x="300" y="34"/>
                  </a:cubicBezTo>
                  <a:cubicBezTo>
                    <a:pt x="299" y="34"/>
                    <a:pt x="297" y="33"/>
                    <a:pt x="296"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417" name="Freeform 2212"/>
            <p:cNvSpPr>
              <a:spLocks/>
            </p:cNvSpPr>
            <p:nvPr/>
          </p:nvSpPr>
          <p:spPr bwMode="auto">
            <a:xfrm>
              <a:off x="1048340" y="2872980"/>
              <a:ext cx="39026" cy="19783"/>
            </a:xfrm>
            <a:custGeom>
              <a:avLst/>
              <a:gdLst>
                <a:gd name="T0" fmla="*/ 17 w 22"/>
                <a:gd name="T1" fmla="*/ 1 h 11"/>
                <a:gd name="T2" fmla="*/ 11 w 22"/>
                <a:gd name="T3" fmla="*/ 0 h 11"/>
                <a:gd name="T4" fmla="*/ 8 w 22"/>
                <a:gd name="T5" fmla="*/ 1 h 11"/>
                <a:gd name="T6" fmla="*/ 2 w 22"/>
                <a:gd name="T7" fmla="*/ 9 h 11"/>
                <a:gd name="T8" fmla="*/ 0 w 22"/>
                <a:gd name="T9" fmla="*/ 11 h 11"/>
                <a:gd name="T10" fmla="*/ 9 w 22"/>
                <a:gd name="T11" fmla="*/ 5 h 11"/>
                <a:gd name="T12" fmla="*/ 12 w 22"/>
                <a:gd name="T13" fmla="*/ 2 h 11"/>
                <a:gd name="T14" fmla="*/ 16 w 22"/>
                <a:gd name="T15" fmla="*/ 4 h 11"/>
                <a:gd name="T16" fmla="*/ 22 w 22"/>
                <a:gd name="T17" fmla="*/ 1 h 11"/>
                <a:gd name="T18" fmla="*/ 22 w 22"/>
                <a:gd name="T19" fmla="*/ 1 h 11"/>
                <a:gd name="T20" fmla="*/ 17 w 22"/>
                <a:gd name="T21"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11">
                  <a:moveTo>
                    <a:pt x="17" y="1"/>
                  </a:moveTo>
                  <a:cubicBezTo>
                    <a:pt x="15" y="0"/>
                    <a:pt x="13" y="0"/>
                    <a:pt x="11" y="0"/>
                  </a:cubicBezTo>
                  <a:cubicBezTo>
                    <a:pt x="8" y="0"/>
                    <a:pt x="8" y="1"/>
                    <a:pt x="8" y="1"/>
                  </a:cubicBezTo>
                  <a:cubicBezTo>
                    <a:pt x="6" y="5"/>
                    <a:pt x="4" y="7"/>
                    <a:pt x="2" y="9"/>
                  </a:cubicBezTo>
                  <a:cubicBezTo>
                    <a:pt x="1" y="10"/>
                    <a:pt x="1" y="10"/>
                    <a:pt x="0" y="11"/>
                  </a:cubicBezTo>
                  <a:cubicBezTo>
                    <a:pt x="3" y="10"/>
                    <a:pt x="8" y="7"/>
                    <a:pt x="9" y="5"/>
                  </a:cubicBezTo>
                  <a:cubicBezTo>
                    <a:pt x="9" y="2"/>
                    <a:pt x="11" y="2"/>
                    <a:pt x="12" y="2"/>
                  </a:cubicBezTo>
                  <a:cubicBezTo>
                    <a:pt x="14" y="2"/>
                    <a:pt x="15" y="2"/>
                    <a:pt x="16" y="4"/>
                  </a:cubicBezTo>
                  <a:cubicBezTo>
                    <a:pt x="18" y="4"/>
                    <a:pt x="21" y="3"/>
                    <a:pt x="22" y="1"/>
                  </a:cubicBezTo>
                  <a:cubicBezTo>
                    <a:pt x="22" y="1"/>
                    <a:pt x="22" y="1"/>
                    <a:pt x="22" y="1"/>
                  </a:cubicBezTo>
                  <a:cubicBezTo>
                    <a:pt x="20" y="1"/>
                    <a:pt x="19" y="1"/>
                    <a:pt x="1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418" name="Freeform 2213"/>
            <p:cNvSpPr>
              <a:spLocks/>
            </p:cNvSpPr>
            <p:nvPr/>
          </p:nvSpPr>
          <p:spPr bwMode="auto">
            <a:xfrm>
              <a:off x="1211879" y="2797444"/>
              <a:ext cx="46460" cy="41365"/>
            </a:xfrm>
            <a:custGeom>
              <a:avLst/>
              <a:gdLst>
                <a:gd name="T0" fmla="*/ 24 w 26"/>
                <a:gd name="T1" fmla="*/ 0 h 24"/>
                <a:gd name="T2" fmla="*/ 19 w 26"/>
                <a:gd name="T3" fmla="*/ 4 h 24"/>
                <a:gd name="T4" fmla="*/ 14 w 26"/>
                <a:gd name="T5" fmla="*/ 9 h 24"/>
                <a:gd name="T6" fmla="*/ 9 w 26"/>
                <a:gd name="T7" fmla="*/ 14 h 24"/>
                <a:gd name="T8" fmla="*/ 5 w 26"/>
                <a:gd name="T9" fmla="*/ 17 h 24"/>
                <a:gd name="T10" fmla="*/ 3 w 26"/>
                <a:gd name="T11" fmla="*/ 17 h 24"/>
                <a:gd name="T12" fmla="*/ 1 w 26"/>
                <a:gd name="T13" fmla="*/ 18 h 24"/>
                <a:gd name="T14" fmla="*/ 1 w 26"/>
                <a:gd name="T15" fmla="*/ 23 h 24"/>
                <a:gd name="T16" fmla="*/ 3 w 26"/>
                <a:gd name="T17" fmla="*/ 24 h 24"/>
                <a:gd name="T18" fmla="*/ 3 w 26"/>
                <a:gd name="T19" fmla="*/ 24 h 24"/>
                <a:gd name="T20" fmla="*/ 9 w 26"/>
                <a:gd name="T21" fmla="*/ 23 h 24"/>
                <a:gd name="T22" fmla="*/ 10 w 26"/>
                <a:gd name="T23" fmla="*/ 24 h 24"/>
                <a:gd name="T24" fmla="*/ 23 w 26"/>
                <a:gd name="T25" fmla="*/ 14 h 24"/>
                <a:gd name="T26" fmla="*/ 23 w 26"/>
                <a:gd name="T27" fmla="*/ 14 h 24"/>
                <a:gd name="T28" fmla="*/ 21 w 26"/>
                <a:gd name="T29" fmla="*/ 12 h 24"/>
                <a:gd name="T30" fmla="*/ 18 w 26"/>
                <a:gd name="T31" fmla="*/ 9 h 24"/>
                <a:gd name="T32" fmla="*/ 24 w 26"/>
                <a:gd name="T33" fmla="*/ 4 h 24"/>
                <a:gd name="T34" fmla="*/ 26 w 26"/>
                <a:gd name="T35" fmla="*/ 3 h 24"/>
                <a:gd name="T36" fmla="*/ 24 w 26"/>
                <a:gd name="T3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 h="24">
                  <a:moveTo>
                    <a:pt x="24" y="0"/>
                  </a:moveTo>
                  <a:cubicBezTo>
                    <a:pt x="23" y="0"/>
                    <a:pt x="21" y="1"/>
                    <a:pt x="19" y="4"/>
                  </a:cubicBezTo>
                  <a:cubicBezTo>
                    <a:pt x="17" y="6"/>
                    <a:pt x="15" y="8"/>
                    <a:pt x="14" y="9"/>
                  </a:cubicBezTo>
                  <a:cubicBezTo>
                    <a:pt x="11" y="11"/>
                    <a:pt x="10" y="13"/>
                    <a:pt x="9" y="14"/>
                  </a:cubicBezTo>
                  <a:cubicBezTo>
                    <a:pt x="9" y="17"/>
                    <a:pt x="6" y="17"/>
                    <a:pt x="5" y="17"/>
                  </a:cubicBezTo>
                  <a:cubicBezTo>
                    <a:pt x="3" y="17"/>
                    <a:pt x="3" y="17"/>
                    <a:pt x="3" y="17"/>
                  </a:cubicBezTo>
                  <a:cubicBezTo>
                    <a:pt x="1" y="17"/>
                    <a:pt x="1" y="17"/>
                    <a:pt x="1" y="18"/>
                  </a:cubicBezTo>
                  <a:cubicBezTo>
                    <a:pt x="0" y="19"/>
                    <a:pt x="1" y="21"/>
                    <a:pt x="1" y="23"/>
                  </a:cubicBezTo>
                  <a:cubicBezTo>
                    <a:pt x="2" y="24"/>
                    <a:pt x="2" y="24"/>
                    <a:pt x="3" y="24"/>
                  </a:cubicBezTo>
                  <a:cubicBezTo>
                    <a:pt x="3" y="24"/>
                    <a:pt x="3" y="24"/>
                    <a:pt x="3" y="24"/>
                  </a:cubicBezTo>
                  <a:cubicBezTo>
                    <a:pt x="6" y="22"/>
                    <a:pt x="8" y="23"/>
                    <a:pt x="9" y="23"/>
                  </a:cubicBezTo>
                  <a:cubicBezTo>
                    <a:pt x="9" y="24"/>
                    <a:pt x="10" y="24"/>
                    <a:pt x="10" y="24"/>
                  </a:cubicBezTo>
                  <a:cubicBezTo>
                    <a:pt x="12" y="23"/>
                    <a:pt x="21" y="17"/>
                    <a:pt x="23" y="14"/>
                  </a:cubicBezTo>
                  <a:cubicBezTo>
                    <a:pt x="23" y="14"/>
                    <a:pt x="23" y="14"/>
                    <a:pt x="23" y="14"/>
                  </a:cubicBezTo>
                  <a:cubicBezTo>
                    <a:pt x="23" y="13"/>
                    <a:pt x="22" y="13"/>
                    <a:pt x="21" y="12"/>
                  </a:cubicBezTo>
                  <a:cubicBezTo>
                    <a:pt x="20" y="11"/>
                    <a:pt x="19" y="10"/>
                    <a:pt x="18" y="9"/>
                  </a:cubicBezTo>
                  <a:cubicBezTo>
                    <a:pt x="18" y="5"/>
                    <a:pt x="22" y="5"/>
                    <a:pt x="24" y="4"/>
                  </a:cubicBezTo>
                  <a:cubicBezTo>
                    <a:pt x="25" y="4"/>
                    <a:pt x="26" y="4"/>
                    <a:pt x="26" y="3"/>
                  </a:cubicBezTo>
                  <a:cubicBezTo>
                    <a:pt x="25" y="3"/>
                    <a:pt x="24" y="1"/>
                    <a:pt x="2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419" name="Freeform 2214"/>
            <p:cNvSpPr>
              <a:spLocks/>
            </p:cNvSpPr>
            <p:nvPr/>
          </p:nvSpPr>
          <p:spPr bwMode="auto">
            <a:xfrm>
              <a:off x="957279" y="2921539"/>
              <a:ext cx="14867" cy="14388"/>
            </a:xfrm>
            <a:custGeom>
              <a:avLst/>
              <a:gdLst>
                <a:gd name="T0" fmla="*/ 6 w 9"/>
                <a:gd name="T1" fmla="*/ 0 h 9"/>
                <a:gd name="T2" fmla="*/ 6 w 9"/>
                <a:gd name="T3" fmla="*/ 1 h 9"/>
                <a:gd name="T4" fmla="*/ 2 w 9"/>
                <a:gd name="T5" fmla="*/ 8 h 9"/>
                <a:gd name="T6" fmla="*/ 0 w 9"/>
                <a:gd name="T7" fmla="*/ 8 h 9"/>
                <a:gd name="T8" fmla="*/ 0 w 9"/>
                <a:gd name="T9" fmla="*/ 9 h 9"/>
                <a:gd name="T10" fmla="*/ 1 w 9"/>
                <a:gd name="T11" fmla="*/ 8 h 9"/>
                <a:gd name="T12" fmla="*/ 7 w 9"/>
                <a:gd name="T13" fmla="*/ 0 h 9"/>
                <a:gd name="T14" fmla="*/ 6 w 9"/>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9">
                  <a:moveTo>
                    <a:pt x="6" y="0"/>
                  </a:moveTo>
                  <a:cubicBezTo>
                    <a:pt x="6" y="1"/>
                    <a:pt x="6" y="1"/>
                    <a:pt x="6" y="1"/>
                  </a:cubicBezTo>
                  <a:cubicBezTo>
                    <a:pt x="5" y="2"/>
                    <a:pt x="2" y="6"/>
                    <a:pt x="2" y="8"/>
                  </a:cubicBezTo>
                  <a:cubicBezTo>
                    <a:pt x="0" y="8"/>
                    <a:pt x="0" y="8"/>
                    <a:pt x="0" y="8"/>
                  </a:cubicBezTo>
                  <a:cubicBezTo>
                    <a:pt x="0" y="9"/>
                    <a:pt x="0" y="9"/>
                    <a:pt x="0" y="9"/>
                  </a:cubicBezTo>
                  <a:cubicBezTo>
                    <a:pt x="0" y="9"/>
                    <a:pt x="1" y="9"/>
                    <a:pt x="1" y="8"/>
                  </a:cubicBezTo>
                  <a:cubicBezTo>
                    <a:pt x="7" y="6"/>
                    <a:pt x="9" y="3"/>
                    <a:pt x="7" y="0"/>
                  </a:cubicBezTo>
                  <a:cubicBezTo>
                    <a:pt x="7" y="0"/>
                    <a:pt x="6" y="0"/>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420" name="Freeform 2215"/>
            <p:cNvSpPr>
              <a:spLocks/>
            </p:cNvSpPr>
            <p:nvPr/>
          </p:nvSpPr>
          <p:spPr bwMode="auto">
            <a:xfrm>
              <a:off x="957279" y="2932330"/>
              <a:ext cx="3717" cy="1798"/>
            </a:xfrm>
            <a:custGeom>
              <a:avLst/>
              <a:gdLst>
                <a:gd name="T0" fmla="*/ 0 w 2"/>
                <a:gd name="T1" fmla="*/ 0 h 1"/>
                <a:gd name="T2" fmla="*/ 0 w 2"/>
                <a:gd name="T3" fmla="*/ 1 h 1"/>
                <a:gd name="T4" fmla="*/ 2 w 2"/>
                <a:gd name="T5" fmla="*/ 1 h 1"/>
                <a:gd name="T6" fmla="*/ 0 w 2"/>
                <a:gd name="T7" fmla="*/ 0 h 1"/>
              </a:gdLst>
              <a:ahLst/>
              <a:cxnLst>
                <a:cxn ang="0">
                  <a:pos x="T0" y="T1"/>
                </a:cxn>
                <a:cxn ang="0">
                  <a:pos x="T2" y="T3"/>
                </a:cxn>
                <a:cxn ang="0">
                  <a:pos x="T4" y="T5"/>
                </a:cxn>
                <a:cxn ang="0">
                  <a:pos x="T6" y="T7"/>
                </a:cxn>
              </a:cxnLst>
              <a:rect l="0" t="0" r="r" b="b"/>
              <a:pathLst>
                <a:path w="2" h="1">
                  <a:moveTo>
                    <a:pt x="0" y="0"/>
                  </a:moveTo>
                  <a:cubicBezTo>
                    <a:pt x="0" y="1"/>
                    <a:pt x="0" y="1"/>
                    <a:pt x="0" y="1"/>
                  </a:cubicBezTo>
                  <a:cubicBezTo>
                    <a:pt x="2" y="1"/>
                    <a:pt x="2" y="1"/>
                    <a:pt x="2" y="1"/>
                  </a:cubicBezTo>
                  <a:cubicBezTo>
                    <a:pt x="2" y="0"/>
                    <a:pt x="1"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421" name="Freeform 2216"/>
            <p:cNvSpPr>
              <a:spLocks/>
            </p:cNvSpPr>
            <p:nvPr/>
          </p:nvSpPr>
          <p:spPr bwMode="auto">
            <a:xfrm>
              <a:off x="1022322" y="2899957"/>
              <a:ext cx="9292" cy="0"/>
            </a:xfrm>
            <a:custGeom>
              <a:avLst/>
              <a:gdLst>
                <a:gd name="T0" fmla="*/ 0 w 5"/>
                <a:gd name="T1" fmla="*/ 5 w 5"/>
                <a:gd name="T2" fmla="*/ 4 w 5"/>
                <a:gd name="T3" fmla="*/ 0 w 5"/>
              </a:gdLst>
              <a:ahLst/>
              <a:cxnLst>
                <a:cxn ang="0">
                  <a:pos x="T0" y="0"/>
                </a:cxn>
                <a:cxn ang="0">
                  <a:pos x="T1" y="0"/>
                </a:cxn>
                <a:cxn ang="0">
                  <a:pos x="T2" y="0"/>
                </a:cxn>
                <a:cxn ang="0">
                  <a:pos x="T3" y="0"/>
                </a:cxn>
              </a:cxnLst>
              <a:rect l="0" t="0" r="r" b="b"/>
              <a:pathLst>
                <a:path w="5">
                  <a:moveTo>
                    <a:pt x="0" y="0"/>
                  </a:moveTo>
                  <a:cubicBezTo>
                    <a:pt x="2" y="0"/>
                    <a:pt x="4" y="0"/>
                    <a:pt x="5" y="0"/>
                  </a:cubicBezTo>
                  <a:cubicBezTo>
                    <a:pt x="5" y="0"/>
                    <a:pt x="5" y="0"/>
                    <a:pt x="4" y="0"/>
                  </a:cubicBezTo>
                  <a:cubicBezTo>
                    <a:pt x="3" y="0"/>
                    <a:pt x="2"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422" name="Freeform 2217"/>
            <p:cNvSpPr>
              <a:spLocks/>
            </p:cNvSpPr>
            <p:nvPr/>
          </p:nvSpPr>
          <p:spPr bwMode="auto">
            <a:xfrm>
              <a:off x="962854" y="2745287"/>
              <a:ext cx="27876" cy="10791"/>
            </a:xfrm>
            <a:custGeom>
              <a:avLst/>
              <a:gdLst>
                <a:gd name="T0" fmla="*/ 12 w 16"/>
                <a:gd name="T1" fmla="*/ 2 h 6"/>
                <a:gd name="T2" fmla="*/ 9 w 16"/>
                <a:gd name="T3" fmla="*/ 3 h 6"/>
                <a:gd name="T4" fmla="*/ 6 w 16"/>
                <a:gd name="T5" fmla="*/ 0 h 6"/>
                <a:gd name="T6" fmla="*/ 5 w 16"/>
                <a:gd name="T7" fmla="*/ 0 h 6"/>
                <a:gd name="T8" fmla="*/ 0 w 16"/>
                <a:gd name="T9" fmla="*/ 3 h 6"/>
                <a:gd name="T10" fmla="*/ 10 w 16"/>
                <a:gd name="T11" fmla="*/ 6 h 6"/>
                <a:gd name="T12" fmla="*/ 13 w 16"/>
                <a:gd name="T13" fmla="*/ 6 h 6"/>
                <a:gd name="T14" fmla="*/ 15 w 16"/>
                <a:gd name="T15" fmla="*/ 4 h 6"/>
                <a:gd name="T16" fmla="*/ 15 w 16"/>
                <a:gd name="T17" fmla="*/ 2 h 6"/>
                <a:gd name="T18" fmla="*/ 12 w 16"/>
                <a:gd name="T19"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6">
                  <a:moveTo>
                    <a:pt x="12" y="2"/>
                  </a:moveTo>
                  <a:cubicBezTo>
                    <a:pt x="11" y="3"/>
                    <a:pt x="10" y="3"/>
                    <a:pt x="9" y="3"/>
                  </a:cubicBezTo>
                  <a:cubicBezTo>
                    <a:pt x="8" y="3"/>
                    <a:pt x="6" y="3"/>
                    <a:pt x="6" y="0"/>
                  </a:cubicBezTo>
                  <a:cubicBezTo>
                    <a:pt x="6" y="0"/>
                    <a:pt x="6" y="0"/>
                    <a:pt x="5" y="0"/>
                  </a:cubicBezTo>
                  <a:cubicBezTo>
                    <a:pt x="3" y="0"/>
                    <a:pt x="0" y="2"/>
                    <a:pt x="0" y="3"/>
                  </a:cubicBezTo>
                  <a:cubicBezTo>
                    <a:pt x="0" y="4"/>
                    <a:pt x="6" y="6"/>
                    <a:pt x="10" y="6"/>
                  </a:cubicBezTo>
                  <a:cubicBezTo>
                    <a:pt x="12" y="6"/>
                    <a:pt x="13" y="6"/>
                    <a:pt x="13" y="6"/>
                  </a:cubicBezTo>
                  <a:cubicBezTo>
                    <a:pt x="14" y="6"/>
                    <a:pt x="15" y="5"/>
                    <a:pt x="15" y="4"/>
                  </a:cubicBezTo>
                  <a:cubicBezTo>
                    <a:pt x="16" y="3"/>
                    <a:pt x="15" y="2"/>
                    <a:pt x="15" y="2"/>
                  </a:cubicBezTo>
                  <a:cubicBezTo>
                    <a:pt x="14" y="2"/>
                    <a:pt x="13" y="2"/>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423" name="Freeform 2218"/>
            <p:cNvSpPr>
              <a:spLocks/>
            </p:cNvSpPr>
            <p:nvPr/>
          </p:nvSpPr>
          <p:spPr bwMode="auto">
            <a:xfrm>
              <a:off x="1971963" y="3425115"/>
              <a:ext cx="46460" cy="5395"/>
            </a:xfrm>
            <a:custGeom>
              <a:avLst/>
              <a:gdLst>
                <a:gd name="T0" fmla="*/ 0 w 25"/>
                <a:gd name="T1" fmla="*/ 3 h 3"/>
                <a:gd name="T2" fmla="*/ 25 w 25"/>
                <a:gd name="T3" fmla="*/ 0 h 3"/>
                <a:gd name="T4" fmla="*/ 0 w 25"/>
                <a:gd name="T5" fmla="*/ 3 h 3"/>
                <a:gd name="T6" fmla="*/ 0 w 25"/>
                <a:gd name="T7" fmla="*/ 3 h 3"/>
              </a:gdLst>
              <a:ahLst/>
              <a:cxnLst>
                <a:cxn ang="0">
                  <a:pos x="T0" y="T1"/>
                </a:cxn>
                <a:cxn ang="0">
                  <a:pos x="T2" y="T3"/>
                </a:cxn>
                <a:cxn ang="0">
                  <a:pos x="T4" y="T5"/>
                </a:cxn>
                <a:cxn ang="0">
                  <a:pos x="T6" y="T7"/>
                </a:cxn>
              </a:cxnLst>
              <a:rect l="0" t="0" r="r" b="b"/>
              <a:pathLst>
                <a:path w="25" h="3">
                  <a:moveTo>
                    <a:pt x="0" y="3"/>
                  </a:moveTo>
                  <a:lnTo>
                    <a:pt x="25" y="0"/>
                  </a:lnTo>
                  <a:lnTo>
                    <a:pt x="0" y="3"/>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424" name="Freeform 2219"/>
            <p:cNvSpPr>
              <a:spLocks/>
            </p:cNvSpPr>
            <p:nvPr/>
          </p:nvSpPr>
          <p:spPr bwMode="auto">
            <a:xfrm>
              <a:off x="2232138" y="3495256"/>
              <a:ext cx="14867" cy="7194"/>
            </a:xfrm>
            <a:custGeom>
              <a:avLst/>
              <a:gdLst>
                <a:gd name="T0" fmla="*/ 0 w 8"/>
                <a:gd name="T1" fmla="*/ 0 h 4"/>
                <a:gd name="T2" fmla="*/ 2 w 8"/>
                <a:gd name="T3" fmla="*/ 1 h 4"/>
                <a:gd name="T4" fmla="*/ 8 w 8"/>
                <a:gd name="T5" fmla="*/ 4 h 4"/>
                <a:gd name="T6" fmla="*/ 2 w 8"/>
                <a:gd name="T7" fmla="*/ 1 h 4"/>
                <a:gd name="T8" fmla="*/ 0 w 8"/>
                <a:gd name="T9" fmla="*/ 0 h 4"/>
              </a:gdLst>
              <a:ahLst/>
              <a:cxnLst>
                <a:cxn ang="0">
                  <a:pos x="T0" y="T1"/>
                </a:cxn>
                <a:cxn ang="0">
                  <a:pos x="T2" y="T3"/>
                </a:cxn>
                <a:cxn ang="0">
                  <a:pos x="T4" y="T5"/>
                </a:cxn>
                <a:cxn ang="0">
                  <a:pos x="T6" y="T7"/>
                </a:cxn>
                <a:cxn ang="0">
                  <a:pos x="T8" y="T9"/>
                </a:cxn>
              </a:cxnLst>
              <a:rect l="0" t="0" r="r" b="b"/>
              <a:pathLst>
                <a:path w="8" h="4">
                  <a:moveTo>
                    <a:pt x="0" y="0"/>
                  </a:moveTo>
                  <a:cubicBezTo>
                    <a:pt x="1" y="0"/>
                    <a:pt x="1" y="0"/>
                    <a:pt x="2" y="1"/>
                  </a:cubicBezTo>
                  <a:cubicBezTo>
                    <a:pt x="3" y="2"/>
                    <a:pt x="6" y="3"/>
                    <a:pt x="8" y="4"/>
                  </a:cubicBezTo>
                  <a:cubicBezTo>
                    <a:pt x="6" y="3"/>
                    <a:pt x="3" y="2"/>
                    <a:pt x="2" y="1"/>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425" name="Freeform 2220"/>
            <p:cNvSpPr>
              <a:spLocks/>
            </p:cNvSpPr>
            <p:nvPr/>
          </p:nvSpPr>
          <p:spPr bwMode="auto">
            <a:xfrm>
              <a:off x="2250722" y="3486264"/>
              <a:ext cx="14867" cy="14388"/>
            </a:xfrm>
            <a:custGeom>
              <a:avLst/>
              <a:gdLst>
                <a:gd name="T0" fmla="*/ 0 w 9"/>
                <a:gd name="T1" fmla="*/ 8 h 8"/>
                <a:gd name="T2" fmla="*/ 9 w 9"/>
                <a:gd name="T3" fmla="*/ 0 h 8"/>
                <a:gd name="T4" fmla="*/ 0 w 9"/>
                <a:gd name="T5" fmla="*/ 8 h 8"/>
              </a:gdLst>
              <a:ahLst/>
              <a:cxnLst>
                <a:cxn ang="0">
                  <a:pos x="T0" y="T1"/>
                </a:cxn>
                <a:cxn ang="0">
                  <a:pos x="T2" y="T3"/>
                </a:cxn>
                <a:cxn ang="0">
                  <a:pos x="T4" y="T5"/>
                </a:cxn>
              </a:cxnLst>
              <a:rect l="0" t="0" r="r" b="b"/>
              <a:pathLst>
                <a:path w="9" h="8">
                  <a:moveTo>
                    <a:pt x="0" y="8"/>
                  </a:moveTo>
                  <a:cubicBezTo>
                    <a:pt x="2" y="5"/>
                    <a:pt x="5" y="0"/>
                    <a:pt x="9" y="0"/>
                  </a:cubicBezTo>
                  <a:cubicBezTo>
                    <a:pt x="5" y="0"/>
                    <a:pt x="2" y="5"/>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426" name="Freeform 2221"/>
            <p:cNvSpPr>
              <a:spLocks/>
            </p:cNvSpPr>
            <p:nvPr/>
          </p:nvSpPr>
          <p:spPr bwMode="auto">
            <a:xfrm>
              <a:off x="2360367" y="3567196"/>
              <a:ext cx="3717" cy="1798"/>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1" y="1"/>
                    <a:pt x="0" y="0"/>
                    <a:pt x="0" y="0"/>
                  </a:cubicBezTo>
                  <a:cubicBezTo>
                    <a:pt x="0" y="0"/>
                    <a:pt x="1" y="1"/>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427" name="Freeform 2222"/>
            <p:cNvSpPr>
              <a:spLocks/>
            </p:cNvSpPr>
            <p:nvPr/>
          </p:nvSpPr>
          <p:spPr bwMode="auto">
            <a:xfrm>
              <a:off x="2323199" y="3533025"/>
              <a:ext cx="3717" cy="10791"/>
            </a:xfrm>
            <a:custGeom>
              <a:avLst/>
              <a:gdLst>
                <a:gd name="T0" fmla="*/ 2 w 2"/>
                <a:gd name="T1" fmla="*/ 6 h 6"/>
                <a:gd name="T2" fmla="*/ 0 w 2"/>
                <a:gd name="T3" fmla="*/ 0 h 6"/>
                <a:gd name="T4" fmla="*/ 2 w 2"/>
                <a:gd name="T5" fmla="*/ 6 h 6"/>
              </a:gdLst>
              <a:ahLst/>
              <a:cxnLst>
                <a:cxn ang="0">
                  <a:pos x="T0" y="T1"/>
                </a:cxn>
                <a:cxn ang="0">
                  <a:pos x="T2" y="T3"/>
                </a:cxn>
                <a:cxn ang="0">
                  <a:pos x="T4" y="T5"/>
                </a:cxn>
              </a:cxnLst>
              <a:rect l="0" t="0" r="r" b="b"/>
              <a:pathLst>
                <a:path w="2" h="6">
                  <a:moveTo>
                    <a:pt x="2" y="6"/>
                  </a:moveTo>
                  <a:cubicBezTo>
                    <a:pt x="2" y="4"/>
                    <a:pt x="2" y="1"/>
                    <a:pt x="0" y="0"/>
                  </a:cubicBezTo>
                  <a:cubicBezTo>
                    <a:pt x="2" y="1"/>
                    <a:pt x="2" y="4"/>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sp>
          <p:nvSpPr>
            <p:cNvPr id="1428" name="Freeform 2223"/>
            <p:cNvSpPr>
              <a:spLocks/>
            </p:cNvSpPr>
            <p:nvPr/>
          </p:nvSpPr>
          <p:spPr bwMode="auto">
            <a:xfrm>
              <a:off x="2334350" y="3558203"/>
              <a:ext cx="24159" cy="8992"/>
            </a:xfrm>
            <a:custGeom>
              <a:avLst/>
              <a:gdLst>
                <a:gd name="T0" fmla="*/ 0 w 14"/>
                <a:gd name="T1" fmla="*/ 0 h 5"/>
                <a:gd name="T2" fmla="*/ 4 w 14"/>
                <a:gd name="T3" fmla="*/ 2 h 5"/>
                <a:gd name="T4" fmla="*/ 14 w 14"/>
                <a:gd name="T5" fmla="*/ 5 h 5"/>
                <a:gd name="T6" fmla="*/ 4 w 14"/>
                <a:gd name="T7" fmla="*/ 2 h 5"/>
                <a:gd name="T8" fmla="*/ 0 w 14"/>
                <a:gd name="T9" fmla="*/ 0 h 5"/>
              </a:gdLst>
              <a:ahLst/>
              <a:cxnLst>
                <a:cxn ang="0">
                  <a:pos x="T0" y="T1"/>
                </a:cxn>
                <a:cxn ang="0">
                  <a:pos x="T2" y="T3"/>
                </a:cxn>
                <a:cxn ang="0">
                  <a:pos x="T4" y="T5"/>
                </a:cxn>
                <a:cxn ang="0">
                  <a:pos x="T6" y="T7"/>
                </a:cxn>
                <a:cxn ang="0">
                  <a:pos x="T8" y="T9"/>
                </a:cxn>
              </a:cxnLst>
              <a:rect l="0" t="0" r="r" b="b"/>
              <a:pathLst>
                <a:path w="14" h="5">
                  <a:moveTo>
                    <a:pt x="0" y="0"/>
                  </a:moveTo>
                  <a:cubicBezTo>
                    <a:pt x="1" y="0"/>
                    <a:pt x="2" y="1"/>
                    <a:pt x="4" y="2"/>
                  </a:cubicBezTo>
                  <a:cubicBezTo>
                    <a:pt x="7" y="3"/>
                    <a:pt x="12" y="5"/>
                    <a:pt x="14" y="5"/>
                  </a:cubicBezTo>
                  <a:cubicBezTo>
                    <a:pt x="12" y="5"/>
                    <a:pt x="7" y="3"/>
                    <a:pt x="4" y="2"/>
                  </a:cubicBezTo>
                  <a:cubicBezTo>
                    <a:pt x="2" y="1"/>
                    <a:pt x="1"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71463" eaLnBrk="0" fontAlgn="base" hangingPunct="0">
                <a:spcBef>
                  <a:spcPct val="0"/>
                </a:spcBef>
                <a:spcAft>
                  <a:spcPct val="0"/>
                </a:spcAft>
              </a:pPr>
              <a:endParaRPr lang="id-ID" sz="1050">
                <a:solidFill>
                  <a:srgbClr val="0032A0">
                    <a:lumMod val="50000"/>
                  </a:srgbClr>
                </a:solidFill>
                <a:latin typeface="Verdana" panose="020B0604030504040204" pitchFamily="34" charset="0"/>
              </a:endParaRPr>
            </a:p>
          </p:txBody>
        </p:sp>
      </p:grpSp>
      <p:sp>
        <p:nvSpPr>
          <p:cNvPr id="1429" name="TextBox 1428"/>
          <p:cNvSpPr txBox="1"/>
          <p:nvPr/>
        </p:nvSpPr>
        <p:spPr>
          <a:xfrm>
            <a:off x="3808412" y="478303"/>
            <a:ext cx="4575291" cy="387798"/>
          </a:xfrm>
          <a:prstGeom prst="rect">
            <a:avLst/>
          </a:prstGeom>
          <a:noFill/>
        </p:spPr>
        <p:txBody>
          <a:bodyPr wrap="none" rtlCol="0">
            <a:spAutoFit/>
          </a:bodyPr>
          <a:lstStyle/>
          <a:p>
            <a:pPr algn="ctr" defTabSz="271463" eaLnBrk="0" fontAlgn="base" hangingPunct="0">
              <a:lnSpc>
                <a:spcPct val="80000"/>
              </a:lnSpc>
              <a:spcBef>
                <a:spcPct val="0"/>
              </a:spcBef>
              <a:spcAft>
                <a:spcPct val="0"/>
              </a:spcAft>
            </a:pPr>
            <a:r>
              <a:rPr lang="en-US" sz="2400" dirty="0">
                <a:solidFill>
                  <a:srgbClr val="0032A0">
                    <a:lumMod val="50000"/>
                  </a:srgbClr>
                </a:solidFill>
                <a:latin typeface="Lato Medium" panose="020F0502020204030203" pitchFamily="34" charset="0"/>
                <a:ea typeface="Lato Medium" panose="020F0502020204030203" pitchFamily="34" charset="0"/>
                <a:cs typeface="Lato Medium" panose="020F0502020204030203" pitchFamily="34" charset="0"/>
              </a:rPr>
              <a:t>Global Presence, Local Expertise</a:t>
            </a:r>
          </a:p>
        </p:txBody>
      </p:sp>
      <p:sp>
        <p:nvSpPr>
          <p:cNvPr id="1430" name="Rectangle 1429"/>
          <p:cNvSpPr/>
          <p:nvPr/>
        </p:nvSpPr>
        <p:spPr>
          <a:xfrm>
            <a:off x="5772296" y="1152174"/>
            <a:ext cx="665048" cy="35907"/>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271463" eaLnBrk="0" fontAlgn="base" hangingPunct="0">
              <a:spcBef>
                <a:spcPct val="0"/>
              </a:spcBef>
              <a:spcAft>
                <a:spcPct val="0"/>
              </a:spcAft>
            </a:pPr>
            <a:endParaRPr lang="en-US" sz="1050">
              <a:solidFill>
                <a:srgbClr val="0032A0">
                  <a:lumMod val="50000"/>
                </a:srgbClr>
              </a:solidFill>
              <a:latin typeface="Verdana"/>
            </a:endParaRPr>
          </a:p>
        </p:txBody>
      </p:sp>
      <p:sp>
        <p:nvSpPr>
          <p:cNvPr id="1431" name="TextBox 1430"/>
          <p:cNvSpPr txBox="1"/>
          <p:nvPr/>
        </p:nvSpPr>
        <p:spPr>
          <a:xfrm>
            <a:off x="4682798" y="831109"/>
            <a:ext cx="2826415" cy="252377"/>
          </a:xfrm>
          <a:prstGeom prst="rect">
            <a:avLst/>
          </a:prstGeom>
          <a:noFill/>
        </p:spPr>
        <p:txBody>
          <a:bodyPr wrap="none" rtlCol="0">
            <a:spAutoFit/>
          </a:bodyPr>
          <a:lstStyle/>
          <a:p>
            <a:pPr algn="ctr" defTabSz="271463" eaLnBrk="0" fontAlgn="base" hangingPunct="0">
              <a:lnSpc>
                <a:spcPct val="80000"/>
              </a:lnSpc>
              <a:spcBef>
                <a:spcPct val="0"/>
              </a:spcBef>
              <a:spcAft>
                <a:spcPct val="0"/>
              </a:spcAft>
            </a:pPr>
            <a:r>
              <a:rPr lang="en-US" sz="1300" dirty="0">
                <a:solidFill>
                  <a:srgbClr val="0032A0">
                    <a:lumMod val="50000"/>
                  </a:srgbClr>
                </a:solidFill>
                <a:latin typeface="Lato Light"/>
                <a:cs typeface="Lato Light"/>
              </a:rPr>
              <a:t>Cross-Border Solutions Made Simple</a:t>
            </a:r>
          </a:p>
        </p:txBody>
      </p:sp>
      <p:grpSp>
        <p:nvGrpSpPr>
          <p:cNvPr id="2001" name="Group 2000">
            <a:extLst>
              <a:ext uri="{FF2B5EF4-FFF2-40B4-BE49-F238E27FC236}">
                <a16:creationId xmlns:a16="http://schemas.microsoft.com/office/drawing/2014/main" id="{12A43A54-9124-4356-A36A-D6262D7725EE}"/>
              </a:ext>
            </a:extLst>
          </p:cNvPr>
          <p:cNvGrpSpPr/>
          <p:nvPr/>
        </p:nvGrpSpPr>
        <p:grpSpPr>
          <a:xfrm>
            <a:off x="8221126" y="1799377"/>
            <a:ext cx="2789265" cy="2895084"/>
            <a:chOff x="360363" y="1196975"/>
            <a:chExt cx="7053262" cy="7664450"/>
          </a:xfrm>
          <a:solidFill>
            <a:schemeClr val="bg1">
              <a:lumMod val="75000"/>
            </a:schemeClr>
          </a:solidFill>
        </p:grpSpPr>
        <p:sp>
          <p:nvSpPr>
            <p:cNvPr id="2002" name="Freeform 1">
              <a:extLst>
                <a:ext uri="{FF2B5EF4-FFF2-40B4-BE49-F238E27FC236}">
                  <a16:creationId xmlns:a16="http://schemas.microsoft.com/office/drawing/2014/main" id="{7610B441-C16C-48B2-82B1-E5702E64D09D}"/>
                </a:ext>
              </a:extLst>
            </p:cNvPr>
            <p:cNvSpPr>
              <a:spLocks noChangeArrowheads="1"/>
            </p:cNvSpPr>
            <p:nvPr/>
          </p:nvSpPr>
          <p:spPr bwMode="auto">
            <a:xfrm>
              <a:off x="1274763" y="6921500"/>
              <a:ext cx="15875" cy="15875"/>
            </a:xfrm>
            <a:custGeom>
              <a:avLst/>
              <a:gdLst>
                <a:gd name="T0" fmla="*/ 20 w 42"/>
                <a:gd name="T1" fmla="*/ 0 h 43"/>
                <a:gd name="T2" fmla="*/ 20 w 42"/>
                <a:gd name="T3" fmla="*/ 0 h 43"/>
                <a:gd name="T4" fmla="*/ 0 w 42"/>
                <a:gd name="T5" fmla="*/ 0 h 43"/>
                <a:gd name="T6" fmla="*/ 0 w 42"/>
                <a:gd name="T7" fmla="*/ 21 h 43"/>
                <a:gd name="T8" fmla="*/ 0 w 42"/>
                <a:gd name="T9" fmla="*/ 21 h 43"/>
                <a:gd name="T10" fmla="*/ 20 w 42"/>
                <a:gd name="T11" fmla="*/ 42 h 43"/>
                <a:gd name="T12" fmla="*/ 20 w 42"/>
                <a:gd name="T13" fmla="*/ 21 h 43"/>
                <a:gd name="T14" fmla="*/ 20 w 42"/>
                <a:gd name="T15" fmla="*/ 0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43">
                  <a:moveTo>
                    <a:pt x="20" y="0"/>
                  </a:moveTo>
                  <a:lnTo>
                    <a:pt x="20" y="0"/>
                  </a:lnTo>
                  <a:cubicBezTo>
                    <a:pt x="20" y="0"/>
                    <a:pt x="20" y="0"/>
                    <a:pt x="0" y="0"/>
                  </a:cubicBezTo>
                  <a:cubicBezTo>
                    <a:pt x="0" y="0"/>
                    <a:pt x="0" y="0"/>
                    <a:pt x="0" y="21"/>
                  </a:cubicBezTo>
                  <a:lnTo>
                    <a:pt x="0" y="21"/>
                  </a:lnTo>
                  <a:lnTo>
                    <a:pt x="20" y="42"/>
                  </a:lnTo>
                  <a:lnTo>
                    <a:pt x="20" y="21"/>
                  </a:lnTo>
                  <a:cubicBezTo>
                    <a:pt x="41" y="21"/>
                    <a:pt x="20" y="0"/>
                    <a:pt x="20" y="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003" name="Freeform 2">
              <a:extLst>
                <a:ext uri="{FF2B5EF4-FFF2-40B4-BE49-F238E27FC236}">
                  <a16:creationId xmlns:a16="http://schemas.microsoft.com/office/drawing/2014/main" id="{AFA6113F-F0F9-49CF-B222-1EA50249A8B5}"/>
                </a:ext>
              </a:extLst>
            </p:cNvPr>
            <p:cNvSpPr>
              <a:spLocks noChangeArrowheads="1"/>
            </p:cNvSpPr>
            <p:nvPr/>
          </p:nvSpPr>
          <p:spPr bwMode="auto">
            <a:xfrm>
              <a:off x="1274763" y="6899275"/>
              <a:ext cx="7937" cy="15875"/>
            </a:xfrm>
            <a:custGeom>
              <a:avLst/>
              <a:gdLst>
                <a:gd name="T0" fmla="*/ 20 w 21"/>
                <a:gd name="T1" fmla="*/ 21 h 42"/>
                <a:gd name="T2" fmla="*/ 20 w 21"/>
                <a:gd name="T3" fmla="*/ 21 h 42"/>
                <a:gd name="T4" fmla="*/ 0 w 21"/>
                <a:gd name="T5" fmla="*/ 21 h 42"/>
                <a:gd name="T6" fmla="*/ 0 w 21"/>
                <a:gd name="T7" fmla="*/ 0 h 42"/>
                <a:gd name="T8" fmla="*/ 20 w 21"/>
                <a:gd name="T9" fmla="*/ 0 h 42"/>
                <a:gd name="T10" fmla="*/ 20 w 21"/>
                <a:gd name="T11" fmla="*/ 0 h 42"/>
                <a:gd name="T12" fmla="*/ 20 w 21"/>
                <a:gd name="T13" fmla="*/ 21 h 42"/>
              </a:gdLst>
              <a:ahLst/>
              <a:cxnLst>
                <a:cxn ang="0">
                  <a:pos x="T0" y="T1"/>
                </a:cxn>
                <a:cxn ang="0">
                  <a:pos x="T2" y="T3"/>
                </a:cxn>
                <a:cxn ang="0">
                  <a:pos x="T4" y="T5"/>
                </a:cxn>
                <a:cxn ang="0">
                  <a:pos x="T6" y="T7"/>
                </a:cxn>
                <a:cxn ang="0">
                  <a:pos x="T8" y="T9"/>
                </a:cxn>
                <a:cxn ang="0">
                  <a:pos x="T10" y="T11"/>
                </a:cxn>
                <a:cxn ang="0">
                  <a:pos x="T12" y="T13"/>
                </a:cxn>
              </a:cxnLst>
              <a:rect l="0" t="0" r="r" b="b"/>
              <a:pathLst>
                <a:path w="21" h="42">
                  <a:moveTo>
                    <a:pt x="20" y="21"/>
                  </a:moveTo>
                  <a:lnTo>
                    <a:pt x="20" y="21"/>
                  </a:lnTo>
                  <a:cubicBezTo>
                    <a:pt x="20" y="41"/>
                    <a:pt x="20" y="21"/>
                    <a:pt x="0" y="21"/>
                  </a:cubicBezTo>
                  <a:cubicBezTo>
                    <a:pt x="0" y="21"/>
                    <a:pt x="0" y="21"/>
                    <a:pt x="0" y="0"/>
                  </a:cubicBezTo>
                  <a:cubicBezTo>
                    <a:pt x="0" y="0"/>
                    <a:pt x="0" y="0"/>
                    <a:pt x="20" y="0"/>
                  </a:cubicBezTo>
                  <a:lnTo>
                    <a:pt x="20" y="0"/>
                  </a:lnTo>
                  <a:lnTo>
                    <a:pt x="20" y="21"/>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004" name="Freeform 3">
              <a:extLst>
                <a:ext uri="{FF2B5EF4-FFF2-40B4-BE49-F238E27FC236}">
                  <a16:creationId xmlns:a16="http://schemas.microsoft.com/office/drawing/2014/main" id="{15C26D14-BC65-430A-A070-E88AB84BFD85}"/>
                </a:ext>
              </a:extLst>
            </p:cNvPr>
            <p:cNvSpPr>
              <a:spLocks noChangeArrowheads="1"/>
            </p:cNvSpPr>
            <p:nvPr/>
          </p:nvSpPr>
          <p:spPr bwMode="auto">
            <a:xfrm>
              <a:off x="1260475" y="6796088"/>
              <a:ext cx="7938" cy="15875"/>
            </a:xfrm>
            <a:custGeom>
              <a:avLst/>
              <a:gdLst>
                <a:gd name="T0" fmla="*/ 20 w 21"/>
                <a:gd name="T1" fmla="*/ 20 h 42"/>
                <a:gd name="T2" fmla="*/ 20 w 21"/>
                <a:gd name="T3" fmla="*/ 20 h 42"/>
                <a:gd name="T4" fmla="*/ 20 w 21"/>
                <a:gd name="T5" fmla="*/ 0 h 42"/>
                <a:gd name="T6" fmla="*/ 0 w 21"/>
                <a:gd name="T7" fmla="*/ 20 h 42"/>
                <a:gd name="T8" fmla="*/ 0 w 21"/>
                <a:gd name="T9" fmla="*/ 20 h 42"/>
                <a:gd name="T10" fmla="*/ 20 w 21"/>
                <a:gd name="T11" fmla="*/ 41 h 42"/>
                <a:gd name="T12" fmla="*/ 20 w 21"/>
                <a:gd name="T13" fmla="*/ 41 h 42"/>
                <a:gd name="T14" fmla="*/ 20 w 21"/>
                <a:gd name="T15" fmla="*/ 20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42">
                  <a:moveTo>
                    <a:pt x="20" y="20"/>
                  </a:moveTo>
                  <a:lnTo>
                    <a:pt x="20" y="20"/>
                  </a:lnTo>
                  <a:cubicBezTo>
                    <a:pt x="20" y="20"/>
                    <a:pt x="20" y="20"/>
                    <a:pt x="20" y="0"/>
                  </a:cubicBezTo>
                  <a:cubicBezTo>
                    <a:pt x="20" y="0"/>
                    <a:pt x="20" y="20"/>
                    <a:pt x="0" y="20"/>
                  </a:cubicBezTo>
                  <a:lnTo>
                    <a:pt x="0" y="20"/>
                  </a:lnTo>
                  <a:cubicBezTo>
                    <a:pt x="0" y="41"/>
                    <a:pt x="20" y="41"/>
                    <a:pt x="20" y="41"/>
                  </a:cubicBezTo>
                  <a:lnTo>
                    <a:pt x="20" y="41"/>
                  </a:lnTo>
                  <a:lnTo>
                    <a:pt x="20" y="2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005" name="Freeform 4">
              <a:extLst>
                <a:ext uri="{FF2B5EF4-FFF2-40B4-BE49-F238E27FC236}">
                  <a16:creationId xmlns:a16="http://schemas.microsoft.com/office/drawing/2014/main" id="{90A15CA2-0976-47B0-9C5C-06638A94FBE4}"/>
                </a:ext>
              </a:extLst>
            </p:cNvPr>
            <p:cNvSpPr>
              <a:spLocks noChangeArrowheads="1"/>
            </p:cNvSpPr>
            <p:nvPr/>
          </p:nvSpPr>
          <p:spPr bwMode="auto">
            <a:xfrm>
              <a:off x="1252538" y="6737350"/>
              <a:ext cx="15875" cy="15875"/>
            </a:xfrm>
            <a:custGeom>
              <a:avLst/>
              <a:gdLst>
                <a:gd name="T0" fmla="*/ 0 w 42"/>
                <a:gd name="T1" fmla="*/ 0 h 42"/>
                <a:gd name="T2" fmla="*/ 0 w 42"/>
                <a:gd name="T3" fmla="*/ 0 h 42"/>
                <a:gd name="T4" fmla="*/ 0 w 42"/>
                <a:gd name="T5" fmla="*/ 21 h 42"/>
                <a:gd name="T6" fmla="*/ 0 w 42"/>
                <a:gd name="T7" fmla="*/ 21 h 42"/>
                <a:gd name="T8" fmla="*/ 21 w 42"/>
                <a:gd name="T9" fmla="*/ 41 h 42"/>
                <a:gd name="T10" fmla="*/ 21 w 42"/>
                <a:gd name="T11" fmla="*/ 21 h 42"/>
                <a:gd name="T12" fmla="*/ 21 w 42"/>
                <a:gd name="T13" fmla="*/ 0 h 42"/>
                <a:gd name="T14" fmla="*/ 21 w 42"/>
                <a:gd name="T15" fmla="*/ 0 h 42"/>
                <a:gd name="T16" fmla="*/ 0 w 42"/>
                <a:gd name="T1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42">
                  <a:moveTo>
                    <a:pt x="0" y="0"/>
                  </a:moveTo>
                  <a:lnTo>
                    <a:pt x="0" y="0"/>
                  </a:lnTo>
                  <a:cubicBezTo>
                    <a:pt x="0" y="0"/>
                    <a:pt x="0" y="0"/>
                    <a:pt x="0" y="21"/>
                  </a:cubicBezTo>
                  <a:lnTo>
                    <a:pt x="0" y="21"/>
                  </a:lnTo>
                  <a:lnTo>
                    <a:pt x="21" y="41"/>
                  </a:lnTo>
                  <a:lnTo>
                    <a:pt x="21" y="21"/>
                  </a:lnTo>
                  <a:cubicBezTo>
                    <a:pt x="41" y="21"/>
                    <a:pt x="21" y="21"/>
                    <a:pt x="21" y="0"/>
                  </a:cubicBezTo>
                  <a:lnTo>
                    <a:pt x="21" y="0"/>
                  </a:lnTo>
                  <a:cubicBezTo>
                    <a:pt x="21" y="0"/>
                    <a:pt x="21" y="0"/>
                    <a:pt x="0" y="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006" name="Freeform 5">
              <a:extLst>
                <a:ext uri="{FF2B5EF4-FFF2-40B4-BE49-F238E27FC236}">
                  <a16:creationId xmlns:a16="http://schemas.microsoft.com/office/drawing/2014/main" id="{CBE29438-7AF4-48EA-9B65-D10864232D52}"/>
                </a:ext>
              </a:extLst>
            </p:cNvPr>
            <p:cNvSpPr>
              <a:spLocks noChangeArrowheads="1"/>
            </p:cNvSpPr>
            <p:nvPr/>
          </p:nvSpPr>
          <p:spPr bwMode="auto">
            <a:xfrm>
              <a:off x="1252538" y="6773863"/>
              <a:ext cx="15875" cy="7937"/>
            </a:xfrm>
            <a:custGeom>
              <a:avLst/>
              <a:gdLst>
                <a:gd name="T0" fmla="*/ 21 w 42"/>
                <a:gd name="T1" fmla="*/ 21 h 22"/>
                <a:gd name="T2" fmla="*/ 21 w 42"/>
                <a:gd name="T3" fmla="*/ 21 h 22"/>
                <a:gd name="T4" fmla="*/ 41 w 42"/>
                <a:gd name="T5" fmla="*/ 0 h 22"/>
                <a:gd name="T6" fmla="*/ 21 w 42"/>
                <a:gd name="T7" fmla="*/ 0 h 22"/>
                <a:gd name="T8" fmla="*/ 0 w 42"/>
                <a:gd name="T9" fmla="*/ 0 h 22"/>
                <a:gd name="T10" fmla="*/ 0 w 42"/>
                <a:gd name="T11" fmla="*/ 21 h 22"/>
                <a:gd name="T12" fmla="*/ 21 w 42"/>
                <a:gd name="T13" fmla="*/ 21 h 22"/>
              </a:gdLst>
              <a:ahLst/>
              <a:cxnLst>
                <a:cxn ang="0">
                  <a:pos x="T0" y="T1"/>
                </a:cxn>
                <a:cxn ang="0">
                  <a:pos x="T2" y="T3"/>
                </a:cxn>
                <a:cxn ang="0">
                  <a:pos x="T4" y="T5"/>
                </a:cxn>
                <a:cxn ang="0">
                  <a:pos x="T6" y="T7"/>
                </a:cxn>
                <a:cxn ang="0">
                  <a:pos x="T8" y="T9"/>
                </a:cxn>
                <a:cxn ang="0">
                  <a:pos x="T10" y="T11"/>
                </a:cxn>
                <a:cxn ang="0">
                  <a:pos x="T12" y="T13"/>
                </a:cxn>
              </a:cxnLst>
              <a:rect l="0" t="0" r="r" b="b"/>
              <a:pathLst>
                <a:path w="42" h="22">
                  <a:moveTo>
                    <a:pt x="21" y="21"/>
                  </a:moveTo>
                  <a:lnTo>
                    <a:pt x="21" y="21"/>
                  </a:lnTo>
                  <a:lnTo>
                    <a:pt x="41" y="0"/>
                  </a:lnTo>
                  <a:lnTo>
                    <a:pt x="21" y="0"/>
                  </a:lnTo>
                  <a:lnTo>
                    <a:pt x="0" y="0"/>
                  </a:lnTo>
                  <a:lnTo>
                    <a:pt x="0" y="21"/>
                  </a:lnTo>
                  <a:lnTo>
                    <a:pt x="21" y="21"/>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007" name="Freeform 6">
              <a:extLst>
                <a:ext uri="{FF2B5EF4-FFF2-40B4-BE49-F238E27FC236}">
                  <a16:creationId xmlns:a16="http://schemas.microsoft.com/office/drawing/2014/main" id="{1C8F1379-E649-4A4D-B5E5-D8DF94CA92E1}"/>
                </a:ext>
              </a:extLst>
            </p:cNvPr>
            <p:cNvSpPr>
              <a:spLocks noChangeArrowheads="1"/>
            </p:cNvSpPr>
            <p:nvPr/>
          </p:nvSpPr>
          <p:spPr bwMode="auto">
            <a:xfrm>
              <a:off x="1274763" y="6508750"/>
              <a:ext cx="649287" cy="509588"/>
            </a:xfrm>
            <a:custGeom>
              <a:avLst/>
              <a:gdLst>
                <a:gd name="T0" fmla="*/ 1762 w 1804"/>
                <a:gd name="T1" fmla="*/ 451 h 1414"/>
                <a:gd name="T2" fmla="*/ 1782 w 1804"/>
                <a:gd name="T3" fmla="*/ 553 h 1414"/>
                <a:gd name="T4" fmla="*/ 1659 w 1804"/>
                <a:gd name="T5" fmla="*/ 635 h 1414"/>
                <a:gd name="T6" fmla="*/ 1639 w 1804"/>
                <a:gd name="T7" fmla="*/ 717 h 1414"/>
                <a:gd name="T8" fmla="*/ 1639 w 1804"/>
                <a:gd name="T9" fmla="*/ 779 h 1414"/>
                <a:gd name="T10" fmla="*/ 1598 w 1804"/>
                <a:gd name="T11" fmla="*/ 799 h 1414"/>
                <a:gd name="T12" fmla="*/ 1557 w 1804"/>
                <a:gd name="T13" fmla="*/ 819 h 1414"/>
                <a:gd name="T14" fmla="*/ 1516 w 1804"/>
                <a:gd name="T15" fmla="*/ 840 h 1414"/>
                <a:gd name="T16" fmla="*/ 1434 w 1804"/>
                <a:gd name="T17" fmla="*/ 881 h 1414"/>
                <a:gd name="T18" fmla="*/ 1290 w 1804"/>
                <a:gd name="T19" fmla="*/ 922 h 1414"/>
                <a:gd name="T20" fmla="*/ 1188 w 1804"/>
                <a:gd name="T21" fmla="*/ 983 h 1414"/>
                <a:gd name="T22" fmla="*/ 1126 w 1804"/>
                <a:gd name="T23" fmla="*/ 1025 h 1414"/>
                <a:gd name="T24" fmla="*/ 1024 w 1804"/>
                <a:gd name="T25" fmla="*/ 1107 h 1414"/>
                <a:gd name="T26" fmla="*/ 942 w 1804"/>
                <a:gd name="T27" fmla="*/ 1127 h 1414"/>
                <a:gd name="T28" fmla="*/ 860 w 1804"/>
                <a:gd name="T29" fmla="*/ 1147 h 1414"/>
                <a:gd name="T30" fmla="*/ 778 w 1804"/>
                <a:gd name="T31" fmla="*/ 1209 h 1414"/>
                <a:gd name="T32" fmla="*/ 717 w 1804"/>
                <a:gd name="T33" fmla="*/ 1229 h 1414"/>
                <a:gd name="T34" fmla="*/ 614 w 1804"/>
                <a:gd name="T35" fmla="*/ 1250 h 1414"/>
                <a:gd name="T36" fmla="*/ 532 w 1804"/>
                <a:gd name="T37" fmla="*/ 1271 h 1414"/>
                <a:gd name="T38" fmla="*/ 492 w 1804"/>
                <a:gd name="T39" fmla="*/ 1291 h 1414"/>
                <a:gd name="T40" fmla="*/ 430 w 1804"/>
                <a:gd name="T41" fmla="*/ 1353 h 1414"/>
                <a:gd name="T42" fmla="*/ 368 w 1804"/>
                <a:gd name="T43" fmla="*/ 1353 h 1414"/>
                <a:gd name="T44" fmla="*/ 307 w 1804"/>
                <a:gd name="T45" fmla="*/ 1353 h 1414"/>
                <a:gd name="T46" fmla="*/ 266 w 1804"/>
                <a:gd name="T47" fmla="*/ 1413 h 1414"/>
                <a:gd name="T48" fmla="*/ 225 w 1804"/>
                <a:gd name="T49" fmla="*/ 1393 h 1414"/>
                <a:gd name="T50" fmla="*/ 184 w 1804"/>
                <a:gd name="T51" fmla="*/ 1373 h 1414"/>
                <a:gd name="T52" fmla="*/ 143 w 1804"/>
                <a:gd name="T53" fmla="*/ 1373 h 1414"/>
                <a:gd name="T54" fmla="*/ 122 w 1804"/>
                <a:gd name="T55" fmla="*/ 1311 h 1414"/>
                <a:gd name="T56" fmla="*/ 102 w 1804"/>
                <a:gd name="T57" fmla="*/ 1250 h 1414"/>
                <a:gd name="T58" fmla="*/ 122 w 1804"/>
                <a:gd name="T59" fmla="*/ 1189 h 1414"/>
                <a:gd name="T60" fmla="*/ 102 w 1804"/>
                <a:gd name="T61" fmla="*/ 1127 h 1414"/>
                <a:gd name="T62" fmla="*/ 82 w 1804"/>
                <a:gd name="T63" fmla="*/ 1065 h 1414"/>
                <a:gd name="T64" fmla="*/ 41 w 1804"/>
                <a:gd name="T65" fmla="*/ 1004 h 1414"/>
                <a:gd name="T66" fmla="*/ 41 w 1804"/>
                <a:gd name="T67" fmla="*/ 922 h 1414"/>
                <a:gd name="T68" fmla="*/ 20 w 1804"/>
                <a:gd name="T69" fmla="*/ 861 h 1414"/>
                <a:gd name="T70" fmla="*/ 20 w 1804"/>
                <a:gd name="T71" fmla="*/ 840 h 1414"/>
                <a:gd name="T72" fmla="*/ 20 w 1804"/>
                <a:gd name="T73" fmla="*/ 799 h 1414"/>
                <a:gd name="T74" fmla="*/ 20 w 1804"/>
                <a:gd name="T75" fmla="*/ 737 h 1414"/>
                <a:gd name="T76" fmla="*/ 20 w 1804"/>
                <a:gd name="T77" fmla="*/ 635 h 1414"/>
                <a:gd name="T78" fmla="*/ 20 w 1804"/>
                <a:gd name="T79" fmla="*/ 615 h 1414"/>
                <a:gd name="T80" fmla="*/ 61 w 1804"/>
                <a:gd name="T81" fmla="*/ 574 h 1414"/>
                <a:gd name="T82" fmla="*/ 122 w 1804"/>
                <a:gd name="T83" fmla="*/ 574 h 1414"/>
                <a:gd name="T84" fmla="*/ 102 w 1804"/>
                <a:gd name="T85" fmla="*/ 512 h 1414"/>
                <a:gd name="T86" fmla="*/ 82 w 1804"/>
                <a:gd name="T87" fmla="*/ 471 h 1414"/>
                <a:gd name="T88" fmla="*/ 82 w 1804"/>
                <a:gd name="T89" fmla="*/ 410 h 1414"/>
                <a:gd name="T90" fmla="*/ 122 w 1804"/>
                <a:gd name="T91" fmla="*/ 369 h 1414"/>
                <a:gd name="T92" fmla="*/ 164 w 1804"/>
                <a:gd name="T93" fmla="*/ 348 h 1414"/>
                <a:gd name="T94" fmla="*/ 184 w 1804"/>
                <a:gd name="T95" fmla="*/ 389 h 1414"/>
                <a:gd name="T96" fmla="*/ 225 w 1804"/>
                <a:gd name="T97" fmla="*/ 410 h 1414"/>
                <a:gd name="T98" fmla="*/ 307 w 1804"/>
                <a:gd name="T99" fmla="*/ 410 h 1414"/>
                <a:gd name="T100" fmla="*/ 389 w 1804"/>
                <a:gd name="T101" fmla="*/ 430 h 1414"/>
                <a:gd name="T102" fmla="*/ 614 w 1804"/>
                <a:gd name="T103" fmla="*/ 512 h 1414"/>
                <a:gd name="T104" fmla="*/ 717 w 1804"/>
                <a:gd name="T105" fmla="*/ 635 h 1414"/>
                <a:gd name="T106" fmla="*/ 1086 w 1804"/>
                <a:gd name="T107" fmla="*/ 20 h 1414"/>
                <a:gd name="T108" fmla="*/ 1721 w 1804"/>
                <a:gd name="T109" fmla="*/ 369 h 1414"/>
                <a:gd name="T110" fmla="*/ 1741 w 1804"/>
                <a:gd name="T111" fmla="*/ 430 h 1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04" h="1414">
                  <a:moveTo>
                    <a:pt x="1762" y="451"/>
                  </a:moveTo>
                  <a:lnTo>
                    <a:pt x="1762" y="451"/>
                  </a:lnTo>
                  <a:cubicBezTo>
                    <a:pt x="1803" y="553"/>
                    <a:pt x="1803" y="553"/>
                    <a:pt x="1803" y="553"/>
                  </a:cubicBezTo>
                  <a:cubicBezTo>
                    <a:pt x="1803" y="553"/>
                    <a:pt x="1803" y="553"/>
                    <a:pt x="1782" y="553"/>
                  </a:cubicBezTo>
                  <a:cubicBezTo>
                    <a:pt x="1782" y="553"/>
                    <a:pt x="1741" y="574"/>
                    <a:pt x="1721" y="574"/>
                  </a:cubicBezTo>
                  <a:cubicBezTo>
                    <a:pt x="1721" y="594"/>
                    <a:pt x="1680" y="615"/>
                    <a:pt x="1659" y="635"/>
                  </a:cubicBezTo>
                  <a:cubicBezTo>
                    <a:pt x="1659" y="635"/>
                    <a:pt x="1639" y="656"/>
                    <a:pt x="1639" y="676"/>
                  </a:cubicBezTo>
                  <a:cubicBezTo>
                    <a:pt x="1639" y="676"/>
                    <a:pt x="1639" y="697"/>
                    <a:pt x="1639" y="717"/>
                  </a:cubicBezTo>
                  <a:lnTo>
                    <a:pt x="1659" y="737"/>
                  </a:lnTo>
                  <a:cubicBezTo>
                    <a:pt x="1639" y="758"/>
                    <a:pt x="1639" y="758"/>
                    <a:pt x="1639" y="779"/>
                  </a:cubicBezTo>
                  <a:cubicBezTo>
                    <a:pt x="1639" y="779"/>
                    <a:pt x="1618" y="779"/>
                    <a:pt x="1598" y="779"/>
                  </a:cubicBezTo>
                  <a:lnTo>
                    <a:pt x="1598" y="799"/>
                  </a:lnTo>
                  <a:cubicBezTo>
                    <a:pt x="1578" y="799"/>
                    <a:pt x="1578" y="819"/>
                    <a:pt x="1578" y="819"/>
                  </a:cubicBezTo>
                  <a:cubicBezTo>
                    <a:pt x="1557" y="819"/>
                    <a:pt x="1557" y="819"/>
                    <a:pt x="1557" y="819"/>
                  </a:cubicBezTo>
                  <a:cubicBezTo>
                    <a:pt x="1536" y="819"/>
                    <a:pt x="1536" y="840"/>
                    <a:pt x="1536" y="840"/>
                  </a:cubicBezTo>
                  <a:lnTo>
                    <a:pt x="1516" y="840"/>
                  </a:lnTo>
                  <a:lnTo>
                    <a:pt x="1496" y="861"/>
                  </a:lnTo>
                  <a:cubicBezTo>
                    <a:pt x="1475" y="861"/>
                    <a:pt x="1434" y="881"/>
                    <a:pt x="1434" y="881"/>
                  </a:cubicBezTo>
                  <a:cubicBezTo>
                    <a:pt x="1414" y="881"/>
                    <a:pt x="1372" y="901"/>
                    <a:pt x="1352" y="901"/>
                  </a:cubicBezTo>
                  <a:cubicBezTo>
                    <a:pt x="1332" y="922"/>
                    <a:pt x="1311" y="922"/>
                    <a:pt x="1290" y="922"/>
                  </a:cubicBezTo>
                  <a:cubicBezTo>
                    <a:pt x="1270" y="922"/>
                    <a:pt x="1250" y="943"/>
                    <a:pt x="1229" y="943"/>
                  </a:cubicBezTo>
                  <a:cubicBezTo>
                    <a:pt x="1229" y="963"/>
                    <a:pt x="1188" y="963"/>
                    <a:pt x="1188" y="983"/>
                  </a:cubicBezTo>
                  <a:cubicBezTo>
                    <a:pt x="1188" y="983"/>
                    <a:pt x="1168" y="983"/>
                    <a:pt x="1168" y="1004"/>
                  </a:cubicBezTo>
                  <a:cubicBezTo>
                    <a:pt x="1147" y="1004"/>
                    <a:pt x="1126" y="1025"/>
                    <a:pt x="1126" y="1025"/>
                  </a:cubicBezTo>
                  <a:cubicBezTo>
                    <a:pt x="1106" y="1025"/>
                    <a:pt x="1086" y="1065"/>
                    <a:pt x="1086" y="1065"/>
                  </a:cubicBezTo>
                  <a:cubicBezTo>
                    <a:pt x="1065" y="1086"/>
                    <a:pt x="1044" y="1107"/>
                    <a:pt x="1024" y="1107"/>
                  </a:cubicBezTo>
                  <a:cubicBezTo>
                    <a:pt x="1024" y="1127"/>
                    <a:pt x="1004" y="1127"/>
                    <a:pt x="983" y="1127"/>
                  </a:cubicBezTo>
                  <a:cubicBezTo>
                    <a:pt x="962" y="1127"/>
                    <a:pt x="942" y="1127"/>
                    <a:pt x="942" y="1127"/>
                  </a:cubicBezTo>
                  <a:cubicBezTo>
                    <a:pt x="942" y="1127"/>
                    <a:pt x="922" y="1127"/>
                    <a:pt x="901" y="1127"/>
                  </a:cubicBezTo>
                  <a:cubicBezTo>
                    <a:pt x="901" y="1127"/>
                    <a:pt x="880" y="1147"/>
                    <a:pt x="860" y="1147"/>
                  </a:cubicBezTo>
                  <a:cubicBezTo>
                    <a:pt x="860" y="1147"/>
                    <a:pt x="840" y="1168"/>
                    <a:pt x="820" y="1168"/>
                  </a:cubicBezTo>
                  <a:cubicBezTo>
                    <a:pt x="820" y="1168"/>
                    <a:pt x="799" y="1189"/>
                    <a:pt x="778" y="1209"/>
                  </a:cubicBezTo>
                  <a:lnTo>
                    <a:pt x="758" y="1209"/>
                  </a:lnTo>
                  <a:cubicBezTo>
                    <a:pt x="737" y="1229"/>
                    <a:pt x="717" y="1229"/>
                    <a:pt x="717" y="1229"/>
                  </a:cubicBezTo>
                  <a:cubicBezTo>
                    <a:pt x="696" y="1229"/>
                    <a:pt x="676" y="1229"/>
                    <a:pt x="656" y="1250"/>
                  </a:cubicBezTo>
                  <a:cubicBezTo>
                    <a:pt x="635" y="1250"/>
                    <a:pt x="614" y="1250"/>
                    <a:pt x="614" y="1250"/>
                  </a:cubicBezTo>
                  <a:cubicBezTo>
                    <a:pt x="594" y="1250"/>
                    <a:pt x="574" y="1250"/>
                    <a:pt x="553" y="1250"/>
                  </a:cubicBezTo>
                  <a:cubicBezTo>
                    <a:pt x="553" y="1250"/>
                    <a:pt x="532" y="1250"/>
                    <a:pt x="532" y="1271"/>
                  </a:cubicBezTo>
                  <a:cubicBezTo>
                    <a:pt x="512" y="1271"/>
                    <a:pt x="512" y="1271"/>
                    <a:pt x="512" y="1271"/>
                  </a:cubicBezTo>
                  <a:cubicBezTo>
                    <a:pt x="512" y="1291"/>
                    <a:pt x="492" y="1291"/>
                    <a:pt x="492" y="1291"/>
                  </a:cubicBezTo>
                  <a:cubicBezTo>
                    <a:pt x="471" y="1311"/>
                    <a:pt x="471" y="1311"/>
                    <a:pt x="450" y="1311"/>
                  </a:cubicBezTo>
                  <a:cubicBezTo>
                    <a:pt x="450" y="1332"/>
                    <a:pt x="450" y="1353"/>
                    <a:pt x="430" y="1353"/>
                  </a:cubicBezTo>
                  <a:lnTo>
                    <a:pt x="410" y="1373"/>
                  </a:lnTo>
                  <a:cubicBezTo>
                    <a:pt x="389" y="1373"/>
                    <a:pt x="368" y="1353"/>
                    <a:pt x="368" y="1353"/>
                  </a:cubicBezTo>
                  <a:lnTo>
                    <a:pt x="348" y="1353"/>
                  </a:lnTo>
                  <a:cubicBezTo>
                    <a:pt x="328" y="1353"/>
                    <a:pt x="328" y="1353"/>
                    <a:pt x="307" y="1353"/>
                  </a:cubicBezTo>
                  <a:cubicBezTo>
                    <a:pt x="307" y="1373"/>
                    <a:pt x="307" y="1373"/>
                    <a:pt x="286" y="1393"/>
                  </a:cubicBezTo>
                  <a:cubicBezTo>
                    <a:pt x="286" y="1393"/>
                    <a:pt x="266" y="1393"/>
                    <a:pt x="266" y="1413"/>
                  </a:cubicBezTo>
                  <a:lnTo>
                    <a:pt x="246" y="1413"/>
                  </a:lnTo>
                  <a:cubicBezTo>
                    <a:pt x="246" y="1413"/>
                    <a:pt x="246" y="1393"/>
                    <a:pt x="225" y="1393"/>
                  </a:cubicBezTo>
                  <a:cubicBezTo>
                    <a:pt x="225" y="1393"/>
                    <a:pt x="225" y="1373"/>
                    <a:pt x="204" y="1373"/>
                  </a:cubicBezTo>
                  <a:cubicBezTo>
                    <a:pt x="204" y="1373"/>
                    <a:pt x="204" y="1373"/>
                    <a:pt x="184" y="1373"/>
                  </a:cubicBezTo>
                  <a:cubicBezTo>
                    <a:pt x="184" y="1373"/>
                    <a:pt x="164" y="1373"/>
                    <a:pt x="143" y="1373"/>
                  </a:cubicBezTo>
                  <a:lnTo>
                    <a:pt x="143" y="1373"/>
                  </a:lnTo>
                  <a:cubicBezTo>
                    <a:pt x="122" y="1353"/>
                    <a:pt x="122" y="1353"/>
                    <a:pt x="122" y="1332"/>
                  </a:cubicBezTo>
                  <a:cubicBezTo>
                    <a:pt x="122" y="1332"/>
                    <a:pt x="122" y="1332"/>
                    <a:pt x="122" y="1311"/>
                  </a:cubicBezTo>
                  <a:lnTo>
                    <a:pt x="102" y="1291"/>
                  </a:lnTo>
                  <a:cubicBezTo>
                    <a:pt x="102" y="1271"/>
                    <a:pt x="102" y="1250"/>
                    <a:pt x="102" y="1250"/>
                  </a:cubicBezTo>
                  <a:cubicBezTo>
                    <a:pt x="102" y="1229"/>
                    <a:pt x="102" y="1229"/>
                    <a:pt x="102" y="1229"/>
                  </a:cubicBezTo>
                  <a:cubicBezTo>
                    <a:pt x="102" y="1209"/>
                    <a:pt x="122" y="1189"/>
                    <a:pt x="122" y="1189"/>
                  </a:cubicBezTo>
                  <a:cubicBezTo>
                    <a:pt x="122" y="1168"/>
                    <a:pt x="122" y="1168"/>
                    <a:pt x="102" y="1147"/>
                  </a:cubicBezTo>
                  <a:lnTo>
                    <a:pt x="102" y="1127"/>
                  </a:lnTo>
                  <a:lnTo>
                    <a:pt x="82" y="1107"/>
                  </a:lnTo>
                  <a:cubicBezTo>
                    <a:pt x="82" y="1086"/>
                    <a:pt x="82" y="1086"/>
                    <a:pt x="82" y="1065"/>
                  </a:cubicBezTo>
                  <a:lnTo>
                    <a:pt x="61" y="1045"/>
                  </a:lnTo>
                  <a:cubicBezTo>
                    <a:pt x="61" y="1025"/>
                    <a:pt x="41" y="1004"/>
                    <a:pt x="41" y="1004"/>
                  </a:cubicBezTo>
                  <a:cubicBezTo>
                    <a:pt x="41" y="983"/>
                    <a:pt x="41" y="963"/>
                    <a:pt x="41" y="963"/>
                  </a:cubicBezTo>
                  <a:cubicBezTo>
                    <a:pt x="41" y="943"/>
                    <a:pt x="41" y="943"/>
                    <a:pt x="41" y="922"/>
                  </a:cubicBezTo>
                  <a:cubicBezTo>
                    <a:pt x="41" y="922"/>
                    <a:pt x="41" y="901"/>
                    <a:pt x="41" y="881"/>
                  </a:cubicBezTo>
                  <a:cubicBezTo>
                    <a:pt x="41" y="881"/>
                    <a:pt x="20" y="881"/>
                    <a:pt x="20" y="861"/>
                  </a:cubicBezTo>
                  <a:lnTo>
                    <a:pt x="0" y="840"/>
                  </a:lnTo>
                  <a:lnTo>
                    <a:pt x="20" y="840"/>
                  </a:lnTo>
                  <a:lnTo>
                    <a:pt x="20" y="840"/>
                  </a:lnTo>
                  <a:cubicBezTo>
                    <a:pt x="41" y="819"/>
                    <a:pt x="20" y="799"/>
                    <a:pt x="20" y="799"/>
                  </a:cubicBezTo>
                  <a:lnTo>
                    <a:pt x="20" y="779"/>
                  </a:lnTo>
                  <a:cubicBezTo>
                    <a:pt x="20" y="758"/>
                    <a:pt x="20" y="737"/>
                    <a:pt x="20" y="737"/>
                  </a:cubicBezTo>
                  <a:cubicBezTo>
                    <a:pt x="20" y="717"/>
                    <a:pt x="20" y="697"/>
                    <a:pt x="20" y="697"/>
                  </a:cubicBezTo>
                  <a:cubicBezTo>
                    <a:pt x="20" y="676"/>
                    <a:pt x="20" y="656"/>
                    <a:pt x="20" y="635"/>
                  </a:cubicBezTo>
                  <a:lnTo>
                    <a:pt x="20" y="635"/>
                  </a:lnTo>
                  <a:lnTo>
                    <a:pt x="20" y="615"/>
                  </a:lnTo>
                  <a:cubicBezTo>
                    <a:pt x="41" y="615"/>
                    <a:pt x="41" y="594"/>
                    <a:pt x="41" y="574"/>
                  </a:cubicBezTo>
                  <a:cubicBezTo>
                    <a:pt x="41" y="574"/>
                    <a:pt x="41" y="574"/>
                    <a:pt x="61" y="574"/>
                  </a:cubicBezTo>
                  <a:lnTo>
                    <a:pt x="82" y="574"/>
                  </a:lnTo>
                  <a:cubicBezTo>
                    <a:pt x="102" y="574"/>
                    <a:pt x="122" y="574"/>
                    <a:pt x="122" y="574"/>
                  </a:cubicBezTo>
                  <a:lnTo>
                    <a:pt x="122" y="553"/>
                  </a:lnTo>
                  <a:cubicBezTo>
                    <a:pt x="122" y="533"/>
                    <a:pt x="122" y="512"/>
                    <a:pt x="102" y="512"/>
                  </a:cubicBezTo>
                  <a:lnTo>
                    <a:pt x="82" y="512"/>
                  </a:lnTo>
                  <a:cubicBezTo>
                    <a:pt x="82" y="492"/>
                    <a:pt x="82" y="492"/>
                    <a:pt x="82" y="471"/>
                  </a:cubicBezTo>
                  <a:cubicBezTo>
                    <a:pt x="61" y="471"/>
                    <a:pt x="82" y="451"/>
                    <a:pt x="82" y="451"/>
                  </a:cubicBezTo>
                  <a:cubicBezTo>
                    <a:pt x="82" y="430"/>
                    <a:pt x="82" y="410"/>
                    <a:pt x="82" y="410"/>
                  </a:cubicBezTo>
                  <a:cubicBezTo>
                    <a:pt x="82" y="410"/>
                    <a:pt x="102" y="410"/>
                    <a:pt x="102" y="389"/>
                  </a:cubicBezTo>
                  <a:cubicBezTo>
                    <a:pt x="102" y="389"/>
                    <a:pt x="122" y="389"/>
                    <a:pt x="122" y="369"/>
                  </a:cubicBezTo>
                  <a:cubicBezTo>
                    <a:pt x="122" y="369"/>
                    <a:pt x="122" y="348"/>
                    <a:pt x="143" y="348"/>
                  </a:cubicBezTo>
                  <a:lnTo>
                    <a:pt x="164" y="348"/>
                  </a:lnTo>
                  <a:cubicBezTo>
                    <a:pt x="164" y="348"/>
                    <a:pt x="164" y="348"/>
                    <a:pt x="184" y="348"/>
                  </a:cubicBezTo>
                  <a:cubicBezTo>
                    <a:pt x="184" y="369"/>
                    <a:pt x="184" y="369"/>
                    <a:pt x="184" y="389"/>
                  </a:cubicBezTo>
                  <a:lnTo>
                    <a:pt x="204" y="389"/>
                  </a:lnTo>
                  <a:cubicBezTo>
                    <a:pt x="204" y="389"/>
                    <a:pt x="204" y="410"/>
                    <a:pt x="225" y="410"/>
                  </a:cubicBezTo>
                  <a:lnTo>
                    <a:pt x="246" y="410"/>
                  </a:lnTo>
                  <a:cubicBezTo>
                    <a:pt x="266" y="410"/>
                    <a:pt x="307" y="410"/>
                    <a:pt x="307" y="410"/>
                  </a:cubicBezTo>
                  <a:cubicBezTo>
                    <a:pt x="328" y="410"/>
                    <a:pt x="348" y="410"/>
                    <a:pt x="368" y="410"/>
                  </a:cubicBezTo>
                  <a:cubicBezTo>
                    <a:pt x="368" y="430"/>
                    <a:pt x="389" y="430"/>
                    <a:pt x="389" y="430"/>
                  </a:cubicBezTo>
                  <a:cubicBezTo>
                    <a:pt x="410" y="430"/>
                    <a:pt x="450" y="451"/>
                    <a:pt x="492" y="451"/>
                  </a:cubicBezTo>
                  <a:cubicBezTo>
                    <a:pt x="512" y="471"/>
                    <a:pt x="594" y="492"/>
                    <a:pt x="614" y="512"/>
                  </a:cubicBezTo>
                  <a:cubicBezTo>
                    <a:pt x="635" y="533"/>
                    <a:pt x="676" y="553"/>
                    <a:pt x="696" y="574"/>
                  </a:cubicBezTo>
                  <a:cubicBezTo>
                    <a:pt x="717" y="574"/>
                    <a:pt x="717" y="615"/>
                    <a:pt x="717" y="635"/>
                  </a:cubicBezTo>
                  <a:cubicBezTo>
                    <a:pt x="717" y="656"/>
                    <a:pt x="758" y="697"/>
                    <a:pt x="758" y="697"/>
                  </a:cubicBezTo>
                  <a:cubicBezTo>
                    <a:pt x="1086" y="20"/>
                    <a:pt x="1086" y="20"/>
                    <a:pt x="1086" y="20"/>
                  </a:cubicBezTo>
                  <a:cubicBezTo>
                    <a:pt x="1598" y="0"/>
                    <a:pt x="1598" y="0"/>
                    <a:pt x="1598" y="0"/>
                  </a:cubicBezTo>
                  <a:cubicBezTo>
                    <a:pt x="1721" y="369"/>
                    <a:pt x="1721" y="369"/>
                    <a:pt x="1721" y="369"/>
                  </a:cubicBezTo>
                  <a:lnTo>
                    <a:pt x="1721" y="389"/>
                  </a:lnTo>
                  <a:cubicBezTo>
                    <a:pt x="1721" y="410"/>
                    <a:pt x="1741" y="430"/>
                    <a:pt x="1741" y="430"/>
                  </a:cubicBezTo>
                  <a:lnTo>
                    <a:pt x="1762" y="451"/>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008" name="Freeform 7">
              <a:extLst>
                <a:ext uri="{FF2B5EF4-FFF2-40B4-BE49-F238E27FC236}">
                  <a16:creationId xmlns:a16="http://schemas.microsoft.com/office/drawing/2014/main" id="{A30D49BB-BD35-4BF9-83FC-241DFA534627}"/>
                </a:ext>
              </a:extLst>
            </p:cNvPr>
            <p:cNvSpPr>
              <a:spLocks noChangeArrowheads="1"/>
            </p:cNvSpPr>
            <p:nvPr/>
          </p:nvSpPr>
          <p:spPr bwMode="auto">
            <a:xfrm>
              <a:off x="781050" y="5527675"/>
              <a:ext cx="30163" cy="44450"/>
            </a:xfrm>
            <a:custGeom>
              <a:avLst/>
              <a:gdLst>
                <a:gd name="T0" fmla="*/ 82 w 83"/>
                <a:gd name="T1" fmla="*/ 61 h 123"/>
                <a:gd name="T2" fmla="*/ 82 w 83"/>
                <a:gd name="T3" fmla="*/ 61 h 123"/>
                <a:gd name="T4" fmla="*/ 82 w 83"/>
                <a:gd name="T5" fmla="*/ 102 h 123"/>
                <a:gd name="T6" fmla="*/ 82 w 83"/>
                <a:gd name="T7" fmla="*/ 122 h 123"/>
                <a:gd name="T8" fmla="*/ 61 w 83"/>
                <a:gd name="T9" fmla="*/ 122 h 123"/>
                <a:gd name="T10" fmla="*/ 40 w 83"/>
                <a:gd name="T11" fmla="*/ 122 h 123"/>
                <a:gd name="T12" fmla="*/ 40 w 83"/>
                <a:gd name="T13" fmla="*/ 122 h 123"/>
                <a:gd name="T14" fmla="*/ 20 w 83"/>
                <a:gd name="T15" fmla="*/ 102 h 123"/>
                <a:gd name="T16" fmla="*/ 0 w 83"/>
                <a:gd name="T17" fmla="*/ 82 h 123"/>
                <a:gd name="T18" fmla="*/ 20 w 83"/>
                <a:gd name="T19" fmla="*/ 82 h 123"/>
                <a:gd name="T20" fmla="*/ 61 w 83"/>
                <a:gd name="T21" fmla="*/ 20 h 123"/>
                <a:gd name="T22" fmla="*/ 61 w 83"/>
                <a:gd name="T23" fmla="*/ 0 h 123"/>
                <a:gd name="T24" fmla="*/ 82 w 83"/>
                <a:gd name="T25" fmla="*/ 0 h 123"/>
                <a:gd name="T26" fmla="*/ 82 w 83"/>
                <a:gd name="T27" fmla="*/ 20 h 123"/>
                <a:gd name="T28" fmla="*/ 82 w 83"/>
                <a:gd name="T29" fmla="*/ 40 h 123"/>
                <a:gd name="T30" fmla="*/ 82 w 83"/>
                <a:gd name="T31" fmla="*/ 6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3" h="123">
                  <a:moveTo>
                    <a:pt x="82" y="61"/>
                  </a:moveTo>
                  <a:lnTo>
                    <a:pt x="82" y="61"/>
                  </a:lnTo>
                  <a:cubicBezTo>
                    <a:pt x="82" y="82"/>
                    <a:pt x="82" y="102"/>
                    <a:pt x="82" y="102"/>
                  </a:cubicBezTo>
                  <a:lnTo>
                    <a:pt x="82" y="122"/>
                  </a:lnTo>
                  <a:cubicBezTo>
                    <a:pt x="61" y="122"/>
                    <a:pt x="61" y="122"/>
                    <a:pt x="61" y="122"/>
                  </a:cubicBezTo>
                  <a:lnTo>
                    <a:pt x="40" y="122"/>
                  </a:lnTo>
                  <a:lnTo>
                    <a:pt x="40" y="122"/>
                  </a:lnTo>
                  <a:lnTo>
                    <a:pt x="20" y="102"/>
                  </a:lnTo>
                  <a:cubicBezTo>
                    <a:pt x="20" y="102"/>
                    <a:pt x="20" y="102"/>
                    <a:pt x="0" y="82"/>
                  </a:cubicBezTo>
                  <a:cubicBezTo>
                    <a:pt x="20" y="82"/>
                    <a:pt x="20" y="82"/>
                    <a:pt x="20" y="82"/>
                  </a:cubicBezTo>
                  <a:cubicBezTo>
                    <a:pt x="20" y="82"/>
                    <a:pt x="40" y="40"/>
                    <a:pt x="61" y="20"/>
                  </a:cubicBezTo>
                  <a:lnTo>
                    <a:pt x="61" y="0"/>
                  </a:lnTo>
                  <a:lnTo>
                    <a:pt x="82" y="0"/>
                  </a:lnTo>
                  <a:cubicBezTo>
                    <a:pt x="82" y="20"/>
                    <a:pt x="82" y="20"/>
                    <a:pt x="82" y="20"/>
                  </a:cubicBezTo>
                  <a:cubicBezTo>
                    <a:pt x="82" y="40"/>
                    <a:pt x="82" y="40"/>
                    <a:pt x="82" y="40"/>
                  </a:cubicBezTo>
                  <a:cubicBezTo>
                    <a:pt x="82" y="61"/>
                    <a:pt x="82" y="61"/>
                    <a:pt x="82" y="6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009" name="Freeform 8">
              <a:extLst>
                <a:ext uri="{FF2B5EF4-FFF2-40B4-BE49-F238E27FC236}">
                  <a16:creationId xmlns:a16="http://schemas.microsoft.com/office/drawing/2014/main" id="{EC5CA4B0-E32E-4846-9DA4-31F7DE282C1C}"/>
                </a:ext>
              </a:extLst>
            </p:cNvPr>
            <p:cNvSpPr>
              <a:spLocks noChangeArrowheads="1"/>
            </p:cNvSpPr>
            <p:nvPr/>
          </p:nvSpPr>
          <p:spPr bwMode="auto">
            <a:xfrm>
              <a:off x="831850" y="5505450"/>
              <a:ext cx="38100" cy="80963"/>
            </a:xfrm>
            <a:custGeom>
              <a:avLst/>
              <a:gdLst>
                <a:gd name="T0" fmla="*/ 82 w 104"/>
                <a:gd name="T1" fmla="*/ 205 h 227"/>
                <a:gd name="T2" fmla="*/ 82 w 104"/>
                <a:gd name="T3" fmla="*/ 205 h 227"/>
                <a:gd name="T4" fmla="*/ 82 w 104"/>
                <a:gd name="T5" fmla="*/ 205 h 227"/>
                <a:gd name="T6" fmla="*/ 61 w 104"/>
                <a:gd name="T7" fmla="*/ 205 h 227"/>
                <a:gd name="T8" fmla="*/ 41 w 104"/>
                <a:gd name="T9" fmla="*/ 205 h 227"/>
                <a:gd name="T10" fmla="*/ 21 w 104"/>
                <a:gd name="T11" fmla="*/ 226 h 227"/>
                <a:gd name="T12" fmla="*/ 21 w 104"/>
                <a:gd name="T13" fmla="*/ 205 h 227"/>
                <a:gd name="T14" fmla="*/ 0 w 104"/>
                <a:gd name="T15" fmla="*/ 205 h 227"/>
                <a:gd name="T16" fmla="*/ 0 w 104"/>
                <a:gd name="T17" fmla="*/ 184 h 227"/>
                <a:gd name="T18" fmla="*/ 0 w 104"/>
                <a:gd name="T19" fmla="*/ 164 h 227"/>
                <a:gd name="T20" fmla="*/ 0 w 104"/>
                <a:gd name="T21" fmla="*/ 144 h 227"/>
                <a:gd name="T22" fmla="*/ 21 w 104"/>
                <a:gd name="T23" fmla="*/ 144 h 227"/>
                <a:gd name="T24" fmla="*/ 21 w 104"/>
                <a:gd name="T25" fmla="*/ 123 h 227"/>
                <a:gd name="T26" fmla="*/ 41 w 104"/>
                <a:gd name="T27" fmla="*/ 82 h 227"/>
                <a:gd name="T28" fmla="*/ 41 w 104"/>
                <a:gd name="T29" fmla="*/ 82 h 227"/>
                <a:gd name="T30" fmla="*/ 41 w 104"/>
                <a:gd name="T31" fmla="*/ 42 h 227"/>
                <a:gd name="T32" fmla="*/ 61 w 104"/>
                <a:gd name="T33" fmla="*/ 21 h 227"/>
                <a:gd name="T34" fmla="*/ 61 w 104"/>
                <a:gd name="T35" fmla="*/ 0 h 227"/>
                <a:gd name="T36" fmla="*/ 82 w 104"/>
                <a:gd name="T37" fmla="*/ 0 h 227"/>
                <a:gd name="T38" fmla="*/ 103 w 104"/>
                <a:gd name="T39" fmla="*/ 0 h 227"/>
                <a:gd name="T40" fmla="*/ 82 w 104"/>
                <a:gd name="T41" fmla="*/ 21 h 227"/>
                <a:gd name="T42" fmla="*/ 103 w 104"/>
                <a:gd name="T43" fmla="*/ 62 h 227"/>
                <a:gd name="T44" fmla="*/ 103 w 104"/>
                <a:gd name="T45" fmla="*/ 123 h 227"/>
                <a:gd name="T46" fmla="*/ 82 w 104"/>
                <a:gd name="T47" fmla="*/ 164 h 227"/>
                <a:gd name="T48" fmla="*/ 82 w 104"/>
                <a:gd name="T49" fmla="*/ 205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4" h="227">
                  <a:moveTo>
                    <a:pt x="82" y="205"/>
                  </a:moveTo>
                  <a:lnTo>
                    <a:pt x="82" y="205"/>
                  </a:lnTo>
                  <a:lnTo>
                    <a:pt x="82" y="205"/>
                  </a:lnTo>
                  <a:cubicBezTo>
                    <a:pt x="61" y="205"/>
                    <a:pt x="61" y="205"/>
                    <a:pt x="61" y="205"/>
                  </a:cubicBezTo>
                  <a:lnTo>
                    <a:pt x="41" y="205"/>
                  </a:lnTo>
                  <a:cubicBezTo>
                    <a:pt x="41" y="226"/>
                    <a:pt x="21" y="226"/>
                    <a:pt x="21" y="226"/>
                  </a:cubicBezTo>
                  <a:lnTo>
                    <a:pt x="21" y="205"/>
                  </a:lnTo>
                  <a:cubicBezTo>
                    <a:pt x="21" y="205"/>
                    <a:pt x="21" y="205"/>
                    <a:pt x="0" y="205"/>
                  </a:cubicBezTo>
                  <a:lnTo>
                    <a:pt x="0" y="184"/>
                  </a:lnTo>
                  <a:cubicBezTo>
                    <a:pt x="0" y="184"/>
                    <a:pt x="0" y="184"/>
                    <a:pt x="0" y="164"/>
                  </a:cubicBezTo>
                  <a:cubicBezTo>
                    <a:pt x="0" y="164"/>
                    <a:pt x="0" y="164"/>
                    <a:pt x="0" y="144"/>
                  </a:cubicBezTo>
                  <a:lnTo>
                    <a:pt x="21" y="144"/>
                  </a:lnTo>
                  <a:cubicBezTo>
                    <a:pt x="21" y="123"/>
                    <a:pt x="21" y="123"/>
                    <a:pt x="21" y="123"/>
                  </a:cubicBezTo>
                  <a:cubicBezTo>
                    <a:pt x="21" y="102"/>
                    <a:pt x="21" y="102"/>
                    <a:pt x="41" y="82"/>
                  </a:cubicBezTo>
                  <a:lnTo>
                    <a:pt x="41" y="82"/>
                  </a:lnTo>
                  <a:cubicBezTo>
                    <a:pt x="41" y="62"/>
                    <a:pt x="41" y="62"/>
                    <a:pt x="41" y="42"/>
                  </a:cubicBezTo>
                  <a:cubicBezTo>
                    <a:pt x="41" y="42"/>
                    <a:pt x="41" y="21"/>
                    <a:pt x="61" y="21"/>
                  </a:cubicBezTo>
                  <a:lnTo>
                    <a:pt x="61" y="0"/>
                  </a:lnTo>
                  <a:lnTo>
                    <a:pt x="82" y="0"/>
                  </a:lnTo>
                  <a:cubicBezTo>
                    <a:pt x="82" y="0"/>
                    <a:pt x="82" y="0"/>
                    <a:pt x="103" y="0"/>
                  </a:cubicBezTo>
                  <a:cubicBezTo>
                    <a:pt x="103" y="0"/>
                    <a:pt x="82" y="0"/>
                    <a:pt x="82" y="21"/>
                  </a:cubicBezTo>
                  <a:lnTo>
                    <a:pt x="103" y="62"/>
                  </a:lnTo>
                  <a:cubicBezTo>
                    <a:pt x="103" y="82"/>
                    <a:pt x="103" y="102"/>
                    <a:pt x="103" y="123"/>
                  </a:cubicBezTo>
                  <a:cubicBezTo>
                    <a:pt x="103" y="123"/>
                    <a:pt x="82" y="144"/>
                    <a:pt x="82" y="164"/>
                  </a:cubicBezTo>
                  <a:cubicBezTo>
                    <a:pt x="82" y="164"/>
                    <a:pt x="82" y="184"/>
                    <a:pt x="82" y="205"/>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010" name="Freeform 9">
              <a:extLst>
                <a:ext uri="{FF2B5EF4-FFF2-40B4-BE49-F238E27FC236}">
                  <a16:creationId xmlns:a16="http://schemas.microsoft.com/office/drawing/2014/main" id="{29049B6F-0348-411B-AF38-3FD3C9C38DAB}"/>
                </a:ext>
              </a:extLst>
            </p:cNvPr>
            <p:cNvSpPr>
              <a:spLocks noChangeArrowheads="1"/>
            </p:cNvSpPr>
            <p:nvPr/>
          </p:nvSpPr>
          <p:spPr bwMode="auto">
            <a:xfrm>
              <a:off x="795338" y="5416550"/>
              <a:ext cx="74612" cy="303213"/>
            </a:xfrm>
            <a:custGeom>
              <a:avLst/>
              <a:gdLst>
                <a:gd name="T0" fmla="*/ 206 w 207"/>
                <a:gd name="T1" fmla="*/ 62 h 841"/>
                <a:gd name="T2" fmla="*/ 206 w 207"/>
                <a:gd name="T3" fmla="*/ 164 h 841"/>
                <a:gd name="T4" fmla="*/ 206 w 207"/>
                <a:gd name="T5" fmla="*/ 246 h 841"/>
                <a:gd name="T6" fmla="*/ 164 w 207"/>
                <a:gd name="T7" fmla="*/ 246 h 841"/>
                <a:gd name="T8" fmla="*/ 144 w 207"/>
                <a:gd name="T9" fmla="*/ 288 h 841"/>
                <a:gd name="T10" fmla="*/ 144 w 207"/>
                <a:gd name="T11" fmla="*/ 328 h 841"/>
                <a:gd name="T12" fmla="*/ 124 w 207"/>
                <a:gd name="T13" fmla="*/ 390 h 841"/>
                <a:gd name="T14" fmla="*/ 103 w 207"/>
                <a:gd name="T15" fmla="*/ 410 h 841"/>
                <a:gd name="T16" fmla="*/ 103 w 207"/>
                <a:gd name="T17" fmla="*/ 451 h 841"/>
                <a:gd name="T18" fmla="*/ 124 w 207"/>
                <a:gd name="T19" fmla="*/ 472 h 841"/>
                <a:gd name="T20" fmla="*/ 164 w 207"/>
                <a:gd name="T21" fmla="*/ 451 h 841"/>
                <a:gd name="T22" fmla="*/ 185 w 207"/>
                <a:gd name="T23" fmla="*/ 472 h 841"/>
                <a:gd name="T24" fmla="*/ 185 w 207"/>
                <a:gd name="T25" fmla="*/ 533 h 841"/>
                <a:gd name="T26" fmla="*/ 164 w 207"/>
                <a:gd name="T27" fmla="*/ 574 h 841"/>
                <a:gd name="T28" fmla="*/ 144 w 207"/>
                <a:gd name="T29" fmla="*/ 615 h 841"/>
                <a:gd name="T30" fmla="*/ 124 w 207"/>
                <a:gd name="T31" fmla="*/ 636 h 841"/>
                <a:gd name="T32" fmla="*/ 124 w 207"/>
                <a:gd name="T33" fmla="*/ 676 h 841"/>
                <a:gd name="T34" fmla="*/ 124 w 207"/>
                <a:gd name="T35" fmla="*/ 718 h 841"/>
                <a:gd name="T36" fmla="*/ 124 w 207"/>
                <a:gd name="T37" fmla="*/ 779 h 841"/>
                <a:gd name="T38" fmla="*/ 103 w 207"/>
                <a:gd name="T39" fmla="*/ 820 h 841"/>
                <a:gd name="T40" fmla="*/ 82 w 207"/>
                <a:gd name="T41" fmla="*/ 840 h 841"/>
                <a:gd name="T42" fmla="*/ 62 w 207"/>
                <a:gd name="T43" fmla="*/ 840 h 841"/>
                <a:gd name="T44" fmla="*/ 62 w 207"/>
                <a:gd name="T45" fmla="*/ 779 h 841"/>
                <a:gd name="T46" fmla="*/ 42 w 207"/>
                <a:gd name="T47" fmla="*/ 718 h 841"/>
                <a:gd name="T48" fmla="*/ 62 w 207"/>
                <a:gd name="T49" fmla="*/ 656 h 841"/>
                <a:gd name="T50" fmla="*/ 42 w 207"/>
                <a:gd name="T51" fmla="*/ 615 h 841"/>
                <a:gd name="T52" fmla="*/ 42 w 207"/>
                <a:gd name="T53" fmla="*/ 574 h 841"/>
                <a:gd name="T54" fmla="*/ 21 w 207"/>
                <a:gd name="T55" fmla="*/ 512 h 841"/>
                <a:gd name="T56" fmla="*/ 0 w 207"/>
                <a:gd name="T57" fmla="*/ 451 h 841"/>
                <a:gd name="T58" fmla="*/ 21 w 207"/>
                <a:gd name="T59" fmla="*/ 430 h 841"/>
                <a:gd name="T60" fmla="*/ 42 w 207"/>
                <a:gd name="T61" fmla="*/ 410 h 841"/>
                <a:gd name="T62" fmla="*/ 42 w 207"/>
                <a:gd name="T63" fmla="*/ 348 h 841"/>
                <a:gd name="T64" fmla="*/ 42 w 207"/>
                <a:gd name="T65" fmla="*/ 308 h 841"/>
                <a:gd name="T66" fmla="*/ 42 w 207"/>
                <a:gd name="T67" fmla="*/ 267 h 841"/>
                <a:gd name="T68" fmla="*/ 82 w 207"/>
                <a:gd name="T69" fmla="*/ 144 h 841"/>
                <a:gd name="T70" fmla="*/ 103 w 207"/>
                <a:gd name="T71" fmla="*/ 0 h 841"/>
                <a:gd name="T72" fmla="*/ 144 w 207"/>
                <a:gd name="T73" fmla="*/ 42 h 841"/>
                <a:gd name="T74" fmla="*/ 185 w 207"/>
                <a:gd name="T75" fmla="*/ 21 h 841"/>
                <a:gd name="T76" fmla="*/ 206 w 207"/>
                <a:gd name="T77" fmla="*/ 62 h 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7" h="841">
                  <a:moveTo>
                    <a:pt x="206" y="62"/>
                  </a:moveTo>
                  <a:lnTo>
                    <a:pt x="206" y="62"/>
                  </a:lnTo>
                  <a:lnTo>
                    <a:pt x="206" y="103"/>
                  </a:lnTo>
                  <a:cubicBezTo>
                    <a:pt x="206" y="124"/>
                    <a:pt x="206" y="144"/>
                    <a:pt x="206" y="164"/>
                  </a:cubicBezTo>
                  <a:cubicBezTo>
                    <a:pt x="206" y="164"/>
                    <a:pt x="206" y="206"/>
                    <a:pt x="206" y="226"/>
                  </a:cubicBezTo>
                  <a:cubicBezTo>
                    <a:pt x="206" y="226"/>
                    <a:pt x="206" y="226"/>
                    <a:pt x="206" y="246"/>
                  </a:cubicBezTo>
                  <a:cubicBezTo>
                    <a:pt x="185" y="246"/>
                    <a:pt x="185" y="246"/>
                    <a:pt x="185" y="246"/>
                  </a:cubicBezTo>
                  <a:lnTo>
                    <a:pt x="164" y="246"/>
                  </a:lnTo>
                  <a:lnTo>
                    <a:pt x="164" y="267"/>
                  </a:lnTo>
                  <a:cubicBezTo>
                    <a:pt x="144" y="267"/>
                    <a:pt x="144" y="288"/>
                    <a:pt x="144" y="288"/>
                  </a:cubicBezTo>
                  <a:cubicBezTo>
                    <a:pt x="144" y="308"/>
                    <a:pt x="144" y="308"/>
                    <a:pt x="144" y="328"/>
                  </a:cubicBezTo>
                  <a:lnTo>
                    <a:pt x="144" y="328"/>
                  </a:lnTo>
                  <a:cubicBezTo>
                    <a:pt x="124" y="348"/>
                    <a:pt x="124" y="348"/>
                    <a:pt x="124" y="369"/>
                  </a:cubicBezTo>
                  <a:cubicBezTo>
                    <a:pt x="124" y="369"/>
                    <a:pt x="124" y="369"/>
                    <a:pt x="124" y="390"/>
                  </a:cubicBezTo>
                  <a:lnTo>
                    <a:pt x="103" y="390"/>
                  </a:lnTo>
                  <a:cubicBezTo>
                    <a:pt x="103" y="410"/>
                    <a:pt x="103" y="410"/>
                    <a:pt x="103" y="410"/>
                  </a:cubicBezTo>
                  <a:cubicBezTo>
                    <a:pt x="103" y="430"/>
                    <a:pt x="103" y="430"/>
                    <a:pt x="103" y="430"/>
                  </a:cubicBezTo>
                  <a:lnTo>
                    <a:pt x="103" y="451"/>
                  </a:lnTo>
                  <a:cubicBezTo>
                    <a:pt x="124" y="451"/>
                    <a:pt x="124" y="451"/>
                    <a:pt x="124" y="451"/>
                  </a:cubicBezTo>
                  <a:lnTo>
                    <a:pt x="124" y="472"/>
                  </a:lnTo>
                  <a:cubicBezTo>
                    <a:pt x="124" y="472"/>
                    <a:pt x="144" y="472"/>
                    <a:pt x="144" y="451"/>
                  </a:cubicBezTo>
                  <a:lnTo>
                    <a:pt x="164" y="451"/>
                  </a:lnTo>
                  <a:cubicBezTo>
                    <a:pt x="164" y="451"/>
                    <a:pt x="164" y="451"/>
                    <a:pt x="185" y="451"/>
                  </a:cubicBezTo>
                  <a:lnTo>
                    <a:pt x="185" y="472"/>
                  </a:lnTo>
                  <a:cubicBezTo>
                    <a:pt x="185" y="492"/>
                    <a:pt x="185" y="492"/>
                    <a:pt x="185" y="512"/>
                  </a:cubicBezTo>
                  <a:lnTo>
                    <a:pt x="185" y="533"/>
                  </a:lnTo>
                  <a:lnTo>
                    <a:pt x="164" y="554"/>
                  </a:lnTo>
                  <a:lnTo>
                    <a:pt x="164" y="574"/>
                  </a:lnTo>
                  <a:lnTo>
                    <a:pt x="144" y="574"/>
                  </a:lnTo>
                  <a:cubicBezTo>
                    <a:pt x="144" y="594"/>
                    <a:pt x="144" y="594"/>
                    <a:pt x="144" y="615"/>
                  </a:cubicBezTo>
                  <a:cubicBezTo>
                    <a:pt x="144" y="615"/>
                    <a:pt x="144" y="615"/>
                    <a:pt x="124" y="636"/>
                  </a:cubicBezTo>
                  <a:lnTo>
                    <a:pt x="124" y="636"/>
                  </a:lnTo>
                  <a:lnTo>
                    <a:pt x="124" y="656"/>
                  </a:lnTo>
                  <a:cubicBezTo>
                    <a:pt x="103" y="656"/>
                    <a:pt x="124" y="676"/>
                    <a:pt x="124" y="676"/>
                  </a:cubicBezTo>
                  <a:lnTo>
                    <a:pt x="124" y="697"/>
                  </a:lnTo>
                  <a:lnTo>
                    <a:pt x="124" y="718"/>
                  </a:lnTo>
                  <a:cubicBezTo>
                    <a:pt x="124" y="738"/>
                    <a:pt x="124" y="738"/>
                    <a:pt x="124" y="758"/>
                  </a:cubicBezTo>
                  <a:lnTo>
                    <a:pt x="124" y="779"/>
                  </a:lnTo>
                  <a:lnTo>
                    <a:pt x="124" y="800"/>
                  </a:lnTo>
                  <a:cubicBezTo>
                    <a:pt x="103" y="820"/>
                    <a:pt x="103" y="820"/>
                    <a:pt x="103" y="820"/>
                  </a:cubicBezTo>
                  <a:cubicBezTo>
                    <a:pt x="82" y="820"/>
                    <a:pt x="82" y="840"/>
                    <a:pt x="82" y="840"/>
                  </a:cubicBezTo>
                  <a:lnTo>
                    <a:pt x="82" y="840"/>
                  </a:lnTo>
                  <a:lnTo>
                    <a:pt x="82" y="840"/>
                  </a:lnTo>
                  <a:lnTo>
                    <a:pt x="62" y="840"/>
                  </a:lnTo>
                  <a:cubicBezTo>
                    <a:pt x="62" y="820"/>
                    <a:pt x="62" y="820"/>
                    <a:pt x="62" y="820"/>
                  </a:cubicBezTo>
                  <a:cubicBezTo>
                    <a:pt x="62" y="800"/>
                    <a:pt x="62" y="779"/>
                    <a:pt x="62" y="779"/>
                  </a:cubicBezTo>
                  <a:cubicBezTo>
                    <a:pt x="62" y="758"/>
                    <a:pt x="62" y="758"/>
                    <a:pt x="62" y="738"/>
                  </a:cubicBezTo>
                  <a:lnTo>
                    <a:pt x="42" y="718"/>
                  </a:lnTo>
                  <a:lnTo>
                    <a:pt x="42" y="697"/>
                  </a:lnTo>
                  <a:cubicBezTo>
                    <a:pt x="42" y="676"/>
                    <a:pt x="62" y="676"/>
                    <a:pt x="62" y="656"/>
                  </a:cubicBezTo>
                  <a:lnTo>
                    <a:pt x="62" y="636"/>
                  </a:lnTo>
                  <a:cubicBezTo>
                    <a:pt x="62" y="636"/>
                    <a:pt x="62" y="615"/>
                    <a:pt x="42" y="615"/>
                  </a:cubicBezTo>
                  <a:lnTo>
                    <a:pt x="42" y="594"/>
                  </a:lnTo>
                  <a:lnTo>
                    <a:pt x="42" y="574"/>
                  </a:lnTo>
                  <a:cubicBezTo>
                    <a:pt x="42" y="574"/>
                    <a:pt x="21" y="554"/>
                    <a:pt x="21" y="533"/>
                  </a:cubicBezTo>
                  <a:lnTo>
                    <a:pt x="21" y="512"/>
                  </a:lnTo>
                  <a:cubicBezTo>
                    <a:pt x="21" y="512"/>
                    <a:pt x="21" y="492"/>
                    <a:pt x="21" y="472"/>
                  </a:cubicBezTo>
                  <a:cubicBezTo>
                    <a:pt x="0" y="472"/>
                    <a:pt x="0" y="451"/>
                    <a:pt x="0" y="451"/>
                  </a:cubicBezTo>
                  <a:cubicBezTo>
                    <a:pt x="0" y="451"/>
                    <a:pt x="0" y="451"/>
                    <a:pt x="0" y="430"/>
                  </a:cubicBezTo>
                  <a:lnTo>
                    <a:pt x="21" y="430"/>
                  </a:lnTo>
                  <a:cubicBezTo>
                    <a:pt x="21" y="430"/>
                    <a:pt x="21" y="430"/>
                    <a:pt x="42" y="430"/>
                  </a:cubicBezTo>
                  <a:lnTo>
                    <a:pt x="42" y="410"/>
                  </a:lnTo>
                  <a:cubicBezTo>
                    <a:pt x="42" y="410"/>
                    <a:pt x="42" y="390"/>
                    <a:pt x="42" y="369"/>
                  </a:cubicBezTo>
                  <a:cubicBezTo>
                    <a:pt x="42" y="369"/>
                    <a:pt x="42" y="369"/>
                    <a:pt x="42" y="348"/>
                  </a:cubicBezTo>
                  <a:cubicBezTo>
                    <a:pt x="42" y="348"/>
                    <a:pt x="42" y="348"/>
                    <a:pt x="42" y="328"/>
                  </a:cubicBezTo>
                  <a:cubicBezTo>
                    <a:pt x="42" y="328"/>
                    <a:pt x="42" y="328"/>
                    <a:pt x="42" y="308"/>
                  </a:cubicBezTo>
                  <a:lnTo>
                    <a:pt x="21" y="308"/>
                  </a:lnTo>
                  <a:cubicBezTo>
                    <a:pt x="42" y="288"/>
                    <a:pt x="42" y="288"/>
                    <a:pt x="42" y="267"/>
                  </a:cubicBezTo>
                  <a:cubicBezTo>
                    <a:pt x="42" y="246"/>
                    <a:pt x="42" y="226"/>
                    <a:pt x="62" y="206"/>
                  </a:cubicBezTo>
                  <a:cubicBezTo>
                    <a:pt x="62" y="185"/>
                    <a:pt x="62" y="144"/>
                    <a:pt x="82" y="144"/>
                  </a:cubicBezTo>
                  <a:cubicBezTo>
                    <a:pt x="82" y="124"/>
                    <a:pt x="82" y="82"/>
                    <a:pt x="82" y="82"/>
                  </a:cubicBezTo>
                  <a:cubicBezTo>
                    <a:pt x="103" y="62"/>
                    <a:pt x="103" y="21"/>
                    <a:pt x="103" y="0"/>
                  </a:cubicBezTo>
                  <a:cubicBezTo>
                    <a:pt x="103" y="21"/>
                    <a:pt x="124" y="21"/>
                    <a:pt x="124" y="21"/>
                  </a:cubicBezTo>
                  <a:cubicBezTo>
                    <a:pt x="124" y="21"/>
                    <a:pt x="124" y="42"/>
                    <a:pt x="144" y="42"/>
                  </a:cubicBezTo>
                  <a:lnTo>
                    <a:pt x="164" y="42"/>
                  </a:lnTo>
                  <a:cubicBezTo>
                    <a:pt x="185" y="42"/>
                    <a:pt x="185" y="42"/>
                    <a:pt x="185" y="21"/>
                  </a:cubicBezTo>
                  <a:cubicBezTo>
                    <a:pt x="185" y="21"/>
                    <a:pt x="185" y="21"/>
                    <a:pt x="206" y="21"/>
                  </a:cubicBezTo>
                  <a:cubicBezTo>
                    <a:pt x="206" y="42"/>
                    <a:pt x="206" y="42"/>
                    <a:pt x="206" y="62"/>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011" name="Freeform 10">
              <a:extLst>
                <a:ext uri="{FF2B5EF4-FFF2-40B4-BE49-F238E27FC236}">
                  <a16:creationId xmlns:a16="http://schemas.microsoft.com/office/drawing/2014/main" id="{787B2CD1-9E47-49F9-820D-DAD6076931C8}"/>
                </a:ext>
              </a:extLst>
            </p:cNvPr>
            <p:cNvSpPr>
              <a:spLocks noChangeArrowheads="1"/>
            </p:cNvSpPr>
            <p:nvPr/>
          </p:nvSpPr>
          <p:spPr bwMode="auto">
            <a:xfrm>
              <a:off x="1393825" y="4878388"/>
              <a:ext cx="119063" cy="80962"/>
            </a:xfrm>
            <a:custGeom>
              <a:avLst/>
              <a:gdLst>
                <a:gd name="T0" fmla="*/ 20 w 329"/>
                <a:gd name="T1" fmla="*/ 61 h 226"/>
                <a:gd name="T2" fmla="*/ 20 w 329"/>
                <a:gd name="T3" fmla="*/ 61 h 226"/>
                <a:gd name="T4" fmla="*/ 20 w 329"/>
                <a:gd name="T5" fmla="*/ 40 h 226"/>
                <a:gd name="T6" fmla="*/ 0 w 329"/>
                <a:gd name="T7" fmla="*/ 40 h 226"/>
                <a:gd name="T8" fmla="*/ 20 w 329"/>
                <a:gd name="T9" fmla="*/ 40 h 226"/>
                <a:gd name="T10" fmla="*/ 40 w 329"/>
                <a:gd name="T11" fmla="*/ 0 h 226"/>
                <a:gd name="T12" fmla="*/ 61 w 329"/>
                <a:gd name="T13" fmla="*/ 20 h 226"/>
                <a:gd name="T14" fmla="*/ 102 w 329"/>
                <a:gd name="T15" fmla="*/ 0 h 226"/>
                <a:gd name="T16" fmla="*/ 143 w 329"/>
                <a:gd name="T17" fmla="*/ 20 h 226"/>
                <a:gd name="T18" fmla="*/ 164 w 329"/>
                <a:gd name="T19" fmla="*/ 40 h 226"/>
                <a:gd name="T20" fmla="*/ 184 w 329"/>
                <a:gd name="T21" fmla="*/ 61 h 226"/>
                <a:gd name="T22" fmla="*/ 204 w 329"/>
                <a:gd name="T23" fmla="*/ 102 h 226"/>
                <a:gd name="T24" fmla="*/ 225 w 329"/>
                <a:gd name="T25" fmla="*/ 102 h 226"/>
                <a:gd name="T26" fmla="*/ 266 w 329"/>
                <a:gd name="T27" fmla="*/ 102 h 226"/>
                <a:gd name="T28" fmla="*/ 307 w 329"/>
                <a:gd name="T29" fmla="*/ 122 h 226"/>
                <a:gd name="T30" fmla="*/ 328 w 329"/>
                <a:gd name="T31" fmla="*/ 143 h 226"/>
                <a:gd name="T32" fmla="*/ 307 w 329"/>
                <a:gd name="T33" fmla="*/ 164 h 226"/>
                <a:gd name="T34" fmla="*/ 286 w 329"/>
                <a:gd name="T35" fmla="*/ 184 h 226"/>
                <a:gd name="T36" fmla="*/ 286 w 329"/>
                <a:gd name="T37" fmla="*/ 184 h 226"/>
                <a:gd name="T38" fmla="*/ 286 w 329"/>
                <a:gd name="T39" fmla="*/ 204 h 226"/>
                <a:gd name="T40" fmla="*/ 266 w 329"/>
                <a:gd name="T41" fmla="*/ 225 h 226"/>
                <a:gd name="T42" fmla="*/ 246 w 329"/>
                <a:gd name="T43" fmla="*/ 225 h 226"/>
                <a:gd name="T44" fmla="*/ 225 w 329"/>
                <a:gd name="T45" fmla="*/ 204 h 226"/>
                <a:gd name="T46" fmla="*/ 204 w 329"/>
                <a:gd name="T47" fmla="*/ 164 h 226"/>
                <a:gd name="T48" fmla="*/ 164 w 329"/>
                <a:gd name="T49" fmla="*/ 164 h 226"/>
                <a:gd name="T50" fmla="*/ 122 w 329"/>
                <a:gd name="T51" fmla="*/ 143 h 226"/>
                <a:gd name="T52" fmla="*/ 102 w 329"/>
                <a:gd name="T53" fmla="*/ 122 h 226"/>
                <a:gd name="T54" fmla="*/ 61 w 329"/>
                <a:gd name="T55" fmla="*/ 122 h 226"/>
                <a:gd name="T56" fmla="*/ 20 w 329"/>
                <a:gd name="T57" fmla="*/ 82 h 226"/>
                <a:gd name="T58" fmla="*/ 20 w 329"/>
                <a:gd name="T59" fmla="*/ 61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29" h="226">
                  <a:moveTo>
                    <a:pt x="20" y="61"/>
                  </a:moveTo>
                  <a:lnTo>
                    <a:pt x="20" y="61"/>
                  </a:lnTo>
                  <a:cubicBezTo>
                    <a:pt x="20" y="61"/>
                    <a:pt x="20" y="61"/>
                    <a:pt x="20" y="40"/>
                  </a:cubicBezTo>
                  <a:lnTo>
                    <a:pt x="0" y="40"/>
                  </a:lnTo>
                  <a:lnTo>
                    <a:pt x="20" y="40"/>
                  </a:lnTo>
                  <a:cubicBezTo>
                    <a:pt x="20" y="20"/>
                    <a:pt x="40" y="0"/>
                    <a:pt x="40" y="0"/>
                  </a:cubicBezTo>
                  <a:lnTo>
                    <a:pt x="61" y="20"/>
                  </a:lnTo>
                  <a:cubicBezTo>
                    <a:pt x="82" y="20"/>
                    <a:pt x="82" y="0"/>
                    <a:pt x="102" y="0"/>
                  </a:cubicBezTo>
                  <a:cubicBezTo>
                    <a:pt x="102" y="0"/>
                    <a:pt x="122" y="20"/>
                    <a:pt x="143" y="20"/>
                  </a:cubicBezTo>
                  <a:cubicBezTo>
                    <a:pt x="143" y="20"/>
                    <a:pt x="143" y="40"/>
                    <a:pt x="164" y="40"/>
                  </a:cubicBezTo>
                  <a:cubicBezTo>
                    <a:pt x="164" y="61"/>
                    <a:pt x="164" y="61"/>
                    <a:pt x="184" y="61"/>
                  </a:cubicBezTo>
                  <a:cubicBezTo>
                    <a:pt x="184" y="82"/>
                    <a:pt x="204" y="82"/>
                    <a:pt x="204" y="102"/>
                  </a:cubicBezTo>
                  <a:lnTo>
                    <a:pt x="225" y="102"/>
                  </a:lnTo>
                  <a:cubicBezTo>
                    <a:pt x="246" y="102"/>
                    <a:pt x="266" y="102"/>
                    <a:pt x="266" y="102"/>
                  </a:cubicBezTo>
                  <a:cubicBezTo>
                    <a:pt x="286" y="102"/>
                    <a:pt x="307" y="102"/>
                    <a:pt x="307" y="122"/>
                  </a:cubicBezTo>
                  <a:cubicBezTo>
                    <a:pt x="307" y="122"/>
                    <a:pt x="328" y="122"/>
                    <a:pt x="328" y="143"/>
                  </a:cubicBezTo>
                  <a:cubicBezTo>
                    <a:pt x="328" y="143"/>
                    <a:pt x="328" y="164"/>
                    <a:pt x="307" y="164"/>
                  </a:cubicBezTo>
                  <a:cubicBezTo>
                    <a:pt x="307" y="184"/>
                    <a:pt x="286" y="164"/>
                    <a:pt x="286" y="184"/>
                  </a:cubicBezTo>
                  <a:lnTo>
                    <a:pt x="286" y="184"/>
                  </a:lnTo>
                  <a:lnTo>
                    <a:pt x="286" y="204"/>
                  </a:lnTo>
                  <a:cubicBezTo>
                    <a:pt x="266" y="204"/>
                    <a:pt x="266" y="204"/>
                    <a:pt x="266" y="225"/>
                  </a:cubicBezTo>
                  <a:lnTo>
                    <a:pt x="246" y="225"/>
                  </a:lnTo>
                  <a:cubicBezTo>
                    <a:pt x="225" y="225"/>
                    <a:pt x="225" y="204"/>
                    <a:pt x="225" y="204"/>
                  </a:cubicBezTo>
                  <a:cubicBezTo>
                    <a:pt x="225" y="184"/>
                    <a:pt x="204" y="164"/>
                    <a:pt x="204" y="164"/>
                  </a:cubicBezTo>
                  <a:cubicBezTo>
                    <a:pt x="184" y="164"/>
                    <a:pt x="164" y="164"/>
                    <a:pt x="164" y="164"/>
                  </a:cubicBezTo>
                  <a:cubicBezTo>
                    <a:pt x="143" y="164"/>
                    <a:pt x="122" y="164"/>
                    <a:pt x="122" y="143"/>
                  </a:cubicBezTo>
                  <a:cubicBezTo>
                    <a:pt x="122" y="143"/>
                    <a:pt x="102" y="143"/>
                    <a:pt x="102" y="122"/>
                  </a:cubicBezTo>
                  <a:cubicBezTo>
                    <a:pt x="82" y="122"/>
                    <a:pt x="82" y="122"/>
                    <a:pt x="61" y="122"/>
                  </a:cubicBezTo>
                  <a:cubicBezTo>
                    <a:pt x="61" y="122"/>
                    <a:pt x="40" y="102"/>
                    <a:pt x="20" y="82"/>
                  </a:cubicBezTo>
                  <a:lnTo>
                    <a:pt x="20" y="61"/>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012" name="Freeform 11">
              <a:extLst>
                <a:ext uri="{FF2B5EF4-FFF2-40B4-BE49-F238E27FC236}">
                  <a16:creationId xmlns:a16="http://schemas.microsoft.com/office/drawing/2014/main" id="{A0B70570-101A-445B-A86A-12058E39AF82}"/>
                </a:ext>
              </a:extLst>
            </p:cNvPr>
            <p:cNvSpPr>
              <a:spLocks noChangeArrowheads="1"/>
            </p:cNvSpPr>
            <p:nvPr/>
          </p:nvSpPr>
          <p:spPr bwMode="auto">
            <a:xfrm>
              <a:off x="1444625" y="4738688"/>
              <a:ext cx="258763" cy="266700"/>
            </a:xfrm>
            <a:custGeom>
              <a:avLst/>
              <a:gdLst>
                <a:gd name="T0" fmla="*/ 697 w 718"/>
                <a:gd name="T1" fmla="*/ 328 h 739"/>
                <a:gd name="T2" fmla="*/ 676 w 718"/>
                <a:gd name="T3" fmla="*/ 348 h 739"/>
                <a:gd name="T4" fmla="*/ 635 w 718"/>
                <a:gd name="T5" fmla="*/ 328 h 739"/>
                <a:gd name="T6" fmla="*/ 594 w 718"/>
                <a:gd name="T7" fmla="*/ 348 h 739"/>
                <a:gd name="T8" fmla="*/ 573 w 718"/>
                <a:gd name="T9" fmla="*/ 430 h 739"/>
                <a:gd name="T10" fmla="*/ 533 w 718"/>
                <a:gd name="T11" fmla="*/ 492 h 739"/>
                <a:gd name="T12" fmla="*/ 553 w 718"/>
                <a:gd name="T13" fmla="*/ 533 h 739"/>
                <a:gd name="T14" fmla="*/ 553 w 718"/>
                <a:gd name="T15" fmla="*/ 594 h 739"/>
                <a:gd name="T16" fmla="*/ 533 w 718"/>
                <a:gd name="T17" fmla="*/ 594 h 739"/>
                <a:gd name="T18" fmla="*/ 491 w 718"/>
                <a:gd name="T19" fmla="*/ 574 h 739"/>
                <a:gd name="T20" fmla="*/ 491 w 718"/>
                <a:gd name="T21" fmla="*/ 636 h 739"/>
                <a:gd name="T22" fmla="*/ 512 w 718"/>
                <a:gd name="T23" fmla="*/ 738 h 739"/>
                <a:gd name="T24" fmla="*/ 471 w 718"/>
                <a:gd name="T25" fmla="*/ 738 h 739"/>
                <a:gd name="T26" fmla="*/ 389 w 718"/>
                <a:gd name="T27" fmla="*/ 697 h 739"/>
                <a:gd name="T28" fmla="*/ 369 w 718"/>
                <a:gd name="T29" fmla="*/ 636 h 739"/>
                <a:gd name="T30" fmla="*/ 369 w 718"/>
                <a:gd name="T31" fmla="*/ 554 h 739"/>
                <a:gd name="T32" fmla="*/ 369 w 718"/>
                <a:gd name="T33" fmla="*/ 472 h 739"/>
                <a:gd name="T34" fmla="*/ 307 w 718"/>
                <a:gd name="T35" fmla="*/ 492 h 739"/>
                <a:gd name="T36" fmla="*/ 266 w 718"/>
                <a:gd name="T37" fmla="*/ 554 h 739"/>
                <a:gd name="T38" fmla="*/ 246 w 718"/>
                <a:gd name="T39" fmla="*/ 533 h 739"/>
                <a:gd name="T40" fmla="*/ 185 w 718"/>
                <a:gd name="T41" fmla="*/ 451 h 739"/>
                <a:gd name="T42" fmla="*/ 61 w 718"/>
                <a:gd name="T43" fmla="*/ 410 h 739"/>
                <a:gd name="T44" fmla="*/ 0 w 718"/>
                <a:gd name="T45" fmla="*/ 348 h 739"/>
                <a:gd name="T46" fmla="*/ 41 w 718"/>
                <a:gd name="T47" fmla="*/ 287 h 739"/>
                <a:gd name="T48" fmla="*/ 41 w 718"/>
                <a:gd name="T49" fmla="*/ 226 h 739"/>
                <a:gd name="T50" fmla="*/ 61 w 718"/>
                <a:gd name="T51" fmla="*/ 184 h 739"/>
                <a:gd name="T52" fmla="*/ 82 w 718"/>
                <a:gd name="T53" fmla="*/ 144 h 739"/>
                <a:gd name="T54" fmla="*/ 143 w 718"/>
                <a:gd name="T55" fmla="*/ 144 h 739"/>
                <a:gd name="T56" fmla="*/ 143 w 718"/>
                <a:gd name="T57" fmla="*/ 62 h 739"/>
                <a:gd name="T58" fmla="*/ 185 w 718"/>
                <a:gd name="T59" fmla="*/ 21 h 739"/>
                <a:gd name="T60" fmla="*/ 185 w 718"/>
                <a:gd name="T61" fmla="*/ 0 h 739"/>
                <a:gd name="T62" fmla="*/ 246 w 718"/>
                <a:gd name="T63" fmla="*/ 42 h 739"/>
                <a:gd name="T64" fmla="*/ 287 w 718"/>
                <a:gd name="T65" fmla="*/ 103 h 739"/>
                <a:gd name="T66" fmla="*/ 349 w 718"/>
                <a:gd name="T67" fmla="*/ 103 h 739"/>
                <a:gd name="T68" fmla="*/ 389 w 718"/>
                <a:gd name="T69" fmla="*/ 42 h 739"/>
                <a:gd name="T70" fmla="*/ 451 w 718"/>
                <a:gd name="T71" fmla="*/ 21 h 739"/>
                <a:gd name="T72" fmla="*/ 471 w 718"/>
                <a:gd name="T73" fmla="*/ 21 h 739"/>
                <a:gd name="T74" fmla="*/ 512 w 718"/>
                <a:gd name="T75" fmla="*/ 124 h 739"/>
                <a:gd name="T76" fmla="*/ 533 w 718"/>
                <a:gd name="T77" fmla="*/ 205 h 739"/>
                <a:gd name="T78" fmla="*/ 594 w 718"/>
                <a:gd name="T79" fmla="*/ 246 h 739"/>
                <a:gd name="T80" fmla="*/ 676 w 718"/>
                <a:gd name="T81" fmla="*/ 246 h 739"/>
                <a:gd name="T82" fmla="*/ 697 w 718"/>
                <a:gd name="T83" fmla="*/ 328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18" h="739">
                  <a:moveTo>
                    <a:pt x="697" y="328"/>
                  </a:moveTo>
                  <a:lnTo>
                    <a:pt x="697" y="328"/>
                  </a:lnTo>
                  <a:cubicBezTo>
                    <a:pt x="697" y="328"/>
                    <a:pt x="717" y="348"/>
                    <a:pt x="697" y="348"/>
                  </a:cubicBezTo>
                  <a:cubicBezTo>
                    <a:pt x="697" y="348"/>
                    <a:pt x="697" y="348"/>
                    <a:pt x="676" y="348"/>
                  </a:cubicBezTo>
                  <a:cubicBezTo>
                    <a:pt x="676" y="348"/>
                    <a:pt x="676" y="328"/>
                    <a:pt x="655" y="328"/>
                  </a:cubicBezTo>
                  <a:cubicBezTo>
                    <a:pt x="655" y="328"/>
                    <a:pt x="655" y="328"/>
                    <a:pt x="635" y="328"/>
                  </a:cubicBezTo>
                  <a:lnTo>
                    <a:pt x="615" y="328"/>
                  </a:lnTo>
                  <a:cubicBezTo>
                    <a:pt x="594" y="328"/>
                    <a:pt x="594" y="348"/>
                    <a:pt x="594" y="348"/>
                  </a:cubicBezTo>
                  <a:cubicBezTo>
                    <a:pt x="594" y="369"/>
                    <a:pt x="573" y="390"/>
                    <a:pt x="573" y="390"/>
                  </a:cubicBezTo>
                  <a:cubicBezTo>
                    <a:pt x="573" y="410"/>
                    <a:pt x="573" y="410"/>
                    <a:pt x="573" y="430"/>
                  </a:cubicBezTo>
                  <a:cubicBezTo>
                    <a:pt x="553" y="430"/>
                    <a:pt x="553" y="451"/>
                    <a:pt x="533" y="472"/>
                  </a:cubicBezTo>
                  <a:lnTo>
                    <a:pt x="533" y="492"/>
                  </a:lnTo>
                  <a:cubicBezTo>
                    <a:pt x="533" y="512"/>
                    <a:pt x="533" y="512"/>
                    <a:pt x="533" y="512"/>
                  </a:cubicBezTo>
                  <a:cubicBezTo>
                    <a:pt x="553" y="512"/>
                    <a:pt x="553" y="512"/>
                    <a:pt x="553" y="533"/>
                  </a:cubicBezTo>
                  <a:cubicBezTo>
                    <a:pt x="573" y="533"/>
                    <a:pt x="553" y="554"/>
                    <a:pt x="553" y="554"/>
                  </a:cubicBezTo>
                  <a:cubicBezTo>
                    <a:pt x="553" y="574"/>
                    <a:pt x="553" y="594"/>
                    <a:pt x="553" y="594"/>
                  </a:cubicBezTo>
                  <a:cubicBezTo>
                    <a:pt x="533" y="594"/>
                    <a:pt x="533" y="615"/>
                    <a:pt x="533" y="615"/>
                  </a:cubicBezTo>
                  <a:lnTo>
                    <a:pt x="533" y="594"/>
                  </a:lnTo>
                  <a:lnTo>
                    <a:pt x="533" y="574"/>
                  </a:lnTo>
                  <a:cubicBezTo>
                    <a:pt x="512" y="574"/>
                    <a:pt x="512" y="574"/>
                    <a:pt x="491" y="574"/>
                  </a:cubicBezTo>
                  <a:cubicBezTo>
                    <a:pt x="491" y="594"/>
                    <a:pt x="491" y="594"/>
                    <a:pt x="491" y="615"/>
                  </a:cubicBezTo>
                  <a:lnTo>
                    <a:pt x="491" y="636"/>
                  </a:lnTo>
                  <a:cubicBezTo>
                    <a:pt x="491" y="656"/>
                    <a:pt x="512" y="676"/>
                    <a:pt x="512" y="697"/>
                  </a:cubicBezTo>
                  <a:cubicBezTo>
                    <a:pt x="512" y="697"/>
                    <a:pt x="512" y="718"/>
                    <a:pt x="512" y="738"/>
                  </a:cubicBezTo>
                  <a:lnTo>
                    <a:pt x="491" y="738"/>
                  </a:lnTo>
                  <a:lnTo>
                    <a:pt x="471" y="738"/>
                  </a:lnTo>
                  <a:cubicBezTo>
                    <a:pt x="451" y="738"/>
                    <a:pt x="430" y="738"/>
                    <a:pt x="430" y="738"/>
                  </a:cubicBezTo>
                  <a:cubicBezTo>
                    <a:pt x="409" y="718"/>
                    <a:pt x="389" y="697"/>
                    <a:pt x="389" y="697"/>
                  </a:cubicBezTo>
                  <a:cubicBezTo>
                    <a:pt x="369" y="676"/>
                    <a:pt x="369" y="676"/>
                    <a:pt x="369" y="656"/>
                  </a:cubicBezTo>
                  <a:cubicBezTo>
                    <a:pt x="369" y="656"/>
                    <a:pt x="349" y="636"/>
                    <a:pt x="369" y="636"/>
                  </a:cubicBezTo>
                  <a:cubicBezTo>
                    <a:pt x="369" y="615"/>
                    <a:pt x="369" y="615"/>
                    <a:pt x="369" y="594"/>
                  </a:cubicBezTo>
                  <a:cubicBezTo>
                    <a:pt x="389" y="594"/>
                    <a:pt x="389" y="574"/>
                    <a:pt x="369" y="554"/>
                  </a:cubicBezTo>
                  <a:cubicBezTo>
                    <a:pt x="369" y="554"/>
                    <a:pt x="369" y="533"/>
                    <a:pt x="369" y="512"/>
                  </a:cubicBezTo>
                  <a:cubicBezTo>
                    <a:pt x="369" y="512"/>
                    <a:pt x="369" y="492"/>
                    <a:pt x="369" y="472"/>
                  </a:cubicBezTo>
                  <a:lnTo>
                    <a:pt x="349" y="472"/>
                  </a:lnTo>
                  <a:cubicBezTo>
                    <a:pt x="328" y="472"/>
                    <a:pt x="328" y="492"/>
                    <a:pt x="307" y="492"/>
                  </a:cubicBezTo>
                  <a:lnTo>
                    <a:pt x="287" y="512"/>
                  </a:lnTo>
                  <a:cubicBezTo>
                    <a:pt x="287" y="533"/>
                    <a:pt x="287" y="554"/>
                    <a:pt x="266" y="554"/>
                  </a:cubicBezTo>
                  <a:cubicBezTo>
                    <a:pt x="266" y="554"/>
                    <a:pt x="266" y="554"/>
                    <a:pt x="266" y="574"/>
                  </a:cubicBezTo>
                  <a:cubicBezTo>
                    <a:pt x="266" y="554"/>
                    <a:pt x="266" y="533"/>
                    <a:pt x="246" y="533"/>
                  </a:cubicBezTo>
                  <a:cubicBezTo>
                    <a:pt x="246" y="512"/>
                    <a:pt x="246" y="492"/>
                    <a:pt x="225" y="472"/>
                  </a:cubicBezTo>
                  <a:lnTo>
                    <a:pt x="185" y="451"/>
                  </a:lnTo>
                  <a:cubicBezTo>
                    <a:pt x="164" y="430"/>
                    <a:pt x="123" y="430"/>
                    <a:pt x="103" y="430"/>
                  </a:cubicBezTo>
                  <a:cubicBezTo>
                    <a:pt x="82" y="410"/>
                    <a:pt x="61" y="410"/>
                    <a:pt x="61" y="410"/>
                  </a:cubicBezTo>
                  <a:cubicBezTo>
                    <a:pt x="41" y="410"/>
                    <a:pt x="21" y="390"/>
                    <a:pt x="0" y="390"/>
                  </a:cubicBezTo>
                  <a:cubicBezTo>
                    <a:pt x="0" y="369"/>
                    <a:pt x="0" y="369"/>
                    <a:pt x="0" y="348"/>
                  </a:cubicBezTo>
                  <a:cubicBezTo>
                    <a:pt x="0" y="348"/>
                    <a:pt x="21" y="348"/>
                    <a:pt x="41" y="328"/>
                  </a:cubicBezTo>
                  <a:cubicBezTo>
                    <a:pt x="41" y="328"/>
                    <a:pt x="41" y="308"/>
                    <a:pt x="41" y="287"/>
                  </a:cubicBezTo>
                  <a:lnTo>
                    <a:pt x="61" y="266"/>
                  </a:lnTo>
                  <a:cubicBezTo>
                    <a:pt x="41" y="246"/>
                    <a:pt x="41" y="246"/>
                    <a:pt x="41" y="226"/>
                  </a:cubicBezTo>
                  <a:cubicBezTo>
                    <a:pt x="21" y="226"/>
                    <a:pt x="21" y="205"/>
                    <a:pt x="41" y="205"/>
                  </a:cubicBezTo>
                  <a:cubicBezTo>
                    <a:pt x="41" y="184"/>
                    <a:pt x="61" y="184"/>
                    <a:pt x="61" y="184"/>
                  </a:cubicBezTo>
                  <a:cubicBezTo>
                    <a:pt x="61" y="164"/>
                    <a:pt x="61" y="164"/>
                    <a:pt x="61" y="144"/>
                  </a:cubicBezTo>
                  <a:lnTo>
                    <a:pt x="82" y="144"/>
                  </a:lnTo>
                  <a:lnTo>
                    <a:pt x="103" y="144"/>
                  </a:lnTo>
                  <a:cubicBezTo>
                    <a:pt x="123" y="144"/>
                    <a:pt x="123" y="144"/>
                    <a:pt x="143" y="144"/>
                  </a:cubicBezTo>
                  <a:cubicBezTo>
                    <a:pt x="143" y="124"/>
                    <a:pt x="164" y="124"/>
                    <a:pt x="164" y="124"/>
                  </a:cubicBezTo>
                  <a:cubicBezTo>
                    <a:pt x="164" y="103"/>
                    <a:pt x="143" y="82"/>
                    <a:pt x="143" y="62"/>
                  </a:cubicBezTo>
                  <a:lnTo>
                    <a:pt x="143" y="42"/>
                  </a:lnTo>
                  <a:cubicBezTo>
                    <a:pt x="143" y="21"/>
                    <a:pt x="164" y="21"/>
                    <a:pt x="185" y="21"/>
                  </a:cubicBezTo>
                  <a:lnTo>
                    <a:pt x="185" y="0"/>
                  </a:lnTo>
                  <a:lnTo>
                    <a:pt x="185" y="0"/>
                  </a:lnTo>
                  <a:cubicBezTo>
                    <a:pt x="185" y="21"/>
                    <a:pt x="205" y="21"/>
                    <a:pt x="205" y="21"/>
                  </a:cubicBezTo>
                  <a:cubicBezTo>
                    <a:pt x="225" y="42"/>
                    <a:pt x="225" y="42"/>
                    <a:pt x="246" y="42"/>
                  </a:cubicBezTo>
                  <a:cubicBezTo>
                    <a:pt x="246" y="62"/>
                    <a:pt x="246" y="82"/>
                    <a:pt x="266" y="103"/>
                  </a:cubicBezTo>
                  <a:lnTo>
                    <a:pt x="287" y="103"/>
                  </a:lnTo>
                  <a:cubicBezTo>
                    <a:pt x="287" y="103"/>
                    <a:pt x="307" y="103"/>
                    <a:pt x="328" y="103"/>
                  </a:cubicBezTo>
                  <a:lnTo>
                    <a:pt x="349" y="103"/>
                  </a:lnTo>
                  <a:cubicBezTo>
                    <a:pt x="349" y="82"/>
                    <a:pt x="369" y="82"/>
                    <a:pt x="369" y="82"/>
                  </a:cubicBezTo>
                  <a:cubicBezTo>
                    <a:pt x="389" y="62"/>
                    <a:pt x="389" y="62"/>
                    <a:pt x="389" y="42"/>
                  </a:cubicBezTo>
                  <a:cubicBezTo>
                    <a:pt x="409" y="42"/>
                    <a:pt x="409" y="42"/>
                    <a:pt x="430" y="42"/>
                  </a:cubicBezTo>
                  <a:cubicBezTo>
                    <a:pt x="430" y="21"/>
                    <a:pt x="451" y="21"/>
                    <a:pt x="451" y="21"/>
                  </a:cubicBezTo>
                  <a:lnTo>
                    <a:pt x="471" y="21"/>
                  </a:lnTo>
                  <a:lnTo>
                    <a:pt x="471" y="21"/>
                  </a:lnTo>
                  <a:cubicBezTo>
                    <a:pt x="471" y="42"/>
                    <a:pt x="512" y="62"/>
                    <a:pt x="512" y="82"/>
                  </a:cubicBezTo>
                  <a:lnTo>
                    <a:pt x="512" y="124"/>
                  </a:lnTo>
                  <a:cubicBezTo>
                    <a:pt x="512" y="144"/>
                    <a:pt x="512" y="164"/>
                    <a:pt x="512" y="164"/>
                  </a:cubicBezTo>
                  <a:cubicBezTo>
                    <a:pt x="512" y="184"/>
                    <a:pt x="533" y="184"/>
                    <a:pt x="533" y="205"/>
                  </a:cubicBezTo>
                  <a:cubicBezTo>
                    <a:pt x="553" y="205"/>
                    <a:pt x="573" y="205"/>
                    <a:pt x="573" y="226"/>
                  </a:cubicBezTo>
                  <a:lnTo>
                    <a:pt x="594" y="246"/>
                  </a:lnTo>
                  <a:cubicBezTo>
                    <a:pt x="615" y="246"/>
                    <a:pt x="615" y="246"/>
                    <a:pt x="635" y="246"/>
                  </a:cubicBezTo>
                  <a:cubicBezTo>
                    <a:pt x="635" y="246"/>
                    <a:pt x="655" y="246"/>
                    <a:pt x="676" y="246"/>
                  </a:cubicBezTo>
                  <a:lnTo>
                    <a:pt x="676" y="287"/>
                  </a:lnTo>
                  <a:cubicBezTo>
                    <a:pt x="697" y="308"/>
                    <a:pt x="697" y="308"/>
                    <a:pt x="697" y="328"/>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013" name="Freeform 12">
              <a:extLst>
                <a:ext uri="{FF2B5EF4-FFF2-40B4-BE49-F238E27FC236}">
                  <a16:creationId xmlns:a16="http://schemas.microsoft.com/office/drawing/2014/main" id="{9C97067E-C9AE-4F78-85DA-3259DC729487}"/>
                </a:ext>
              </a:extLst>
            </p:cNvPr>
            <p:cNvSpPr>
              <a:spLocks noChangeArrowheads="1"/>
            </p:cNvSpPr>
            <p:nvPr/>
          </p:nvSpPr>
          <p:spPr bwMode="auto">
            <a:xfrm>
              <a:off x="1731963" y="5954713"/>
              <a:ext cx="22225" cy="52387"/>
            </a:xfrm>
            <a:custGeom>
              <a:avLst/>
              <a:gdLst>
                <a:gd name="T0" fmla="*/ 41 w 63"/>
                <a:gd name="T1" fmla="*/ 144 h 145"/>
                <a:gd name="T2" fmla="*/ 41 w 63"/>
                <a:gd name="T3" fmla="*/ 144 h 145"/>
                <a:gd name="T4" fmla="*/ 41 w 63"/>
                <a:gd name="T5" fmla="*/ 103 h 145"/>
                <a:gd name="T6" fmla="*/ 20 w 63"/>
                <a:gd name="T7" fmla="*/ 82 h 145"/>
                <a:gd name="T8" fmla="*/ 0 w 63"/>
                <a:gd name="T9" fmla="*/ 62 h 145"/>
                <a:gd name="T10" fmla="*/ 0 w 63"/>
                <a:gd name="T11" fmla="*/ 41 h 145"/>
                <a:gd name="T12" fmla="*/ 20 w 63"/>
                <a:gd name="T13" fmla="*/ 21 h 145"/>
                <a:gd name="T14" fmla="*/ 20 w 63"/>
                <a:gd name="T15" fmla="*/ 0 h 145"/>
                <a:gd name="T16" fmla="*/ 41 w 63"/>
                <a:gd name="T17" fmla="*/ 0 h 145"/>
                <a:gd name="T18" fmla="*/ 62 w 63"/>
                <a:gd name="T19" fmla="*/ 21 h 145"/>
                <a:gd name="T20" fmla="*/ 62 w 63"/>
                <a:gd name="T21" fmla="*/ 41 h 145"/>
                <a:gd name="T22" fmla="*/ 62 w 63"/>
                <a:gd name="T23" fmla="*/ 41 h 145"/>
                <a:gd name="T24" fmla="*/ 62 w 63"/>
                <a:gd name="T25" fmla="*/ 62 h 145"/>
                <a:gd name="T26" fmla="*/ 62 w 63"/>
                <a:gd name="T27" fmla="*/ 82 h 145"/>
                <a:gd name="T28" fmla="*/ 62 w 63"/>
                <a:gd name="T29" fmla="*/ 103 h 145"/>
                <a:gd name="T30" fmla="*/ 62 w 63"/>
                <a:gd name="T31" fmla="*/ 123 h 145"/>
                <a:gd name="T32" fmla="*/ 41 w 63"/>
                <a:gd name="T33" fmla="*/ 144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145">
                  <a:moveTo>
                    <a:pt x="41" y="144"/>
                  </a:moveTo>
                  <a:lnTo>
                    <a:pt x="41" y="144"/>
                  </a:lnTo>
                  <a:cubicBezTo>
                    <a:pt x="41" y="123"/>
                    <a:pt x="41" y="123"/>
                    <a:pt x="41" y="103"/>
                  </a:cubicBezTo>
                  <a:cubicBezTo>
                    <a:pt x="20" y="103"/>
                    <a:pt x="20" y="103"/>
                    <a:pt x="20" y="82"/>
                  </a:cubicBezTo>
                  <a:cubicBezTo>
                    <a:pt x="0" y="82"/>
                    <a:pt x="0" y="62"/>
                    <a:pt x="0" y="62"/>
                  </a:cubicBezTo>
                  <a:lnTo>
                    <a:pt x="0" y="41"/>
                  </a:lnTo>
                  <a:cubicBezTo>
                    <a:pt x="0" y="21"/>
                    <a:pt x="0" y="21"/>
                    <a:pt x="20" y="21"/>
                  </a:cubicBezTo>
                  <a:lnTo>
                    <a:pt x="20" y="0"/>
                  </a:lnTo>
                  <a:lnTo>
                    <a:pt x="41" y="0"/>
                  </a:lnTo>
                  <a:lnTo>
                    <a:pt x="62" y="21"/>
                  </a:lnTo>
                  <a:cubicBezTo>
                    <a:pt x="62" y="21"/>
                    <a:pt x="62" y="21"/>
                    <a:pt x="62" y="41"/>
                  </a:cubicBezTo>
                  <a:lnTo>
                    <a:pt x="62" y="41"/>
                  </a:lnTo>
                  <a:cubicBezTo>
                    <a:pt x="62" y="62"/>
                    <a:pt x="62" y="62"/>
                    <a:pt x="62" y="62"/>
                  </a:cubicBezTo>
                  <a:lnTo>
                    <a:pt x="62" y="82"/>
                  </a:lnTo>
                  <a:cubicBezTo>
                    <a:pt x="62" y="103"/>
                    <a:pt x="62" y="103"/>
                    <a:pt x="62" y="103"/>
                  </a:cubicBezTo>
                  <a:lnTo>
                    <a:pt x="62" y="123"/>
                  </a:lnTo>
                  <a:lnTo>
                    <a:pt x="41" y="144"/>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014" name="Freeform 13">
              <a:extLst>
                <a:ext uri="{FF2B5EF4-FFF2-40B4-BE49-F238E27FC236}">
                  <a16:creationId xmlns:a16="http://schemas.microsoft.com/office/drawing/2014/main" id="{397BB588-3C01-4238-B8D4-2827BB706047}"/>
                </a:ext>
              </a:extLst>
            </p:cNvPr>
            <p:cNvSpPr>
              <a:spLocks noChangeArrowheads="1"/>
            </p:cNvSpPr>
            <p:nvPr/>
          </p:nvSpPr>
          <p:spPr bwMode="auto">
            <a:xfrm>
              <a:off x="1135063" y="4591050"/>
              <a:ext cx="376237" cy="200025"/>
            </a:xfrm>
            <a:custGeom>
              <a:avLst/>
              <a:gdLst>
                <a:gd name="T0" fmla="*/ 1046 w 1047"/>
                <a:gd name="T1" fmla="*/ 410 h 555"/>
                <a:gd name="T2" fmla="*/ 1004 w 1047"/>
                <a:gd name="T3" fmla="*/ 452 h 555"/>
                <a:gd name="T4" fmla="*/ 1025 w 1047"/>
                <a:gd name="T5" fmla="*/ 534 h 555"/>
                <a:gd name="T6" fmla="*/ 964 w 1047"/>
                <a:gd name="T7" fmla="*/ 554 h 555"/>
                <a:gd name="T8" fmla="*/ 902 w 1047"/>
                <a:gd name="T9" fmla="*/ 513 h 555"/>
                <a:gd name="T10" fmla="*/ 840 w 1047"/>
                <a:gd name="T11" fmla="*/ 472 h 555"/>
                <a:gd name="T12" fmla="*/ 758 w 1047"/>
                <a:gd name="T13" fmla="*/ 492 h 555"/>
                <a:gd name="T14" fmla="*/ 697 w 1047"/>
                <a:gd name="T15" fmla="*/ 513 h 555"/>
                <a:gd name="T16" fmla="*/ 615 w 1047"/>
                <a:gd name="T17" fmla="*/ 534 h 555"/>
                <a:gd name="T18" fmla="*/ 512 w 1047"/>
                <a:gd name="T19" fmla="*/ 554 h 555"/>
                <a:gd name="T20" fmla="*/ 492 w 1047"/>
                <a:gd name="T21" fmla="*/ 513 h 555"/>
                <a:gd name="T22" fmla="*/ 431 w 1047"/>
                <a:gd name="T23" fmla="*/ 472 h 555"/>
                <a:gd name="T24" fmla="*/ 390 w 1047"/>
                <a:gd name="T25" fmla="*/ 410 h 555"/>
                <a:gd name="T26" fmla="*/ 308 w 1047"/>
                <a:gd name="T27" fmla="*/ 452 h 555"/>
                <a:gd name="T28" fmla="*/ 205 w 1047"/>
                <a:gd name="T29" fmla="*/ 452 h 555"/>
                <a:gd name="T30" fmla="*/ 226 w 1047"/>
                <a:gd name="T31" fmla="*/ 370 h 555"/>
                <a:gd name="T32" fmla="*/ 185 w 1047"/>
                <a:gd name="T33" fmla="*/ 226 h 555"/>
                <a:gd name="T34" fmla="*/ 82 w 1047"/>
                <a:gd name="T35" fmla="*/ 124 h 555"/>
                <a:gd name="T36" fmla="*/ 0 w 1047"/>
                <a:gd name="T37" fmla="*/ 62 h 555"/>
                <a:gd name="T38" fmla="*/ 21 w 1047"/>
                <a:gd name="T39" fmla="*/ 21 h 555"/>
                <a:gd name="T40" fmla="*/ 82 w 1047"/>
                <a:gd name="T41" fmla="*/ 0 h 555"/>
                <a:gd name="T42" fmla="*/ 144 w 1047"/>
                <a:gd name="T43" fmla="*/ 21 h 555"/>
                <a:gd name="T44" fmla="*/ 226 w 1047"/>
                <a:gd name="T45" fmla="*/ 62 h 555"/>
                <a:gd name="T46" fmla="*/ 369 w 1047"/>
                <a:gd name="T47" fmla="*/ 82 h 555"/>
                <a:gd name="T48" fmla="*/ 451 w 1047"/>
                <a:gd name="T49" fmla="*/ 103 h 555"/>
                <a:gd name="T50" fmla="*/ 533 w 1047"/>
                <a:gd name="T51" fmla="*/ 164 h 555"/>
                <a:gd name="T52" fmla="*/ 594 w 1047"/>
                <a:gd name="T53" fmla="*/ 226 h 555"/>
                <a:gd name="T54" fmla="*/ 656 w 1047"/>
                <a:gd name="T55" fmla="*/ 206 h 555"/>
                <a:gd name="T56" fmla="*/ 697 w 1047"/>
                <a:gd name="T57" fmla="*/ 185 h 555"/>
                <a:gd name="T58" fmla="*/ 779 w 1047"/>
                <a:gd name="T59" fmla="*/ 185 h 555"/>
                <a:gd name="T60" fmla="*/ 840 w 1047"/>
                <a:gd name="T61" fmla="*/ 246 h 555"/>
                <a:gd name="T62" fmla="*/ 902 w 1047"/>
                <a:gd name="T63" fmla="*/ 328 h 555"/>
                <a:gd name="T64" fmla="*/ 1025 w 1047"/>
                <a:gd name="T65" fmla="*/ 390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47" h="555">
                  <a:moveTo>
                    <a:pt x="1046" y="410"/>
                  </a:moveTo>
                  <a:lnTo>
                    <a:pt x="1046" y="410"/>
                  </a:lnTo>
                  <a:lnTo>
                    <a:pt x="1046" y="431"/>
                  </a:lnTo>
                  <a:cubicBezTo>
                    <a:pt x="1025" y="431"/>
                    <a:pt x="1004" y="431"/>
                    <a:pt x="1004" y="452"/>
                  </a:cubicBezTo>
                  <a:lnTo>
                    <a:pt x="1004" y="472"/>
                  </a:lnTo>
                  <a:cubicBezTo>
                    <a:pt x="1004" y="492"/>
                    <a:pt x="1025" y="513"/>
                    <a:pt x="1025" y="534"/>
                  </a:cubicBezTo>
                  <a:cubicBezTo>
                    <a:pt x="1025" y="534"/>
                    <a:pt x="1004" y="534"/>
                    <a:pt x="1004" y="554"/>
                  </a:cubicBezTo>
                  <a:cubicBezTo>
                    <a:pt x="984" y="554"/>
                    <a:pt x="984" y="554"/>
                    <a:pt x="964" y="554"/>
                  </a:cubicBezTo>
                  <a:cubicBezTo>
                    <a:pt x="964" y="554"/>
                    <a:pt x="922" y="554"/>
                    <a:pt x="922" y="534"/>
                  </a:cubicBezTo>
                  <a:cubicBezTo>
                    <a:pt x="922" y="534"/>
                    <a:pt x="902" y="534"/>
                    <a:pt x="902" y="513"/>
                  </a:cubicBezTo>
                  <a:cubicBezTo>
                    <a:pt x="882" y="513"/>
                    <a:pt x="861" y="513"/>
                    <a:pt x="861" y="513"/>
                  </a:cubicBezTo>
                  <a:cubicBezTo>
                    <a:pt x="861" y="513"/>
                    <a:pt x="861" y="492"/>
                    <a:pt x="840" y="472"/>
                  </a:cubicBezTo>
                  <a:cubicBezTo>
                    <a:pt x="840" y="472"/>
                    <a:pt x="800" y="472"/>
                    <a:pt x="779" y="472"/>
                  </a:cubicBezTo>
                  <a:lnTo>
                    <a:pt x="758" y="492"/>
                  </a:lnTo>
                  <a:cubicBezTo>
                    <a:pt x="738" y="492"/>
                    <a:pt x="738" y="513"/>
                    <a:pt x="738" y="513"/>
                  </a:cubicBezTo>
                  <a:cubicBezTo>
                    <a:pt x="738" y="513"/>
                    <a:pt x="718" y="513"/>
                    <a:pt x="697" y="513"/>
                  </a:cubicBezTo>
                  <a:cubicBezTo>
                    <a:pt x="697" y="513"/>
                    <a:pt x="676" y="534"/>
                    <a:pt x="656" y="534"/>
                  </a:cubicBezTo>
                  <a:lnTo>
                    <a:pt x="615" y="534"/>
                  </a:lnTo>
                  <a:cubicBezTo>
                    <a:pt x="594" y="534"/>
                    <a:pt x="574" y="554"/>
                    <a:pt x="554" y="554"/>
                  </a:cubicBezTo>
                  <a:cubicBezTo>
                    <a:pt x="554" y="554"/>
                    <a:pt x="533" y="554"/>
                    <a:pt x="512" y="554"/>
                  </a:cubicBezTo>
                  <a:lnTo>
                    <a:pt x="512" y="554"/>
                  </a:lnTo>
                  <a:cubicBezTo>
                    <a:pt x="492" y="534"/>
                    <a:pt x="492" y="513"/>
                    <a:pt x="492" y="513"/>
                  </a:cubicBezTo>
                  <a:cubicBezTo>
                    <a:pt x="472" y="513"/>
                    <a:pt x="451" y="513"/>
                    <a:pt x="451" y="492"/>
                  </a:cubicBezTo>
                  <a:lnTo>
                    <a:pt x="431" y="472"/>
                  </a:lnTo>
                  <a:cubicBezTo>
                    <a:pt x="431" y="452"/>
                    <a:pt x="431" y="431"/>
                    <a:pt x="410" y="431"/>
                  </a:cubicBezTo>
                  <a:lnTo>
                    <a:pt x="390" y="410"/>
                  </a:lnTo>
                  <a:cubicBezTo>
                    <a:pt x="369" y="410"/>
                    <a:pt x="349" y="431"/>
                    <a:pt x="349" y="431"/>
                  </a:cubicBezTo>
                  <a:cubicBezTo>
                    <a:pt x="328" y="431"/>
                    <a:pt x="308" y="452"/>
                    <a:pt x="308" y="452"/>
                  </a:cubicBezTo>
                  <a:cubicBezTo>
                    <a:pt x="287" y="472"/>
                    <a:pt x="246" y="452"/>
                    <a:pt x="246" y="452"/>
                  </a:cubicBezTo>
                  <a:cubicBezTo>
                    <a:pt x="226" y="452"/>
                    <a:pt x="205" y="452"/>
                    <a:pt x="205" y="452"/>
                  </a:cubicBezTo>
                  <a:cubicBezTo>
                    <a:pt x="205" y="452"/>
                    <a:pt x="205" y="431"/>
                    <a:pt x="226" y="431"/>
                  </a:cubicBezTo>
                  <a:cubicBezTo>
                    <a:pt x="226" y="410"/>
                    <a:pt x="226" y="390"/>
                    <a:pt x="226" y="370"/>
                  </a:cubicBezTo>
                  <a:cubicBezTo>
                    <a:pt x="226" y="349"/>
                    <a:pt x="205" y="328"/>
                    <a:pt x="205" y="308"/>
                  </a:cubicBezTo>
                  <a:cubicBezTo>
                    <a:pt x="205" y="288"/>
                    <a:pt x="205" y="246"/>
                    <a:pt x="185" y="226"/>
                  </a:cubicBezTo>
                  <a:cubicBezTo>
                    <a:pt x="185" y="206"/>
                    <a:pt x="164" y="185"/>
                    <a:pt x="144" y="164"/>
                  </a:cubicBezTo>
                  <a:cubicBezTo>
                    <a:pt x="144" y="144"/>
                    <a:pt x="103" y="144"/>
                    <a:pt x="82" y="124"/>
                  </a:cubicBezTo>
                  <a:cubicBezTo>
                    <a:pt x="62" y="124"/>
                    <a:pt x="21" y="82"/>
                    <a:pt x="0" y="82"/>
                  </a:cubicBezTo>
                  <a:lnTo>
                    <a:pt x="0" y="62"/>
                  </a:lnTo>
                  <a:cubicBezTo>
                    <a:pt x="0" y="62"/>
                    <a:pt x="0" y="62"/>
                    <a:pt x="21" y="42"/>
                  </a:cubicBezTo>
                  <a:lnTo>
                    <a:pt x="21" y="21"/>
                  </a:lnTo>
                  <a:cubicBezTo>
                    <a:pt x="41" y="21"/>
                    <a:pt x="41" y="0"/>
                    <a:pt x="41" y="0"/>
                  </a:cubicBezTo>
                  <a:cubicBezTo>
                    <a:pt x="62" y="0"/>
                    <a:pt x="62" y="0"/>
                    <a:pt x="82" y="0"/>
                  </a:cubicBezTo>
                  <a:lnTo>
                    <a:pt x="103" y="0"/>
                  </a:lnTo>
                  <a:cubicBezTo>
                    <a:pt x="123" y="0"/>
                    <a:pt x="123" y="21"/>
                    <a:pt x="144" y="21"/>
                  </a:cubicBezTo>
                  <a:cubicBezTo>
                    <a:pt x="144" y="42"/>
                    <a:pt x="185" y="42"/>
                    <a:pt x="185" y="42"/>
                  </a:cubicBezTo>
                  <a:cubicBezTo>
                    <a:pt x="205" y="62"/>
                    <a:pt x="205" y="62"/>
                    <a:pt x="226" y="62"/>
                  </a:cubicBezTo>
                  <a:cubicBezTo>
                    <a:pt x="246" y="62"/>
                    <a:pt x="267" y="82"/>
                    <a:pt x="287" y="82"/>
                  </a:cubicBezTo>
                  <a:cubicBezTo>
                    <a:pt x="308" y="82"/>
                    <a:pt x="349" y="82"/>
                    <a:pt x="369" y="82"/>
                  </a:cubicBezTo>
                  <a:lnTo>
                    <a:pt x="390" y="82"/>
                  </a:lnTo>
                  <a:cubicBezTo>
                    <a:pt x="410" y="82"/>
                    <a:pt x="431" y="82"/>
                    <a:pt x="451" y="103"/>
                  </a:cubicBezTo>
                  <a:cubicBezTo>
                    <a:pt x="451" y="103"/>
                    <a:pt x="472" y="124"/>
                    <a:pt x="492" y="124"/>
                  </a:cubicBezTo>
                  <a:cubicBezTo>
                    <a:pt x="492" y="124"/>
                    <a:pt x="512" y="144"/>
                    <a:pt x="533" y="164"/>
                  </a:cubicBezTo>
                  <a:cubicBezTo>
                    <a:pt x="533" y="164"/>
                    <a:pt x="533" y="185"/>
                    <a:pt x="554" y="185"/>
                  </a:cubicBezTo>
                  <a:cubicBezTo>
                    <a:pt x="554" y="206"/>
                    <a:pt x="594" y="226"/>
                    <a:pt x="594" y="226"/>
                  </a:cubicBezTo>
                  <a:cubicBezTo>
                    <a:pt x="615" y="226"/>
                    <a:pt x="615" y="226"/>
                    <a:pt x="615" y="226"/>
                  </a:cubicBezTo>
                  <a:cubicBezTo>
                    <a:pt x="636" y="206"/>
                    <a:pt x="656" y="206"/>
                    <a:pt x="656" y="206"/>
                  </a:cubicBezTo>
                  <a:cubicBezTo>
                    <a:pt x="656" y="206"/>
                    <a:pt x="656" y="185"/>
                    <a:pt x="676" y="185"/>
                  </a:cubicBezTo>
                  <a:lnTo>
                    <a:pt x="697" y="185"/>
                  </a:lnTo>
                  <a:cubicBezTo>
                    <a:pt x="718" y="185"/>
                    <a:pt x="738" y="185"/>
                    <a:pt x="738" y="185"/>
                  </a:cubicBezTo>
                  <a:cubicBezTo>
                    <a:pt x="758" y="185"/>
                    <a:pt x="758" y="185"/>
                    <a:pt x="779" y="185"/>
                  </a:cubicBezTo>
                  <a:cubicBezTo>
                    <a:pt x="779" y="185"/>
                    <a:pt x="800" y="206"/>
                    <a:pt x="820" y="226"/>
                  </a:cubicBezTo>
                  <a:lnTo>
                    <a:pt x="840" y="246"/>
                  </a:lnTo>
                  <a:cubicBezTo>
                    <a:pt x="861" y="267"/>
                    <a:pt x="861" y="288"/>
                    <a:pt x="882" y="288"/>
                  </a:cubicBezTo>
                  <a:cubicBezTo>
                    <a:pt x="882" y="308"/>
                    <a:pt x="902" y="328"/>
                    <a:pt x="902" y="328"/>
                  </a:cubicBezTo>
                  <a:cubicBezTo>
                    <a:pt x="922" y="349"/>
                    <a:pt x="943" y="370"/>
                    <a:pt x="964" y="370"/>
                  </a:cubicBezTo>
                  <a:cubicBezTo>
                    <a:pt x="964" y="390"/>
                    <a:pt x="1004" y="390"/>
                    <a:pt x="1025" y="390"/>
                  </a:cubicBezTo>
                  <a:cubicBezTo>
                    <a:pt x="1025" y="390"/>
                    <a:pt x="1025" y="410"/>
                    <a:pt x="1046" y="41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015" name="Freeform 14">
              <a:extLst>
                <a:ext uri="{FF2B5EF4-FFF2-40B4-BE49-F238E27FC236}">
                  <a16:creationId xmlns:a16="http://schemas.microsoft.com/office/drawing/2014/main" id="{40FA8D00-AA4F-4214-8407-9243783F08B9}"/>
                </a:ext>
              </a:extLst>
            </p:cNvPr>
            <p:cNvSpPr>
              <a:spLocks noChangeArrowheads="1"/>
            </p:cNvSpPr>
            <p:nvPr/>
          </p:nvSpPr>
          <p:spPr bwMode="auto">
            <a:xfrm>
              <a:off x="831850" y="5297488"/>
              <a:ext cx="103188" cy="133350"/>
            </a:xfrm>
            <a:custGeom>
              <a:avLst/>
              <a:gdLst>
                <a:gd name="T0" fmla="*/ 103 w 288"/>
                <a:gd name="T1" fmla="*/ 349 h 371"/>
                <a:gd name="T2" fmla="*/ 103 w 288"/>
                <a:gd name="T3" fmla="*/ 349 h 371"/>
                <a:gd name="T4" fmla="*/ 82 w 288"/>
                <a:gd name="T5" fmla="*/ 349 h 371"/>
                <a:gd name="T6" fmla="*/ 61 w 288"/>
                <a:gd name="T7" fmla="*/ 370 h 371"/>
                <a:gd name="T8" fmla="*/ 41 w 288"/>
                <a:gd name="T9" fmla="*/ 370 h 371"/>
                <a:gd name="T10" fmla="*/ 21 w 288"/>
                <a:gd name="T11" fmla="*/ 349 h 371"/>
                <a:gd name="T12" fmla="*/ 0 w 288"/>
                <a:gd name="T13" fmla="*/ 328 h 371"/>
                <a:gd name="T14" fmla="*/ 0 w 288"/>
                <a:gd name="T15" fmla="*/ 328 h 371"/>
                <a:gd name="T16" fmla="*/ 21 w 288"/>
                <a:gd name="T17" fmla="*/ 288 h 371"/>
                <a:gd name="T18" fmla="*/ 41 w 288"/>
                <a:gd name="T19" fmla="*/ 206 h 371"/>
                <a:gd name="T20" fmla="*/ 82 w 288"/>
                <a:gd name="T21" fmla="*/ 124 h 371"/>
                <a:gd name="T22" fmla="*/ 143 w 288"/>
                <a:gd name="T23" fmla="*/ 62 h 371"/>
                <a:gd name="T24" fmla="*/ 143 w 288"/>
                <a:gd name="T25" fmla="*/ 0 h 371"/>
                <a:gd name="T26" fmla="*/ 164 w 288"/>
                <a:gd name="T27" fmla="*/ 0 h 371"/>
                <a:gd name="T28" fmla="*/ 185 w 288"/>
                <a:gd name="T29" fmla="*/ 21 h 371"/>
                <a:gd name="T30" fmla="*/ 185 w 288"/>
                <a:gd name="T31" fmla="*/ 42 h 371"/>
                <a:gd name="T32" fmla="*/ 225 w 288"/>
                <a:gd name="T33" fmla="*/ 42 h 371"/>
                <a:gd name="T34" fmla="*/ 246 w 288"/>
                <a:gd name="T35" fmla="*/ 62 h 371"/>
                <a:gd name="T36" fmla="*/ 267 w 288"/>
                <a:gd name="T37" fmla="*/ 82 h 371"/>
                <a:gd name="T38" fmla="*/ 287 w 288"/>
                <a:gd name="T39" fmla="*/ 103 h 371"/>
                <a:gd name="T40" fmla="*/ 287 w 288"/>
                <a:gd name="T41" fmla="*/ 144 h 371"/>
                <a:gd name="T42" fmla="*/ 267 w 288"/>
                <a:gd name="T43" fmla="*/ 144 h 371"/>
                <a:gd name="T44" fmla="*/ 246 w 288"/>
                <a:gd name="T45" fmla="*/ 164 h 371"/>
                <a:gd name="T46" fmla="*/ 225 w 288"/>
                <a:gd name="T47" fmla="*/ 185 h 371"/>
                <a:gd name="T48" fmla="*/ 205 w 288"/>
                <a:gd name="T49" fmla="*/ 226 h 371"/>
                <a:gd name="T50" fmla="*/ 185 w 288"/>
                <a:gd name="T51" fmla="*/ 246 h 371"/>
                <a:gd name="T52" fmla="*/ 164 w 288"/>
                <a:gd name="T53" fmla="*/ 267 h 371"/>
                <a:gd name="T54" fmla="*/ 143 w 288"/>
                <a:gd name="T55" fmla="*/ 308 h 371"/>
                <a:gd name="T56" fmla="*/ 123 w 288"/>
                <a:gd name="T57" fmla="*/ 328 h 371"/>
                <a:gd name="T58" fmla="*/ 103 w 288"/>
                <a:gd name="T59" fmla="*/ 349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8" h="371">
                  <a:moveTo>
                    <a:pt x="103" y="349"/>
                  </a:moveTo>
                  <a:lnTo>
                    <a:pt x="103" y="349"/>
                  </a:lnTo>
                  <a:cubicBezTo>
                    <a:pt x="82" y="349"/>
                    <a:pt x="82" y="349"/>
                    <a:pt x="82" y="349"/>
                  </a:cubicBezTo>
                  <a:cubicBezTo>
                    <a:pt x="82" y="370"/>
                    <a:pt x="82" y="370"/>
                    <a:pt x="61" y="370"/>
                  </a:cubicBezTo>
                  <a:lnTo>
                    <a:pt x="41" y="370"/>
                  </a:lnTo>
                  <a:cubicBezTo>
                    <a:pt x="21" y="370"/>
                    <a:pt x="21" y="349"/>
                    <a:pt x="21" y="349"/>
                  </a:cubicBezTo>
                  <a:cubicBezTo>
                    <a:pt x="21" y="349"/>
                    <a:pt x="0" y="349"/>
                    <a:pt x="0" y="328"/>
                  </a:cubicBezTo>
                  <a:lnTo>
                    <a:pt x="0" y="328"/>
                  </a:lnTo>
                  <a:cubicBezTo>
                    <a:pt x="0" y="328"/>
                    <a:pt x="0" y="288"/>
                    <a:pt x="21" y="288"/>
                  </a:cubicBezTo>
                  <a:cubicBezTo>
                    <a:pt x="21" y="246"/>
                    <a:pt x="41" y="226"/>
                    <a:pt x="41" y="206"/>
                  </a:cubicBezTo>
                  <a:cubicBezTo>
                    <a:pt x="61" y="185"/>
                    <a:pt x="61" y="144"/>
                    <a:pt x="82" y="124"/>
                  </a:cubicBezTo>
                  <a:cubicBezTo>
                    <a:pt x="82" y="103"/>
                    <a:pt x="123" y="82"/>
                    <a:pt x="143" y="62"/>
                  </a:cubicBezTo>
                  <a:cubicBezTo>
                    <a:pt x="143" y="42"/>
                    <a:pt x="143" y="21"/>
                    <a:pt x="143" y="0"/>
                  </a:cubicBezTo>
                  <a:lnTo>
                    <a:pt x="164" y="0"/>
                  </a:lnTo>
                  <a:cubicBezTo>
                    <a:pt x="164" y="0"/>
                    <a:pt x="164" y="21"/>
                    <a:pt x="185" y="21"/>
                  </a:cubicBezTo>
                  <a:lnTo>
                    <a:pt x="185" y="42"/>
                  </a:lnTo>
                  <a:cubicBezTo>
                    <a:pt x="205" y="42"/>
                    <a:pt x="205" y="42"/>
                    <a:pt x="225" y="42"/>
                  </a:cubicBezTo>
                  <a:cubicBezTo>
                    <a:pt x="225" y="42"/>
                    <a:pt x="246" y="42"/>
                    <a:pt x="246" y="62"/>
                  </a:cubicBezTo>
                  <a:cubicBezTo>
                    <a:pt x="246" y="62"/>
                    <a:pt x="267" y="62"/>
                    <a:pt x="267" y="82"/>
                  </a:cubicBezTo>
                  <a:lnTo>
                    <a:pt x="287" y="103"/>
                  </a:lnTo>
                  <a:cubicBezTo>
                    <a:pt x="287" y="124"/>
                    <a:pt x="287" y="124"/>
                    <a:pt x="287" y="144"/>
                  </a:cubicBezTo>
                  <a:lnTo>
                    <a:pt x="267" y="144"/>
                  </a:lnTo>
                  <a:cubicBezTo>
                    <a:pt x="246" y="144"/>
                    <a:pt x="246" y="164"/>
                    <a:pt x="246" y="164"/>
                  </a:cubicBezTo>
                  <a:cubicBezTo>
                    <a:pt x="225" y="164"/>
                    <a:pt x="225" y="185"/>
                    <a:pt x="225" y="185"/>
                  </a:cubicBezTo>
                  <a:cubicBezTo>
                    <a:pt x="225" y="206"/>
                    <a:pt x="205" y="206"/>
                    <a:pt x="205" y="226"/>
                  </a:cubicBezTo>
                  <a:cubicBezTo>
                    <a:pt x="185" y="226"/>
                    <a:pt x="185" y="226"/>
                    <a:pt x="185" y="246"/>
                  </a:cubicBezTo>
                  <a:cubicBezTo>
                    <a:pt x="164" y="246"/>
                    <a:pt x="164" y="267"/>
                    <a:pt x="164" y="267"/>
                  </a:cubicBezTo>
                  <a:cubicBezTo>
                    <a:pt x="164" y="288"/>
                    <a:pt x="143" y="308"/>
                    <a:pt x="143" y="308"/>
                  </a:cubicBezTo>
                  <a:lnTo>
                    <a:pt x="123" y="328"/>
                  </a:lnTo>
                  <a:cubicBezTo>
                    <a:pt x="123" y="349"/>
                    <a:pt x="103" y="349"/>
                    <a:pt x="103" y="349"/>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016" name="Freeform 15">
              <a:extLst>
                <a:ext uri="{FF2B5EF4-FFF2-40B4-BE49-F238E27FC236}">
                  <a16:creationId xmlns:a16="http://schemas.microsoft.com/office/drawing/2014/main" id="{D1BE0622-E292-4C7B-B8B0-1A06BB5ED43C}"/>
                </a:ext>
              </a:extLst>
            </p:cNvPr>
            <p:cNvSpPr>
              <a:spLocks noChangeArrowheads="1"/>
            </p:cNvSpPr>
            <p:nvPr/>
          </p:nvSpPr>
          <p:spPr bwMode="auto">
            <a:xfrm>
              <a:off x="1223963" y="6692900"/>
              <a:ext cx="30162" cy="22225"/>
            </a:xfrm>
            <a:custGeom>
              <a:avLst/>
              <a:gdLst>
                <a:gd name="T0" fmla="*/ 62 w 83"/>
                <a:gd name="T1" fmla="*/ 62 h 63"/>
                <a:gd name="T2" fmla="*/ 62 w 83"/>
                <a:gd name="T3" fmla="*/ 62 h 63"/>
                <a:gd name="T4" fmla="*/ 62 w 83"/>
                <a:gd name="T5" fmla="*/ 41 h 63"/>
                <a:gd name="T6" fmla="*/ 41 w 83"/>
                <a:gd name="T7" fmla="*/ 41 h 63"/>
                <a:gd name="T8" fmla="*/ 21 w 83"/>
                <a:gd name="T9" fmla="*/ 41 h 63"/>
                <a:gd name="T10" fmla="*/ 0 w 83"/>
                <a:gd name="T11" fmla="*/ 21 h 63"/>
                <a:gd name="T12" fmla="*/ 21 w 83"/>
                <a:gd name="T13" fmla="*/ 0 h 63"/>
                <a:gd name="T14" fmla="*/ 21 w 83"/>
                <a:gd name="T15" fmla="*/ 0 h 63"/>
                <a:gd name="T16" fmla="*/ 41 w 83"/>
                <a:gd name="T17" fmla="*/ 0 h 63"/>
                <a:gd name="T18" fmla="*/ 62 w 83"/>
                <a:gd name="T19" fmla="*/ 0 h 63"/>
                <a:gd name="T20" fmla="*/ 82 w 83"/>
                <a:gd name="T21" fmla="*/ 21 h 63"/>
                <a:gd name="T22" fmla="*/ 82 w 83"/>
                <a:gd name="T23" fmla="*/ 41 h 63"/>
                <a:gd name="T24" fmla="*/ 82 w 83"/>
                <a:gd name="T25" fmla="*/ 62 h 63"/>
                <a:gd name="T26" fmla="*/ 62 w 83"/>
                <a:gd name="T27" fmla="*/ 6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 h="63">
                  <a:moveTo>
                    <a:pt x="62" y="62"/>
                  </a:moveTo>
                  <a:lnTo>
                    <a:pt x="62" y="62"/>
                  </a:lnTo>
                  <a:cubicBezTo>
                    <a:pt x="62" y="41"/>
                    <a:pt x="62" y="41"/>
                    <a:pt x="62" y="41"/>
                  </a:cubicBezTo>
                  <a:cubicBezTo>
                    <a:pt x="41" y="41"/>
                    <a:pt x="41" y="41"/>
                    <a:pt x="41" y="41"/>
                  </a:cubicBezTo>
                  <a:cubicBezTo>
                    <a:pt x="41" y="21"/>
                    <a:pt x="21" y="41"/>
                    <a:pt x="21" y="41"/>
                  </a:cubicBezTo>
                  <a:cubicBezTo>
                    <a:pt x="21" y="21"/>
                    <a:pt x="0" y="21"/>
                    <a:pt x="0" y="21"/>
                  </a:cubicBezTo>
                  <a:lnTo>
                    <a:pt x="21" y="0"/>
                  </a:lnTo>
                  <a:lnTo>
                    <a:pt x="21" y="0"/>
                  </a:lnTo>
                  <a:cubicBezTo>
                    <a:pt x="41" y="0"/>
                    <a:pt x="41" y="0"/>
                    <a:pt x="41" y="0"/>
                  </a:cubicBezTo>
                  <a:cubicBezTo>
                    <a:pt x="62" y="0"/>
                    <a:pt x="62" y="0"/>
                    <a:pt x="62" y="0"/>
                  </a:cubicBezTo>
                  <a:cubicBezTo>
                    <a:pt x="62" y="0"/>
                    <a:pt x="62" y="0"/>
                    <a:pt x="82" y="21"/>
                  </a:cubicBezTo>
                  <a:cubicBezTo>
                    <a:pt x="82" y="21"/>
                    <a:pt x="82" y="21"/>
                    <a:pt x="82" y="41"/>
                  </a:cubicBezTo>
                  <a:cubicBezTo>
                    <a:pt x="82" y="41"/>
                    <a:pt x="82" y="41"/>
                    <a:pt x="82" y="62"/>
                  </a:cubicBezTo>
                  <a:lnTo>
                    <a:pt x="62" y="62"/>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017" name="Freeform 16">
              <a:extLst>
                <a:ext uri="{FF2B5EF4-FFF2-40B4-BE49-F238E27FC236}">
                  <a16:creationId xmlns:a16="http://schemas.microsoft.com/office/drawing/2014/main" id="{DDF3DC66-8794-4779-824F-5B4492377190}"/>
                </a:ext>
              </a:extLst>
            </p:cNvPr>
            <p:cNvSpPr>
              <a:spLocks noChangeArrowheads="1"/>
            </p:cNvSpPr>
            <p:nvPr/>
          </p:nvSpPr>
          <p:spPr bwMode="auto">
            <a:xfrm>
              <a:off x="1223963" y="6715125"/>
              <a:ext cx="15875" cy="15875"/>
            </a:xfrm>
            <a:custGeom>
              <a:avLst/>
              <a:gdLst>
                <a:gd name="T0" fmla="*/ 41 w 42"/>
                <a:gd name="T1" fmla="*/ 20 h 42"/>
                <a:gd name="T2" fmla="*/ 41 w 42"/>
                <a:gd name="T3" fmla="*/ 20 h 42"/>
                <a:gd name="T4" fmla="*/ 21 w 42"/>
                <a:gd name="T5" fmla="*/ 20 h 42"/>
                <a:gd name="T6" fmla="*/ 0 w 42"/>
                <a:gd name="T7" fmla="*/ 20 h 42"/>
                <a:gd name="T8" fmla="*/ 0 w 42"/>
                <a:gd name="T9" fmla="*/ 20 h 42"/>
                <a:gd name="T10" fmla="*/ 21 w 42"/>
                <a:gd name="T11" fmla="*/ 41 h 42"/>
                <a:gd name="T12" fmla="*/ 41 w 42"/>
                <a:gd name="T13" fmla="*/ 20 h 42"/>
              </a:gdLst>
              <a:ahLst/>
              <a:cxnLst>
                <a:cxn ang="0">
                  <a:pos x="T0" y="T1"/>
                </a:cxn>
                <a:cxn ang="0">
                  <a:pos x="T2" y="T3"/>
                </a:cxn>
                <a:cxn ang="0">
                  <a:pos x="T4" y="T5"/>
                </a:cxn>
                <a:cxn ang="0">
                  <a:pos x="T6" y="T7"/>
                </a:cxn>
                <a:cxn ang="0">
                  <a:pos x="T8" y="T9"/>
                </a:cxn>
                <a:cxn ang="0">
                  <a:pos x="T10" y="T11"/>
                </a:cxn>
                <a:cxn ang="0">
                  <a:pos x="T12" y="T13"/>
                </a:cxn>
              </a:cxnLst>
              <a:rect l="0" t="0" r="r" b="b"/>
              <a:pathLst>
                <a:path w="42" h="42">
                  <a:moveTo>
                    <a:pt x="41" y="20"/>
                  </a:moveTo>
                  <a:lnTo>
                    <a:pt x="41" y="20"/>
                  </a:lnTo>
                  <a:cubicBezTo>
                    <a:pt x="41" y="20"/>
                    <a:pt x="21" y="0"/>
                    <a:pt x="21" y="20"/>
                  </a:cubicBezTo>
                  <a:lnTo>
                    <a:pt x="0" y="20"/>
                  </a:lnTo>
                  <a:lnTo>
                    <a:pt x="0" y="20"/>
                  </a:lnTo>
                  <a:cubicBezTo>
                    <a:pt x="0" y="41"/>
                    <a:pt x="21" y="41"/>
                    <a:pt x="21" y="41"/>
                  </a:cubicBezTo>
                  <a:cubicBezTo>
                    <a:pt x="21" y="41"/>
                    <a:pt x="21" y="41"/>
                    <a:pt x="41" y="2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018" name="Freeform 17">
              <a:extLst>
                <a:ext uri="{FF2B5EF4-FFF2-40B4-BE49-F238E27FC236}">
                  <a16:creationId xmlns:a16="http://schemas.microsoft.com/office/drawing/2014/main" id="{46E6ABA9-3E2D-49DE-96E3-E417AB78995F}"/>
                </a:ext>
              </a:extLst>
            </p:cNvPr>
            <p:cNvSpPr>
              <a:spLocks noChangeArrowheads="1"/>
            </p:cNvSpPr>
            <p:nvPr/>
          </p:nvSpPr>
          <p:spPr bwMode="auto">
            <a:xfrm>
              <a:off x="1223963" y="6670675"/>
              <a:ext cx="15875" cy="15875"/>
            </a:xfrm>
            <a:custGeom>
              <a:avLst/>
              <a:gdLst>
                <a:gd name="T0" fmla="*/ 41 w 42"/>
                <a:gd name="T1" fmla="*/ 20 h 42"/>
                <a:gd name="T2" fmla="*/ 41 w 42"/>
                <a:gd name="T3" fmla="*/ 20 h 42"/>
                <a:gd name="T4" fmla="*/ 41 w 42"/>
                <a:gd name="T5" fmla="*/ 0 h 42"/>
                <a:gd name="T6" fmla="*/ 21 w 42"/>
                <a:gd name="T7" fmla="*/ 20 h 42"/>
                <a:gd name="T8" fmla="*/ 21 w 42"/>
                <a:gd name="T9" fmla="*/ 20 h 42"/>
                <a:gd name="T10" fmla="*/ 21 w 42"/>
                <a:gd name="T11" fmla="*/ 41 h 42"/>
                <a:gd name="T12" fmla="*/ 21 w 42"/>
                <a:gd name="T13" fmla="*/ 41 h 42"/>
                <a:gd name="T14" fmla="*/ 41 w 42"/>
                <a:gd name="T15" fmla="*/ 20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42">
                  <a:moveTo>
                    <a:pt x="41" y="20"/>
                  </a:moveTo>
                  <a:lnTo>
                    <a:pt x="41" y="20"/>
                  </a:lnTo>
                  <a:lnTo>
                    <a:pt x="41" y="0"/>
                  </a:lnTo>
                  <a:cubicBezTo>
                    <a:pt x="21" y="0"/>
                    <a:pt x="21" y="0"/>
                    <a:pt x="21" y="20"/>
                  </a:cubicBezTo>
                  <a:lnTo>
                    <a:pt x="21" y="20"/>
                  </a:lnTo>
                  <a:cubicBezTo>
                    <a:pt x="21" y="20"/>
                    <a:pt x="0" y="41"/>
                    <a:pt x="21" y="41"/>
                  </a:cubicBezTo>
                  <a:lnTo>
                    <a:pt x="21" y="41"/>
                  </a:lnTo>
                  <a:cubicBezTo>
                    <a:pt x="21" y="41"/>
                    <a:pt x="41" y="41"/>
                    <a:pt x="41" y="2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019" name="Freeform 18">
              <a:extLst>
                <a:ext uri="{FF2B5EF4-FFF2-40B4-BE49-F238E27FC236}">
                  <a16:creationId xmlns:a16="http://schemas.microsoft.com/office/drawing/2014/main" id="{4D8A43BF-BAAD-4517-A038-2B94492E6228}"/>
                </a:ext>
              </a:extLst>
            </p:cNvPr>
            <p:cNvSpPr>
              <a:spLocks noChangeArrowheads="1"/>
            </p:cNvSpPr>
            <p:nvPr/>
          </p:nvSpPr>
          <p:spPr bwMode="auto">
            <a:xfrm>
              <a:off x="1179513" y="6573838"/>
              <a:ext cx="15875" cy="15875"/>
            </a:xfrm>
            <a:custGeom>
              <a:avLst/>
              <a:gdLst>
                <a:gd name="T0" fmla="*/ 21 w 42"/>
                <a:gd name="T1" fmla="*/ 41 h 42"/>
                <a:gd name="T2" fmla="*/ 21 w 42"/>
                <a:gd name="T3" fmla="*/ 41 h 42"/>
                <a:gd name="T4" fmla="*/ 41 w 42"/>
                <a:gd name="T5" fmla="*/ 21 h 42"/>
                <a:gd name="T6" fmla="*/ 21 w 42"/>
                <a:gd name="T7" fmla="*/ 0 h 42"/>
                <a:gd name="T8" fmla="*/ 0 w 42"/>
                <a:gd name="T9" fmla="*/ 21 h 42"/>
                <a:gd name="T10" fmla="*/ 0 w 42"/>
                <a:gd name="T11" fmla="*/ 41 h 42"/>
                <a:gd name="T12" fmla="*/ 21 w 42"/>
                <a:gd name="T13" fmla="*/ 41 h 42"/>
              </a:gdLst>
              <a:ahLst/>
              <a:cxnLst>
                <a:cxn ang="0">
                  <a:pos x="T0" y="T1"/>
                </a:cxn>
                <a:cxn ang="0">
                  <a:pos x="T2" y="T3"/>
                </a:cxn>
                <a:cxn ang="0">
                  <a:pos x="T4" y="T5"/>
                </a:cxn>
                <a:cxn ang="0">
                  <a:pos x="T6" y="T7"/>
                </a:cxn>
                <a:cxn ang="0">
                  <a:pos x="T8" y="T9"/>
                </a:cxn>
                <a:cxn ang="0">
                  <a:pos x="T10" y="T11"/>
                </a:cxn>
                <a:cxn ang="0">
                  <a:pos x="T12" y="T13"/>
                </a:cxn>
              </a:cxnLst>
              <a:rect l="0" t="0" r="r" b="b"/>
              <a:pathLst>
                <a:path w="42" h="42">
                  <a:moveTo>
                    <a:pt x="21" y="41"/>
                  </a:moveTo>
                  <a:lnTo>
                    <a:pt x="21" y="41"/>
                  </a:lnTo>
                  <a:lnTo>
                    <a:pt x="41" y="21"/>
                  </a:lnTo>
                  <a:cubicBezTo>
                    <a:pt x="21" y="21"/>
                    <a:pt x="21" y="0"/>
                    <a:pt x="21" y="0"/>
                  </a:cubicBezTo>
                  <a:cubicBezTo>
                    <a:pt x="0" y="0"/>
                    <a:pt x="0" y="21"/>
                    <a:pt x="0" y="21"/>
                  </a:cubicBezTo>
                  <a:cubicBezTo>
                    <a:pt x="0" y="21"/>
                    <a:pt x="0" y="21"/>
                    <a:pt x="0" y="41"/>
                  </a:cubicBezTo>
                  <a:cubicBezTo>
                    <a:pt x="21" y="41"/>
                    <a:pt x="21" y="41"/>
                    <a:pt x="21" y="4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020" name="Freeform 19">
              <a:extLst>
                <a:ext uri="{FF2B5EF4-FFF2-40B4-BE49-F238E27FC236}">
                  <a16:creationId xmlns:a16="http://schemas.microsoft.com/office/drawing/2014/main" id="{038CBE8A-2B80-4ABC-B416-DB5ABC0DEB81}"/>
                </a:ext>
              </a:extLst>
            </p:cNvPr>
            <p:cNvSpPr>
              <a:spLocks noChangeArrowheads="1"/>
            </p:cNvSpPr>
            <p:nvPr/>
          </p:nvSpPr>
          <p:spPr bwMode="auto">
            <a:xfrm>
              <a:off x="1179513" y="6596063"/>
              <a:ext cx="7937" cy="15875"/>
            </a:xfrm>
            <a:custGeom>
              <a:avLst/>
              <a:gdLst>
                <a:gd name="T0" fmla="*/ 21 w 22"/>
                <a:gd name="T1" fmla="*/ 0 h 42"/>
                <a:gd name="T2" fmla="*/ 21 w 22"/>
                <a:gd name="T3" fmla="*/ 0 h 42"/>
                <a:gd name="T4" fmla="*/ 0 w 22"/>
                <a:gd name="T5" fmla="*/ 0 h 42"/>
                <a:gd name="T6" fmla="*/ 0 w 22"/>
                <a:gd name="T7" fmla="*/ 20 h 42"/>
                <a:gd name="T8" fmla="*/ 21 w 22"/>
                <a:gd name="T9" fmla="*/ 41 h 42"/>
                <a:gd name="T10" fmla="*/ 21 w 22"/>
                <a:gd name="T11" fmla="*/ 20 h 42"/>
                <a:gd name="T12" fmla="*/ 21 w 22"/>
                <a:gd name="T13" fmla="*/ 0 h 42"/>
              </a:gdLst>
              <a:ahLst/>
              <a:cxnLst>
                <a:cxn ang="0">
                  <a:pos x="T0" y="T1"/>
                </a:cxn>
                <a:cxn ang="0">
                  <a:pos x="T2" y="T3"/>
                </a:cxn>
                <a:cxn ang="0">
                  <a:pos x="T4" y="T5"/>
                </a:cxn>
                <a:cxn ang="0">
                  <a:pos x="T6" y="T7"/>
                </a:cxn>
                <a:cxn ang="0">
                  <a:pos x="T8" y="T9"/>
                </a:cxn>
                <a:cxn ang="0">
                  <a:pos x="T10" y="T11"/>
                </a:cxn>
                <a:cxn ang="0">
                  <a:pos x="T12" y="T13"/>
                </a:cxn>
              </a:cxnLst>
              <a:rect l="0" t="0" r="r" b="b"/>
              <a:pathLst>
                <a:path w="22" h="42">
                  <a:moveTo>
                    <a:pt x="21" y="0"/>
                  </a:moveTo>
                  <a:lnTo>
                    <a:pt x="21" y="0"/>
                  </a:lnTo>
                  <a:cubicBezTo>
                    <a:pt x="21" y="0"/>
                    <a:pt x="21" y="0"/>
                    <a:pt x="0" y="0"/>
                  </a:cubicBezTo>
                  <a:cubicBezTo>
                    <a:pt x="0" y="20"/>
                    <a:pt x="0" y="20"/>
                    <a:pt x="0" y="20"/>
                  </a:cubicBezTo>
                  <a:lnTo>
                    <a:pt x="21" y="41"/>
                  </a:lnTo>
                  <a:cubicBezTo>
                    <a:pt x="21" y="20"/>
                    <a:pt x="21" y="20"/>
                    <a:pt x="21" y="20"/>
                  </a:cubicBezTo>
                  <a:lnTo>
                    <a:pt x="21" y="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021" name="Freeform 20">
              <a:extLst>
                <a:ext uri="{FF2B5EF4-FFF2-40B4-BE49-F238E27FC236}">
                  <a16:creationId xmlns:a16="http://schemas.microsoft.com/office/drawing/2014/main" id="{A64834E9-3AD4-45CE-A6C4-3FACF628762E}"/>
                </a:ext>
              </a:extLst>
            </p:cNvPr>
            <p:cNvSpPr>
              <a:spLocks noChangeArrowheads="1"/>
            </p:cNvSpPr>
            <p:nvPr/>
          </p:nvSpPr>
          <p:spPr bwMode="auto">
            <a:xfrm>
              <a:off x="1163638" y="6515100"/>
              <a:ext cx="7937" cy="7938"/>
            </a:xfrm>
            <a:custGeom>
              <a:avLst/>
              <a:gdLst>
                <a:gd name="T0" fmla="*/ 21 w 22"/>
                <a:gd name="T1" fmla="*/ 21 h 22"/>
                <a:gd name="T2" fmla="*/ 21 w 22"/>
                <a:gd name="T3" fmla="*/ 21 h 22"/>
                <a:gd name="T4" fmla="*/ 0 w 22"/>
                <a:gd name="T5" fmla="*/ 21 h 22"/>
                <a:gd name="T6" fmla="*/ 0 w 22"/>
                <a:gd name="T7" fmla="*/ 21 h 22"/>
                <a:gd name="T8" fmla="*/ 0 w 22"/>
                <a:gd name="T9" fmla="*/ 0 h 22"/>
                <a:gd name="T10" fmla="*/ 21 w 22"/>
                <a:gd name="T11" fmla="*/ 0 h 22"/>
                <a:gd name="T12" fmla="*/ 21 w 22"/>
                <a:gd name="T13" fmla="*/ 21 h 22"/>
              </a:gdLst>
              <a:ahLst/>
              <a:cxnLst>
                <a:cxn ang="0">
                  <a:pos x="T0" y="T1"/>
                </a:cxn>
                <a:cxn ang="0">
                  <a:pos x="T2" y="T3"/>
                </a:cxn>
                <a:cxn ang="0">
                  <a:pos x="T4" y="T5"/>
                </a:cxn>
                <a:cxn ang="0">
                  <a:pos x="T6" y="T7"/>
                </a:cxn>
                <a:cxn ang="0">
                  <a:pos x="T8" y="T9"/>
                </a:cxn>
                <a:cxn ang="0">
                  <a:pos x="T10" y="T11"/>
                </a:cxn>
                <a:cxn ang="0">
                  <a:pos x="T12" y="T13"/>
                </a:cxn>
              </a:cxnLst>
              <a:rect l="0" t="0" r="r" b="b"/>
              <a:pathLst>
                <a:path w="22" h="22">
                  <a:moveTo>
                    <a:pt x="21" y="21"/>
                  </a:moveTo>
                  <a:lnTo>
                    <a:pt x="21" y="21"/>
                  </a:lnTo>
                  <a:cubicBezTo>
                    <a:pt x="21" y="21"/>
                    <a:pt x="21" y="21"/>
                    <a:pt x="0" y="21"/>
                  </a:cubicBezTo>
                  <a:lnTo>
                    <a:pt x="0" y="21"/>
                  </a:lnTo>
                  <a:lnTo>
                    <a:pt x="0" y="0"/>
                  </a:lnTo>
                  <a:lnTo>
                    <a:pt x="21" y="0"/>
                  </a:lnTo>
                  <a:lnTo>
                    <a:pt x="21" y="21"/>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022" name="Freeform 21">
              <a:extLst>
                <a:ext uri="{FF2B5EF4-FFF2-40B4-BE49-F238E27FC236}">
                  <a16:creationId xmlns:a16="http://schemas.microsoft.com/office/drawing/2014/main" id="{8915BDE7-76C3-496A-A8CC-BF07C9036887}"/>
                </a:ext>
              </a:extLst>
            </p:cNvPr>
            <p:cNvSpPr>
              <a:spLocks noChangeArrowheads="1"/>
            </p:cNvSpPr>
            <p:nvPr/>
          </p:nvSpPr>
          <p:spPr bwMode="auto">
            <a:xfrm>
              <a:off x="1179513" y="6545263"/>
              <a:ext cx="7937" cy="7937"/>
            </a:xfrm>
            <a:custGeom>
              <a:avLst/>
              <a:gdLst>
                <a:gd name="T0" fmla="*/ 0 w 22"/>
                <a:gd name="T1" fmla="*/ 0 h 22"/>
                <a:gd name="T2" fmla="*/ 0 w 22"/>
                <a:gd name="T3" fmla="*/ 0 h 22"/>
                <a:gd name="T4" fmla="*/ 0 w 22"/>
                <a:gd name="T5" fmla="*/ 21 h 22"/>
                <a:gd name="T6" fmla="*/ 0 w 22"/>
                <a:gd name="T7" fmla="*/ 21 h 22"/>
                <a:gd name="T8" fmla="*/ 0 w 22"/>
                <a:gd name="T9" fmla="*/ 21 h 22"/>
                <a:gd name="T10" fmla="*/ 21 w 22"/>
                <a:gd name="T11" fmla="*/ 21 h 22"/>
                <a:gd name="T12" fmla="*/ 21 w 22"/>
                <a:gd name="T13" fmla="*/ 21 h 22"/>
                <a:gd name="T14" fmla="*/ 0 w 22"/>
                <a:gd name="T15" fmla="*/ 0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22">
                  <a:moveTo>
                    <a:pt x="0" y="0"/>
                  </a:moveTo>
                  <a:lnTo>
                    <a:pt x="0" y="0"/>
                  </a:lnTo>
                  <a:cubicBezTo>
                    <a:pt x="0" y="0"/>
                    <a:pt x="0" y="0"/>
                    <a:pt x="0" y="21"/>
                  </a:cubicBezTo>
                  <a:lnTo>
                    <a:pt x="0" y="21"/>
                  </a:lnTo>
                  <a:lnTo>
                    <a:pt x="0" y="21"/>
                  </a:lnTo>
                  <a:cubicBezTo>
                    <a:pt x="21" y="21"/>
                    <a:pt x="21" y="21"/>
                    <a:pt x="21" y="21"/>
                  </a:cubicBezTo>
                  <a:lnTo>
                    <a:pt x="21" y="21"/>
                  </a:lnTo>
                  <a:cubicBezTo>
                    <a:pt x="21" y="0"/>
                    <a:pt x="21" y="0"/>
                    <a:pt x="0" y="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023" name="Freeform 22">
              <a:extLst>
                <a:ext uri="{FF2B5EF4-FFF2-40B4-BE49-F238E27FC236}">
                  <a16:creationId xmlns:a16="http://schemas.microsoft.com/office/drawing/2014/main" id="{FDF813B9-F7C3-41E0-B266-16A9CCFE370B}"/>
                </a:ext>
              </a:extLst>
            </p:cNvPr>
            <p:cNvSpPr>
              <a:spLocks noChangeArrowheads="1"/>
            </p:cNvSpPr>
            <p:nvPr/>
          </p:nvSpPr>
          <p:spPr bwMode="auto">
            <a:xfrm>
              <a:off x="1185863" y="6567488"/>
              <a:ext cx="7937" cy="7937"/>
            </a:xfrm>
            <a:custGeom>
              <a:avLst/>
              <a:gdLst>
                <a:gd name="T0" fmla="*/ 20 w 21"/>
                <a:gd name="T1" fmla="*/ 0 h 21"/>
                <a:gd name="T2" fmla="*/ 20 w 21"/>
                <a:gd name="T3" fmla="*/ 0 h 21"/>
                <a:gd name="T4" fmla="*/ 0 w 21"/>
                <a:gd name="T5" fmla="*/ 0 h 21"/>
                <a:gd name="T6" fmla="*/ 0 w 21"/>
                <a:gd name="T7" fmla="*/ 0 h 21"/>
                <a:gd name="T8" fmla="*/ 20 w 21"/>
                <a:gd name="T9" fmla="*/ 20 h 21"/>
                <a:gd name="T10" fmla="*/ 20 w 21"/>
                <a:gd name="T11" fmla="*/ 0 h 21"/>
              </a:gdLst>
              <a:ahLst/>
              <a:cxnLst>
                <a:cxn ang="0">
                  <a:pos x="T0" y="T1"/>
                </a:cxn>
                <a:cxn ang="0">
                  <a:pos x="T2" y="T3"/>
                </a:cxn>
                <a:cxn ang="0">
                  <a:pos x="T4" y="T5"/>
                </a:cxn>
                <a:cxn ang="0">
                  <a:pos x="T6" y="T7"/>
                </a:cxn>
                <a:cxn ang="0">
                  <a:pos x="T8" y="T9"/>
                </a:cxn>
                <a:cxn ang="0">
                  <a:pos x="T10" y="T11"/>
                </a:cxn>
              </a:cxnLst>
              <a:rect l="0" t="0" r="r" b="b"/>
              <a:pathLst>
                <a:path w="21" h="21">
                  <a:moveTo>
                    <a:pt x="20" y="0"/>
                  </a:moveTo>
                  <a:lnTo>
                    <a:pt x="20" y="0"/>
                  </a:lnTo>
                  <a:cubicBezTo>
                    <a:pt x="20" y="0"/>
                    <a:pt x="20" y="0"/>
                    <a:pt x="0" y="0"/>
                  </a:cubicBezTo>
                  <a:lnTo>
                    <a:pt x="0" y="0"/>
                  </a:lnTo>
                  <a:cubicBezTo>
                    <a:pt x="20" y="20"/>
                    <a:pt x="20" y="20"/>
                    <a:pt x="20" y="20"/>
                  </a:cubicBezTo>
                  <a:cubicBezTo>
                    <a:pt x="20" y="20"/>
                    <a:pt x="20" y="20"/>
                    <a:pt x="20" y="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024" name="Freeform 23">
              <a:extLst>
                <a:ext uri="{FF2B5EF4-FFF2-40B4-BE49-F238E27FC236}">
                  <a16:creationId xmlns:a16="http://schemas.microsoft.com/office/drawing/2014/main" id="{2C1F5CA2-1579-4403-BF00-871BE8F61F86}"/>
                </a:ext>
              </a:extLst>
            </p:cNvPr>
            <p:cNvSpPr>
              <a:spLocks noChangeArrowheads="1"/>
            </p:cNvSpPr>
            <p:nvPr/>
          </p:nvSpPr>
          <p:spPr bwMode="auto">
            <a:xfrm>
              <a:off x="1673225" y="5865813"/>
              <a:ext cx="15875" cy="7937"/>
            </a:xfrm>
            <a:custGeom>
              <a:avLst/>
              <a:gdLst>
                <a:gd name="T0" fmla="*/ 41 w 42"/>
                <a:gd name="T1" fmla="*/ 21 h 22"/>
                <a:gd name="T2" fmla="*/ 41 w 42"/>
                <a:gd name="T3" fmla="*/ 21 h 22"/>
                <a:gd name="T4" fmla="*/ 20 w 42"/>
                <a:gd name="T5" fmla="*/ 21 h 22"/>
                <a:gd name="T6" fmla="*/ 0 w 42"/>
                <a:gd name="T7" fmla="*/ 21 h 22"/>
                <a:gd name="T8" fmla="*/ 0 w 42"/>
                <a:gd name="T9" fmla="*/ 21 h 22"/>
                <a:gd name="T10" fmla="*/ 0 w 42"/>
                <a:gd name="T11" fmla="*/ 0 h 22"/>
                <a:gd name="T12" fmla="*/ 20 w 42"/>
                <a:gd name="T13" fmla="*/ 0 h 22"/>
                <a:gd name="T14" fmla="*/ 41 w 42"/>
                <a:gd name="T15" fmla="*/ 0 h 22"/>
                <a:gd name="T16" fmla="*/ 41 w 42"/>
                <a:gd name="T17"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22">
                  <a:moveTo>
                    <a:pt x="41" y="21"/>
                  </a:moveTo>
                  <a:lnTo>
                    <a:pt x="41" y="21"/>
                  </a:lnTo>
                  <a:lnTo>
                    <a:pt x="20" y="21"/>
                  </a:lnTo>
                  <a:lnTo>
                    <a:pt x="0" y="21"/>
                  </a:lnTo>
                  <a:lnTo>
                    <a:pt x="0" y="21"/>
                  </a:lnTo>
                  <a:lnTo>
                    <a:pt x="0" y="0"/>
                  </a:lnTo>
                  <a:lnTo>
                    <a:pt x="20" y="0"/>
                  </a:lnTo>
                  <a:cubicBezTo>
                    <a:pt x="20" y="0"/>
                    <a:pt x="20" y="0"/>
                    <a:pt x="41" y="0"/>
                  </a:cubicBezTo>
                  <a:cubicBezTo>
                    <a:pt x="41" y="21"/>
                    <a:pt x="41" y="21"/>
                    <a:pt x="41" y="2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025" name="Freeform 24">
              <a:extLst>
                <a:ext uri="{FF2B5EF4-FFF2-40B4-BE49-F238E27FC236}">
                  <a16:creationId xmlns:a16="http://schemas.microsoft.com/office/drawing/2014/main" id="{CFA10D48-1C13-4421-A9F1-8851D8CCDC12}"/>
                </a:ext>
              </a:extLst>
            </p:cNvPr>
            <p:cNvSpPr>
              <a:spLocks noChangeArrowheads="1"/>
            </p:cNvSpPr>
            <p:nvPr/>
          </p:nvSpPr>
          <p:spPr bwMode="auto">
            <a:xfrm>
              <a:off x="1703388" y="5873750"/>
              <a:ext cx="7937" cy="7938"/>
            </a:xfrm>
            <a:custGeom>
              <a:avLst/>
              <a:gdLst>
                <a:gd name="T0" fmla="*/ 0 w 21"/>
                <a:gd name="T1" fmla="*/ 0 h 21"/>
                <a:gd name="T2" fmla="*/ 0 w 21"/>
                <a:gd name="T3" fmla="*/ 0 h 21"/>
                <a:gd name="T4" fmla="*/ 0 w 21"/>
                <a:gd name="T5" fmla="*/ 0 h 21"/>
                <a:gd name="T6" fmla="*/ 0 w 21"/>
                <a:gd name="T7" fmla="*/ 0 h 21"/>
                <a:gd name="T8" fmla="*/ 0 w 21"/>
                <a:gd name="T9" fmla="*/ 20 h 21"/>
                <a:gd name="T10" fmla="*/ 20 w 21"/>
                <a:gd name="T11" fmla="*/ 20 h 21"/>
                <a:gd name="T12" fmla="*/ 20 w 21"/>
                <a:gd name="T13" fmla="*/ 20 h 21"/>
                <a:gd name="T14" fmla="*/ 20 w 21"/>
                <a:gd name="T15" fmla="*/ 0 h 21"/>
                <a:gd name="T16" fmla="*/ 0 w 21"/>
                <a:gd name="T1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1">
                  <a:moveTo>
                    <a:pt x="0" y="0"/>
                  </a:moveTo>
                  <a:lnTo>
                    <a:pt x="0" y="0"/>
                  </a:lnTo>
                  <a:lnTo>
                    <a:pt x="0" y="0"/>
                  </a:lnTo>
                  <a:lnTo>
                    <a:pt x="0" y="0"/>
                  </a:lnTo>
                  <a:cubicBezTo>
                    <a:pt x="0" y="20"/>
                    <a:pt x="0" y="20"/>
                    <a:pt x="0" y="20"/>
                  </a:cubicBezTo>
                  <a:lnTo>
                    <a:pt x="20" y="20"/>
                  </a:lnTo>
                  <a:lnTo>
                    <a:pt x="20" y="20"/>
                  </a:lnTo>
                  <a:cubicBezTo>
                    <a:pt x="20" y="0"/>
                    <a:pt x="20" y="0"/>
                    <a:pt x="20" y="0"/>
                  </a:cubicBezTo>
                  <a:cubicBezTo>
                    <a:pt x="20" y="0"/>
                    <a:pt x="20" y="0"/>
                    <a:pt x="0" y="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026" name="Freeform 25">
              <a:extLst>
                <a:ext uri="{FF2B5EF4-FFF2-40B4-BE49-F238E27FC236}">
                  <a16:creationId xmlns:a16="http://schemas.microsoft.com/office/drawing/2014/main" id="{CED5F17D-E4AD-4D23-98E3-342F02A0715D}"/>
                </a:ext>
              </a:extLst>
            </p:cNvPr>
            <p:cNvSpPr>
              <a:spLocks noChangeArrowheads="1"/>
            </p:cNvSpPr>
            <p:nvPr/>
          </p:nvSpPr>
          <p:spPr bwMode="auto">
            <a:xfrm>
              <a:off x="1695450" y="5859463"/>
              <a:ext cx="14288" cy="7937"/>
            </a:xfrm>
            <a:custGeom>
              <a:avLst/>
              <a:gdLst>
                <a:gd name="T0" fmla="*/ 20 w 41"/>
                <a:gd name="T1" fmla="*/ 0 h 21"/>
                <a:gd name="T2" fmla="*/ 20 w 41"/>
                <a:gd name="T3" fmla="*/ 0 h 21"/>
                <a:gd name="T4" fmla="*/ 20 w 41"/>
                <a:gd name="T5" fmla="*/ 0 h 21"/>
                <a:gd name="T6" fmla="*/ 0 w 41"/>
                <a:gd name="T7" fmla="*/ 20 h 21"/>
                <a:gd name="T8" fmla="*/ 20 w 41"/>
                <a:gd name="T9" fmla="*/ 20 h 21"/>
                <a:gd name="T10" fmla="*/ 20 w 41"/>
                <a:gd name="T11" fmla="*/ 20 h 21"/>
                <a:gd name="T12" fmla="*/ 40 w 41"/>
                <a:gd name="T13" fmla="*/ 20 h 21"/>
                <a:gd name="T14" fmla="*/ 20 w 41"/>
                <a:gd name="T15" fmla="*/ 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21">
                  <a:moveTo>
                    <a:pt x="20" y="0"/>
                  </a:moveTo>
                  <a:lnTo>
                    <a:pt x="20" y="0"/>
                  </a:lnTo>
                  <a:lnTo>
                    <a:pt x="20" y="0"/>
                  </a:lnTo>
                  <a:lnTo>
                    <a:pt x="0" y="20"/>
                  </a:lnTo>
                  <a:lnTo>
                    <a:pt x="20" y="20"/>
                  </a:lnTo>
                  <a:lnTo>
                    <a:pt x="20" y="20"/>
                  </a:lnTo>
                  <a:cubicBezTo>
                    <a:pt x="40" y="20"/>
                    <a:pt x="40" y="20"/>
                    <a:pt x="40" y="20"/>
                  </a:cubicBezTo>
                  <a:cubicBezTo>
                    <a:pt x="20" y="0"/>
                    <a:pt x="20" y="0"/>
                    <a:pt x="20" y="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027" name="Freeform 26">
              <a:extLst>
                <a:ext uri="{FF2B5EF4-FFF2-40B4-BE49-F238E27FC236}">
                  <a16:creationId xmlns:a16="http://schemas.microsoft.com/office/drawing/2014/main" id="{541BA8F7-3A66-40F0-9D85-C8F54D965EC7}"/>
                </a:ext>
              </a:extLst>
            </p:cNvPr>
            <p:cNvSpPr>
              <a:spLocks noChangeArrowheads="1"/>
            </p:cNvSpPr>
            <p:nvPr/>
          </p:nvSpPr>
          <p:spPr bwMode="auto">
            <a:xfrm>
              <a:off x="1695450" y="5843588"/>
              <a:ext cx="7938" cy="7937"/>
            </a:xfrm>
            <a:custGeom>
              <a:avLst/>
              <a:gdLst>
                <a:gd name="T0" fmla="*/ 20 w 21"/>
                <a:gd name="T1" fmla="*/ 20 h 21"/>
                <a:gd name="T2" fmla="*/ 20 w 21"/>
                <a:gd name="T3" fmla="*/ 20 h 21"/>
                <a:gd name="T4" fmla="*/ 0 w 21"/>
                <a:gd name="T5" fmla="*/ 0 h 21"/>
                <a:gd name="T6" fmla="*/ 0 w 21"/>
                <a:gd name="T7" fmla="*/ 0 h 21"/>
                <a:gd name="T8" fmla="*/ 20 w 21"/>
                <a:gd name="T9" fmla="*/ 0 h 21"/>
                <a:gd name="T10" fmla="*/ 20 w 21"/>
                <a:gd name="T11" fmla="*/ 0 h 21"/>
                <a:gd name="T12" fmla="*/ 20 w 21"/>
                <a:gd name="T13" fmla="*/ 20 h 21"/>
              </a:gdLst>
              <a:ahLst/>
              <a:cxnLst>
                <a:cxn ang="0">
                  <a:pos x="T0" y="T1"/>
                </a:cxn>
                <a:cxn ang="0">
                  <a:pos x="T2" y="T3"/>
                </a:cxn>
                <a:cxn ang="0">
                  <a:pos x="T4" y="T5"/>
                </a:cxn>
                <a:cxn ang="0">
                  <a:pos x="T6" y="T7"/>
                </a:cxn>
                <a:cxn ang="0">
                  <a:pos x="T8" y="T9"/>
                </a:cxn>
                <a:cxn ang="0">
                  <a:pos x="T10" y="T11"/>
                </a:cxn>
                <a:cxn ang="0">
                  <a:pos x="T12" y="T13"/>
                </a:cxn>
              </a:cxnLst>
              <a:rect l="0" t="0" r="r" b="b"/>
              <a:pathLst>
                <a:path w="21" h="21">
                  <a:moveTo>
                    <a:pt x="20" y="20"/>
                  </a:moveTo>
                  <a:lnTo>
                    <a:pt x="20" y="20"/>
                  </a:lnTo>
                  <a:cubicBezTo>
                    <a:pt x="0" y="20"/>
                    <a:pt x="0" y="20"/>
                    <a:pt x="0" y="0"/>
                  </a:cubicBezTo>
                  <a:lnTo>
                    <a:pt x="0" y="0"/>
                  </a:lnTo>
                  <a:cubicBezTo>
                    <a:pt x="0" y="0"/>
                    <a:pt x="0" y="0"/>
                    <a:pt x="20" y="0"/>
                  </a:cubicBezTo>
                  <a:lnTo>
                    <a:pt x="20" y="0"/>
                  </a:lnTo>
                  <a:cubicBezTo>
                    <a:pt x="20" y="20"/>
                    <a:pt x="20" y="20"/>
                    <a:pt x="20" y="2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028" name="Freeform 27">
              <a:extLst>
                <a:ext uri="{FF2B5EF4-FFF2-40B4-BE49-F238E27FC236}">
                  <a16:creationId xmlns:a16="http://schemas.microsoft.com/office/drawing/2014/main" id="{1167798A-9FD0-4BFF-BA28-7CAE41B97686}"/>
                </a:ext>
              </a:extLst>
            </p:cNvPr>
            <p:cNvSpPr>
              <a:spLocks noChangeArrowheads="1"/>
            </p:cNvSpPr>
            <p:nvPr/>
          </p:nvSpPr>
          <p:spPr bwMode="auto">
            <a:xfrm>
              <a:off x="1687513" y="5829300"/>
              <a:ext cx="7937" cy="7938"/>
            </a:xfrm>
            <a:custGeom>
              <a:avLst/>
              <a:gdLst>
                <a:gd name="T0" fmla="*/ 0 w 22"/>
                <a:gd name="T1" fmla="*/ 20 h 21"/>
                <a:gd name="T2" fmla="*/ 0 w 22"/>
                <a:gd name="T3" fmla="*/ 20 h 21"/>
                <a:gd name="T4" fmla="*/ 0 w 22"/>
                <a:gd name="T5" fmla="*/ 20 h 21"/>
                <a:gd name="T6" fmla="*/ 0 w 22"/>
                <a:gd name="T7" fmla="*/ 0 h 21"/>
                <a:gd name="T8" fmla="*/ 0 w 22"/>
                <a:gd name="T9" fmla="*/ 0 h 21"/>
                <a:gd name="T10" fmla="*/ 21 w 22"/>
                <a:gd name="T11" fmla="*/ 0 h 21"/>
                <a:gd name="T12" fmla="*/ 21 w 22"/>
                <a:gd name="T13" fmla="*/ 20 h 21"/>
                <a:gd name="T14" fmla="*/ 0 w 22"/>
                <a:gd name="T15" fmla="*/ 2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21">
                  <a:moveTo>
                    <a:pt x="0" y="20"/>
                  </a:moveTo>
                  <a:lnTo>
                    <a:pt x="0" y="20"/>
                  </a:lnTo>
                  <a:lnTo>
                    <a:pt x="0" y="20"/>
                  </a:lnTo>
                  <a:cubicBezTo>
                    <a:pt x="0" y="20"/>
                    <a:pt x="0" y="20"/>
                    <a:pt x="0" y="0"/>
                  </a:cubicBezTo>
                  <a:lnTo>
                    <a:pt x="0" y="0"/>
                  </a:lnTo>
                  <a:lnTo>
                    <a:pt x="21" y="0"/>
                  </a:lnTo>
                  <a:lnTo>
                    <a:pt x="21" y="20"/>
                  </a:lnTo>
                  <a:cubicBezTo>
                    <a:pt x="21" y="20"/>
                    <a:pt x="21" y="20"/>
                    <a:pt x="0" y="2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029" name="Freeform 28">
              <a:extLst>
                <a:ext uri="{FF2B5EF4-FFF2-40B4-BE49-F238E27FC236}">
                  <a16:creationId xmlns:a16="http://schemas.microsoft.com/office/drawing/2014/main" id="{DAFCE620-C413-4EC9-B88D-B2576F28ACBD}"/>
                </a:ext>
              </a:extLst>
            </p:cNvPr>
            <p:cNvSpPr>
              <a:spLocks noChangeArrowheads="1"/>
            </p:cNvSpPr>
            <p:nvPr/>
          </p:nvSpPr>
          <p:spPr bwMode="auto">
            <a:xfrm>
              <a:off x="803275" y="5475288"/>
              <a:ext cx="1270000" cy="1284287"/>
            </a:xfrm>
            <a:custGeom>
              <a:avLst/>
              <a:gdLst>
                <a:gd name="T0" fmla="*/ 3258 w 3526"/>
                <a:gd name="T1" fmla="*/ 2685 h 3567"/>
                <a:gd name="T2" fmla="*/ 2029 w 3526"/>
                <a:gd name="T3" fmla="*/ 3504 h 3567"/>
                <a:gd name="T4" fmla="*/ 1701 w 3526"/>
                <a:gd name="T5" fmla="*/ 3299 h 3567"/>
                <a:gd name="T6" fmla="*/ 1537 w 3526"/>
                <a:gd name="T7" fmla="*/ 3279 h 3567"/>
                <a:gd name="T8" fmla="*/ 1476 w 3526"/>
                <a:gd name="T9" fmla="*/ 3217 h 3567"/>
                <a:gd name="T10" fmla="*/ 1394 w 3526"/>
                <a:gd name="T11" fmla="*/ 3279 h 3567"/>
                <a:gd name="T12" fmla="*/ 1414 w 3526"/>
                <a:gd name="T13" fmla="*/ 3381 h 3567"/>
                <a:gd name="T14" fmla="*/ 1373 w 3526"/>
                <a:gd name="T15" fmla="*/ 3443 h 3567"/>
                <a:gd name="T16" fmla="*/ 1312 w 3526"/>
                <a:gd name="T17" fmla="*/ 3463 h 3567"/>
                <a:gd name="T18" fmla="*/ 1250 w 3526"/>
                <a:gd name="T19" fmla="*/ 3279 h 3567"/>
                <a:gd name="T20" fmla="*/ 1168 w 3526"/>
                <a:gd name="T21" fmla="*/ 3115 h 3567"/>
                <a:gd name="T22" fmla="*/ 1086 w 3526"/>
                <a:gd name="T23" fmla="*/ 2930 h 3567"/>
                <a:gd name="T24" fmla="*/ 984 w 3526"/>
                <a:gd name="T25" fmla="*/ 2685 h 3567"/>
                <a:gd name="T26" fmla="*/ 861 w 3526"/>
                <a:gd name="T27" fmla="*/ 2582 h 3567"/>
                <a:gd name="T28" fmla="*/ 799 w 3526"/>
                <a:gd name="T29" fmla="*/ 2479 h 3567"/>
                <a:gd name="T30" fmla="*/ 738 w 3526"/>
                <a:gd name="T31" fmla="*/ 2315 h 3567"/>
                <a:gd name="T32" fmla="*/ 676 w 3526"/>
                <a:gd name="T33" fmla="*/ 2131 h 3567"/>
                <a:gd name="T34" fmla="*/ 656 w 3526"/>
                <a:gd name="T35" fmla="*/ 1967 h 3567"/>
                <a:gd name="T36" fmla="*/ 553 w 3526"/>
                <a:gd name="T37" fmla="*/ 1824 h 3567"/>
                <a:gd name="T38" fmla="*/ 471 w 3526"/>
                <a:gd name="T39" fmla="*/ 1763 h 3567"/>
                <a:gd name="T40" fmla="*/ 410 w 3526"/>
                <a:gd name="T41" fmla="*/ 1599 h 3567"/>
                <a:gd name="T42" fmla="*/ 287 w 3526"/>
                <a:gd name="T43" fmla="*/ 1353 h 3567"/>
                <a:gd name="T44" fmla="*/ 205 w 3526"/>
                <a:gd name="T45" fmla="*/ 1189 h 3567"/>
                <a:gd name="T46" fmla="*/ 123 w 3526"/>
                <a:gd name="T47" fmla="*/ 984 h 3567"/>
                <a:gd name="T48" fmla="*/ 41 w 3526"/>
                <a:gd name="T49" fmla="*/ 963 h 3567"/>
                <a:gd name="T50" fmla="*/ 21 w 3526"/>
                <a:gd name="T51" fmla="*/ 922 h 3567"/>
                <a:gd name="T52" fmla="*/ 21 w 3526"/>
                <a:gd name="T53" fmla="*/ 758 h 3567"/>
                <a:gd name="T54" fmla="*/ 164 w 3526"/>
                <a:gd name="T55" fmla="*/ 718 h 3567"/>
                <a:gd name="T56" fmla="*/ 267 w 3526"/>
                <a:gd name="T57" fmla="*/ 594 h 3567"/>
                <a:gd name="T58" fmla="*/ 410 w 3526"/>
                <a:gd name="T59" fmla="*/ 554 h 3567"/>
                <a:gd name="T60" fmla="*/ 513 w 3526"/>
                <a:gd name="T61" fmla="*/ 492 h 3567"/>
                <a:gd name="T62" fmla="*/ 635 w 3526"/>
                <a:gd name="T63" fmla="*/ 124 h 3567"/>
                <a:gd name="T64" fmla="*/ 779 w 3526"/>
                <a:gd name="T65" fmla="*/ 0 h 3567"/>
                <a:gd name="T66" fmla="*/ 943 w 3526"/>
                <a:gd name="T67" fmla="*/ 124 h 3567"/>
                <a:gd name="T68" fmla="*/ 1107 w 3526"/>
                <a:gd name="T69" fmla="*/ 266 h 3567"/>
                <a:gd name="T70" fmla="*/ 1332 w 3526"/>
                <a:gd name="T71" fmla="*/ 451 h 3567"/>
                <a:gd name="T72" fmla="*/ 1680 w 3526"/>
                <a:gd name="T73" fmla="*/ 697 h 3567"/>
                <a:gd name="T74" fmla="*/ 2008 w 3526"/>
                <a:gd name="T75" fmla="*/ 697 h 3567"/>
                <a:gd name="T76" fmla="*/ 2111 w 3526"/>
                <a:gd name="T77" fmla="*/ 779 h 3567"/>
                <a:gd name="T78" fmla="*/ 2172 w 3526"/>
                <a:gd name="T79" fmla="*/ 881 h 3567"/>
                <a:gd name="T80" fmla="*/ 2274 w 3526"/>
                <a:gd name="T81" fmla="*/ 840 h 3567"/>
                <a:gd name="T82" fmla="*/ 2316 w 3526"/>
                <a:gd name="T83" fmla="*/ 984 h 3567"/>
                <a:gd name="T84" fmla="*/ 2377 w 3526"/>
                <a:gd name="T85" fmla="*/ 1086 h 3567"/>
                <a:gd name="T86" fmla="*/ 2438 w 3526"/>
                <a:gd name="T87" fmla="*/ 1148 h 3567"/>
                <a:gd name="T88" fmla="*/ 2520 w 3526"/>
                <a:gd name="T89" fmla="*/ 1230 h 3567"/>
                <a:gd name="T90" fmla="*/ 2562 w 3526"/>
                <a:gd name="T91" fmla="*/ 1373 h 3567"/>
                <a:gd name="T92" fmla="*/ 2562 w 3526"/>
                <a:gd name="T93" fmla="*/ 1496 h 3567"/>
                <a:gd name="T94" fmla="*/ 2602 w 3526"/>
                <a:gd name="T95" fmla="*/ 1537 h 3567"/>
                <a:gd name="T96" fmla="*/ 2664 w 3526"/>
                <a:gd name="T97" fmla="*/ 1681 h 3567"/>
                <a:gd name="T98" fmla="*/ 2766 w 3526"/>
                <a:gd name="T99" fmla="*/ 1763 h 3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26" h="3567">
                  <a:moveTo>
                    <a:pt x="3443" y="2091"/>
                  </a:moveTo>
                  <a:lnTo>
                    <a:pt x="3443" y="2091"/>
                  </a:lnTo>
                  <a:cubicBezTo>
                    <a:pt x="3525" y="2254"/>
                    <a:pt x="3525" y="2254"/>
                    <a:pt x="3525" y="2254"/>
                  </a:cubicBezTo>
                  <a:cubicBezTo>
                    <a:pt x="3258" y="2685"/>
                    <a:pt x="3258" y="2685"/>
                    <a:pt x="3258" y="2685"/>
                  </a:cubicBezTo>
                  <a:cubicBezTo>
                    <a:pt x="2910" y="2869"/>
                    <a:pt x="2910" y="2869"/>
                    <a:pt x="2910" y="2869"/>
                  </a:cubicBezTo>
                  <a:cubicBezTo>
                    <a:pt x="2398" y="2889"/>
                    <a:pt x="2398" y="2889"/>
                    <a:pt x="2398" y="2889"/>
                  </a:cubicBezTo>
                  <a:cubicBezTo>
                    <a:pt x="2070" y="3566"/>
                    <a:pt x="2070" y="3566"/>
                    <a:pt x="2070" y="3566"/>
                  </a:cubicBezTo>
                  <a:cubicBezTo>
                    <a:pt x="2070" y="3566"/>
                    <a:pt x="2029" y="3525"/>
                    <a:pt x="2029" y="3504"/>
                  </a:cubicBezTo>
                  <a:cubicBezTo>
                    <a:pt x="2029" y="3484"/>
                    <a:pt x="2029" y="3443"/>
                    <a:pt x="2008" y="3443"/>
                  </a:cubicBezTo>
                  <a:cubicBezTo>
                    <a:pt x="1988" y="3422"/>
                    <a:pt x="1947" y="3402"/>
                    <a:pt x="1926" y="3381"/>
                  </a:cubicBezTo>
                  <a:cubicBezTo>
                    <a:pt x="1906" y="3361"/>
                    <a:pt x="1824" y="3340"/>
                    <a:pt x="1804" y="3320"/>
                  </a:cubicBezTo>
                  <a:cubicBezTo>
                    <a:pt x="1762" y="3320"/>
                    <a:pt x="1722" y="3299"/>
                    <a:pt x="1701" y="3299"/>
                  </a:cubicBezTo>
                  <a:cubicBezTo>
                    <a:pt x="1701" y="3299"/>
                    <a:pt x="1680" y="3299"/>
                    <a:pt x="1680" y="3279"/>
                  </a:cubicBezTo>
                  <a:cubicBezTo>
                    <a:pt x="1660" y="3279"/>
                    <a:pt x="1640" y="3279"/>
                    <a:pt x="1619" y="3279"/>
                  </a:cubicBezTo>
                  <a:cubicBezTo>
                    <a:pt x="1619" y="3279"/>
                    <a:pt x="1578" y="3279"/>
                    <a:pt x="1558" y="3279"/>
                  </a:cubicBezTo>
                  <a:lnTo>
                    <a:pt x="1537" y="3279"/>
                  </a:lnTo>
                  <a:cubicBezTo>
                    <a:pt x="1516" y="3279"/>
                    <a:pt x="1516" y="3258"/>
                    <a:pt x="1516" y="3258"/>
                  </a:cubicBezTo>
                  <a:lnTo>
                    <a:pt x="1496" y="3258"/>
                  </a:lnTo>
                  <a:cubicBezTo>
                    <a:pt x="1496" y="3238"/>
                    <a:pt x="1496" y="3238"/>
                    <a:pt x="1496" y="3217"/>
                  </a:cubicBezTo>
                  <a:cubicBezTo>
                    <a:pt x="1476" y="3217"/>
                    <a:pt x="1476" y="3217"/>
                    <a:pt x="1476" y="3217"/>
                  </a:cubicBezTo>
                  <a:lnTo>
                    <a:pt x="1455" y="3217"/>
                  </a:lnTo>
                  <a:cubicBezTo>
                    <a:pt x="1434" y="3217"/>
                    <a:pt x="1434" y="3238"/>
                    <a:pt x="1434" y="3238"/>
                  </a:cubicBezTo>
                  <a:cubicBezTo>
                    <a:pt x="1434" y="3258"/>
                    <a:pt x="1414" y="3258"/>
                    <a:pt x="1414" y="3258"/>
                  </a:cubicBezTo>
                  <a:cubicBezTo>
                    <a:pt x="1414" y="3279"/>
                    <a:pt x="1394" y="3279"/>
                    <a:pt x="1394" y="3279"/>
                  </a:cubicBezTo>
                  <a:cubicBezTo>
                    <a:pt x="1394" y="3279"/>
                    <a:pt x="1394" y="3299"/>
                    <a:pt x="1394" y="3320"/>
                  </a:cubicBezTo>
                  <a:cubicBezTo>
                    <a:pt x="1394" y="3320"/>
                    <a:pt x="1373" y="3340"/>
                    <a:pt x="1394" y="3340"/>
                  </a:cubicBezTo>
                  <a:cubicBezTo>
                    <a:pt x="1394" y="3361"/>
                    <a:pt x="1394" y="3361"/>
                    <a:pt x="1394" y="3381"/>
                  </a:cubicBezTo>
                  <a:lnTo>
                    <a:pt x="1414" y="3381"/>
                  </a:lnTo>
                  <a:cubicBezTo>
                    <a:pt x="1434" y="3381"/>
                    <a:pt x="1434" y="3402"/>
                    <a:pt x="1434" y="3422"/>
                  </a:cubicBezTo>
                  <a:lnTo>
                    <a:pt x="1434" y="3443"/>
                  </a:lnTo>
                  <a:cubicBezTo>
                    <a:pt x="1434" y="3443"/>
                    <a:pt x="1414" y="3443"/>
                    <a:pt x="1394" y="3443"/>
                  </a:cubicBezTo>
                  <a:lnTo>
                    <a:pt x="1373" y="3443"/>
                  </a:lnTo>
                  <a:cubicBezTo>
                    <a:pt x="1353" y="3443"/>
                    <a:pt x="1353" y="3443"/>
                    <a:pt x="1353" y="3443"/>
                  </a:cubicBezTo>
                  <a:cubicBezTo>
                    <a:pt x="1353" y="3463"/>
                    <a:pt x="1353" y="3484"/>
                    <a:pt x="1332" y="3484"/>
                  </a:cubicBezTo>
                  <a:lnTo>
                    <a:pt x="1332" y="3504"/>
                  </a:lnTo>
                  <a:cubicBezTo>
                    <a:pt x="1332" y="3484"/>
                    <a:pt x="1312" y="3484"/>
                    <a:pt x="1312" y="3463"/>
                  </a:cubicBezTo>
                  <a:cubicBezTo>
                    <a:pt x="1312" y="3443"/>
                    <a:pt x="1312" y="3422"/>
                    <a:pt x="1312" y="3402"/>
                  </a:cubicBezTo>
                  <a:cubicBezTo>
                    <a:pt x="1312" y="3381"/>
                    <a:pt x="1312" y="3361"/>
                    <a:pt x="1291" y="3361"/>
                  </a:cubicBezTo>
                  <a:cubicBezTo>
                    <a:pt x="1291" y="3340"/>
                    <a:pt x="1250" y="3320"/>
                    <a:pt x="1250" y="3320"/>
                  </a:cubicBezTo>
                  <a:cubicBezTo>
                    <a:pt x="1250" y="3299"/>
                    <a:pt x="1250" y="3299"/>
                    <a:pt x="1250" y="3279"/>
                  </a:cubicBezTo>
                  <a:lnTo>
                    <a:pt x="1230" y="3258"/>
                  </a:lnTo>
                  <a:cubicBezTo>
                    <a:pt x="1230" y="3238"/>
                    <a:pt x="1209" y="3197"/>
                    <a:pt x="1209" y="3197"/>
                  </a:cubicBezTo>
                  <a:cubicBezTo>
                    <a:pt x="1209" y="3176"/>
                    <a:pt x="1189" y="3156"/>
                    <a:pt x="1168" y="3156"/>
                  </a:cubicBezTo>
                  <a:cubicBezTo>
                    <a:pt x="1168" y="3156"/>
                    <a:pt x="1168" y="3135"/>
                    <a:pt x="1168" y="3115"/>
                  </a:cubicBezTo>
                  <a:cubicBezTo>
                    <a:pt x="1168" y="3115"/>
                    <a:pt x="1148" y="3094"/>
                    <a:pt x="1148" y="3074"/>
                  </a:cubicBezTo>
                  <a:cubicBezTo>
                    <a:pt x="1127" y="3074"/>
                    <a:pt x="1127" y="3053"/>
                    <a:pt x="1127" y="3053"/>
                  </a:cubicBezTo>
                  <a:cubicBezTo>
                    <a:pt x="1127" y="3033"/>
                    <a:pt x="1107" y="3012"/>
                    <a:pt x="1107" y="2992"/>
                  </a:cubicBezTo>
                  <a:cubicBezTo>
                    <a:pt x="1107" y="2971"/>
                    <a:pt x="1086" y="2951"/>
                    <a:pt x="1086" y="2930"/>
                  </a:cubicBezTo>
                  <a:cubicBezTo>
                    <a:pt x="1086" y="2930"/>
                    <a:pt x="1066" y="2910"/>
                    <a:pt x="1066" y="2889"/>
                  </a:cubicBezTo>
                  <a:cubicBezTo>
                    <a:pt x="1066" y="2869"/>
                    <a:pt x="1066" y="2807"/>
                    <a:pt x="1045" y="2787"/>
                  </a:cubicBezTo>
                  <a:cubicBezTo>
                    <a:pt x="1045" y="2767"/>
                    <a:pt x="1025" y="2746"/>
                    <a:pt x="1025" y="2725"/>
                  </a:cubicBezTo>
                  <a:cubicBezTo>
                    <a:pt x="1004" y="2725"/>
                    <a:pt x="1004" y="2705"/>
                    <a:pt x="984" y="2685"/>
                  </a:cubicBezTo>
                  <a:cubicBezTo>
                    <a:pt x="984" y="2685"/>
                    <a:pt x="963" y="2664"/>
                    <a:pt x="943" y="2664"/>
                  </a:cubicBezTo>
                  <a:cubicBezTo>
                    <a:pt x="943" y="2664"/>
                    <a:pt x="922" y="2643"/>
                    <a:pt x="922" y="2623"/>
                  </a:cubicBezTo>
                  <a:cubicBezTo>
                    <a:pt x="902" y="2623"/>
                    <a:pt x="902" y="2603"/>
                    <a:pt x="881" y="2603"/>
                  </a:cubicBezTo>
                  <a:cubicBezTo>
                    <a:pt x="881" y="2582"/>
                    <a:pt x="881" y="2582"/>
                    <a:pt x="861" y="2582"/>
                  </a:cubicBezTo>
                  <a:lnTo>
                    <a:pt x="840" y="2582"/>
                  </a:lnTo>
                  <a:cubicBezTo>
                    <a:pt x="840" y="2582"/>
                    <a:pt x="820" y="2561"/>
                    <a:pt x="820" y="2541"/>
                  </a:cubicBezTo>
                  <a:cubicBezTo>
                    <a:pt x="799" y="2541"/>
                    <a:pt x="799" y="2541"/>
                    <a:pt x="799" y="2521"/>
                  </a:cubicBezTo>
                  <a:cubicBezTo>
                    <a:pt x="799" y="2521"/>
                    <a:pt x="799" y="2500"/>
                    <a:pt x="799" y="2479"/>
                  </a:cubicBezTo>
                  <a:cubicBezTo>
                    <a:pt x="779" y="2479"/>
                    <a:pt x="779" y="2459"/>
                    <a:pt x="779" y="2459"/>
                  </a:cubicBezTo>
                  <a:cubicBezTo>
                    <a:pt x="758" y="2439"/>
                    <a:pt x="758" y="2418"/>
                    <a:pt x="738" y="2397"/>
                  </a:cubicBezTo>
                  <a:cubicBezTo>
                    <a:pt x="738" y="2377"/>
                    <a:pt x="738" y="2357"/>
                    <a:pt x="738" y="2336"/>
                  </a:cubicBezTo>
                  <a:lnTo>
                    <a:pt x="738" y="2315"/>
                  </a:lnTo>
                  <a:cubicBezTo>
                    <a:pt x="717" y="2295"/>
                    <a:pt x="717" y="2275"/>
                    <a:pt x="717" y="2275"/>
                  </a:cubicBezTo>
                  <a:cubicBezTo>
                    <a:pt x="717" y="2254"/>
                    <a:pt x="717" y="2233"/>
                    <a:pt x="717" y="2233"/>
                  </a:cubicBezTo>
                  <a:cubicBezTo>
                    <a:pt x="717" y="2213"/>
                    <a:pt x="717" y="2193"/>
                    <a:pt x="697" y="2193"/>
                  </a:cubicBezTo>
                  <a:cubicBezTo>
                    <a:pt x="697" y="2173"/>
                    <a:pt x="676" y="2152"/>
                    <a:pt x="676" y="2131"/>
                  </a:cubicBezTo>
                  <a:lnTo>
                    <a:pt x="676" y="2091"/>
                  </a:lnTo>
                  <a:cubicBezTo>
                    <a:pt x="676" y="2070"/>
                    <a:pt x="676" y="2049"/>
                    <a:pt x="676" y="2049"/>
                  </a:cubicBezTo>
                  <a:cubicBezTo>
                    <a:pt x="676" y="2029"/>
                    <a:pt x="676" y="2029"/>
                    <a:pt x="676" y="2009"/>
                  </a:cubicBezTo>
                  <a:cubicBezTo>
                    <a:pt x="656" y="2009"/>
                    <a:pt x="656" y="1967"/>
                    <a:pt x="656" y="1967"/>
                  </a:cubicBezTo>
                  <a:cubicBezTo>
                    <a:pt x="656" y="1967"/>
                    <a:pt x="635" y="1947"/>
                    <a:pt x="615" y="1947"/>
                  </a:cubicBezTo>
                  <a:cubicBezTo>
                    <a:pt x="615" y="1947"/>
                    <a:pt x="615" y="1927"/>
                    <a:pt x="595" y="1906"/>
                  </a:cubicBezTo>
                  <a:cubicBezTo>
                    <a:pt x="595" y="1885"/>
                    <a:pt x="595" y="1865"/>
                    <a:pt x="595" y="1865"/>
                  </a:cubicBezTo>
                  <a:cubicBezTo>
                    <a:pt x="595" y="1845"/>
                    <a:pt x="574" y="1845"/>
                    <a:pt x="553" y="1824"/>
                  </a:cubicBezTo>
                  <a:lnTo>
                    <a:pt x="533" y="1824"/>
                  </a:lnTo>
                  <a:cubicBezTo>
                    <a:pt x="513" y="1824"/>
                    <a:pt x="513" y="1824"/>
                    <a:pt x="513" y="1824"/>
                  </a:cubicBezTo>
                  <a:cubicBezTo>
                    <a:pt x="492" y="1803"/>
                    <a:pt x="513" y="1803"/>
                    <a:pt x="492" y="1783"/>
                  </a:cubicBezTo>
                  <a:cubicBezTo>
                    <a:pt x="492" y="1783"/>
                    <a:pt x="471" y="1783"/>
                    <a:pt x="471" y="1763"/>
                  </a:cubicBezTo>
                  <a:cubicBezTo>
                    <a:pt x="451" y="1763"/>
                    <a:pt x="451" y="1742"/>
                    <a:pt x="451" y="1742"/>
                  </a:cubicBezTo>
                  <a:cubicBezTo>
                    <a:pt x="451" y="1721"/>
                    <a:pt x="451" y="1701"/>
                    <a:pt x="431" y="1681"/>
                  </a:cubicBezTo>
                  <a:cubicBezTo>
                    <a:pt x="431" y="1681"/>
                    <a:pt x="410" y="1660"/>
                    <a:pt x="410" y="1639"/>
                  </a:cubicBezTo>
                  <a:lnTo>
                    <a:pt x="410" y="1599"/>
                  </a:lnTo>
                  <a:cubicBezTo>
                    <a:pt x="410" y="1578"/>
                    <a:pt x="410" y="1578"/>
                    <a:pt x="410" y="1557"/>
                  </a:cubicBezTo>
                  <a:cubicBezTo>
                    <a:pt x="389" y="1537"/>
                    <a:pt x="369" y="1517"/>
                    <a:pt x="369" y="1496"/>
                  </a:cubicBezTo>
                  <a:cubicBezTo>
                    <a:pt x="349" y="1476"/>
                    <a:pt x="328" y="1455"/>
                    <a:pt x="328" y="1435"/>
                  </a:cubicBezTo>
                  <a:cubicBezTo>
                    <a:pt x="307" y="1414"/>
                    <a:pt x="307" y="1373"/>
                    <a:pt x="287" y="1353"/>
                  </a:cubicBezTo>
                  <a:cubicBezTo>
                    <a:pt x="287" y="1332"/>
                    <a:pt x="267" y="1312"/>
                    <a:pt x="267" y="1291"/>
                  </a:cubicBezTo>
                  <a:cubicBezTo>
                    <a:pt x="246" y="1291"/>
                    <a:pt x="246" y="1250"/>
                    <a:pt x="246" y="1230"/>
                  </a:cubicBezTo>
                  <a:lnTo>
                    <a:pt x="225" y="1209"/>
                  </a:lnTo>
                  <a:cubicBezTo>
                    <a:pt x="205" y="1209"/>
                    <a:pt x="205" y="1189"/>
                    <a:pt x="205" y="1189"/>
                  </a:cubicBezTo>
                  <a:cubicBezTo>
                    <a:pt x="185" y="1168"/>
                    <a:pt x="185" y="1148"/>
                    <a:pt x="164" y="1127"/>
                  </a:cubicBezTo>
                  <a:cubicBezTo>
                    <a:pt x="164" y="1107"/>
                    <a:pt x="143" y="1086"/>
                    <a:pt x="143" y="1086"/>
                  </a:cubicBezTo>
                  <a:cubicBezTo>
                    <a:pt x="143" y="1066"/>
                    <a:pt x="123" y="1045"/>
                    <a:pt x="123" y="1045"/>
                  </a:cubicBezTo>
                  <a:cubicBezTo>
                    <a:pt x="123" y="1025"/>
                    <a:pt x="123" y="1004"/>
                    <a:pt x="123" y="984"/>
                  </a:cubicBezTo>
                  <a:lnTo>
                    <a:pt x="123" y="963"/>
                  </a:lnTo>
                  <a:cubicBezTo>
                    <a:pt x="103" y="963"/>
                    <a:pt x="103" y="963"/>
                    <a:pt x="82" y="963"/>
                  </a:cubicBezTo>
                  <a:lnTo>
                    <a:pt x="61" y="963"/>
                  </a:lnTo>
                  <a:lnTo>
                    <a:pt x="41" y="963"/>
                  </a:lnTo>
                  <a:cubicBezTo>
                    <a:pt x="41" y="963"/>
                    <a:pt x="41" y="963"/>
                    <a:pt x="21" y="963"/>
                  </a:cubicBezTo>
                  <a:cubicBezTo>
                    <a:pt x="21" y="984"/>
                    <a:pt x="21" y="984"/>
                    <a:pt x="21" y="984"/>
                  </a:cubicBezTo>
                  <a:cubicBezTo>
                    <a:pt x="0" y="984"/>
                    <a:pt x="0" y="963"/>
                    <a:pt x="0" y="943"/>
                  </a:cubicBezTo>
                  <a:lnTo>
                    <a:pt x="21" y="922"/>
                  </a:lnTo>
                  <a:cubicBezTo>
                    <a:pt x="21" y="922"/>
                    <a:pt x="21" y="902"/>
                    <a:pt x="21" y="881"/>
                  </a:cubicBezTo>
                  <a:cubicBezTo>
                    <a:pt x="41" y="881"/>
                    <a:pt x="41" y="861"/>
                    <a:pt x="41" y="840"/>
                  </a:cubicBezTo>
                  <a:cubicBezTo>
                    <a:pt x="41" y="840"/>
                    <a:pt x="41" y="820"/>
                    <a:pt x="41" y="800"/>
                  </a:cubicBezTo>
                  <a:cubicBezTo>
                    <a:pt x="41" y="800"/>
                    <a:pt x="21" y="779"/>
                    <a:pt x="21" y="758"/>
                  </a:cubicBezTo>
                  <a:cubicBezTo>
                    <a:pt x="41" y="758"/>
                    <a:pt x="41" y="738"/>
                    <a:pt x="61" y="738"/>
                  </a:cubicBezTo>
                  <a:cubicBezTo>
                    <a:pt x="61" y="718"/>
                    <a:pt x="61" y="718"/>
                    <a:pt x="61" y="697"/>
                  </a:cubicBezTo>
                  <a:cubicBezTo>
                    <a:pt x="82" y="718"/>
                    <a:pt x="82" y="718"/>
                    <a:pt x="82" y="718"/>
                  </a:cubicBezTo>
                  <a:cubicBezTo>
                    <a:pt x="164" y="718"/>
                    <a:pt x="164" y="718"/>
                    <a:pt x="164" y="718"/>
                  </a:cubicBezTo>
                  <a:cubicBezTo>
                    <a:pt x="205" y="676"/>
                    <a:pt x="205" y="676"/>
                    <a:pt x="205" y="676"/>
                  </a:cubicBezTo>
                  <a:cubicBezTo>
                    <a:pt x="225" y="656"/>
                    <a:pt x="225" y="656"/>
                    <a:pt x="225" y="656"/>
                  </a:cubicBezTo>
                  <a:cubicBezTo>
                    <a:pt x="246" y="615"/>
                    <a:pt x="246" y="615"/>
                    <a:pt x="246" y="615"/>
                  </a:cubicBezTo>
                  <a:cubicBezTo>
                    <a:pt x="267" y="594"/>
                    <a:pt x="267" y="594"/>
                    <a:pt x="267" y="594"/>
                  </a:cubicBezTo>
                  <a:cubicBezTo>
                    <a:pt x="307" y="574"/>
                    <a:pt x="307" y="574"/>
                    <a:pt x="307" y="574"/>
                  </a:cubicBezTo>
                  <a:cubicBezTo>
                    <a:pt x="349" y="554"/>
                    <a:pt x="349" y="554"/>
                    <a:pt x="349" y="554"/>
                  </a:cubicBezTo>
                  <a:cubicBezTo>
                    <a:pt x="389" y="554"/>
                    <a:pt x="389" y="554"/>
                    <a:pt x="389" y="554"/>
                  </a:cubicBezTo>
                  <a:cubicBezTo>
                    <a:pt x="410" y="554"/>
                    <a:pt x="410" y="554"/>
                    <a:pt x="410" y="554"/>
                  </a:cubicBezTo>
                  <a:cubicBezTo>
                    <a:pt x="431" y="533"/>
                    <a:pt x="431" y="533"/>
                    <a:pt x="431" y="533"/>
                  </a:cubicBezTo>
                  <a:cubicBezTo>
                    <a:pt x="451" y="512"/>
                    <a:pt x="451" y="512"/>
                    <a:pt x="451" y="512"/>
                  </a:cubicBezTo>
                  <a:cubicBezTo>
                    <a:pt x="492" y="512"/>
                    <a:pt x="492" y="512"/>
                    <a:pt x="492" y="512"/>
                  </a:cubicBezTo>
                  <a:cubicBezTo>
                    <a:pt x="513" y="492"/>
                    <a:pt x="513" y="492"/>
                    <a:pt x="513" y="492"/>
                  </a:cubicBezTo>
                  <a:cubicBezTo>
                    <a:pt x="513" y="451"/>
                    <a:pt x="513" y="451"/>
                    <a:pt x="513" y="451"/>
                  </a:cubicBezTo>
                  <a:cubicBezTo>
                    <a:pt x="389" y="205"/>
                    <a:pt x="389" y="205"/>
                    <a:pt x="389" y="205"/>
                  </a:cubicBezTo>
                  <a:cubicBezTo>
                    <a:pt x="389" y="205"/>
                    <a:pt x="451" y="184"/>
                    <a:pt x="471" y="164"/>
                  </a:cubicBezTo>
                  <a:cubicBezTo>
                    <a:pt x="513" y="144"/>
                    <a:pt x="595" y="124"/>
                    <a:pt x="635" y="124"/>
                  </a:cubicBezTo>
                  <a:cubicBezTo>
                    <a:pt x="635" y="103"/>
                    <a:pt x="676" y="103"/>
                    <a:pt x="697" y="82"/>
                  </a:cubicBezTo>
                  <a:cubicBezTo>
                    <a:pt x="717" y="82"/>
                    <a:pt x="738" y="82"/>
                    <a:pt x="758" y="62"/>
                  </a:cubicBezTo>
                  <a:cubicBezTo>
                    <a:pt x="758" y="62"/>
                    <a:pt x="758" y="21"/>
                    <a:pt x="779" y="21"/>
                  </a:cubicBezTo>
                  <a:cubicBezTo>
                    <a:pt x="779" y="0"/>
                    <a:pt x="779" y="0"/>
                    <a:pt x="779" y="0"/>
                  </a:cubicBezTo>
                  <a:cubicBezTo>
                    <a:pt x="779" y="0"/>
                    <a:pt x="799" y="42"/>
                    <a:pt x="820" y="62"/>
                  </a:cubicBezTo>
                  <a:lnTo>
                    <a:pt x="840" y="82"/>
                  </a:lnTo>
                  <a:cubicBezTo>
                    <a:pt x="861" y="103"/>
                    <a:pt x="881" y="103"/>
                    <a:pt x="881" y="103"/>
                  </a:cubicBezTo>
                  <a:cubicBezTo>
                    <a:pt x="902" y="103"/>
                    <a:pt x="922" y="103"/>
                    <a:pt x="943" y="124"/>
                  </a:cubicBezTo>
                  <a:cubicBezTo>
                    <a:pt x="943" y="124"/>
                    <a:pt x="963" y="124"/>
                    <a:pt x="984" y="144"/>
                  </a:cubicBezTo>
                  <a:cubicBezTo>
                    <a:pt x="984" y="144"/>
                    <a:pt x="1004" y="184"/>
                    <a:pt x="1025" y="184"/>
                  </a:cubicBezTo>
                  <a:cubicBezTo>
                    <a:pt x="1025" y="205"/>
                    <a:pt x="1045" y="226"/>
                    <a:pt x="1066" y="226"/>
                  </a:cubicBezTo>
                  <a:cubicBezTo>
                    <a:pt x="1066" y="246"/>
                    <a:pt x="1086" y="266"/>
                    <a:pt x="1107" y="266"/>
                  </a:cubicBezTo>
                  <a:cubicBezTo>
                    <a:pt x="1107" y="266"/>
                    <a:pt x="1148" y="287"/>
                    <a:pt x="1168" y="287"/>
                  </a:cubicBezTo>
                  <a:cubicBezTo>
                    <a:pt x="1168" y="308"/>
                    <a:pt x="1209" y="328"/>
                    <a:pt x="1209" y="328"/>
                  </a:cubicBezTo>
                  <a:cubicBezTo>
                    <a:pt x="1230" y="328"/>
                    <a:pt x="1250" y="348"/>
                    <a:pt x="1250" y="369"/>
                  </a:cubicBezTo>
                  <a:cubicBezTo>
                    <a:pt x="1271" y="390"/>
                    <a:pt x="1312" y="430"/>
                    <a:pt x="1332" y="451"/>
                  </a:cubicBezTo>
                  <a:cubicBezTo>
                    <a:pt x="1373" y="472"/>
                    <a:pt x="1414" y="512"/>
                    <a:pt x="1434" y="533"/>
                  </a:cubicBezTo>
                  <a:cubicBezTo>
                    <a:pt x="1476" y="554"/>
                    <a:pt x="1516" y="615"/>
                    <a:pt x="1558" y="636"/>
                  </a:cubicBezTo>
                  <a:cubicBezTo>
                    <a:pt x="1558" y="656"/>
                    <a:pt x="1598" y="676"/>
                    <a:pt x="1619" y="676"/>
                  </a:cubicBezTo>
                  <a:cubicBezTo>
                    <a:pt x="1619" y="697"/>
                    <a:pt x="1660" y="697"/>
                    <a:pt x="1680" y="697"/>
                  </a:cubicBezTo>
                  <a:cubicBezTo>
                    <a:pt x="1701" y="697"/>
                    <a:pt x="1762" y="718"/>
                    <a:pt x="1783" y="718"/>
                  </a:cubicBezTo>
                  <a:cubicBezTo>
                    <a:pt x="1824" y="718"/>
                    <a:pt x="1886" y="718"/>
                    <a:pt x="1906" y="718"/>
                  </a:cubicBezTo>
                  <a:cubicBezTo>
                    <a:pt x="1926" y="718"/>
                    <a:pt x="1968" y="718"/>
                    <a:pt x="1988" y="718"/>
                  </a:cubicBezTo>
                  <a:cubicBezTo>
                    <a:pt x="1988" y="697"/>
                    <a:pt x="1988" y="697"/>
                    <a:pt x="2008" y="697"/>
                  </a:cubicBezTo>
                  <a:cubicBezTo>
                    <a:pt x="2008" y="697"/>
                    <a:pt x="2029" y="697"/>
                    <a:pt x="2029" y="718"/>
                  </a:cubicBezTo>
                  <a:lnTo>
                    <a:pt x="2049" y="738"/>
                  </a:lnTo>
                  <a:cubicBezTo>
                    <a:pt x="2049" y="758"/>
                    <a:pt x="2070" y="758"/>
                    <a:pt x="2070" y="758"/>
                  </a:cubicBezTo>
                  <a:cubicBezTo>
                    <a:pt x="2090" y="758"/>
                    <a:pt x="2111" y="758"/>
                    <a:pt x="2111" y="779"/>
                  </a:cubicBezTo>
                  <a:cubicBezTo>
                    <a:pt x="2111" y="779"/>
                    <a:pt x="2111" y="800"/>
                    <a:pt x="2111" y="820"/>
                  </a:cubicBezTo>
                  <a:cubicBezTo>
                    <a:pt x="2111" y="820"/>
                    <a:pt x="2111" y="840"/>
                    <a:pt x="2111" y="861"/>
                  </a:cubicBezTo>
                  <a:cubicBezTo>
                    <a:pt x="2111" y="861"/>
                    <a:pt x="2132" y="861"/>
                    <a:pt x="2152" y="861"/>
                  </a:cubicBezTo>
                  <a:lnTo>
                    <a:pt x="2172" y="881"/>
                  </a:lnTo>
                  <a:cubicBezTo>
                    <a:pt x="2192" y="861"/>
                    <a:pt x="2192" y="861"/>
                    <a:pt x="2213" y="861"/>
                  </a:cubicBezTo>
                  <a:cubicBezTo>
                    <a:pt x="2213" y="861"/>
                    <a:pt x="2234" y="861"/>
                    <a:pt x="2254" y="840"/>
                  </a:cubicBezTo>
                  <a:lnTo>
                    <a:pt x="2274" y="840"/>
                  </a:lnTo>
                  <a:lnTo>
                    <a:pt x="2274" y="840"/>
                  </a:lnTo>
                  <a:cubicBezTo>
                    <a:pt x="2274" y="861"/>
                    <a:pt x="2274" y="881"/>
                    <a:pt x="2274" y="881"/>
                  </a:cubicBezTo>
                  <a:cubicBezTo>
                    <a:pt x="2274" y="902"/>
                    <a:pt x="2274" y="922"/>
                    <a:pt x="2274" y="922"/>
                  </a:cubicBezTo>
                  <a:cubicBezTo>
                    <a:pt x="2274" y="922"/>
                    <a:pt x="2295" y="943"/>
                    <a:pt x="2295" y="963"/>
                  </a:cubicBezTo>
                  <a:cubicBezTo>
                    <a:pt x="2295" y="963"/>
                    <a:pt x="2295" y="984"/>
                    <a:pt x="2316" y="984"/>
                  </a:cubicBezTo>
                  <a:cubicBezTo>
                    <a:pt x="2316" y="1004"/>
                    <a:pt x="2295" y="1025"/>
                    <a:pt x="2295" y="1025"/>
                  </a:cubicBezTo>
                  <a:cubicBezTo>
                    <a:pt x="2316" y="1045"/>
                    <a:pt x="2316" y="1045"/>
                    <a:pt x="2316" y="1045"/>
                  </a:cubicBezTo>
                  <a:lnTo>
                    <a:pt x="2336" y="1066"/>
                  </a:lnTo>
                  <a:cubicBezTo>
                    <a:pt x="2356" y="1066"/>
                    <a:pt x="2377" y="1086"/>
                    <a:pt x="2377" y="1086"/>
                  </a:cubicBezTo>
                  <a:cubicBezTo>
                    <a:pt x="2377" y="1086"/>
                    <a:pt x="2377" y="1127"/>
                    <a:pt x="2398" y="1127"/>
                  </a:cubicBezTo>
                  <a:cubicBezTo>
                    <a:pt x="2398" y="1127"/>
                    <a:pt x="2398" y="1148"/>
                    <a:pt x="2418" y="1148"/>
                  </a:cubicBezTo>
                  <a:lnTo>
                    <a:pt x="2438" y="1148"/>
                  </a:lnTo>
                  <a:lnTo>
                    <a:pt x="2438" y="1148"/>
                  </a:lnTo>
                  <a:cubicBezTo>
                    <a:pt x="2459" y="1148"/>
                    <a:pt x="2459" y="1148"/>
                    <a:pt x="2480" y="1148"/>
                  </a:cubicBezTo>
                  <a:cubicBezTo>
                    <a:pt x="2480" y="1168"/>
                    <a:pt x="2480" y="1168"/>
                    <a:pt x="2500" y="1189"/>
                  </a:cubicBezTo>
                  <a:cubicBezTo>
                    <a:pt x="2500" y="1189"/>
                    <a:pt x="2500" y="1189"/>
                    <a:pt x="2520" y="1189"/>
                  </a:cubicBezTo>
                  <a:cubicBezTo>
                    <a:pt x="2520" y="1209"/>
                    <a:pt x="2520" y="1230"/>
                    <a:pt x="2520" y="1230"/>
                  </a:cubicBezTo>
                  <a:cubicBezTo>
                    <a:pt x="2520" y="1250"/>
                    <a:pt x="2520" y="1271"/>
                    <a:pt x="2520" y="1271"/>
                  </a:cubicBezTo>
                  <a:cubicBezTo>
                    <a:pt x="2520" y="1291"/>
                    <a:pt x="2520" y="1312"/>
                    <a:pt x="2520" y="1312"/>
                  </a:cubicBezTo>
                  <a:cubicBezTo>
                    <a:pt x="2520" y="1332"/>
                    <a:pt x="2541" y="1332"/>
                    <a:pt x="2541" y="1353"/>
                  </a:cubicBezTo>
                  <a:lnTo>
                    <a:pt x="2562" y="1373"/>
                  </a:lnTo>
                  <a:cubicBezTo>
                    <a:pt x="2562" y="1394"/>
                    <a:pt x="2562" y="1394"/>
                    <a:pt x="2562" y="1414"/>
                  </a:cubicBezTo>
                  <a:lnTo>
                    <a:pt x="2562" y="1435"/>
                  </a:lnTo>
                  <a:cubicBezTo>
                    <a:pt x="2562" y="1435"/>
                    <a:pt x="2562" y="1455"/>
                    <a:pt x="2562" y="1476"/>
                  </a:cubicBezTo>
                  <a:lnTo>
                    <a:pt x="2562" y="1496"/>
                  </a:lnTo>
                  <a:cubicBezTo>
                    <a:pt x="2562" y="1517"/>
                    <a:pt x="2562" y="1517"/>
                    <a:pt x="2562" y="1517"/>
                  </a:cubicBezTo>
                  <a:lnTo>
                    <a:pt x="2582" y="1537"/>
                  </a:lnTo>
                  <a:lnTo>
                    <a:pt x="2602" y="1517"/>
                  </a:lnTo>
                  <a:lnTo>
                    <a:pt x="2602" y="1537"/>
                  </a:lnTo>
                  <a:cubicBezTo>
                    <a:pt x="2602" y="1537"/>
                    <a:pt x="2602" y="1557"/>
                    <a:pt x="2602" y="1578"/>
                  </a:cubicBezTo>
                  <a:cubicBezTo>
                    <a:pt x="2623" y="1578"/>
                    <a:pt x="2623" y="1599"/>
                    <a:pt x="2623" y="1599"/>
                  </a:cubicBezTo>
                  <a:cubicBezTo>
                    <a:pt x="2623" y="1599"/>
                    <a:pt x="2644" y="1619"/>
                    <a:pt x="2644" y="1639"/>
                  </a:cubicBezTo>
                  <a:cubicBezTo>
                    <a:pt x="2644" y="1639"/>
                    <a:pt x="2644" y="1660"/>
                    <a:pt x="2664" y="1681"/>
                  </a:cubicBezTo>
                  <a:cubicBezTo>
                    <a:pt x="2664" y="1681"/>
                    <a:pt x="2664" y="1681"/>
                    <a:pt x="2684" y="1681"/>
                  </a:cubicBezTo>
                  <a:cubicBezTo>
                    <a:pt x="2787" y="1701"/>
                    <a:pt x="2787" y="1701"/>
                    <a:pt x="2787" y="1701"/>
                  </a:cubicBezTo>
                  <a:lnTo>
                    <a:pt x="2766" y="1721"/>
                  </a:lnTo>
                  <a:cubicBezTo>
                    <a:pt x="2766" y="1721"/>
                    <a:pt x="2766" y="1742"/>
                    <a:pt x="2766" y="1763"/>
                  </a:cubicBezTo>
                  <a:lnTo>
                    <a:pt x="2766" y="1763"/>
                  </a:lnTo>
                  <a:cubicBezTo>
                    <a:pt x="2910" y="2009"/>
                    <a:pt x="2910" y="2009"/>
                    <a:pt x="2910" y="2009"/>
                  </a:cubicBezTo>
                  <a:lnTo>
                    <a:pt x="3443" y="2091"/>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030" name="Freeform 29">
              <a:extLst>
                <a:ext uri="{FF2B5EF4-FFF2-40B4-BE49-F238E27FC236}">
                  <a16:creationId xmlns:a16="http://schemas.microsoft.com/office/drawing/2014/main" id="{7331AC29-7BC3-484C-A944-42CAEB972440}"/>
                </a:ext>
              </a:extLst>
            </p:cNvPr>
            <p:cNvSpPr>
              <a:spLocks noChangeArrowheads="1"/>
            </p:cNvSpPr>
            <p:nvPr/>
          </p:nvSpPr>
          <p:spPr bwMode="auto">
            <a:xfrm>
              <a:off x="839788" y="5859463"/>
              <a:ext cx="7937" cy="7937"/>
            </a:xfrm>
            <a:custGeom>
              <a:avLst/>
              <a:gdLst>
                <a:gd name="T0" fmla="*/ 0 w 21"/>
                <a:gd name="T1" fmla="*/ 20 h 21"/>
                <a:gd name="T2" fmla="*/ 0 w 21"/>
                <a:gd name="T3" fmla="*/ 20 h 21"/>
                <a:gd name="T4" fmla="*/ 20 w 21"/>
                <a:gd name="T5" fmla="*/ 0 h 21"/>
                <a:gd name="T6" fmla="*/ 0 w 21"/>
                <a:gd name="T7" fmla="*/ 0 h 21"/>
                <a:gd name="T8" fmla="*/ 0 w 21"/>
                <a:gd name="T9" fmla="*/ 0 h 21"/>
                <a:gd name="T10" fmla="*/ 0 w 21"/>
                <a:gd name="T11" fmla="*/ 0 h 21"/>
                <a:gd name="T12" fmla="*/ 0 w 21"/>
                <a:gd name="T13" fmla="*/ 20 h 21"/>
              </a:gdLst>
              <a:ahLst/>
              <a:cxnLst>
                <a:cxn ang="0">
                  <a:pos x="T0" y="T1"/>
                </a:cxn>
                <a:cxn ang="0">
                  <a:pos x="T2" y="T3"/>
                </a:cxn>
                <a:cxn ang="0">
                  <a:pos x="T4" y="T5"/>
                </a:cxn>
                <a:cxn ang="0">
                  <a:pos x="T6" y="T7"/>
                </a:cxn>
                <a:cxn ang="0">
                  <a:pos x="T8" y="T9"/>
                </a:cxn>
                <a:cxn ang="0">
                  <a:pos x="T10" y="T11"/>
                </a:cxn>
                <a:cxn ang="0">
                  <a:pos x="T12" y="T13"/>
                </a:cxn>
              </a:cxnLst>
              <a:rect l="0" t="0" r="r" b="b"/>
              <a:pathLst>
                <a:path w="21" h="21">
                  <a:moveTo>
                    <a:pt x="0" y="20"/>
                  </a:moveTo>
                  <a:lnTo>
                    <a:pt x="0" y="20"/>
                  </a:lnTo>
                  <a:lnTo>
                    <a:pt x="20" y="0"/>
                  </a:lnTo>
                  <a:cubicBezTo>
                    <a:pt x="20" y="0"/>
                    <a:pt x="20" y="0"/>
                    <a:pt x="0" y="0"/>
                  </a:cubicBezTo>
                  <a:lnTo>
                    <a:pt x="0" y="0"/>
                  </a:lnTo>
                  <a:lnTo>
                    <a:pt x="0" y="0"/>
                  </a:lnTo>
                  <a:cubicBezTo>
                    <a:pt x="0" y="0"/>
                    <a:pt x="0" y="0"/>
                    <a:pt x="0" y="2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031" name="Freeform 30">
              <a:extLst>
                <a:ext uri="{FF2B5EF4-FFF2-40B4-BE49-F238E27FC236}">
                  <a16:creationId xmlns:a16="http://schemas.microsoft.com/office/drawing/2014/main" id="{48DB8FF3-CC28-46A8-AEC9-9D508B280244}"/>
                </a:ext>
              </a:extLst>
            </p:cNvPr>
            <p:cNvSpPr>
              <a:spLocks noChangeArrowheads="1"/>
            </p:cNvSpPr>
            <p:nvPr/>
          </p:nvSpPr>
          <p:spPr bwMode="auto">
            <a:xfrm>
              <a:off x="825500" y="5851525"/>
              <a:ext cx="7938" cy="7938"/>
            </a:xfrm>
            <a:custGeom>
              <a:avLst/>
              <a:gdLst>
                <a:gd name="T0" fmla="*/ 21 w 22"/>
                <a:gd name="T1" fmla="*/ 0 h 22"/>
                <a:gd name="T2" fmla="*/ 21 w 22"/>
                <a:gd name="T3" fmla="*/ 0 h 22"/>
                <a:gd name="T4" fmla="*/ 0 w 22"/>
                <a:gd name="T5" fmla="*/ 0 h 22"/>
                <a:gd name="T6" fmla="*/ 0 w 22"/>
                <a:gd name="T7" fmla="*/ 21 h 22"/>
                <a:gd name="T8" fmla="*/ 21 w 22"/>
                <a:gd name="T9" fmla="*/ 21 h 22"/>
                <a:gd name="T10" fmla="*/ 21 w 22"/>
                <a:gd name="T11" fmla="*/ 0 h 22"/>
              </a:gdLst>
              <a:ahLst/>
              <a:cxnLst>
                <a:cxn ang="0">
                  <a:pos x="T0" y="T1"/>
                </a:cxn>
                <a:cxn ang="0">
                  <a:pos x="T2" y="T3"/>
                </a:cxn>
                <a:cxn ang="0">
                  <a:pos x="T4" y="T5"/>
                </a:cxn>
                <a:cxn ang="0">
                  <a:pos x="T6" y="T7"/>
                </a:cxn>
                <a:cxn ang="0">
                  <a:pos x="T8" y="T9"/>
                </a:cxn>
                <a:cxn ang="0">
                  <a:pos x="T10" y="T11"/>
                </a:cxn>
              </a:cxnLst>
              <a:rect l="0" t="0" r="r" b="b"/>
              <a:pathLst>
                <a:path w="22" h="22">
                  <a:moveTo>
                    <a:pt x="21" y="0"/>
                  </a:moveTo>
                  <a:lnTo>
                    <a:pt x="21" y="0"/>
                  </a:lnTo>
                  <a:lnTo>
                    <a:pt x="0" y="0"/>
                  </a:lnTo>
                  <a:cubicBezTo>
                    <a:pt x="0" y="0"/>
                    <a:pt x="0" y="0"/>
                    <a:pt x="0" y="21"/>
                  </a:cubicBezTo>
                  <a:cubicBezTo>
                    <a:pt x="0" y="21"/>
                    <a:pt x="0" y="21"/>
                    <a:pt x="21" y="21"/>
                  </a:cubicBezTo>
                  <a:cubicBezTo>
                    <a:pt x="21" y="21"/>
                    <a:pt x="21" y="21"/>
                    <a:pt x="21" y="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032" name="Freeform 31">
              <a:extLst>
                <a:ext uri="{FF2B5EF4-FFF2-40B4-BE49-F238E27FC236}">
                  <a16:creationId xmlns:a16="http://schemas.microsoft.com/office/drawing/2014/main" id="{7C265E13-05D7-419A-83B1-D2CA8A23326C}"/>
                </a:ext>
              </a:extLst>
            </p:cNvPr>
            <p:cNvSpPr>
              <a:spLocks noChangeArrowheads="1"/>
            </p:cNvSpPr>
            <p:nvPr/>
          </p:nvSpPr>
          <p:spPr bwMode="auto">
            <a:xfrm>
              <a:off x="809625" y="5829300"/>
              <a:ext cx="14288" cy="7938"/>
            </a:xfrm>
            <a:custGeom>
              <a:avLst/>
              <a:gdLst>
                <a:gd name="T0" fmla="*/ 40 w 41"/>
                <a:gd name="T1" fmla="*/ 0 h 21"/>
                <a:gd name="T2" fmla="*/ 40 w 41"/>
                <a:gd name="T3" fmla="*/ 0 h 21"/>
                <a:gd name="T4" fmla="*/ 20 w 41"/>
                <a:gd name="T5" fmla="*/ 20 h 21"/>
                <a:gd name="T6" fmla="*/ 0 w 41"/>
                <a:gd name="T7" fmla="*/ 20 h 21"/>
                <a:gd name="T8" fmla="*/ 0 w 41"/>
                <a:gd name="T9" fmla="*/ 0 h 21"/>
                <a:gd name="T10" fmla="*/ 20 w 41"/>
                <a:gd name="T11" fmla="*/ 0 h 21"/>
                <a:gd name="T12" fmla="*/ 20 w 41"/>
                <a:gd name="T13" fmla="*/ 0 h 21"/>
                <a:gd name="T14" fmla="*/ 40 w 41"/>
                <a:gd name="T15" fmla="*/ 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21">
                  <a:moveTo>
                    <a:pt x="40" y="0"/>
                  </a:moveTo>
                  <a:lnTo>
                    <a:pt x="40" y="0"/>
                  </a:lnTo>
                  <a:cubicBezTo>
                    <a:pt x="20" y="20"/>
                    <a:pt x="20" y="20"/>
                    <a:pt x="20" y="20"/>
                  </a:cubicBezTo>
                  <a:cubicBezTo>
                    <a:pt x="20" y="20"/>
                    <a:pt x="20" y="20"/>
                    <a:pt x="0" y="20"/>
                  </a:cubicBezTo>
                  <a:cubicBezTo>
                    <a:pt x="0" y="20"/>
                    <a:pt x="0" y="20"/>
                    <a:pt x="0" y="0"/>
                  </a:cubicBezTo>
                  <a:lnTo>
                    <a:pt x="20" y="0"/>
                  </a:lnTo>
                  <a:lnTo>
                    <a:pt x="20" y="0"/>
                  </a:lnTo>
                  <a:lnTo>
                    <a:pt x="40" y="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033" name="Freeform 32">
              <a:extLst>
                <a:ext uri="{FF2B5EF4-FFF2-40B4-BE49-F238E27FC236}">
                  <a16:creationId xmlns:a16="http://schemas.microsoft.com/office/drawing/2014/main" id="{3E1F2146-74BE-4F05-8498-3DFCEF89EF6D}"/>
                </a:ext>
              </a:extLst>
            </p:cNvPr>
            <p:cNvSpPr>
              <a:spLocks noChangeArrowheads="1"/>
            </p:cNvSpPr>
            <p:nvPr/>
          </p:nvSpPr>
          <p:spPr bwMode="auto">
            <a:xfrm>
              <a:off x="825500" y="5829300"/>
              <a:ext cx="15875" cy="7938"/>
            </a:xfrm>
            <a:custGeom>
              <a:avLst/>
              <a:gdLst>
                <a:gd name="T0" fmla="*/ 21 w 43"/>
                <a:gd name="T1" fmla="*/ 20 h 21"/>
                <a:gd name="T2" fmla="*/ 21 w 43"/>
                <a:gd name="T3" fmla="*/ 20 h 21"/>
                <a:gd name="T4" fmla="*/ 42 w 43"/>
                <a:gd name="T5" fmla="*/ 0 h 21"/>
                <a:gd name="T6" fmla="*/ 21 w 43"/>
                <a:gd name="T7" fmla="*/ 0 h 21"/>
                <a:gd name="T8" fmla="*/ 0 w 43"/>
                <a:gd name="T9" fmla="*/ 0 h 21"/>
                <a:gd name="T10" fmla="*/ 21 w 43"/>
                <a:gd name="T11" fmla="*/ 20 h 21"/>
              </a:gdLst>
              <a:ahLst/>
              <a:cxnLst>
                <a:cxn ang="0">
                  <a:pos x="T0" y="T1"/>
                </a:cxn>
                <a:cxn ang="0">
                  <a:pos x="T2" y="T3"/>
                </a:cxn>
                <a:cxn ang="0">
                  <a:pos x="T4" y="T5"/>
                </a:cxn>
                <a:cxn ang="0">
                  <a:pos x="T6" y="T7"/>
                </a:cxn>
                <a:cxn ang="0">
                  <a:pos x="T8" y="T9"/>
                </a:cxn>
                <a:cxn ang="0">
                  <a:pos x="T10" y="T11"/>
                </a:cxn>
              </a:cxnLst>
              <a:rect l="0" t="0" r="r" b="b"/>
              <a:pathLst>
                <a:path w="43" h="21">
                  <a:moveTo>
                    <a:pt x="21" y="20"/>
                  </a:moveTo>
                  <a:lnTo>
                    <a:pt x="21" y="20"/>
                  </a:lnTo>
                  <a:cubicBezTo>
                    <a:pt x="21" y="0"/>
                    <a:pt x="42" y="0"/>
                    <a:pt x="42" y="0"/>
                  </a:cubicBezTo>
                  <a:lnTo>
                    <a:pt x="21" y="0"/>
                  </a:lnTo>
                  <a:cubicBezTo>
                    <a:pt x="21" y="0"/>
                    <a:pt x="21" y="0"/>
                    <a:pt x="0" y="0"/>
                  </a:cubicBezTo>
                  <a:cubicBezTo>
                    <a:pt x="0" y="20"/>
                    <a:pt x="21" y="20"/>
                    <a:pt x="21" y="2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034" name="Freeform 33">
              <a:extLst>
                <a:ext uri="{FF2B5EF4-FFF2-40B4-BE49-F238E27FC236}">
                  <a16:creationId xmlns:a16="http://schemas.microsoft.com/office/drawing/2014/main" id="{2E33306D-C186-4CD2-917F-15E434C3E3D4}"/>
                </a:ext>
              </a:extLst>
            </p:cNvPr>
            <p:cNvSpPr>
              <a:spLocks noChangeArrowheads="1"/>
            </p:cNvSpPr>
            <p:nvPr/>
          </p:nvSpPr>
          <p:spPr bwMode="auto">
            <a:xfrm>
              <a:off x="669925" y="5556250"/>
              <a:ext cx="147638" cy="295275"/>
            </a:xfrm>
            <a:custGeom>
              <a:avLst/>
              <a:gdLst>
                <a:gd name="T0" fmla="*/ 348 w 411"/>
                <a:gd name="T1" fmla="*/ 40 h 820"/>
                <a:gd name="T2" fmla="*/ 348 w 411"/>
                <a:gd name="T3" fmla="*/ 40 h 820"/>
                <a:gd name="T4" fmla="*/ 348 w 411"/>
                <a:gd name="T5" fmla="*/ 61 h 820"/>
                <a:gd name="T6" fmla="*/ 369 w 411"/>
                <a:gd name="T7" fmla="*/ 82 h 820"/>
                <a:gd name="T8" fmla="*/ 369 w 411"/>
                <a:gd name="T9" fmla="*/ 122 h 820"/>
                <a:gd name="T10" fmla="*/ 369 w 411"/>
                <a:gd name="T11" fmla="*/ 143 h 820"/>
                <a:gd name="T12" fmla="*/ 390 w 411"/>
                <a:gd name="T13" fmla="*/ 184 h 820"/>
                <a:gd name="T14" fmla="*/ 390 w 411"/>
                <a:gd name="T15" fmla="*/ 204 h 820"/>
                <a:gd name="T16" fmla="*/ 390 w 411"/>
                <a:gd name="T17" fmla="*/ 225 h 820"/>
                <a:gd name="T18" fmla="*/ 410 w 411"/>
                <a:gd name="T19" fmla="*/ 246 h 820"/>
                <a:gd name="T20" fmla="*/ 410 w 411"/>
                <a:gd name="T21" fmla="*/ 266 h 820"/>
                <a:gd name="T22" fmla="*/ 390 w 411"/>
                <a:gd name="T23" fmla="*/ 307 h 820"/>
                <a:gd name="T24" fmla="*/ 390 w 411"/>
                <a:gd name="T25" fmla="*/ 328 h 820"/>
                <a:gd name="T26" fmla="*/ 410 w 411"/>
                <a:gd name="T27" fmla="*/ 348 h 820"/>
                <a:gd name="T28" fmla="*/ 410 w 411"/>
                <a:gd name="T29" fmla="*/ 389 h 820"/>
                <a:gd name="T30" fmla="*/ 410 w 411"/>
                <a:gd name="T31" fmla="*/ 430 h 820"/>
                <a:gd name="T32" fmla="*/ 410 w 411"/>
                <a:gd name="T33" fmla="*/ 450 h 820"/>
                <a:gd name="T34" fmla="*/ 410 w 411"/>
                <a:gd name="T35" fmla="*/ 450 h 820"/>
                <a:gd name="T36" fmla="*/ 390 w 411"/>
                <a:gd name="T37" fmla="*/ 471 h 820"/>
                <a:gd name="T38" fmla="*/ 390 w 411"/>
                <a:gd name="T39" fmla="*/ 492 h 820"/>
                <a:gd name="T40" fmla="*/ 369 w 411"/>
                <a:gd name="T41" fmla="*/ 532 h 820"/>
                <a:gd name="T42" fmla="*/ 390 w 411"/>
                <a:gd name="T43" fmla="*/ 594 h 820"/>
                <a:gd name="T44" fmla="*/ 369 w 411"/>
                <a:gd name="T45" fmla="*/ 635 h 820"/>
                <a:gd name="T46" fmla="*/ 348 w 411"/>
                <a:gd name="T47" fmla="*/ 676 h 820"/>
                <a:gd name="T48" fmla="*/ 328 w 411"/>
                <a:gd name="T49" fmla="*/ 696 h 820"/>
                <a:gd name="T50" fmla="*/ 328 w 411"/>
                <a:gd name="T51" fmla="*/ 717 h 820"/>
                <a:gd name="T52" fmla="*/ 348 w 411"/>
                <a:gd name="T53" fmla="*/ 737 h 820"/>
                <a:gd name="T54" fmla="*/ 328 w 411"/>
                <a:gd name="T55" fmla="*/ 758 h 820"/>
                <a:gd name="T56" fmla="*/ 328 w 411"/>
                <a:gd name="T57" fmla="*/ 799 h 820"/>
                <a:gd name="T58" fmla="*/ 328 w 411"/>
                <a:gd name="T59" fmla="*/ 819 h 820"/>
                <a:gd name="T60" fmla="*/ 308 w 411"/>
                <a:gd name="T61" fmla="*/ 819 h 820"/>
                <a:gd name="T62" fmla="*/ 267 w 411"/>
                <a:gd name="T63" fmla="*/ 778 h 820"/>
                <a:gd name="T64" fmla="*/ 246 w 411"/>
                <a:gd name="T65" fmla="*/ 737 h 820"/>
                <a:gd name="T66" fmla="*/ 226 w 411"/>
                <a:gd name="T67" fmla="*/ 696 h 820"/>
                <a:gd name="T68" fmla="*/ 185 w 411"/>
                <a:gd name="T69" fmla="*/ 676 h 820"/>
                <a:gd name="T70" fmla="*/ 144 w 411"/>
                <a:gd name="T71" fmla="*/ 635 h 820"/>
                <a:gd name="T72" fmla="*/ 124 w 411"/>
                <a:gd name="T73" fmla="*/ 594 h 820"/>
                <a:gd name="T74" fmla="*/ 124 w 411"/>
                <a:gd name="T75" fmla="*/ 532 h 820"/>
                <a:gd name="T76" fmla="*/ 103 w 411"/>
                <a:gd name="T77" fmla="*/ 492 h 820"/>
                <a:gd name="T78" fmla="*/ 82 w 411"/>
                <a:gd name="T79" fmla="*/ 450 h 820"/>
                <a:gd name="T80" fmla="*/ 42 w 411"/>
                <a:gd name="T81" fmla="*/ 389 h 820"/>
                <a:gd name="T82" fmla="*/ 42 w 411"/>
                <a:gd name="T83" fmla="*/ 348 h 820"/>
                <a:gd name="T84" fmla="*/ 42 w 411"/>
                <a:gd name="T85" fmla="*/ 328 h 820"/>
                <a:gd name="T86" fmla="*/ 42 w 411"/>
                <a:gd name="T87" fmla="*/ 307 h 820"/>
                <a:gd name="T88" fmla="*/ 21 w 411"/>
                <a:gd name="T89" fmla="*/ 225 h 820"/>
                <a:gd name="T90" fmla="*/ 0 w 411"/>
                <a:gd name="T91" fmla="*/ 164 h 820"/>
                <a:gd name="T92" fmla="*/ 21 w 411"/>
                <a:gd name="T93" fmla="*/ 102 h 820"/>
                <a:gd name="T94" fmla="*/ 42 w 411"/>
                <a:gd name="T95" fmla="*/ 40 h 820"/>
                <a:gd name="T96" fmla="*/ 62 w 411"/>
                <a:gd name="T97" fmla="*/ 40 h 820"/>
                <a:gd name="T98" fmla="*/ 82 w 411"/>
                <a:gd name="T99" fmla="*/ 40 h 820"/>
                <a:gd name="T100" fmla="*/ 124 w 411"/>
                <a:gd name="T101" fmla="*/ 61 h 820"/>
                <a:gd name="T102" fmla="*/ 144 w 411"/>
                <a:gd name="T103" fmla="*/ 61 h 820"/>
                <a:gd name="T104" fmla="*/ 185 w 411"/>
                <a:gd name="T105" fmla="*/ 61 h 820"/>
                <a:gd name="T106" fmla="*/ 226 w 411"/>
                <a:gd name="T107" fmla="*/ 40 h 820"/>
                <a:gd name="T108" fmla="*/ 267 w 411"/>
                <a:gd name="T109" fmla="*/ 20 h 820"/>
                <a:gd name="T110" fmla="*/ 308 w 411"/>
                <a:gd name="T111" fmla="*/ 0 h 820"/>
                <a:gd name="T112" fmla="*/ 328 w 411"/>
                <a:gd name="T113" fmla="*/ 20 h 820"/>
                <a:gd name="T114" fmla="*/ 348 w 411"/>
                <a:gd name="T115" fmla="*/ 40 h 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11" h="820">
                  <a:moveTo>
                    <a:pt x="348" y="40"/>
                  </a:moveTo>
                  <a:lnTo>
                    <a:pt x="348" y="40"/>
                  </a:lnTo>
                  <a:cubicBezTo>
                    <a:pt x="348" y="61"/>
                    <a:pt x="348" y="61"/>
                    <a:pt x="348" y="61"/>
                  </a:cubicBezTo>
                  <a:cubicBezTo>
                    <a:pt x="348" y="61"/>
                    <a:pt x="348" y="82"/>
                    <a:pt x="369" y="82"/>
                  </a:cubicBezTo>
                  <a:cubicBezTo>
                    <a:pt x="369" y="102"/>
                    <a:pt x="369" y="122"/>
                    <a:pt x="369" y="122"/>
                  </a:cubicBezTo>
                  <a:lnTo>
                    <a:pt x="369" y="143"/>
                  </a:lnTo>
                  <a:cubicBezTo>
                    <a:pt x="369" y="164"/>
                    <a:pt x="390" y="184"/>
                    <a:pt x="390" y="184"/>
                  </a:cubicBezTo>
                  <a:lnTo>
                    <a:pt x="390" y="204"/>
                  </a:lnTo>
                  <a:lnTo>
                    <a:pt x="390" y="225"/>
                  </a:lnTo>
                  <a:cubicBezTo>
                    <a:pt x="410" y="225"/>
                    <a:pt x="410" y="246"/>
                    <a:pt x="410" y="246"/>
                  </a:cubicBezTo>
                  <a:lnTo>
                    <a:pt x="410" y="266"/>
                  </a:lnTo>
                  <a:cubicBezTo>
                    <a:pt x="410" y="286"/>
                    <a:pt x="390" y="286"/>
                    <a:pt x="390" y="307"/>
                  </a:cubicBezTo>
                  <a:lnTo>
                    <a:pt x="390" y="328"/>
                  </a:lnTo>
                  <a:lnTo>
                    <a:pt x="410" y="348"/>
                  </a:lnTo>
                  <a:cubicBezTo>
                    <a:pt x="410" y="368"/>
                    <a:pt x="410" y="368"/>
                    <a:pt x="410" y="389"/>
                  </a:cubicBezTo>
                  <a:cubicBezTo>
                    <a:pt x="410" y="389"/>
                    <a:pt x="410" y="410"/>
                    <a:pt x="410" y="430"/>
                  </a:cubicBezTo>
                  <a:cubicBezTo>
                    <a:pt x="410" y="430"/>
                    <a:pt x="410" y="430"/>
                    <a:pt x="410" y="450"/>
                  </a:cubicBezTo>
                  <a:lnTo>
                    <a:pt x="410" y="450"/>
                  </a:lnTo>
                  <a:cubicBezTo>
                    <a:pt x="410" y="450"/>
                    <a:pt x="410" y="450"/>
                    <a:pt x="390" y="471"/>
                  </a:cubicBezTo>
                  <a:lnTo>
                    <a:pt x="390" y="492"/>
                  </a:lnTo>
                  <a:cubicBezTo>
                    <a:pt x="390" y="492"/>
                    <a:pt x="390" y="512"/>
                    <a:pt x="369" y="532"/>
                  </a:cubicBezTo>
                  <a:cubicBezTo>
                    <a:pt x="369" y="532"/>
                    <a:pt x="390" y="574"/>
                    <a:pt x="390" y="594"/>
                  </a:cubicBezTo>
                  <a:cubicBezTo>
                    <a:pt x="369" y="594"/>
                    <a:pt x="369" y="635"/>
                    <a:pt x="369" y="635"/>
                  </a:cubicBezTo>
                  <a:cubicBezTo>
                    <a:pt x="369" y="655"/>
                    <a:pt x="348" y="655"/>
                    <a:pt x="348" y="676"/>
                  </a:cubicBezTo>
                  <a:cubicBezTo>
                    <a:pt x="348" y="676"/>
                    <a:pt x="328" y="676"/>
                    <a:pt x="328" y="696"/>
                  </a:cubicBezTo>
                  <a:lnTo>
                    <a:pt x="328" y="717"/>
                  </a:lnTo>
                  <a:lnTo>
                    <a:pt x="348" y="737"/>
                  </a:lnTo>
                  <a:cubicBezTo>
                    <a:pt x="328" y="758"/>
                    <a:pt x="328" y="758"/>
                    <a:pt x="328" y="758"/>
                  </a:cubicBezTo>
                  <a:cubicBezTo>
                    <a:pt x="328" y="778"/>
                    <a:pt x="328" y="778"/>
                    <a:pt x="328" y="799"/>
                  </a:cubicBezTo>
                  <a:lnTo>
                    <a:pt x="328" y="819"/>
                  </a:lnTo>
                  <a:lnTo>
                    <a:pt x="308" y="819"/>
                  </a:lnTo>
                  <a:cubicBezTo>
                    <a:pt x="287" y="799"/>
                    <a:pt x="287" y="778"/>
                    <a:pt x="267" y="778"/>
                  </a:cubicBezTo>
                  <a:cubicBezTo>
                    <a:pt x="267" y="758"/>
                    <a:pt x="246" y="737"/>
                    <a:pt x="246" y="737"/>
                  </a:cubicBezTo>
                  <a:cubicBezTo>
                    <a:pt x="246" y="717"/>
                    <a:pt x="226" y="717"/>
                    <a:pt x="226" y="696"/>
                  </a:cubicBezTo>
                  <a:cubicBezTo>
                    <a:pt x="206" y="696"/>
                    <a:pt x="206" y="676"/>
                    <a:pt x="185" y="676"/>
                  </a:cubicBezTo>
                  <a:cubicBezTo>
                    <a:pt x="185" y="655"/>
                    <a:pt x="164" y="635"/>
                    <a:pt x="144" y="635"/>
                  </a:cubicBezTo>
                  <a:cubicBezTo>
                    <a:pt x="144" y="614"/>
                    <a:pt x="144" y="594"/>
                    <a:pt x="124" y="594"/>
                  </a:cubicBezTo>
                  <a:cubicBezTo>
                    <a:pt x="124" y="574"/>
                    <a:pt x="124" y="553"/>
                    <a:pt x="124" y="532"/>
                  </a:cubicBezTo>
                  <a:cubicBezTo>
                    <a:pt x="124" y="532"/>
                    <a:pt x="103" y="512"/>
                    <a:pt x="103" y="492"/>
                  </a:cubicBezTo>
                  <a:lnTo>
                    <a:pt x="82" y="450"/>
                  </a:lnTo>
                  <a:cubicBezTo>
                    <a:pt x="62" y="430"/>
                    <a:pt x="62" y="389"/>
                    <a:pt x="42" y="389"/>
                  </a:cubicBezTo>
                  <a:cubicBezTo>
                    <a:pt x="42" y="368"/>
                    <a:pt x="42" y="348"/>
                    <a:pt x="42" y="348"/>
                  </a:cubicBezTo>
                  <a:lnTo>
                    <a:pt x="42" y="328"/>
                  </a:lnTo>
                  <a:lnTo>
                    <a:pt x="42" y="307"/>
                  </a:lnTo>
                  <a:cubicBezTo>
                    <a:pt x="42" y="286"/>
                    <a:pt x="21" y="246"/>
                    <a:pt x="21" y="225"/>
                  </a:cubicBezTo>
                  <a:cubicBezTo>
                    <a:pt x="21" y="204"/>
                    <a:pt x="0" y="184"/>
                    <a:pt x="0" y="164"/>
                  </a:cubicBezTo>
                  <a:cubicBezTo>
                    <a:pt x="0" y="143"/>
                    <a:pt x="21" y="122"/>
                    <a:pt x="21" y="102"/>
                  </a:cubicBezTo>
                  <a:cubicBezTo>
                    <a:pt x="21" y="82"/>
                    <a:pt x="21" y="61"/>
                    <a:pt x="42" y="40"/>
                  </a:cubicBezTo>
                  <a:lnTo>
                    <a:pt x="62" y="40"/>
                  </a:lnTo>
                  <a:lnTo>
                    <a:pt x="82" y="40"/>
                  </a:lnTo>
                  <a:cubicBezTo>
                    <a:pt x="82" y="40"/>
                    <a:pt x="103" y="40"/>
                    <a:pt x="124" y="61"/>
                  </a:cubicBezTo>
                  <a:lnTo>
                    <a:pt x="144" y="61"/>
                  </a:lnTo>
                  <a:cubicBezTo>
                    <a:pt x="164" y="61"/>
                    <a:pt x="185" y="61"/>
                    <a:pt x="185" y="61"/>
                  </a:cubicBezTo>
                  <a:cubicBezTo>
                    <a:pt x="185" y="61"/>
                    <a:pt x="206" y="40"/>
                    <a:pt x="226" y="40"/>
                  </a:cubicBezTo>
                  <a:cubicBezTo>
                    <a:pt x="226" y="20"/>
                    <a:pt x="267" y="20"/>
                    <a:pt x="267" y="20"/>
                  </a:cubicBezTo>
                  <a:cubicBezTo>
                    <a:pt x="287" y="20"/>
                    <a:pt x="308" y="20"/>
                    <a:pt x="308" y="0"/>
                  </a:cubicBezTo>
                  <a:cubicBezTo>
                    <a:pt x="328" y="20"/>
                    <a:pt x="328" y="20"/>
                    <a:pt x="328" y="20"/>
                  </a:cubicBezTo>
                  <a:lnTo>
                    <a:pt x="348" y="4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035" name="Freeform 34">
              <a:extLst>
                <a:ext uri="{FF2B5EF4-FFF2-40B4-BE49-F238E27FC236}">
                  <a16:creationId xmlns:a16="http://schemas.microsoft.com/office/drawing/2014/main" id="{DD5D5984-A385-4DEA-8E26-BE956E9A976A}"/>
                </a:ext>
              </a:extLst>
            </p:cNvPr>
            <p:cNvSpPr>
              <a:spLocks noChangeArrowheads="1"/>
            </p:cNvSpPr>
            <p:nvPr/>
          </p:nvSpPr>
          <p:spPr bwMode="auto">
            <a:xfrm>
              <a:off x="1319213" y="4760913"/>
              <a:ext cx="222250" cy="192087"/>
            </a:xfrm>
            <a:custGeom>
              <a:avLst/>
              <a:gdLst>
                <a:gd name="T0" fmla="*/ 595 w 616"/>
                <a:gd name="T1" fmla="*/ 471 h 533"/>
                <a:gd name="T2" fmla="*/ 595 w 616"/>
                <a:gd name="T3" fmla="*/ 471 h 533"/>
                <a:gd name="T4" fmla="*/ 615 w 616"/>
                <a:gd name="T5" fmla="*/ 512 h 533"/>
                <a:gd name="T6" fmla="*/ 595 w 616"/>
                <a:gd name="T7" fmla="*/ 512 h 533"/>
                <a:gd name="T8" fmla="*/ 534 w 616"/>
                <a:gd name="T9" fmla="*/ 532 h 533"/>
                <a:gd name="T10" fmla="*/ 513 w 616"/>
                <a:gd name="T11" fmla="*/ 532 h 533"/>
                <a:gd name="T12" fmla="*/ 492 w 616"/>
                <a:gd name="T13" fmla="*/ 512 h 533"/>
                <a:gd name="T14" fmla="*/ 492 w 616"/>
                <a:gd name="T15" fmla="*/ 512 h 533"/>
                <a:gd name="T16" fmla="*/ 513 w 616"/>
                <a:gd name="T17" fmla="*/ 492 h 533"/>
                <a:gd name="T18" fmla="*/ 534 w 616"/>
                <a:gd name="T19" fmla="*/ 471 h 533"/>
                <a:gd name="T20" fmla="*/ 513 w 616"/>
                <a:gd name="T21" fmla="*/ 450 h 533"/>
                <a:gd name="T22" fmla="*/ 472 w 616"/>
                <a:gd name="T23" fmla="*/ 430 h 533"/>
                <a:gd name="T24" fmla="*/ 431 w 616"/>
                <a:gd name="T25" fmla="*/ 430 h 533"/>
                <a:gd name="T26" fmla="*/ 410 w 616"/>
                <a:gd name="T27" fmla="*/ 430 h 533"/>
                <a:gd name="T28" fmla="*/ 390 w 616"/>
                <a:gd name="T29" fmla="*/ 389 h 533"/>
                <a:gd name="T30" fmla="*/ 370 w 616"/>
                <a:gd name="T31" fmla="*/ 368 h 533"/>
                <a:gd name="T32" fmla="*/ 349 w 616"/>
                <a:gd name="T33" fmla="*/ 348 h 533"/>
                <a:gd name="T34" fmla="*/ 308 w 616"/>
                <a:gd name="T35" fmla="*/ 328 h 533"/>
                <a:gd name="T36" fmla="*/ 267 w 616"/>
                <a:gd name="T37" fmla="*/ 348 h 533"/>
                <a:gd name="T38" fmla="*/ 246 w 616"/>
                <a:gd name="T39" fmla="*/ 328 h 533"/>
                <a:gd name="T40" fmla="*/ 226 w 616"/>
                <a:gd name="T41" fmla="*/ 368 h 533"/>
                <a:gd name="T42" fmla="*/ 206 w 616"/>
                <a:gd name="T43" fmla="*/ 368 h 533"/>
                <a:gd name="T44" fmla="*/ 206 w 616"/>
                <a:gd name="T45" fmla="*/ 368 h 533"/>
                <a:gd name="T46" fmla="*/ 124 w 616"/>
                <a:gd name="T47" fmla="*/ 328 h 533"/>
                <a:gd name="T48" fmla="*/ 82 w 616"/>
                <a:gd name="T49" fmla="*/ 328 h 533"/>
                <a:gd name="T50" fmla="*/ 42 w 616"/>
                <a:gd name="T51" fmla="*/ 307 h 533"/>
                <a:gd name="T52" fmla="*/ 21 w 616"/>
                <a:gd name="T53" fmla="*/ 286 h 533"/>
                <a:gd name="T54" fmla="*/ 0 w 616"/>
                <a:gd name="T55" fmla="*/ 246 h 533"/>
                <a:gd name="T56" fmla="*/ 0 w 616"/>
                <a:gd name="T57" fmla="*/ 204 h 533"/>
                <a:gd name="T58" fmla="*/ 21 w 616"/>
                <a:gd name="T59" fmla="*/ 164 h 533"/>
                <a:gd name="T60" fmla="*/ 0 w 616"/>
                <a:gd name="T61" fmla="*/ 102 h 533"/>
                <a:gd name="T62" fmla="*/ 0 w 616"/>
                <a:gd name="T63" fmla="*/ 82 h 533"/>
                <a:gd name="T64" fmla="*/ 42 w 616"/>
                <a:gd name="T65" fmla="*/ 82 h 533"/>
                <a:gd name="T66" fmla="*/ 103 w 616"/>
                <a:gd name="T67" fmla="*/ 62 h 533"/>
                <a:gd name="T68" fmla="*/ 144 w 616"/>
                <a:gd name="T69" fmla="*/ 62 h 533"/>
                <a:gd name="T70" fmla="*/ 185 w 616"/>
                <a:gd name="T71" fmla="*/ 41 h 533"/>
                <a:gd name="T72" fmla="*/ 226 w 616"/>
                <a:gd name="T73" fmla="*/ 41 h 533"/>
                <a:gd name="T74" fmla="*/ 246 w 616"/>
                <a:gd name="T75" fmla="*/ 20 h 533"/>
                <a:gd name="T76" fmla="*/ 267 w 616"/>
                <a:gd name="T77" fmla="*/ 0 h 533"/>
                <a:gd name="T78" fmla="*/ 328 w 616"/>
                <a:gd name="T79" fmla="*/ 0 h 533"/>
                <a:gd name="T80" fmla="*/ 349 w 616"/>
                <a:gd name="T81" fmla="*/ 41 h 533"/>
                <a:gd name="T82" fmla="*/ 390 w 616"/>
                <a:gd name="T83" fmla="*/ 41 h 533"/>
                <a:gd name="T84" fmla="*/ 410 w 616"/>
                <a:gd name="T85" fmla="*/ 62 h 533"/>
                <a:gd name="T86" fmla="*/ 431 w 616"/>
                <a:gd name="T87" fmla="*/ 82 h 533"/>
                <a:gd name="T88" fmla="*/ 410 w 616"/>
                <a:gd name="T89" fmla="*/ 82 h 533"/>
                <a:gd name="T90" fmla="*/ 410 w 616"/>
                <a:gd name="T91" fmla="*/ 122 h 533"/>
                <a:gd name="T92" fmla="*/ 390 w 616"/>
                <a:gd name="T93" fmla="*/ 143 h 533"/>
                <a:gd name="T94" fmla="*/ 390 w 616"/>
                <a:gd name="T95" fmla="*/ 164 h 533"/>
                <a:gd name="T96" fmla="*/ 410 w 616"/>
                <a:gd name="T97" fmla="*/ 204 h 533"/>
                <a:gd name="T98" fmla="*/ 390 w 616"/>
                <a:gd name="T99" fmla="*/ 225 h 533"/>
                <a:gd name="T100" fmla="*/ 390 w 616"/>
                <a:gd name="T101" fmla="*/ 266 h 533"/>
                <a:gd name="T102" fmla="*/ 349 w 616"/>
                <a:gd name="T103" fmla="*/ 286 h 533"/>
                <a:gd name="T104" fmla="*/ 349 w 616"/>
                <a:gd name="T105" fmla="*/ 328 h 533"/>
                <a:gd name="T106" fmla="*/ 410 w 616"/>
                <a:gd name="T107" fmla="*/ 348 h 533"/>
                <a:gd name="T108" fmla="*/ 452 w 616"/>
                <a:gd name="T109" fmla="*/ 368 h 533"/>
                <a:gd name="T110" fmla="*/ 534 w 616"/>
                <a:gd name="T111" fmla="*/ 389 h 533"/>
                <a:gd name="T112" fmla="*/ 574 w 616"/>
                <a:gd name="T113" fmla="*/ 410 h 533"/>
                <a:gd name="T114" fmla="*/ 595 w 616"/>
                <a:gd name="T115" fmla="*/ 471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16" h="533">
                  <a:moveTo>
                    <a:pt x="595" y="471"/>
                  </a:moveTo>
                  <a:lnTo>
                    <a:pt x="595" y="471"/>
                  </a:lnTo>
                  <a:cubicBezTo>
                    <a:pt x="615" y="471"/>
                    <a:pt x="615" y="492"/>
                    <a:pt x="615" y="512"/>
                  </a:cubicBezTo>
                  <a:cubicBezTo>
                    <a:pt x="595" y="512"/>
                    <a:pt x="595" y="512"/>
                    <a:pt x="595" y="512"/>
                  </a:cubicBezTo>
                  <a:cubicBezTo>
                    <a:pt x="574" y="532"/>
                    <a:pt x="554" y="532"/>
                    <a:pt x="534" y="532"/>
                  </a:cubicBezTo>
                  <a:lnTo>
                    <a:pt x="513" y="532"/>
                  </a:lnTo>
                  <a:lnTo>
                    <a:pt x="492" y="512"/>
                  </a:lnTo>
                  <a:lnTo>
                    <a:pt x="492" y="512"/>
                  </a:lnTo>
                  <a:cubicBezTo>
                    <a:pt x="492" y="492"/>
                    <a:pt x="513" y="512"/>
                    <a:pt x="513" y="492"/>
                  </a:cubicBezTo>
                  <a:cubicBezTo>
                    <a:pt x="534" y="492"/>
                    <a:pt x="534" y="471"/>
                    <a:pt x="534" y="471"/>
                  </a:cubicBezTo>
                  <a:cubicBezTo>
                    <a:pt x="534" y="450"/>
                    <a:pt x="513" y="450"/>
                    <a:pt x="513" y="450"/>
                  </a:cubicBezTo>
                  <a:cubicBezTo>
                    <a:pt x="513" y="430"/>
                    <a:pt x="492" y="430"/>
                    <a:pt x="472" y="430"/>
                  </a:cubicBezTo>
                  <a:cubicBezTo>
                    <a:pt x="472" y="430"/>
                    <a:pt x="452" y="430"/>
                    <a:pt x="431" y="430"/>
                  </a:cubicBezTo>
                  <a:lnTo>
                    <a:pt x="410" y="430"/>
                  </a:lnTo>
                  <a:cubicBezTo>
                    <a:pt x="410" y="410"/>
                    <a:pt x="390" y="410"/>
                    <a:pt x="390" y="389"/>
                  </a:cubicBezTo>
                  <a:cubicBezTo>
                    <a:pt x="370" y="389"/>
                    <a:pt x="370" y="389"/>
                    <a:pt x="370" y="368"/>
                  </a:cubicBezTo>
                  <a:cubicBezTo>
                    <a:pt x="349" y="368"/>
                    <a:pt x="349" y="348"/>
                    <a:pt x="349" y="348"/>
                  </a:cubicBezTo>
                  <a:cubicBezTo>
                    <a:pt x="328" y="348"/>
                    <a:pt x="308" y="328"/>
                    <a:pt x="308" y="328"/>
                  </a:cubicBezTo>
                  <a:cubicBezTo>
                    <a:pt x="288" y="328"/>
                    <a:pt x="288" y="348"/>
                    <a:pt x="267" y="348"/>
                  </a:cubicBezTo>
                  <a:lnTo>
                    <a:pt x="246" y="328"/>
                  </a:lnTo>
                  <a:cubicBezTo>
                    <a:pt x="246" y="328"/>
                    <a:pt x="226" y="348"/>
                    <a:pt x="226" y="368"/>
                  </a:cubicBezTo>
                  <a:lnTo>
                    <a:pt x="206" y="368"/>
                  </a:lnTo>
                  <a:lnTo>
                    <a:pt x="206" y="368"/>
                  </a:lnTo>
                  <a:cubicBezTo>
                    <a:pt x="185" y="348"/>
                    <a:pt x="144" y="328"/>
                    <a:pt x="124" y="328"/>
                  </a:cubicBezTo>
                  <a:cubicBezTo>
                    <a:pt x="103" y="328"/>
                    <a:pt x="82" y="328"/>
                    <a:pt x="82" y="328"/>
                  </a:cubicBezTo>
                  <a:cubicBezTo>
                    <a:pt x="62" y="328"/>
                    <a:pt x="42" y="328"/>
                    <a:pt x="42" y="307"/>
                  </a:cubicBezTo>
                  <a:cubicBezTo>
                    <a:pt x="21" y="307"/>
                    <a:pt x="21" y="286"/>
                    <a:pt x="21" y="286"/>
                  </a:cubicBezTo>
                  <a:cubicBezTo>
                    <a:pt x="21" y="266"/>
                    <a:pt x="0" y="266"/>
                    <a:pt x="0" y="246"/>
                  </a:cubicBezTo>
                  <a:cubicBezTo>
                    <a:pt x="0" y="246"/>
                    <a:pt x="0" y="225"/>
                    <a:pt x="0" y="204"/>
                  </a:cubicBezTo>
                  <a:cubicBezTo>
                    <a:pt x="0" y="204"/>
                    <a:pt x="21" y="184"/>
                    <a:pt x="21" y="164"/>
                  </a:cubicBezTo>
                  <a:cubicBezTo>
                    <a:pt x="21" y="164"/>
                    <a:pt x="21" y="122"/>
                    <a:pt x="0" y="102"/>
                  </a:cubicBezTo>
                  <a:cubicBezTo>
                    <a:pt x="0" y="102"/>
                    <a:pt x="0" y="102"/>
                    <a:pt x="0" y="82"/>
                  </a:cubicBezTo>
                  <a:cubicBezTo>
                    <a:pt x="21" y="82"/>
                    <a:pt x="42" y="82"/>
                    <a:pt x="42" y="82"/>
                  </a:cubicBezTo>
                  <a:cubicBezTo>
                    <a:pt x="62" y="82"/>
                    <a:pt x="82" y="62"/>
                    <a:pt x="103" y="62"/>
                  </a:cubicBezTo>
                  <a:lnTo>
                    <a:pt x="144" y="62"/>
                  </a:lnTo>
                  <a:cubicBezTo>
                    <a:pt x="164" y="62"/>
                    <a:pt x="185" y="41"/>
                    <a:pt x="185" y="41"/>
                  </a:cubicBezTo>
                  <a:cubicBezTo>
                    <a:pt x="206" y="41"/>
                    <a:pt x="226" y="41"/>
                    <a:pt x="226" y="41"/>
                  </a:cubicBezTo>
                  <a:cubicBezTo>
                    <a:pt x="226" y="41"/>
                    <a:pt x="226" y="20"/>
                    <a:pt x="246" y="20"/>
                  </a:cubicBezTo>
                  <a:lnTo>
                    <a:pt x="267" y="0"/>
                  </a:lnTo>
                  <a:cubicBezTo>
                    <a:pt x="288" y="0"/>
                    <a:pt x="328" y="0"/>
                    <a:pt x="328" y="0"/>
                  </a:cubicBezTo>
                  <a:cubicBezTo>
                    <a:pt x="349" y="20"/>
                    <a:pt x="349" y="41"/>
                    <a:pt x="349" y="41"/>
                  </a:cubicBezTo>
                  <a:cubicBezTo>
                    <a:pt x="349" y="41"/>
                    <a:pt x="370" y="41"/>
                    <a:pt x="390" y="41"/>
                  </a:cubicBezTo>
                  <a:cubicBezTo>
                    <a:pt x="390" y="62"/>
                    <a:pt x="410" y="62"/>
                    <a:pt x="410" y="62"/>
                  </a:cubicBezTo>
                  <a:cubicBezTo>
                    <a:pt x="410" y="62"/>
                    <a:pt x="410" y="82"/>
                    <a:pt x="431" y="82"/>
                  </a:cubicBezTo>
                  <a:lnTo>
                    <a:pt x="410" y="82"/>
                  </a:lnTo>
                  <a:cubicBezTo>
                    <a:pt x="410" y="102"/>
                    <a:pt x="410" y="102"/>
                    <a:pt x="410" y="122"/>
                  </a:cubicBezTo>
                  <a:cubicBezTo>
                    <a:pt x="410" y="122"/>
                    <a:pt x="390" y="122"/>
                    <a:pt x="390" y="143"/>
                  </a:cubicBezTo>
                  <a:cubicBezTo>
                    <a:pt x="370" y="143"/>
                    <a:pt x="370" y="164"/>
                    <a:pt x="390" y="164"/>
                  </a:cubicBezTo>
                  <a:cubicBezTo>
                    <a:pt x="390" y="184"/>
                    <a:pt x="390" y="184"/>
                    <a:pt x="410" y="204"/>
                  </a:cubicBezTo>
                  <a:lnTo>
                    <a:pt x="390" y="225"/>
                  </a:lnTo>
                  <a:cubicBezTo>
                    <a:pt x="390" y="246"/>
                    <a:pt x="390" y="266"/>
                    <a:pt x="390" y="266"/>
                  </a:cubicBezTo>
                  <a:cubicBezTo>
                    <a:pt x="370" y="286"/>
                    <a:pt x="349" y="286"/>
                    <a:pt x="349" y="286"/>
                  </a:cubicBezTo>
                  <a:cubicBezTo>
                    <a:pt x="349" y="307"/>
                    <a:pt x="349" y="307"/>
                    <a:pt x="349" y="328"/>
                  </a:cubicBezTo>
                  <a:cubicBezTo>
                    <a:pt x="370" y="328"/>
                    <a:pt x="390" y="348"/>
                    <a:pt x="410" y="348"/>
                  </a:cubicBezTo>
                  <a:cubicBezTo>
                    <a:pt x="410" y="348"/>
                    <a:pt x="431" y="348"/>
                    <a:pt x="452" y="368"/>
                  </a:cubicBezTo>
                  <a:cubicBezTo>
                    <a:pt x="472" y="368"/>
                    <a:pt x="513" y="368"/>
                    <a:pt x="534" y="389"/>
                  </a:cubicBezTo>
                  <a:lnTo>
                    <a:pt x="574" y="410"/>
                  </a:lnTo>
                  <a:cubicBezTo>
                    <a:pt x="595" y="430"/>
                    <a:pt x="595" y="450"/>
                    <a:pt x="595" y="47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036" name="Freeform 35">
              <a:extLst>
                <a:ext uri="{FF2B5EF4-FFF2-40B4-BE49-F238E27FC236}">
                  <a16:creationId xmlns:a16="http://schemas.microsoft.com/office/drawing/2014/main" id="{9E4D7BA3-A319-4CCF-AA53-4A7D4A848977}"/>
                </a:ext>
              </a:extLst>
            </p:cNvPr>
            <p:cNvSpPr>
              <a:spLocks noChangeArrowheads="1"/>
            </p:cNvSpPr>
            <p:nvPr/>
          </p:nvSpPr>
          <p:spPr bwMode="auto">
            <a:xfrm>
              <a:off x="2249488" y="6397625"/>
              <a:ext cx="22225" cy="38100"/>
            </a:xfrm>
            <a:custGeom>
              <a:avLst/>
              <a:gdLst>
                <a:gd name="T0" fmla="*/ 40 w 62"/>
                <a:gd name="T1" fmla="*/ 42 h 104"/>
                <a:gd name="T2" fmla="*/ 40 w 62"/>
                <a:gd name="T3" fmla="*/ 42 h 104"/>
                <a:gd name="T4" fmla="*/ 61 w 62"/>
                <a:gd name="T5" fmla="*/ 21 h 104"/>
                <a:gd name="T6" fmla="*/ 40 w 62"/>
                <a:gd name="T7" fmla="*/ 0 h 104"/>
                <a:gd name="T8" fmla="*/ 20 w 62"/>
                <a:gd name="T9" fmla="*/ 21 h 104"/>
                <a:gd name="T10" fmla="*/ 20 w 62"/>
                <a:gd name="T11" fmla="*/ 42 h 104"/>
                <a:gd name="T12" fmla="*/ 0 w 62"/>
                <a:gd name="T13" fmla="*/ 42 h 104"/>
                <a:gd name="T14" fmla="*/ 0 w 62"/>
                <a:gd name="T15" fmla="*/ 62 h 104"/>
                <a:gd name="T16" fmla="*/ 0 w 62"/>
                <a:gd name="T17" fmla="*/ 82 h 104"/>
                <a:gd name="T18" fmla="*/ 40 w 62"/>
                <a:gd name="T19" fmla="*/ 82 h 104"/>
                <a:gd name="T20" fmla="*/ 40 w 62"/>
                <a:gd name="T21" fmla="*/ 62 h 104"/>
                <a:gd name="T22" fmla="*/ 40 w 62"/>
                <a:gd name="T23" fmla="*/ 4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2" h="104">
                  <a:moveTo>
                    <a:pt x="40" y="42"/>
                  </a:moveTo>
                  <a:lnTo>
                    <a:pt x="40" y="42"/>
                  </a:lnTo>
                  <a:lnTo>
                    <a:pt x="61" y="21"/>
                  </a:lnTo>
                  <a:lnTo>
                    <a:pt x="40" y="0"/>
                  </a:lnTo>
                  <a:cubicBezTo>
                    <a:pt x="40" y="0"/>
                    <a:pt x="40" y="21"/>
                    <a:pt x="20" y="21"/>
                  </a:cubicBezTo>
                  <a:cubicBezTo>
                    <a:pt x="20" y="21"/>
                    <a:pt x="20" y="21"/>
                    <a:pt x="20" y="42"/>
                  </a:cubicBezTo>
                  <a:lnTo>
                    <a:pt x="0" y="42"/>
                  </a:lnTo>
                  <a:cubicBezTo>
                    <a:pt x="0" y="62"/>
                    <a:pt x="0" y="62"/>
                    <a:pt x="0" y="62"/>
                  </a:cubicBezTo>
                  <a:cubicBezTo>
                    <a:pt x="0" y="82"/>
                    <a:pt x="0" y="82"/>
                    <a:pt x="0" y="82"/>
                  </a:cubicBezTo>
                  <a:cubicBezTo>
                    <a:pt x="20" y="103"/>
                    <a:pt x="20" y="82"/>
                    <a:pt x="40" y="82"/>
                  </a:cubicBezTo>
                  <a:lnTo>
                    <a:pt x="40" y="62"/>
                  </a:lnTo>
                  <a:cubicBezTo>
                    <a:pt x="40" y="62"/>
                    <a:pt x="40" y="62"/>
                    <a:pt x="40" y="42"/>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037" name="Freeform 36">
              <a:extLst>
                <a:ext uri="{FF2B5EF4-FFF2-40B4-BE49-F238E27FC236}">
                  <a16:creationId xmlns:a16="http://schemas.microsoft.com/office/drawing/2014/main" id="{CAF2A5C6-57A8-4C1C-9338-2238FE54F3F3}"/>
                </a:ext>
              </a:extLst>
            </p:cNvPr>
            <p:cNvSpPr>
              <a:spLocks noChangeArrowheads="1"/>
            </p:cNvSpPr>
            <p:nvPr/>
          </p:nvSpPr>
          <p:spPr bwMode="auto">
            <a:xfrm>
              <a:off x="1851025" y="6051550"/>
              <a:ext cx="457200" cy="657225"/>
            </a:xfrm>
            <a:custGeom>
              <a:avLst/>
              <a:gdLst>
                <a:gd name="T0" fmla="*/ 1271 w 1272"/>
                <a:gd name="T1" fmla="*/ 553 h 1824"/>
                <a:gd name="T2" fmla="*/ 1271 w 1272"/>
                <a:gd name="T3" fmla="*/ 614 h 1824"/>
                <a:gd name="T4" fmla="*/ 1229 w 1272"/>
                <a:gd name="T5" fmla="*/ 696 h 1824"/>
                <a:gd name="T6" fmla="*/ 1189 w 1272"/>
                <a:gd name="T7" fmla="*/ 778 h 1824"/>
                <a:gd name="T8" fmla="*/ 1127 w 1272"/>
                <a:gd name="T9" fmla="*/ 840 h 1824"/>
                <a:gd name="T10" fmla="*/ 1107 w 1272"/>
                <a:gd name="T11" fmla="*/ 922 h 1824"/>
                <a:gd name="T12" fmla="*/ 1065 w 1272"/>
                <a:gd name="T13" fmla="*/ 983 h 1824"/>
                <a:gd name="T14" fmla="*/ 1045 w 1272"/>
                <a:gd name="T15" fmla="*/ 983 h 1824"/>
                <a:gd name="T16" fmla="*/ 1045 w 1272"/>
                <a:gd name="T17" fmla="*/ 942 h 1824"/>
                <a:gd name="T18" fmla="*/ 1025 w 1272"/>
                <a:gd name="T19" fmla="*/ 962 h 1824"/>
                <a:gd name="T20" fmla="*/ 983 w 1272"/>
                <a:gd name="T21" fmla="*/ 1044 h 1824"/>
                <a:gd name="T22" fmla="*/ 943 w 1272"/>
                <a:gd name="T23" fmla="*/ 1188 h 1824"/>
                <a:gd name="T24" fmla="*/ 943 w 1272"/>
                <a:gd name="T25" fmla="*/ 1290 h 1824"/>
                <a:gd name="T26" fmla="*/ 901 w 1272"/>
                <a:gd name="T27" fmla="*/ 1331 h 1824"/>
                <a:gd name="T28" fmla="*/ 799 w 1272"/>
                <a:gd name="T29" fmla="*/ 1393 h 1824"/>
                <a:gd name="T30" fmla="*/ 758 w 1272"/>
                <a:gd name="T31" fmla="*/ 1475 h 1824"/>
                <a:gd name="T32" fmla="*/ 717 w 1272"/>
                <a:gd name="T33" fmla="*/ 1557 h 1824"/>
                <a:gd name="T34" fmla="*/ 676 w 1272"/>
                <a:gd name="T35" fmla="*/ 1557 h 1824"/>
                <a:gd name="T36" fmla="*/ 635 w 1272"/>
                <a:gd name="T37" fmla="*/ 1557 h 1824"/>
                <a:gd name="T38" fmla="*/ 533 w 1272"/>
                <a:gd name="T39" fmla="*/ 1598 h 1824"/>
                <a:gd name="T40" fmla="*/ 533 w 1272"/>
                <a:gd name="T41" fmla="*/ 1659 h 1824"/>
                <a:gd name="T42" fmla="*/ 512 w 1272"/>
                <a:gd name="T43" fmla="*/ 1721 h 1824"/>
                <a:gd name="T44" fmla="*/ 451 w 1272"/>
                <a:gd name="T45" fmla="*/ 1762 h 1824"/>
                <a:gd name="T46" fmla="*/ 389 w 1272"/>
                <a:gd name="T47" fmla="*/ 1762 h 1824"/>
                <a:gd name="T48" fmla="*/ 328 w 1272"/>
                <a:gd name="T49" fmla="*/ 1762 h 1824"/>
                <a:gd name="T50" fmla="*/ 246 w 1272"/>
                <a:gd name="T51" fmla="*/ 1803 h 1824"/>
                <a:gd name="T52" fmla="*/ 164 w 1272"/>
                <a:gd name="T53" fmla="*/ 1721 h 1824"/>
                <a:gd name="T54" fmla="*/ 143 w 1272"/>
                <a:gd name="T55" fmla="*/ 1700 h 1824"/>
                <a:gd name="T56" fmla="*/ 123 w 1272"/>
                <a:gd name="T57" fmla="*/ 1639 h 1824"/>
                <a:gd name="T58" fmla="*/ 348 w 1272"/>
                <a:gd name="T59" fmla="*/ 1086 h 1824"/>
                <a:gd name="T60" fmla="*/ 533 w 1272"/>
                <a:gd name="T61" fmla="*/ 492 h 1824"/>
                <a:gd name="T62" fmla="*/ 574 w 1272"/>
                <a:gd name="T63" fmla="*/ 286 h 1824"/>
                <a:gd name="T64" fmla="*/ 615 w 1272"/>
                <a:gd name="T65" fmla="*/ 225 h 1824"/>
                <a:gd name="T66" fmla="*/ 594 w 1272"/>
                <a:gd name="T67" fmla="*/ 164 h 1824"/>
                <a:gd name="T68" fmla="*/ 594 w 1272"/>
                <a:gd name="T69" fmla="*/ 82 h 1824"/>
                <a:gd name="T70" fmla="*/ 656 w 1272"/>
                <a:gd name="T71" fmla="*/ 40 h 1824"/>
                <a:gd name="T72" fmla="*/ 676 w 1272"/>
                <a:gd name="T73" fmla="*/ 0 h 1824"/>
                <a:gd name="T74" fmla="*/ 717 w 1272"/>
                <a:gd name="T75" fmla="*/ 82 h 1824"/>
                <a:gd name="T76" fmla="*/ 758 w 1272"/>
                <a:gd name="T77" fmla="*/ 143 h 1824"/>
                <a:gd name="T78" fmla="*/ 819 w 1272"/>
                <a:gd name="T79" fmla="*/ 204 h 1824"/>
                <a:gd name="T80" fmla="*/ 901 w 1272"/>
                <a:gd name="T81" fmla="*/ 246 h 1824"/>
                <a:gd name="T82" fmla="*/ 983 w 1272"/>
                <a:gd name="T83" fmla="*/ 286 h 1824"/>
                <a:gd name="T84" fmla="*/ 1045 w 1272"/>
                <a:gd name="T85" fmla="*/ 286 h 1824"/>
                <a:gd name="T86" fmla="*/ 1086 w 1272"/>
                <a:gd name="T87" fmla="*/ 307 h 1824"/>
                <a:gd name="T88" fmla="*/ 1127 w 1272"/>
                <a:gd name="T89" fmla="*/ 389 h 1824"/>
                <a:gd name="T90" fmla="*/ 1189 w 1272"/>
                <a:gd name="T91" fmla="*/ 450 h 1824"/>
                <a:gd name="T92" fmla="*/ 1229 w 1272"/>
                <a:gd name="T93" fmla="*/ 512 h 1824"/>
                <a:gd name="T94" fmla="*/ 1250 w 1272"/>
                <a:gd name="T95" fmla="*/ 553 h 1824"/>
                <a:gd name="T96" fmla="*/ 1271 w 1272"/>
                <a:gd name="T97" fmla="*/ 553 h 1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72" h="1824">
                  <a:moveTo>
                    <a:pt x="1271" y="553"/>
                  </a:moveTo>
                  <a:lnTo>
                    <a:pt x="1271" y="553"/>
                  </a:lnTo>
                  <a:cubicBezTo>
                    <a:pt x="1271" y="553"/>
                    <a:pt x="1271" y="553"/>
                    <a:pt x="1271" y="574"/>
                  </a:cubicBezTo>
                  <a:cubicBezTo>
                    <a:pt x="1271" y="574"/>
                    <a:pt x="1271" y="594"/>
                    <a:pt x="1271" y="614"/>
                  </a:cubicBezTo>
                  <a:cubicBezTo>
                    <a:pt x="1271" y="614"/>
                    <a:pt x="1250" y="634"/>
                    <a:pt x="1250" y="655"/>
                  </a:cubicBezTo>
                  <a:cubicBezTo>
                    <a:pt x="1250" y="676"/>
                    <a:pt x="1229" y="696"/>
                    <a:pt x="1229" y="696"/>
                  </a:cubicBezTo>
                  <a:cubicBezTo>
                    <a:pt x="1209" y="716"/>
                    <a:pt x="1209" y="737"/>
                    <a:pt x="1209" y="737"/>
                  </a:cubicBezTo>
                  <a:cubicBezTo>
                    <a:pt x="1209" y="758"/>
                    <a:pt x="1189" y="778"/>
                    <a:pt x="1189" y="778"/>
                  </a:cubicBezTo>
                  <a:cubicBezTo>
                    <a:pt x="1189" y="798"/>
                    <a:pt x="1168" y="798"/>
                    <a:pt x="1168" y="798"/>
                  </a:cubicBezTo>
                  <a:cubicBezTo>
                    <a:pt x="1147" y="819"/>
                    <a:pt x="1127" y="840"/>
                    <a:pt x="1127" y="840"/>
                  </a:cubicBezTo>
                  <a:cubicBezTo>
                    <a:pt x="1127" y="860"/>
                    <a:pt x="1107" y="860"/>
                    <a:pt x="1107" y="880"/>
                  </a:cubicBezTo>
                  <a:cubicBezTo>
                    <a:pt x="1107" y="880"/>
                    <a:pt x="1127" y="901"/>
                    <a:pt x="1107" y="922"/>
                  </a:cubicBezTo>
                  <a:cubicBezTo>
                    <a:pt x="1107" y="942"/>
                    <a:pt x="1086" y="942"/>
                    <a:pt x="1086" y="962"/>
                  </a:cubicBezTo>
                  <a:cubicBezTo>
                    <a:pt x="1086" y="962"/>
                    <a:pt x="1086" y="983"/>
                    <a:pt x="1065" y="983"/>
                  </a:cubicBezTo>
                  <a:cubicBezTo>
                    <a:pt x="1065" y="1004"/>
                    <a:pt x="1065" y="1004"/>
                    <a:pt x="1045" y="1004"/>
                  </a:cubicBezTo>
                  <a:lnTo>
                    <a:pt x="1045" y="983"/>
                  </a:lnTo>
                  <a:cubicBezTo>
                    <a:pt x="1045" y="983"/>
                    <a:pt x="1045" y="983"/>
                    <a:pt x="1045" y="962"/>
                  </a:cubicBezTo>
                  <a:cubicBezTo>
                    <a:pt x="1045" y="962"/>
                    <a:pt x="1045" y="962"/>
                    <a:pt x="1045" y="942"/>
                  </a:cubicBezTo>
                  <a:lnTo>
                    <a:pt x="1045" y="942"/>
                  </a:lnTo>
                  <a:cubicBezTo>
                    <a:pt x="1025" y="942"/>
                    <a:pt x="1025" y="962"/>
                    <a:pt x="1025" y="962"/>
                  </a:cubicBezTo>
                  <a:lnTo>
                    <a:pt x="1004" y="983"/>
                  </a:lnTo>
                  <a:cubicBezTo>
                    <a:pt x="1004" y="1004"/>
                    <a:pt x="983" y="1024"/>
                    <a:pt x="983" y="1044"/>
                  </a:cubicBezTo>
                  <a:cubicBezTo>
                    <a:pt x="983" y="1065"/>
                    <a:pt x="963" y="1086"/>
                    <a:pt x="943" y="1106"/>
                  </a:cubicBezTo>
                  <a:cubicBezTo>
                    <a:pt x="943" y="1126"/>
                    <a:pt x="943" y="1168"/>
                    <a:pt x="943" y="1188"/>
                  </a:cubicBezTo>
                  <a:cubicBezTo>
                    <a:pt x="943" y="1208"/>
                    <a:pt x="943" y="1229"/>
                    <a:pt x="943" y="1250"/>
                  </a:cubicBezTo>
                  <a:cubicBezTo>
                    <a:pt x="963" y="1270"/>
                    <a:pt x="943" y="1290"/>
                    <a:pt x="943" y="1290"/>
                  </a:cubicBezTo>
                  <a:cubicBezTo>
                    <a:pt x="943" y="1311"/>
                    <a:pt x="943" y="1311"/>
                    <a:pt x="943" y="1311"/>
                  </a:cubicBezTo>
                  <a:cubicBezTo>
                    <a:pt x="922" y="1331"/>
                    <a:pt x="901" y="1331"/>
                    <a:pt x="901" y="1331"/>
                  </a:cubicBezTo>
                  <a:cubicBezTo>
                    <a:pt x="881" y="1331"/>
                    <a:pt x="861" y="1352"/>
                    <a:pt x="840" y="1352"/>
                  </a:cubicBezTo>
                  <a:cubicBezTo>
                    <a:pt x="840" y="1372"/>
                    <a:pt x="799" y="1393"/>
                    <a:pt x="799" y="1393"/>
                  </a:cubicBezTo>
                  <a:cubicBezTo>
                    <a:pt x="779" y="1393"/>
                    <a:pt x="758" y="1413"/>
                    <a:pt x="758" y="1434"/>
                  </a:cubicBezTo>
                  <a:cubicBezTo>
                    <a:pt x="758" y="1434"/>
                    <a:pt x="758" y="1454"/>
                    <a:pt x="758" y="1475"/>
                  </a:cubicBezTo>
                  <a:cubicBezTo>
                    <a:pt x="758" y="1475"/>
                    <a:pt x="758" y="1495"/>
                    <a:pt x="758" y="1516"/>
                  </a:cubicBezTo>
                  <a:cubicBezTo>
                    <a:pt x="758" y="1516"/>
                    <a:pt x="738" y="1536"/>
                    <a:pt x="717" y="1557"/>
                  </a:cubicBezTo>
                  <a:cubicBezTo>
                    <a:pt x="717" y="1557"/>
                    <a:pt x="717" y="1577"/>
                    <a:pt x="697" y="1577"/>
                  </a:cubicBezTo>
                  <a:cubicBezTo>
                    <a:pt x="697" y="1577"/>
                    <a:pt x="697" y="1557"/>
                    <a:pt x="676" y="1557"/>
                  </a:cubicBezTo>
                  <a:lnTo>
                    <a:pt x="676" y="1557"/>
                  </a:lnTo>
                  <a:cubicBezTo>
                    <a:pt x="656" y="1536"/>
                    <a:pt x="656" y="1557"/>
                    <a:pt x="635" y="1557"/>
                  </a:cubicBezTo>
                  <a:lnTo>
                    <a:pt x="594" y="1557"/>
                  </a:lnTo>
                  <a:cubicBezTo>
                    <a:pt x="574" y="1577"/>
                    <a:pt x="553" y="1577"/>
                    <a:pt x="533" y="1598"/>
                  </a:cubicBezTo>
                  <a:cubicBezTo>
                    <a:pt x="533" y="1598"/>
                    <a:pt x="512" y="1618"/>
                    <a:pt x="512" y="1639"/>
                  </a:cubicBezTo>
                  <a:lnTo>
                    <a:pt x="533" y="1659"/>
                  </a:lnTo>
                  <a:cubicBezTo>
                    <a:pt x="533" y="1680"/>
                    <a:pt x="533" y="1700"/>
                    <a:pt x="533" y="1700"/>
                  </a:cubicBezTo>
                  <a:cubicBezTo>
                    <a:pt x="512" y="1700"/>
                    <a:pt x="512" y="1721"/>
                    <a:pt x="512" y="1721"/>
                  </a:cubicBezTo>
                  <a:cubicBezTo>
                    <a:pt x="492" y="1721"/>
                    <a:pt x="471" y="1721"/>
                    <a:pt x="471" y="1721"/>
                  </a:cubicBezTo>
                  <a:cubicBezTo>
                    <a:pt x="471" y="1721"/>
                    <a:pt x="451" y="1741"/>
                    <a:pt x="451" y="1762"/>
                  </a:cubicBezTo>
                  <a:lnTo>
                    <a:pt x="430" y="1762"/>
                  </a:lnTo>
                  <a:cubicBezTo>
                    <a:pt x="430" y="1762"/>
                    <a:pt x="410" y="1762"/>
                    <a:pt x="389" y="1762"/>
                  </a:cubicBezTo>
                  <a:lnTo>
                    <a:pt x="368" y="1762"/>
                  </a:lnTo>
                  <a:cubicBezTo>
                    <a:pt x="368" y="1762"/>
                    <a:pt x="348" y="1762"/>
                    <a:pt x="328" y="1762"/>
                  </a:cubicBezTo>
                  <a:cubicBezTo>
                    <a:pt x="328" y="1762"/>
                    <a:pt x="307" y="1782"/>
                    <a:pt x="287" y="1782"/>
                  </a:cubicBezTo>
                  <a:cubicBezTo>
                    <a:pt x="266" y="1782"/>
                    <a:pt x="246" y="1803"/>
                    <a:pt x="246" y="1803"/>
                  </a:cubicBezTo>
                  <a:cubicBezTo>
                    <a:pt x="225" y="1803"/>
                    <a:pt x="225" y="1803"/>
                    <a:pt x="205" y="1823"/>
                  </a:cubicBezTo>
                  <a:cubicBezTo>
                    <a:pt x="164" y="1721"/>
                    <a:pt x="164" y="1721"/>
                    <a:pt x="164" y="1721"/>
                  </a:cubicBezTo>
                  <a:lnTo>
                    <a:pt x="164" y="1721"/>
                  </a:lnTo>
                  <a:lnTo>
                    <a:pt x="143" y="1700"/>
                  </a:lnTo>
                  <a:cubicBezTo>
                    <a:pt x="143" y="1700"/>
                    <a:pt x="123" y="1680"/>
                    <a:pt x="123" y="1659"/>
                  </a:cubicBezTo>
                  <a:lnTo>
                    <a:pt x="123" y="1639"/>
                  </a:lnTo>
                  <a:cubicBezTo>
                    <a:pt x="0" y="1270"/>
                    <a:pt x="0" y="1270"/>
                    <a:pt x="0" y="1270"/>
                  </a:cubicBezTo>
                  <a:cubicBezTo>
                    <a:pt x="348" y="1086"/>
                    <a:pt x="348" y="1086"/>
                    <a:pt x="348" y="1086"/>
                  </a:cubicBezTo>
                  <a:cubicBezTo>
                    <a:pt x="615" y="655"/>
                    <a:pt x="615" y="655"/>
                    <a:pt x="615" y="655"/>
                  </a:cubicBezTo>
                  <a:cubicBezTo>
                    <a:pt x="533" y="492"/>
                    <a:pt x="533" y="492"/>
                    <a:pt x="533" y="492"/>
                  </a:cubicBezTo>
                  <a:cubicBezTo>
                    <a:pt x="553" y="286"/>
                    <a:pt x="553" y="286"/>
                    <a:pt x="553" y="286"/>
                  </a:cubicBezTo>
                  <a:lnTo>
                    <a:pt x="574" y="286"/>
                  </a:lnTo>
                  <a:cubicBezTo>
                    <a:pt x="594" y="286"/>
                    <a:pt x="594" y="266"/>
                    <a:pt x="615" y="266"/>
                  </a:cubicBezTo>
                  <a:cubicBezTo>
                    <a:pt x="615" y="246"/>
                    <a:pt x="615" y="225"/>
                    <a:pt x="615" y="225"/>
                  </a:cubicBezTo>
                  <a:cubicBezTo>
                    <a:pt x="615" y="204"/>
                    <a:pt x="594" y="204"/>
                    <a:pt x="594" y="184"/>
                  </a:cubicBezTo>
                  <a:lnTo>
                    <a:pt x="594" y="164"/>
                  </a:lnTo>
                  <a:cubicBezTo>
                    <a:pt x="574" y="143"/>
                    <a:pt x="574" y="122"/>
                    <a:pt x="574" y="122"/>
                  </a:cubicBezTo>
                  <a:cubicBezTo>
                    <a:pt x="594" y="122"/>
                    <a:pt x="594" y="102"/>
                    <a:pt x="594" y="82"/>
                  </a:cubicBezTo>
                  <a:lnTo>
                    <a:pt x="615" y="61"/>
                  </a:lnTo>
                  <a:cubicBezTo>
                    <a:pt x="635" y="61"/>
                    <a:pt x="656" y="40"/>
                    <a:pt x="656" y="40"/>
                  </a:cubicBezTo>
                  <a:cubicBezTo>
                    <a:pt x="656" y="40"/>
                    <a:pt x="656" y="20"/>
                    <a:pt x="676" y="20"/>
                  </a:cubicBezTo>
                  <a:cubicBezTo>
                    <a:pt x="676" y="20"/>
                    <a:pt x="676" y="20"/>
                    <a:pt x="676" y="0"/>
                  </a:cubicBezTo>
                  <a:cubicBezTo>
                    <a:pt x="676" y="20"/>
                    <a:pt x="697" y="20"/>
                    <a:pt x="697" y="40"/>
                  </a:cubicBezTo>
                  <a:cubicBezTo>
                    <a:pt x="697" y="40"/>
                    <a:pt x="697" y="61"/>
                    <a:pt x="717" y="82"/>
                  </a:cubicBezTo>
                  <a:cubicBezTo>
                    <a:pt x="717" y="82"/>
                    <a:pt x="717" y="102"/>
                    <a:pt x="738" y="102"/>
                  </a:cubicBezTo>
                  <a:cubicBezTo>
                    <a:pt x="738" y="122"/>
                    <a:pt x="758" y="122"/>
                    <a:pt x="758" y="143"/>
                  </a:cubicBezTo>
                  <a:cubicBezTo>
                    <a:pt x="758" y="143"/>
                    <a:pt x="779" y="164"/>
                    <a:pt x="799" y="164"/>
                  </a:cubicBezTo>
                  <a:cubicBezTo>
                    <a:pt x="799" y="184"/>
                    <a:pt x="799" y="204"/>
                    <a:pt x="819" y="204"/>
                  </a:cubicBezTo>
                  <a:cubicBezTo>
                    <a:pt x="819" y="225"/>
                    <a:pt x="840" y="225"/>
                    <a:pt x="840" y="225"/>
                  </a:cubicBezTo>
                  <a:cubicBezTo>
                    <a:pt x="861" y="246"/>
                    <a:pt x="881" y="246"/>
                    <a:pt x="901" y="246"/>
                  </a:cubicBezTo>
                  <a:cubicBezTo>
                    <a:pt x="901" y="246"/>
                    <a:pt x="922" y="266"/>
                    <a:pt x="943" y="266"/>
                  </a:cubicBezTo>
                  <a:cubicBezTo>
                    <a:pt x="943" y="266"/>
                    <a:pt x="963" y="286"/>
                    <a:pt x="983" y="286"/>
                  </a:cubicBezTo>
                  <a:lnTo>
                    <a:pt x="1004" y="286"/>
                  </a:lnTo>
                  <a:cubicBezTo>
                    <a:pt x="1004" y="307"/>
                    <a:pt x="1025" y="286"/>
                    <a:pt x="1045" y="286"/>
                  </a:cubicBezTo>
                  <a:cubicBezTo>
                    <a:pt x="1045" y="286"/>
                    <a:pt x="1045" y="286"/>
                    <a:pt x="1065" y="286"/>
                  </a:cubicBezTo>
                  <a:lnTo>
                    <a:pt x="1086" y="307"/>
                  </a:lnTo>
                  <a:cubicBezTo>
                    <a:pt x="1086" y="307"/>
                    <a:pt x="1107" y="328"/>
                    <a:pt x="1107" y="348"/>
                  </a:cubicBezTo>
                  <a:lnTo>
                    <a:pt x="1127" y="389"/>
                  </a:lnTo>
                  <a:cubicBezTo>
                    <a:pt x="1147" y="410"/>
                    <a:pt x="1147" y="410"/>
                    <a:pt x="1147" y="430"/>
                  </a:cubicBezTo>
                  <a:cubicBezTo>
                    <a:pt x="1168" y="430"/>
                    <a:pt x="1168" y="430"/>
                    <a:pt x="1189" y="450"/>
                  </a:cubicBezTo>
                  <a:lnTo>
                    <a:pt x="1209" y="471"/>
                  </a:lnTo>
                  <a:cubicBezTo>
                    <a:pt x="1209" y="492"/>
                    <a:pt x="1229" y="512"/>
                    <a:pt x="1229" y="512"/>
                  </a:cubicBezTo>
                  <a:cubicBezTo>
                    <a:pt x="1229" y="532"/>
                    <a:pt x="1229" y="532"/>
                    <a:pt x="1229" y="553"/>
                  </a:cubicBezTo>
                  <a:lnTo>
                    <a:pt x="1250" y="553"/>
                  </a:lnTo>
                  <a:lnTo>
                    <a:pt x="1271" y="532"/>
                  </a:lnTo>
                  <a:cubicBezTo>
                    <a:pt x="1271" y="532"/>
                    <a:pt x="1271" y="532"/>
                    <a:pt x="1271" y="553"/>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038" name="Freeform 37">
              <a:extLst>
                <a:ext uri="{FF2B5EF4-FFF2-40B4-BE49-F238E27FC236}">
                  <a16:creationId xmlns:a16="http://schemas.microsoft.com/office/drawing/2014/main" id="{F4F20C52-110B-4BE8-A1BB-59F9A7D9205F}"/>
                </a:ext>
              </a:extLst>
            </p:cNvPr>
            <p:cNvSpPr>
              <a:spLocks noChangeArrowheads="1"/>
            </p:cNvSpPr>
            <p:nvPr/>
          </p:nvSpPr>
          <p:spPr bwMode="auto">
            <a:xfrm>
              <a:off x="2071688" y="5946775"/>
              <a:ext cx="30162" cy="52388"/>
            </a:xfrm>
            <a:custGeom>
              <a:avLst/>
              <a:gdLst>
                <a:gd name="T0" fmla="*/ 82 w 83"/>
                <a:gd name="T1" fmla="*/ 41 h 144"/>
                <a:gd name="T2" fmla="*/ 82 w 83"/>
                <a:gd name="T3" fmla="*/ 41 h 144"/>
                <a:gd name="T4" fmla="*/ 61 w 83"/>
                <a:gd name="T5" fmla="*/ 82 h 144"/>
                <a:gd name="T6" fmla="*/ 61 w 83"/>
                <a:gd name="T7" fmla="*/ 123 h 144"/>
                <a:gd name="T8" fmla="*/ 41 w 83"/>
                <a:gd name="T9" fmla="*/ 143 h 144"/>
                <a:gd name="T10" fmla="*/ 0 w 83"/>
                <a:gd name="T11" fmla="*/ 41 h 144"/>
                <a:gd name="T12" fmla="*/ 0 w 83"/>
                <a:gd name="T13" fmla="*/ 41 h 144"/>
                <a:gd name="T14" fmla="*/ 20 w 83"/>
                <a:gd name="T15" fmla="*/ 20 h 144"/>
                <a:gd name="T16" fmla="*/ 41 w 83"/>
                <a:gd name="T17" fmla="*/ 0 h 144"/>
                <a:gd name="T18" fmla="*/ 61 w 83"/>
                <a:gd name="T19" fmla="*/ 20 h 144"/>
                <a:gd name="T20" fmla="*/ 82 w 83"/>
                <a:gd name="T21" fmla="*/ 41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3" h="144">
                  <a:moveTo>
                    <a:pt x="82" y="41"/>
                  </a:moveTo>
                  <a:lnTo>
                    <a:pt x="82" y="41"/>
                  </a:lnTo>
                  <a:cubicBezTo>
                    <a:pt x="82" y="41"/>
                    <a:pt x="82" y="82"/>
                    <a:pt x="61" y="82"/>
                  </a:cubicBezTo>
                  <a:cubicBezTo>
                    <a:pt x="61" y="82"/>
                    <a:pt x="61" y="102"/>
                    <a:pt x="61" y="123"/>
                  </a:cubicBezTo>
                  <a:cubicBezTo>
                    <a:pt x="61" y="123"/>
                    <a:pt x="41" y="123"/>
                    <a:pt x="41" y="143"/>
                  </a:cubicBezTo>
                  <a:cubicBezTo>
                    <a:pt x="0" y="41"/>
                    <a:pt x="0" y="41"/>
                    <a:pt x="0" y="41"/>
                  </a:cubicBezTo>
                  <a:lnTo>
                    <a:pt x="0" y="41"/>
                  </a:lnTo>
                  <a:cubicBezTo>
                    <a:pt x="20" y="41"/>
                    <a:pt x="20" y="20"/>
                    <a:pt x="20" y="20"/>
                  </a:cubicBezTo>
                  <a:cubicBezTo>
                    <a:pt x="41" y="20"/>
                    <a:pt x="41" y="0"/>
                    <a:pt x="41" y="0"/>
                  </a:cubicBezTo>
                  <a:cubicBezTo>
                    <a:pt x="41" y="0"/>
                    <a:pt x="61" y="0"/>
                    <a:pt x="61" y="20"/>
                  </a:cubicBezTo>
                  <a:lnTo>
                    <a:pt x="82" y="41"/>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039" name="Freeform 38">
              <a:extLst>
                <a:ext uri="{FF2B5EF4-FFF2-40B4-BE49-F238E27FC236}">
                  <a16:creationId xmlns:a16="http://schemas.microsoft.com/office/drawing/2014/main" id="{9596E38B-3852-4BDB-AE68-BD957BE84BA9}"/>
                </a:ext>
              </a:extLst>
            </p:cNvPr>
            <p:cNvSpPr>
              <a:spLocks noChangeArrowheads="1"/>
            </p:cNvSpPr>
            <p:nvPr/>
          </p:nvSpPr>
          <p:spPr bwMode="auto">
            <a:xfrm>
              <a:off x="2005013" y="5976938"/>
              <a:ext cx="15875" cy="7937"/>
            </a:xfrm>
            <a:custGeom>
              <a:avLst/>
              <a:gdLst>
                <a:gd name="T0" fmla="*/ 41 w 42"/>
                <a:gd name="T1" fmla="*/ 20 h 21"/>
                <a:gd name="T2" fmla="*/ 41 w 42"/>
                <a:gd name="T3" fmla="*/ 20 h 21"/>
                <a:gd name="T4" fmla="*/ 41 w 42"/>
                <a:gd name="T5" fmla="*/ 20 h 21"/>
                <a:gd name="T6" fmla="*/ 21 w 42"/>
                <a:gd name="T7" fmla="*/ 20 h 21"/>
                <a:gd name="T8" fmla="*/ 0 w 42"/>
                <a:gd name="T9" fmla="*/ 0 h 21"/>
                <a:gd name="T10" fmla="*/ 21 w 42"/>
                <a:gd name="T11" fmla="*/ 0 h 21"/>
                <a:gd name="T12" fmla="*/ 21 w 42"/>
                <a:gd name="T13" fmla="*/ 0 h 21"/>
                <a:gd name="T14" fmla="*/ 41 w 42"/>
                <a:gd name="T15" fmla="*/ 2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21">
                  <a:moveTo>
                    <a:pt x="41" y="20"/>
                  </a:moveTo>
                  <a:lnTo>
                    <a:pt x="41" y="20"/>
                  </a:lnTo>
                  <a:lnTo>
                    <a:pt x="41" y="20"/>
                  </a:lnTo>
                  <a:cubicBezTo>
                    <a:pt x="21" y="20"/>
                    <a:pt x="21" y="20"/>
                    <a:pt x="21" y="20"/>
                  </a:cubicBezTo>
                  <a:cubicBezTo>
                    <a:pt x="21" y="20"/>
                    <a:pt x="0" y="20"/>
                    <a:pt x="0" y="0"/>
                  </a:cubicBezTo>
                  <a:cubicBezTo>
                    <a:pt x="21" y="0"/>
                    <a:pt x="21" y="0"/>
                    <a:pt x="21" y="0"/>
                  </a:cubicBezTo>
                  <a:lnTo>
                    <a:pt x="21" y="0"/>
                  </a:lnTo>
                  <a:cubicBezTo>
                    <a:pt x="41" y="0"/>
                    <a:pt x="41" y="0"/>
                    <a:pt x="41" y="2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040" name="Freeform 39">
              <a:extLst>
                <a:ext uri="{FF2B5EF4-FFF2-40B4-BE49-F238E27FC236}">
                  <a16:creationId xmlns:a16="http://schemas.microsoft.com/office/drawing/2014/main" id="{92322C21-FCA9-4EF2-B5D7-8A7496459B60}"/>
                </a:ext>
              </a:extLst>
            </p:cNvPr>
            <p:cNvSpPr>
              <a:spLocks noChangeArrowheads="1"/>
            </p:cNvSpPr>
            <p:nvPr/>
          </p:nvSpPr>
          <p:spPr bwMode="auto">
            <a:xfrm>
              <a:off x="2027238" y="5999163"/>
              <a:ext cx="15875" cy="15875"/>
            </a:xfrm>
            <a:custGeom>
              <a:avLst/>
              <a:gdLst>
                <a:gd name="T0" fmla="*/ 20 w 42"/>
                <a:gd name="T1" fmla="*/ 41 h 42"/>
                <a:gd name="T2" fmla="*/ 20 w 42"/>
                <a:gd name="T3" fmla="*/ 41 h 42"/>
                <a:gd name="T4" fmla="*/ 41 w 42"/>
                <a:gd name="T5" fmla="*/ 21 h 42"/>
                <a:gd name="T6" fmla="*/ 20 w 42"/>
                <a:gd name="T7" fmla="*/ 21 h 42"/>
                <a:gd name="T8" fmla="*/ 20 w 42"/>
                <a:gd name="T9" fmla="*/ 0 h 42"/>
                <a:gd name="T10" fmla="*/ 0 w 42"/>
                <a:gd name="T11" fmla="*/ 21 h 42"/>
                <a:gd name="T12" fmla="*/ 20 w 42"/>
                <a:gd name="T13" fmla="*/ 41 h 42"/>
              </a:gdLst>
              <a:ahLst/>
              <a:cxnLst>
                <a:cxn ang="0">
                  <a:pos x="T0" y="T1"/>
                </a:cxn>
                <a:cxn ang="0">
                  <a:pos x="T2" y="T3"/>
                </a:cxn>
                <a:cxn ang="0">
                  <a:pos x="T4" y="T5"/>
                </a:cxn>
                <a:cxn ang="0">
                  <a:pos x="T6" y="T7"/>
                </a:cxn>
                <a:cxn ang="0">
                  <a:pos x="T8" y="T9"/>
                </a:cxn>
                <a:cxn ang="0">
                  <a:pos x="T10" y="T11"/>
                </a:cxn>
                <a:cxn ang="0">
                  <a:pos x="T12" y="T13"/>
                </a:cxn>
              </a:cxnLst>
              <a:rect l="0" t="0" r="r" b="b"/>
              <a:pathLst>
                <a:path w="42" h="42">
                  <a:moveTo>
                    <a:pt x="20" y="41"/>
                  </a:moveTo>
                  <a:lnTo>
                    <a:pt x="20" y="41"/>
                  </a:lnTo>
                  <a:lnTo>
                    <a:pt x="41" y="21"/>
                  </a:lnTo>
                  <a:lnTo>
                    <a:pt x="20" y="21"/>
                  </a:lnTo>
                  <a:lnTo>
                    <a:pt x="20" y="0"/>
                  </a:lnTo>
                  <a:cubicBezTo>
                    <a:pt x="20" y="21"/>
                    <a:pt x="0" y="21"/>
                    <a:pt x="0" y="21"/>
                  </a:cubicBezTo>
                  <a:cubicBezTo>
                    <a:pt x="0" y="21"/>
                    <a:pt x="0" y="21"/>
                    <a:pt x="20" y="4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041" name="Freeform 40">
              <a:extLst>
                <a:ext uri="{FF2B5EF4-FFF2-40B4-BE49-F238E27FC236}">
                  <a16:creationId xmlns:a16="http://schemas.microsoft.com/office/drawing/2014/main" id="{476DFCC6-1779-4EFD-B1DD-5F77312F899E}"/>
                </a:ext>
              </a:extLst>
            </p:cNvPr>
            <p:cNvSpPr>
              <a:spLocks noChangeArrowheads="1"/>
            </p:cNvSpPr>
            <p:nvPr/>
          </p:nvSpPr>
          <p:spPr bwMode="auto">
            <a:xfrm>
              <a:off x="1931988" y="6110288"/>
              <a:ext cx="15875" cy="7937"/>
            </a:xfrm>
            <a:custGeom>
              <a:avLst/>
              <a:gdLst>
                <a:gd name="T0" fmla="*/ 41 w 42"/>
                <a:gd name="T1" fmla="*/ 20 h 21"/>
                <a:gd name="T2" fmla="*/ 41 w 42"/>
                <a:gd name="T3" fmla="*/ 20 h 21"/>
                <a:gd name="T4" fmla="*/ 41 w 42"/>
                <a:gd name="T5" fmla="*/ 20 h 21"/>
                <a:gd name="T6" fmla="*/ 21 w 42"/>
                <a:gd name="T7" fmla="*/ 20 h 21"/>
                <a:gd name="T8" fmla="*/ 0 w 42"/>
                <a:gd name="T9" fmla="*/ 20 h 21"/>
                <a:gd name="T10" fmla="*/ 0 w 42"/>
                <a:gd name="T11" fmla="*/ 0 h 21"/>
                <a:gd name="T12" fmla="*/ 21 w 42"/>
                <a:gd name="T13" fmla="*/ 0 h 21"/>
                <a:gd name="T14" fmla="*/ 41 w 42"/>
                <a:gd name="T15" fmla="*/ 0 h 21"/>
                <a:gd name="T16" fmla="*/ 41 w 42"/>
                <a:gd name="T17" fmla="*/ 0 h 21"/>
                <a:gd name="T18" fmla="*/ 41 w 42"/>
                <a:gd name="T19"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21">
                  <a:moveTo>
                    <a:pt x="41" y="20"/>
                  </a:moveTo>
                  <a:lnTo>
                    <a:pt x="41" y="20"/>
                  </a:lnTo>
                  <a:lnTo>
                    <a:pt x="41" y="20"/>
                  </a:lnTo>
                  <a:cubicBezTo>
                    <a:pt x="21" y="20"/>
                    <a:pt x="21" y="20"/>
                    <a:pt x="21" y="20"/>
                  </a:cubicBezTo>
                  <a:lnTo>
                    <a:pt x="0" y="20"/>
                  </a:lnTo>
                  <a:lnTo>
                    <a:pt x="0" y="0"/>
                  </a:lnTo>
                  <a:lnTo>
                    <a:pt x="21" y="0"/>
                  </a:lnTo>
                  <a:cubicBezTo>
                    <a:pt x="21" y="0"/>
                    <a:pt x="21" y="0"/>
                    <a:pt x="41" y="0"/>
                  </a:cubicBezTo>
                  <a:lnTo>
                    <a:pt x="41" y="0"/>
                  </a:lnTo>
                  <a:lnTo>
                    <a:pt x="41" y="2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042" name="Freeform 41">
              <a:extLst>
                <a:ext uri="{FF2B5EF4-FFF2-40B4-BE49-F238E27FC236}">
                  <a16:creationId xmlns:a16="http://schemas.microsoft.com/office/drawing/2014/main" id="{63466882-9E62-425D-A1F8-27F185986C1B}"/>
                </a:ext>
              </a:extLst>
            </p:cNvPr>
            <p:cNvSpPr>
              <a:spLocks noChangeArrowheads="1"/>
            </p:cNvSpPr>
            <p:nvPr/>
          </p:nvSpPr>
          <p:spPr bwMode="auto">
            <a:xfrm>
              <a:off x="1954213" y="6102350"/>
              <a:ext cx="7937" cy="15875"/>
            </a:xfrm>
            <a:custGeom>
              <a:avLst/>
              <a:gdLst>
                <a:gd name="T0" fmla="*/ 20 w 21"/>
                <a:gd name="T1" fmla="*/ 0 h 42"/>
                <a:gd name="T2" fmla="*/ 20 w 21"/>
                <a:gd name="T3" fmla="*/ 0 h 42"/>
                <a:gd name="T4" fmla="*/ 20 w 21"/>
                <a:gd name="T5" fmla="*/ 0 h 42"/>
                <a:gd name="T6" fmla="*/ 20 w 21"/>
                <a:gd name="T7" fmla="*/ 0 h 42"/>
                <a:gd name="T8" fmla="*/ 20 w 21"/>
                <a:gd name="T9" fmla="*/ 21 h 42"/>
                <a:gd name="T10" fmla="*/ 0 w 21"/>
                <a:gd name="T11" fmla="*/ 21 h 42"/>
                <a:gd name="T12" fmla="*/ 0 w 21"/>
                <a:gd name="T13" fmla="*/ 41 h 42"/>
                <a:gd name="T14" fmla="*/ 20 w 21"/>
                <a:gd name="T15" fmla="*/ 41 h 42"/>
                <a:gd name="T16" fmla="*/ 20 w 21"/>
                <a:gd name="T17" fmla="*/ 41 h 42"/>
                <a:gd name="T18" fmla="*/ 20 w 21"/>
                <a:gd name="T19" fmla="*/ 21 h 42"/>
                <a:gd name="T20" fmla="*/ 20 w 21"/>
                <a:gd name="T2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42">
                  <a:moveTo>
                    <a:pt x="20" y="0"/>
                  </a:moveTo>
                  <a:lnTo>
                    <a:pt x="20" y="0"/>
                  </a:lnTo>
                  <a:lnTo>
                    <a:pt x="20" y="0"/>
                  </a:lnTo>
                  <a:lnTo>
                    <a:pt x="20" y="0"/>
                  </a:lnTo>
                  <a:cubicBezTo>
                    <a:pt x="20" y="21"/>
                    <a:pt x="20" y="21"/>
                    <a:pt x="20" y="21"/>
                  </a:cubicBezTo>
                  <a:cubicBezTo>
                    <a:pt x="0" y="21"/>
                    <a:pt x="0" y="21"/>
                    <a:pt x="0" y="21"/>
                  </a:cubicBezTo>
                  <a:lnTo>
                    <a:pt x="0" y="41"/>
                  </a:lnTo>
                  <a:lnTo>
                    <a:pt x="20" y="41"/>
                  </a:lnTo>
                  <a:lnTo>
                    <a:pt x="20" y="41"/>
                  </a:lnTo>
                  <a:lnTo>
                    <a:pt x="20" y="21"/>
                  </a:lnTo>
                  <a:cubicBezTo>
                    <a:pt x="20" y="21"/>
                    <a:pt x="20" y="21"/>
                    <a:pt x="20" y="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043" name="Freeform 42">
              <a:extLst>
                <a:ext uri="{FF2B5EF4-FFF2-40B4-BE49-F238E27FC236}">
                  <a16:creationId xmlns:a16="http://schemas.microsoft.com/office/drawing/2014/main" id="{9CA75A8C-4EE4-4D39-8766-66870CFF9D44}"/>
                </a:ext>
              </a:extLst>
            </p:cNvPr>
            <p:cNvSpPr>
              <a:spLocks noChangeArrowheads="1"/>
            </p:cNvSpPr>
            <p:nvPr/>
          </p:nvSpPr>
          <p:spPr bwMode="auto">
            <a:xfrm>
              <a:off x="1968500" y="6065838"/>
              <a:ext cx="14288" cy="15875"/>
            </a:xfrm>
            <a:custGeom>
              <a:avLst/>
              <a:gdLst>
                <a:gd name="T0" fmla="*/ 20 w 41"/>
                <a:gd name="T1" fmla="*/ 21 h 43"/>
                <a:gd name="T2" fmla="*/ 20 w 41"/>
                <a:gd name="T3" fmla="*/ 21 h 43"/>
                <a:gd name="T4" fmla="*/ 20 w 41"/>
                <a:gd name="T5" fmla="*/ 42 h 43"/>
                <a:gd name="T6" fmla="*/ 0 w 41"/>
                <a:gd name="T7" fmla="*/ 21 h 43"/>
                <a:gd name="T8" fmla="*/ 20 w 41"/>
                <a:gd name="T9" fmla="*/ 0 h 43"/>
                <a:gd name="T10" fmla="*/ 20 w 41"/>
                <a:gd name="T11" fmla="*/ 0 h 43"/>
                <a:gd name="T12" fmla="*/ 20 w 41"/>
                <a:gd name="T13" fmla="*/ 21 h 43"/>
              </a:gdLst>
              <a:ahLst/>
              <a:cxnLst>
                <a:cxn ang="0">
                  <a:pos x="T0" y="T1"/>
                </a:cxn>
                <a:cxn ang="0">
                  <a:pos x="T2" y="T3"/>
                </a:cxn>
                <a:cxn ang="0">
                  <a:pos x="T4" y="T5"/>
                </a:cxn>
                <a:cxn ang="0">
                  <a:pos x="T6" y="T7"/>
                </a:cxn>
                <a:cxn ang="0">
                  <a:pos x="T8" y="T9"/>
                </a:cxn>
                <a:cxn ang="0">
                  <a:pos x="T10" y="T11"/>
                </a:cxn>
                <a:cxn ang="0">
                  <a:pos x="T12" y="T13"/>
                </a:cxn>
              </a:cxnLst>
              <a:rect l="0" t="0" r="r" b="b"/>
              <a:pathLst>
                <a:path w="41" h="43">
                  <a:moveTo>
                    <a:pt x="20" y="21"/>
                  </a:moveTo>
                  <a:lnTo>
                    <a:pt x="20" y="21"/>
                  </a:lnTo>
                  <a:cubicBezTo>
                    <a:pt x="20" y="42"/>
                    <a:pt x="20" y="42"/>
                    <a:pt x="20" y="42"/>
                  </a:cubicBezTo>
                  <a:cubicBezTo>
                    <a:pt x="0" y="42"/>
                    <a:pt x="0" y="21"/>
                    <a:pt x="0" y="21"/>
                  </a:cubicBezTo>
                  <a:cubicBezTo>
                    <a:pt x="0" y="21"/>
                    <a:pt x="0" y="0"/>
                    <a:pt x="20" y="0"/>
                  </a:cubicBezTo>
                  <a:lnTo>
                    <a:pt x="20" y="0"/>
                  </a:lnTo>
                  <a:cubicBezTo>
                    <a:pt x="40" y="21"/>
                    <a:pt x="20" y="21"/>
                    <a:pt x="20" y="2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044" name="Freeform 43">
              <a:extLst>
                <a:ext uri="{FF2B5EF4-FFF2-40B4-BE49-F238E27FC236}">
                  <a16:creationId xmlns:a16="http://schemas.microsoft.com/office/drawing/2014/main" id="{CC519A37-3D35-4E5D-81D6-3DA3B3B4D29A}"/>
                </a:ext>
              </a:extLst>
            </p:cNvPr>
            <p:cNvSpPr>
              <a:spLocks noChangeArrowheads="1"/>
            </p:cNvSpPr>
            <p:nvPr/>
          </p:nvSpPr>
          <p:spPr bwMode="auto">
            <a:xfrm>
              <a:off x="1851025" y="6088063"/>
              <a:ext cx="7938" cy="7937"/>
            </a:xfrm>
            <a:custGeom>
              <a:avLst/>
              <a:gdLst>
                <a:gd name="T0" fmla="*/ 20 w 21"/>
                <a:gd name="T1" fmla="*/ 20 h 21"/>
                <a:gd name="T2" fmla="*/ 20 w 21"/>
                <a:gd name="T3" fmla="*/ 20 h 21"/>
                <a:gd name="T4" fmla="*/ 20 w 21"/>
                <a:gd name="T5" fmla="*/ 20 h 21"/>
                <a:gd name="T6" fmla="*/ 0 w 21"/>
                <a:gd name="T7" fmla="*/ 20 h 21"/>
                <a:gd name="T8" fmla="*/ 0 w 21"/>
                <a:gd name="T9" fmla="*/ 0 h 21"/>
                <a:gd name="T10" fmla="*/ 20 w 21"/>
                <a:gd name="T11" fmla="*/ 0 h 21"/>
                <a:gd name="T12" fmla="*/ 20 w 21"/>
                <a:gd name="T13" fmla="*/ 0 h 21"/>
                <a:gd name="T14" fmla="*/ 20 w 21"/>
                <a:gd name="T15" fmla="*/ 2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21">
                  <a:moveTo>
                    <a:pt x="20" y="20"/>
                  </a:moveTo>
                  <a:lnTo>
                    <a:pt x="20" y="20"/>
                  </a:lnTo>
                  <a:lnTo>
                    <a:pt x="20" y="20"/>
                  </a:lnTo>
                  <a:cubicBezTo>
                    <a:pt x="0" y="20"/>
                    <a:pt x="0" y="20"/>
                    <a:pt x="0" y="20"/>
                  </a:cubicBezTo>
                  <a:lnTo>
                    <a:pt x="0" y="0"/>
                  </a:lnTo>
                  <a:cubicBezTo>
                    <a:pt x="0" y="0"/>
                    <a:pt x="0" y="0"/>
                    <a:pt x="20" y="0"/>
                  </a:cubicBezTo>
                  <a:lnTo>
                    <a:pt x="20" y="0"/>
                  </a:lnTo>
                  <a:lnTo>
                    <a:pt x="20" y="2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045" name="Freeform 44">
              <a:extLst>
                <a:ext uri="{FF2B5EF4-FFF2-40B4-BE49-F238E27FC236}">
                  <a16:creationId xmlns:a16="http://schemas.microsoft.com/office/drawing/2014/main" id="{5D661F16-3C81-40F5-8D42-2D9D1F949871}"/>
                </a:ext>
              </a:extLst>
            </p:cNvPr>
            <p:cNvSpPr>
              <a:spLocks noChangeArrowheads="1"/>
            </p:cNvSpPr>
            <p:nvPr/>
          </p:nvSpPr>
          <p:spPr bwMode="auto">
            <a:xfrm>
              <a:off x="1820863" y="6094413"/>
              <a:ext cx="15875" cy="7937"/>
            </a:xfrm>
            <a:custGeom>
              <a:avLst/>
              <a:gdLst>
                <a:gd name="T0" fmla="*/ 41 w 42"/>
                <a:gd name="T1" fmla="*/ 21 h 22"/>
                <a:gd name="T2" fmla="*/ 41 w 42"/>
                <a:gd name="T3" fmla="*/ 21 h 22"/>
                <a:gd name="T4" fmla="*/ 20 w 42"/>
                <a:gd name="T5" fmla="*/ 21 h 22"/>
                <a:gd name="T6" fmla="*/ 20 w 42"/>
                <a:gd name="T7" fmla="*/ 21 h 22"/>
                <a:gd name="T8" fmla="*/ 20 w 42"/>
                <a:gd name="T9" fmla="*/ 0 h 22"/>
                <a:gd name="T10" fmla="*/ 20 w 42"/>
                <a:gd name="T11" fmla="*/ 0 h 22"/>
                <a:gd name="T12" fmla="*/ 41 w 42"/>
                <a:gd name="T13" fmla="*/ 0 h 22"/>
                <a:gd name="T14" fmla="*/ 41 w 42"/>
                <a:gd name="T15" fmla="*/ 21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22">
                  <a:moveTo>
                    <a:pt x="41" y="21"/>
                  </a:moveTo>
                  <a:lnTo>
                    <a:pt x="41" y="21"/>
                  </a:lnTo>
                  <a:lnTo>
                    <a:pt x="20" y="21"/>
                  </a:lnTo>
                  <a:lnTo>
                    <a:pt x="20" y="21"/>
                  </a:lnTo>
                  <a:cubicBezTo>
                    <a:pt x="0" y="21"/>
                    <a:pt x="0" y="0"/>
                    <a:pt x="20" y="0"/>
                  </a:cubicBezTo>
                  <a:lnTo>
                    <a:pt x="20" y="0"/>
                  </a:lnTo>
                  <a:lnTo>
                    <a:pt x="41" y="0"/>
                  </a:lnTo>
                  <a:lnTo>
                    <a:pt x="41" y="21"/>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046" name="Freeform 45">
              <a:extLst>
                <a:ext uri="{FF2B5EF4-FFF2-40B4-BE49-F238E27FC236}">
                  <a16:creationId xmlns:a16="http://schemas.microsoft.com/office/drawing/2014/main" id="{AABBAC03-F189-4AD4-B896-71609465C213}"/>
                </a:ext>
              </a:extLst>
            </p:cNvPr>
            <p:cNvSpPr>
              <a:spLocks noChangeArrowheads="1"/>
            </p:cNvSpPr>
            <p:nvPr/>
          </p:nvSpPr>
          <p:spPr bwMode="auto">
            <a:xfrm>
              <a:off x="1931988" y="5991225"/>
              <a:ext cx="7937" cy="7938"/>
            </a:xfrm>
            <a:custGeom>
              <a:avLst/>
              <a:gdLst>
                <a:gd name="T0" fmla="*/ 21 w 22"/>
                <a:gd name="T1" fmla="*/ 20 h 21"/>
                <a:gd name="T2" fmla="*/ 21 w 22"/>
                <a:gd name="T3" fmla="*/ 20 h 21"/>
                <a:gd name="T4" fmla="*/ 21 w 22"/>
                <a:gd name="T5" fmla="*/ 20 h 21"/>
                <a:gd name="T6" fmla="*/ 0 w 22"/>
                <a:gd name="T7" fmla="*/ 20 h 21"/>
                <a:gd name="T8" fmla="*/ 0 w 22"/>
                <a:gd name="T9" fmla="*/ 0 h 21"/>
                <a:gd name="T10" fmla="*/ 21 w 22"/>
                <a:gd name="T11" fmla="*/ 0 h 21"/>
                <a:gd name="T12" fmla="*/ 21 w 22"/>
                <a:gd name="T13" fmla="*/ 0 h 21"/>
                <a:gd name="T14" fmla="*/ 21 w 22"/>
                <a:gd name="T15" fmla="*/ 2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21">
                  <a:moveTo>
                    <a:pt x="21" y="20"/>
                  </a:moveTo>
                  <a:lnTo>
                    <a:pt x="21" y="20"/>
                  </a:lnTo>
                  <a:lnTo>
                    <a:pt x="21" y="20"/>
                  </a:lnTo>
                  <a:lnTo>
                    <a:pt x="0" y="20"/>
                  </a:lnTo>
                  <a:cubicBezTo>
                    <a:pt x="0" y="0"/>
                    <a:pt x="0" y="0"/>
                    <a:pt x="0" y="0"/>
                  </a:cubicBezTo>
                  <a:lnTo>
                    <a:pt x="21" y="0"/>
                  </a:lnTo>
                  <a:lnTo>
                    <a:pt x="21" y="0"/>
                  </a:lnTo>
                  <a:cubicBezTo>
                    <a:pt x="21" y="0"/>
                    <a:pt x="21" y="0"/>
                    <a:pt x="21" y="2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047" name="Freeform 46">
              <a:extLst>
                <a:ext uri="{FF2B5EF4-FFF2-40B4-BE49-F238E27FC236}">
                  <a16:creationId xmlns:a16="http://schemas.microsoft.com/office/drawing/2014/main" id="{00FB1125-75F4-4B00-A657-76A34076B963}"/>
                </a:ext>
              </a:extLst>
            </p:cNvPr>
            <p:cNvSpPr>
              <a:spLocks noChangeArrowheads="1"/>
            </p:cNvSpPr>
            <p:nvPr/>
          </p:nvSpPr>
          <p:spPr bwMode="auto">
            <a:xfrm>
              <a:off x="1851025" y="5991225"/>
              <a:ext cx="15875" cy="15875"/>
            </a:xfrm>
            <a:custGeom>
              <a:avLst/>
              <a:gdLst>
                <a:gd name="T0" fmla="*/ 20 w 42"/>
                <a:gd name="T1" fmla="*/ 20 h 42"/>
                <a:gd name="T2" fmla="*/ 20 w 42"/>
                <a:gd name="T3" fmla="*/ 20 h 42"/>
                <a:gd name="T4" fmla="*/ 20 w 42"/>
                <a:gd name="T5" fmla="*/ 20 h 42"/>
                <a:gd name="T6" fmla="*/ 0 w 42"/>
                <a:gd name="T7" fmla="*/ 20 h 42"/>
                <a:gd name="T8" fmla="*/ 20 w 42"/>
                <a:gd name="T9" fmla="*/ 0 h 42"/>
                <a:gd name="T10" fmla="*/ 41 w 42"/>
                <a:gd name="T11" fmla="*/ 0 h 42"/>
                <a:gd name="T12" fmla="*/ 41 w 42"/>
                <a:gd name="T13" fmla="*/ 20 h 42"/>
                <a:gd name="T14" fmla="*/ 20 w 42"/>
                <a:gd name="T15" fmla="*/ 20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42">
                  <a:moveTo>
                    <a:pt x="20" y="20"/>
                  </a:moveTo>
                  <a:lnTo>
                    <a:pt x="20" y="20"/>
                  </a:lnTo>
                  <a:cubicBezTo>
                    <a:pt x="20" y="41"/>
                    <a:pt x="20" y="41"/>
                    <a:pt x="20" y="20"/>
                  </a:cubicBezTo>
                  <a:lnTo>
                    <a:pt x="0" y="20"/>
                  </a:lnTo>
                  <a:cubicBezTo>
                    <a:pt x="0" y="0"/>
                    <a:pt x="20" y="0"/>
                    <a:pt x="20" y="0"/>
                  </a:cubicBezTo>
                  <a:lnTo>
                    <a:pt x="41" y="0"/>
                  </a:lnTo>
                  <a:lnTo>
                    <a:pt x="41" y="20"/>
                  </a:lnTo>
                  <a:cubicBezTo>
                    <a:pt x="41" y="20"/>
                    <a:pt x="41" y="20"/>
                    <a:pt x="20" y="2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048" name="Freeform 47">
              <a:extLst>
                <a:ext uri="{FF2B5EF4-FFF2-40B4-BE49-F238E27FC236}">
                  <a16:creationId xmlns:a16="http://schemas.microsoft.com/office/drawing/2014/main" id="{8B53375F-DD60-48ED-B853-BF9685F7F18B}"/>
                </a:ext>
              </a:extLst>
            </p:cNvPr>
            <p:cNvSpPr>
              <a:spLocks noChangeArrowheads="1"/>
            </p:cNvSpPr>
            <p:nvPr/>
          </p:nvSpPr>
          <p:spPr bwMode="auto">
            <a:xfrm>
              <a:off x="1798638" y="5962650"/>
              <a:ext cx="295275" cy="266700"/>
            </a:xfrm>
            <a:custGeom>
              <a:avLst/>
              <a:gdLst>
                <a:gd name="T0" fmla="*/ 820 w 821"/>
                <a:gd name="T1" fmla="*/ 184 h 739"/>
                <a:gd name="T2" fmla="*/ 820 w 821"/>
                <a:gd name="T3" fmla="*/ 184 h 739"/>
                <a:gd name="T4" fmla="*/ 820 w 821"/>
                <a:gd name="T5" fmla="*/ 246 h 739"/>
                <a:gd name="T6" fmla="*/ 820 w 821"/>
                <a:gd name="T7" fmla="*/ 246 h 739"/>
                <a:gd name="T8" fmla="*/ 820 w 821"/>
                <a:gd name="T9" fmla="*/ 266 h 739"/>
                <a:gd name="T10" fmla="*/ 800 w 821"/>
                <a:gd name="T11" fmla="*/ 286 h 739"/>
                <a:gd name="T12" fmla="*/ 759 w 821"/>
                <a:gd name="T13" fmla="*/ 307 h 739"/>
                <a:gd name="T14" fmla="*/ 738 w 821"/>
                <a:gd name="T15" fmla="*/ 328 h 739"/>
                <a:gd name="T16" fmla="*/ 718 w 821"/>
                <a:gd name="T17" fmla="*/ 368 h 739"/>
                <a:gd name="T18" fmla="*/ 738 w 821"/>
                <a:gd name="T19" fmla="*/ 410 h 739"/>
                <a:gd name="T20" fmla="*/ 738 w 821"/>
                <a:gd name="T21" fmla="*/ 430 h 739"/>
                <a:gd name="T22" fmla="*/ 759 w 821"/>
                <a:gd name="T23" fmla="*/ 471 h 739"/>
                <a:gd name="T24" fmla="*/ 759 w 821"/>
                <a:gd name="T25" fmla="*/ 512 h 739"/>
                <a:gd name="T26" fmla="*/ 718 w 821"/>
                <a:gd name="T27" fmla="*/ 532 h 739"/>
                <a:gd name="T28" fmla="*/ 697 w 821"/>
                <a:gd name="T29" fmla="*/ 532 h 739"/>
                <a:gd name="T30" fmla="*/ 677 w 821"/>
                <a:gd name="T31" fmla="*/ 738 h 739"/>
                <a:gd name="T32" fmla="*/ 144 w 821"/>
                <a:gd name="T33" fmla="*/ 656 h 739"/>
                <a:gd name="T34" fmla="*/ 0 w 821"/>
                <a:gd name="T35" fmla="*/ 410 h 739"/>
                <a:gd name="T36" fmla="*/ 0 w 821"/>
                <a:gd name="T37" fmla="*/ 410 h 739"/>
                <a:gd name="T38" fmla="*/ 42 w 821"/>
                <a:gd name="T39" fmla="*/ 410 h 739"/>
                <a:gd name="T40" fmla="*/ 62 w 821"/>
                <a:gd name="T41" fmla="*/ 430 h 739"/>
                <a:gd name="T42" fmla="*/ 82 w 821"/>
                <a:gd name="T43" fmla="*/ 430 h 739"/>
                <a:gd name="T44" fmla="*/ 82 w 821"/>
                <a:gd name="T45" fmla="*/ 471 h 739"/>
                <a:gd name="T46" fmla="*/ 103 w 821"/>
                <a:gd name="T47" fmla="*/ 471 h 739"/>
                <a:gd name="T48" fmla="*/ 144 w 821"/>
                <a:gd name="T49" fmla="*/ 471 h 739"/>
                <a:gd name="T50" fmla="*/ 164 w 821"/>
                <a:gd name="T51" fmla="*/ 450 h 739"/>
                <a:gd name="T52" fmla="*/ 185 w 821"/>
                <a:gd name="T53" fmla="*/ 450 h 739"/>
                <a:gd name="T54" fmla="*/ 205 w 821"/>
                <a:gd name="T55" fmla="*/ 450 h 739"/>
                <a:gd name="T56" fmla="*/ 246 w 821"/>
                <a:gd name="T57" fmla="*/ 450 h 739"/>
                <a:gd name="T58" fmla="*/ 287 w 821"/>
                <a:gd name="T59" fmla="*/ 450 h 739"/>
                <a:gd name="T60" fmla="*/ 328 w 821"/>
                <a:gd name="T61" fmla="*/ 450 h 739"/>
                <a:gd name="T62" fmla="*/ 410 w 821"/>
                <a:gd name="T63" fmla="*/ 450 h 739"/>
                <a:gd name="T64" fmla="*/ 472 w 821"/>
                <a:gd name="T65" fmla="*/ 450 h 739"/>
                <a:gd name="T66" fmla="*/ 492 w 821"/>
                <a:gd name="T67" fmla="*/ 430 h 739"/>
                <a:gd name="T68" fmla="*/ 512 w 821"/>
                <a:gd name="T69" fmla="*/ 389 h 739"/>
                <a:gd name="T70" fmla="*/ 533 w 821"/>
                <a:gd name="T71" fmla="*/ 348 h 739"/>
                <a:gd name="T72" fmla="*/ 533 w 821"/>
                <a:gd name="T73" fmla="*/ 328 h 739"/>
                <a:gd name="T74" fmla="*/ 554 w 821"/>
                <a:gd name="T75" fmla="*/ 307 h 739"/>
                <a:gd name="T76" fmla="*/ 574 w 821"/>
                <a:gd name="T77" fmla="*/ 266 h 739"/>
                <a:gd name="T78" fmla="*/ 595 w 821"/>
                <a:gd name="T79" fmla="*/ 246 h 739"/>
                <a:gd name="T80" fmla="*/ 615 w 821"/>
                <a:gd name="T81" fmla="*/ 204 h 739"/>
                <a:gd name="T82" fmla="*/ 656 w 821"/>
                <a:gd name="T83" fmla="*/ 164 h 739"/>
                <a:gd name="T84" fmla="*/ 677 w 821"/>
                <a:gd name="T85" fmla="*/ 143 h 739"/>
                <a:gd name="T86" fmla="*/ 697 w 821"/>
                <a:gd name="T87" fmla="*/ 123 h 739"/>
                <a:gd name="T88" fmla="*/ 718 w 821"/>
                <a:gd name="T89" fmla="*/ 102 h 739"/>
                <a:gd name="T90" fmla="*/ 738 w 821"/>
                <a:gd name="T91" fmla="*/ 61 h 739"/>
                <a:gd name="T92" fmla="*/ 759 w 821"/>
                <a:gd name="T93" fmla="*/ 41 h 739"/>
                <a:gd name="T94" fmla="*/ 759 w 821"/>
                <a:gd name="T95" fmla="*/ 0 h 739"/>
                <a:gd name="T96" fmla="*/ 800 w 821"/>
                <a:gd name="T97" fmla="*/ 102 h 739"/>
                <a:gd name="T98" fmla="*/ 800 w 821"/>
                <a:gd name="T99" fmla="*/ 102 h 739"/>
                <a:gd name="T100" fmla="*/ 820 w 821"/>
                <a:gd name="T101" fmla="*/ 143 h 739"/>
                <a:gd name="T102" fmla="*/ 820 w 821"/>
                <a:gd name="T103" fmla="*/ 184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1" h="739">
                  <a:moveTo>
                    <a:pt x="820" y="184"/>
                  </a:moveTo>
                  <a:lnTo>
                    <a:pt x="820" y="184"/>
                  </a:lnTo>
                  <a:cubicBezTo>
                    <a:pt x="820" y="204"/>
                    <a:pt x="820" y="225"/>
                    <a:pt x="820" y="246"/>
                  </a:cubicBezTo>
                  <a:lnTo>
                    <a:pt x="820" y="246"/>
                  </a:lnTo>
                  <a:cubicBezTo>
                    <a:pt x="820" y="266"/>
                    <a:pt x="820" y="266"/>
                    <a:pt x="820" y="266"/>
                  </a:cubicBezTo>
                  <a:cubicBezTo>
                    <a:pt x="800" y="266"/>
                    <a:pt x="800" y="286"/>
                    <a:pt x="800" y="286"/>
                  </a:cubicBezTo>
                  <a:cubicBezTo>
                    <a:pt x="800" y="286"/>
                    <a:pt x="779" y="307"/>
                    <a:pt x="759" y="307"/>
                  </a:cubicBezTo>
                  <a:lnTo>
                    <a:pt x="738" y="328"/>
                  </a:lnTo>
                  <a:cubicBezTo>
                    <a:pt x="738" y="348"/>
                    <a:pt x="738" y="368"/>
                    <a:pt x="718" y="368"/>
                  </a:cubicBezTo>
                  <a:cubicBezTo>
                    <a:pt x="718" y="368"/>
                    <a:pt x="718" y="389"/>
                    <a:pt x="738" y="410"/>
                  </a:cubicBezTo>
                  <a:lnTo>
                    <a:pt x="738" y="430"/>
                  </a:lnTo>
                  <a:cubicBezTo>
                    <a:pt x="738" y="450"/>
                    <a:pt x="759" y="450"/>
                    <a:pt x="759" y="471"/>
                  </a:cubicBezTo>
                  <a:cubicBezTo>
                    <a:pt x="759" y="471"/>
                    <a:pt x="759" y="492"/>
                    <a:pt x="759" y="512"/>
                  </a:cubicBezTo>
                  <a:cubicBezTo>
                    <a:pt x="738" y="512"/>
                    <a:pt x="738" y="532"/>
                    <a:pt x="718" y="532"/>
                  </a:cubicBezTo>
                  <a:lnTo>
                    <a:pt x="697" y="532"/>
                  </a:lnTo>
                  <a:cubicBezTo>
                    <a:pt x="677" y="738"/>
                    <a:pt x="677" y="738"/>
                    <a:pt x="677" y="738"/>
                  </a:cubicBezTo>
                  <a:cubicBezTo>
                    <a:pt x="144" y="656"/>
                    <a:pt x="144" y="656"/>
                    <a:pt x="144" y="656"/>
                  </a:cubicBezTo>
                  <a:cubicBezTo>
                    <a:pt x="0" y="410"/>
                    <a:pt x="0" y="410"/>
                    <a:pt x="0" y="410"/>
                  </a:cubicBezTo>
                  <a:lnTo>
                    <a:pt x="0" y="410"/>
                  </a:lnTo>
                  <a:cubicBezTo>
                    <a:pt x="21" y="410"/>
                    <a:pt x="21" y="410"/>
                    <a:pt x="42" y="410"/>
                  </a:cubicBezTo>
                  <a:cubicBezTo>
                    <a:pt x="42" y="430"/>
                    <a:pt x="62" y="430"/>
                    <a:pt x="62" y="430"/>
                  </a:cubicBezTo>
                  <a:lnTo>
                    <a:pt x="82" y="430"/>
                  </a:lnTo>
                  <a:cubicBezTo>
                    <a:pt x="82" y="450"/>
                    <a:pt x="82" y="471"/>
                    <a:pt x="82" y="471"/>
                  </a:cubicBezTo>
                  <a:lnTo>
                    <a:pt x="103" y="471"/>
                  </a:lnTo>
                  <a:cubicBezTo>
                    <a:pt x="124" y="471"/>
                    <a:pt x="124" y="471"/>
                    <a:pt x="144" y="471"/>
                  </a:cubicBezTo>
                  <a:cubicBezTo>
                    <a:pt x="144" y="471"/>
                    <a:pt x="164" y="471"/>
                    <a:pt x="164" y="450"/>
                  </a:cubicBezTo>
                  <a:lnTo>
                    <a:pt x="185" y="450"/>
                  </a:lnTo>
                  <a:cubicBezTo>
                    <a:pt x="185" y="430"/>
                    <a:pt x="205" y="450"/>
                    <a:pt x="205" y="450"/>
                  </a:cubicBezTo>
                  <a:cubicBezTo>
                    <a:pt x="226" y="450"/>
                    <a:pt x="246" y="430"/>
                    <a:pt x="246" y="450"/>
                  </a:cubicBezTo>
                  <a:cubicBezTo>
                    <a:pt x="267" y="450"/>
                    <a:pt x="287" y="450"/>
                    <a:pt x="287" y="450"/>
                  </a:cubicBezTo>
                  <a:cubicBezTo>
                    <a:pt x="308" y="450"/>
                    <a:pt x="328" y="450"/>
                    <a:pt x="328" y="450"/>
                  </a:cubicBezTo>
                  <a:cubicBezTo>
                    <a:pt x="349" y="450"/>
                    <a:pt x="390" y="471"/>
                    <a:pt x="410" y="450"/>
                  </a:cubicBezTo>
                  <a:cubicBezTo>
                    <a:pt x="431" y="450"/>
                    <a:pt x="451" y="450"/>
                    <a:pt x="472" y="450"/>
                  </a:cubicBezTo>
                  <a:lnTo>
                    <a:pt x="492" y="430"/>
                  </a:lnTo>
                  <a:cubicBezTo>
                    <a:pt x="492" y="410"/>
                    <a:pt x="492" y="389"/>
                    <a:pt x="512" y="389"/>
                  </a:cubicBezTo>
                  <a:cubicBezTo>
                    <a:pt x="512" y="368"/>
                    <a:pt x="512" y="368"/>
                    <a:pt x="533" y="348"/>
                  </a:cubicBezTo>
                  <a:lnTo>
                    <a:pt x="533" y="328"/>
                  </a:lnTo>
                  <a:cubicBezTo>
                    <a:pt x="533" y="307"/>
                    <a:pt x="533" y="307"/>
                    <a:pt x="554" y="307"/>
                  </a:cubicBezTo>
                  <a:cubicBezTo>
                    <a:pt x="554" y="286"/>
                    <a:pt x="554" y="286"/>
                    <a:pt x="574" y="266"/>
                  </a:cubicBezTo>
                  <a:cubicBezTo>
                    <a:pt x="574" y="266"/>
                    <a:pt x="574" y="246"/>
                    <a:pt x="595" y="246"/>
                  </a:cubicBezTo>
                  <a:cubicBezTo>
                    <a:pt x="595" y="225"/>
                    <a:pt x="615" y="204"/>
                    <a:pt x="615" y="204"/>
                  </a:cubicBezTo>
                  <a:cubicBezTo>
                    <a:pt x="615" y="184"/>
                    <a:pt x="636" y="184"/>
                    <a:pt x="656" y="164"/>
                  </a:cubicBezTo>
                  <a:cubicBezTo>
                    <a:pt x="656" y="164"/>
                    <a:pt x="677" y="164"/>
                    <a:pt x="677" y="143"/>
                  </a:cubicBezTo>
                  <a:lnTo>
                    <a:pt x="697" y="123"/>
                  </a:lnTo>
                  <a:cubicBezTo>
                    <a:pt x="718" y="123"/>
                    <a:pt x="718" y="102"/>
                    <a:pt x="718" y="102"/>
                  </a:cubicBezTo>
                  <a:cubicBezTo>
                    <a:pt x="738" y="82"/>
                    <a:pt x="738" y="82"/>
                    <a:pt x="738" y="61"/>
                  </a:cubicBezTo>
                  <a:lnTo>
                    <a:pt x="759" y="41"/>
                  </a:lnTo>
                  <a:cubicBezTo>
                    <a:pt x="759" y="20"/>
                    <a:pt x="759" y="20"/>
                    <a:pt x="759" y="0"/>
                  </a:cubicBezTo>
                  <a:cubicBezTo>
                    <a:pt x="800" y="102"/>
                    <a:pt x="800" y="102"/>
                    <a:pt x="800" y="102"/>
                  </a:cubicBezTo>
                  <a:lnTo>
                    <a:pt x="800" y="102"/>
                  </a:lnTo>
                  <a:cubicBezTo>
                    <a:pt x="800" y="102"/>
                    <a:pt x="820" y="123"/>
                    <a:pt x="820" y="143"/>
                  </a:cubicBezTo>
                  <a:cubicBezTo>
                    <a:pt x="820" y="143"/>
                    <a:pt x="820" y="164"/>
                    <a:pt x="820" y="184"/>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049" name="Freeform 48">
              <a:extLst>
                <a:ext uri="{FF2B5EF4-FFF2-40B4-BE49-F238E27FC236}">
                  <a16:creationId xmlns:a16="http://schemas.microsoft.com/office/drawing/2014/main" id="{E496A6BB-F303-4C81-A050-BD9D0035138F}"/>
                </a:ext>
              </a:extLst>
            </p:cNvPr>
            <p:cNvSpPr>
              <a:spLocks noChangeArrowheads="1"/>
            </p:cNvSpPr>
            <p:nvPr/>
          </p:nvSpPr>
          <p:spPr bwMode="auto">
            <a:xfrm>
              <a:off x="1060450" y="5076825"/>
              <a:ext cx="554038" cy="657225"/>
            </a:xfrm>
            <a:custGeom>
              <a:avLst/>
              <a:gdLst>
                <a:gd name="T0" fmla="*/ 62 w 1538"/>
                <a:gd name="T1" fmla="*/ 1106 h 1825"/>
                <a:gd name="T2" fmla="*/ 21 w 1538"/>
                <a:gd name="T3" fmla="*/ 963 h 1825"/>
                <a:gd name="T4" fmla="*/ 369 w 1538"/>
                <a:gd name="T5" fmla="*/ 614 h 1825"/>
                <a:gd name="T6" fmla="*/ 390 w 1538"/>
                <a:gd name="T7" fmla="*/ 307 h 1825"/>
                <a:gd name="T8" fmla="*/ 410 w 1538"/>
                <a:gd name="T9" fmla="*/ 184 h 1825"/>
                <a:gd name="T10" fmla="*/ 513 w 1538"/>
                <a:gd name="T11" fmla="*/ 164 h 1825"/>
                <a:gd name="T12" fmla="*/ 595 w 1538"/>
                <a:gd name="T13" fmla="*/ 61 h 1825"/>
                <a:gd name="T14" fmla="*/ 656 w 1538"/>
                <a:gd name="T15" fmla="*/ 20 h 1825"/>
                <a:gd name="T16" fmla="*/ 799 w 1538"/>
                <a:gd name="T17" fmla="*/ 20 h 1825"/>
                <a:gd name="T18" fmla="*/ 861 w 1538"/>
                <a:gd name="T19" fmla="*/ 61 h 1825"/>
                <a:gd name="T20" fmla="*/ 923 w 1538"/>
                <a:gd name="T21" fmla="*/ 41 h 1825"/>
                <a:gd name="T22" fmla="*/ 943 w 1538"/>
                <a:gd name="T23" fmla="*/ 82 h 1825"/>
                <a:gd name="T24" fmla="*/ 963 w 1538"/>
                <a:gd name="T25" fmla="*/ 205 h 1825"/>
                <a:gd name="T26" fmla="*/ 1045 w 1538"/>
                <a:gd name="T27" fmla="*/ 287 h 1825"/>
                <a:gd name="T28" fmla="*/ 1127 w 1538"/>
                <a:gd name="T29" fmla="*/ 348 h 1825"/>
                <a:gd name="T30" fmla="*/ 1189 w 1538"/>
                <a:gd name="T31" fmla="*/ 369 h 1825"/>
                <a:gd name="T32" fmla="*/ 1127 w 1538"/>
                <a:gd name="T33" fmla="*/ 410 h 1825"/>
                <a:gd name="T34" fmla="*/ 1127 w 1538"/>
                <a:gd name="T35" fmla="*/ 512 h 1825"/>
                <a:gd name="T36" fmla="*/ 1087 w 1538"/>
                <a:gd name="T37" fmla="*/ 594 h 1825"/>
                <a:gd name="T38" fmla="*/ 1087 w 1538"/>
                <a:gd name="T39" fmla="*/ 676 h 1825"/>
                <a:gd name="T40" fmla="*/ 1087 w 1538"/>
                <a:gd name="T41" fmla="*/ 799 h 1825"/>
                <a:gd name="T42" fmla="*/ 1148 w 1538"/>
                <a:gd name="T43" fmla="*/ 902 h 1825"/>
                <a:gd name="T44" fmla="*/ 1209 w 1538"/>
                <a:gd name="T45" fmla="*/ 984 h 1825"/>
                <a:gd name="T46" fmla="*/ 1271 w 1538"/>
                <a:gd name="T47" fmla="*/ 1045 h 1825"/>
                <a:gd name="T48" fmla="*/ 1353 w 1538"/>
                <a:gd name="T49" fmla="*/ 1106 h 1825"/>
                <a:gd name="T50" fmla="*/ 1394 w 1538"/>
                <a:gd name="T51" fmla="*/ 1188 h 1825"/>
                <a:gd name="T52" fmla="*/ 1435 w 1538"/>
                <a:gd name="T53" fmla="*/ 1270 h 1825"/>
                <a:gd name="T54" fmla="*/ 1415 w 1538"/>
                <a:gd name="T55" fmla="*/ 1393 h 1825"/>
                <a:gd name="T56" fmla="*/ 1455 w 1538"/>
                <a:gd name="T57" fmla="*/ 1475 h 1825"/>
                <a:gd name="T58" fmla="*/ 1496 w 1538"/>
                <a:gd name="T59" fmla="*/ 1516 h 1825"/>
                <a:gd name="T60" fmla="*/ 1517 w 1538"/>
                <a:gd name="T61" fmla="*/ 1557 h 1825"/>
                <a:gd name="T62" fmla="*/ 1537 w 1538"/>
                <a:gd name="T63" fmla="*/ 1639 h 1825"/>
                <a:gd name="T64" fmla="*/ 1517 w 1538"/>
                <a:gd name="T65" fmla="*/ 1618 h 1825"/>
                <a:gd name="T66" fmla="*/ 1475 w 1538"/>
                <a:gd name="T67" fmla="*/ 1598 h 1825"/>
                <a:gd name="T68" fmla="*/ 1435 w 1538"/>
                <a:gd name="T69" fmla="*/ 1618 h 1825"/>
                <a:gd name="T70" fmla="*/ 1353 w 1538"/>
                <a:gd name="T71" fmla="*/ 1618 h 1825"/>
                <a:gd name="T72" fmla="*/ 1312 w 1538"/>
                <a:gd name="T73" fmla="*/ 1700 h 1825"/>
                <a:gd name="T74" fmla="*/ 1271 w 1538"/>
                <a:gd name="T75" fmla="*/ 1762 h 1825"/>
                <a:gd name="T76" fmla="*/ 1271 w 1538"/>
                <a:gd name="T77" fmla="*/ 1824 h 1825"/>
                <a:gd name="T78" fmla="*/ 963 w 1538"/>
                <a:gd name="T79" fmla="*/ 1803 h 1825"/>
                <a:gd name="T80" fmla="*/ 717 w 1538"/>
                <a:gd name="T81" fmla="*/ 1639 h 1825"/>
                <a:gd name="T82" fmla="*/ 492 w 1538"/>
                <a:gd name="T83" fmla="*/ 1434 h 1825"/>
                <a:gd name="T84" fmla="*/ 349 w 1538"/>
                <a:gd name="T85" fmla="*/ 1332 h 1825"/>
                <a:gd name="T86" fmla="*/ 226 w 1538"/>
                <a:gd name="T87" fmla="*/ 1230 h 1825"/>
                <a:gd name="T88" fmla="*/ 103 w 1538"/>
                <a:gd name="T89" fmla="*/ 1168 h 1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38" h="1825">
                  <a:moveTo>
                    <a:pt x="62" y="1106"/>
                  </a:moveTo>
                  <a:lnTo>
                    <a:pt x="62" y="1106"/>
                  </a:lnTo>
                  <a:lnTo>
                    <a:pt x="62" y="1106"/>
                  </a:lnTo>
                  <a:cubicBezTo>
                    <a:pt x="62" y="1086"/>
                    <a:pt x="41" y="1045"/>
                    <a:pt x="41" y="1045"/>
                  </a:cubicBezTo>
                  <a:cubicBezTo>
                    <a:pt x="41" y="1024"/>
                    <a:pt x="41" y="1004"/>
                    <a:pt x="41" y="1004"/>
                  </a:cubicBezTo>
                  <a:cubicBezTo>
                    <a:pt x="21" y="984"/>
                    <a:pt x="21" y="963"/>
                    <a:pt x="21" y="963"/>
                  </a:cubicBezTo>
                  <a:cubicBezTo>
                    <a:pt x="21" y="942"/>
                    <a:pt x="0" y="922"/>
                    <a:pt x="0" y="922"/>
                  </a:cubicBezTo>
                  <a:cubicBezTo>
                    <a:pt x="328" y="676"/>
                    <a:pt x="328" y="676"/>
                    <a:pt x="328" y="676"/>
                  </a:cubicBezTo>
                  <a:lnTo>
                    <a:pt x="369" y="614"/>
                  </a:lnTo>
                  <a:cubicBezTo>
                    <a:pt x="369" y="594"/>
                    <a:pt x="369" y="533"/>
                    <a:pt x="390" y="512"/>
                  </a:cubicBezTo>
                  <a:cubicBezTo>
                    <a:pt x="390" y="492"/>
                    <a:pt x="390" y="430"/>
                    <a:pt x="390" y="410"/>
                  </a:cubicBezTo>
                  <a:cubicBezTo>
                    <a:pt x="390" y="369"/>
                    <a:pt x="390" y="328"/>
                    <a:pt x="390" y="307"/>
                  </a:cubicBezTo>
                  <a:cubicBezTo>
                    <a:pt x="390" y="287"/>
                    <a:pt x="369" y="266"/>
                    <a:pt x="369" y="246"/>
                  </a:cubicBezTo>
                  <a:cubicBezTo>
                    <a:pt x="369" y="246"/>
                    <a:pt x="390" y="225"/>
                    <a:pt x="390" y="205"/>
                  </a:cubicBezTo>
                  <a:lnTo>
                    <a:pt x="410" y="184"/>
                  </a:lnTo>
                  <a:cubicBezTo>
                    <a:pt x="431" y="184"/>
                    <a:pt x="431" y="184"/>
                    <a:pt x="431" y="164"/>
                  </a:cubicBezTo>
                  <a:cubicBezTo>
                    <a:pt x="451" y="164"/>
                    <a:pt x="472" y="164"/>
                    <a:pt x="472" y="164"/>
                  </a:cubicBezTo>
                  <a:cubicBezTo>
                    <a:pt x="492" y="164"/>
                    <a:pt x="513" y="164"/>
                    <a:pt x="513" y="164"/>
                  </a:cubicBezTo>
                  <a:cubicBezTo>
                    <a:pt x="533" y="143"/>
                    <a:pt x="533" y="143"/>
                    <a:pt x="554" y="143"/>
                  </a:cubicBezTo>
                  <a:cubicBezTo>
                    <a:pt x="554" y="123"/>
                    <a:pt x="574" y="123"/>
                    <a:pt x="574" y="102"/>
                  </a:cubicBezTo>
                  <a:cubicBezTo>
                    <a:pt x="595" y="102"/>
                    <a:pt x="595" y="82"/>
                    <a:pt x="595" y="61"/>
                  </a:cubicBezTo>
                  <a:cubicBezTo>
                    <a:pt x="615" y="61"/>
                    <a:pt x="636" y="41"/>
                    <a:pt x="636" y="41"/>
                  </a:cubicBezTo>
                  <a:lnTo>
                    <a:pt x="636" y="41"/>
                  </a:lnTo>
                  <a:cubicBezTo>
                    <a:pt x="636" y="41"/>
                    <a:pt x="636" y="20"/>
                    <a:pt x="656" y="20"/>
                  </a:cubicBezTo>
                  <a:cubicBezTo>
                    <a:pt x="656" y="0"/>
                    <a:pt x="677" y="0"/>
                    <a:pt x="697" y="0"/>
                  </a:cubicBezTo>
                  <a:cubicBezTo>
                    <a:pt x="697" y="0"/>
                    <a:pt x="738" y="0"/>
                    <a:pt x="738" y="20"/>
                  </a:cubicBezTo>
                  <a:cubicBezTo>
                    <a:pt x="759" y="20"/>
                    <a:pt x="779" y="20"/>
                    <a:pt x="799" y="20"/>
                  </a:cubicBezTo>
                  <a:cubicBezTo>
                    <a:pt x="799" y="20"/>
                    <a:pt x="820" y="20"/>
                    <a:pt x="841" y="20"/>
                  </a:cubicBezTo>
                  <a:cubicBezTo>
                    <a:pt x="841" y="20"/>
                    <a:pt x="841" y="20"/>
                    <a:pt x="861" y="20"/>
                  </a:cubicBezTo>
                  <a:cubicBezTo>
                    <a:pt x="861" y="41"/>
                    <a:pt x="841" y="41"/>
                    <a:pt x="861" y="61"/>
                  </a:cubicBezTo>
                  <a:lnTo>
                    <a:pt x="861" y="61"/>
                  </a:lnTo>
                  <a:cubicBezTo>
                    <a:pt x="881" y="82"/>
                    <a:pt x="902" y="82"/>
                    <a:pt x="902" y="61"/>
                  </a:cubicBezTo>
                  <a:cubicBezTo>
                    <a:pt x="923" y="61"/>
                    <a:pt x="923" y="41"/>
                    <a:pt x="923" y="41"/>
                  </a:cubicBezTo>
                  <a:cubicBezTo>
                    <a:pt x="923" y="41"/>
                    <a:pt x="923" y="41"/>
                    <a:pt x="923" y="20"/>
                  </a:cubicBezTo>
                  <a:lnTo>
                    <a:pt x="943" y="41"/>
                  </a:lnTo>
                  <a:cubicBezTo>
                    <a:pt x="943" y="41"/>
                    <a:pt x="943" y="61"/>
                    <a:pt x="943" y="82"/>
                  </a:cubicBezTo>
                  <a:cubicBezTo>
                    <a:pt x="943" y="82"/>
                    <a:pt x="943" y="102"/>
                    <a:pt x="943" y="123"/>
                  </a:cubicBezTo>
                  <a:cubicBezTo>
                    <a:pt x="943" y="123"/>
                    <a:pt x="943" y="143"/>
                    <a:pt x="943" y="164"/>
                  </a:cubicBezTo>
                  <a:cubicBezTo>
                    <a:pt x="963" y="164"/>
                    <a:pt x="963" y="184"/>
                    <a:pt x="963" y="205"/>
                  </a:cubicBezTo>
                  <a:cubicBezTo>
                    <a:pt x="963" y="225"/>
                    <a:pt x="963" y="246"/>
                    <a:pt x="963" y="246"/>
                  </a:cubicBezTo>
                  <a:cubicBezTo>
                    <a:pt x="984" y="266"/>
                    <a:pt x="1005" y="266"/>
                    <a:pt x="1005" y="266"/>
                  </a:cubicBezTo>
                  <a:cubicBezTo>
                    <a:pt x="1005" y="266"/>
                    <a:pt x="1025" y="266"/>
                    <a:pt x="1045" y="287"/>
                  </a:cubicBezTo>
                  <a:cubicBezTo>
                    <a:pt x="1045" y="287"/>
                    <a:pt x="1045" y="307"/>
                    <a:pt x="1066" y="328"/>
                  </a:cubicBezTo>
                  <a:cubicBezTo>
                    <a:pt x="1066" y="328"/>
                    <a:pt x="1066" y="348"/>
                    <a:pt x="1087" y="348"/>
                  </a:cubicBezTo>
                  <a:cubicBezTo>
                    <a:pt x="1087" y="348"/>
                    <a:pt x="1107" y="369"/>
                    <a:pt x="1127" y="348"/>
                  </a:cubicBezTo>
                  <a:lnTo>
                    <a:pt x="1127" y="348"/>
                  </a:lnTo>
                  <a:cubicBezTo>
                    <a:pt x="1148" y="348"/>
                    <a:pt x="1148" y="348"/>
                    <a:pt x="1169" y="348"/>
                  </a:cubicBezTo>
                  <a:lnTo>
                    <a:pt x="1189" y="369"/>
                  </a:lnTo>
                  <a:cubicBezTo>
                    <a:pt x="1189" y="369"/>
                    <a:pt x="1189" y="389"/>
                    <a:pt x="1169" y="389"/>
                  </a:cubicBezTo>
                  <a:lnTo>
                    <a:pt x="1148" y="389"/>
                  </a:lnTo>
                  <a:cubicBezTo>
                    <a:pt x="1148" y="389"/>
                    <a:pt x="1148" y="410"/>
                    <a:pt x="1127" y="410"/>
                  </a:cubicBezTo>
                  <a:cubicBezTo>
                    <a:pt x="1127" y="430"/>
                    <a:pt x="1148" y="451"/>
                    <a:pt x="1148" y="451"/>
                  </a:cubicBezTo>
                  <a:cubicBezTo>
                    <a:pt x="1148" y="471"/>
                    <a:pt x="1127" y="471"/>
                    <a:pt x="1127" y="492"/>
                  </a:cubicBezTo>
                  <a:lnTo>
                    <a:pt x="1127" y="512"/>
                  </a:lnTo>
                  <a:lnTo>
                    <a:pt x="1127" y="533"/>
                  </a:lnTo>
                  <a:cubicBezTo>
                    <a:pt x="1107" y="553"/>
                    <a:pt x="1107" y="574"/>
                    <a:pt x="1107" y="574"/>
                  </a:cubicBezTo>
                  <a:lnTo>
                    <a:pt x="1087" y="594"/>
                  </a:lnTo>
                  <a:lnTo>
                    <a:pt x="1087" y="614"/>
                  </a:lnTo>
                  <a:lnTo>
                    <a:pt x="1087" y="635"/>
                  </a:lnTo>
                  <a:cubicBezTo>
                    <a:pt x="1087" y="656"/>
                    <a:pt x="1087" y="676"/>
                    <a:pt x="1087" y="676"/>
                  </a:cubicBezTo>
                  <a:cubicBezTo>
                    <a:pt x="1087" y="696"/>
                    <a:pt x="1087" y="717"/>
                    <a:pt x="1066" y="717"/>
                  </a:cubicBezTo>
                  <a:cubicBezTo>
                    <a:pt x="1066" y="738"/>
                    <a:pt x="1066" y="738"/>
                    <a:pt x="1066" y="758"/>
                  </a:cubicBezTo>
                  <a:cubicBezTo>
                    <a:pt x="1066" y="758"/>
                    <a:pt x="1066" y="778"/>
                    <a:pt x="1087" y="799"/>
                  </a:cubicBezTo>
                  <a:cubicBezTo>
                    <a:pt x="1087" y="799"/>
                    <a:pt x="1087" y="820"/>
                    <a:pt x="1107" y="820"/>
                  </a:cubicBezTo>
                  <a:cubicBezTo>
                    <a:pt x="1107" y="840"/>
                    <a:pt x="1127" y="840"/>
                    <a:pt x="1127" y="860"/>
                  </a:cubicBezTo>
                  <a:cubicBezTo>
                    <a:pt x="1127" y="860"/>
                    <a:pt x="1148" y="881"/>
                    <a:pt x="1148" y="902"/>
                  </a:cubicBezTo>
                  <a:cubicBezTo>
                    <a:pt x="1148" y="902"/>
                    <a:pt x="1148" y="922"/>
                    <a:pt x="1169" y="942"/>
                  </a:cubicBezTo>
                  <a:cubicBezTo>
                    <a:pt x="1169" y="942"/>
                    <a:pt x="1169" y="963"/>
                    <a:pt x="1169" y="984"/>
                  </a:cubicBezTo>
                  <a:cubicBezTo>
                    <a:pt x="1169" y="984"/>
                    <a:pt x="1189" y="984"/>
                    <a:pt x="1209" y="984"/>
                  </a:cubicBezTo>
                  <a:lnTo>
                    <a:pt x="1230" y="984"/>
                  </a:lnTo>
                  <a:lnTo>
                    <a:pt x="1251" y="1004"/>
                  </a:lnTo>
                  <a:cubicBezTo>
                    <a:pt x="1251" y="1004"/>
                    <a:pt x="1271" y="1024"/>
                    <a:pt x="1271" y="1045"/>
                  </a:cubicBezTo>
                  <a:cubicBezTo>
                    <a:pt x="1271" y="1045"/>
                    <a:pt x="1291" y="1066"/>
                    <a:pt x="1312" y="1066"/>
                  </a:cubicBezTo>
                  <a:cubicBezTo>
                    <a:pt x="1312" y="1086"/>
                    <a:pt x="1332" y="1086"/>
                    <a:pt x="1332" y="1086"/>
                  </a:cubicBezTo>
                  <a:lnTo>
                    <a:pt x="1353" y="1106"/>
                  </a:lnTo>
                  <a:cubicBezTo>
                    <a:pt x="1353" y="1106"/>
                    <a:pt x="1373" y="1106"/>
                    <a:pt x="1373" y="1127"/>
                  </a:cubicBezTo>
                  <a:cubicBezTo>
                    <a:pt x="1373" y="1127"/>
                    <a:pt x="1373" y="1148"/>
                    <a:pt x="1373" y="1168"/>
                  </a:cubicBezTo>
                  <a:lnTo>
                    <a:pt x="1394" y="1188"/>
                  </a:lnTo>
                  <a:lnTo>
                    <a:pt x="1415" y="1209"/>
                  </a:lnTo>
                  <a:cubicBezTo>
                    <a:pt x="1415" y="1209"/>
                    <a:pt x="1415" y="1230"/>
                    <a:pt x="1435" y="1230"/>
                  </a:cubicBezTo>
                  <a:cubicBezTo>
                    <a:pt x="1435" y="1250"/>
                    <a:pt x="1435" y="1270"/>
                    <a:pt x="1435" y="1270"/>
                  </a:cubicBezTo>
                  <a:cubicBezTo>
                    <a:pt x="1435" y="1290"/>
                    <a:pt x="1415" y="1290"/>
                    <a:pt x="1415" y="1311"/>
                  </a:cubicBezTo>
                  <a:cubicBezTo>
                    <a:pt x="1415" y="1311"/>
                    <a:pt x="1415" y="1332"/>
                    <a:pt x="1415" y="1352"/>
                  </a:cubicBezTo>
                  <a:lnTo>
                    <a:pt x="1415" y="1393"/>
                  </a:lnTo>
                  <a:cubicBezTo>
                    <a:pt x="1415" y="1414"/>
                    <a:pt x="1435" y="1414"/>
                    <a:pt x="1435" y="1414"/>
                  </a:cubicBezTo>
                  <a:cubicBezTo>
                    <a:pt x="1435" y="1434"/>
                    <a:pt x="1435" y="1434"/>
                    <a:pt x="1455" y="1454"/>
                  </a:cubicBezTo>
                  <a:cubicBezTo>
                    <a:pt x="1455" y="1454"/>
                    <a:pt x="1455" y="1454"/>
                    <a:pt x="1455" y="1475"/>
                  </a:cubicBezTo>
                  <a:cubicBezTo>
                    <a:pt x="1455" y="1475"/>
                    <a:pt x="1455" y="1475"/>
                    <a:pt x="1475" y="1496"/>
                  </a:cubicBezTo>
                  <a:lnTo>
                    <a:pt x="1475" y="1496"/>
                  </a:lnTo>
                  <a:cubicBezTo>
                    <a:pt x="1496" y="1516"/>
                    <a:pt x="1496" y="1516"/>
                    <a:pt x="1496" y="1516"/>
                  </a:cubicBezTo>
                  <a:cubicBezTo>
                    <a:pt x="1496" y="1536"/>
                    <a:pt x="1496" y="1536"/>
                    <a:pt x="1496" y="1536"/>
                  </a:cubicBezTo>
                  <a:lnTo>
                    <a:pt x="1496" y="1557"/>
                  </a:lnTo>
                  <a:lnTo>
                    <a:pt x="1517" y="1557"/>
                  </a:lnTo>
                  <a:cubicBezTo>
                    <a:pt x="1517" y="1578"/>
                    <a:pt x="1517" y="1598"/>
                    <a:pt x="1517" y="1598"/>
                  </a:cubicBezTo>
                  <a:lnTo>
                    <a:pt x="1537" y="1618"/>
                  </a:lnTo>
                  <a:lnTo>
                    <a:pt x="1537" y="1639"/>
                  </a:lnTo>
                  <a:lnTo>
                    <a:pt x="1537" y="1660"/>
                  </a:lnTo>
                  <a:cubicBezTo>
                    <a:pt x="1517" y="1660"/>
                    <a:pt x="1517" y="1639"/>
                    <a:pt x="1517" y="1639"/>
                  </a:cubicBezTo>
                  <a:lnTo>
                    <a:pt x="1517" y="1618"/>
                  </a:lnTo>
                  <a:cubicBezTo>
                    <a:pt x="1517" y="1618"/>
                    <a:pt x="1496" y="1618"/>
                    <a:pt x="1496" y="1598"/>
                  </a:cubicBezTo>
                  <a:lnTo>
                    <a:pt x="1475" y="1598"/>
                  </a:lnTo>
                  <a:lnTo>
                    <a:pt x="1475" y="1598"/>
                  </a:lnTo>
                  <a:cubicBezTo>
                    <a:pt x="1455" y="1598"/>
                    <a:pt x="1455" y="1598"/>
                    <a:pt x="1455" y="1598"/>
                  </a:cubicBezTo>
                  <a:lnTo>
                    <a:pt x="1435" y="1598"/>
                  </a:lnTo>
                  <a:cubicBezTo>
                    <a:pt x="1435" y="1618"/>
                    <a:pt x="1435" y="1618"/>
                    <a:pt x="1435" y="1618"/>
                  </a:cubicBezTo>
                  <a:cubicBezTo>
                    <a:pt x="1435" y="1598"/>
                    <a:pt x="1415" y="1598"/>
                    <a:pt x="1415" y="1598"/>
                  </a:cubicBezTo>
                  <a:lnTo>
                    <a:pt x="1394" y="1598"/>
                  </a:lnTo>
                  <a:cubicBezTo>
                    <a:pt x="1373" y="1598"/>
                    <a:pt x="1373" y="1618"/>
                    <a:pt x="1353" y="1618"/>
                  </a:cubicBezTo>
                  <a:lnTo>
                    <a:pt x="1353" y="1639"/>
                  </a:lnTo>
                  <a:cubicBezTo>
                    <a:pt x="1332" y="1660"/>
                    <a:pt x="1332" y="1660"/>
                    <a:pt x="1312" y="1680"/>
                  </a:cubicBezTo>
                  <a:lnTo>
                    <a:pt x="1312" y="1700"/>
                  </a:lnTo>
                  <a:lnTo>
                    <a:pt x="1312" y="1721"/>
                  </a:lnTo>
                  <a:lnTo>
                    <a:pt x="1291" y="1742"/>
                  </a:lnTo>
                  <a:lnTo>
                    <a:pt x="1271" y="1762"/>
                  </a:lnTo>
                  <a:cubicBezTo>
                    <a:pt x="1271" y="1762"/>
                    <a:pt x="1271" y="1782"/>
                    <a:pt x="1291" y="1803"/>
                  </a:cubicBezTo>
                  <a:lnTo>
                    <a:pt x="1291" y="1803"/>
                  </a:lnTo>
                  <a:cubicBezTo>
                    <a:pt x="1271" y="1803"/>
                    <a:pt x="1271" y="1803"/>
                    <a:pt x="1271" y="1824"/>
                  </a:cubicBezTo>
                  <a:cubicBezTo>
                    <a:pt x="1251" y="1824"/>
                    <a:pt x="1209" y="1824"/>
                    <a:pt x="1189" y="1824"/>
                  </a:cubicBezTo>
                  <a:cubicBezTo>
                    <a:pt x="1169" y="1824"/>
                    <a:pt x="1107" y="1824"/>
                    <a:pt x="1066" y="1824"/>
                  </a:cubicBezTo>
                  <a:cubicBezTo>
                    <a:pt x="1045" y="1824"/>
                    <a:pt x="984" y="1803"/>
                    <a:pt x="963" y="1803"/>
                  </a:cubicBezTo>
                  <a:cubicBezTo>
                    <a:pt x="943" y="1803"/>
                    <a:pt x="902" y="1803"/>
                    <a:pt x="902" y="1782"/>
                  </a:cubicBezTo>
                  <a:cubicBezTo>
                    <a:pt x="881" y="1782"/>
                    <a:pt x="841" y="1762"/>
                    <a:pt x="841" y="1742"/>
                  </a:cubicBezTo>
                  <a:cubicBezTo>
                    <a:pt x="799" y="1721"/>
                    <a:pt x="759" y="1660"/>
                    <a:pt x="717" y="1639"/>
                  </a:cubicBezTo>
                  <a:cubicBezTo>
                    <a:pt x="697" y="1618"/>
                    <a:pt x="656" y="1578"/>
                    <a:pt x="615" y="1557"/>
                  </a:cubicBezTo>
                  <a:cubicBezTo>
                    <a:pt x="595" y="1536"/>
                    <a:pt x="554" y="1496"/>
                    <a:pt x="533" y="1475"/>
                  </a:cubicBezTo>
                  <a:cubicBezTo>
                    <a:pt x="533" y="1454"/>
                    <a:pt x="513" y="1434"/>
                    <a:pt x="492" y="1434"/>
                  </a:cubicBezTo>
                  <a:cubicBezTo>
                    <a:pt x="492" y="1434"/>
                    <a:pt x="451" y="1414"/>
                    <a:pt x="451" y="1393"/>
                  </a:cubicBezTo>
                  <a:cubicBezTo>
                    <a:pt x="431" y="1393"/>
                    <a:pt x="390" y="1372"/>
                    <a:pt x="390" y="1372"/>
                  </a:cubicBezTo>
                  <a:cubicBezTo>
                    <a:pt x="369" y="1372"/>
                    <a:pt x="349" y="1352"/>
                    <a:pt x="349" y="1332"/>
                  </a:cubicBezTo>
                  <a:cubicBezTo>
                    <a:pt x="328" y="1332"/>
                    <a:pt x="308" y="1311"/>
                    <a:pt x="308" y="1290"/>
                  </a:cubicBezTo>
                  <a:cubicBezTo>
                    <a:pt x="287" y="1290"/>
                    <a:pt x="267" y="1250"/>
                    <a:pt x="267" y="1250"/>
                  </a:cubicBezTo>
                  <a:cubicBezTo>
                    <a:pt x="246" y="1230"/>
                    <a:pt x="226" y="1230"/>
                    <a:pt x="226" y="1230"/>
                  </a:cubicBezTo>
                  <a:cubicBezTo>
                    <a:pt x="205" y="1209"/>
                    <a:pt x="185" y="1209"/>
                    <a:pt x="164" y="1209"/>
                  </a:cubicBezTo>
                  <a:cubicBezTo>
                    <a:pt x="164" y="1209"/>
                    <a:pt x="144" y="1209"/>
                    <a:pt x="123" y="1188"/>
                  </a:cubicBezTo>
                  <a:lnTo>
                    <a:pt x="103" y="1168"/>
                  </a:lnTo>
                  <a:cubicBezTo>
                    <a:pt x="82" y="1148"/>
                    <a:pt x="62" y="1106"/>
                    <a:pt x="62" y="1106"/>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050" name="Freeform 49">
              <a:extLst>
                <a:ext uri="{FF2B5EF4-FFF2-40B4-BE49-F238E27FC236}">
                  <a16:creationId xmlns:a16="http://schemas.microsoft.com/office/drawing/2014/main" id="{5F1FD218-F97C-4C98-8934-5394994B603A}"/>
                </a:ext>
              </a:extLst>
            </p:cNvPr>
            <p:cNvSpPr>
              <a:spLocks noChangeArrowheads="1"/>
            </p:cNvSpPr>
            <p:nvPr/>
          </p:nvSpPr>
          <p:spPr bwMode="auto">
            <a:xfrm>
              <a:off x="2019300" y="5895975"/>
              <a:ext cx="58738" cy="38100"/>
            </a:xfrm>
            <a:custGeom>
              <a:avLst/>
              <a:gdLst>
                <a:gd name="T0" fmla="*/ 144 w 165"/>
                <a:gd name="T1" fmla="*/ 41 h 104"/>
                <a:gd name="T2" fmla="*/ 144 w 165"/>
                <a:gd name="T3" fmla="*/ 41 h 104"/>
                <a:gd name="T4" fmla="*/ 144 w 165"/>
                <a:gd name="T5" fmla="*/ 21 h 104"/>
                <a:gd name="T6" fmla="*/ 164 w 165"/>
                <a:gd name="T7" fmla="*/ 21 h 104"/>
                <a:gd name="T8" fmla="*/ 164 w 165"/>
                <a:gd name="T9" fmla="*/ 0 h 104"/>
                <a:gd name="T10" fmla="*/ 164 w 165"/>
                <a:gd name="T11" fmla="*/ 0 h 104"/>
                <a:gd name="T12" fmla="*/ 144 w 165"/>
                <a:gd name="T13" fmla="*/ 0 h 104"/>
                <a:gd name="T14" fmla="*/ 144 w 165"/>
                <a:gd name="T15" fmla="*/ 0 h 104"/>
                <a:gd name="T16" fmla="*/ 123 w 165"/>
                <a:gd name="T17" fmla="*/ 21 h 104"/>
                <a:gd name="T18" fmla="*/ 103 w 165"/>
                <a:gd name="T19" fmla="*/ 21 h 104"/>
                <a:gd name="T20" fmla="*/ 82 w 165"/>
                <a:gd name="T21" fmla="*/ 21 h 104"/>
                <a:gd name="T22" fmla="*/ 82 w 165"/>
                <a:gd name="T23" fmla="*/ 41 h 104"/>
                <a:gd name="T24" fmla="*/ 62 w 165"/>
                <a:gd name="T25" fmla="*/ 41 h 104"/>
                <a:gd name="T26" fmla="*/ 41 w 165"/>
                <a:gd name="T27" fmla="*/ 62 h 104"/>
                <a:gd name="T28" fmla="*/ 41 w 165"/>
                <a:gd name="T29" fmla="*/ 62 h 104"/>
                <a:gd name="T30" fmla="*/ 21 w 165"/>
                <a:gd name="T31" fmla="*/ 62 h 104"/>
                <a:gd name="T32" fmla="*/ 0 w 165"/>
                <a:gd name="T33" fmla="*/ 82 h 104"/>
                <a:gd name="T34" fmla="*/ 21 w 165"/>
                <a:gd name="T35" fmla="*/ 82 h 104"/>
                <a:gd name="T36" fmla="*/ 21 w 165"/>
                <a:gd name="T37" fmla="*/ 103 h 104"/>
                <a:gd name="T38" fmla="*/ 41 w 165"/>
                <a:gd name="T39" fmla="*/ 82 h 104"/>
                <a:gd name="T40" fmla="*/ 62 w 165"/>
                <a:gd name="T41" fmla="*/ 82 h 104"/>
                <a:gd name="T42" fmla="*/ 62 w 165"/>
                <a:gd name="T43" fmla="*/ 62 h 104"/>
                <a:gd name="T44" fmla="*/ 82 w 165"/>
                <a:gd name="T45" fmla="*/ 62 h 104"/>
                <a:gd name="T46" fmla="*/ 103 w 165"/>
                <a:gd name="T47" fmla="*/ 62 h 104"/>
                <a:gd name="T48" fmla="*/ 123 w 165"/>
                <a:gd name="T49" fmla="*/ 62 h 104"/>
                <a:gd name="T50" fmla="*/ 144 w 165"/>
                <a:gd name="T51" fmla="*/ 41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5" h="104">
                  <a:moveTo>
                    <a:pt x="144" y="41"/>
                  </a:moveTo>
                  <a:lnTo>
                    <a:pt x="144" y="41"/>
                  </a:lnTo>
                  <a:cubicBezTo>
                    <a:pt x="144" y="41"/>
                    <a:pt x="144" y="41"/>
                    <a:pt x="144" y="21"/>
                  </a:cubicBezTo>
                  <a:lnTo>
                    <a:pt x="164" y="21"/>
                  </a:lnTo>
                  <a:cubicBezTo>
                    <a:pt x="164" y="21"/>
                    <a:pt x="164" y="21"/>
                    <a:pt x="164" y="0"/>
                  </a:cubicBezTo>
                  <a:lnTo>
                    <a:pt x="164" y="0"/>
                  </a:lnTo>
                  <a:cubicBezTo>
                    <a:pt x="164" y="0"/>
                    <a:pt x="164" y="0"/>
                    <a:pt x="144" y="0"/>
                  </a:cubicBezTo>
                  <a:lnTo>
                    <a:pt x="144" y="0"/>
                  </a:lnTo>
                  <a:lnTo>
                    <a:pt x="123" y="21"/>
                  </a:lnTo>
                  <a:lnTo>
                    <a:pt x="103" y="21"/>
                  </a:lnTo>
                  <a:lnTo>
                    <a:pt x="82" y="21"/>
                  </a:lnTo>
                  <a:cubicBezTo>
                    <a:pt x="82" y="21"/>
                    <a:pt x="82" y="21"/>
                    <a:pt x="82" y="41"/>
                  </a:cubicBezTo>
                  <a:cubicBezTo>
                    <a:pt x="62" y="41"/>
                    <a:pt x="62" y="41"/>
                    <a:pt x="62" y="41"/>
                  </a:cubicBezTo>
                  <a:cubicBezTo>
                    <a:pt x="62" y="41"/>
                    <a:pt x="62" y="62"/>
                    <a:pt x="41" y="62"/>
                  </a:cubicBezTo>
                  <a:lnTo>
                    <a:pt x="41" y="62"/>
                  </a:lnTo>
                  <a:cubicBezTo>
                    <a:pt x="21" y="62"/>
                    <a:pt x="21" y="62"/>
                    <a:pt x="21" y="62"/>
                  </a:cubicBezTo>
                  <a:cubicBezTo>
                    <a:pt x="21" y="62"/>
                    <a:pt x="0" y="62"/>
                    <a:pt x="0" y="82"/>
                  </a:cubicBezTo>
                  <a:cubicBezTo>
                    <a:pt x="0" y="82"/>
                    <a:pt x="0" y="82"/>
                    <a:pt x="21" y="82"/>
                  </a:cubicBezTo>
                  <a:lnTo>
                    <a:pt x="21" y="103"/>
                  </a:lnTo>
                  <a:lnTo>
                    <a:pt x="41" y="82"/>
                  </a:lnTo>
                  <a:cubicBezTo>
                    <a:pt x="41" y="82"/>
                    <a:pt x="41" y="82"/>
                    <a:pt x="62" y="82"/>
                  </a:cubicBezTo>
                  <a:lnTo>
                    <a:pt x="62" y="62"/>
                  </a:lnTo>
                  <a:cubicBezTo>
                    <a:pt x="82" y="62"/>
                    <a:pt x="82" y="62"/>
                    <a:pt x="82" y="62"/>
                  </a:cubicBezTo>
                  <a:cubicBezTo>
                    <a:pt x="103" y="62"/>
                    <a:pt x="103" y="62"/>
                    <a:pt x="103" y="62"/>
                  </a:cubicBezTo>
                  <a:cubicBezTo>
                    <a:pt x="123" y="62"/>
                    <a:pt x="123" y="62"/>
                    <a:pt x="123" y="62"/>
                  </a:cubicBezTo>
                  <a:cubicBezTo>
                    <a:pt x="123" y="62"/>
                    <a:pt x="144" y="62"/>
                    <a:pt x="144" y="4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051" name="Freeform 50">
              <a:extLst>
                <a:ext uri="{FF2B5EF4-FFF2-40B4-BE49-F238E27FC236}">
                  <a16:creationId xmlns:a16="http://schemas.microsoft.com/office/drawing/2014/main" id="{70B71FAE-05D7-4836-9812-48D6240A28E7}"/>
                </a:ext>
              </a:extLst>
            </p:cNvPr>
            <p:cNvSpPr>
              <a:spLocks noChangeArrowheads="1"/>
            </p:cNvSpPr>
            <p:nvPr/>
          </p:nvSpPr>
          <p:spPr bwMode="auto">
            <a:xfrm>
              <a:off x="1968500" y="5962650"/>
              <a:ext cx="7938" cy="7938"/>
            </a:xfrm>
            <a:custGeom>
              <a:avLst/>
              <a:gdLst>
                <a:gd name="T0" fmla="*/ 20 w 21"/>
                <a:gd name="T1" fmla="*/ 20 h 21"/>
                <a:gd name="T2" fmla="*/ 20 w 21"/>
                <a:gd name="T3" fmla="*/ 20 h 21"/>
                <a:gd name="T4" fmla="*/ 20 w 21"/>
                <a:gd name="T5" fmla="*/ 20 h 21"/>
                <a:gd name="T6" fmla="*/ 0 w 21"/>
                <a:gd name="T7" fmla="*/ 20 h 21"/>
                <a:gd name="T8" fmla="*/ 0 w 21"/>
                <a:gd name="T9" fmla="*/ 0 h 21"/>
                <a:gd name="T10" fmla="*/ 20 w 21"/>
                <a:gd name="T11" fmla="*/ 0 h 21"/>
                <a:gd name="T12" fmla="*/ 20 w 21"/>
                <a:gd name="T13" fmla="*/ 0 h 21"/>
                <a:gd name="T14" fmla="*/ 20 w 21"/>
                <a:gd name="T15" fmla="*/ 2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21">
                  <a:moveTo>
                    <a:pt x="20" y="20"/>
                  </a:moveTo>
                  <a:lnTo>
                    <a:pt x="20" y="20"/>
                  </a:lnTo>
                  <a:lnTo>
                    <a:pt x="20" y="20"/>
                  </a:lnTo>
                  <a:lnTo>
                    <a:pt x="0" y="20"/>
                  </a:lnTo>
                  <a:lnTo>
                    <a:pt x="0" y="0"/>
                  </a:lnTo>
                  <a:lnTo>
                    <a:pt x="20" y="0"/>
                  </a:lnTo>
                  <a:lnTo>
                    <a:pt x="20" y="0"/>
                  </a:lnTo>
                  <a:cubicBezTo>
                    <a:pt x="20" y="0"/>
                    <a:pt x="20" y="0"/>
                    <a:pt x="20" y="2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052" name="Freeform 51">
              <a:extLst>
                <a:ext uri="{FF2B5EF4-FFF2-40B4-BE49-F238E27FC236}">
                  <a16:creationId xmlns:a16="http://schemas.microsoft.com/office/drawing/2014/main" id="{3071B1DA-4D49-4E67-80FC-1FCA4A3A2FDF}"/>
                </a:ext>
              </a:extLst>
            </p:cNvPr>
            <p:cNvSpPr>
              <a:spLocks noChangeArrowheads="1"/>
            </p:cNvSpPr>
            <p:nvPr/>
          </p:nvSpPr>
          <p:spPr bwMode="auto">
            <a:xfrm>
              <a:off x="1976438" y="5946775"/>
              <a:ext cx="15875" cy="7938"/>
            </a:xfrm>
            <a:custGeom>
              <a:avLst/>
              <a:gdLst>
                <a:gd name="T0" fmla="*/ 20 w 42"/>
                <a:gd name="T1" fmla="*/ 20 h 21"/>
                <a:gd name="T2" fmla="*/ 20 w 42"/>
                <a:gd name="T3" fmla="*/ 20 h 21"/>
                <a:gd name="T4" fmla="*/ 0 w 42"/>
                <a:gd name="T5" fmla="*/ 20 h 21"/>
                <a:gd name="T6" fmla="*/ 0 w 42"/>
                <a:gd name="T7" fmla="*/ 0 h 21"/>
                <a:gd name="T8" fmla="*/ 20 w 42"/>
                <a:gd name="T9" fmla="*/ 0 h 21"/>
                <a:gd name="T10" fmla="*/ 20 w 42"/>
                <a:gd name="T11" fmla="*/ 0 h 21"/>
                <a:gd name="T12" fmla="*/ 41 w 42"/>
                <a:gd name="T13" fmla="*/ 0 h 21"/>
                <a:gd name="T14" fmla="*/ 41 w 42"/>
                <a:gd name="T15" fmla="*/ 20 h 21"/>
                <a:gd name="T16" fmla="*/ 20 w 42"/>
                <a:gd name="T17"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21">
                  <a:moveTo>
                    <a:pt x="20" y="20"/>
                  </a:moveTo>
                  <a:lnTo>
                    <a:pt x="20" y="20"/>
                  </a:lnTo>
                  <a:cubicBezTo>
                    <a:pt x="20" y="20"/>
                    <a:pt x="20" y="20"/>
                    <a:pt x="0" y="20"/>
                  </a:cubicBezTo>
                  <a:lnTo>
                    <a:pt x="0" y="0"/>
                  </a:lnTo>
                  <a:lnTo>
                    <a:pt x="20" y="0"/>
                  </a:lnTo>
                  <a:lnTo>
                    <a:pt x="20" y="0"/>
                  </a:lnTo>
                  <a:lnTo>
                    <a:pt x="41" y="0"/>
                  </a:lnTo>
                  <a:lnTo>
                    <a:pt x="41" y="20"/>
                  </a:lnTo>
                  <a:cubicBezTo>
                    <a:pt x="20" y="20"/>
                    <a:pt x="20" y="20"/>
                    <a:pt x="20" y="2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053" name="Freeform 52">
              <a:extLst>
                <a:ext uri="{FF2B5EF4-FFF2-40B4-BE49-F238E27FC236}">
                  <a16:creationId xmlns:a16="http://schemas.microsoft.com/office/drawing/2014/main" id="{5FF0C5BD-46C6-40EC-B5CB-3146AEB280DE}"/>
                </a:ext>
              </a:extLst>
            </p:cNvPr>
            <p:cNvSpPr>
              <a:spLocks noChangeArrowheads="1"/>
            </p:cNvSpPr>
            <p:nvPr/>
          </p:nvSpPr>
          <p:spPr bwMode="auto">
            <a:xfrm>
              <a:off x="2085975" y="5903913"/>
              <a:ext cx="7938" cy="7937"/>
            </a:xfrm>
            <a:custGeom>
              <a:avLst/>
              <a:gdLst>
                <a:gd name="T0" fmla="*/ 20 w 21"/>
                <a:gd name="T1" fmla="*/ 0 h 21"/>
                <a:gd name="T2" fmla="*/ 20 w 21"/>
                <a:gd name="T3" fmla="*/ 0 h 21"/>
                <a:gd name="T4" fmla="*/ 0 w 21"/>
                <a:gd name="T5" fmla="*/ 20 h 21"/>
                <a:gd name="T6" fmla="*/ 0 w 21"/>
                <a:gd name="T7" fmla="*/ 0 h 21"/>
                <a:gd name="T8" fmla="*/ 0 w 21"/>
                <a:gd name="T9" fmla="*/ 0 h 21"/>
                <a:gd name="T10" fmla="*/ 20 w 21"/>
                <a:gd name="T11" fmla="*/ 0 h 21"/>
              </a:gdLst>
              <a:ahLst/>
              <a:cxnLst>
                <a:cxn ang="0">
                  <a:pos x="T0" y="T1"/>
                </a:cxn>
                <a:cxn ang="0">
                  <a:pos x="T2" y="T3"/>
                </a:cxn>
                <a:cxn ang="0">
                  <a:pos x="T4" y="T5"/>
                </a:cxn>
                <a:cxn ang="0">
                  <a:pos x="T6" y="T7"/>
                </a:cxn>
                <a:cxn ang="0">
                  <a:pos x="T8" y="T9"/>
                </a:cxn>
                <a:cxn ang="0">
                  <a:pos x="T10" y="T11"/>
                </a:cxn>
              </a:cxnLst>
              <a:rect l="0" t="0" r="r" b="b"/>
              <a:pathLst>
                <a:path w="21" h="21">
                  <a:moveTo>
                    <a:pt x="20" y="0"/>
                  </a:moveTo>
                  <a:lnTo>
                    <a:pt x="20" y="0"/>
                  </a:lnTo>
                  <a:cubicBezTo>
                    <a:pt x="20" y="20"/>
                    <a:pt x="0" y="20"/>
                    <a:pt x="0" y="20"/>
                  </a:cubicBezTo>
                  <a:cubicBezTo>
                    <a:pt x="0" y="0"/>
                    <a:pt x="0" y="0"/>
                    <a:pt x="0" y="0"/>
                  </a:cubicBezTo>
                  <a:lnTo>
                    <a:pt x="0" y="0"/>
                  </a:lnTo>
                  <a:lnTo>
                    <a:pt x="20" y="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054" name="Freeform 53">
              <a:extLst>
                <a:ext uri="{FF2B5EF4-FFF2-40B4-BE49-F238E27FC236}">
                  <a16:creationId xmlns:a16="http://schemas.microsoft.com/office/drawing/2014/main" id="{545C9059-0E55-48E9-B1E2-5B74FF247F51}"/>
                </a:ext>
              </a:extLst>
            </p:cNvPr>
            <p:cNvSpPr>
              <a:spLocks noChangeArrowheads="1"/>
            </p:cNvSpPr>
            <p:nvPr/>
          </p:nvSpPr>
          <p:spPr bwMode="auto">
            <a:xfrm>
              <a:off x="1371600" y="4900613"/>
              <a:ext cx="1128713" cy="1150937"/>
            </a:xfrm>
            <a:custGeom>
              <a:avLst/>
              <a:gdLst>
                <a:gd name="T0" fmla="*/ 471 w 3136"/>
                <a:gd name="T1" fmla="*/ 103 h 3197"/>
                <a:gd name="T2" fmla="*/ 574 w 3136"/>
                <a:gd name="T3" fmla="*/ 103 h 3197"/>
                <a:gd name="T4" fmla="*/ 676 w 3136"/>
                <a:gd name="T5" fmla="*/ 287 h 3197"/>
                <a:gd name="T6" fmla="*/ 799 w 3136"/>
                <a:gd name="T7" fmla="*/ 450 h 3197"/>
                <a:gd name="T8" fmla="*/ 1127 w 3136"/>
                <a:gd name="T9" fmla="*/ 675 h 3197"/>
                <a:gd name="T10" fmla="*/ 1475 w 3136"/>
                <a:gd name="T11" fmla="*/ 614 h 3197"/>
                <a:gd name="T12" fmla="*/ 1516 w 3136"/>
                <a:gd name="T13" fmla="*/ 634 h 3197"/>
                <a:gd name="T14" fmla="*/ 1537 w 3136"/>
                <a:gd name="T15" fmla="*/ 532 h 3197"/>
                <a:gd name="T16" fmla="*/ 1639 w 3136"/>
                <a:gd name="T17" fmla="*/ 388 h 3197"/>
                <a:gd name="T18" fmla="*/ 1885 w 3136"/>
                <a:gd name="T19" fmla="*/ 307 h 3197"/>
                <a:gd name="T20" fmla="*/ 2029 w 3136"/>
                <a:gd name="T21" fmla="*/ 388 h 3197"/>
                <a:gd name="T22" fmla="*/ 2213 w 3136"/>
                <a:gd name="T23" fmla="*/ 450 h 3197"/>
                <a:gd name="T24" fmla="*/ 2418 w 3136"/>
                <a:gd name="T25" fmla="*/ 552 h 3197"/>
                <a:gd name="T26" fmla="*/ 2582 w 3136"/>
                <a:gd name="T27" fmla="*/ 655 h 3197"/>
                <a:gd name="T28" fmla="*/ 2664 w 3136"/>
                <a:gd name="T29" fmla="*/ 860 h 3197"/>
                <a:gd name="T30" fmla="*/ 2664 w 3136"/>
                <a:gd name="T31" fmla="*/ 1085 h 3197"/>
                <a:gd name="T32" fmla="*/ 2603 w 3136"/>
                <a:gd name="T33" fmla="*/ 1290 h 3197"/>
                <a:gd name="T34" fmla="*/ 2603 w 3136"/>
                <a:gd name="T35" fmla="*/ 1433 h 3197"/>
                <a:gd name="T36" fmla="*/ 2685 w 3136"/>
                <a:gd name="T37" fmla="*/ 1761 h 3197"/>
                <a:gd name="T38" fmla="*/ 2828 w 3136"/>
                <a:gd name="T39" fmla="*/ 1945 h 3197"/>
                <a:gd name="T40" fmla="*/ 2725 w 3136"/>
                <a:gd name="T41" fmla="*/ 2151 h 3197"/>
                <a:gd name="T42" fmla="*/ 2828 w 3136"/>
                <a:gd name="T43" fmla="*/ 2335 h 3197"/>
                <a:gd name="T44" fmla="*/ 3012 w 3136"/>
                <a:gd name="T45" fmla="*/ 2478 h 3197"/>
                <a:gd name="T46" fmla="*/ 3033 w 3136"/>
                <a:gd name="T47" fmla="*/ 2704 h 3197"/>
                <a:gd name="T48" fmla="*/ 3135 w 3136"/>
                <a:gd name="T49" fmla="*/ 2786 h 3197"/>
                <a:gd name="T50" fmla="*/ 2991 w 3136"/>
                <a:gd name="T51" fmla="*/ 2868 h 3197"/>
                <a:gd name="T52" fmla="*/ 2889 w 3136"/>
                <a:gd name="T53" fmla="*/ 2991 h 3197"/>
                <a:gd name="T54" fmla="*/ 2869 w 3136"/>
                <a:gd name="T55" fmla="*/ 3154 h 3197"/>
                <a:gd name="T56" fmla="*/ 2725 w 3136"/>
                <a:gd name="T57" fmla="*/ 3134 h 3197"/>
                <a:gd name="T58" fmla="*/ 2603 w 3136"/>
                <a:gd name="T59" fmla="*/ 3114 h 3197"/>
                <a:gd name="T60" fmla="*/ 2479 w 3136"/>
                <a:gd name="T61" fmla="*/ 3093 h 3197"/>
                <a:gd name="T62" fmla="*/ 2336 w 3136"/>
                <a:gd name="T63" fmla="*/ 3052 h 3197"/>
                <a:gd name="T64" fmla="*/ 2193 w 3136"/>
                <a:gd name="T65" fmla="*/ 3011 h 3197"/>
                <a:gd name="T66" fmla="*/ 2111 w 3136"/>
                <a:gd name="T67" fmla="*/ 2847 h 3197"/>
                <a:gd name="T68" fmla="*/ 2008 w 3136"/>
                <a:gd name="T69" fmla="*/ 2724 h 3197"/>
                <a:gd name="T70" fmla="*/ 1947 w 3136"/>
                <a:gd name="T71" fmla="*/ 2745 h 3197"/>
                <a:gd name="T72" fmla="*/ 1844 w 3136"/>
                <a:gd name="T73" fmla="*/ 2786 h 3197"/>
                <a:gd name="T74" fmla="*/ 1762 w 3136"/>
                <a:gd name="T75" fmla="*/ 2847 h 3197"/>
                <a:gd name="T76" fmla="*/ 1639 w 3136"/>
                <a:gd name="T77" fmla="*/ 2827 h 3197"/>
                <a:gd name="T78" fmla="*/ 1496 w 3136"/>
                <a:gd name="T79" fmla="*/ 2765 h 3197"/>
                <a:gd name="T80" fmla="*/ 1352 w 3136"/>
                <a:gd name="T81" fmla="*/ 2704 h 3197"/>
                <a:gd name="T82" fmla="*/ 1291 w 3136"/>
                <a:gd name="T83" fmla="*/ 2601 h 3197"/>
                <a:gd name="T84" fmla="*/ 1148 w 3136"/>
                <a:gd name="T85" fmla="*/ 2499 h 3197"/>
                <a:gd name="T86" fmla="*/ 1066 w 3136"/>
                <a:gd name="T87" fmla="*/ 2335 h 3197"/>
                <a:gd name="T88" fmla="*/ 984 w 3136"/>
                <a:gd name="T89" fmla="*/ 2191 h 3197"/>
                <a:gd name="T90" fmla="*/ 902 w 3136"/>
                <a:gd name="T91" fmla="*/ 2109 h 3197"/>
                <a:gd name="T92" fmla="*/ 738 w 3136"/>
                <a:gd name="T93" fmla="*/ 2109 h 3197"/>
                <a:gd name="T94" fmla="*/ 676 w 3136"/>
                <a:gd name="T95" fmla="*/ 2130 h 3197"/>
                <a:gd name="T96" fmla="*/ 635 w 3136"/>
                <a:gd name="T97" fmla="*/ 2007 h 3197"/>
                <a:gd name="T98" fmla="*/ 554 w 3136"/>
                <a:gd name="T99" fmla="*/ 1884 h 3197"/>
                <a:gd name="T100" fmla="*/ 533 w 3136"/>
                <a:gd name="T101" fmla="*/ 1679 h 3197"/>
                <a:gd name="T102" fmla="*/ 410 w 3136"/>
                <a:gd name="T103" fmla="*/ 1536 h 3197"/>
                <a:gd name="T104" fmla="*/ 287 w 3136"/>
                <a:gd name="T105" fmla="*/ 1393 h 3197"/>
                <a:gd name="T106" fmla="*/ 226 w 3136"/>
                <a:gd name="T107" fmla="*/ 1167 h 3197"/>
                <a:gd name="T108" fmla="*/ 266 w 3136"/>
                <a:gd name="T109" fmla="*/ 1003 h 3197"/>
                <a:gd name="T110" fmla="*/ 328 w 3136"/>
                <a:gd name="T111" fmla="*/ 860 h 3197"/>
                <a:gd name="T112" fmla="*/ 184 w 3136"/>
                <a:gd name="T113" fmla="*/ 778 h 3197"/>
                <a:gd name="T114" fmla="*/ 82 w 3136"/>
                <a:gd name="T115" fmla="*/ 573 h 3197"/>
                <a:gd name="T116" fmla="*/ 20 w 3136"/>
                <a:gd name="T117" fmla="*/ 429 h 3197"/>
                <a:gd name="T118" fmla="*/ 20 w 3136"/>
                <a:gd name="T119" fmla="*/ 205 h 3197"/>
                <a:gd name="T120" fmla="*/ 41 w 3136"/>
                <a:gd name="T121" fmla="*/ 21 h 3197"/>
                <a:gd name="T122" fmla="*/ 184 w 3136"/>
                <a:gd name="T123" fmla="*/ 82 h 3197"/>
                <a:gd name="T124" fmla="*/ 348 w 3136"/>
                <a:gd name="T125" fmla="*/ 143 h 3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36" h="3197">
                  <a:moveTo>
                    <a:pt x="348" y="123"/>
                  </a:moveTo>
                  <a:lnTo>
                    <a:pt x="348" y="123"/>
                  </a:lnTo>
                  <a:lnTo>
                    <a:pt x="369" y="143"/>
                  </a:lnTo>
                  <a:lnTo>
                    <a:pt x="390" y="143"/>
                  </a:lnTo>
                  <a:cubicBezTo>
                    <a:pt x="410" y="143"/>
                    <a:pt x="430" y="143"/>
                    <a:pt x="451" y="123"/>
                  </a:cubicBezTo>
                  <a:lnTo>
                    <a:pt x="471" y="103"/>
                  </a:lnTo>
                  <a:cubicBezTo>
                    <a:pt x="492" y="103"/>
                    <a:pt x="492" y="82"/>
                    <a:pt x="492" y="61"/>
                  </a:cubicBezTo>
                  <a:lnTo>
                    <a:pt x="512" y="41"/>
                  </a:lnTo>
                  <a:cubicBezTo>
                    <a:pt x="533" y="41"/>
                    <a:pt x="533" y="21"/>
                    <a:pt x="554" y="21"/>
                  </a:cubicBezTo>
                  <a:lnTo>
                    <a:pt x="574" y="21"/>
                  </a:lnTo>
                  <a:cubicBezTo>
                    <a:pt x="574" y="41"/>
                    <a:pt x="574" y="61"/>
                    <a:pt x="574" y="61"/>
                  </a:cubicBezTo>
                  <a:cubicBezTo>
                    <a:pt x="574" y="82"/>
                    <a:pt x="574" y="103"/>
                    <a:pt x="574" y="103"/>
                  </a:cubicBezTo>
                  <a:cubicBezTo>
                    <a:pt x="594" y="123"/>
                    <a:pt x="594" y="143"/>
                    <a:pt x="574" y="143"/>
                  </a:cubicBezTo>
                  <a:cubicBezTo>
                    <a:pt x="574" y="164"/>
                    <a:pt x="574" y="164"/>
                    <a:pt x="574" y="185"/>
                  </a:cubicBezTo>
                  <a:cubicBezTo>
                    <a:pt x="554" y="185"/>
                    <a:pt x="574" y="205"/>
                    <a:pt x="574" y="205"/>
                  </a:cubicBezTo>
                  <a:cubicBezTo>
                    <a:pt x="574" y="225"/>
                    <a:pt x="574" y="225"/>
                    <a:pt x="594" y="246"/>
                  </a:cubicBezTo>
                  <a:cubicBezTo>
                    <a:pt x="594" y="246"/>
                    <a:pt x="614" y="267"/>
                    <a:pt x="635" y="287"/>
                  </a:cubicBezTo>
                  <a:cubicBezTo>
                    <a:pt x="635" y="287"/>
                    <a:pt x="656" y="287"/>
                    <a:pt x="676" y="287"/>
                  </a:cubicBezTo>
                  <a:lnTo>
                    <a:pt x="696" y="287"/>
                  </a:lnTo>
                  <a:lnTo>
                    <a:pt x="717" y="287"/>
                  </a:lnTo>
                  <a:lnTo>
                    <a:pt x="717" y="287"/>
                  </a:lnTo>
                  <a:lnTo>
                    <a:pt x="717" y="328"/>
                  </a:lnTo>
                  <a:cubicBezTo>
                    <a:pt x="717" y="349"/>
                    <a:pt x="717" y="388"/>
                    <a:pt x="738" y="409"/>
                  </a:cubicBezTo>
                  <a:cubicBezTo>
                    <a:pt x="738" y="409"/>
                    <a:pt x="778" y="450"/>
                    <a:pt x="799" y="450"/>
                  </a:cubicBezTo>
                  <a:cubicBezTo>
                    <a:pt x="799" y="450"/>
                    <a:pt x="820" y="450"/>
                    <a:pt x="840" y="470"/>
                  </a:cubicBezTo>
                  <a:cubicBezTo>
                    <a:pt x="860" y="470"/>
                    <a:pt x="881" y="491"/>
                    <a:pt x="881" y="491"/>
                  </a:cubicBezTo>
                  <a:cubicBezTo>
                    <a:pt x="902" y="511"/>
                    <a:pt x="942" y="552"/>
                    <a:pt x="963" y="552"/>
                  </a:cubicBezTo>
                  <a:cubicBezTo>
                    <a:pt x="963" y="573"/>
                    <a:pt x="1004" y="593"/>
                    <a:pt x="1024" y="614"/>
                  </a:cubicBezTo>
                  <a:cubicBezTo>
                    <a:pt x="1045" y="614"/>
                    <a:pt x="1066" y="634"/>
                    <a:pt x="1066" y="655"/>
                  </a:cubicBezTo>
                  <a:cubicBezTo>
                    <a:pt x="1086" y="655"/>
                    <a:pt x="1106" y="675"/>
                    <a:pt x="1127" y="675"/>
                  </a:cubicBezTo>
                  <a:cubicBezTo>
                    <a:pt x="1127" y="675"/>
                    <a:pt x="1148" y="675"/>
                    <a:pt x="1168" y="675"/>
                  </a:cubicBezTo>
                  <a:cubicBezTo>
                    <a:pt x="1168" y="675"/>
                    <a:pt x="1188" y="655"/>
                    <a:pt x="1209" y="655"/>
                  </a:cubicBezTo>
                  <a:cubicBezTo>
                    <a:pt x="1230" y="655"/>
                    <a:pt x="1250" y="634"/>
                    <a:pt x="1270" y="634"/>
                  </a:cubicBezTo>
                  <a:cubicBezTo>
                    <a:pt x="1291" y="634"/>
                    <a:pt x="1312" y="614"/>
                    <a:pt x="1332" y="614"/>
                  </a:cubicBezTo>
                  <a:cubicBezTo>
                    <a:pt x="1352" y="614"/>
                    <a:pt x="1393" y="614"/>
                    <a:pt x="1434" y="614"/>
                  </a:cubicBezTo>
                  <a:cubicBezTo>
                    <a:pt x="1434" y="614"/>
                    <a:pt x="1475" y="593"/>
                    <a:pt x="1475" y="614"/>
                  </a:cubicBezTo>
                  <a:lnTo>
                    <a:pt x="1475" y="614"/>
                  </a:lnTo>
                  <a:cubicBezTo>
                    <a:pt x="1475" y="634"/>
                    <a:pt x="1455" y="634"/>
                    <a:pt x="1455" y="634"/>
                  </a:cubicBezTo>
                  <a:lnTo>
                    <a:pt x="1434" y="634"/>
                  </a:lnTo>
                  <a:cubicBezTo>
                    <a:pt x="1434" y="634"/>
                    <a:pt x="1434" y="655"/>
                    <a:pt x="1455" y="655"/>
                  </a:cubicBezTo>
                  <a:lnTo>
                    <a:pt x="1475" y="655"/>
                  </a:lnTo>
                  <a:cubicBezTo>
                    <a:pt x="1496" y="655"/>
                    <a:pt x="1496" y="655"/>
                    <a:pt x="1516" y="634"/>
                  </a:cubicBezTo>
                  <a:lnTo>
                    <a:pt x="1516" y="614"/>
                  </a:lnTo>
                  <a:cubicBezTo>
                    <a:pt x="1516" y="614"/>
                    <a:pt x="1496" y="593"/>
                    <a:pt x="1496" y="573"/>
                  </a:cubicBezTo>
                  <a:lnTo>
                    <a:pt x="1496" y="552"/>
                  </a:lnTo>
                  <a:lnTo>
                    <a:pt x="1496" y="532"/>
                  </a:lnTo>
                  <a:lnTo>
                    <a:pt x="1516" y="532"/>
                  </a:lnTo>
                  <a:cubicBezTo>
                    <a:pt x="1516" y="532"/>
                    <a:pt x="1516" y="532"/>
                    <a:pt x="1537" y="532"/>
                  </a:cubicBezTo>
                  <a:lnTo>
                    <a:pt x="1557" y="532"/>
                  </a:lnTo>
                  <a:lnTo>
                    <a:pt x="1578" y="511"/>
                  </a:lnTo>
                  <a:cubicBezTo>
                    <a:pt x="1578" y="491"/>
                    <a:pt x="1598" y="491"/>
                    <a:pt x="1598" y="491"/>
                  </a:cubicBezTo>
                  <a:cubicBezTo>
                    <a:pt x="1598" y="470"/>
                    <a:pt x="1619" y="450"/>
                    <a:pt x="1619" y="450"/>
                  </a:cubicBezTo>
                  <a:lnTo>
                    <a:pt x="1619" y="429"/>
                  </a:lnTo>
                  <a:cubicBezTo>
                    <a:pt x="1639" y="409"/>
                    <a:pt x="1639" y="388"/>
                    <a:pt x="1639" y="388"/>
                  </a:cubicBezTo>
                  <a:cubicBezTo>
                    <a:pt x="1660" y="388"/>
                    <a:pt x="1680" y="368"/>
                    <a:pt x="1680" y="368"/>
                  </a:cubicBezTo>
                  <a:cubicBezTo>
                    <a:pt x="1700" y="368"/>
                    <a:pt x="1721" y="349"/>
                    <a:pt x="1721" y="349"/>
                  </a:cubicBezTo>
                  <a:cubicBezTo>
                    <a:pt x="1742" y="349"/>
                    <a:pt x="1762" y="349"/>
                    <a:pt x="1783" y="349"/>
                  </a:cubicBezTo>
                  <a:lnTo>
                    <a:pt x="1824" y="349"/>
                  </a:lnTo>
                  <a:cubicBezTo>
                    <a:pt x="1824" y="349"/>
                    <a:pt x="1844" y="349"/>
                    <a:pt x="1844" y="328"/>
                  </a:cubicBezTo>
                  <a:cubicBezTo>
                    <a:pt x="1865" y="328"/>
                    <a:pt x="1865" y="307"/>
                    <a:pt x="1885" y="307"/>
                  </a:cubicBezTo>
                  <a:lnTo>
                    <a:pt x="1906" y="307"/>
                  </a:lnTo>
                  <a:cubicBezTo>
                    <a:pt x="1906" y="307"/>
                    <a:pt x="1926" y="328"/>
                    <a:pt x="1947" y="328"/>
                  </a:cubicBezTo>
                  <a:cubicBezTo>
                    <a:pt x="1947" y="328"/>
                    <a:pt x="1947" y="307"/>
                    <a:pt x="1967" y="307"/>
                  </a:cubicBezTo>
                  <a:lnTo>
                    <a:pt x="1988" y="328"/>
                  </a:lnTo>
                  <a:cubicBezTo>
                    <a:pt x="2008" y="349"/>
                    <a:pt x="2008" y="349"/>
                    <a:pt x="2008" y="368"/>
                  </a:cubicBezTo>
                  <a:lnTo>
                    <a:pt x="2029" y="388"/>
                  </a:lnTo>
                  <a:cubicBezTo>
                    <a:pt x="2049" y="388"/>
                    <a:pt x="2070" y="388"/>
                    <a:pt x="2070" y="388"/>
                  </a:cubicBezTo>
                  <a:cubicBezTo>
                    <a:pt x="2090" y="409"/>
                    <a:pt x="2111" y="429"/>
                    <a:pt x="2111" y="429"/>
                  </a:cubicBezTo>
                  <a:cubicBezTo>
                    <a:pt x="2111" y="450"/>
                    <a:pt x="2111" y="470"/>
                    <a:pt x="2131" y="470"/>
                  </a:cubicBezTo>
                  <a:lnTo>
                    <a:pt x="2151" y="470"/>
                  </a:lnTo>
                  <a:lnTo>
                    <a:pt x="2172" y="450"/>
                  </a:lnTo>
                  <a:cubicBezTo>
                    <a:pt x="2193" y="450"/>
                    <a:pt x="2213" y="450"/>
                    <a:pt x="2213" y="450"/>
                  </a:cubicBezTo>
                  <a:cubicBezTo>
                    <a:pt x="2233" y="450"/>
                    <a:pt x="2233" y="450"/>
                    <a:pt x="2254" y="450"/>
                  </a:cubicBezTo>
                  <a:lnTo>
                    <a:pt x="2275" y="470"/>
                  </a:lnTo>
                  <a:cubicBezTo>
                    <a:pt x="2295" y="470"/>
                    <a:pt x="2315" y="470"/>
                    <a:pt x="2315" y="491"/>
                  </a:cubicBezTo>
                  <a:cubicBezTo>
                    <a:pt x="2315" y="491"/>
                    <a:pt x="2336" y="511"/>
                    <a:pt x="2336" y="532"/>
                  </a:cubicBezTo>
                  <a:lnTo>
                    <a:pt x="2357" y="573"/>
                  </a:lnTo>
                  <a:cubicBezTo>
                    <a:pt x="2377" y="573"/>
                    <a:pt x="2397" y="552"/>
                    <a:pt x="2418" y="552"/>
                  </a:cubicBezTo>
                  <a:cubicBezTo>
                    <a:pt x="2418" y="552"/>
                    <a:pt x="2439" y="573"/>
                    <a:pt x="2459" y="573"/>
                  </a:cubicBezTo>
                  <a:cubicBezTo>
                    <a:pt x="2459" y="593"/>
                    <a:pt x="2479" y="614"/>
                    <a:pt x="2479" y="614"/>
                  </a:cubicBezTo>
                  <a:lnTo>
                    <a:pt x="2479" y="634"/>
                  </a:lnTo>
                  <a:cubicBezTo>
                    <a:pt x="2500" y="655"/>
                    <a:pt x="2521" y="655"/>
                    <a:pt x="2541" y="655"/>
                  </a:cubicBezTo>
                  <a:lnTo>
                    <a:pt x="2561" y="655"/>
                  </a:lnTo>
                  <a:cubicBezTo>
                    <a:pt x="2582" y="655"/>
                    <a:pt x="2582" y="655"/>
                    <a:pt x="2582" y="655"/>
                  </a:cubicBezTo>
                  <a:cubicBezTo>
                    <a:pt x="2603" y="675"/>
                    <a:pt x="2603" y="675"/>
                    <a:pt x="2603" y="696"/>
                  </a:cubicBezTo>
                  <a:cubicBezTo>
                    <a:pt x="2603" y="696"/>
                    <a:pt x="2603" y="716"/>
                    <a:pt x="2603" y="737"/>
                  </a:cubicBezTo>
                  <a:cubicBezTo>
                    <a:pt x="2623" y="737"/>
                    <a:pt x="2623" y="757"/>
                    <a:pt x="2623" y="757"/>
                  </a:cubicBezTo>
                  <a:cubicBezTo>
                    <a:pt x="2643" y="778"/>
                    <a:pt x="2643" y="798"/>
                    <a:pt x="2643" y="798"/>
                  </a:cubicBezTo>
                  <a:cubicBezTo>
                    <a:pt x="2664" y="819"/>
                    <a:pt x="2664" y="839"/>
                    <a:pt x="2664" y="860"/>
                  </a:cubicBezTo>
                  <a:lnTo>
                    <a:pt x="2664" y="860"/>
                  </a:lnTo>
                  <a:lnTo>
                    <a:pt x="2643" y="901"/>
                  </a:lnTo>
                  <a:cubicBezTo>
                    <a:pt x="2643" y="921"/>
                    <a:pt x="2664" y="942"/>
                    <a:pt x="2664" y="962"/>
                  </a:cubicBezTo>
                  <a:cubicBezTo>
                    <a:pt x="2664" y="962"/>
                    <a:pt x="2664" y="983"/>
                    <a:pt x="2664" y="1003"/>
                  </a:cubicBezTo>
                  <a:cubicBezTo>
                    <a:pt x="2685" y="1003"/>
                    <a:pt x="2685" y="1024"/>
                    <a:pt x="2685" y="1044"/>
                  </a:cubicBezTo>
                  <a:cubicBezTo>
                    <a:pt x="2685" y="1044"/>
                    <a:pt x="2685" y="1065"/>
                    <a:pt x="2685" y="1085"/>
                  </a:cubicBezTo>
                  <a:lnTo>
                    <a:pt x="2664" y="1085"/>
                  </a:lnTo>
                  <a:cubicBezTo>
                    <a:pt x="2664" y="1105"/>
                    <a:pt x="2643" y="1105"/>
                    <a:pt x="2643" y="1105"/>
                  </a:cubicBezTo>
                  <a:cubicBezTo>
                    <a:pt x="2623" y="1105"/>
                    <a:pt x="2623" y="1105"/>
                    <a:pt x="2623" y="1126"/>
                  </a:cubicBezTo>
                  <a:lnTo>
                    <a:pt x="2623" y="1147"/>
                  </a:lnTo>
                  <a:cubicBezTo>
                    <a:pt x="2623" y="1167"/>
                    <a:pt x="2603" y="1167"/>
                    <a:pt x="2603" y="1167"/>
                  </a:cubicBezTo>
                  <a:cubicBezTo>
                    <a:pt x="2582" y="1187"/>
                    <a:pt x="2582" y="1208"/>
                    <a:pt x="2582" y="1229"/>
                  </a:cubicBezTo>
                  <a:cubicBezTo>
                    <a:pt x="2582" y="1229"/>
                    <a:pt x="2603" y="1269"/>
                    <a:pt x="2603" y="1290"/>
                  </a:cubicBezTo>
                  <a:cubicBezTo>
                    <a:pt x="2603" y="1290"/>
                    <a:pt x="2623" y="1290"/>
                    <a:pt x="2623" y="1311"/>
                  </a:cubicBezTo>
                  <a:lnTo>
                    <a:pt x="2643" y="1311"/>
                  </a:lnTo>
                  <a:cubicBezTo>
                    <a:pt x="2643" y="1331"/>
                    <a:pt x="2643" y="1351"/>
                    <a:pt x="2643" y="1351"/>
                  </a:cubicBezTo>
                  <a:lnTo>
                    <a:pt x="2623" y="1372"/>
                  </a:lnTo>
                  <a:cubicBezTo>
                    <a:pt x="2623" y="1393"/>
                    <a:pt x="2603" y="1393"/>
                    <a:pt x="2603" y="1393"/>
                  </a:cubicBezTo>
                  <a:cubicBezTo>
                    <a:pt x="2603" y="1413"/>
                    <a:pt x="2603" y="1433"/>
                    <a:pt x="2603" y="1433"/>
                  </a:cubicBezTo>
                  <a:cubicBezTo>
                    <a:pt x="2603" y="1433"/>
                    <a:pt x="2603" y="1454"/>
                    <a:pt x="2603" y="1475"/>
                  </a:cubicBezTo>
                  <a:cubicBezTo>
                    <a:pt x="2623" y="1495"/>
                    <a:pt x="2623" y="1515"/>
                    <a:pt x="2623" y="1515"/>
                  </a:cubicBezTo>
                  <a:cubicBezTo>
                    <a:pt x="2643" y="1536"/>
                    <a:pt x="2643" y="1557"/>
                    <a:pt x="2643" y="1577"/>
                  </a:cubicBezTo>
                  <a:cubicBezTo>
                    <a:pt x="2643" y="1597"/>
                    <a:pt x="2643" y="1639"/>
                    <a:pt x="2643" y="1639"/>
                  </a:cubicBezTo>
                  <a:cubicBezTo>
                    <a:pt x="2643" y="1659"/>
                    <a:pt x="2664" y="1700"/>
                    <a:pt x="2664" y="1700"/>
                  </a:cubicBezTo>
                  <a:cubicBezTo>
                    <a:pt x="2664" y="1721"/>
                    <a:pt x="2685" y="1741"/>
                    <a:pt x="2685" y="1761"/>
                  </a:cubicBezTo>
                  <a:cubicBezTo>
                    <a:pt x="2685" y="1761"/>
                    <a:pt x="2705" y="1761"/>
                    <a:pt x="2725" y="1761"/>
                  </a:cubicBezTo>
                  <a:cubicBezTo>
                    <a:pt x="2725" y="1761"/>
                    <a:pt x="2767" y="1761"/>
                    <a:pt x="2787" y="1781"/>
                  </a:cubicBezTo>
                  <a:cubicBezTo>
                    <a:pt x="2807" y="1781"/>
                    <a:pt x="2828" y="1802"/>
                    <a:pt x="2828" y="1802"/>
                  </a:cubicBezTo>
                  <a:lnTo>
                    <a:pt x="2849" y="1843"/>
                  </a:lnTo>
                  <a:cubicBezTo>
                    <a:pt x="2849" y="1863"/>
                    <a:pt x="2849" y="1884"/>
                    <a:pt x="2849" y="1905"/>
                  </a:cubicBezTo>
                  <a:cubicBezTo>
                    <a:pt x="2849" y="1925"/>
                    <a:pt x="2828" y="1945"/>
                    <a:pt x="2828" y="1945"/>
                  </a:cubicBezTo>
                  <a:cubicBezTo>
                    <a:pt x="2828" y="1966"/>
                    <a:pt x="2807" y="2007"/>
                    <a:pt x="2787" y="2007"/>
                  </a:cubicBezTo>
                  <a:cubicBezTo>
                    <a:pt x="2787" y="2027"/>
                    <a:pt x="2746" y="2048"/>
                    <a:pt x="2725" y="2069"/>
                  </a:cubicBezTo>
                  <a:cubicBezTo>
                    <a:pt x="2725" y="2069"/>
                    <a:pt x="2725" y="2089"/>
                    <a:pt x="2705" y="2089"/>
                  </a:cubicBezTo>
                  <a:cubicBezTo>
                    <a:pt x="2705" y="2109"/>
                    <a:pt x="2705" y="2109"/>
                    <a:pt x="2705" y="2109"/>
                  </a:cubicBezTo>
                  <a:cubicBezTo>
                    <a:pt x="2705" y="2130"/>
                    <a:pt x="2705" y="2130"/>
                    <a:pt x="2725" y="2151"/>
                  </a:cubicBezTo>
                  <a:lnTo>
                    <a:pt x="2725" y="2151"/>
                  </a:lnTo>
                  <a:lnTo>
                    <a:pt x="2725" y="2171"/>
                  </a:lnTo>
                  <a:cubicBezTo>
                    <a:pt x="2746" y="2191"/>
                    <a:pt x="2746" y="2191"/>
                    <a:pt x="2767" y="2212"/>
                  </a:cubicBezTo>
                  <a:cubicBezTo>
                    <a:pt x="2767" y="2212"/>
                    <a:pt x="2787" y="2233"/>
                    <a:pt x="2807" y="2253"/>
                  </a:cubicBezTo>
                  <a:cubicBezTo>
                    <a:pt x="2807" y="2253"/>
                    <a:pt x="2807" y="2253"/>
                    <a:pt x="2828" y="2273"/>
                  </a:cubicBezTo>
                  <a:lnTo>
                    <a:pt x="2828" y="2294"/>
                  </a:lnTo>
                  <a:cubicBezTo>
                    <a:pt x="2828" y="2294"/>
                    <a:pt x="2828" y="2315"/>
                    <a:pt x="2828" y="2335"/>
                  </a:cubicBezTo>
                  <a:cubicBezTo>
                    <a:pt x="2828" y="2335"/>
                    <a:pt x="2849" y="2355"/>
                    <a:pt x="2849" y="2376"/>
                  </a:cubicBezTo>
                  <a:cubicBezTo>
                    <a:pt x="2849" y="2376"/>
                    <a:pt x="2849" y="2376"/>
                    <a:pt x="2869" y="2376"/>
                  </a:cubicBezTo>
                  <a:cubicBezTo>
                    <a:pt x="2869" y="2397"/>
                    <a:pt x="2889" y="2417"/>
                    <a:pt x="2909" y="2417"/>
                  </a:cubicBezTo>
                  <a:cubicBezTo>
                    <a:pt x="2909" y="2437"/>
                    <a:pt x="2930" y="2458"/>
                    <a:pt x="2930" y="2458"/>
                  </a:cubicBezTo>
                  <a:cubicBezTo>
                    <a:pt x="2951" y="2458"/>
                    <a:pt x="2951" y="2478"/>
                    <a:pt x="2951" y="2478"/>
                  </a:cubicBezTo>
                  <a:cubicBezTo>
                    <a:pt x="2971" y="2478"/>
                    <a:pt x="2991" y="2478"/>
                    <a:pt x="3012" y="2478"/>
                  </a:cubicBezTo>
                  <a:lnTo>
                    <a:pt x="3033" y="2478"/>
                  </a:lnTo>
                  <a:cubicBezTo>
                    <a:pt x="3033" y="2499"/>
                    <a:pt x="3033" y="2519"/>
                    <a:pt x="3033" y="2519"/>
                  </a:cubicBezTo>
                  <a:cubicBezTo>
                    <a:pt x="3033" y="2540"/>
                    <a:pt x="3033" y="2560"/>
                    <a:pt x="3033" y="2581"/>
                  </a:cubicBezTo>
                  <a:cubicBezTo>
                    <a:pt x="3033" y="2601"/>
                    <a:pt x="3033" y="2622"/>
                    <a:pt x="3033" y="2622"/>
                  </a:cubicBezTo>
                  <a:cubicBezTo>
                    <a:pt x="3033" y="2642"/>
                    <a:pt x="3033" y="2663"/>
                    <a:pt x="3033" y="2663"/>
                  </a:cubicBezTo>
                  <a:cubicBezTo>
                    <a:pt x="3033" y="2663"/>
                    <a:pt x="3033" y="2683"/>
                    <a:pt x="3033" y="2704"/>
                  </a:cubicBezTo>
                  <a:lnTo>
                    <a:pt x="3053" y="2704"/>
                  </a:lnTo>
                  <a:lnTo>
                    <a:pt x="3073" y="2704"/>
                  </a:lnTo>
                  <a:cubicBezTo>
                    <a:pt x="3094" y="2704"/>
                    <a:pt x="3115" y="2704"/>
                    <a:pt x="3115" y="2704"/>
                  </a:cubicBezTo>
                  <a:cubicBezTo>
                    <a:pt x="3115" y="2704"/>
                    <a:pt x="3115" y="2724"/>
                    <a:pt x="3115" y="2745"/>
                  </a:cubicBezTo>
                  <a:cubicBezTo>
                    <a:pt x="3135" y="2745"/>
                    <a:pt x="3135" y="2765"/>
                    <a:pt x="3135" y="2765"/>
                  </a:cubicBezTo>
                  <a:lnTo>
                    <a:pt x="3135" y="2786"/>
                  </a:lnTo>
                  <a:cubicBezTo>
                    <a:pt x="3135" y="2806"/>
                    <a:pt x="3135" y="2806"/>
                    <a:pt x="3135" y="2806"/>
                  </a:cubicBezTo>
                  <a:cubicBezTo>
                    <a:pt x="3135" y="2827"/>
                    <a:pt x="3115" y="2827"/>
                    <a:pt x="3094" y="2827"/>
                  </a:cubicBezTo>
                  <a:lnTo>
                    <a:pt x="3073" y="2847"/>
                  </a:lnTo>
                  <a:cubicBezTo>
                    <a:pt x="3073" y="2847"/>
                    <a:pt x="3053" y="2847"/>
                    <a:pt x="3033" y="2847"/>
                  </a:cubicBezTo>
                  <a:lnTo>
                    <a:pt x="3012" y="2847"/>
                  </a:lnTo>
                  <a:cubicBezTo>
                    <a:pt x="2991" y="2868"/>
                    <a:pt x="2991" y="2868"/>
                    <a:pt x="2991" y="2868"/>
                  </a:cubicBezTo>
                  <a:lnTo>
                    <a:pt x="2971" y="2888"/>
                  </a:lnTo>
                  <a:lnTo>
                    <a:pt x="2951" y="2888"/>
                  </a:lnTo>
                  <a:cubicBezTo>
                    <a:pt x="2930" y="2888"/>
                    <a:pt x="2930" y="2888"/>
                    <a:pt x="2930" y="2888"/>
                  </a:cubicBezTo>
                  <a:cubicBezTo>
                    <a:pt x="2909" y="2909"/>
                    <a:pt x="2909" y="2909"/>
                    <a:pt x="2909" y="2929"/>
                  </a:cubicBezTo>
                  <a:lnTo>
                    <a:pt x="2909" y="2950"/>
                  </a:lnTo>
                  <a:cubicBezTo>
                    <a:pt x="2909" y="2970"/>
                    <a:pt x="2889" y="2991"/>
                    <a:pt x="2889" y="2991"/>
                  </a:cubicBezTo>
                  <a:cubicBezTo>
                    <a:pt x="2889" y="3011"/>
                    <a:pt x="2889" y="3032"/>
                    <a:pt x="2889" y="3032"/>
                  </a:cubicBezTo>
                  <a:cubicBezTo>
                    <a:pt x="2889" y="3052"/>
                    <a:pt x="2889" y="3073"/>
                    <a:pt x="2889" y="3073"/>
                  </a:cubicBezTo>
                  <a:cubicBezTo>
                    <a:pt x="2889" y="3093"/>
                    <a:pt x="2889" y="3114"/>
                    <a:pt x="2889" y="3134"/>
                  </a:cubicBezTo>
                  <a:cubicBezTo>
                    <a:pt x="2889" y="3134"/>
                    <a:pt x="2889" y="3134"/>
                    <a:pt x="2889" y="3154"/>
                  </a:cubicBezTo>
                  <a:cubicBezTo>
                    <a:pt x="2869" y="3154"/>
                    <a:pt x="2869" y="3154"/>
                    <a:pt x="2869" y="3154"/>
                  </a:cubicBezTo>
                  <a:lnTo>
                    <a:pt x="2869" y="3154"/>
                  </a:lnTo>
                  <a:cubicBezTo>
                    <a:pt x="2849" y="3175"/>
                    <a:pt x="2849" y="3175"/>
                    <a:pt x="2849" y="3175"/>
                  </a:cubicBezTo>
                  <a:cubicBezTo>
                    <a:pt x="2849" y="3196"/>
                    <a:pt x="2828" y="3196"/>
                    <a:pt x="2807" y="3196"/>
                  </a:cubicBezTo>
                  <a:cubicBezTo>
                    <a:pt x="2807" y="3175"/>
                    <a:pt x="2807" y="3175"/>
                    <a:pt x="2787" y="3154"/>
                  </a:cubicBezTo>
                  <a:cubicBezTo>
                    <a:pt x="2787" y="3154"/>
                    <a:pt x="2767" y="3154"/>
                    <a:pt x="2767" y="3134"/>
                  </a:cubicBezTo>
                  <a:cubicBezTo>
                    <a:pt x="2767" y="3134"/>
                    <a:pt x="2746" y="3134"/>
                    <a:pt x="2725" y="3134"/>
                  </a:cubicBezTo>
                  <a:lnTo>
                    <a:pt x="2725" y="3134"/>
                  </a:lnTo>
                  <a:cubicBezTo>
                    <a:pt x="2705" y="3134"/>
                    <a:pt x="2705" y="3114"/>
                    <a:pt x="2705" y="3114"/>
                  </a:cubicBezTo>
                  <a:lnTo>
                    <a:pt x="2685" y="3114"/>
                  </a:lnTo>
                  <a:lnTo>
                    <a:pt x="2664" y="3114"/>
                  </a:lnTo>
                  <a:lnTo>
                    <a:pt x="2643" y="3114"/>
                  </a:lnTo>
                  <a:lnTo>
                    <a:pt x="2623" y="3114"/>
                  </a:lnTo>
                  <a:cubicBezTo>
                    <a:pt x="2623" y="3114"/>
                    <a:pt x="2623" y="3114"/>
                    <a:pt x="2603" y="3114"/>
                  </a:cubicBezTo>
                  <a:lnTo>
                    <a:pt x="2603" y="3093"/>
                  </a:lnTo>
                  <a:cubicBezTo>
                    <a:pt x="2582" y="3093"/>
                    <a:pt x="2582" y="3093"/>
                    <a:pt x="2561" y="3093"/>
                  </a:cubicBezTo>
                  <a:lnTo>
                    <a:pt x="2561" y="3114"/>
                  </a:lnTo>
                  <a:cubicBezTo>
                    <a:pt x="2541" y="3114"/>
                    <a:pt x="2541" y="3093"/>
                    <a:pt x="2541" y="3093"/>
                  </a:cubicBezTo>
                  <a:cubicBezTo>
                    <a:pt x="2521" y="3093"/>
                    <a:pt x="2521" y="3093"/>
                    <a:pt x="2500" y="3093"/>
                  </a:cubicBezTo>
                  <a:lnTo>
                    <a:pt x="2479" y="3093"/>
                  </a:lnTo>
                  <a:cubicBezTo>
                    <a:pt x="2459" y="3093"/>
                    <a:pt x="2459" y="3093"/>
                    <a:pt x="2459" y="3093"/>
                  </a:cubicBezTo>
                  <a:lnTo>
                    <a:pt x="2439" y="3093"/>
                  </a:lnTo>
                  <a:lnTo>
                    <a:pt x="2418" y="3093"/>
                  </a:lnTo>
                  <a:cubicBezTo>
                    <a:pt x="2397" y="3073"/>
                    <a:pt x="2397" y="3073"/>
                    <a:pt x="2397" y="3073"/>
                  </a:cubicBezTo>
                  <a:cubicBezTo>
                    <a:pt x="2397" y="3052"/>
                    <a:pt x="2377" y="3052"/>
                    <a:pt x="2377" y="3052"/>
                  </a:cubicBezTo>
                  <a:cubicBezTo>
                    <a:pt x="2357" y="3052"/>
                    <a:pt x="2336" y="3052"/>
                    <a:pt x="2336" y="3052"/>
                  </a:cubicBezTo>
                  <a:lnTo>
                    <a:pt x="2315" y="3052"/>
                  </a:lnTo>
                  <a:cubicBezTo>
                    <a:pt x="2295" y="3052"/>
                    <a:pt x="2295" y="3073"/>
                    <a:pt x="2275" y="3073"/>
                  </a:cubicBezTo>
                  <a:lnTo>
                    <a:pt x="2275" y="3052"/>
                  </a:lnTo>
                  <a:cubicBezTo>
                    <a:pt x="2254" y="3052"/>
                    <a:pt x="2254" y="3052"/>
                    <a:pt x="2233" y="3052"/>
                  </a:cubicBezTo>
                  <a:cubicBezTo>
                    <a:pt x="2233" y="3032"/>
                    <a:pt x="2213" y="3032"/>
                    <a:pt x="2213" y="3032"/>
                  </a:cubicBezTo>
                  <a:lnTo>
                    <a:pt x="2193" y="3011"/>
                  </a:lnTo>
                  <a:cubicBezTo>
                    <a:pt x="2193" y="2991"/>
                    <a:pt x="2172" y="3011"/>
                    <a:pt x="2172" y="2991"/>
                  </a:cubicBezTo>
                  <a:lnTo>
                    <a:pt x="2151" y="2991"/>
                  </a:lnTo>
                  <a:cubicBezTo>
                    <a:pt x="2131" y="2991"/>
                    <a:pt x="2131" y="2970"/>
                    <a:pt x="2131" y="2970"/>
                  </a:cubicBezTo>
                  <a:cubicBezTo>
                    <a:pt x="2131" y="2950"/>
                    <a:pt x="2111" y="2950"/>
                    <a:pt x="2111" y="2929"/>
                  </a:cubicBezTo>
                  <a:lnTo>
                    <a:pt x="2111" y="2888"/>
                  </a:lnTo>
                  <a:cubicBezTo>
                    <a:pt x="2111" y="2868"/>
                    <a:pt x="2111" y="2868"/>
                    <a:pt x="2111" y="2847"/>
                  </a:cubicBezTo>
                  <a:cubicBezTo>
                    <a:pt x="2111" y="2847"/>
                    <a:pt x="2090" y="2827"/>
                    <a:pt x="2090" y="2806"/>
                  </a:cubicBezTo>
                  <a:cubicBezTo>
                    <a:pt x="2090" y="2806"/>
                    <a:pt x="2090" y="2786"/>
                    <a:pt x="2090" y="2765"/>
                  </a:cubicBezTo>
                  <a:cubicBezTo>
                    <a:pt x="2090" y="2765"/>
                    <a:pt x="2070" y="2765"/>
                    <a:pt x="2070" y="2745"/>
                  </a:cubicBezTo>
                  <a:lnTo>
                    <a:pt x="2070" y="2745"/>
                  </a:lnTo>
                  <a:cubicBezTo>
                    <a:pt x="2070" y="2724"/>
                    <a:pt x="2049" y="2724"/>
                    <a:pt x="2049" y="2724"/>
                  </a:cubicBezTo>
                  <a:cubicBezTo>
                    <a:pt x="2049" y="2724"/>
                    <a:pt x="2029" y="2724"/>
                    <a:pt x="2008" y="2724"/>
                  </a:cubicBezTo>
                  <a:lnTo>
                    <a:pt x="1988" y="2724"/>
                  </a:lnTo>
                  <a:lnTo>
                    <a:pt x="1967" y="2724"/>
                  </a:lnTo>
                  <a:lnTo>
                    <a:pt x="1947" y="2724"/>
                  </a:lnTo>
                  <a:cubicBezTo>
                    <a:pt x="1947" y="2704"/>
                    <a:pt x="1926" y="2704"/>
                    <a:pt x="1926" y="2724"/>
                  </a:cubicBezTo>
                  <a:lnTo>
                    <a:pt x="1926" y="2724"/>
                  </a:lnTo>
                  <a:cubicBezTo>
                    <a:pt x="1947" y="2724"/>
                    <a:pt x="1947" y="2724"/>
                    <a:pt x="1947" y="2745"/>
                  </a:cubicBezTo>
                  <a:lnTo>
                    <a:pt x="1947" y="2745"/>
                  </a:lnTo>
                  <a:lnTo>
                    <a:pt x="1926" y="2745"/>
                  </a:lnTo>
                  <a:lnTo>
                    <a:pt x="1906" y="2765"/>
                  </a:lnTo>
                  <a:lnTo>
                    <a:pt x="1885" y="2765"/>
                  </a:lnTo>
                  <a:lnTo>
                    <a:pt x="1865" y="2765"/>
                  </a:lnTo>
                  <a:cubicBezTo>
                    <a:pt x="1865" y="2786"/>
                    <a:pt x="1865" y="2786"/>
                    <a:pt x="1844" y="2786"/>
                  </a:cubicBezTo>
                  <a:cubicBezTo>
                    <a:pt x="1844" y="2806"/>
                    <a:pt x="1844" y="2806"/>
                    <a:pt x="1844" y="2806"/>
                  </a:cubicBezTo>
                  <a:cubicBezTo>
                    <a:pt x="1824" y="2806"/>
                    <a:pt x="1824" y="2806"/>
                    <a:pt x="1824" y="2806"/>
                  </a:cubicBezTo>
                  <a:cubicBezTo>
                    <a:pt x="1803" y="2806"/>
                    <a:pt x="1803" y="2806"/>
                    <a:pt x="1803" y="2827"/>
                  </a:cubicBezTo>
                  <a:lnTo>
                    <a:pt x="1783" y="2827"/>
                  </a:lnTo>
                  <a:lnTo>
                    <a:pt x="1783" y="2827"/>
                  </a:lnTo>
                  <a:cubicBezTo>
                    <a:pt x="1762" y="2827"/>
                    <a:pt x="1762" y="2847"/>
                    <a:pt x="1762" y="2847"/>
                  </a:cubicBezTo>
                  <a:cubicBezTo>
                    <a:pt x="1762" y="2847"/>
                    <a:pt x="1742" y="2847"/>
                    <a:pt x="1742" y="2868"/>
                  </a:cubicBezTo>
                  <a:lnTo>
                    <a:pt x="1721" y="2868"/>
                  </a:lnTo>
                  <a:cubicBezTo>
                    <a:pt x="1721" y="2888"/>
                    <a:pt x="1721" y="2888"/>
                    <a:pt x="1700" y="2888"/>
                  </a:cubicBezTo>
                  <a:lnTo>
                    <a:pt x="1680" y="2868"/>
                  </a:lnTo>
                  <a:cubicBezTo>
                    <a:pt x="1680" y="2847"/>
                    <a:pt x="1660" y="2847"/>
                    <a:pt x="1660" y="2827"/>
                  </a:cubicBezTo>
                  <a:lnTo>
                    <a:pt x="1639" y="2827"/>
                  </a:lnTo>
                  <a:cubicBezTo>
                    <a:pt x="1639" y="2827"/>
                    <a:pt x="1619" y="2827"/>
                    <a:pt x="1598" y="2827"/>
                  </a:cubicBezTo>
                  <a:lnTo>
                    <a:pt x="1578" y="2827"/>
                  </a:lnTo>
                  <a:cubicBezTo>
                    <a:pt x="1557" y="2827"/>
                    <a:pt x="1557" y="2827"/>
                    <a:pt x="1537" y="2827"/>
                  </a:cubicBezTo>
                  <a:cubicBezTo>
                    <a:pt x="1537" y="2806"/>
                    <a:pt x="1516" y="2806"/>
                    <a:pt x="1516" y="2786"/>
                  </a:cubicBezTo>
                  <a:lnTo>
                    <a:pt x="1516" y="2786"/>
                  </a:lnTo>
                  <a:cubicBezTo>
                    <a:pt x="1516" y="2765"/>
                    <a:pt x="1496" y="2765"/>
                    <a:pt x="1496" y="2765"/>
                  </a:cubicBezTo>
                  <a:cubicBezTo>
                    <a:pt x="1475" y="2765"/>
                    <a:pt x="1475" y="2765"/>
                    <a:pt x="1455" y="2765"/>
                  </a:cubicBezTo>
                  <a:cubicBezTo>
                    <a:pt x="1455" y="2765"/>
                    <a:pt x="1455" y="2765"/>
                    <a:pt x="1434" y="2765"/>
                  </a:cubicBezTo>
                  <a:cubicBezTo>
                    <a:pt x="1434" y="2765"/>
                    <a:pt x="1434" y="2765"/>
                    <a:pt x="1414" y="2765"/>
                  </a:cubicBezTo>
                  <a:cubicBezTo>
                    <a:pt x="1414" y="2745"/>
                    <a:pt x="1414" y="2745"/>
                    <a:pt x="1414" y="2745"/>
                  </a:cubicBezTo>
                  <a:cubicBezTo>
                    <a:pt x="1393" y="2724"/>
                    <a:pt x="1393" y="2724"/>
                    <a:pt x="1373" y="2724"/>
                  </a:cubicBezTo>
                  <a:lnTo>
                    <a:pt x="1352" y="2704"/>
                  </a:lnTo>
                  <a:lnTo>
                    <a:pt x="1352" y="2704"/>
                  </a:lnTo>
                  <a:cubicBezTo>
                    <a:pt x="1352" y="2683"/>
                    <a:pt x="1352" y="2683"/>
                    <a:pt x="1352" y="2683"/>
                  </a:cubicBezTo>
                  <a:cubicBezTo>
                    <a:pt x="1352" y="2683"/>
                    <a:pt x="1352" y="2683"/>
                    <a:pt x="1352" y="2663"/>
                  </a:cubicBezTo>
                  <a:cubicBezTo>
                    <a:pt x="1373" y="2663"/>
                    <a:pt x="1373" y="2663"/>
                    <a:pt x="1373" y="2663"/>
                  </a:cubicBezTo>
                  <a:cubicBezTo>
                    <a:pt x="1352" y="2642"/>
                    <a:pt x="1332" y="2642"/>
                    <a:pt x="1332" y="2622"/>
                  </a:cubicBezTo>
                  <a:cubicBezTo>
                    <a:pt x="1312" y="2622"/>
                    <a:pt x="1312" y="2622"/>
                    <a:pt x="1291" y="2601"/>
                  </a:cubicBezTo>
                  <a:cubicBezTo>
                    <a:pt x="1291" y="2601"/>
                    <a:pt x="1270" y="2601"/>
                    <a:pt x="1270" y="2581"/>
                  </a:cubicBezTo>
                  <a:lnTo>
                    <a:pt x="1230" y="2581"/>
                  </a:lnTo>
                  <a:cubicBezTo>
                    <a:pt x="1209" y="2581"/>
                    <a:pt x="1209" y="2581"/>
                    <a:pt x="1188" y="2581"/>
                  </a:cubicBezTo>
                  <a:cubicBezTo>
                    <a:pt x="1188" y="2581"/>
                    <a:pt x="1168" y="2581"/>
                    <a:pt x="1168" y="2560"/>
                  </a:cubicBezTo>
                  <a:cubicBezTo>
                    <a:pt x="1168" y="2560"/>
                    <a:pt x="1148" y="2560"/>
                    <a:pt x="1148" y="2540"/>
                  </a:cubicBezTo>
                  <a:cubicBezTo>
                    <a:pt x="1148" y="2540"/>
                    <a:pt x="1148" y="2519"/>
                    <a:pt x="1148" y="2499"/>
                  </a:cubicBezTo>
                  <a:cubicBezTo>
                    <a:pt x="1127" y="2499"/>
                    <a:pt x="1148" y="2478"/>
                    <a:pt x="1148" y="2478"/>
                  </a:cubicBezTo>
                  <a:cubicBezTo>
                    <a:pt x="1148" y="2458"/>
                    <a:pt x="1127" y="2458"/>
                    <a:pt x="1106" y="2437"/>
                  </a:cubicBezTo>
                  <a:cubicBezTo>
                    <a:pt x="1106" y="2437"/>
                    <a:pt x="1106" y="2437"/>
                    <a:pt x="1106" y="2417"/>
                  </a:cubicBezTo>
                  <a:lnTo>
                    <a:pt x="1086" y="2397"/>
                  </a:lnTo>
                  <a:cubicBezTo>
                    <a:pt x="1086" y="2376"/>
                    <a:pt x="1066" y="2376"/>
                    <a:pt x="1066" y="2355"/>
                  </a:cubicBezTo>
                  <a:lnTo>
                    <a:pt x="1066" y="2335"/>
                  </a:lnTo>
                  <a:cubicBezTo>
                    <a:pt x="1066" y="2335"/>
                    <a:pt x="1086" y="2315"/>
                    <a:pt x="1066" y="2315"/>
                  </a:cubicBezTo>
                  <a:cubicBezTo>
                    <a:pt x="1066" y="2315"/>
                    <a:pt x="1066" y="2294"/>
                    <a:pt x="1045" y="2294"/>
                  </a:cubicBezTo>
                  <a:lnTo>
                    <a:pt x="1024" y="2294"/>
                  </a:lnTo>
                  <a:cubicBezTo>
                    <a:pt x="1024" y="2273"/>
                    <a:pt x="1024" y="2253"/>
                    <a:pt x="1024" y="2253"/>
                  </a:cubicBezTo>
                  <a:cubicBezTo>
                    <a:pt x="1024" y="2233"/>
                    <a:pt x="1024" y="2233"/>
                    <a:pt x="1024" y="2212"/>
                  </a:cubicBezTo>
                  <a:cubicBezTo>
                    <a:pt x="1004" y="2212"/>
                    <a:pt x="1004" y="2191"/>
                    <a:pt x="984" y="2191"/>
                  </a:cubicBezTo>
                  <a:cubicBezTo>
                    <a:pt x="984" y="2171"/>
                    <a:pt x="963" y="2171"/>
                    <a:pt x="963" y="2171"/>
                  </a:cubicBezTo>
                  <a:lnTo>
                    <a:pt x="963" y="2151"/>
                  </a:lnTo>
                  <a:cubicBezTo>
                    <a:pt x="963" y="2130"/>
                    <a:pt x="942" y="2130"/>
                    <a:pt x="942" y="2130"/>
                  </a:cubicBezTo>
                  <a:lnTo>
                    <a:pt x="942" y="2109"/>
                  </a:lnTo>
                  <a:lnTo>
                    <a:pt x="922" y="2109"/>
                  </a:lnTo>
                  <a:lnTo>
                    <a:pt x="902" y="2109"/>
                  </a:lnTo>
                  <a:lnTo>
                    <a:pt x="881" y="2109"/>
                  </a:lnTo>
                  <a:cubicBezTo>
                    <a:pt x="860" y="2109"/>
                    <a:pt x="840" y="2109"/>
                    <a:pt x="840" y="2109"/>
                  </a:cubicBezTo>
                  <a:lnTo>
                    <a:pt x="820" y="2109"/>
                  </a:lnTo>
                  <a:cubicBezTo>
                    <a:pt x="820" y="2109"/>
                    <a:pt x="799" y="2089"/>
                    <a:pt x="778" y="2089"/>
                  </a:cubicBezTo>
                  <a:cubicBezTo>
                    <a:pt x="778" y="2089"/>
                    <a:pt x="778" y="2089"/>
                    <a:pt x="758" y="2089"/>
                  </a:cubicBezTo>
                  <a:cubicBezTo>
                    <a:pt x="758" y="2089"/>
                    <a:pt x="738" y="2089"/>
                    <a:pt x="738" y="2109"/>
                  </a:cubicBezTo>
                  <a:lnTo>
                    <a:pt x="717" y="2109"/>
                  </a:lnTo>
                  <a:cubicBezTo>
                    <a:pt x="717" y="2109"/>
                    <a:pt x="696" y="2109"/>
                    <a:pt x="696" y="2130"/>
                  </a:cubicBezTo>
                  <a:cubicBezTo>
                    <a:pt x="696" y="2130"/>
                    <a:pt x="696" y="2130"/>
                    <a:pt x="696" y="2151"/>
                  </a:cubicBezTo>
                  <a:lnTo>
                    <a:pt x="676" y="2151"/>
                  </a:lnTo>
                  <a:lnTo>
                    <a:pt x="676" y="2151"/>
                  </a:lnTo>
                  <a:lnTo>
                    <a:pt x="676" y="2130"/>
                  </a:lnTo>
                  <a:lnTo>
                    <a:pt x="676" y="2109"/>
                  </a:lnTo>
                  <a:lnTo>
                    <a:pt x="656" y="2089"/>
                  </a:lnTo>
                  <a:cubicBezTo>
                    <a:pt x="656" y="2089"/>
                    <a:pt x="656" y="2069"/>
                    <a:pt x="656" y="2048"/>
                  </a:cubicBezTo>
                  <a:lnTo>
                    <a:pt x="635" y="2048"/>
                  </a:lnTo>
                  <a:lnTo>
                    <a:pt x="635" y="2027"/>
                  </a:lnTo>
                  <a:cubicBezTo>
                    <a:pt x="635" y="2027"/>
                    <a:pt x="635" y="2027"/>
                    <a:pt x="635" y="2007"/>
                  </a:cubicBezTo>
                  <a:cubicBezTo>
                    <a:pt x="635" y="2007"/>
                    <a:pt x="635" y="2007"/>
                    <a:pt x="614" y="1987"/>
                  </a:cubicBezTo>
                  <a:lnTo>
                    <a:pt x="614" y="1987"/>
                  </a:lnTo>
                  <a:cubicBezTo>
                    <a:pt x="594" y="1966"/>
                    <a:pt x="594" y="1966"/>
                    <a:pt x="594" y="1966"/>
                  </a:cubicBezTo>
                  <a:cubicBezTo>
                    <a:pt x="594" y="1945"/>
                    <a:pt x="594" y="1945"/>
                    <a:pt x="594" y="1945"/>
                  </a:cubicBezTo>
                  <a:cubicBezTo>
                    <a:pt x="574" y="1925"/>
                    <a:pt x="574" y="1925"/>
                    <a:pt x="574" y="1905"/>
                  </a:cubicBezTo>
                  <a:cubicBezTo>
                    <a:pt x="574" y="1905"/>
                    <a:pt x="554" y="1905"/>
                    <a:pt x="554" y="1884"/>
                  </a:cubicBezTo>
                  <a:lnTo>
                    <a:pt x="554" y="1843"/>
                  </a:lnTo>
                  <a:cubicBezTo>
                    <a:pt x="554" y="1823"/>
                    <a:pt x="554" y="1802"/>
                    <a:pt x="554" y="1802"/>
                  </a:cubicBezTo>
                  <a:cubicBezTo>
                    <a:pt x="554" y="1781"/>
                    <a:pt x="574" y="1781"/>
                    <a:pt x="574" y="1761"/>
                  </a:cubicBezTo>
                  <a:cubicBezTo>
                    <a:pt x="574" y="1761"/>
                    <a:pt x="574" y="1741"/>
                    <a:pt x="574" y="1721"/>
                  </a:cubicBezTo>
                  <a:cubicBezTo>
                    <a:pt x="554" y="1721"/>
                    <a:pt x="554" y="1700"/>
                    <a:pt x="554" y="1700"/>
                  </a:cubicBezTo>
                  <a:lnTo>
                    <a:pt x="533" y="1679"/>
                  </a:lnTo>
                  <a:lnTo>
                    <a:pt x="512" y="1659"/>
                  </a:lnTo>
                  <a:cubicBezTo>
                    <a:pt x="512" y="1639"/>
                    <a:pt x="512" y="1618"/>
                    <a:pt x="512" y="1618"/>
                  </a:cubicBezTo>
                  <a:cubicBezTo>
                    <a:pt x="512" y="1597"/>
                    <a:pt x="492" y="1597"/>
                    <a:pt x="492" y="1597"/>
                  </a:cubicBezTo>
                  <a:lnTo>
                    <a:pt x="471" y="1577"/>
                  </a:lnTo>
                  <a:cubicBezTo>
                    <a:pt x="471" y="1577"/>
                    <a:pt x="451" y="1577"/>
                    <a:pt x="451" y="1557"/>
                  </a:cubicBezTo>
                  <a:cubicBezTo>
                    <a:pt x="430" y="1557"/>
                    <a:pt x="410" y="1536"/>
                    <a:pt x="410" y="1536"/>
                  </a:cubicBezTo>
                  <a:cubicBezTo>
                    <a:pt x="410" y="1515"/>
                    <a:pt x="390" y="1495"/>
                    <a:pt x="390" y="1495"/>
                  </a:cubicBezTo>
                  <a:lnTo>
                    <a:pt x="369" y="1475"/>
                  </a:lnTo>
                  <a:lnTo>
                    <a:pt x="348" y="1475"/>
                  </a:lnTo>
                  <a:cubicBezTo>
                    <a:pt x="328" y="1475"/>
                    <a:pt x="308" y="1475"/>
                    <a:pt x="308" y="1475"/>
                  </a:cubicBezTo>
                  <a:cubicBezTo>
                    <a:pt x="308" y="1454"/>
                    <a:pt x="308" y="1433"/>
                    <a:pt x="308" y="1433"/>
                  </a:cubicBezTo>
                  <a:cubicBezTo>
                    <a:pt x="287" y="1413"/>
                    <a:pt x="287" y="1393"/>
                    <a:pt x="287" y="1393"/>
                  </a:cubicBezTo>
                  <a:cubicBezTo>
                    <a:pt x="287" y="1372"/>
                    <a:pt x="266" y="1351"/>
                    <a:pt x="266" y="1351"/>
                  </a:cubicBezTo>
                  <a:cubicBezTo>
                    <a:pt x="266" y="1331"/>
                    <a:pt x="246" y="1331"/>
                    <a:pt x="246" y="1311"/>
                  </a:cubicBezTo>
                  <a:cubicBezTo>
                    <a:pt x="226" y="1311"/>
                    <a:pt x="226" y="1290"/>
                    <a:pt x="226" y="1290"/>
                  </a:cubicBezTo>
                  <a:cubicBezTo>
                    <a:pt x="205" y="1269"/>
                    <a:pt x="205" y="1249"/>
                    <a:pt x="205" y="1249"/>
                  </a:cubicBezTo>
                  <a:cubicBezTo>
                    <a:pt x="205" y="1229"/>
                    <a:pt x="205" y="1229"/>
                    <a:pt x="205" y="1208"/>
                  </a:cubicBezTo>
                  <a:cubicBezTo>
                    <a:pt x="226" y="1208"/>
                    <a:pt x="226" y="1187"/>
                    <a:pt x="226" y="1167"/>
                  </a:cubicBezTo>
                  <a:cubicBezTo>
                    <a:pt x="226" y="1167"/>
                    <a:pt x="226" y="1147"/>
                    <a:pt x="226" y="1126"/>
                  </a:cubicBezTo>
                  <a:lnTo>
                    <a:pt x="226" y="1105"/>
                  </a:lnTo>
                  <a:lnTo>
                    <a:pt x="226" y="1085"/>
                  </a:lnTo>
                  <a:lnTo>
                    <a:pt x="246" y="1065"/>
                  </a:lnTo>
                  <a:cubicBezTo>
                    <a:pt x="246" y="1065"/>
                    <a:pt x="246" y="1044"/>
                    <a:pt x="266" y="1024"/>
                  </a:cubicBezTo>
                  <a:lnTo>
                    <a:pt x="266" y="1003"/>
                  </a:lnTo>
                  <a:lnTo>
                    <a:pt x="266" y="983"/>
                  </a:lnTo>
                  <a:cubicBezTo>
                    <a:pt x="266" y="962"/>
                    <a:pt x="287" y="962"/>
                    <a:pt x="287" y="942"/>
                  </a:cubicBezTo>
                  <a:cubicBezTo>
                    <a:pt x="287" y="942"/>
                    <a:pt x="266" y="921"/>
                    <a:pt x="266" y="901"/>
                  </a:cubicBezTo>
                  <a:cubicBezTo>
                    <a:pt x="287" y="901"/>
                    <a:pt x="287" y="880"/>
                    <a:pt x="287" y="880"/>
                  </a:cubicBezTo>
                  <a:lnTo>
                    <a:pt x="308" y="880"/>
                  </a:lnTo>
                  <a:cubicBezTo>
                    <a:pt x="328" y="880"/>
                    <a:pt x="328" y="860"/>
                    <a:pt x="328" y="860"/>
                  </a:cubicBezTo>
                  <a:lnTo>
                    <a:pt x="308" y="839"/>
                  </a:lnTo>
                  <a:cubicBezTo>
                    <a:pt x="287" y="839"/>
                    <a:pt x="287" y="839"/>
                    <a:pt x="266" y="839"/>
                  </a:cubicBezTo>
                  <a:lnTo>
                    <a:pt x="266" y="839"/>
                  </a:lnTo>
                  <a:cubicBezTo>
                    <a:pt x="246" y="860"/>
                    <a:pt x="226" y="839"/>
                    <a:pt x="226" y="839"/>
                  </a:cubicBezTo>
                  <a:cubicBezTo>
                    <a:pt x="205" y="839"/>
                    <a:pt x="205" y="819"/>
                    <a:pt x="205" y="819"/>
                  </a:cubicBezTo>
                  <a:cubicBezTo>
                    <a:pt x="184" y="798"/>
                    <a:pt x="184" y="778"/>
                    <a:pt x="184" y="778"/>
                  </a:cubicBezTo>
                  <a:cubicBezTo>
                    <a:pt x="164" y="757"/>
                    <a:pt x="144" y="757"/>
                    <a:pt x="144" y="757"/>
                  </a:cubicBezTo>
                  <a:cubicBezTo>
                    <a:pt x="144" y="757"/>
                    <a:pt x="123" y="757"/>
                    <a:pt x="102" y="737"/>
                  </a:cubicBezTo>
                  <a:cubicBezTo>
                    <a:pt x="102" y="737"/>
                    <a:pt x="102" y="716"/>
                    <a:pt x="102" y="696"/>
                  </a:cubicBezTo>
                  <a:cubicBezTo>
                    <a:pt x="102" y="675"/>
                    <a:pt x="102" y="655"/>
                    <a:pt x="82" y="655"/>
                  </a:cubicBezTo>
                  <a:cubicBezTo>
                    <a:pt x="82" y="634"/>
                    <a:pt x="82" y="614"/>
                    <a:pt x="82" y="614"/>
                  </a:cubicBezTo>
                  <a:cubicBezTo>
                    <a:pt x="82" y="593"/>
                    <a:pt x="82" y="573"/>
                    <a:pt x="82" y="573"/>
                  </a:cubicBezTo>
                  <a:cubicBezTo>
                    <a:pt x="82" y="552"/>
                    <a:pt x="82" y="532"/>
                    <a:pt x="82" y="532"/>
                  </a:cubicBezTo>
                  <a:lnTo>
                    <a:pt x="62" y="511"/>
                  </a:lnTo>
                  <a:lnTo>
                    <a:pt x="62" y="491"/>
                  </a:lnTo>
                  <a:lnTo>
                    <a:pt x="62" y="470"/>
                  </a:lnTo>
                  <a:cubicBezTo>
                    <a:pt x="62" y="450"/>
                    <a:pt x="41" y="450"/>
                    <a:pt x="41" y="450"/>
                  </a:cubicBezTo>
                  <a:cubicBezTo>
                    <a:pt x="41" y="429"/>
                    <a:pt x="20" y="429"/>
                    <a:pt x="20" y="429"/>
                  </a:cubicBezTo>
                  <a:cubicBezTo>
                    <a:pt x="20" y="409"/>
                    <a:pt x="0" y="409"/>
                    <a:pt x="0" y="388"/>
                  </a:cubicBezTo>
                  <a:cubicBezTo>
                    <a:pt x="0" y="388"/>
                    <a:pt x="0" y="388"/>
                    <a:pt x="0" y="368"/>
                  </a:cubicBezTo>
                  <a:cubicBezTo>
                    <a:pt x="20" y="368"/>
                    <a:pt x="41" y="349"/>
                    <a:pt x="41" y="349"/>
                  </a:cubicBezTo>
                  <a:cubicBezTo>
                    <a:pt x="41" y="349"/>
                    <a:pt x="41" y="328"/>
                    <a:pt x="41" y="307"/>
                  </a:cubicBezTo>
                  <a:cubicBezTo>
                    <a:pt x="41" y="287"/>
                    <a:pt x="20" y="267"/>
                    <a:pt x="20" y="246"/>
                  </a:cubicBezTo>
                  <a:cubicBezTo>
                    <a:pt x="20" y="246"/>
                    <a:pt x="20" y="225"/>
                    <a:pt x="20" y="205"/>
                  </a:cubicBezTo>
                  <a:cubicBezTo>
                    <a:pt x="0" y="205"/>
                    <a:pt x="20" y="185"/>
                    <a:pt x="20" y="164"/>
                  </a:cubicBezTo>
                  <a:cubicBezTo>
                    <a:pt x="20" y="164"/>
                    <a:pt x="0" y="143"/>
                    <a:pt x="0" y="123"/>
                  </a:cubicBezTo>
                  <a:cubicBezTo>
                    <a:pt x="0" y="103"/>
                    <a:pt x="0" y="82"/>
                    <a:pt x="0" y="82"/>
                  </a:cubicBezTo>
                  <a:lnTo>
                    <a:pt x="0" y="61"/>
                  </a:lnTo>
                  <a:cubicBezTo>
                    <a:pt x="0" y="41"/>
                    <a:pt x="20" y="41"/>
                    <a:pt x="20" y="41"/>
                  </a:cubicBezTo>
                  <a:cubicBezTo>
                    <a:pt x="20" y="21"/>
                    <a:pt x="41" y="21"/>
                    <a:pt x="41" y="21"/>
                  </a:cubicBezTo>
                  <a:cubicBezTo>
                    <a:pt x="62" y="21"/>
                    <a:pt x="62" y="21"/>
                    <a:pt x="62" y="0"/>
                  </a:cubicBezTo>
                  <a:cubicBezTo>
                    <a:pt x="82" y="0"/>
                    <a:pt x="82" y="0"/>
                    <a:pt x="82" y="0"/>
                  </a:cubicBezTo>
                  <a:lnTo>
                    <a:pt x="82" y="21"/>
                  </a:lnTo>
                  <a:cubicBezTo>
                    <a:pt x="102" y="41"/>
                    <a:pt x="123" y="61"/>
                    <a:pt x="123" y="61"/>
                  </a:cubicBezTo>
                  <a:cubicBezTo>
                    <a:pt x="144" y="61"/>
                    <a:pt x="144" y="61"/>
                    <a:pt x="164" y="61"/>
                  </a:cubicBezTo>
                  <a:cubicBezTo>
                    <a:pt x="164" y="82"/>
                    <a:pt x="184" y="82"/>
                    <a:pt x="184" y="82"/>
                  </a:cubicBezTo>
                  <a:cubicBezTo>
                    <a:pt x="184" y="103"/>
                    <a:pt x="205" y="103"/>
                    <a:pt x="226" y="103"/>
                  </a:cubicBezTo>
                  <a:cubicBezTo>
                    <a:pt x="226" y="103"/>
                    <a:pt x="246" y="103"/>
                    <a:pt x="266" y="103"/>
                  </a:cubicBezTo>
                  <a:cubicBezTo>
                    <a:pt x="266" y="103"/>
                    <a:pt x="287" y="123"/>
                    <a:pt x="287" y="143"/>
                  </a:cubicBezTo>
                  <a:cubicBezTo>
                    <a:pt x="287" y="143"/>
                    <a:pt x="287" y="164"/>
                    <a:pt x="308" y="164"/>
                  </a:cubicBezTo>
                  <a:lnTo>
                    <a:pt x="328" y="164"/>
                  </a:lnTo>
                  <a:cubicBezTo>
                    <a:pt x="328" y="143"/>
                    <a:pt x="328" y="143"/>
                    <a:pt x="348" y="143"/>
                  </a:cubicBezTo>
                  <a:lnTo>
                    <a:pt x="348" y="123"/>
                  </a:lnTo>
                </a:path>
              </a:pathLst>
            </a:custGeom>
            <a:solidFill>
              <a:schemeClr val="bg1">
                <a:lumMod val="75000"/>
              </a:schemeClr>
            </a:solid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highlight>
                  <a:srgbClr val="C0C0C0"/>
                </a:highlight>
                <a:latin typeface="Verdana" panose="020B0604030504040204" pitchFamily="34" charset="0"/>
              </a:endParaRPr>
            </a:p>
          </p:txBody>
        </p:sp>
        <p:sp>
          <p:nvSpPr>
            <p:cNvPr id="2055" name="Freeform 54">
              <a:extLst>
                <a:ext uri="{FF2B5EF4-FFF2-40B4-BE49-F238E27FC236}">
                  <a16:creationId xmlns:a16="http://schemas.microsoft.com/office/drawing/2014/main" id="{1DC74EE5-DF48-44E6-99D3-E7F830BAD889}"/>
                </a:ext>
              </a:extLst>
            </p:cNvPr>
            <p:cNvSpPr>
              <a:spLocks noChangeArrowheads="1"/>
            </p:cNvSpPr>
            <p:nvPr/>
          </p:nvSpPr>
          <p:spPr bwMode="auto">
            <a:xfrm>
              <a:off x="825500" y="5408613"/>
              <a:ext cx="258763" cy="325437"/>
            </a:xfrm>
            <a:custGeom>
              <a:avLst/>
              <a:gdLst>
                <a:gd name="T0" fmla="*/ 718 w 719"/>
                <a:gd name="T1" fmla="*/ 184 h 903"/>
                <a:gd name="T2" fmla="*/ 718 w 719"/>
                <a:gd name="T3" fmla="*/ 205 h 903"/>
                <a:gd name="T4" fmla="*/ 636 w 719"/>
                <a:gd name="T5" fmla="*/ 266 h 903"/>
                <a:gd name="T6" fmla="*/ 410 w 719"/>
                <a:gd name="T7" fmla="*/ 348 h 903"/>
                <a:gd name="T8" fmla="*/ 452 w 719"/>
                <a:gd name="T9" fmla="*/ 635 h 903"/>
                <a:gd name="T10" fmla="*/ 431 w 719"/>
                <a:gd name="T11" fmla="*/ 696 h 903"/>
                <a:gd name="T12" fmla="*/ 370 w 719"/>
                <a:gd name="T13" fmla="*/ 717 h 903"/>
                <a:gd name="T14" fmla="*/ 328 w 719"/>
                <a:gd name="T15" fmla="*/ 738 h 903"/>
                <a:gd name="T16" fmla="*/ 246 w 719"/>
                <a:gd name="T17" fmla="*/ 758 h 903"/>
                <a:gd name="T18" fmla="*/ 185 w 719"/>
                <a:gd name="T19" fmla="*/ 799 h 903"/>
                <a:gd name="T20" fmla="*/ 144 w 719"/>
                <a:gd name="T21" fmla="*/ 860 h 903"/>
                <a:gd name="T22" fmla="*/ 21 w 719"/>
                <a:gd name="T23" fmla="*/ 902 h 903"/>
                <a:gd name="T24" fmla="*/ 0 w 719"/>
                <a:gd name="T25" fmla="*/ 881 h 903"/>
                <a:gd name="T26" fmla="*/ 0 w 719"/>
                <a:gd name="T27" fmla="*/ 860 h 903"/>
                <a:gd name="T28" fmla="*/ 42 w 719"/>
                <a:gd name="T29" fmla="*/ 820 h 903"/>
                <a:gd name="T30" fmla="*/ 42 w 719"/>
                <a:gd name="T31" fmla="*/ 778 h 903"/>
                <a:gd name="T32" fmla="*/ 42 w 719"/>
                <a:gd name="T33" fmla="*/ 717 h 903"/>
                <a:gd name="T34" fmla="*/ 42 w 719"/>
                <a:gd name="T35" fmla="*/ 676 h 903"/>
                <a:gd name="T36" fmla="*/ 42 w 719"/>
                <a:gd name="T37" fmla="*/ 656 h 903"/>
                <a:gd name="T38" fmla="*/ 62 w 719"/>
                <a:gd name="T39" fmla="*/ 594 h 903"/>
                <a:gd name="T40" fmla="*/ 82 w 719"/>
                <a:gd name="T41" fmla="*/ 574 h 903"/>
                <a:gd name="T42" fmla="*/ 103 w 719"/>
                <a:gd name="T43" fmla="*/ 532 h 903"/>
                <a:gd name="T44" fmla="*/ 103 w 719"/>
                <a:gd name="T45" fmla="*/ 471 h 903"/>
                <a:gd name="T46" fmla="*/ 103 w 719"/>
                <a:gd name="T47" fmla="*/ 430 h 903"/>
                <a:gd name="T48" fmla="*/ 124 w 719"/>
                <a:gd name="T49" fmla="*/ 328 h 903"/>
                <a:gd name="T50" fmla="*/ 124 w 719"/>
                <a:gd name="T51" fmla="*/ 266 h 903"/>
                <a:gd name="T52" fmla="*/ 124 w 719"/>
                <a:gd name="T53" fmla="*/ 184 h 903"/>
                <a:gd name="T54" fmla="*/ 124 w 719"/>
                <a:gd name="T55" fmla="*/ 123 h 903"/>
                <a:gd name="T56" fmla="*/ 185 w 719"/>
                <a:gd name="T57" fmla="*/ 123 h 903"/>
                <a:gd name="T58" fmla="*/ 246 w 719"/>
                <a:gd name="T59" fmla="*/ 164 h 903"/>
                <a:gd name="T60" fmla="*/ 328 w 719"/>
                <a:gd name="T61" fmla="*/ 226 h 903"/>
                <a:gd name="T62" fmla="*/ 656 w 719"/>
                <a:gd name="T63" fmla="*/ 0 h 903"/>
                <a:gd name="T64" fmla="*/ 697 w 719"/>
                <a:gd name="T65" fmla="*/ 82 h 903"/>
                <a:gd name="T66" fmla="*/ 718 w 719"/>
                <a:gd name="T67" fmla="*/ 184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9" h="903">
                  <a:moveTo>
                    <a:pt x="718" y="184"/>
                  </a:moveTo>
                  <a:lnTo>
                    <a:pt x="718" y="184"/>
                  </a:lnTo>
                  <a:lnTo>
                    <a:pt x="718" y="184"/>
                  </a:lnTo>
                  <a:cubicBezTo>
                    <a:pt x="718" y="184"/>
                    <a:pt x="718" y="184"/>
                    <a:pt x="718" y="205"/>
                  </a:cubicBezTo>
                  <a:cubicBezTo>
                    <a:pt x="697" y="205"/>
                    <a:pt x="697" y="246"/>
                    <a:pt x="697" y="246"/>
                  </a:cubicBezTo>
                  <a:cubicBezTo>
                    <a:pt x="677" y="266"/>
                    <a:pt x="656" y="266"/>
                    <a:pt x="636" y="266"/>
                  </a:cubicBezTo>
                  <a:cubicBezTo>
                    <a:pt x="615" y="287"/>
                    <a:pt x="574" y="287"/>
                    <a:pt x="574" y="308"/>
                  </a:cubicBezTo>
                  <a:cubicBezTo>
                    <a:pt x="534" y="308"/>
                    <a:pt x="452" y="328"/>
                    <a:pt x="410" y="348"/>
                  </a:cubicBezTo>
                  <a:cubicBezTo>
                    <a:pt x="390" y="368"/>
                    <a:pt x="328" y="389"/>
                    <a:pt x="328" y="389"/>
                  </a:cubicBezTo>
                  <a:cubicBezTo>
                    <a:pt x="452" y="635"/>
                    <a:pt x="452" y="635"/>
                    <a:pt x="452" y="635"/>
                  </a:cubicBezTo>
                  <a:cubicBezTo>
                    <a:pt x="452" y="676"/>
                    <a:pt x="452" y="676"/>
                    <a:pt x="452" y="676"/>
                  </a:cubicBezTo>
                  <a:cubicBezTo>
                    <a:pt x="431" y="696"/>
                    <a:pt x="431" y="696"/>
                    <a:pt x="431" y="696"/>
                  </a:cubicBezTo>
                  <a:cubicBezTo>
                    <a:pt x="390" y="696"/>
                    <a:pt x="390" y="696"/>
                    <a:pt x="390" y="696"/>
                  </a:cubicBezTo>
                  <a:cubicBezTo>
                    <a:pt x="370" y="717"/>
                    <a:pt x="370" y="717"/>
                    <a:pt x="370" y="717"/>
                  </a:cubicBezTo>
                  <a:cubicBezTo>
                    <a:pt x="349" y="738"/>
                    <a:pt x="349" y="738"/>
                    <a:pt x="349" y="738"/>
                  </a:cubicBezTo>
                  <a:cubicBezTo>
                    <a:pt x="328" y="738"/>
                    <a:pt x="328" y="738"/>
                    <a:pt x="328" y="738"/>
                  </a:cubicBezTo>
                  <a:cubicBezTo>
                    <a:pt x="288" y="738"/>
                    <a:pt x="288" y="738"/>
                    <a:pt x="288" y="738"/>
                  </a:cubicBezTo>
                  <a:cubicBezTo>
                    <a:pt x="246" y="758"/>
                    <a:pt x="246" y="758"/>
                    <a:pt x="246" y="758"/>
                  </a:cubicBezTo>
                  <a:cubicBezTo>
                    <a:pt x="206" y="778"/>
                    <a:pt x="206" y="778"/>
                    <a:pt x="206" y="778"/>
                  </a:cubicBezTo>
                  <a:cubicBezTo>
                    <a:pt x="185" y="799"/>
                    <a:pt x="185" y="799"/>
                    <a:pt x="185" y="799"/>
                  </a:cubicBezTo>
                  <a:cubicBezTo>
                    <a:pt x="164" y="840"/>
                    <a:pt x="164" y="840"/>
                    <a:pt x="164" y="840"/>
                  </a:cubicBezTo>
                  <a:cubicBezTo>
                    <a:pt x="144" y="860"/>
                    <a:pt x="144" y="860"/>
                    <a:pt x="144" y="860"/>
                  </a:cubicBezTo>
                  <a:cubicBezTo>
                    <a:pt x="103" y="902"/>
                    <a:pt x="103" y="902"/>
                    <a:pt x="103" y="902"/>
                  </a:cubicBezTo>
                  <a:cubicBezTo>
                    <a:pt x="21" y="902"/>
                    <a:pt x="21" y="902"/>
                    <a:pt x="21" y="902"/>
                  </a:cubicBezTo>
                  <a:cubicBezTo>
                    <a:pt x="0" y="881"/>
                    <a:pt x="0" y="881"/>
                    <a:pt x="0" y="881"/>
                  </a:cubicBezTo>
                  <a:lnTo>
                    <a:pt x="0" y="881"/>
                  </a:lnTo>
                  <a:cubicBezTo>
                    <a:pt x="0" y="881"/>
                    <a:pt x="0" y="881"/>
                    <a:pt x="0" y="860"/>
                  </a:cubicBezTo>
                  <a:lnTo>
                    <a:pt x="0" y="860"/>
                  </a:lnTo>
                  <a:cubicBezTo>
                    <a:pt x="0" y="860"/>
                    <a:pt x="0" y="840"/>
                    <a:pt x="21" y="840"/>
                  </a:cubicBezTo>
                  <a:cubicBezTo>
                    <a:pt x="21" y="840"/>
                    <a:pt x="21" y="840"/>
                    <a:pt x="42" y="820"/>
                  </a:cubicBezTo>
                  <a:lnTo>
                    <a:pt x="42" y="799"/>
                  </a:lnTo>
                  <a:lnTo>
                    <a:pt x="42" y="778"/>
                  </a:lnTo>
                  <a:cubicBezTo>
                    <a:pt x="42" y="758"/>
                    <a:pt x="42" y="758"/>
                    <a:pt x="42" y="738"/>
                  </a:cubicBezTo>
                  <a:lnTo>
                    <a:pt x="42" y="717"/>
                  </a:lnTo>
                  <a:lnTo>
                    <a:pt x="42" y="696"/>
                  </a:lnTo>
                  <a:cubicBezTo>
                    <a:pt x="42" y="696"/>
                    <a:pt x="21" y="676"/>
                    <a:pt x="42" y="676"/>
                  </a:cubicBezTo>
                  <a:lnTo>
                    <a:pt x="42" y="656"/>
                  </a:lnTo>
                  <a:lnTo>
                    <a:pt x="42" y="656"/>
                  </a:lnTo>
                  <a:cubicBezTo>
                    <a:pt x="62" y="635"/>
                    <a:pt x="62" y="635"/>
                    <a:pt x="62" y="635"/>
                  </a:cubicBezTo>
                  <a:cubicBezTo>
                    <a:pt x="62" y="614"/>
                    <a:pt x="62" y="614"/>
                    <a:pt x="62" y="594"/>
                  </a:cubicBezTo>
                  <a:lnTo>
                    <a:pt x="82" y="594"/>
                  </a:lnTo>
                  <a:lnTo>
                    <a:pt x="82" y="574"/>
                  </a:lnTo>
                  <a:lnTo>
                    <a:pt x="103" y="553"/>
                  </a:lnTo>
                  <a:lnTo>
                    <a:pt x="103" y="532"/>
                  </a:lnTo>
                  <a:cubicBezTo>
                    <a:pt x="103" y="512"/>
                    <a:pt x="103" y="512"/>
                    <a:pt x="103" y="492"/>
                  </a:cubicBezTo>
                  <a:lnTo>
                    <a:pt x="103" y="471"/>
                  </a:lnTo>
                  <a:lnTo>
                    <a:pt x="103" y="471"/>
                  </a:lnTo>
                  <a:cubicBezTo>
                    <a:pt x="103" y="450"/>
                    <a:pt x="103" y="430"/>
                    <a:pt x="103" y="430"/>
                  </a:cubicBezTo>
                  <a:cubicBezTo>
                    <a:pt x="103" y="410"/>
                    <a:pt x="124" y="389"/>
                    <a:pt x="124" y="389"/>
                  </a:cubicBezTo>
                  <a:cubicBezTo>
                    <a:pt x="124" y="368"/>
                    <a:pt x="124" y="348"/>
                    <a:pt x="124" y="328"/>
                  </a:cubicBezTo>
                  <a:lnTo>
                    <a:pt x="103" y="287"/>
                  </a:lnTo>
                  <a:cubicBezTo>
                    <a:pt x="103" y="266"/>
                    <a:pt x="124" y="266"/>
                    <a:pt x="124" y="266"/>
                  </a:cubicBezTo>
                  <a:cubicBezTo>
                    <a:pt x="124" y="246"/>
                    <a:pt x="124" y="246"/>
                    <a:pt x="124" y="246"/>
                  </a:cubicBezTo>
                  <a:cubicBezTo>
                    <a:pt x="124" y="226"/>
                    <a:pt x="124" y="184"/>
                    <a:pt x="124" y="184"/>
                  </a:cubicBezTo>
                  <a:cubicBezTo>
                    <a:pt x="124" y="164"/>
                    <a:pt x="124" y="144"/>
                    <a:pt x="124" y="123"/>
                  </a:cubicBezTo>
                  <a:lnTo>
                    <a:pt x="124" y="123"/>
                  </a:lnTo>
                  <a:lnTo>
                    <a:pt x="144" y="123"/>
                  </a:lnTo>
                  <a:cubicBezTo>
                    <a:pt x="144" y="123"/>
                    <a:pt x="164" y="123"/>
                    <a:pt x="185" y="123"/>
                  </a:cubicBezTo>
                  <a:cubicBezTo>
                    <a:pt x="185" y="123"/>
                    <a:pt x="206" y="123"/>
                    <a:pt x="206" y="144"/>
                  </a:cubicBezTo>
                  <a:cubicBezTo>
                    <a:pt x="226" y="144"/>
                    <a:pt x="226" y="164"/>
                    <a:pt x="246" y="164"/>
                  </a:cubicBezTo>
                  <a:cubicBezTo>
                    <a:pt x="246" y="184"/>
                    <a:pt x="267" y="205"/>
                    <a:pt x="288" y="205"/>
                  </a:cubicBezTo>
                  <a:cubicBezTo>
                    <a:pt x="288" y="226"/>
                    <a:pt x="308" y="226"/>
                    <a:pt x="328" y="226"/>
                  </a:cubicBezTo>
                  <a:lnTo>
                    <a:pt x="370" y="205"/>
                  </a:lnTo>
                  <a:cubicBezTo>
                    <a:pt x="656" y="0"/>
                    <a:pt x="656" y="0"/>
                    <a:pt x="656" y="0"/>
                  </a:cubicBezTo>
                  <a:cubicBezTo>
                    <a:pt x="656" y="0"/>
                    <a:pt x="677" y="20"/>
                    <a:pt x="677" y="41"/>
                  </a:cubicBezTo>
                  <a:cubicBezTo>
                    <a:pt x="677" y="41"/>
                    <a:pt x="677" y="62"/>
                    <a:pt x="697" y="82"/>
                  </a:cubicBezTo>
                  <a:cubicBezTo>
                    <a:pt x="697" y="82"/>
                    <a:pt x="697" y="102"/>
                    <a:pt x="697" y="123"/>
                  </a:cubicBezTo>
                  <a:cubicBezTo>
                    <a:pt x="697" y="123"/>
                    <a:pt x="718" y="164"/>
                    <a:pt x="718" y="184"/>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056" name="Freeform 55">
              <a:extLst>
                <a:ext uri="{FF2B5EF4-FFF2-40B4-BE49-F238E27FC236}">
                  <a16:creationId xmlns:a16="http://schemas.microsoft.com/office/drawing/2014/main" id="{21426777-233F-405A-B05D-E4E23582D04C}"/>
                </a:ext>
              </a:extLst>
            </p:cNvPr>
            <p:cNvSpPr>
              <a:spLocks noChangeArrowheads="1"/>
            </p:cNvSpPr>
            <p:nvPr/>
          </p:nvSpPr>
          <p:spPr bwMode="auto">
            <a:xfrm>
              <a:off x="869950" y="5091113"/>
              <a:ext cx="420688" cy="398462"/>
            </a:xfrm>
            <a:custGeom>
              <a:avLst/>
              <a:gdLst>
                <a:gd name="T0" fmla="*/ 1127 w 1169"/>
                <a:gd name="T1" fmla="*/ 0 h 1108"/>
                <a:gd name="T2" fmla="*/ 1127 w 1169"/>
                <a:gd name="T3" fmla="*/ 20 h 1108"/>
                <a:gd name="T4" fmla="*/ 1086 w 1169"/>
                <a:gd name="T5" fmla="*/ 102 h 1108"/>
                <a:gd name="T6" fmla="*/ 1004 w 1169"/>
                <a:gd name="T7" fmla="*/ 123 h 1108"/>
                <a:gd name="T8" fmla="*/ 942 w 1169"/>
                <a:gd name="T9" fmla="*/ 143 h 1108"/>
                <a:gd name="T10" fmla="*/ 901 w 1169"/>
                <a:gd name="T11" fmla="*/ 205 h 1108"/>
                <a:gd name="T12" fmla="*/ 922 w 1169"/>
                <a:gd name="T13" fmla="*/ 369 h 1108"/>
                <a:gd name="T14" fmla="*/ 901 w 1169"/>
                <a:gd name="T15" fmla="*/ 573 h 1108"/>
                <a:gd name="T16" fmla="*/ 532 w 1169"/>
                <a:gd name="T17" fmla="*/ 881 h 1108"/>
                <a:gd name="T18" fmla="*/ 204 w 1169"/>
                <a:gd name="T19" fmla="*/ 1107 h 1108"/>
                <a:gd name="T20" fmla="*/ 122 w 1169"/>
                <a:gd name="T21" fmla="*/ 1045 h 1108"/>
                <a:gd name="T22" fmla="*/ 61 w 1169"/>
                <a:gd name="T23" fmla="*/ 1004 h 1108"/>
                <a:gd name="T24" fmla="*/ 0 w 1169"/>
                <a:gd name="T25" fmla="*/ 1004 h 1108"/>
                <a:gd name="T26" fmla="*/ 0 w 1169"/>
                <a:gd name="T27" fmla="*/ 922 h 1108"/>
                <a:gd name="T28" fmla="*/ 40 w 1169"/>
                <a:gd name="T29" fmla="*/ 881 h 1108"/>
                <a:gd name="T30" fmla="*/ 82 w 1169"/>
                <a:gd name="T31" fmla="*/ 819 h 1108"/>
                <a:gd name="T32" fmla="*/ 122 w 1169"/>
                <a:gd name="T33" fmla="*/ 758 h 1108"/>
                <a:gd name="T34" fmla="*/ 164 w 1169"/>
                <a:gd name="T35" fmla="*/ 717 h 1108"/>
                <a:gd name="T36" fmla="*/ 184 w 1169"/>
                <a:gd name="T37" fmla="*/ 676 h 1108"/>
                <a:gd name="T38" fmla="*/ 143 w 1169"/>
                <a:gd name="T39" fmla="*/ 635 h 1108"/>
                <a:gd name="T40" fmla="*/ 82 w 1169"/>
                <a:gd name="T41" fmla="*/ 615 h 1108"/>
                <a:gd name="T42" fmla="*/ 61 w 1169"/>
                <a:gd name="T43" fmla="*/ 573 h 1108"/>
                <a:gd name="T44" fmla="*/ 40 w 1169"/>
                <a:gd name="T45" fmla="*/ 573 h 1108"/>
                <a:gd name="T46" fmla="*/ 20 w 1169"/>
                <a:gd name="T47" fmla="*/ 348 h 1108"/>
                <a:gd name="T48" fmla="*/ 40 w 1169"/>
                <a:gd name="T49" fmla="*/ 287 h 1108"/>
                <a:gd name="T50" fmla="*/ 82 w 1169"/>
                <a:gd name="T51" fmla="*/ 266 h 1108"/>
                <a:gd name="T52" fmla="*/ 122 w 1169"/>
                <a:gd name="T53" fmla="*/ 307 h 1108"/>
                <a:gd name="T54" fmla="*/ 164 w 1169"/>
                <a:gd name="T55" fmla="*/ 287 h 1108"/>
                <a:gd name="T56" fmla="*/ 204 w 1169"/>
                <a:gd name="T57" fmla="*/ 205 h 1108"/>
                <a:gd name="T58" fmla="*/ 204 w 1169"/>
                <a:gd name="T59" fmla="*/ 123 h 1108"/>
                <a:gd name="T60" fmla="*/ 246 w 1169"/>
                <a:gd name="T61" fmla="*/ 123 h 1108"/>
                <a:gd name="T62" fmla="*/ 328 w 1169"/>
                <a:gd name="T63" fmla="*/ 164 h 1108"/>
                <a:gd name="T64" fmla="*/ 430 w 1169"/>
                <a:gd name="T65" fmla="*/ 123 h 1108"/>
                <a:gd name="T66" fmla="*/ 491 w 1169"/>
                <a:gd name="T67" fmla="*/ 102 h 1108"/>
                <a:gd name="T68" fmla="*/ 614 w 1169"/>
                <a:gd name="T69" fmla="*/ 123 h 1108"/>
                <a:gd name="T70" fmla="*/ 758 w 1169"/>
                <a:gd name="T71" fmla="*/ 82 h 1108"/>
                <a:gd name="T72" fmla="*/ 881 w 1169"/>
                <a:gd name="T73" fmla="*/ 41 h 1108"/>
                <a:gd name="T74" fmla="*/ 1024 w 1169"/>
                <a:gd name="T75" fmla="*/ 20 h 1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9" h="1108">
                  <a:moveTo>
                    <a:pt x="1127" y="0"/>
                  </a:moveTo>
                  <a:lnTo>
                    <a:pt x="1127" y="0"/>
                  </a:lnTo>
                  <a:cubicBezTo>
                    <a:pt x="1127" y="0"/>
                    <a:pt x="1147" y="0"/>
                    <a:pt x="1168" y="0"/>
                  </a:cubicBezTo>
                  <a:cubicBezTo>
                    <a:pt x="1168" y="0"/>
                    <a:pt x="1147" y="20"/>
                    <a:pt x="1127" y="20"/>
                  </a:cubicBezTo>
                  <a:cubicBezTo>
                    <a:pt x="1127" y="41"/>
                    <a:pt x="1127" y="61"/>
                    <a:pt x="1106" y="61"/>
                  </a:cubicBezTo>
                  <a:cubicBezTo>
                    <a:pt x="1106" y="82"/>
                    <a:pt x="1086" y="82"/>
                    <a:pt x="1086" y="102"/>
                  </a:cubicBezTo>
                  <a:cubicBezTo>
                    <a:pt x="1065" y="102"/>
                    <a:pt x="1065" y="102"/>
                    <a:pt x="1045" y="123"/>
                  </a:cubicBezTo>
                  <a:cubicBezTo>
                    <a:pt x="1045" y="123"/>
                    <a:pt x="1024" y="123"/>
                    <a:pt x="1004" y="123"/>
                  </a:cubicBezTo>
                  <a:cubicBezTo>
                    <a:pt x="1004" y="123"/>
                    <a:pt x="983" y="123"/>
                    <a:pt x="963" y="123"/>
                  </a:cubicBezTo>
                  <a:cubicBezTo>
                    <a:pt x="963" y="143"/>
                    <a:pt x="963" y="143"/>
                    <a:pt x="942" y="143"/>
                  </a:cubicBezTo>
                  <a:lnTo>
                    <a:pt x="922" y="164"/>
                  </a:lnTo>
                  <a:cubicBezTo>
                    <a:pt x="922" y="184"/>
                    <a:pt x="901" y="205"/>
                    <a:pt x="901" y="205"/>
                  </a:cubicBezTo>
                  <a:cubicBezTo>
                    <a:pt x="901" y="225"/>
                    <a:pt x="922" y="246"/>
                    <a:pt x="922" y="266"/>
                  </a:cubicBezTo>
                  <a:cubicBezTo>
                    <a:pt x="922" y="287"/>
                    <a:pt x="922" y="328"/>
                    <a:pt x="922" y="369"/>
                  </a:cubicBezTo>
                  <a:cubicBezTo>
                    <a:pt x="922" y="389"/>
                    <a:pt x="922" y="451"/>
                    <a:pt x="922" y="471"/>
                  </a:cubicBezTo>
                  <a:cubicBezTo>
                    <a:pt x="901" y="492"/>
                    <a:pt x="901" y="553"/>
                    <a:pt x="901" y="573"/>
                  </a:cubicBezTo>
                  <a:lnTo>
                    <a:pt x="860" y="635"/>
                  </a:lnTo>
                  <a:cubicBezTo>
                    <a:pt x="532" y="881"/>
                    <a:pt x="532" y="881"/>
                    <a:pt x="532" y="881"/>
                  </a:cubicBezTo>
                  <a:cubicBezTo>
                    <a:pt x="246" y="1086"/>
                    <a:pt x="246" y="1086"/>
                    <a:pt x="246" y="1086"/>
                  </a:cubicBezTo>
                  <a:lnTo>
                    <a:pt x="204" y="1107"/>
                  </a:lnTo>
                  <a:cubicBezTo>
                    <a:pt x="184" y="1107"/>
                    <a:pt x="164" y="1107"/>
                    <a:pt x="164" y="1086"/>
                  </a:cubicBezTo>
                  <a:cubicBezTo>
                    <a:pt x="143" y="1086"/>
                    <a:pt x="122" y="1065"/>
                    <a:pt x="122" y="1045"/>
                  </a:cubicBezTo>
                  <a:cubicBezTo>
                    <a:pt x="102" y="1045"/>
                    <a:pt x="102" y="1025"/>
                    <a:pt x="82" y="1025"/>
                  </a:cubicBezTo>
                  <a:cubicBezTo>
                    <a:pt x="82" y="1004"/>
                    <a:pt x="61" y="1004"/>
                    <a:pt x="61" y="1004"/>
                  </a:cubicBezTo>
                  <a:cubicBezTo>
                    <a:pt x="40" y="1004"/>
                    <a:pt x="20" y="1004"/>
                    <a:pt x="20" y="1004"/>
                  </a:cubicBezTo>
                  <a:lnTo>
                    <a:pt x="0" y="1004"/>
                  </a:lnTo>
                  <a:lnTo>
                    <a:pt x="0" y="963"/>
                  </a:lnTo>
                  <a:cubicBezTo>
                    <a:pt x="0" y="943"/>
                    <a:pt x="0" y="943"/>
                    <a:pt x="0" y="922"/>
                  </a:cubicBezTo>
                  <a:cubicBezTo>
                    <a:pt x="0" y="922"/>
                    <a:pt x="20" y="922"/>
                    <a:pt x="20" y="901"/>
                  </a:cubicBezTo>
                  <a:lnTo>
                    <a:pt x="40" y="881"/>
                  </a:lnTo>
                  <a:cubicBezTo>
                    <a:pt x="40" y="881"/>
                    <a:pt x="61" y="861"/>
                    <a:pt x="61" y="840"/>
                  </a:cubicBezTo>
                  <a:cubicBezTo>
                    <a:pt x="61" y="840"/>
                    <a:pt x="61" y="819"/>
                    <a:pt x="82" y="819"/>
                  </a:cubicBezTo>
                  <a:cubicBezTo>
                    <a:pt x="82" y="799"/>
                    <a:pt x="82" y="799"/>
                    <a:pt x="102" y="799"/>
                  </a:cubicBezTo>
                  <a:cubicBezTo>
                    <a:pt x="102" y="779"/>
                    <a:pt x="122" y="779"/>
                    <a:pt x="122" y="758"/>
                  </a:cubicBezTo>
                  <a:cubicBezTo>
                    <a:pt x="122" y="758"/>
                    <a:pt x="122" y="737"/>
                    <a:pt x="143" y="737"/>
                  </a:cubicBezTo>
                  <a:cubicBezTo>
                    <a:pt x="143" y="737"/>
                    <a:pt x="143" y="717"/>
                    <a:pt x="164" y="717"/>
                  </a:cubicBezTo>
                  <a:lnTo>
                    <a:pt x="184" y="717"/>
                  </a:lnTo>
                  <a:cubicBezTo>
                    <a:pt x="184" y="697"/>
                    <a:pt x="184" y="697"/>
                    <a:pt x="184" y="676"/>
                  </a:cubicBezTo>
                  <a:lnTo>
                    <a:pt x="164" y="655"/>
                  </a:lnTo>
                  <a:cubicBezTo>
                    <a:pt x="164" y="635"/>
                    <a:pt x="143" y="635"/>
                    <a:pt x="143" y="635"/>
                  </a:cubicBezTo>
                  <a:cubicBezTo>
                    <a:pt x="143" y="615"/>
                    <a:pt x="122" y="615"/>
                    <a:pt x="122" y="615"/>
                  </a:cubicBezTo>
                  <a:cubicBezTo>
                    <a:pt x="102" y="615"/>
                    <a:pt x="102" y="615"/>
                    <a:pt x="82" y="615"/>
                  </a:cubicBezTo>
                  <a:lnTo>
                    <a:pt x="82" y="594"/>
                  </a:lnTo>
                  <a:cubicBezTo>
                    <a:pt x="61" y="594"/>
                    <a:pt x="61" y="573"/>
                    <a:pt x="61" y="573"/>
                  </a:cubicBezTo>
                  <a:lnTo>
                    <a:pt x="40" y="573"/>
                  </a:lnTo>
                  <a:lnTo>
                    <a:pt x="40" y="573"/>
                  </a:lnTo>
                  <a:cubicBezTo>
                    <a:pt x="40" y="533"/>
                    <a:pt x="61" y="492"/>
                    <a:pt x="40" y="451"/>
                  </a:cubicBezTo>
                  <a:cubicBezTo>
                    <a:pt x="40" y="430"/>
                    <a:pt x="20" y="369"/>
                    <a:pt x="20" y="348"/>
                  </a:cubicBezTo>
                  <a:cubicBezTo>
                    <a:pt x="20" y="328"/>
                    <a:pt x="20" y="307"/>
                    <a:pt x="20" y="307"/>
                  </a:cubicBezTo>
                  <a:lnTo>
                    <a:pt x="40" y="287"/>
                  </a:lnTo>
                  <a:cubicBezTo>
                    <a:pt x="40" y="266"/>
                    <a:pt x="40" y="266"/>
                    <a:pt x="40" y="246"/>
                  </a:cubicBezTo>
                  <a:cubicBezTo>
                    <a:pt x="61" y="266"/>
                    <a:pt x="61" y="266"/>
                    <a:pt x="82" y="266"/>
                  </a:cubicBezTo>
                  <a:cubicBezTo>
                    <a:pt x="82" y="266"/>
                    <a:pt x="82" y="287"/>
                    <a:pt x="82" y="307"/>
                  </a:cubicBezTo>
                  <a:cubicBezTo>
                    <a:pt x="102" y="307"/>
                    <a:pt x="122" y="307"/>
                    <a:pt x="122" y="307"/>
                  </a:cubicBezTo>
                  <a:cubicBezTo>
                    <a:pt x="143" y="307"/>
                    <a:pt x="143" y="287"/>
                    <a:pt x="143" y="287"/>
                  </a:cubicBezTo>
                  <a:cubicBezTo>
                    <a:pt x="143" y="266"/>
                    <a:pt x="164" y="287"/>
                    <a:pt x="164" y="287"/>
                  </a:cubicBezTo>
                  <a:cubicBezTo>
                    <a:pt x="184" y="287"/>
                    <a:pt x="184" y="266"/>
                    <a:pt x="204" y="266"/>
                  </a:cubicBezTo>
                  <a:cubicBezTo>
                    <a:pt x="204" y="246"/>
                    <a:pt x="204" y="225"/>
                    <a:pt x="204" y="205"/>
                  </a:cubicBezTo>
                  <a:lnTo>
                    <a:pt x="184" y="184"/>
                  </a:lnTo>
                  <a:cubicBezTo>
                    <a:pt x="184" y="164"/>
                    <a:pt x="184" y="123"/>
                    <a:pt x="204" y="123"/>
                  </a:cubicBezTo>
                  <a:cubicBezTo>
                    <a:pt x="204" y="102"/>
                    <a:pt x="225" y="102"/>
                    <a:pt x="225" y="102"/>
                  </a:cubicBezTo>
                  <a:cubicBezTo>
                    <a:pt x="246" y="102"/>
                    <a:pt x="246" y="102"/>
                    <a:pt x="246" y="123"/>
                  </a:cubicBezTo>
                  <a:cubicBezTo>
                    <a:pt x="266" y="123"/>
                    <a:pt x="266" y="143"/>
                    <a:pt x="286" y="164"/>
                  </a:cubicBezTo>
                  <a:cubicBezTo>
                    <a:pt x="286" y="164"/>
                    <a:pt x="307" y="164"/>
                    <a:pt x="328" y="164"/>
                  </a:cubicBezTo>
                  <a:cubicBezTo>
                    <a:pt x="328" y="164"/>
                    <a:pt x="348" y="143"/>
                    <a:pt x="368" y="143"/>
                  </a:cubicBezTo>
                  <a:cubicBezTo>
                    <a:pt x="389" y="143"/>
                    <a:pt x="410" y="123"/>
                    <a:pt x="430" y="123"/>
                  </a:cubicBezTo>
                  <a:cubicBezTo>
                    <a:pt x="430" y="102"/>
                    <a:pt x="450" y="102"/>
                    <a:pt x="450" y="102"/>
                  </a:cubicBezTo>
                  <a:cubicBezTo>
                    <a:pt x="471" y="82"/>
                    <a:pt x="491" y="102"/>
                    <a:pt x="491" y="102"/>
                  </a:cubicBezTo>
                  <a:cubicBezTo>
                    <a:pt x="512" y="102"/>
                    <a:pt x="553" y="123"/>
                    <a:pt x="553" y="123"/>
                  </a:cubicBezTo>
                  <a:cubicBezTo>
                    <a:pt x="573" y="123"/>
                    <a:pt x="594" y="123"/>
                    <a:pt x="614" y="123"/>
                  </a:cubicBezTo>
                  <a:cubicBezTo>
                    <a:pt x="614" y="123"/>
                    <a:pt x="655" y="123"/>
                    <a:pt x="676" y="123"/>
                  </a:cubicBezTo>
                  <a:cubicBezTo>
                    <a:pt x="696" y="123"/>
                    <a:pt x="737" y="102"/>
                    <a:pt x="758" y="82"/>
                  </a:cubicBezTo>
                  <a:cubicBezTo>
                    <a:pt x="758" y="82"/>
                    <a:pt x="799" y="61"/>
                    <a:pt x="819" y="61"/>
                  </a:cubicBezTo>
                  <a:cubicBezTo>
                    <a:pt x="819" y="41"/>
                    <a:pt x="860" y="41"/>
                    <a:pt x="881" y="41"/>
                  </a:cubicBezTo>
                  <a:cubicBezTo>
                    <a:pt x="901" y="20"/>
                    <a:pt x="963" y="41"/>
                    <a:pt x="983" y="41"/>
                  </a:cubicBezTo>
                  <a:cubicBezTo>
                    <a:pt x="983" y="20"/>
                    <a:pt x="1024" y="20"/>
                    <a:pt x="1024" y="20"/>
                  </a:cubicBezTo>
                  <a:cubicBezTo>
                    <a:pt x="1045" y="0"/>
                    <a:pt x="1106" y="0"/>
                    <a:pt x="1127" y="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057" name="Freeform 56">
              <a:extLst>
                <a:ext uri="{FF2B5EF4-FFF2-40B4-BE49-F238E27FC236}">
                  <a16:creationId xmlns:a16="http://schemas.microsoft.com/office/drawing/2014/main" id="{DC2603AD-2593-4514-97B4-2BA8B097A939}"/>
                </a:ext>
              </a:extLst>
            </p:cNvPr>
            <p:cNvSpPr>
              <a:spLocks noChangeArrowheads="1"/>
            </p:cNvSpPr>
            <p:nvPr/>
          </p:nvSpPr>
          <p:spPr bwMode="auto">
            <a:xfrm>
              <a:off x="1600200" y="5689600"/>
              <a:ext cx="7938" cy="15875"/>
            </a:xfrm>
            <a:custGeom>
              <a:avLst/>
              <a:gdLst>
                <a:gd name="T0" fmla="*/ 21 w 22"/>
                <a:gd name="T1" fmla="*/ 42 h 43"/>
                <a:gd name="T2" fmla="*/ 21 w 22"/>
                <a:gd name="T3" fmla="*/ 42 h 43"/>
                <a:gd name="T4" fmla="*/ 21 w 22"/>
                <a:gd name="T5" fmla="*/ 21 h 43"/>
                <a:gd name="T6" fmla="*/ 0 w 22"/>
                <a:gd name="T7" fmla="*/ 21 h 43"/>
                <a:gd name="T8" fmla="*/ 21 w 22"/>
                <a:gd name="T9" fmla="*/ 21 h 43"/>
                <a:gd name="T10" fmla="*/ 21 w 22"/>
                <a:gd name="T11" fmla="*/ 21 h 43"/>
                <a:gd name="T12" fmla="*/ 21 w 22"/>
                <a:gd name="T13" fmla="*/ 21 h 43"/>
                <a:gd name="T14" fmla="*/ 21 w 22"/>
                <a:gd name="T15" fmla="*/ 42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43">
                  <a:moveTo>
                    <a:pt x="21" y="42"/>
                  </a:moveTo>
                  <a:lnTo>
                    <a:pt x="21" y="42"/>
                  </a:lnTo>
                  <a:cubicBezTo>
                    <a:pt x="21" y="42"/>
                    <a:pt x="21" y="42"/>
                    <a:pt x="21" y="21"/>
                  </a:cubicBezTo>
                  <a:cubicBezTo>
                    <a:pt x="0" y="21"/>
                    <a:pt x="0" y="21"/>
                    <a:pt x="0" y="21"/>
                  </a:cubicBezTo>
                  <a:cubicBezTo>
                    <a:pt x="0" y="21"/>
                    <a:pt x="0" y="21"/>
                    <a:pt x="21" y="21"/>
                  </a:cubicBezTo>
                  <a:cubicBezTo>
                    <a:pt x="21" y="0"/>
                    <a:pt x="21" y="0"/>
                    <a:pt x="21" y="21"/>
                  </a:cubicBezTo>
                  <a:lnTo>
                    <a:pt x="21" y="21"/>
                  </a:lnTo>
                  <a:cubicBezTo>
                    <a:pt x="21" y="21"/>
                    <a:pt x="21" y="21"/>
                    <a:pt x="21" y="42"/>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058" name="Freeform 57">
              <a:extLst>
                <a:ext uri="{FF2B5EF4-FFF2-40B4-BE49-F238E27FC236}">
                  <a16:creationId xmlns:a16="http://schemas.microsoft.com/office/drawing/2014/main" id="{DB7C9209-320C-43A3-9D15-BD0BEB541DC4}"/>
                </a:ext>
              </a:extLst>
            </p:cNvPr>
            <p:cNvSpPr>
              <a:spLocks noChangeArrowheads="1"/>
            </p:cNvSpPr>
            <p:nvPr/>
          </p:nvSpPr>
          <p:spPr bwMode="auto">
            <a:xfrm>
              <a:off x="1519238" y="5653088"/>
              <a:ext cx="103187" cy="139700"/>
            </a:xfrm>
            <a:custGeom>
              <a:avLst/>
              <a:gdLst>
                <a:gd name="T0" fmla="*/ 20 w 287"/>
                <a:gd name="T1" fmla="*/ 205 h 390"/>
                <a:gd name="T2" fmla="*/ 20 w 287"/>
                <a:gd name="T3" fmla="*/ 205 h 390"/>
                <a:gd name="T4" fmla="*/ 20 w 287"/>
                <a:gd name="T5" fmla="*/ 205 h 390"/>
                <a:gd name="T6" fmla="*/ 0 w 287"/>
                <a:gd name="T7" fmla="*/ 164 h 390"/>
                <a:gd name="T8" fmla="*/ 20 w 287"/>
                <a:gd name="T9" fmla="*/ 144 h 390"/>
                <a:gd name="T10" fmla="*/ 41 w 287"/>
                <a:gd name="T11" fmla="*/ 123 h 390"/>
                <a:gd name="T12" fmla="*/ 41 w 287"/>
                <a:gd name="T13" fmla="*/ 102 h 390"/>
                <a:gd name="T14" fmla="*/ 41 w 287"/>
                <a:gd name="T15" fmla="*/ 82 h 390"/>
                <a:gd name="T16" fmla="*/ 82 w 287"/>
                <a:gd name="T17" fmla="*/ 41 h 390"/>
                <a:gd name="T18" fmla="*/ 82 w 287"/>
                <a:gd name="T19" fmla="*/ 20 h 390"/>
                <a:gd name="T20" fmla="*/ 123 w 287"/>
                <a:gd name="T21" fmla="*/ 0 h 390"/>
                <a:gd name="T22" fmla="*/ 144 w 287"/>
                <a:gd name="T23" fmla="*/ 0 h 390"/>
                <a:gd name="T24" fmla="*/ 164 w 287"/>
                <a:gd name="T25" fmla="*/ 20 h 390"/>
                <a:gd name="T26" fmla="*/ 184 w 287"/>
                <a:gd name="T27" fmla="*/ 20 h 390"/>
                <a:gd name="T28" fmla="*/ 204 w 287"/>
                <a:gd name="T29" fmla="*/ 41 h 390"/>
                <a:gd name="T30" fmla="*/ 225 w 287"/>
                <a:gd name="T31" fmla="*/ 62 h 390"/>
                <a:gd name="T32" fmla="*/ 225 w 287"/>
                <a:gd name="T33" fmla="*/ 82 h 390"/>
                <a:gd name="T34" fmla="*/ 204 w 287"/>
                <a:gd name="T35" fmla="*/ 102 h 390"/>
                <a:gd name="T36" fmla="*/ 204 w 287"/>
                <a:gd name="T37" fmla="*/ 102 h 390"/>
                <a:gd name="T38" fmla="*/ 184 w 287"/>
                <a:gd name="T39" fmla="*/ 123 h 390"/>
                <a:gd name="T40" fmla="*/ 164 w 287"/>
                <a:gd name="T41" fmla="*/ 123 h 390"/>
                <a:gd name="T42" fmla="*/ 144 w 287"/>
                <a:gd name="T43" fmla="*/ 144 h 390"/>
                <a:gd name="T44" fmla="*/ 164 w 287"/>
                <a:gd name="T45" fmla="*/ 164 h 390"/>
                <a:gd name="T46" fmla="*/ 164 w 287"/>
                <a:gd name="T47" fmla="*/ 205 h 390"/>
                <a:gd name="T48" fmla="*/ 184 w 287"/>
                <a:gd name="T49" fmla="*/ 226 h 390"/>
                <a:gd name="T50" fmla="*/ 204 w 287"/>
                <a:gd name="T51" fmla="*/ 226 h 390"/>
                <a:gd name="T52" fmla="*/ 225 w 287"/>
                <a:gd name="T53" fmla="*/ 246 h 390"/>
                <a:gd name="T54" fmla="*/ 246 w 287"/>
                <a:gd name="T55" fmla="*/ 287 h 390"/>
                <a:gd name="T56" fmla="*/ 246 w 287"/>
                <a:gd name="T57" fmla="*/ 308 h 390"/>
                <a:gd name="T58" fmla="*/ 266 w 287"/>
                <a:gd name="T59" fmla="*/ 328 h 390"/>
                <a:gd name="T60" fmla="*/ 286 w 287"/>
                <a:gd name="T61" fmla="*/ 348 h 390"/>
                <a:gd name="T62" fmla="*/ 266 w 287"/>
                <a:gd name="T63" fmla="*/ 348 h 390"/>
                <a:gd name="T64" fmla="*/ 225 w 287"/>
                <a:gd name="T65" fmla="*/ 369 h 390"/>
                <a:gd name="T66" fmla="*/ 184 w 287"/>
                <a:gd name="T67" fmla="*/ 389 h 390"/>
                <a:gd name="T68" fmla="*/ 164 w 287"/>
                <a:gd name="T69" fmla="*/ 369 h 390"/>
                <a:gd name="T70" fmla="*/ 123 w 287"/>
                <a:gd name="T71" fmla="*/ 369 h 390"/>
                <a:gd name="T72" fmla="*/ 123 w 287"/>
                <a:gd name="T73" fmla="*/ 328 h 390"/>
                <a:gd name="T74" fmla="*/ 123 w 287"/>
                <a:gd name="T75" fmla="*/ 287 h 390"/>
                <a:gd name="T76" fmla="*/ 82 w 287"/>
                <a:gd name="T77" fmla="*/ 266 h 390"/>
                <a:gd name="T78" fmla="*/ 61 w 287"/>
                <a:gd name="T79" fmla="*/ 246 h 390"/>
                <a:gd name="T80" fmla="*/ 41 w 287"/>
                <a:gd name="T81" fmla="*/ 226 h 390"/>
                <a:gd name="T82" fmla="*/ 20 w 287"/>
                <a:gd name="T83" fmla="*/ 205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7" h="390">
                  <a:moveTo>
                    <a:pt x="20" y="205"/>
                  </a:moveTo>
                  <a:lnTo>
                    <a:pt x="20" y="205"/>
                  </a:lnTo>
                  <a:lnTo>
                    <a:pt x="20" y="205"/>
                  </a:lnTo>
                  <a:cubicBezTo>
                    <a:pt x="0" y="184"/>
                    <a:pt x="0" y="164"/>
                    <a:pt x="0" y="164"/>
                  </a:cubicBezTo>
                  <a:lnTo>
                    <a:pt x="20" y="144"/>
                  </a:lnTo>
                  <a:lnTo>
                    <a:pt x="41" y="123"/>
                  </a:lnTo>
                  <a:lnTo>
                    <a:pt x="41" y="102"/>
                  </a:lnTo>
                  <a:lnTo>
                    <a:pt x="41" y="82"/>
                  </a:lnTo>
                  <a:cubicBezTo>
                    <a:pt x="61" y="62"/>
                    <a:pt x="61" y="62"/>
                    <a:pt x="82" y="41"/>
                  </a:cubicBezTo>
                  <a:lnTo>
                    <a:pt x="82" y="20"/>
                  </a:lnTo>
                  <a:cubicBezTo>
                    <a:pt x="102" y="20"/>
                    <a:pt x="102" y="0"/>
                    <a:pt x="123" y="0"/>
                  </a:cubicBezTo>
                  <a:lnTo>
                    <a:pt x="144" y="0"/>
                  </a:lnTo>
                  <a:cubicBezTo>
                    <a:pt x="144" y="0"/>
                    <a:pt x="164" y="0"/>
                    <a:pt x="164" y="20"/>
                  </a:cubicBezTo>
                  <a:lnTo>
                    <a:pt x="184" y="20"/>
                  </a:lnTo>
                  <a:cubicBezTo>
                    <a:pt x="184" y="41"/>
                    <a:pt x="204" y="41"/>
                    <a:pt x="204" y="41"/>
                  </a:cubicBezTo>
                  <a:lnTo>
                    <a:pt x="225" y="62"/>
                  </a:lnTo>
                  <a:lnTo>
                    <a:pt x="225" y="82"/>
                  </a:lnTo>
                  <a:lnTo>
                    <a:pt x="204" y="102"/>
                  </a:lnTo>
                  <a:lnTo>
                    <a:pt x="204" y="102"/>
                  </a:lnTo>
                  <a:lnTo>
                    <a:pt x="184" y="123"/>
                  </a:lnTo>
                  <a:lnTo>
                    <a:pt x="164" y="123"/>
                  </a:lnTo>
                  <a:lnTo>
                    <a:pt x="144" y="144"/>
                  </a:lnTo>
                  <a:lnTo>
                    <a:pt x="164" y="164"/>
                  </a:lnTo>
                  <a:cubicBezTo>
                    <a:pt x="164" y="184"/>
                    <a:pt x="164" y="184"/>
                    <a:pt x="164" y="205"/>
                  </a:cubicBezTo>
                  <a:cubicBezTo>
                    <a:pt x="184" y="205"/>
                    <a:pt x="184" y="226"/>
                    <a:pt x="184" y="226"/>
                  </a:cubicBezTo>
                  <a:lnTo>
                    <a:pt x="204" y="226"/>
                  </a:lnTo>
                  <a:cubicBezTo>
                    <a:pt x="225" y="246"/>
                    <a:pt x="225" y="246"/>
                    <a:pt x="225" y="246"/>
                  </a:cubicBezTo>
                  <a:cubicBezTo>
                    <a:pt x="225" y="266"/>
                    <a:pt x="246" y="266"/>
                    <a:pt x="246" y="287"/>
                  </a:cubicBezTo>
                  <a:lnTo>
                    <a:pt x="246" y="308"/>
                  </a:lnTo>
                  <a:cubicBezTo>
                    <a:pt x="266" y="308"/>
                    <a:pt x="266" y="328"/>
                    <a:pt x="266" y="328"/>
                  </a:cubicBezTo>
                  <a:cubicBezTo>
                    <a:pt x="286" y="328"/>
                    <a:pt x="286" y="348"/>
                    <a:pt x="286" y="348"/>
                  </a:cubicBezTo>
                  <a:lnTo>
                    <a:pt x="266" y="348"/>
                  </a:lnTo>
                  <a:cubicBezTo>
                    <a:pt x="246" y="369"/>
                    <a:pt x="225" y="369"/>
                    <a:pt x="225" y="369"/>
                  </a:cubicBezTo>
                  <a:cubicBezTo>
                    <a:pt x="204" y="369"/>
                    <a:pt x="204" y="369"/>
                    <a:pt x="184" y="389"/>
                  </a:cubicBezTo>
                  <a:lnTo>
                    <a:pt x="164" y="369"/>
                  </a:lnTo>
                  <a:cubicBezTo>
                    <a:pt x="144" y="369"/>
                    <a:pt x="123" y="369"/>
                    <a:pt x="123" y="369"/>
                  </a:cubicBezTo>
                  <a:cubicBezTo>
                    <a:pt x="123" y="348"/>
                    <a:pt x="123" y="328"/>
                    <a:pt x="123" y="328"/>
                  </a:cubicBezTo>
                  <a:cubicBezTo>
                    <a:pt x="123" y="308"/>
                    <a:pt x="123" y="287"/>
                    <a:pt x="123" y="287"/>
                  </a:cubicBezTo>
                  <a:cubicBezTo>
                    <a:pt x="123" y="266"/>
                    <a:pt x="102" y="266"/>
                    <a:pt x="82" y="266"/>
                  </a:cubicBezTo>
                  <a:cubicBezTo>
                    <a:pt x="82" y="266"/>
                    <a:pt x="61" y="266"/>
                    <a:pt x="61" y="246"/>
                  </a:cubicBezTo>
                  <a:lnTo>
                    <a:pt x="41" y="226"/>
                  </a:lnTo>
                  <a:cubicBezTo>
                    <a:pt x="41" y="205"/>
                    <a:pt x="20" y="205"/>
                    <a:pt x="20" y="205"/>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059" name="Freeform 58">
              <a:extLst>
                <a:ext uri="{FF2B5EF4-FFF2-40B4-BE49-F238E27FC236}">
                  <a16:creationId xmlns:a16="http://schemas.microsoft.com/office/drawing/2014/main" id="{DDAB7917-520D-4AE5-A75D-2C219440453F}"/>
                </a:ext>
              </a:extLst>
            </p:cNvPr>
            <p:cNvSpPr>
              <a:spLocks noChangeArrowheads="1"/>
            </p:cNvSpPr>
            <p:nvPr/>
          </p:nvSpPr>
          <p:spPr bwMode="auto">
            <a:xfrm>
              <a:off x="685800" y="5216525"/>
              <a:ext cx="139700" cy="96838"/>
            </a:xfrm>
            <a:custGeom>
              <a:avLst/>
              <a:gdLst>
                <a:gd name="T0" fmla="*/ 204 w 389"/>
                <a:gd name="T1" fmla="*/ 225 h 268"/>
                <a:gd name="T2" fmla="*/ 204 w 389"/>
                <a:gd name="T3" fmla="*/ 225 h 268"/>
                <a:gd name="T4" fmla="*/ 184 w 389"/>
                <a:gd name="T5" fmla="*/ 205 h 268"/>
                <a:gd name="T6" fmla="*/ 164 w 389"/>
                <a:gd name="T7" fmla="*/ 205 h 268"/>
                <a:gd name="T8" fmla="*/ 164 w 389"/>
                <a:gd name="T9" fmla="*/ 246 h 268"/>
                <a:gd name="T10" fmla="*/ 143 w 389"/>
                <a:gd name="T11" fmla="*/ 267 h 268"/>
                <a:gd name="T12" fmla="*/ 102 w 389"/>
                <a:gd name="T13" fmla="*/ 246 h 268"/>
                <a:gd name="T14" fmla="*/ 61 w 389"/>
                <a:gd name="T15" fmla="*/ 246 h 268"/>
                <a:gd name="T16" fmla="*/ 40 w 389"/>
                <a:gd name="T17" fmla="*/ 225 h 268"/>
                <a:gd name="T18" fmla="*/ 0 w 389"/>
                <a:gd name="T19" fmla="*/ 205 h 268"/>
                <a:gd name="T20" fmla="*/ 0 w 389"/>
                <a:gd name="T21" fmla="*/ 185 h 268"/>
                <a:gd name="T22" fmla="*/ 20 w 389"/>
                <a:gd name="T23" fmla="*/ 144 h 268"/>
                <a:gd name="T24" fmla="*/ 61 w 389"/>
                <a:gd name="T25" fmla="*/ 144 h 268"/>
                <a:gd name="T26" fmla="*/ 102 w 389"/>
                <a:gd name="T27" fmla="*/ 123 h 268"/>
                <a:gd name="T28" fmla="*/ 102 w 389"/>
                <a:gd name="T29" fmla="*/ 103 h 268"/>
                <a:gd name="T30" fmla="*/ 143 w 389"/>
                <a:gd name="T31" fmla="*/ 82 h 268"/>
                <a:gd name="T32" fmla="*/ 204 w 389"/>
                <a:gd name="T33" fmla="*/ 103 h 268"/>
                <a:gd name="T34" fmla="*/ 245 w 389"/>
                <a:gd name="T35" fmla="*/ 82 h 268"/>
                <a:gd name="T36" fmla="*/ 266 w 389"/>
                <a:gd name="T37" fmla="*/ 82 h 268"/>
                <a:gd name="T38" fmla="*/ 306 w 389"/>
                <a:gd name="T39" fmla="*/ 62 h 268"/>
                <a:gd name="T40" fmla="*/ 327 w 389"/>
                <a:gd name="T41" fmla="*/ 41 h 268"/>
                <a:gd name="T42" fmla="*/ 348 w 389"/>
                <a:gd name="T43" fmla="*/ 21 h 268"/>
                <a:gd name="T44" fmla="*/ 368 w 389"/>
                <a:gd name="T45" fmla="*/ 0 h 268"/>
                <a:gd name="T46" fmla="*/ 388 w 389"/>
                <a:gd name="T47" fmla="*/ 21 h 268"/>
                <a:gd name="T48" fmla="*/ 368 w 389"/>
                <a:gd name="T49" fmla="*/ 41 h 268"/>
                <a:gd name="T50" fmla="*/ 348 w 389"/>
                <a:gd name="T51" fmla="*/ 62 h 268"/>
                <a:gd name="T52" fmla="*/ 348 w 389"/>
                <a:gd name="T53" fmla="*/ 82 h 268"/>
                <a:gd name="T54" fmla="*/ 306 w 389"/>
                <a:gd name="T55" fmla="*/ 103 h 268"/>
                <a:gd name="T56" fmla="*/ 286 w 389"/>
                <a:gd name="T57" fmla="*/ 103 h 268"/>
                <a:gd name="T58" fmla="*/ 286 w 389"/>
                <a:gd name="T59" fmla="*/ 123 h 268"/>
                <a:gd name="T60" fmla="*/ 286 w 389"/>
                <a:gd name="T61" fmla="*/ 164 h 268"/>
                <a:gd name="T62" fmla="*/ 286 w 389"/>
                <a:gd name="T63" fmla="*/ 185 h 268"/>
                <a:gd name="T64" fmla="*/ 266 w 389"/>
                <a:gd name="T65" fmla="*/ 185 h 268"/>
                <a:gd name="T66" fmla="*/ 245 w 389"/>
                <a:gd name="T67" fmla="*/ 185 h 268"/>
                <a:gd name="T68" fmla="*/ 245 w 389"/>
                <a:gd name="T69" fmla="*/ 185 h 268"/>
                <a:gd name="T70" fmla="*/ 225 w 389"/>
                <a:gd name="T71" fmla="*/ 205 h 268"/>
                <a:gd name="T72" fmla="*/ 204 w 389"/>
                <a:gd name="T73" fmla="*/ 225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89" h="268">
                  <a:moveTo>
                    <a:pt x="204" y="225"/>
                  </a:moveTo>
                  <a:lnTo>
                    <a:pt x="204" y="225"/>
                  </a:lnTo>
                  <a:cubicBezTo>
                    <a:pt x="204" y="205"/>
                    <a:pt x="184" y="205"/>
                    <a:pt x="184" y="205"/>
                  </a:cubicBezTo>
                  <a:lnTo>
                    <a:pt x="164" y="205"/>
                  </a:lnTo>
                  <a:cubicBezTo>
                    <a:pt x="164" y="225"/>
                    <a:pt x="164" y="246"/>
                    <a:pt x="164" y="246"/>
                  </a:cubicBezTo>
                  <a:lnTo>
                    <a:pt x="143" y="267"/>
                  </a:lnTo>
                  <a:cubicBezTo>
                    <a:pt x="122" y="267"/>
                    <a:pt x="102" y="267"/>
                    <a:pt x="102" y="246"/>
                  </a:cubicBezTo>
                  <a:cubicBezTo>
                    <a:pt x="82" y="246"/>
                    <a:pt x="82" y="246"/>
                    <a:pt x="61" y="246"/>
                  </a:cubicBezTo>
                  <a:cubicBezTo>
                    <a:pt x="61" y="225"/>
                    <a:pt x="40" y="225"/>
                    <a:pt x="40" y="225"/>
                  </a:cubicBezTo>
                  <a:cubicBezTo>
                    <a:pt x="20" y="225"/>
                    <a:pt x="20" y="205"/>
                    <a:pt x="0" y="205"/>
                  </a:cubicBezTo>
                  <a:lnTo>
                    <a:pt x="0" y="185"/>
                  </a:lnTo>
                  <a:cubicBezTo>
                    <a:pt x="0" y="164"/>
                    <a:pt x="0" y="144"/>
                    <a:pt x="20" y="144"/>
                  </a:cubicBezTo>
                  <a:cubicBezTo>
                    <a:pt x="20" y="123"/>
                    <a:pt x="40" y="144"/>
                    <a:pt x="61" y="144"/>
                  </a:cubicBezTo>
                  <a:cubicBezTo>
                    <a:pt x="61" y="123"/>
                    <a:pt x="82" y="144"/>
                    <a:pt x="102" y="123"/>
                  </a:cubicBezTo>
                  <a:lnTo>
                    <a:pt x="102" y="103"/>
                  </a:lnTo>
                  <a:cubicBezTo>
                    <a:pt x="122" y="103"/>
                    <a:pt x="143" y="82"/>
                    <a:pt x="143" y="82"/>
                  </a:cubicBezTo>
                  <a:cubicBezTo>
                    <a:pt x="164" y="82"/>
                    <a:pt x="184" y="103"/>
                    <a:pt x="204" y="103"/>
                  </a:cubicBezTo>
                  <a:cubicBezTo>
                    <a:pt x="204" y="103"/>
                    <a:pt x="225" y="82"/>
                    <a:pt x="245" y="82"/>
                  </a:cubicBezTo>
                  <a:lnTo>
                    <a:pt x="266" y="82"/>
                  </a:lnTo>
                  <a:cubicBezTo>
                    <a:pt x="286" y="62"/>
                    <a:pt x="306" y="62"/>
                    <a:pt x="306" y="62"/>
                  </a:cubicBezTo>
                  <a:lnTo>
                    <a:pt x="327" y="41"/>
                  </a:lnTo>
                  <a:cubicBezTo>
                    <a:pt x="348" y="41"/>
                    <a:pt x="348" y="21"/>
                    <a:pt x="348" y="21"/>
                  </a:cubicBezTo>
                  <a:cubicBezTo>
                    <a:pt x="368" y="21"/>
                    <a:pt x="368" y="0"/>
                    <a:pt x="368" y="0"/>
                  </a:cubicBezTo>
                  <a:cubicBezTo>
                    <a:pt x="368" y="0"/>
                    <a:pt x="388" y="0"/>
                    <a:pt x="388" y="21"/>
                  </a:cubicBezTo>
                  <a:lnTo>
                    <a:pt x="368" y="41"/>
                  </a:lnTo>
                  <a:cubicBezTo>
                    <a:pt x="368" y="41"/>
                    <a:pt x="368" y="62"/>
                    <a:pt x="348" y="62"/>
                  </a:cubicBezTo>
                  <a:lnTo>
                    <a:pt x="348" y="82"/>
                  </a:lnTo>
                  <a:cubicBezTo>
                    <a:pt x="327" y="82"/>
                    <a:pt x="327" y="82"/>
                    <a:pt x="306" y="103"/>
                  </a:cubicBezTo>
                  <a:cubicBezTo>
                    <a:pt x="306" y="103"/>
                    <a:pt x="306" y="103"/>
                    <a:pt x="286" y="103"/>
                  </a:cubicBezTo>
                  <a:lnTo>
                    <a:pt x="286" y="123"/>
                  </a:lnTo>
                  <a:cubicBezTo>
                    <a:pt x="286" y="144"/>
                    <a:pt x="286" y="144"/>
                    <a:pt x="286" y="164"/>
                  </a:cubicBezTo>
                  <a:cubicBezTo>
                    <a:pt x="286" y="164"/>
                    <a:pt x="306" y="185"/>
                    <a:pt x="286" y="185"/>
                  </a:cubicBezTo>
                  <a:cubicBezTo>
                    <a:pt x="286" y="185"/>
                    <a:pt x="286" y="185"/>
                    <a:pt x="266" y="185"/>
                  </a:cubicBezTo>
                  <a:lnTo>
                    <a:pt x="245" y="185"/>
                  </a:lnTo>
                  <a:lnTo>
                    <a:pt x="245" y="185"/>
                  </a:lnTo>
                  <a:cubicBezTo>
                    <a:pt x="225" y="205"/>
                    <a:pt x="225" y="205"/>
                    <a:pt x="225" y="205"/>
                  </a:cubicBezTo>
                  <a:lnTo>
                    <a:pt x="204" y="225"/>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060" name="Freeform 59">
              <a:extLst>
                <a:ext uri="{FF2B5EF4-FFF2-40B4-BE49-F238E27FC236}">
                  <a16:creationId xmlns:a16="http://schemas.microsoft.com/office/drawing/2014/main" id="{43724177-39D3-4B02-B58D-162CF1AE23D5}"/>
                </a:ext>
              </a:extLst>
            </p:cNvPr>
            <p:cNvSpPr>
              <a:spLocks noChangeArrowheads="1"/>
            </p:cNvSpPr>
            <p:nvPr/>
          </p:nvSpPr>
          <p:spPr bwMode="auto">
            <a:xfrm>
              <a:off x="360363" y="4700588"/>
              <a:ext cx="1041400" cy="501650"/>
            </a:xfrm>
            <a:custGeom>
              <a:avLst/>
              <a:gdLst>
                <a:gd name="T0" fmla="*/ 2664 w 2891"/>
                <a:gd name="T1" fmla="*/ 368 h 1393"/>
                <a:gd name="T2" fmla="*/ 2788 w 2891"/>
                <a:gd name="T3" fmla="*/ 492 h 1393"/>
                <a:gd name="T4" fmla="*/ 2870 w 2891"/>
                <a:gd name="T5" fmla="*/ 553 h 1393"/>
                <a:gd name="T6" fmla="*/ 2808 w 2891"/>
                <a:gd name="T7" fmla="*/ 676 h 1393"/>
                <a:gd name="T8" fmla="*/ 2849 w 2891"/>
                <a:gd name="T9" fmla="*/ 902 h 1393"/>
                <a:gd name="T10" fmla="*/ 2870 w 2891"/>
                <a:gd name="T11" fmla="*/ 1023 h 1393"/>
                <a:gd name="T12" fmla="*/ 2808 w 2891"/>
                <a:gd name="T13" fmla="*/ 1105 h 1393"/>
                <a:gd name="T14" fmla="*/ 2685 w 2891"/>
                <a:gd name="T15" fmla="*/ 1064 h 1393"/>
                <a:gd name="T16" fmla="*/ 2542 w 2891"/>
                <a:gd name="T17" fmla="*/ 1085 h 1393"/>
                <a:gd name="T18" fmla="*/ 2173 w 2891"/>
                <a:gd name="T19" fmla="*/ 1167 h 1393"/>
                <a:gd name="T20" fmla="*/ 1865 w 2891"/>
                <a:gd name="T21" fmla="*/ 1187 h 1393"/>
                <a:gd name="T22" fmla="*/ 1661 w 2891"/>
                <a:gd name="T23" fmla="*/ 1208 h 1393"/>
                <a:gd name="T24" fmla="*/ 1619 w 2891"/>
                <a:gd name="T25" fmla="*/ 1351 h 1393"/>
                <a:gd name="T26" fmla="*/ 1497 w 2891"/>
                <a:gd name="T27" fmla="*/ 1351 h 1393"/>
                <a:gd name="T28" fmla="*/ 1476 w 2891"/>
                <a:gd name="T29" fmla="*/ 1249 h 1393"/>
                <a:gd name="T30" fmla="*/ 1455 w 2891"/>
                <a:gd name="T31" fmla="*/ 1187 h 1393"/>
                <a:gd name="T32" fmla="*/ 1353 w 2891"/>
                <a:gd name="T33" fmla="*/ 1228 h 1393"/>
                <a:gd name="T34" fmla="*/ 1230 w 2891"/>
                <a:gd name="T35" fmla="*/ 1228 h 1393"/>
                <a:gd name="T36" fmla="*/ 1087 w 2891"/>
                <a:gd name="T37" fmla="*/ 1310 h 1393"/>
                <a:gd name="T38" fmla="*/ 861 w 2891"/>
                <a:gd name="T39" fmla="*/ 1208 h 1393"/>
                <a:gd name="T40" fmla="*/ 636 w 2891"/>
                <a:gd name="T41" fmla="*/ 1208 h 1393"/>
                <a:gd name="T42" fmla="*/ 575 w 2891"/>
                <a:gd name="T43" fmla="*/ 1249 h 1393"/>
                <a:gd name="T44" fmla="*/ 431 w 2891"/>
                <a:gd name="T45" fmla="*/ 1228 h 1393"/>
                <a:gd name="T46" fmla="*/ 329 w 2891"/>
                <a:gd name="T47" fmla="*/ 1187 h 1393"/>
                <a:gd name="T48" fmla="*/ 247 w 2891"/>
                <a:gd name="T49" fmla="*/ 1187 h 1393"/>
                <a:gd name="T50" fmla="*/ 247 w 2891"/>
                <a:gd name="T51" fmla="*/ 1146 h 1393"/>
                <a:gd name="T52" fmla="*/ 185 w 2891"/>
                <a:gd name="T53" fmla="*/ 1105 h 1393"/>
                <a:gd name="T54" fmla="*/ 165 w 2891"/>
                <a:gd name="T55" fmla="*/ 1044 h 1393"/>
                <a:gd name="T56" fmla="*/ 124 w 2891"/>
                <a:gd name="T57" fmla="*/ 881 h 1393"/>
                <a:gd name="T58" fmla="*/ 21 w 2891"/>
                <a:gd name="T59" fmla="*/ 820 h 1393"/>
                <a:gd name="T60" fmla="*/ 83 w 2891"/>
                <a:gd name="T61" fmla="*/ 820 h 1393"/>
                <a:gd name="T62" fmla="*/ 83 w 2891"/>
                <a:gd name="T63" fmla="*/ 738 h 1393"/>
                <a:gd name="T64" fmla="*/ 103 w 2891"/>
                <a:gd name="T65" fmla="*/ 553 h 1393"/>
                <a:gd name="T66" fmla="*/ 0 w 2891"/>
                <a:gd name="T67" fmla="*/ 512 h 1393"/>
                <a:gd name="T68" fmla="*/ 144 w 2891"/>
                <a:gd name="T69" fmla="*/ 348 h 1393"/>
                <a:gd name="T70" fmla="*/ 247 w 2891"/>
                <a:gd name="T71" fmla="*/ 348 h 1393"/>
                <a:gd name="T72" fmla="*/ 411 w 2891"/>
                <a:gd name="T73" fmla="*/ 368 h 1393"/>
                <a:gd name="T74" fmla="*/ 472 w 2891"/>
                <a:gd name="T75" fmla="*/ 348 h 1393"/>
                <a:gd name="T76" fmla="*/ 533 w 2891"/>
                <a:gd name="T77" fmla="*/ 307 h 1393"/>
                <a:gd name="T78" fmla="*/ 513 w 2891"/>
                <a:gd name="T79" fmla="*/ 246 h 1393"/>
                <a:gd name="T80" fmla="*/ 636 w 2891"/>
                <a:gd name="T81" fmla="*/ 205 h 1393"/>
                <a:gd name="T82" fmla="*/ 800 w 2891"/>
                <a:gd name="T83" fmla="*/ 205 h 1393"/>
                <a:gd name="T84" fmla="*/ 964 w 2891"/>
                <a:gd name="T85" fmla="*/ 102 h 1393"/>
                <a:gd name="T86" fmla="*/ 1230 w 2891"/>
                <a:gd name="T87" fmla="*/ 41 h 1393"/>
                <a:gd name="T88" fmla="*/ 1435 w 2891"/>
                <a:gd name="T89" fmla="*/ 20 h 1393"/>
                <a:gd name="T90" fmla="*/ 1517 w 2891"/>
                <a:gd name="T91" fmla="*/ 102 h 1393"/>
                <a:gd name="T92" fmla="*/ 1619 w 2891"/>
                <a:gd name="T93" fmla="*/ 205 h 1393"/>
                <a:gd name="T94" fmla="*/ 1845 w 2891"/>
                <a:gd name="T95" fmla="*/ 246 h 1393"/>
                <a:gd name="T96" fmla="*/ 2091 w 2891"/>
                <a:gd name="T97" fmla="*/ 246 h 1393"/>
                <a:gd name="T98" fmla="*/ 2337 w 2891"/>
                <a:gd name="T99" fmla="*/ 164 h 1393"/>
                <a:gd name="T100" fmla="*/ 2542 w 2891"/>
                <a:gd name="T101" fmla="*/ 102 h 1393"/>
                <a:gd name="T102" fmla="*/ 2664 w 2891"/>
                <a:gd name="T103" fmla="*/ 246 h 1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91" h="1393">
                  <a:moveTo>
                    <a:pt x="2664" y="246"/>
                  </a:moveTo>
                  <a:lnTo>
                    <a:pt x="2664" y="246"/>
                  </a:lnTo>
                  <a:cubicBezTo>
                    <a:pt x="2664" y="266"/>
                    <a:pt x="2664" y="266"/>
                    <a:pt x="2664" y="266"/>
                  </a:cubicBezTo>
                  <a:cubicBezTo>
                    <a:pt x="2685" y="286"/>
                    <a:pt x="2685" y="328"/>
                    <a:pt x="2685" y="328"/>
                  </a:cubicBezTo>
                  <a:cubicBezTo>
                    <a:pt x="2685" y="348"/>
                    <a:pt x="2664" y="368"/>
                    <a:pt x="2664" y="368"/>
                  </a:cubicBezTo>
                  <a:cubicBezTo>
                    <a:pt x="2664" y="389"/>
                    <a:pt x="2664" y="410"/>
                    <a:pt x="2664" y="410"/>
                  </a:cubicBezTo>
                  <a:cubicBezTo>
                    <a:pt x="2664" y="430"/>
                    <a:pt x="2685" y="430"/>
                    <a:pt x="2685" y="450"/>
                  </a:cubicBezTo>
                  <a:cubicBezTo>
                    <a:pt x="2685" y="450"/>
                    <a:pt x="2685" y="471"/>
                    <a:pt x="2706" y="471"/>
                  </a:cubicBezTo>
                  <a:cubicBezTo>
                    <a:pt x="2706" y="492"/>
                    <a:pt x="2726" y="492"/>
                    <a:pt x="2746" y="492"/>
                  </a:cubicBezTo>
                  <a:cubicBezTo>
                    <a:pt x="2746" y="492"/>
                    <a:pt x="2767" y="492"/>
                    <a:pt x="2788" y="492"/>
                  </a:cubicBezTo>
                  <a:cubicBezTo>
                    <a:pt x="2808" y="492"/>
                    <a:pt x="2849" y="512"/>
                    <a:pt x="2870" y="532"/>
                  </a:cubicBezTo>
                  <a:lnTo>
                    <a:pt x="2870" y="532"/>
                  </a:lnTo>
                  <a:lnTo>
                    <a:pt x="2890" y="532"/>
                  </a:lnTo>
                  <a:cubicBezTo>
                    <a:pt x="2890" y="553"/>
                    <a:pt x="2890" y="553"/>
                    <a:pt x="2890" y="553"/>
                  </a:cubicBezTo>
                  <a:cubicBezTo>
                    <a:pt x="2890" y="553"/>
                    <a:pt x="2890" y="553"/>
                    <a:pt x="2870" y="553"/>
                  </a:cubicBezTo>
                  <a:cubicBezTo>
                    <a:pt x="2870" y="574"/>
                    <a:pt x="2870" y="574"/>
                    <a:pt x="2849" y="574"/>
                  </a:cubicBezTo>
                  <a:cubicBezTo>
                    <a:pt x="2849" y="574"/>
                    <a:pt x="2828" y="574"/>
                    <a:pt x="2828" y="594"/>
                  </a:cubicBezTo>
                  <a:cubicBezTo>
                    <a:pt x="2828" y="594"/>
                    <a:pt x="2808" y="594"/>
                    <a:pt x="2808" y="614"/>
                  </a:cubicBezTo>
                  <a:lnTo>
                    <a:pt x="2808" y="635"/>
                  </a:lnTo>
                  <a:cubicBezTo>
                    <a:pt x="2808" y="635"/>
                    <a:pt x="2808" y="656"/>
                    <a:pt x="2808" y="676"/>
                  </a:cubicBezTo>
                  <a:cubicBezTo>
                    <a:pt x="2808" y="696"/>
                    <a:pt x="2828" y="717"/>
                    <a:pt x="2828" y="717"/>
                  </a:cubicBezTo>
                  <a:cubicBezTo>
                    <a:pt x="2828" y="738"/>
                    <a:pt x="2808" y="758"/>
                    <a:pt x="2828" y="758"/>
                  </a:cubicBezTo>
                  <a:cubicBezTo>
                    <a:pt x="2828" y="778"/>
                    <a:pt x="2828" y="799"/>
                    <a:pt x="2828" y="799"/>
                  </a:cubicBezTo>
                  <a:cubicBezTo>
                    <a:pt x="2828" y="820"/>
                    <a:pt x="2849" y="840"/>
                    <a:pt x="2849" y="860"/>
                  </a:cubicBezTo>
                  <a:cubicBezTo>
                    <a:pt x="2849" y="881"/>
                    <a:pt x="2849" y="902"/>
                    <a:pt x="2849" y="902"/>
                  </a:cubicBezTo>
                  <a:cubicBezTo>
                    <a:pt x="2849" y="902"/>
                    <a:pt x="2828" y="921"/>
                    <a:pt x="2808" y="921"/>
                  </a:cubicBezTo>
                  <a:cubicBezTo>
                    <a:pt x="2808" y="941"/>
                    <a:pt x="2808" y="941"/>
                    <a:pt x="2808" y="941"/>
                  </a:cubicBezTo>
                  <a:cubicBezTo>
                    <a:pt x="2808" y="962"/>
                    <a:pt x="2828" y="962"/>
                    <a:pt x="2828" y="982"/>
                  </a:cubicBezTo>
                  <a:cubicBezTo>
                    <a:pt x="2828" y="982"/>
                    <a:pt x="2849" y="982"/>
                    <a:pt x="2849" y="1003"/>
                  </a:cubicBezTo>
                  <a:cubicBezTo>
                    <a:pt x="2849" y="1003"/>
                    <a:pt x="2870" y="1003"/>
                    <a:pt x="2870" y="1023"/>
                  </a:cubicBezTo>
                  <a:lnTo>
                    <a:pt x="2870" y="1044"/>
                  </a:lnTo>
                  <a:lnTo>
                    <a:pt x="2870" y="1064"/>
                  </a:lnTo>
                  <a:cubicBezTo>
                    <a:pt x="2870" y="1085"/>
                    <a:pt x="2870" y="1085"/>
                    <a:pt x="2870" y="1085"/>
                  </a:cubicBezTo>
                  <a:cubicBezTo>
                    <a:pt x="2870" y="1085"/>
                    <a:pt x="2870" y="1105"/>
                    <a:pt x="2849" y="1105"/>
                  </a:cubicBezTo>
                  <a:cubicBezTo>
                    <a:pt x="2849" y="1126"/>
                    <a:pt x="2828" y="1126"/>
                    <a:pt x="2808" y="1105"/>
                  </a:cubicBezTo>
                  <a:lnTo>
                    <a:pt x="2808" y="1105"/>
                  </a:lnTo>
                  <a:cubicBezTo>
                    <a:pt x="2788" y="1085"/>
                    <a:pt x="2808" y="1085"/>
                    <a:pt x="2808" y="1064"/>
                  </a:cubicBezTo>
                  <a:cubicBezTo>
                    <a:pt x="2788" y="1064"/>
                    <a:pt x="2788" y="1064"/>
                    <a:pt x="2788" y="1064"/>
                  </a:cubicBezTo>
                  <a:cubicBezTo>
                    <a:pt x="2767" y="1064"/>
                    <a:pt x="2746" y="1064"/>
                    <a:pt x="2746" y="1064"/>
                  </a:cubicBezTo>
                  <a:cubicBezTo>
                    <a:pt x="2726" y="1064"/>
                    <a:pt x="2706" y="1064"/>
                    <a:pt x="2685" y="1064"/>
                  </a:cubicBezTo>
                  <a:cubicBezTo>
                    <a:pt x="2685" y="1044"/>
                    <a:pt x="2644" y="1044"/>
                    <a:pt x="2644" y="1044"/>
                  </a:cubicBezTo>
                  <a:cubicBezTo>
                    <a:pt x="2624" y="1044"/>
                    <a:pt x="2603" y="1044"/>
                    <a:pt x="2603" y="1064"/>
                  </a:cubicBezTo>
                  <a:cubicBezTo>
                    <a:pt x="2583" y="1064"/>
                    <a:pt x="2583" y="1085"/>
                    <a:pt x="2583" y="1085"/>
                  </a:cubicBezTo>
                  <a:lnTo>
                    <a:pt x="2583" y="1085"/>
                  </a:lnTo>
                  <a:cubicBezTo>
                    <a:pt x="2562" y="1085"/>
                    <a:pt x="2542" y="1085"/>
                    <a:pt x="2542" y="1085"/>
                  </a:cubicBezTo>
                  <a:cubicBezTo>
                    <a:pt x="2521" y="1085"/>
                    <a:pt x="2460" y="1085"/>
                    <a:pt x="2439" y="1105"/>
                  </a:cubicBezTo>
                  <a:cubicBezTo>
                    <a:pt x="2439" y="1105"/>
                    <a:pt x="2398" y="1105"/>
                    <a:pt x="2398" y="1126"/>
                  </a:cubicBezTo>
                  <a:cubicBezTo>
                    <a:pt x="2378" y="1126"/>
                    <a:pt x="2316" y="1105"/>
                    <a:pt x="2296" y="1126"/>
                  </a:cubicBezTo>
                  <a:cubicBezTo>
                    <a:pt x="2275" y="1126"/>
                    <a:pt x="2234" y="1126"/>
                    <a:pt x="2234" y="1146"/>
                  </a:cubicBezTo>
                  <a:cubicBezTo>
                    <a:pt x="2214" y="1146"/>
                    <a:pt x="2173" y="1167"/>
                    <a:pt x="2173" y="1167"/>
                  </a:cubicBezTo>
                  <a:cubicBezTo>
                    <a:pt x="2152" y="1187"/>
                    <a:pt x="2111" y="1208"/>
                    <a:pt x="2091" y="1208"/>
                  </a:cubicBezTo>
                  <a:cubicBezTo>
                    <a:pt x="2070" y="1208"/>
                    <a:pt x="2029" y="1208"/>
                    <a:pt x="2029" y="1208"/>
                  </a:cubicBezTo>
                  <a:cubicBezTo>
                    <a:pt x="2009" y="1208"/>
                    <a:pt x="1988" y="1208"/>
                    <a:pt x="1968" y="1208"/>
                  </a:cubicBezTo>
                  <a:cubicBezTo>
                    <a:pt x="1968" y="1208"/>
                    <a:pt x="1927" y="1187"/>
                    <a:pt x="1906" y="1187"/>
                  </a:cubicBezTo>
                  <a:cubicBezTo>
                    <a:pt x="1906" y="1187"/>
                    <a:pt x="1886" y="1167"/>
                    <a:pt x="1865" y="1187"/>
                  </a:cubicBezTo>
                  <a:cubicBezTo>
                    <a:pt x="1865" y="1187"/>
                    <a:pt x="1845" y="1187"/>
                    <a:pt x="1845" y="1208"/>
                  </a:cubicBezTo>
                  <a:cubicBezTo>
                    <a:pt x="1825" y="1208"/>
                    <a:pt x="1804" y="1228"/>
                    <a:pt x="1783" y="1228"/>
                  </a:cubicBezTo>
                  <a:cubicBezTo>
                    <a:pt x="1763" y="1228"/>
                    <a:pt x="1743" y="1249"/>
                    <a:pt x="1743" y="1249"/>
                  </a:cubicBezTo>
                  <a:cubicBezTo>
                    <a:pt x="1722" y="1249"/>
                    <a:pt x="1701" y="1249"/>
                    <a:pt x="1701" y="1249"/>
                  </a:cubicBezTo>
                  <a:cubicBezTo>
                    <a:pt x="1681" y="1228"/>
                    <a:pt x="1681" y="1208"/>
                    <a:pt x="1661" y="1208"/>
                  </a:cubicBezTo>
                  <a:cubicBezTo>
                    <a:pt x="1661" y="1187"/>
                    <a:pt x="1661" y="1187"/>
                    <a:pt x="1640" y="1187"/>
                  </a:cubicBezTo>
                  <a:cubicBezTo>
                    <a:pt x="1640" y="1187"/>
                    <a:pt x="1619" y="1187"/>
                    <a:pt x="1619" y="1208"/>
                  </a:cubicBezTo>
                  <a:cubicBezTo>
                    <a:pt x="1599" y="1208"/>
                    <a:pt x="1599" y="1249"/>
                    <a:pt x="1599" y="1269"/>
                  </a:cubicBezTo>
                  <a:lnTo>
                    <a:pt x="1619" y="1290"/>
                  </a:lnTo>
                  <a:cubicBezTo>
                    <a:pt x="1619" y="1310"/>
                    <a:pt x="1619" y="1331"/>
                    <a:pt x="1619" y="1351"/>
                  </a:cubicBezTo>
                  <a:cubicBezTo>
                    <a:pt x="1599" y="1351"/>
                    <a:pt x="1599" y="1372"/>
                    <a:pt x="1579" y="1372"/>
                  </a:cubicBezTo>
                  <a:cubicBezTo>
                    <a:pt x="1579" y="1372"/>
                    <a:pt x="1558" y="1351"/>
                    <a:pt x="1558" y="1372"/>
                  </a:cubicBezTo>
                  <a:cubicBezTo>
                    <a:pt x="1558" y="1372"/>
                    <a:pt x="1558" y="1392"/>
                    <a:pt x="1537" y="1392"/>
                  </a:cubicBezTo>
                  <a:cubicBezTo>
                    <a:pt x="1537" y="1392"/>
                    <a:pt x="1517" y="1392"/>
                    <a:pt x="1497" y="1392"/>
                  </a:cubicBezTo>
                  <a:cubicBezTo>
                    <a:pt x="1497" y="1372"/>
                    <a:pt x="1497" y="1351"/>
                    <a:pt x="1497" y="1351"/>
                  </a:cubicBezTo>
                  <a:cubicBezTo>
                    <a:pt x="1476" y="1351"/>
                    <a:pt x="1476" y="1351"/>
                    <a:pt x="1455" y="1331"/>
                  </a:cubicBezTo>
                  <a:cubicBezTo>
                    <a:pt x="1455" y="1331"/>
                    <a:pt x="1455" y="1331"/>
                    <a:pt x="1476" y="1331"/>
                  </a:cubicBezTo>
                  <a:cubicBezTo>
                    <a:pt x="1476" y="1331"/>
                    <a:pt x="1476" y="1310"/>
                    <a:pt x="1476" y="1290"/>
                  </a:cubicBezTo>
                  <a:cubicBezTo>
                    <a:pt x="1455" y="1290"/>
                    <a:pt x="1455" y="1290"/>
                    <a:pt x="1455" y="1269"/>
                  </a:cubicBezTo>
                  <a:cubicBezTo>
                    <a:pt x="1455" y="1269"/>
                    <a:pt x="1455" y="1269"/>
                    <a:pt x="1476" y="1249"/>
                  </a:cubicBezTo>
                  <a:cubicBezTo>
                    <a:pt x="1476" y="1249"/>
                    <a:pt x="1476" y="1249"/>
                    <a:pt x="1497" y="1249"/>
                  </a:cubicBezTo>
                  <a:cubicBezTo>
                    <a:pt x="1497" y="1228"/>
                    <a:pt x="1497" y="1228"/>
                    <a:pt x="1497" y="1228"/>
                  </a:cubicBezTo>
                  <a:cubicBezTo>
                    <a:pt x="1517" y="1208"/>
                    <a:pt x="1497" y="1187"/>
                    <a:pt x="1497" y="1187"/>
                  </a:cubicBezTo>
                  <a:cubicBezTo>
                    <a:pt x="1497" y="1187"/>
                    <a:pt x="1497" y="1187"/>
                    <a:pt x="1476" y="1187"/>
                  </a:cubicBezTo>
                  <a:lnTo>
                    <a:pt x="1455" y="1187"/>
                  </a:lnTo>
                  <a:cubicBezTo>
                    <a:pt x="1455" y="1208"/>
                    <a:pt x="1455" y="1228"/>
                    <a:pt x="1455" y="1228"/>
                  </a:cubicBezTo>
                  <a:lnTo>
                    <a:pt x="1455" y="1249"/>
                  </a:lnTo>
                  <a:cubicBezTo>
                    <a:pt x="1435" y="1249"/>
                    <a:pt x="1435" y="1249"/>
                    <a:pt x="1415" y="1249"/>
                  </a:cubicBezTo>
                  <a:lnTo>
                    <a:pt x="1394" y="1249"/>
                  </a:lnTo>
                  <a:cubicBezTo>
                    <a:pt x="1373" y="1228"/>
                    <a:pt x="1373" y="1228"/>
                    <a:pt x="1353" y="1228"/>
                  </a:cubicBezTo>
                  <a:cubicBezTo>
                    <a:pt x="1353" y="1208"/>
                    <a:pt x="1353" y="1208"/>
                    <a:pt x="1353" y="1208"/>
                  </a:cubicBezTo>
                  <a:cubicBezTo>
                    <a:pt x="1353" y="1187"/>
                    <a:pt x="1333" y="1187"/>
                    <a:pt x="1312" y="1187"/>
                  </a:cubicBezTo>
                  <a:lnTo>
                    <a:pt x="1291" y="1208"/>
                  </a:lnTo>
                  <a:cubicBezTo>
                    <a:pt x="1291" y="1208"/>
                    <a:pt x="1271" y="1208"/>
                    <a:pt x="1271" y="1228"/>
                  </a:cubicBezTo>
                  <a:cubicBezTo>
                    <a:pt x="1251" y="1228"/>
                    <a:pt x="1230" y="1228"/>
                    <a:pt x="1230" y="1228"/>
                  </a:cubicBezTo>
                  <a:lnTo>
                    <a:pt x="1230" y="1249"/>
                  </a:lnTo>
                  <a:cubicBezTo>
                    <a:pt x="1209" y="1269"/>
                    <a:pt x="1209" y="1290"/>
                    <a:pt x="1189" y="1290"/>
                  </a:cubicBezTo>
                  <a:lnTo>
                    <a:pt x="1169" y="1290"/>
                  </a:lnTo>
                  <a:cubicBezTo>
                    <a:pt x="1169" y="1290"/>
                    <a:pt x="1148" y="1310"/>
                    <a:pt x="1128" y="1310"/>
                  </a:cubicBezTo>
                  <a:lnTo>
                    <a:pt x="1087" y="1310"/>
                  </a:lnTo>
                  <a:cubicBezTo>
                    <a:pt x="1067" y="1310"/>
                    <a:pt x="1046" y="1331"/>
                    <a:pt x="1025" y="1331"/>
                  </a:cubicBezTo>
                  <a:cubicBezTo>
                    <a:pt x="1005" y="1331"/>
                    <a:pt x="985" y="1331"/>
                    <a:pt x="964" y="1310"/>
                  </a:cubicBezTo>
                  <a:lnTo>
                    <a:pt x="943" y="1290"/>
                  </a:lnTo>
                  <a:cubicBezTo>
                    <a:pt x="923" y="1269"/>
                    <a:pt x="903" y="1249"/>
                    <a:pt x="903" y="1249"/>
                  </a:cubicBezTo>
                  <a:cubicBezTo>
                    <a:pt x="903" y="1249"/>
                    <a:pt x="882" y="1228"/>
                    <a:pt x="861" y="1208"/>
                  </a:cubicBezTo>
                  <a:cubicBezTo>
                    <a:pt x="861" y="1208"/>
                    <a:pt x="821" y="1208"/>
                    <a:pt x="800" y="1208"/>
                  </a:cubicBezTo>
                  <a:cubicBezTo>
                    <a:pt x="800" y="1208"/>
                    <a:pt x="779" y="1187"/>
                    <a:pt x="759" y="1187"/>
                  </a:cubicBezTo>
                  <a:cubicBezTo>
                    <a:pt x="739" y="1187"/>
                    <a:pt x="718" y="1167"/>
                    <a:pt x="697" y="1167"/>
                  </a:cubicBezTo>
                  <a:cubicBezTo>
                    <a:pt x="677" y="1167"/>
                    <a:pt x="657" y="1167"/>
                    <a:pt x="657" y="1187"/>
                  </a:cubicBezTo>
                  <a:lnTo>
                    <a:pt x="636" y="1208"/>
                  </a:lnTo>
                  <a:lnTo>
                    <a:pt x="636" y="1249"/>
                  </a:lnTo>
                  <a:cubicBezTo>
                    <a:pt x="636" y="1269"/>
                    <a:pt x="636" y="1290"/>
                    <a:pt x="615" y="1290"/>
                  </a:cubicBezTo>
                  <a:lnTo>
                    <a:pt x="595" y="1290"/>
                  </a:lnTo>
                  <a:lnTo>
                    <a:pt x="595" y="1269"/>
                  </a:lnTo>
                  <a:lnTo>
                    <a:pt x="575" y="1249"/>
                  </a:lnTo>
                  <a:cubicBezTo>
                    <a:pt x="575" y="1249"/>
                    <a:pt x="554" y="1290"/>
                    <a:pt x="533" y="1290"/>
                  </a:cubicBezTo>
                  <a:cubicBezTo>
                    <a:pt x="533" y="1290"/>
                    <a:pt x="513" y="1290"/>
                    <a:pt x="493" y="1290"/>
                  </a:cubicBezTo>
                  <a:cubicBezTo>
                    <a:pt x="493" y="1290"/>
                    <a:pt x="472" y="1290"/>
                    <a:pt x="451" y="1290"/>
                  </a:cubicBezTo>
                  <a:lnTo>
                    <a:pt x="431" y="1269"/>
                  </a:lnTo>
                  <a:cubicBezTo>
                    <a:pt x="431" y="1249"/>
                    <a:pt x="451" y="1249"/>
                    <a:pt x="431" y="1228"/>
                  </a:cubicBezTo>
                  <a:cubicBezTo>
                    <a:pt x="431" y="1228"/>
                    <a:pt x="431" y="1208"/>
                    <a:pt x="411" y="1187"/>
                  </a:cubicBezTo>
                  <a:cubicBezTo>
                    <a:pt x="411" y="1187"/>
                    <a:pt x="390" y="1167"/>
                    <a:pt x="390" y="1187"/>
                  </a:cubicBezTo>
                  <a:cubicBezTo>
                    <a:pt x="370" y="1187"/>
                    <a:pt x="390" y="1208"/>
                    <a:pt x="370" y="1208"/>
                  </a:cubicBezTo>
                  <a:lnTo>
                    <a:pt x="349" y="1208"/>
                  </a:lnTo>
                  <a:lnTo>
                    <a:pt x="329" y="1187"/>
                  </a:lnTo>
                  <a:cubicBezTo>
                    <a:pt x="329" y="1187"/>
                    <a:pt x="329" y="1167"/>
                    <a:pt x="308" y="1167"/>
                  </a:cubicBezTo>
                  <a:lnTo>
                    <a:pt x="288" y="1187"/>
                  </a:lnTo>
                  <a:lnTo>
                    <a:pt x="267" y="1187"/>
                  </a:lnTo>
                  <a:cubicBezTo>
                    <a:pt x="247" y="1208"/>
                    <a:pt x="247" y="1208"/>
                    <a:pt x="247" y="1187"/>
                  </a:cubicBezTo>
                  <a:cubicBezTo>
                    <a:pt x="226" y="1187"/>
                    <a:pt x="247" y="1187"/>
                    <a:pt x="247" y="1187"/>
                  </a:cubicBezTo>
                  <a:cubicBezTo>
                    <a:pt x="247" y="1167"/>
                    <a:pt x="226" y="1187"/>
                    <a:pt x="206" y="1187"/>
                  </a:cubicBezTo>
                  <a:lnTo>
                    <a:pt x="185" y="1187"/>
                  </a:lnTo>
                  <a:cubicBezTo>
                    <a:pt x="165" y="1187"/>
                    <a:pt x="185" y="1167"/>
                    <a:pt x="185" y="1167"/>
                  </a:cubicBezTo>
                  <a:cubicBezTo>
                    <a:pt x="185" y="1146"/>
                    <a:pt x="206" y="1146"/>
                    <a:pt x="226" y="1146"/>
                  </a:cubicBezTo>
                  <a:lnTo>
                    <a:pt x="247" y="1146"/>
                  </a:lnTo>
                  <a:cubicBezTo>
                    <a:pt x="267" y="1146"/>
                    <a:pt x="267" y="1126"/>
                    <a:pt x="267" y="1126"/>
                  </a:cubicBezTo>
                  <a:cubicBezTo>
                    <a:pt x="267" y="1126"/>
                    <a:pt x="288" y="1105"/>
                    <a:pt x="267" y="1105"/>
                  </a:cubicBezTo>
                  <a:cubicBezTo>
                    <a:pt x="267" y="1085"/>
                    <a:pt x="267" y="1105"/>
                    <a:pt x="247" y="1105"/>
                  </a:cubicBezTo>
                  <a:lnTo>
                    <a:pt x="226" y="1105"/>
                  </a:lnTo>
                  <a:cubicBezTo>
                    <a:pt x="206" y="1105"/>
                    <a:pt x="206" y="1105"/>
                    <a:pt x="185" y="1105"/>
                  </a:cubicBezTo>
                  <a:lnTo>
                    <a:pt x="165" y="1105"/>
                  </a:lnTo>
                  <a:cubicBezTo>
                    <a:pt x="165" y="1105"/>
                    <a:pt x="165" y="1085"/>
                    <a:pt x="185" y="1085"/>
                  </a:cubicBezTo>
                  <a:lnTo>
                    <a:pt x="206" y="1085"/>
                  </a:lnTo>
                  <a:cubicBezTo>
                    <a:pt x="206" y="1064"/>
                    <a:pt x="226" y="1064"/>
                    <a:pt x="206" y="1064"/>
                  </a:cubicBezTo>
                  <a:cubicBezTo>
                    <a:pt x="206" y="1044"/>
                    <a:pt x="185" y="1044"/>
                    <a:pt x="165" y="1044"/>
                  </a:cubicBezTo>
                  <a:cubicBezTo>
                    <a:pt x="165" y="1044"/>
                    <a:pt x="144" y="1044"/>
                    <a:pt x="124" y="1023"/>
                  </a:cubicBezTo>
                  <a:lnTo>
                    <a:pt x="124" y="982"/>
                  </a:lnTo>
                  <a:cubicBezTo>
                    <a:pt x="124" y="962"/>
                    <a:pt x="124" y="962"/>
                    <a:pt x="124" y="962"/>
                  </a:cubicBezTo>
                  <a:cubicBezTo>
                    <a:pt x="144" y="941"/>
                    <a:pt x="124" y="941"/>
                    <a:pt x="124" y="921"/>
                  </a:cubicBezTo>
                  <a:cubicBezTo>
                    <a:pt x="124" y="921"/>
                    <a:pt x="124" y="902"/>
                    <a:pt x="124" y="881"/>
                  </a:cubicBezTo>
                  <a:cubicBezTo>
                    <a:pt x="103" y="881"/>
                    <a:pt x="83" y="881"/>
                    <a:pt x="62" y="881"/>
                  </a:cubicBezTo>
                  <a:cubicBezTo>
                    <a:pt x="42" y="881"/>
                    <a:pt x="21" y="881"/>
                    <a:pt x="21" y="881"/>
                  </a:cubicBezTo>
                  <a:lnTo>
                    <a:pt x="0" y="860"/>
                  </a:lnTo>
                  <a:cubicBezTo>
                    <a:pt x="0" y="860"/>
                    <a:pt x="0" y="840"/>
                    <a:pt x="0" y="820"/>
                  </a:cubicBezTo>
                  <a:lnTo>
                    <a:pt x="21" y="820"/>
                  </a:lnTo>
                  <a:cubicBezTo>
                    <a:pt x="21" y="820"/>
                    <a:pt x="0" y="799"/>
                    <a:pt x="21" y="778"/>
                  </a:cubicBezTo>
                  <a:lnTo>
                    <a:pt x="21" y="758"/>
                  </a:lnTo>
                  <a:cubicBezTo>
                    <a:pt x="42" y="758"/>
                    <a:pt x="42" y="778"/>
                    <a:pt x="42" y="778"/>
                  </a:cubicBezTo>
                  <a:cubicBezTo>
                    <a:pt x="42" y="778"/>
                    <a:pt x="42" y="799"/>
                    <a:pt x="42" y="820"/>
                  </a:cubicBezTo>
                  <a:cubicBezTo>
                    <a:pt x="62" y="820"/>
                    <a:pt x="62" y="820"/>
                    <a:pt x="83" y="820"/>
                  </a:cubicBezTo>
                  <a:lnTo>
                    <a:pt x="83" y="799"/>
                  </a:lnTo>
                  <a:cubicBezTo>
                    <a:pt x="103" y="799"/>
                    <a:pt x="103" y="799"/>
                    <a:pt x="103" y="799"/>
                  </a:cubicBezTo>
                  <a:cubicBezTo>
                    <a:pt x="124" y="799"/>
                    <a:pt x="124" y="778"/>
                    <a:pt x="124" y="778"/>
                  </a:cubicBezTo>
                  <a:cubicBezTo>
                    <a:pt x="124" y="778"/>
                    <a:pt x="103" y="778"/>
                    <a:pt x="83" y="778"/>
                  </a:cubicBezTo>
                  <a:cubicBezTo>
                    <a:pt x="83" y="758"/>
                    <a:pt x="83" y="758"/>
                    <a:pt x="83" y="738"/>
                  </a:cubicBezTo>
                  <a:lnTo>
                    <a:pt x="83" y="717"/>
                  </a:lnTo>
                  <a:lnTo>
                    <a:pt x="83" y="676"/>
                  </a:lnTo>
                  <a:cubicBezTo>
                    <a:pt x="83" y="656"/>
                    <a:pt x="83" y="635"/>
                    <a:pt x="83" y="635"/>
                  </a:cubicBezTo>
                  <a:cubicBezTo>
                    <a:pt x="83" y="635"/>
                    <a:pt x="83" y="614"/>
                    <a:pt x="83" y="594"/>
                  </a:cubicBezTo>
                  <a:cubicBezTo>
                    <a:pt x="83" y="594"/>
                    <a:pt x="103" y="574"/>
                    <a:pt x="103" y="553"/>
                  </a:cubicBezTo>
                  <a:cubicBezTo>
                    <a:pt x="103" y="553"/>
                    <a:pt x="103" y="553"/>
                    <a:pt x="103" y="532"/>
                  </a:cubicBezTo>
                  <a:cubicBezTo>
                    <a:pt x="83" y="532"/>
                    <a:pt x="83" y="532"/>
                    <a:pt x="83" y="532"/>
                  </a:cubicBezTo>
                  <a:cubicBezTo>
                    <a:pt x="62" y="532"/>
                    <a:pt x="62" y="553"/>
                    <a:pt x="42" y="553"/>
                  </a:cubicBezTo>
                  <a:cubicBezTo>
                    <a:pt x="42" y="553"/>
                    <a:pt x="21" y="553"/>
                    <a:pt x="21" y="532"/>
                  </a:cubicBezTo>
                  <a:cubicBezTo>
                    <a:pt x="0" y="532"/>
                    <a:pt x="0" y="512"/>
                    <a:pt x="0" y="512"/>
                  </a:cubicBezTo>
                  <a:cubicBezTo>
                    <a:pt x="0" y="512"/>
                    <a:pt x="21" y="492"/>
                    <a:pt x="21" y="471"/>
                  </a:cubicBezTo>
                  <a:cubicBezTo>
                    <a:pt x="21" y="471"/>
                    <a:pt x="21" y="450"/>
                    <a:pt x="21" y="430"/>
                  </a:cubicBezTo>
                  <a:cubicBezTo>
                    <a:pt x="42" y="430"/>
                    <a:pt x="42" y="410"/>
                    <a:pt x="62" y="410"/>
                  </a:cubicBezTo>
                  <a:cubicBezTo>
                    <a:pt x="62" y="410"/>
                    <a:pt x="83" y="389"/>
                    <a:pt x="103" y="389"/>
                  </a:cubicBezTo>
                  <a:cubicBezTo>
                    <a:pt x="103" y="389"/>
                    <a:pt x="124" y="368"/>
                    <a:pt x="144" y="348"/>
                  </a:cubicBezTo>
                  <a:cubicBezTo>
                    <a:pt x="144" y="348"/>
                    <a:pt x="165" y="348"/>
                    <a:pt x="185" y="348"/>
                  </a:cubicBezTo>
                  <a:lnTo>
                    <a:pt x="226" y="368"/>
                  </a:lnTo>
                  <a:lnTo>
                    <a:pt x="247" y="368"/>
                  </a:lnTo>
                  <a:cubicBezTo>
                    <a:pt x="267" y="368"/>
                    <a:pt x="267" y="368"/>
                    <a:pt x="267" y="368"/>
                  </a:cubicBezTo>
                  <a:cubicBezTo>
                    <a:pt x="267" y="348"/>
                    <a:pt x="247" y="348"/>
                    <a:pt x="247" y="348"/>
                  </a:cubicBezTo>
                  <a:lnTo>
                    <a:pt x="267" y="348"/>
                  </a:lnTo>
                  <a:cubicBezTo>
                    <a:pt x="288" y="348"/>
                    <a:pt x="308" y="348"/>
                    <a:pt x="308" y="348"/>
                  </a:cubicBezTo>
                  <a:lnTo>
                    <a:pt x="329" y="368"/>
                  </a:lnTo>
                  <a:cubicBezTo>
                    <a:pt x="349" y="368"/>
                    <a:pt x="370" y="368"/>
                    <a:pt x="370" y="368"/>
                  </a:cubicBezTo>
                  <a:cubicBezTo>
                    <a:pt x="390" y="368"/>
                    <a:pt x="411" y="368"/>
                    <a:pt x="411" y="368"/>
                  </a:cubicBezTo>
                  <a:cubicBezTo>
                    <a:pt x="411" y="368"/>
                    <a:pt x="431" y="368"/>
                    <a:pt x="451" y="368"/>
                  </a:cubicBezTo>
                  <a:cubicBezTo>
                    <a:pt x="451" y="368"/>
                    <a:pt x="472" y="389"/>
                    <a:pt x="472" y="368"/>
                  </a:cubicBezTo>
                  <a:lnTo>
                    <a:pt x="493" y="368"/>
                  </a:lnTo>
                  <a:lnTo>
                    <a:pt x="493" y="348"/>
                  </a:lnTo>
                  <a:lnTo>
                    <a:pt x="472" y="348"/>
                  </a:lnTo>
                  <a:cubicBezTo>
                    <a:pt x="451" y="348"/>
                    <a:pt x="451" y="348"/>
                    <a:pt x="451" y="348"/>
                  </a:cubicBezTo>
                  <a:cubicBezTo>
                    <a:pt x="451" y="328"/>
                    <a:pt x="431" y="328"/>
                    <a:pt x="451" y="328"/>
                  </a:cubicBezTo>
                  <a:cubicBezTo>
                    <a:pt x="451" y="307"/>
                    <a:pt x="451" y="307"/>
                    <a:pt x="451" y="307"/>
                  </a:cubicBezTo>
                  <a:cubicBezTo>
                    <a:pt x="451" y="307"/>
                    <a:pt x="472" y="307"/>
                    <a:pt x="493" y="307"/>
                  </a:cubicBezTo>
                  <a:cubicBezTo>
                    <a:pt x="493" y="307"/>
                    <a:pt x="513" y="307"/>
                    <a:pt x="533" y="307"/>
                  </a:cubicBezTo>
                  <a:cubicBezTo>
                    <a:pt x="533" y="307"/>
                    <a:pt x="575" y="307"/>
                    <a:pt x="575" y="286"/>
                  </a:cubicBezTo>
                  <a:lnTo>
                    <a:pt x="575" y="266"/>
                  </a:lnTo>
                  <a:lnTo>
                    <a:pt x="554" y="266"/>
                  </a:lnTo>
                  <a:lnTo>
                    <a:pt x="533" y="266"/>
                  </a:lnTo>
                  <a:cubicBezTo>
                    <a:pt x="533" y="266"/>
                    <a:pt x="513" y="266"/>
                    <a:pt x="513" y="246"/>
                  </a:cubicBezTo>
                  <a:cubicBezTo>
                    <a:pt x="493" y="246"/>
                    <a:pt x="493" y="226"/>
                    <a:pt x="513" y="205"/>
                  </a:cubicBezTo>
                  <a:cubicBezTo>
                    <a:pt x="513" y="205"/>
                    <a:pt x="513" y="205"/>
                    <a:pt x="513" y="184"/>
                  </a:cubicBezTo>
                  <a:cubicBezTo>
                    <a:pt x="533" y="184"/>
                    <a:pt x="554" y="205"/>
                    <a:pt x="554" y="205"/>
                  </a:cubicBezTo>
                  <a:cubicBezTo>
                    <a:pt x="575" y="205"/>
                    <a:pt x="595" y="205"/>
                    <a:pt x="595" y="205"/>
                  </a:cubicBezTo>
                  <a:cubicBezTo>
                    <a:pt x="615" y="205"/>
                    <a:pt x="636" y="205"/>
                    <a:pt x="636" y="205"/>
                  </a:cubicBezTo>
                  <a:lnTo>
                    <a:pt x="657" y="184"/>
                  </a:lnTo>
                  <a:cubicBezTo>
                    <a:pt x="677" y="184"/>
                    <a:pt x="677" y="184"/>
                    <a:pt x="697" y="184"/>
                  </a:cubicBezTo>
                  <a:lnTo>
                    <a:pt x="718" y="205"/>
                  </a:lnTo>
                  <a:cubicBezTo>
                    <a:pt x="739" y="205"/>
                    <a:pt x="759" y="226"/>
                    <a:pt x="759" y="226"/>
                  </a:cubicBezTo>
                  <a:cubicBezTo>
                    <a:pt x="779" y="226"/>
                    <a:pt x="779" y="205"/>
                    <a:pt x="800" y="205"/>
                  </a:cubicBezTo>
                  <a:lnTo>
                    <a:pt x="821" y="184"/>
                  </a:lnTo>
                  <a:cubicBezTo>
                    <a:pt x="821" y="164"/>
                    <a:pt x="841" y="164"/>
                    <a:pt x="841" y="144"/>
                  </a:cubicBezTo>
                  <a:cubicBezTo>
                    <a:pt x="841" y="144"/>
                    <a:pt x="841" y="123"/>
                    <a:pt x="861" y="123"/>
                  </a:cubicBezTo>
                  <a:cubicBezTo>
                    <a:pt x="861" y="102"/>
                    <a:pt x="882" y="102"/>
                    <a:pt x="882" y="102"/>
                  </a:cubicBezTo>
                  <a:cubicBezTo>
                    <a:pt x="903" y="102"/>
                    <a:pt x="943" y="102"/>
                    <a:pt x="964" y="102"/>
                  </a:cubicBezTo>
                  <a:cubicBezTo>
                    <a:pt x="964" y="82"/>
                    <a:pt x="1005" y="82"/>
                    <a:pt x="1005" y="82"/>
                  </a:cubicBezTo>
                  <a:cubicBezTo>
                    <a:pt x="1025" y="62"/>
                    <a:pt x="1067" y="41"/>
                    <a:pt x="1087" y="41"/>
                  </a:cubicBezTo>
                  <a:cubicBezTo>
                    <a:pt x="1087" y="41"/>
                    <a:pt x="1128" y="41"/>
                    <a:pt x="1148" y="20"/>
                  </a:cubicBezTo>
                  <a:cubicBezTo>
                    <a:pt x="1148" y="20"/>
                    <a:pt x="1169" y="20"/>
                    <a:pt x="1189" y="20"/>
                  </a:cubicBezTo>
                  <a:cubicBezTo>
                    <a:pt x="1209" y="41"/>
                    <a:pt x="1230" y="41"/>
                    <a:pt x="1230" y="41"/>
                  </a:cubicBezTo>
                  <a:cubicBezTo>
                    <a:pt x="1251" y="41"/>
                    <a:pt x="1291" y="41"/>
                    <a:pt x="1312" y="41"/>
                  </a:cubicBezTo>
                  <a:cubicBezTo>
                    <a:pt x="1333" y="41"/>
                    <a:pt x="1353" y="41"/>
                    <a:pt x="1353" y="41"/>
                  </a:cubicBezTo>
                  <a:cubicBezTo>
                    <a:pt x="1353" y="41"/>
                    <a:pt x="1353" y="20"/>
                    <a:pt x="1373" y="20"/>
                  </a:cubicBezTo>
                  <a:cubicBezTo>
                    <a:pt x="1373" y="0"/>
                    <a:pt x="1373" y="0"/>
                    <a:pt x="1394" y="0"/>
                  </a:cubicBezTo>
                  <a:cubicBezTo>
                    <a:pt x="1394" y="0"/>
                    <a:pt x="1415" y="20"/>
                    <a:pt x="1435" y="20"/>
                  </a:cubicBezTo>
                  <a:cubicBezTo>
                    <a:pt x="1435" y="20"/>
                    <a:pt x="1435" y="20"/>
                    <a:pt x="1455" y="41"/>
                  </a:cubicBezTo>
                  <a:lnTo>
                    <a:pt x="1435" y="62"/>
                  </a:lnTo>
                  <a:lnTo>
                    <a:pt x="1455" y="82"/>
                  </a:lnTo>
                  <a:cubicBezTo>
                    <a:pt x="1455" y="102"/>
                    <a:pt x="1476" y="102"/>
                    <a:pt x="1497" y="102"/>
                  </a:cubicBezTo>
                  <a:lnTo>
                    <a:pt x="1517" y="102"/>
                  </a:lnTo>
                  <a:cubicBezTo>
                    <a:pt x="1537" y="102"/>
                    <a:pt x="1537" y="102"/>
                    <a:pt x="1537" y="102"/>
                  </a:cubicBezTo>
                  <a:cubicBezTo>
                    <a:pt x="1558" y="102"/>
                    <a:pt x="1558" y="102"/>
                    <a:pt x="1558" y="123"/>
                  </a:cubicBezTo>
                  <a:cubicBezTo>
                    <a:pt x="1558" y="123"/>
                    <a:pt x="1558" y="144"/>
                    <a:pt x="1558" y="164"/>
                  </a:cubicBezTo>
                  <a:lnTo>
                    <a:pt x="1579" y="184"/>
                  </a:lnTo>
                  <a:cubicBezTo>
                    <a:pt x="1599" y="184"/>
                    <a:pt x="1619" y="205"/>
                    <a:pt x="1619" y="205"/>
                  </a:cubicBezTo>
                  <a:cubicBezTo>
                    <a:pt x="1640" y="205"/>
                    <a:pt x="1640" y="205"/>
                    <a:pt x="1661" y="205"/>
                  </a:cubicBezTo>
                  <a:lnTo>
                    <a:pt x="1701" y="226"/>
                  </a:lnTo>
                  <a:cubicBezTo>
                    <a:pt x="1722" y="226"/>
                    <a:pt x="1722" y="246"/>
                    <a:pt x="1743" y="246"/>
                  </a:cubicBezTo>
                  <a:cubicBezTo>
                    <a:pt x="1743" y="266"/>
                    <a:pt x="1783" y="246"/>
                    <a:pt x="1804" y="246"/>
                  </a:cubicBezTo>
                  <a:cubicBezTo>
                    <a:pt x="1825" y="246"/>
                    <a:pt x="1845" y="246"/>
                    <a:pt x="1845" y="246"/>
                  </a:cubicBezTo>
                  <a:cubicBezTo>
                    <a:pt x="1865" y="266"/>
                    <a:pt x="1865" y="266"/>
                    <a:pt x="1865" y="286"/>
                  </a:cubicBezTo>
                  <a:cubicBezTo>
                    <a:pt x="1886" y="286"/>
                    <a:pt x="1906" y="266"/>
                    <a:pt x="1927" y="266"/>
                  </a:cubicBezTo>
                  <a:cubicBezTo>
                    <a:pt x="1947" y="266"/>
                    <a:pt x="1968" y="246"/>
                    <a:pt x="1968" y="246"/>
                  </a:cubicBezTo>
                  <a:cubicBezTo>
                    <a:pt x="1988" y="246"/>
                    <a:pt x="2029" y="246"/>
                    <a:pt x="2050" y="246"/>
                  </a:cubicBezTo>
                  <a:cubicBezTo>
                    <a:pt x="2050" y="226"/>
                    <a:pt x="2070" y="226"/>
                    <a:pt x="2091" y="246"/>
                  </a:cubicBezTo>
                  <a:cubicBezTo>
                    <a:pt x="2111" y="246"/>
                    <a:pt x="2132" y="246"/>
                    <a:pt x="2132" y="246"/>
                  </a:cubicBezTo>
                  <a:cubicBezTo>
                    <a:pt x="2152" y="246"/>
                    <a:pt x="2173" y="246"/>
                    <a:pt x="2193" y="226"/>
                  </a:cubicBezTo>
                  <a:cubicBezTo>
                    <a:pt x="2193" y="226"/>
                    <a:pt x="2214" y="226"/>
                    <a:pt x="2234" y="226"/>
                  </a:cubicBezTo>
                  <a:cubicBezTo>
                    <a:pt x="2234" y="205"/>
                    <a:pt x="2275" y="205"/>
                    <a:pt x="2275" y="184"/>
                  </a:cubicBezTo>
                  <a:cubicBezTo>
                    <a:pt x="2296" y="184"/>
                    <a:pt x="2337" y="184"/>
                    <a:pt x="2337" y="164"/>
                  </a:cubicBezTo>
                  <a:cubicBezTo>
                    <a:pt x="2337" y="164"/>
                    <a:pt x="2357" y="164"/>
                    <a:pt x="2357" y="144"/>
                  </a:cubicBezTo>
                  <a:cubicBezTo>
                    <a:pt x="2357" y="144"/>
                    <a:pt x="2378" y="144"/>
                    <a:pt x="2398" y="144"/>
                  </a:cubicBezTo>
                  <a:cubicBezTo>
                    <a:pt x="2398" y="144"/>
                    <a:pt x="2439" y="164"/>
                    <a:pt x="2460" y="144"/>
                  </a:cubicBezTo>
                  <a:cubicBezTo>
                    <a:pt x="2460" y="144"/>
                    <a:pt x="2480" y="123"/>
                    <a:pt x="2501" y="123"/>
                  </a:cubicBezTo>
                  <a:cubicBezTo>
                    <a:pt x="2501" y="123"/>
                    <a:pt x="2521" y="102"/>
                    <a:pt x="2542" y="102"/>
                  </a:cubicBezTo>
                  <a:lnTo>
                    <a:pt x="2562" y="123"/>
                  </a:lnTo>
                  <a:cubicBezTo>
                    <a:pt x="2583" y="123"/>
                    <a:pt x="2583" y="144"/>
                    <a:pt x="2583" y="164"/>
                  </a:cubicBezTo>
                  <a:lnTo>
                    <a:pt x="2603" y="184"/>
                  </a:lnTo>
                  <a:cubicBezTo>
                    <a:pt x="2603" y="205"/>
                    <a:pt x="2624" y="205"/>
                    <a:pt x="2644" y="205"/>
                  </a:cubicBezTo>
                  <a:cubicBezTo>
                    <a:pt x="2644" y="205"/>
                    <a:pt x="2644" y="226"/>
                    <a:pt x="2664" y="246"/>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061" name="Freeform 60">
              <a:extLst>
                <a:ext uri="{FF2B5EF4-FFF2-40B4-BE49-F238E27FC236}">
                  <a16:creationId xmlns:a16="http://schemas.microsoft.com/office/drawing/2014/main" id="{0A8F9080-B360-4123-93A4-95BF7393A481}"/>
                </a:ext>
              </a:extLst>
            </p:cNvPr>
            <p:cNvSpPr>
              <a:spLocks noChangeArrowheads="1"/>
            </p:cNvSpPr>
            <p:nvPr/>
          </p:nvSpPr>
          <p:spPr bwMode="auto">
            <a:xfrm>
              <a:off x="1754188" y="5962650"/>
              <a:ext cx="66675" cy="125413"/>
            </a:xfrm>
            <a:custGeom>
              <a:avLst/>
              <a:gdLst>
                <a:gd name="T0" fmla="*/ 184 w 185"/>
                <a:gd name="T1" fmla="*/ 184 h 349"/>
                <a:gd name="T2" fmla="*/ 184 w 185"/>
                <a:gd name="T3" fmla="*/ 184 h 349"/>
                <a:gd name="T4" fmla="*/ 164 w 185"/>
                <a:gd name="T5" fmla="*/ 225 h 349"/>
                <a:gd name="T6" fmla="*/ 164 w 185"/>
                <a:gd name="T7" fmla="*/ 266 h 349"/>
                <a:gd name="T8" fmla="*/ 143 w 185"/>
                <a:gd name="T9" fmla="*/ 307 h 349"/>
                <a:gd name="T10" fmla="*/ 143 w 185"/>
                <a:gd name="T11" fmla="*/ 328 h 349"/>
                <a:gd name="T12" fmla="*/ 143 w 185"/>
                <a:gd name="T13" fmla="*/ 348 h 349"/>
                <a:gd name="T14" fmla="*/ 40 w 185"/>
                <a:gd name="T15" fmla="*/ 328 h 349"/>
                <a:gd name="T16" fmla="*/ 40 w 185"/>
                <a:gd name="T17" fmla="*/ 328 h 349"/>
                <a:gd name="T18" fmla="*/ 40 w 185"/>
                <a:gd name="T19" fmla="*/ 307 h 349"/>
                <a:gd name="T20" fmla="*/ 20 w 185"/>
                <a:gd name="T21" fmla="*/ 266 h 349"/>
                <a:gd name="T22" fmla="*/ 20 w 185"/>
                <a:gd name="T23" fmla="*/ 225 h 349"/>
                <a:gd name="T24" fmla="*/ 0 w 185"/>
                <a:gd name="T25" fmla="*/ 204 h 349"/>
                <a:gd name="T26" fmla="*/ 20 w 185"/>
                <a:gd name="T27" fmla="*/ 164 h 349"/>
                <a:gd name="T28" fmla="*/ 20 w 185"/>
                <a:gd name="T29" fmla="*/ 123 h 349"/>
                <a:gd name="T30" fmla="*/ 20 w 185"/>
                <a:gd name="T31" fmla="*/ 102 h 349"/>
                <a:gd name="T32" fmla="*/ 40 w 185"/>
                <a:gd name="T33" fmla="*/ 82 h 349"/>
                <a:gd name="T34" fmla="*/ 40 w 185"/>
                <a:gd name="T35" fmla="*/ 61 h 349"/>
                <a:gd name="T36" fmla="*/ 61 w 185"/>
                <a:gd name="T37" fmla="*/ 41 h 349"/>
                <a:gd name="T38" fmla="*/ 82 w 185"/>
                <a:gd name="T39" fmla="*/ 20 h 349"/>
                <a:gd name="T40" fmla="*/ 82 w 185"/>
                <a:gd name="T41" fmla="*/ 0 h 349"/>
                <a:gd name="T42" fmla="*/ 102 w 185"/>
                <a:gd name="T43" fmla="*/ 0 h 349"/>
                <a:gd name="T44" fmla="*/ 122 w 185"/>
                <a:gd name="T45" fmla="*/ 41 h 349"/>
                <a:gd name="T46" fmla="*/ 143 w 185"/>
                <a:gd name="T47" fmla="*/ 61 h 349"/>
                <a:gd name="T48" fmla="*/ 143 w 185"/>
                <a:gd name="T49" fmla="*/ 123 h 349"/>
                <a:gd name="T50" fmla="*/ 164 w 185"/>
                <a:gd name="T51" fmla="*/ 164 h 349"/>
                <a:gd name="T52" fmla="*/ 184 w 185"/>
                <a:gd name="T53" fmla="*/ 184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5" h="349">
                  <a:moveTo>
                    <a:pt x="184" y="184"/>
                  </a:moveTo>
                  <a:lnTo>
                    <a:pt x="184" y="184"/>
                  </a:lnTo>
                  <a:cubicBezTo>
                    <a:pt x="184" y="204"/>
                    <a:pt x="184" y="225"/>
                    <a:pt x="164" y="225"/>
                  </a:cubicBezTo>
                  <a:cubicBezTo>
                    <a:pt x="164" y="246"/>
                    <a:pt x="164" y="266"/>
                    <a:pt x="164" y="266"/>
                  </a:cubicBezTo>
                  <a:cubicBezTo>
                    <a:pt x="164" y="286"/>
                    <a:pt x="143" y="307"/>
                    <a:pt x="143" y="307"/>
                  </a:cubicBezTo>
                  <a:lnTo>
                    <a:pt x="143" y="328"/>
                  </a:lnTo>
                  <a:cubicBezTo>
                    <a:pt x="143" y="348"/>
                    <a:pt x="143" y="348"/>
                    <a:pt x="143" y="348"/>
                  </a:cubicBezTo>
                  <a:cubicBezTo>
                    <a:pt x="40" y="328"/>
                    <a:pt x="40" y="328"/>
                    <a:pt x="40" y="328"/>
                  </a:cubicBezTo>
                  <a:lnTo>
                    <a:pt x="40" y="328"/>
                  </a:lnTo>
                  <a:lnTo>
                    <a:pt x="40" y="307"/>
                  </a:lnTo>
                  <a:cubicBezTo>
                    <a:pt x="40" y="286"/>
                    <a:pt x="20" y="266"/>
                    <a:pt x="20" y="266"/>
                  </a:cubicBezTo>
                  <a:cubicBezTo>
                    <a:pt x="20" y="266"/>
                    <a:pt x="20" y="246"/>
                    <a:pt x="20" y="225"/>
                  </a:cubicBezTo>
                  <a:cubicBezTo>
                    <a:pt x="20" y="225"/>
                    <a:pt x="20" y="204"/>
                    <a:pt x="0" y="204"/>
                  </a:cubicBezTo>
                  <a:cubicBezTo>
                    <a:pt x="0" y="184"/>
                    <a:pt x="0" y="164"/>
                    <a:pt x="20" y="164"/>
                  </a:cubicBezTo>
                  <a:cubicBezTo>
                    <a:pt x="20" y="143"/>
                    <a:pt x="20" y="143"/>
                    <a:pt x="20" y="123"/>
                  </a:cubicBezTo>
                  <a:lnTo>
                    <a:pt x="20" y="102"/>
                  </a:lnTo>
                  <a:lnTo>
                    <a:pt x="40" y="82"/>
                  </a:lnTo>
                  <a:lnTo>
                    <a:pt x="40" y="61"/>
                  </a:lnTo>
                  <a:cubicBezTo>
                    <a:pt x="40" y="41"/>
                    <a:pt x="61" y="41"/>
                    <a:pt x="61" y="41"/>
                  </a:cubicBezTo>
                  <a:cubicBezTo>
                    <a:pt x="61" y="20"/>
                    <a:pt x="61" y="20"/>
                    <a:pt x="82" y="20"/>
                  </a:cubicBezTo>
                  <a:lnTo>
                    <a:pt x="82" y="0"/>
                  </a:lnTo>
                  <a:lnTo>
                    <a:pt x="102" y="0"/>
                  </a:lnTo>
                  <a:cubicBezTo>
                    <a:pt x="102" y="20"/>
                    <a:pt x="122" y="20"/>
                    <a:pt x="122" y="41"/>
                  </a:cubicBezTo>
                  <a:cubicBezTo>
                    <a:pt x="143" y="41"/>
                    <a:pt x="143" y="61"/>
                    <a:pt x="143" y="61"/>
                  </a:cubicBezTo>
                  <a:cubicBezTo>
                    <a:pt x="164" y="82"/>
                    <a:pt x="143" y="123"/>
                    <a:pt x="143" y="123"/>
                  </a:cubicBezTo>
                  <a:cubicBezTo>
                    <a:pt x="143" y="143"/>
                    <a:pt x="164" y="164"/>
                    <a:pt x="164" y="164"/>
                  </a:cubicBezTo>
                  <a:lnTo>
                    <a:pt x="184" y="184"/>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062" name="Freeform 61">
              <a:extLst>
                <a:ext uri="{FF2B5EF4-FFF2-40B4-BE49-F238E27FC236}">
                  <a16:creationId xmlns:a16="http://schemas.microsoft.com/office/drawing/2014/main" id="{3D6F60CB-A77B-44C7-8ACF-33EE6A94F5D2}"/>
                </a:ext>
              </a:extLst>
            </p:cNvPr>
            <p:cNvSpPr>
              <a:spLocks noChangeArrowheads="1"/>
            </p:cNvSpPr>
            <p:nvPr/>
          </p:nvSpPr>
          <p:spPr bwMode="auto">
            <a:xfrm>
              <a:off x="1798638" y="4649788"/>
              <a:ext cx="827087" cy="604837"/>
            </a:xfrm>
            <a:custGeom>
              <a:avLst/>
              <a:gdLst>
                <a:gd name="T0" fmla="*/ 636 w 2296"/>
                <a:gd name="T1" fmla="*/ 328 h 1681"/>
                <a:gd name="T2" fmla="*/ 697 w 2296"/>
                <a:gd name="T3" fmla="*/ 267 h 1681"/>
                <a:gd name="T4" fmla="*/ 738 w 2296"/>
                <a:gd name="T5" fmla="*/ 164 h 1681"/>
                <a:gd name="T6" fmla="*/ 861 w 2296"/>
                <a:gd name="T7" fmla="*/ 124 h 1681"/>
                <a:gd name="T8" fmla="*/ 902 w 2296"/>
                <a:gd name="T9" fmla="*/ 124 h 1681"/>
                <a:gd name="T10" fmla="*/ 902 w 2296"/>
                <a:gd name="T11" fmla="*/ 42 h 1681"/>
                <a:gd name="T12" fmla="*/ 984 w 2296"/>
                <a:gd name="T13" fmla="*/ 0 h 1681"/>
                <a:gd name="T14" fmla="*/ 1087 w 2296"/>
                <a:gd name="T15" fmla="*/ 103 h 1681"/>
                <a:gd name="T16" fmla="*/ 1230 w 2296"/>
                <a:gd name="T17" fmla="*/ 185 h 1681"/>
                <a:gd name="T18" fmla="*/ 1333 w 2296"/>
                <a:gd name="T19" fmla="*/ 308 h 1681"/>
                <a:gd name="T20" fmla="*/ 1435 w 2296"/>
                <a:gd name="T21" fmla="*/ 349 h 1681"/>
                <a:gd name="T22" fmla="*/ 1517 w 2296"/>
                <a:gd name="T23" fmla="*/ 492 h 1681"/>
                <a:gd name="T24" fmla="*/ 1579 w 2296"/>
                <a:gd name="T25" fmla="*/ 594 h 1681"/>
                <a:gd name="T26" fmla="*/ 2070 w 2296"/>
                <a:gd name="T27" fmla="*/ 964 h 1681"/>
                <a:gd name="T28" fmla="*/ 2295 w 2296"/>
                <a:gd name="T29" fmla="*/ 1046 h 1681"/>
                <a:gd name="T30" fmla="*/ 2152 w 2296"/>
                <a:gd name="T31" fmla="*/ 1147 h 1681"/>
                <a:gd name="T32" fmla="*/ 2029 w 2296"/>
                <a:gd name="T33" fmla="*/ 1208 h 1681"/>
                <a:gd name="T34" fmla="*/ 1988 w 2296"/>
                <a:gd name="T35" fmla="*/ 1331 h 1681"/>
                <a:gd name="T36" fmla="*/ 1947 w 2296"/>
                <a:gd name="T37" fmla="*/ 1454 h 1681"/>
                <a:gd name="T38" fmla="*/ 1803 w 2296"/>
                <a:gd name="T39" fmla="*/ 1516 h 1681"/>
                <a:gd name="T40" fmla="*/ 1742 w 2296"/>
                <a:gd name="T41" fmla="*/ 1618 h 1681"/>
                <a:gd name="T42" fmla="*/ 1661 w 2296"/>
                <a:gd name="T43" fmla="*/ 1680 h 1681"/>
                <a:gd name="T44" fmla="*/ 1599 w 2296"/>
                <a:gd name="T45" fmla="*/ 1618 h 1681"/>
                <a:gd name="T46" fmla="*/ 1497 w 2296"/>
                <a:gd name="T47" fmla="*/ 1598 h 1681"/>
                <a:gd name="T48" fmla="*/ 1435 w 2296"/>
                <a:gd name="T49" fmla="*/ 1454 h 1681"/>
                <a:gd name="T50" fmla="*/ 1373 w 2296"/>
                <a:gd name="T51" fmla="*/ 1352 h 1681"/>
                <a:gd name="T52" fmla="*/ 1271 w 2296"/>
                <a:gd name="T53" fmla="*/ 1270 h 1681"/>
                <a:gd name="T54" fmla="*/ 1127 w 2296"/>
                <a:gd name="T55" fmla="*/ 1188 h 1681"/>
                <a:gd name="T56" fmla="*/ 984 w 2296"/>
                <a:gd name="T57" fmla="*/ 1147 h 1681"/>
                <a:gd name="T58" fmla="*/ 882 w 2296"/>
                <a:gd name="T59" fmla="*/ 1085 h 1681"/>
                <a:gd name="T60" fmla="*/ 779 w 2296"/>
                <a:gd name="T61" fmla="*/ 1004 h 1681"/>
                <a:gd name="T62" fmla="*/ 656 w 2296"/>
                <a:gd name="T63" fmla="*/ 1025 h 1681"/>
                <a:gd name="T64" fmla="*/ 492 w 2296"/>
                <a:gd name="T65" fmla="*/ 1065 h 1681"/>
                <a:gd name="T66" fmla="*/ 410 w 2296"/>
                <a:gd name="T67" fmla="*/ 1188 h 1681"/>
                <a:gd name="T68" fmla="*/ 328 w 2296"/>
                <a:gd name="T69" fmla="*/ 1229 h 1681"/>
                <a:gd name="T70" fmla="*/ 287 w 2296"/>
                <a:gd name="T71" fmla="*/ 1126 h 1681"/>
                <a:gd name="T72" fmla="*/ 267 w 2296"/>
                <a:gd name="T73" fmla="*/ 943 h 1681"/>
                <a:gd name="T74" fmla="*/ 226 w 2296"/>
                <a:gd name="T75" fmla="*/ 820 h 1681"/>
                <a:gd name="T76" fmla="*/ 164 w 2296"/>
                <a:gd name="T77" fmla="*/ 779 h 1681"/>
                <a:gd name="T78" fmla="*/ 164 w 2296"/>
                <a:gd name="T79" fmla="*/ 718 h 1681"/>
                <a:gd name="T80" fmla="*/ 226 w 2296"/>
                <a:gd name="T81" fmla="*/ 697 h 1681"/>
                <a:gd name="T82" fmla="*/ 205 w 2296"/>
                <a:gd name="T83" fmla="*/ 636 h 1681"/>
                <a:gd name="T84" fmla="*/ 164 w 2296"/>
                <a:gd name="T85" fmla="*/ 636 h 1681"/>
                <a:gd name="T86" fmla="*/ 103 w 2296"/>
                <a:gd name="T87" fmla="*/ 554 h 1681"/>
                <a:gd name="T88" fmla="*/ 124 w 2296"/>
                <a:gd name="T89" fmla="*/ 390 h 1681"/>
                <a:gd name="T90" fmla="*/ 226 w 2296"/>
                <a:gd name="T91" fmla="*/ 390 h 1681"/>
                <a:gd name="T92" fmla="*/ 246 w 2296"/>
                <a:gd name="T93" fmla="*/ 308 h 1681"/>
                <a:gd name="T94" fmla="*/ 124 w 2296"/>
                <a:gd name="T95" fmla="*/ 308 h 1681"/>
                <a:gd name="T96" fmla="*/ 21 w 2296"/>
                <a:gd name="T97" fmla="*/ 308 h 1681"/>
                <a:gd name="T98" fmla="*/ 82 w 2296"/>
                <a:gd name="T99" fmla="*/ 164 h 1681"/>
                <a:gd name="T100" fmla="*/ 246 w 2296"/>
                <a:gd name="T101" fmla="*/ 103 h 1681"/>
                <a:gd name="T102" fmla="*/ 451 w 2296"/>
                <a:gd name="T103" fmla="*/ 308 h 1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96" h="1681">
                  <a:moveTo>
                    <a:pt x="554" y="328"/>
                  </a:moveTo>
                  <a:lnTo>
                    <a:pt x="554" y="328"/>
                  </a:lnTo>
                  <a:cubicBezTo>
                    <a:pt x="574" y="328"/>
                    <a:pt x="574" y="328"/>
                    <a:pt x="595" y="328"/>
                  </a:cubicBezTo>
                  <a:cubicBezTo>
                    <a:pt x="595" y="328"/>
                    <a:pt x="615" y="328"/>
                    <a:pt x="636" y="328"/>
                  </a:cubicBezTo>
                  <a:cubicBezTo>
                    <a:pt x="636" y="328"/>
                    <a:pt x="656" y="328"/>
                    <a:pt x="677" y="328"/>
                  </a:cubicBezTo>
                  <a:lnTo>
                    <a:pt x="697" y="328"/>
                  </a:lnTo>
                  <a:cubicBezTo>
                    <a:pt x="718" y="308"/>
                    <a:pt x="718" y="288"/>
                    <a:pt x="718" y="288"/>
                  </a:cubicBezTo>
                  <a:cubicBezTo>
                    <a:pt x="718" y="288"/>
                    <a:pt x="697" y="288"/>
                    <a:pt x="697" y="267"/>
                  </a:cubicBezTo>
                  <a:lnTo>
                    <a:pt x="677" y="246"/>
                  </a:lnTo>
                  <a:cubicBezTo>
                    <a:pt x="677" y="246"/>
                    <a:pt x="697" y="226"/>
                    <a:pt x="697" y="206"/>
                  </a:cubicBezTo>
                  <a:cubicBezTo>
                    <a:pt x="697" y="206"/>
                    <a:pt x="718" y="185"/>
                    <a:pt x="718" y="164"/>
                  </a:cubicBezTo>
                  <a:cubicBezTo>
                    <a:pt x="738" y="164"/>
                    <a:pt x="738" y="164"/>
                    <a:pt x="738" y="164"/>
                  </a:cubicBezTo>
                  <a:cubicBezTo>
                    <a:pt x="738" y="144"/>
                    <a:pt x="759" y="144"/>
                    <a:pt x="759" y="144"/>
                  </a:cubicBezTo>
                  <a:cubicBezTo>
                    <a:pt x="779" y="144"/>
                    <a:pt x="800" y="144"/>
                    <a:pt x="820" y="144"/>
                  </a:cubicBezTo>
                  <a:lnTo>
                    <a:pt x="841" y="144"/>
                  </a:lnTo>
                  <a:cubicBezTo>
                    <a:pt x="841" y="144"/>
                    <a:pt x="841" y="124"/>
                    <a:pt x="861" y="124"/>
                  </a:cubicBezTo>
                  <a:cubicBezTo>
                    <a:pt x="861" y="124"/>
                    <a:pt x="841" y="103"/>
                    <a:pt x="861" y="103"/>
                  </a:cubicBezTo>
                  <a:cubicBezTo>
                    <a:pt x="861" y="103"/>
                    <a:pt x="861" y="103"/>
                    <a:pt x="882" y="103"/>
                  </a:cubicBezTo>
                  <a:cubicBezTo>
                    <a:pt x="882" y="103"/>
                    <a:pt x="882" y="103"/>
                    <a:pt x="902" y="103"/>
                  </a:cubicBezTo>
                  <a:lnTo>
                    <a:pt x="902" y="124"/>
                  </a:lnTo>
                  <a:cubicBezTo>
                    <a:pt x="923" y="124"/>
                    <a:pt x="923" y="124"/>
                    <a:pt x="923" y="124"/>
                  </a:cubicBezTo>
                  <a:lnTo>
                    <a:pt x="943" y="103"/>
                  </a:lnTo>
                  <a:lnTo>
                    <a:pt x="923" y="82"/>
                  </a:lnTo>
                  <a:cubicBezTo>
                    <a:pt x="923" y="62"/>
                    <a:pt x="902" y="62"/>
                    <a:pt x="902" y="42"/>
                  </a:cubicBezTo>
                  <a:lnTo>
                    <a:pt x="902" y="42"/>
                  </a:lnTo>
                  <a:cubicBezTo>
                    <a:pt x="902" y="21"/>
                    <a:pt x="902" y="21"/>
                    <a:pt x="923" y="21"/>
                  </a:cubicBezTo>
                  <a:cubicBezTo>
                    <a:pt x="923" y="0"/>
                    <a:pt x="943" y="0"/>
                    <a:pt x="943" y="0"/>
                  </a:cubicBezTo>
                  <a:cubicBezTo>
                    <a:pt x="963" y="0"/>
                    <a:pt x="963" y="0"/>
                    <a:pt x="984" y="0"/>
                  </a:cubicBezTo>
                  <a:cubicBezTo>
                    <a:pt x="984" y="0"/>
                    <a:pt x="1005" y="21"/>
                    <a:pt x="1005" y="42"/>
                  </a:cubicBezTo>
                  <a:lnTo>
                    <a:pt x="1025" y="82"/>
                  </a:lnTo>
                  <a:lnTo>
                    <a:pt x="1045" y="103"/>
                  </a:lnTo>
                  <a:cubicBezTo>
                    <a:pt x="1066" y="124"/>
                    <a:pt x="1087" y="103"/>
                    <a:pt x="1087" y="103"/>
                  </a:cubicBezTo>
                  <a:cubicBezTo>
                    <a:pt x="1107" y="103"/>
                    <a:pt x="1107" y="103"/>
                    <a:pt x="1107" y="103"/>
                  </a:cubicBezTo>
                  <a:cubicBezTo>
                    <a:pt x="1127" y="103"/>
                    <a:pt x="1148" y="103"/>
                    <a:pt x="1169" y="103"/>
                  </a:cubicBezTo>
                  <a:cubicBezTo>
                    <a:pt x="1169" y="124"/>
                    <a:pt x="1209" y="124"/>
                    <a:pt x="1209" y="144"/>
                  </a:cubicBezTo>
                  <a:cubicBezTo>
                    <a:pt x="1230" y="144"/>
                    <a:pt x="1230" y="164"/>
                    <a:pt x="1230" y="185"/>
                  </a:cubicBezTo>
                  <a:cubicBezTo>
                    <a:pt x="1251" y="185"/>
                    <a:pt x="1251" y="206"/>
                    <a:pt x="1271" y="226"/>
                  </a:cubicBezTo>
                  <a:cubicBezTo>
                    <a:pt x="1271" y="226"/>
                    <a:pt x="1291" y="226"/>
                    <a:pt x="1312" y="246"/>
                  </a:cubicBezTo>
                  <a:cubicBezTo>
                    <a:pt x="1312" y="246"/>
                    <a:pt x="1312" y="267"/>
                    <a:pt x="1333" y="267"/>
                  </a:cubicBezTo>
                  <a:cubicBezTo>
                    <a:pt x="1333" y="267"/>
                    <a:pt x="1333" y="288"/>
                    <a:pt x="1333" y="308"/>
                  </a:cubicBezTo>
                  <a:cubicBezTo>
                    <a:pt x="1353" y="308"/>
                    <a:pt x="1373" y="308"/>
                    <a:pt x="1373" y="308"/>
                  </a:cubicBezTo>
                  <a:cubicBezTo>
                    <a:pt x="1394" y="308"/>
                    <a:pt x="1394" y="308"/>
                    <a:pt x="1415" y="328"/>
                  </a:cubicBezTo>
                  <a:cubicBezTo>
                    <a:pt x="1415" y="328"/>
                    <a:pt x="1415" y="328"/>
                    <a:pt x="1435" y="328"/>
                  </a:cubicBezTo>
                  <a:cubicBezTo>
                    <a:pt x="1435" y="349"/>
                    <a:pt x="1435" y="349"/>
                    <a:pt x="1435" y="349"/>
                  </a:cubicBezTo>
                  <a:cubicBezTo>
                    <a:pt x="1455" y="349"/>
                    <a:pt x="1476" y="349"/>
                    <a:pt x="1476" y="370"/>
                  </a:cubicBezTo>
                  <a:lnTo>
                    <a:pt x="1497" y="390"/>
                  </a:lnTo>
                  <a:cubicBezTo>
                    <a:pt x="1497" y="410"/>
                    <a:pt x="1497" y="430"/>
                    <a:pt x="1497" y="451"/>
                  </a:cubicBezTo>
                  <a:cubicBezTo>
                    <a:pt x="1517" y="451"/>
                    <a:pt x="1517" y="472"/>
                    <a:pt x="1517" y="492"/>
                  </a:cubicBezTo>
                  <a:lnTo>
                    <a:pt x="1537" y="492"/>
                  </a:lnTo>
                  <a:cubicBezTo>
                    <a:pt x="1558" y="492"/>
                    <a:pt x="1558" y="512"/>
                    <a:pt x="1558" y="512"/>
                  </a:cubicBezTo>
                  <a:cubicBezTo>
                    <a:pt x="1579" y="512"/>
                    <a:pt x="1579" y="533"/>
                    <a:pt x="1579" y="554"/>
                  </a:cubicBezTo>
                  <a:lnTo>
                    <a:pt x="1579" y="594"/>
                  </a:lnTo>
                  <a:cubicBezTo>
                    <a:pt x="1661" y="697"/>
                    <a:pt x="1947" y="800"/>
                    <a:pt x="2029" y="902"/>
                  </a:cubicBezTo>
                  <a:lnTo>
                    <a:pt x="2049" y="922"/>
                  </a:lnTo>
                  <a:cubicBezTo>
                    <a:pt x="2049" y="922"/>
                    <a:pt x="2049" y="943"/>
                    <a:pt x="2049" y="964"/>
                  </a:cubicBezTo>
                  <a:cubicBezTo>
                    <a:pt x="2070" y="964"/>
                    <a:pt x="2070" y="964"/>
                    <a:pt x="2070" y="964"/>
                  </a:cubicBezTo>
                  <a:cubicBezTo>
                    <a:pt x="2091" y="964"/>
                    <a:pt x="2111" y="964"/>
                    <a:pt x="2111" y="964"/>
                  </a:cubicBezTo>
                  <a:lnTo>
                    <a:pt x="2131" y="943"/>
                  </a:lnTo>
                  <a:lnTo>
                    <a:pt x="2173" y="943"/>
                  </a:lnTo>
                  <a:cubicBezTo>
                    <a:pt x="2295" y="1046"/>
                    <a:pt x="2295" y="1046"/>
                    <a:pt x="2295" y="1046"/>
                  </a:cubicBezTo>
                  <a:cubicBezTo>
                    <a:pt x="2255" y="1147"/>
                    <a:pt x="2255" y="1147"/>
                    <a:pt x="2255" y="1147"/>
                  </a:cubicBezTo>
                  <a:lnTo>
                    <a:pt x="2234" y="1147"/>
                  </a:lnTo>
                  <a:lnTo>
                    <a:pt x="2193" y="1147"/>
                  </a:lnTo>
                  <a:cubicBezTo>
                    <a:pt x="2173" y="1147"/>
                    <a:pt x="2173" y="1147"/>
                    <a:pt x="2152" y="1147"/>
                  </a:cubicBezTo>
                  <a:lnTo>
                    <a:pt x="2131" y="1167"/>
                  </a:lnTo>
                  <a:cubicBezTo>
                    <a:pt x="2131" y="1188"/>
                    <a:pt x="2111" y="1188"/>
                    <a:pt x="2111" y="1208"/>
                  </a:cubicBezTo>
                  <a:cubicBezTo>
                    <a:pt x="2091" y="1208"/>
                    <a:pt x="2091" y="1208"/>
                    <a:pt x="2070" y="1208"/>
                  </a:cubicBezTo>
                  <a:cubicBezTo>
                    <a:pt x="2070" y="1229"/>
                    <a:pt x="2049" y="1208"/>
                    <a:pt x="2029" y="1208"/>
                  </a:cubicBezTo>
                  <a:cubicBezTo>
                    <a:pt x="2029" y="1229"/>
                    <a:pt x="2009" y="1229"/>
                    <a:pt x="2009" y="1229"/>
                  </a:cubicBezTo>
                  <a:cubicBezTo>
                    <a:pt x="2009" y="1229"/>
                    <a:pt x="2009" y="1249"/>
                    <a:pt x="2009" y="1270"/>
                  </a:cubicBezTo>
                  <a:cubicBezTo>
                    <a:pt x="2009" y="1270"/>
                    <a:pt x="1988" y="1290"/>
                    <a:pt x="1988" y="1311"/>
                  </a:cubicBezTo>
                  <a:lnTo>
                    <a:pt x="1988" y="1331"/>
                  </a:lnTo>
                  <a:cubicBezTo>
                    <a:pt x="1988" y="1352"/>
                    <a:pt x="1988" y="1372"/>
                    <a:pt x="1988" y="1372"/>
                  </a:cubicBezTo>
                  <a:cubicBezTo>
                    <a:pt x="1967" y="1393"/>
                    <a:pt x="1967" y="1393"/>
                    <a:pt x="1967" y="1413"/>
                  </a:cubicBezTo>
                  <a:cubicBezTo>
                    <a:pt x="1967" y="1413"/>
                    <a:pt x="1967" y="1413"/>
                    <a:pt x="1967" y="1434"/>
                  </a:cubicBezTo>
                  <a:cubicBezTo>
                    <a:pt x="1967" y="1434"/>
                    <a:pt x="1947" y="1434"/>
                    <a:pt x="1947" y="1454"/>
                  </a:cubicBezTo>
                  <a:cubicBezTo>
                    <a:pt x="1947" y="1454"/>
                    <a:pt x="1927" y="1475"/>
                    <a:pt x="1906" y="1475"/>
                  </a:cubicBezTo>
                  <a:cubicBezTo>
                    <a:pt x="1906" y="1475"/>
                    <a:pt x="1885" y="1475"/>
                    <a:pt x="1865" y="1475"/>
                  </a:cubicBezTo>
                  <a:lnTo>
                    <a:pt x="1845" y="1495"/>
                  </a:lnTo>
                  <a:cubicBezTo>
                    <a:pt x="1824" y="1495"/>
                    <a:pt x="1803" y="1516"/>
                    <a:pt x="1803" y="1516"/>
                  </a:cubicBezTo>
                  <a:cubicBezTo>
                    <a:pt x="1783" y="1516"/>
                    <a:pt x="1783" y="1516"/>
                    <a:pt x="1783" y="1516"/>
                  </a:cubicBezTo>
                  <a:cubicBezTo>
                    <a:pt x="1763" y="1516"/>
                    <a:pt x="1763" y="1536"/>
                    <a:pt x="1763" y="1557"/>
                  </a:cubicBezTo>
                  <a:cubicBezTo>
                    <a:pt x="1742" y="1557"/>
                    <a:pt x="1763" y="1577"/>
                    <a:pt x="1763" y="1577"/>
                  </a:cubicBezTo>
                  <a:cubicBezTo>
                    <a:pt x="1742" y="1598"/>
                    <a:pt x="1742" y="1618"/>
                    <a:pt x="1742" y="1618"/>
                  </a:cubicBezTo>
                  <a:cubicBezTo>
                    <a:pt x="1742" y="1618"/>
                    <a:pt x="1742" y="1639"/>
                    <a:pt x="1721" y="1639"/>
                  </a:cubicBezTo>
                  <a:lnTo>
                    <a:pt x="1701" y="1659"/>
                  </a:lnTo>
                  <a:lnTo>
                    <a:pt x="1681" y="1659"/>
                  </a:lnTo>
                  <a:cubicBezTo>
                    <a:pt x="1681" y="1659"/>
                    <a:pt x="1681" y="1680"/>
                    <a:pt x="1661" y="1680"/>
                  </a:cubicBezTo>
                  <a:lnTo>
                    <a:pt x="1640" y="1680"/>
                  </a:lnTo>
                  <a:cubicBezTo>
                    <a:pt x="1640" y="1680"/>
                    <a:pt x="1619" y="1680"/>
                    <a:pt x="1619" y="1659"/>
                  </a:cubicBezTo>
                  <a:lnTo>
                    <a:pt x="1619" y="1639"/>
                  </a:lnTo>
                  <a:lnTo>
                    <a:pt x="1599" y="1618"/>
                  </a:lnTo>
                  <a:lnTo>
                    <a:pt x="1579" y="1618"/>
                  </a:lnTo>
                  <a:lnTo>
                    <a:pt x="1558" y="1618"/>
                  </a:lnTo>
                  <a:cubicBezTo>
                    <a:pt x="1537" y="1618"/>
                    <a:pt x="1537" y="1598"/>
                    <a:pt x="1517" y="1598"/>
                  </a:cubicBezTo>
                  <a:lnTo>
                    <a:pt x="1497" y="1598"/>
                  </a:lnTo>
                  <a:cubicBezTo>
                    <a:pt x="1497" y="1577"/>
                    <a:pt x="1497" y="1557"/>
                    <a:pt x="1476" y="1557"/>
                  </a:cubicBezTo>
                  <a:lnTo>
                    <a:pt x="1476" y="1557"/>
                  </a:lnTo>
                  <a:cubicBezTo>
                    <a:pt x="1476" y="1536"/>
                    <a:pt x="1476" y="1516"/>
                    <a:pt x="1455" y="1495"/>
                  </a:cubicBezTo>
                  <a:cubicBezTo>
                    <a:pt x="1455" y="1495"/>
                    <a:pt x="1455" y="1475"/>
                    <a:pt x="1435" y="1454"/>
                  </a:cubicBezTo>
                  <a:cubicBezTo>
                    <a:pt x="1435" y="1454"/>
                    <a:pt x="1435" y="1434"/>
                    <a:pt x="1415" y="1434"/>
                  </a:cubicBezTo>
                  <a:cubicBezTo>
                    <a:pt x="1415" y="1413"/>
                    <a:pt x="1415" y="1393"/>
                    <a:pt x="1415" y="1393"/>
                  </a:cubicBezTo>
                  <a:cubicBezTo>
                    <a:pt x="1415" y="1372"/>
                    <a:pt x="1415" y="1372"/>
                    <a:pt x="1394" y="1352"/>
                  </a:cubicBezTo>
                  <a:cubicBezTo>
                    <a:pt x="1394" y="1352"/>
                    <a:pt x="1394" y="1352"/>
                    <a:pt x="1373" y="1352"/>
                  </a:cubicBezTo>
                  <a:lnTo>
                    <a:pt x="1353" y="1352"/>
                  </a:lnTo>
                  <a:cubicBezTo>
                    <a:pt x="1333" y="1352"/>
                    <a:pt x="1312" y="1352"/>
                    <a:pt x="1291" y="1331"/>
                  </a:cubicBezTo>
                  <a:lnTo>
                    <a:pt x="1291" y="1311"/>
                  </a:lnTo>
                  <a:cubicBezTo>
                    <a:pt x="1291" y="1311"/>
                    <a:pt x="1271" y="1290"/>
                    <a:pt x="1271" y="1270"/>
                  </a:cubicBezTo>
                  <a:cubicBezTo>
                    <a:pt x="1251" y="1270"/>
                    <a:pt x="1230" y="1249"/>
                    <a:pt x="1230" y="1249"/>
                  </a:cubicBezTo>
                  <a:cubicBezTo>
                    <a:pt x="1209" y="1249"/>
                    <a:pt x="1189" y="1270"/>
                    <a:pt x="1169" y="1270"/>
                  </a:cubicBezTo>
                  <a:lnTo>
                    <a:pt x="1148" y="1229"/>
                  </a:lnTo>
                  <a:cubicBezTo>
                    <a:pt x="1148" y="1208"/>
                    <a:pt x="1127" y="1188"/>
                    <a:pt x="1127" y="1188"/>
                  </a:cubicBezTo>
                  <a:cubicBezTo>
                    <a:pt x="1127" y="1167"/>
                    <a:pt x="1107" y="1167"/>
                    <a:pt x="1087" y="1167"/>
                  </a:cubicBezTo>
                  <a:lnTo>
                    <a:pt x="1066" y="1147"/>
                  </a:lnTo>
                  <a:cubicBezTo>
                    <a:pt x="1045" y="1147"/>
                    <a:pt x="1045" y="1147"/>
                    <a:pt x="1025" y="1147"/>
                  </a:cubicBezTo>
                  <a:cubicBezTo>
                    <a:pt x="1025" y="1147"/>
                    <a:pt x="1005" y="1147"/>
                    <a:pt x="984" y="1147"/>
                  </a:cubicBezTo>
                  <a:lnTo>
                    <a:pt x="963" y="1167"/>
                  </a:lnTo>
                  <a:lnTo>
                    <a:pt x="943" y="1167"/>
                  </a:lnTo>
                  <a:cubicBezTo>
                    <a:pt x="923" y="1167"/>
                    <a:pt x="923" y="1147"/>
                    <a:pt x="923" y="1126"/>
                  </a:cubicBezTo>
                  <a:cubicBezTo>
                    <a:pt x="923" y="1126"/>
                    <a:pt x="902" y="1106"/>
                    <a:pt x="882" y="1085"/>
                  </a:cubicBezTo>
                  <a:cubicBezTo>
                    <a:pt x="882" y="1085"/>
                    <a:pt x="861" y="1085"/>
                    <a:pt x="841" y="1085"/>
                  </a:cubicBezTo>
                  <a:lnTo>
                    <a:pt x="820" y="1065"/>
                  </a:lnTo>
                  <a:cubicBezTo>
                    <a:pt x="820" y="1046"/>
                    <a:pt x="820" y="1046"/>
                    <a:pt x="800" y="1025"/>
                  </a:cubicBezTo>
                  <a:lnTo>
                    <a:pt x="779" y="1004"/>
                  </a:lnTo>
                  <a:cubicBezTo>
                    <a:pt x="759" y="1004"/>
                    <a:pt x="759" y="1025"/>
                    <a:pt x="759" y="1025"/>
                  </a:cubicBezTo>
                  <a:cubicBezTo>
                    <a:pt x="738" y="1025"/>
                    <a:pt x="718" y="1004"/>
                    <a:pt x="718" y="1004"/>
                  </a:cubicBezTo>
                  <a:lnTo>
                    <a:pt x="697" y="1004"/>
                  </a:lnTo>
                  <a:cubicBezTo>
                    <a:pt x="677" y="1004"/>
                    <a:pt x="677" y="1025"/>
                    <a:pt x="656" y="1025"/>
                  </a:cubicBezTo>
                  <a:cubicBezTo>
                    <a:pt x="656" y="1046"/>
                    <a:pt x="636" y="1046"/>
                    <a:pt x="636" y="1046"/>
                  </a:cubicBezTo>
                  <a:lnTo>
                    <a:pt x="595" y="1046"/>
                  </a:lnTo>
                  <a:cubicBezTo>
                    <a:pt x="574" y="1046"/>
                    <a:pt x="554" y="1046"/>
                    <a:pt x="533" y="1046"/>
                  </a:cubicBezTo>
                  <a:cubicBezTo>
                    <a:pt x="533" y="1046"/>
                    <a:pt x="512" y="1065"/>
                    <a:pt x="492" y="1065"/>
                  </a:cubicBezTo>
                  <a:cubicBezTo>
                    <a:pt x="492" y="1065"/>
                    <a:pt x="472" y="1085"/>
                    <a:pt x="451" y="1085"/>
                  </a:cubicBezTo>
                  <a:cubicBezTo>
                    <a:pt x="451" y="1085"/>
                    <a:pt x="451" y="1106"/>
                    <a:pt x="431" y="1126"/>
                  </a:cubicBezTo>
                  <a:lnTo>
                    <a:pt x="431" y="1147"/>
                  </a:lnTo>
                  <a:cubicBezTo>
                    <a:pt x="431" y="1147"/>
                    <a:pt x="410" y="1167"/>
                    <a:pt x="410" y="1188"/>
                  </a:cubicBezTo>
                  <a:cubicBezTo>
                    <a:pt x="410" y="1188"/>
                    <a:pt x="390" y="1188"/>
                    <a:pt x="390" y="1208"/>
                  </a:cubicBezTo>
                  <a:lnTo>
                    <a:pt x="369" y="1229"/>
                  </a:lnTo>
                  <a:lnTo>
                    <a:pt x="349" y="1229"/>
                  </a:lnTo>
                  <a:cubicBezTo>
                    <a:pt x="328" y="1229"/>
                    <a:pt x="328" y="1229"/>
                    <a:pt x="328" y="1229"/>
                  </a:cubicBezTo>
                  <a:lnTo>
                    <a:pt x="308" y="1229"/>
                  </a:lnTo>
                  <a:lnTo>
                    <a:pt x="308" y="1229"/>
                  </a:lnTo>
                  <a:cubicBezTo>
                    <a:pt x="308" y="1208"/>
                    <a:pt x="287" y="1188"/>
                    <a:pt x="287" y="1167"/>
                  </a:cubicBezTo>
                  <a:cubicBezTo>
                    <a:pt x="287" y="1167"/>
                    <a:pt x="287" y="1147"/>
                    <a:pt x="287" y="1126"/>
                  </a:cubicBezTo>
                  <a:cubicBezTo>
                    <a:pt x="267" y="1126"/>
                    <a:pt x="287" y="1106"/>
                    <a:pt x="287" y="1085"/>
                  </a:cubicBezTo>
                  <a:cubicBezTo>
                    <a:pt x="287" y="1065"/>
                    <a:pt x="287" y="1046"/>
                    <a:pt x="287" y="1046"/>
                  </a:cubicBezTo>
                  <a:cubicBezTo>
                    <a:pt x="287" y="1025"/>
                    <a:pt x="267" y="1004"/>
                    <a:pt x="267" y="984"/>
                  </a:cubicBezTo>
                  <a:lnTo>
                    <a:pt x="267" y="943"/>
                  </a:lnTo>
                  <a:cubicBezTo>
                    <a:pt x="267" y="922"/>
                    <a:pt x="287" y="922"/>
                    <a:pt x="287" y="902"/>
                  </a:cubicBezTo>
                  <a:cubicBezTo>
                    <a:pt x="287" y="902"/>
                    <a:pt x="287" y="861"/>
                    <a:pt x="287" y="840"/>
                  </a:cubicBezTo>
                  <a:cubicBezTo>
                    <a:pt x="267" y="840"/>
                    <a:pt x="267" y="840"/>
                    <a:pt x="267" y="840"/>
                  </a:cubicBezTo>
                  <a:cubicBezTo>
                    <a:pt x="246" y="840"/>
                    <a:pt x="226" y="820"/>
                    <a:pt x="226" y="820"/>
                  </a:cubicBezTo>
                  <a:cubicBezTo>
                    <a:pt x="226" y="820"/>
                    <a:pt x="226" y="800"/>
                    <a:pt x="205" y="800"/>
                  </a:cubicBezTo>
                  <a:lnTo>
                    <a:pt x="205" y="779"/>
                  </a:lnTo>
                  <a:lnTo>
                    <a:pt x="185" y="779"/>
                  </a:lnTo>
                  <a:cubicBezTo>
                    <a:pt x="185" y="779"/>
                    <a:pt x="185" y="779"/>
                    <a:pt x="164" y="779"/>
                  </a:cubicBezTo>
                  <a:lnTo>
                    <a:pt x="164" y="779"/>
                  </a:lnTo>
                  <a:cubicBezTo>
                    <a:pt x="144" y="758"/>
                    <a:pt x="144" y="758"/>
                    <a:pt x="144" y="758"/>
                  </a:cubicBezTo>
                  <a:cubicBezTo>
                    <a:pt x="144" y="738"/>
                    <a:pt x="144" y="738"/>
                    <a:pt x="144" y="738"/>
                  </a:cubicBezTo>
                  <a:cubicBezTo>
                    <a:pt x="144" y="718"/>
                    <a:pt x="164" y="718"/>
                    <a:pt x="164" y="718"/>
                  </a:cubicBezTo>
                  <a:cubicBezTo>
                    <a:pt x="164" y="718"/>
                    <a:pt x="164" y="697"/>
                    <a:pt x="185" y="697"/>
                  </a:cubicBezTo>
                  <a:lnTo>
                    <a:pt x="185" y="718"/>
                  </a:lnTo>
                  <a:cubicBezTo>
                    <a:pt x="205" y="718"/>
                    <a:pt x="226" y="718"/>
                    <a:pt x="226" y="718"/>
                  </a:cubicBezTo>
                  <a:cubicBezTo>
                    <a:pt x="226" y="718"/>
                    <a:pt x="226" y="718"/>
                    <a:pt x="226" y="697"/>
                  </a:cubicBezTo>
                  <a:cubicBezTo>
                    <a:pt x="246" y="697"/>
                    <a:pt x="226" y="697"/>
                    <a:pt x="226" y="697"/>
                  </a:cubicBezTo>
                  <a:cubicBezTo>
                    <a:pt x="226" y="676"/>
                    <a:pt x="226" y="676"/>
                    <a:pt x="205" y="676"/>
                  </a:cubicBezTo>
                  <a:lnTo>
                    <a:pt x="205" y="676"/>
                  </a:lnTo>
                  <a:cubicBezTo>
                    <a:pt x="205" y="656"/>
                    <a:pt x="205" y="656"/>
                    <a:pt x="205" y="636"/>
                  </a:cubicBezTo>
                  <a:lnTo>
                    <a:pt x="226" y="636"/>
                  </a:lnTo>
                  <a:lnTo>
                    <a:pt x="226" y="615"/>
                  </a:lnTo>
                  <a:lnTo>
                    <a:pt x="185" y="615"/>
                  </a:lnTo>
                  <a:lnTo>
                    <a:pt x="164" y="636"/>
                  </a:lnTo>
                  <a:cubicBezTo>
                    <a:pt x="144" y="636"/>
                    <a:pt x="144" y="636"/>
                    <a:pt x="124" y="636"/>
                  </a:cubicBezTo>
                  <a:cubicBezTo>
                    <a:pt x="124" y="636"/>
                    <a:pt x="103" y="636"/>
                    <a:pt x="103" y="615"/>
                  </a:cubicBezTo>
                  <a:lnTo>
                    <a:pt x="103" y="594"/>
                  </a:lnTo>
                  <a:cubicBezTo>
                    <a:pt x="103" y="574"/>
                    <a:pt x="103" y="554"/>
                    <a:pt x="103" y="554"/>
                  </a:cubicBezTo>
                  <a:cubicBezTo>
                    <a:pt x="103" y="533"/>
                    <a:pt x="103" y="512"/>
                    <a:pt x="103" y="512"/>
                  </a:cubicBezTo>
                  <a:cubicBezTo>
                    <a:pt x="103" y="492"/>
                    <a:pt x="124" y="492"/>
                    <a:pt x="124" y="472"/>
                  </a:cubicBezTo>
                  <a:cubicBezTo>
                    <a:pt x="124" y="451"/>
                    <a:pt x="124" y="430"/>
                    <a:pt x="124" y="430"/>
                  </a:cubicBezTo>
                  <a:cubicBezTo>
                    <a:pt x="124" y="410"/>
                    <a:pt x="124" y="390"/>
                    <a:pt x="124" y="390"/>
                  </a:cubicBezTo>
                  <a:cubicBezTo>
                    <a:pt x="144" y="390"/>
                    <a:pt x="144" y="370"/>
                    <a:pt x="164" y="370"/>
                  </a:cubicBezTo>
                  <a:lnTo>
                    <a:pt x="164" y="410"/>
                  </a:lnTo>
                  <a:lnTo>
                    <a:pt x="185" y="410"/>
                  </a:lnTo>
                  <a:cubicBezTo>
                    <a:pt x="205" y="410"/>
                    <a:pt x="205" y="390"/>
                    <a:pt x="226" y="390"/>
                  </a:cubicBezTo>
                  <a:lnTo>
                    <a:pt x="246" y="390"/>
                  </a:lnTo>
                  <a:lnTo>
                    <a:pt x="267" y="390"/>
                  </a:lnTo>
                  <a:cubicBezTo>
                    <a:pt x="267" y="370"/>
                    <a:pt x="267" y="349"/>
                    <a:pt x="267" y="328"/>
                  </a:cubicBezTo>
                  <a:cubicBezTo>
                    <a:pt x="246" y="328"/>
                    <a:pt x="246" y="308"/>
                    <a:pt x="246" y="308"/>
                  </a:cubicBezTo>
                  <a:cubicBezTo>
                    <a:pt x="226" y="308"/>
                    <a:pt x="226" y="288"/>
                    <a:pt x="205" y="288"/>
                  </a:cubicBezTo>
                  <a:lnTo>
                    <a:pt x="185" y="288"/>
                  </a:lnTo>
                  <a:cubicBezTo>
                    <a:pt x="164" y="288"/>
                    <a:pt x="164" y="288"/>
                    <a:pt x="144" y="288"/>
                  </a:cubicBezTo>
                  <a:lnTo>
                    <a:pt x="124" y="308"/>
                  </a:lnTo>
                  <a:cubicBezTo>
                    <a:pt x="124" y="328"/>
                    <a:pt x="103" y="349"/>
                    <a:pt x="103" y="349"/>
                  </a:cubicBezTo>
                  <a:cubicBezTo>
                    <a:pt x="103" y="370"/>
                    <a:pt x="82" y="370"/>
                    <a:pt x="82" y="370"/>
                  </a:cubicBezTo>
                  <a:cubicBezTo>
                    <a:pt x="62" y="370"/>
                    <a:pt x="62" y="349"/>
                    <a:pt x="62" y="328"/>
                  </a:cubicBezTo>
                  <a:cubicBezTo>
                    <a:pt x="42" y="328"/>
                    <a:pt x="21" y="308"/>
                    <a:pt x="21" y="308"/>
                  </a:cubicBezTo>
                  <a:cubicBezTo>
                    <a:pt x="21" y="288"/>
                    <a:pt x="21" y="288"/>
                    <a:pt x="0" y="267"/>
                  </a:cubicBezTo>
                  <a:cubicBezTo>
                    <a:pt x="21" y="267"/>
                    <a:pt x="21" y="246"/>
                    <a:pt x="21" y="246"/>
                  </a:cubicBezTo>
                  <a:cubicBezTo>
                    <a:pt x="21" y="226"/>
                    <a:pt x="42" y="206"/>
                    <a:pt x="42" y="206"/>
                  </a:cubicBezTo>
                  <a:cubicBezTo>
                    <a:pt x="42" y="185"/>
                    <a:pt x="62" y="185"/>
                    <a:pt x="82" y="164"/>
                  </a:cubicBezTo>
                  <a:cubicBezTo>
                    <a:pt x="82" y="164"/>
                    <a:pt x="103" y="164"/>
                    <a:pt x="124" y="144"/>
                  </a:cubicBezTo>
                  <a:cubicBezTo>
                    <a:pt x="124" y="144"/>
                    <a:pt x="144" y="144"/>
                    <a:pt x="164" y="144"/>
                  </a:cubicBezTo>
                  <a:cubicBezTo>
                    <a:pt x="164" y="144"/>
                    <a:pt x="185" y="124"/>
                    <a:pt x="205" y="124"/>
                  </a:cubicBezTo>
                  <a:cubicBezTo>
                    <a:pt x="205" y="124"/>
                    <a:pt x="226" y="103"/>
                    <a:pt x="246" y="103"/>
                  </a:cubicBezTo>
                  <a:cubicBezTo>
                    <a:pt x="267" y="103"/>
                    <a:pt x="308" y="103"/>
                    <a:pt x="308" y="103"/>
                  </a:cubicBezTo>
                  <a:cubicBezTo>
                    <a:pt x="328" y="124"/>
                    <a:pt x="328" y="144"/>
                    <a:pt x="349" y="164"/>
                  </a:cubicBezTo>
                  <a:cubicBezTo>
                    <a:pt x="349" y="164"/>
                    <a:pt x="390" y="206"/>
                    <a:pt x="390" y="226"/>
                  </a:cubicBezTo>
                  <a:cubicBezTo>
                    <a:pt x="410" y="246"/>
                    <a:pt x="431" y="288"/>
                    <a:pt x="451" y="308"/>
                  </a:cubicBezTo>
                  <a:cubicBezTo>
                    <a:pt x="451" y="308"/>
                    <a:pt x="472" y="328"/>
                    <a:pt x="492" y="328"/>
                  </a:cubicBezTo>
                  <a:lnTo>
                    <a:pt x="512" y="328"/>
                  </a:lnTo>
                  <a:cubicBezTo>
                    <a:pt x="533" y="328"/>
                    <a:pt x="533" y="328"/>
                    <a:pt x="554" y="328"/>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063" name="Freeform 62">
              <a:extLst>
                <a:ext uri="{FF2B5EF4-FFF2-40B4-BE49-F238E27FC236}">
                  <a16:creationId xmlns:a16="http://schemas.microsoft.com/office/drawing/2014/main" id="{42043A87-7B5C-4E37-9EAE-77CDB972C8C6}"/>
                </a:ext>
              </a:extLst>
            </p:cNvPr>
            <p:cNvSpPr>
              <a:spLocks noChangeArrowheads="1"/>
            </p:cNvSpPr>
            <p:nvPr/>
          </p:nvSpPr>
          <p:spPr bwMode="auto">
            <a:xfrm>
              <a:off x="2751138" y="4583113"/>
              <a:ext cx="568325" cy="317500"/>
            </a:xfrm>
            <a:custGeom>
              <a:avLst/>
              <a:gdLst>
                <a:gd name="T0" fmla="*/ 1557 w 1579"/>
                <a:gd name="T1" fmla="*/ 184 h 882"/>
                <a:gd name="T2" fmla="*/ 1578 w 1579"/>
                <a:gd name="T3" fmla="*/ 226 h 882"/>
                <a:gd name="T4" fmla="*/ 1536 w 1579"/>
                <a:gd name="T5" fmla="*/ 266 h 882"/>
                <a:gd name="T6" fmla="*/ 1475 w 1579"/>
                <a:gd name="T7" fmla="*/ 328 h 882"/>
                <a:gd name="T8" fmla="*/ 1352 w 1579"/>
                <a:gd name="T9" fmla="*/ 348 h 882"/>
                <a:gd name="T10" fmla="*/ 1332 w 1579"/>
                <a:gd name="T11" fmla="*/ 430 h 882"/>
                <a:gd name="T12" fmla="*/ 1291 w 1579"/>
                <a:gd name="T13" fmla="*/ 492 h 882"/>
                <a:gd name="T14" fmla="*/ 1209 w 1579"/>
                <a:gd name="T15" fmla="*/ 472 h 882"/>
                <a:gd name="T16" fmla="*/ 1127 w 1579"/>
                <a:gd name="T17" fmla="*/ 492 h 882"/>
                <a:gd name="T18" fmla="*/ 1086 w 1579"/>
                <a:gd name="T19" fmla="*/ 533 h 882"/>
                <a:gd name="T20" fmla="*/ 1086 w 1579"/>
                <a:gd name="T21" fmla="*/ 614 h 882"/>
                <a:gd name="T22" fmla="*/ 1004 w 1579"/>
                <a:gd name="T23" fmla="*/ 656 h 882"/>
                <a:gd name="T24" fmla="*/ 963 w 1579"/>
                <a:gd name="T25" fmla="*/ 656 h 882"/>
                <a:gd name="T26" fmla="*/ 922 w 1579"/>
                <a:gd name="T27" fmla="*/ 594 h 882"/>
                <a:gd name="T28" fmla="*/ 840 w 1579"/>
                <a:gd name="T29" fmla="*/ 614 h 882"/>
                <a:gd name="T30" fmla="*/ 820 w 1579"/>
                <a:gd name="T31" fmla="*/ 676 h 882"/>
                <a:gd name="T32" fmla="*/ 717 w 1579"/>
                <a:gd name="T33" fmla="*/ 717 h 882"/>
                <a:gd name="T34" fmla="*/ 676 w 1579"/>
                <a:gd name="T35" fmla="*/ 778 h 882"/>
                <a:gd name="T36" fmla="*/ 676 w 1579"/>
                <a:gd name="T37" fmla="*/ 840 h 882"/>
                <a:gd name="T38" fmla="*/ 594 w 1579"/>
                <a:gd name="T39" fmla="*/ 860 h 882"/>
                <a:gd name="T40" fmla="*/ 512 w 1579"/>
                <a:gd name="T41" fmla="*/ 881 h 882"/>
                <a:gd name="T42" fmla="*/ 389 w 1579"/>
                <a:gd name="T43" fmla="*/ 881 h 882"/>
                <a:gd name="T44" fmla="*/ 328 w 1579"/>
                <a:gd name="T45" fmla="*/ 820 h 882"/>
                <a:gd name="T46" fmla="*/ 225 w 1579"/>
                <a:gd name="T47" fmla="*/ 840 h 882"/>
                <a:gd name="T48" fmla="*/ 102 w 1579"/>
                <a:gd name="T49" fmla="*/ 840 h 882"/>
                <a:gd name="T50" fmla="*/ 0 w 1579"/>
                <a:gd name="T51" fmla="*/ 840 h 882"/>
                <a:gd name="T52" fmla="*/ 20 w 1579"/>
                <a:gd name="T53" fmla="*/ 758 h 882"/>
                <a:gd name="T54" fmla="*/ 123 w 1579"/>
                <a:gd name="T55" fmla="*/ 738 h 882"/>
                <a:gd name="T56" fmla="*/ 205 w 1579"/>
                <a:gd name="T57" fmla="*/ 758 h 882"/>
                <a:gd name="T58" fmla="*/ 266 w 1579"/>
                <a:gd name="T59" fmla="*/ 758 h 882"/>
                <a:gd name="T60" fmla="*/ 246 w 1579"/>
                <a:gd name="T61" fmla="*/ 696 h 882"/>
                <a:gd name="T62" fmla="*/ 287 w 1579"/>
                <a:gd name="T63" fmla="*/ 656 h 882"/>
                <a:gd name="T64" fmla="*/ 369 w 1579"/>
                <a:gd name="T65" fmla="*/ 696 h 882"/>
                <a:gd name="T66" fmla="*/ 471 w 1579"/>
                <a:gd name="T67" fmla="*/ 635 h 882"/>
                <a:gd name="T68" fmla="*/ 492 w 1579"/>
                <a:gd name="T69" fmla="*/ 594 h 882"/>
                <a:gd name="T70" fmla="*/ 512 w 1579"/>
                <a:gd name="T71" fmla="*/ 512 h 882"/>
                <a:gd name="T72" fmla="*/ 389 w 1579"/>
                <a:gd name="T73" fmla="*/ 492 h 882"/>
                <a:gd name="T74" fmla="*/ 328 w 1579"/>
                <a:gd name="T75" fmla="*/ 430 h 882"/>
                <a:gd name="T76" fmla="*/ 246 w 1579"/>
                <a:gd name="T77" fmla="*/ 492 h 882"/>
                <a:gd name="T78" fmla="*/ 164 w 1579"/>
                <a:gd name="T79" fmla="*/ 430 h 882"/>
                <a:gd name="T80" fmla="*/ 143 w 1579"/>
                <a:gd name="T81" fmla="*/ 348 h 882"/>
                <a:gd name="T82" fmla="*/ 246 w 1579"/>
                <a:gd name="T83" fmla="*/ 266 h 882"/>
                <a:gd name="T84" fmla="*/ 205 w 1579"/>
                <a:gd name="T85" fmla="*/ 226 h 882"/>
                <a:gd name="T86" fmla="*/ 164 w 1579"/>
                <a:gd name="T87" fmla="*/ 226 h 882"/>
                <a:gd name="T88" fmla="*/ 225 w 1579"/>
                <a:gd name="T89" fmla="*/ 144 h 882"/>
                <a:gd name="T90" fmla="*/ 410 w 1579"/>
                <a:gd name="T91" fmla="*/ 123 h 882"/>
                <a:gd name="T92" fmla="*/ 533 w 1579"/>
                <a:gd name="T93" fmla="*/ 164 h 882"/>
                <a:gd name="T94" fmla="*/ 574 w 1579"/>
                <a:gd name="T95" fmla="*/ 20 h 882"/>
                <a:gd name="T96" fmla="*/ 696 w 1579"/>
                <a:gd name="T97" fmla="*/ 41 h 882"/>
                <a:gd name="T98" fmla="*/ 860 w 1579"/>
                <a:gd name="T99" fmla="*/ 102 h 882"/>
                <a:gd name="T100" fmla="*/ 1024 w 1579"/>
                <a:gd name="T101" fmla="*/ 62 h 882"/>
                <a:gd name="T102" fmla="*/ 1188 w 1579"/>
                <a:gd name="T103" fmla="*/ 62 h 882"/>
                <a:gd name="T104" fmla="*/ 1372 w 1579"/>
                <a:gd name="T105" fmla="*/ 102 h 882"/>
                <a:gd name="T106" fmla="*/ 1475 w 1579"/>
                <a:gd name="T107" fmla="*/ 144 h 882"/>
                <a:gd name="T108" fmla="*/ 1230 w 1579"/>
                <a:gd name="T109" fmla="*/ 164 h 882"/>
                <a:gd name="T110" fmla="*/ 1209 w 1579"/>
                <a:gd name="T111" fmla="*/ 123 h 882"/>
                <a:gd name="T112" fmla="*/ 1106 w 1579"/>
                <a:gd name="T113" fmla="*/ 144 h 882"/>
                <a:gd name="T114" fmla="*/ 984 w 1579"/>
                <a:gd name="T115" fmla="*/ 184 h 882"/>
                <a:gd name="T116" fmla="*/ 1045 w 1579"/>
                <a:gd name="T117" fmla="*/ 226 h 882"/>
                <a:gd name="T118" fmla="*/ 1168 w 1579"/>
                <a:gd name="T119" fmla="*/ 226 h 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79" h="882">
                  <a:moveTo>
                    <a:pt x="1557" y="164"/>
                  </a:moveTo>
                  <a:lnTo>
                    <a:pt x="1557" y="164"/>
                  </a:lnTo>
                  <a:lnTo>
                    <a:pt x="1557" y="184"/>
                  </a:lnTo>
                  <a:lnTo>
                    <a:pt x="1557" y="205"/>
                  </a:lnTo>
                  <a:lnTo>
                    <a:pt x="1578" y="205"/>
                  </a:lnTo>
                  <a:cubicBezTo>
                    <a:pt x="1578" y="226"/>
                    <a:pt x="1578" y="226"/>
                    <a:pt x="1578" y="226"/>
                  </a:cubicBezTo>
                  <a:cubicBezTo>
                    <a:pt x="1578" y="246"/>
                    <a:pt x="1578" y="246"/>
                    <a:pt x="1578" y="246"/>
                  </a:cubicBezTo>
                  <a:lnTo>
                    <a:pt x="1557" y="246"/>
                  </a:lnTo>
                  <a:cubicBezTo>
                    <a:pt x="1557" y="246"/>
                    <a:pt x="1536" y="246"/>
                    <a:pt x="1536" y="266"/>
                  </a:cubicBezTo>
                  <a:cubicBezTo>
                    <a:pt x="1536" y="266"/>
                    <a:pt x="1536" y="266"/>
                    <a:pt x="1536" y="287"/>
                  </a:cubicBezTo>
                  <a:lnTo>
                    <a:pt x="1516" y="308"/>
                  </a:lnTo>
                  <a:cubicBezTo>
                    <a:pt x="1496" y="308"/>
                    <a:pt x="1475" y="328"/>
                    <a:pt x="1475" y="328"/>
                  </a:cubicBezTo>
                  <a:cubicBezTo>
                    <a:pt x="1454" y="328"/>
                    <a:pt x="1454" y="328"/>
                    <a:pt x="1434" y="328"/>
                  </a:cubicBezTo>
                  <a:cubicBezTo>
                    <a:pt x="1414" y="328"/>
                    <a:pt x="1393" y="328"/>
                    <a:pt x="1393" y="328"/>
                  </a:cubicBezTo>
                  <a:cubicBezTo>
                    <a:pt x="1372" y="348"/>
                    <a:pt x="1372" y="348"/>
                    <a:pt x="1352" y="348"/>
                  </a:cubicBezTo>
                  <a:lnTo>
                    <a:pt x="1332" y="369"/>
                  </a:lnTo>
                  <a:cubicBezTo>
                    <a:pt x="1311" y="390"/>
                    <a:pt x="1332" y="390"/>
                    <a:pt x="1332" y="390"/>
                  </a:cubicBezTo>
                  <a:cubicBezTo>
                    <a:pt x="1332" y="410"/>
                    <a:pt x="1332" y="430"/>
                    <a:pt x="1332" y="430"/>
                  </a:cubicBezTo>
                  <a:cubicBezTo>
                    <a:pt x="1332" y="451"/>
                    <a:pt x="1332" y="451"/>
                    <a:pt x="1332" y="472"/>
                  </a:cubicBezTo>
                  <a:cubicBezTo>
                    <a:pt x="1332" y="472"/>
                    <a:pt x="1332" y="492"/>
                    <a:pt x="1311" y="492"/>
                  </a:cubicBezTo>
                  <a:lnTo>
                    <a:pt x="1291" y="492"/>
                  </a:lnTo>
                  <a:lnTo>
                    <a:pt x="1270" y="472"/>
                  </a:lnTo>
                  <a:lnTo>
                    <a:pt x="1250" y="472"/>
                  </a:lnTo>
                  <a:cubicBezTo>
                    <a:pt x="1230" y="472"/>
                    <a:pt x="1230" y="472"/>
                    <a:pt x="1209" y="472"/>
                  </a:cubicBezTo>
                  <a:lnTo>
                    <a:pt x="1188" y="472"/>
                  </a:lnTo>
                  <a:cubicBezTo>
                    <a:pt x="1168" y="472"/>
                    <a:pt x="1148" y="472"/>
                    <a:pt x="1148" y="472"/>
                  </a:cubicBezTo>
                  <a:lnTo>
                    <a:pt x="1127" y="492"/>
                  </a:lnTo>
                  <a:cubicBezTo>
                    <a:pt x="1127" y="492"/>
                    <a:pt x="1106" y="472"/>
                    <a:pt x="1086" y="492"/>
                  </a:cubicBezTo>
                  <a:lnTo>
                    <a:pt x="1086" y="492"/>
                  </a:lnTo>
                  <a:cubicBezTo>
                    <a:pt x="1086" y="512"/>
                    <a:pt x="1086" y="512"/>
                    <a:pt x="1086" y="533"/>
                  </a:cubicBezTo>
                  <a:cubicBezTo>
                    <a:pt x="1086" y="533"/>
                    <a:pt x="1086" y="533"/>
                    <a:pt x="1086" y="554"/>
                  </a:cubicBezTo>
                  <a:lnTo>
                    <a:pt x="1086" y="574"/>
                  </a:lnTo>
                  <a:cubicBezTo>
                    <a:pt x="1086" y="594"/>
                    <a:pt x="1086" y="614"/>
                    <a:pt x="1086" y="614"/>
                  </a:cubicBezTo>
                  <a:cubicBezTo>
                    <a:pt x="1086" y="635"/>
                    <a:pt x="1066" y="635"/>
                    <a:pt x="1066" y="635"/>
                  </a:cubicBezTo>
                  <a:cubicBezTo>
                    <a:pt x="1045" y="635"/>
                    <a:pt x="1045" y="635"/>
                    <a:pt x="1024" y="635"/>
                  </a:cubicBezTo>
                  <a:lnTo>
                    <a:pt x="1004" y="656"/>
                  </a:lnTo>
                  <a:lnTo>
                    <a:pt x="1004" y="676"/>
                  </a:lnTo>
                  <a:cubicBezTo>
                    <a:pt x="984" y="676"/>
                    <a:pt x="963" y="676"/>
                    <a:pt x="963" y="676"/>
                  </a:cubicBezTo>
                  <a:cubicBezTo>
                    <a:pt x="963" y="656"/>
                    <a:pt x="963" y="656"/>
                    <a:pt x="963" y="656"/>
                  </a:cubicBezTo>
                  <a:cubicBezTo>
                    <a:pt x="963" y="635"/>
                    <a:pt x="963" y="635"/>
                    <a:pt x="963" y="614"/>
                  </a:cubicBezTo>
                  <a:cubicBezTo>
                    <a:pt x="963" y="614"/>
                    <a:pt x="963" y="614"/>
                    <a:pt x="942" y="594"/>
                  </a:cubicBezTo>
                  <a:lnTo>
                    <a:pt x="922" y="594"/>
                  </a:lnTo>
                  <a:cubicBezTo>
                    <a:pt x="922" y="594"/>
                    <a:pt x="922" y="614"/>
                    <a:pt x="902" y="614"/>
                  </a:cubicBezTo>
                  <a:cubicBezTo>
                    <a:pt x="902" y="614"/>
                    <a:pt x="881" y="614"/>
                    <a:pt x="860" y="614"/>
                  </a:cubicBezTo>
                  <a:cubicBezTo>
                    <a:pt x="860" y="614"/>
                    <a:pt x="860" y="614"/>
                    <a:pt x="840" y="614"/>
                  </a:cubicBezTo>
                  <a:lnTo>
                    <a:pt x="840" y="614"/>
                  </a:lnTo>
                  <a:lnTo>
                    <a:pt x="840" y="635"/>
                  </a:lnTo>
                  <a:cubicBezTo>
                    <a:pt x="840" y="656"/>
                    <a:pt x="840" y="656"/>
                    <a:pt x="820" y="676"/>
                  </a:cubicBezTo>
                  <a:cubicBezTo>
                    <a:pt x="820" y="676"/>
                    <a:pt x="778" y="676"/>
                    <a:pt x="778" y="696"/>
                  </a:cubicBezTo>
                  <a:cubicBezTo>
                    <a:pt x="758" y="696"/>
                    <a:pt x="758" y="676"/>
                    <a:pt x="738" y="696"/>
                  </a:cubicBezTo>
                  <a:cubicBezTo>
                    <a:pt x="738" y="696"/>
                    <a:pt x="738" y="696"/>
                    <a:pt x="717" y="717"/>
                  </a:cubicBezTo>
                  <a:lnTo>
                    <a:pt x="696" y="717"/>
                  </a:lnTo>
                  <a:cubicBezTo>
                    <a:pt x="696" y="738"/>
                    <a:pt x="676" y="738"/>
                    <a:pt x="676" y="738"/>
                  </a:cubicBezTo>
                  <a:cubicBezTo>
                    <a:pt x="676" y="758"/>
                    <a:pt x="676" y="758"/>
                    <a:pt x="676" y="778"/>
                  </a:cubicBezTo>
                  <a:cubicBezTo>
                    <a:pt x="676" y="778"/>
                    <a:pt x="696" y="778"/>
                    <a:pt x="696" y="799"/>
                  </a:cubicBezTo>
                  <a:lnTo>
                    <a:pt x="696" y="820"/>
                  </a:lnTo>
                  <a:lnTo>
                    <a:pt x="676" y="840"/>
                  </a:lnTo>
                  <a:lnTo>
                    <a:pt x="676" y="840"/>
                  </a:lnTo>
                  <a:cubicBezTo>
                    <a:pt x="656" y="840"/>
                    <a:pt x="635" y="860"/>
                    <a:pt x="635" y="860"/>
                  </a:cubicBezTo>
                  <a:cubicBezTo>
                    <a:pt x="635" y="860"/>
                    <a:pt x="614" y="860"/>
                    <a:pt x="594" y="860"/>
                  </a:cubicBezTo>
                  <a:cubicBezTo>
                    <a:pt x="594" y="860"/>
                    <a:pt x="574" y="860"/>
                    <a:pt x="553" y="860"/>
                  </a:cubicBezTo>
                  <a:cubicBezTo>
                    <a:pt x="553" y="860"/>
                    <a:pt x="553" y="860"/>
                    <a:pt x="533" y="881"/>
                  </a:cubicBezTo>
                  <a:lnTo>
                    <a:pt x="512" y="881"/>
                  </a:lnTo>
                  <a:cubicBezTo>
                    <a:pt x="492" y="881"/>
                    <a:pt x="471" y="860"/>
                    <a:pt x="451" y="881"/>
                  </a:cubicBezTo>
                  <a:lnTo>
                    <a:pt x="430" y="881"/>
                  </a:lnTo>
                  <a:cubicBezTo>
                    <a:pt x="410" y="881"/>
                    <a:pt x="389" y="881"/>
                    <a:pt x="389" y="881"/>
                  </a:cubicBezTo>
                  <a:lnTo>
                    <a:pt x="389" y="860"/>
                  </a:lnTo>
                  <a:cubicBezTo>
                    <a:pt x="369" y="860"/>
                    <a:pt x="369" y="840"/>
                    <a:pt x="369" y="840"/>
                  </a:cubicBezTo>
                  <a:cubicBezTo>
                    <a:pt x="369" y="840"/>
                    <a:pt x="348" y="820"/>
                    <a:pt x="328" y="820"/>
                  </a:cubicBezTo>
                  <a:lnTo>
                    <a:pt x="307" y="820"/>
                  </a:lnTo>
                  <a:cubicBezTo>
                    <a:pt x="287" y="820"/>
                    <a:pt x="266" y="820"/>
                    <a:pt x="266" y="820"/>
                  </a:cubicBezTo>
                  <a:cubicBezTo>
                    <a:pt x="246" y="820"/>
                    <a:pt x="225" y="840"/>
                    <a:pt x="225" y="840"/>
                  </a:cubicBezTo>
                  <a:lnTo>
                    <a:pt x="184" y="840"/>
                  </a:lnTo>
                  <a:cubicBezTo>
                    <a:pt x="164" y="840"/>
                    <a:pt x="164" y="840"/>
                    <a:pt x="143" y="840"/>
                  </a:cubicBezTo>
                  <a:cubicBezTo>
                    <a:pt x="143" y="840"/>
                    <a:pt x="123" y="840"/>
                    <a:pt x="102" y="840"/>
                  </a:cubicBezTo>
                  <a:lnTo>
                    <a:pt x="82" y="840"/>
                  </a:lnTo>
                  <a:lnTo>
                    <a:pt x="61" y="840"/>
                  </a:lnTo>
                  <a:cubicBezTo>
                    <a:pt x="41" y="840"/>
                    <a:pt x="20" y="840"/>
                    <a:pt x="0" y="840"/>
                  </a:cubicBezTo>
                  <a:cubicBezTo>
                    <a:pt x="0" y="820"/>
                    <a:pt x="0" y="820"/>
                    <a:pt x="0" y="799"/>
                  </a:cubicBezTo>
                  <a:cubicBezTo>
                    <a:pt x="0" y="799"/>
                    <a:pt x="0" y="799"/>
                    <a:pt x="0" y="778"/>
                  </a:cubicBezTo>
                  <a:cubicBezTo>
                    <a:pt x="20" y="778"/>
                    <a:pt x="20" y="758"/>
                    <a:pt x="20" y="758"/>
                  </a:cubicBezTo>
                  <a:lnTo>
                    <a:pt x="41" y="738"/>
                  </a:lnTo>
                  <a:cubicBezTo>
                    <a:pt x="41" y="738"/>
                    <a:pt x="61" y="738"/>
                    <a:pt x="82" y="717"/>
                  </a:cubicBezTo>
                  <a:cubicBezTo>
                    <a:pt x="82" y="717"/>
                    <a:pt x="102" y="738"/>
                    <a:pt x="123" y="738"/>
                  </a:cubicBezTo>
                  <a:lnTo>
                    <a:pt x="143" y="738"/>
                  </a:lnTo>
                  <a:cubicBezTo>
                    <a:pt x="164" y="738"/>
                    <a:pt x="164" y="758"/>
                    <a:pt x="164" y="758"/>
                  </a:cubicBezTo>
                  <a:cubicBezTo>
                    <a:pt x="184" y="758"/>
                    <a:pt x="205" y="758"/>
                    <a:pt x="205" y="758"/>
                  </a:cubicBezTo>
                  <a:lnTo>
                    <a:pt x="205" y="738"/>
                  </a:lnTo>
                  <a:cubicBezTo>
                    <a:pt x="225" y="738"/>
                    <a:pt x="246" y="738"/>
                    <a:pt x="246" y="758"/>
                  </a:cubicBezTo>
                  <a:lnTo>
                    <a:pt x="266" y="758"/>
                  </a:lnTo>
                  <a:lnTo>
                    <a:pt x="287" y="738"/>
                  </a:lnTo>
                  <a:lnTo>
                    <a:pt x="266" y="717"/>
                  </a:lnTo>
                  <a:lnTo>
                    <a:pt x="246" y="696"/>
                  </a:lnTo>
                  <a:cubicBezTo>
                    <a:pt x="246" y="696"/>
                    <a:pt x="246" y="696"/>
                    <a:pt x="246" y="676"/>
                  </a:cubicBezTo>
                  <a:lnTo>
                    <a:pt x="266" y="676"/>
                  </a:lnTo>
                  <a:cubicBezTo>
                    <a:pt x="266" y="676"/>
                    <a:pt x="266" y="656"/>
                    <a:pt x="287" y="656"/>
                  </a:cubicBezTo>
                  <a:cubicBezTo>
                    <a:pt x="287" y="656"/>
                    <a:pt x="307" y="656"/>
                    <a:pt x="307" y="676"/>
                  </a:cubicBezTo>
                  <a:cubicBezTo>
                    <a:pt x="328" y="676"/>
                    <a:pt x="328" y="676"/>
                    <a:pt x="328" y="676"/>
                  </a:cubicBezTo>
                  <a:cubicBezTo>
                    <a:pt x="348" y="696"/>
                    <a:pt x="369" y="696"/>
                    <a:pt x="369" y="696"/>
                  </a:cubicBezTo>
                  <a:cubicBezTo>
                    <a:pt x="369" y="696"/>
                    <a:pt x="389" y="696"/>
                    <a:pt x="410" y="676"/>
                  </a:cubicBezTo>
                  <a:cubicBezTo>
                    <a:pt x="410" y="676"/>
                    <a:pt x="410" y="656"/>
                    <a:pt x="430" y="656"/>
                  </a:cubicBezTo>
                  <a:cubicBezTo>
                    <a:pt x="430" y="635"/>
                    <a:pt x="451" y="635"/>
                    <a:pt x="471" y="635"/>
                  </a:cubicBezTo>
                  <a:cubicBezTo>
                    <a:pt x="471" y="635"/>
                    <a:pt x="471" y="635"/>
                    <a:pt x="492" y="635"/>
                  </a:cubicBezTo>
                  <a:lnTo>
                    <a:pt x="492" y="614"/>
                  </a:lnTo>
                  <a:lnTo>
                    <a:pt x="492" y="594"/>
                  </a:lnTo>
                  <a:cubicBezTo>
                    <a:pt x="492" y="574"/>
                    <a:pt x="533" y="574"/>
                    <a:pt x="533" y="574"/>
                  </a:cubicBezTo>
                  <a:lnTo>
                    <a:pt x="533" y="554"/>
                  </a:lnTo>
                  <a:cubicBezTo>
                    <a:pt x="533" y="533"/>
                    <a:pt x="512" y="512"/>
                    <a:pt x="512" y="512"/>
                  </a:cubicBezTo>
                  <a:lnTo>
                    <a:pt x="492" y="512"/>
                  </a:lnTo>
                  <a:cubicBezTo>
                    <a:pt x="471" y="512"/>
                    <a:pt x="451" y="512"/>
                    <a:pt x="430" y="492"/>
                  </a:cubicBezTo>
                  <a:cubicBezTo>
                    <a:pt x="430" y="492"/>
                    <a:pt x="410" y="492"/>
                    <a:pt x="389" y="492"/>
                  </a:cubicBezTo>
                  <a:cubicBezTo>
                    <a:pt x="389" y="472"/>
                    <a:pt x="369" y="472"/>
                    <a:pt x="369" y="451"/>
                  </a:cubicBezTo>
                  <a:lnTo>
                    <a:pt x="348" y="430"/>
                  </a:lnTo>
                  <a:cubicBezTo>
                    <a:pt x="328" y="430"/>
                    <a:pt x="328" y="430"/>
                    <a:pt x="328" y="430"/>
                  </a:cubicBezTo>
                  <a:cubicBezTo>
                    <a:pt x="307" y="430"/>
                    <a:pt x="307" y="451"/>
                    <a:pt x="287" y="451"/>
                  </a:cubicBezTo>
                  <a:lnTo>
                    <a:pt x="287" y="472"/>
                  </a:lnTo>
                  <a:cubicBezTo>
                    <a:pt x="266" y="492"/>
                    <a:pt x="266" y="492"/>
                    <a:pt x="246" y="492"/>
                  </a:cubicBezTo>
                  <a:cubicBezTo>
                    <a:pt x="246" y="492"/>
                    <a:pt x="225" y="492"/>
                    <a:pt x="205" y="492"/>
                  </a:cubicBezTo>
                  <a:cubicBezTo>
                    <a:pt x="205" y="472"/>
                    <a:pt x="205" y="472"/>
                    <a:pt x="205" y="451"/>
                  </a:cubicBezTo>
                  <a:cubicBezTo>
                    <a:pt x="184" y="451"/>
                    <a:pt x="184" y="430"/>
                    <a:pt x="164" y="430"/>
                  </a:cubicBezTo>
                  <a:cubicBezTo>
                    <a:pt x="164" y="430"/>
                    <a:pt x="123" y="430"/>
                    <a:pt x="123" y="410"/>
                  </a:cubicBezTo>
                  <a:cubicBezTo>
                    <a:pt x="123" y="410"/>
                    <a:pt x="102" y="390"/>
                    <a:pt x="102" y="369"/>
                  </a:cubicBezTo>
                  <a:lnTo>
                    <a:pt x="143" y="348"/>
                  </a:lnTo>
                  <a:cubicBezTo>
                    <a:pt x="143" y="328"/>
                    <a:pt x="164" y="308"/>
                    <a:pt x="184" y="308"/>
                  </a:cubicBezTo>
                  <a:cubicBezTo>
                    <a:pt x="184" y="287"/>
                    <a:pt x="205" y="287"/>
                    <a:pt x="205" y="287"/>
                  </a:cubicBezTo>
                  <a:cubicBezTo>
                    <a:pt x="225" y="266"/>
                    <a:pt x="246" y="266"/>
                    <a:pt x="246" y="266"/>
                  </a:cubicBezTo>
                  <a:lnTo>
                    <a:pt x="225" y="246"/>
                  </a:lnTo>
                  <a:lnTo>
                    <a:pt x="225" y="226"/>
                  </a:lnTo>
                  <a:lnTo>
                    <a:pt x="205" y="226"/>
                  </a:lnTo>
                  <a:lnTo>
                    <a:pt x="184" y="226"/>
                  </a:lnTo>
                  <a:lnTo>
                    <a:pt x="164" y="226"/>
                  </a:lnTo>
                  <a:lnTo>
                    <a:pt x="164" y="226"/>
                  </a:lnTo>
                  <a:lnTo>
                    <a:pt x="164" y="226"/>
                  </a:lnTo>
                  <a:cubicBezTo>
                    <a:pt x="164" y="205"/>
                    <a:pt x="164" y="205"/>
                    <a:pt x="164" y="205"/>
                  </a:cubicBezTo>
                  <a:cubicBezTo>
                    <a:pt x="184" y="184"/>
                    <a:pt x="205" y="164"/>
                    <a:pt x="225" y="144"/>
                  </a:cubicBezTo>
                  <a:cubicBezTo>
                    <a:pt x="246" y="144"/>
                    <a:pt x="266" y="123"/>
                    <a:pt x="287" y="123"/>
                  </a:cubicBezTo>
                  <a:cubicBezTo>
                    <a:pt x="307" y="102"/>
                    <a:pt x="348" y="123"/>
                    <a:pt x="369" y="123"/>
                  </a:cubicBezTo>
                  <a:cubicBezTo>
                    <a:pt x="389" y="123"/>
                    <a:pt x="410" y="123"/>
                    <a:pt x="410" y="123"/>
                  </a:cubicBezTo>
                  <a:cubicBezTo>
                    <a:pt x="430" y="123"/>
                    <a:pt x="451" y="144"/>
                    <a:pt x="471" y="144"/>
                  </a:cubicBezTo>
                  <a:cubicBezTo>
                    <a:pt x="471" y="164"/>
                    <a:pt x="492" y="184"/>
                    <a:pt x="492" y="184"/>
                  </a:cubicBezTo>
                  <a:cubicBezTo>
                    <a:pt x="512" y="184"/>
                    <a:pt x="533" y="164"/>
                    <a:pt x="533" y="164"/>
                  </a:cubicBezTo>
                  <a:cubicBezTo>
                    <a:pt x="553" y="144"/>
                    <a:pt x="553" y="123"/>
                    <a:pt x="553" y="102"/>
                  </a:cubicBezTo>
                  <a:cubicBezTo>
                    <a:pt x="553" y="102"/>
                    <a:pt x="553" y="82"/>
                    <a:pt x="553" y="62"/>
                  </a:cubicBezTo>
                  <a:lnTo>
                    <a:pt x="574" y="20"/>
                  </a:lnTo>
                  <a:cubicBezTo>
                    <a:pt x="594" y="0"/>
                    <a:pt x="614" y="20"/>
                    <a:pt x="635" y="20"/>
                  </a:cubicBezTo>
                  <a:cubicBezTo>
                    <a:pt x="635" y="20"/>
                    <a:pt x="676" y="0"/>
                    <a:pt x="696" y="20"/>
                  </a:cubicBezTo>
                  <a:lnTo>
                    <a:pt x="696" y="41"/>
                  </a:lnTo>
                  <a:cubicBezTo>
                    <a:pt x="717" y="41"/>
                    <a:pt x="738" y="62"/>
                    <a:pt x="738" y="62"/>
                  </a:cubicBezTo>
                  <a:cubicBezTo>
                    <a:pt x="758" y="62"/>
                    <a:pt x="778" y="82"/>
                    <a:pt x="799" y="82"/>
                  </a:cubicBezTo>
                  <a:cubicBezTo>
                    <a:pt x="820" y="82"/>
                    <a:pt x="840" y="102"/>
                    <a:pt x="860" y="102"/>
                  </a:cubicBezTo>
                  <a:cubicBezTo>
                    <a:pt x="881" y="102"/>
                    <a:pt x="902" y="82"/>
                    <a:pt x="922" y="62"/>
                  </a:cubicBezTo>
                  <a:cubicBezTo>
                    <a:pt x="922" y="62"/>
                    <a:pt x="963" y="82"/>
                    <a:pt x="984" y="62"/>
                  </a:cubicBezTo>
                  <a:cubicBezTo>
                    <a:pt x="984" y="62"/>
                    <a:pt x="1004" y="62"/>
                    <a:pt x="1024" y="62"/>
                  </a:cubicBezTo>
                  <a:cubicBezTo>
                    <a:pt x="1024" y="41"/>
                    <a:pt x="1066" y="41"/>
                    <a:pt x="1066" y="41"/>
                  </a:cubicBezTo>
                  <a:cubicBezTo>
                    <a:pt x="1086" y="41"/>
                    <a:pt x="1106" y="41"/>
                    <a:pt x="1127" y="41"/>
                  </a:cubicBezTo>
                  <a:cubicBezTo>
                    <a:pt x="1148" y="41"/>
                    <a:pt x="1168" y="41"/>
                    <a:pt x="1188" y="62"/>
                  </a:cubicBezTo>
                  <a:lnTo>
                    <a:pt x="1209" y="82"/>
                  </a:lnTo>
                  <a:cubicBezTo>
                    <a:pt x="1230" y="82"/>
                    <a:pt x="1270" y="82"/>
                    <a:pt x="1291" y="82"/>
                  </a:cubicBezTo>
                  <a:cubicBezTo>
                    <a:pt x="1311" y="82"/>
                    <a:pt x="1352" y="102"/>
                    <a:pt x="1372" y="102"/>
                  </a:cubicBezTo>
                  <a:cubicBezTo>
                    <a:pt x="1393" y="102"/>
                    <a:pt x="1414" y="82"/>
                    <a:pt x="1434" y="82"/>
                  </a:cubicBezTo>
                  <a:cubicBezTo>
                    <a:pt x="1434" y="102"/>
                    <a:pt x="1434" y="102"/>
                    <a:pt x="1434" y="123"/>
                  </a:cubicBezTo>
                  <a:cubicBezTo>
                    <a:pt x="1454" y="123"/>
                    <a:pt x="1454" y="144"/>
                    <a:pt x="1475" y="144"/>
                  </a:cubicBezTo>
                  <a:cubicBezTo>
                    <a:pt x="1475" y="144"/>
                    <a:pt x="1496" y="144"/>
                    <a:pt x="1516" y="144"/>
                  </a:cubicBezTo>
                  <a:lnTo>
                    <a:pt x="1557" y="164"/>
                  </a:lnTo>
                  <a:close/>
                  <a:moveTo>
                    <a:pt x="1230" y="164"/>
                  </a:moveTo>
                  <a:lnTo>
                    <a:pt x="1230" y="164"/>
                  </a:lnTo>
                  <a:cubicBezTo>
                    <a:pt x="1230" y="164"/>
                    <a:pt x="1250" y="144"/>
                    <a:pt x="1250" y="123"/>
                  </a:cubicBezTo>
                  <a:cubicBezTo>
                    <a:pt x="1230" y="123"/>
                    <a:pt x="1209" y="123"/>
                    <a:pt x="1209" y="123"/>
                  </a:cubicBezTo>
                  <a:cubicBezTo>
                    <a:pt x="1188" y="102"/>
                    <a:pt x="1168" y="123"/>
                    <a:pt x="1168" y="123"/>
                  </a:cubicBezTo>
                  <a:lnTo>
                    <a:pt x="1148" y="144"/>
                  </a:lnTo>
                  <a:cubicBezTo>
                    <a:pt x="1127" y="144"/>
                    <a:pt x="1106" y="144"/>
                    <a:pt x="1106" y="144"/>
                  </a:cubicBezTo>
                  <a:cubicBezTo>
                    <a:pt x="1086" y="144"/>
                    <a:pt x="1066" y="144"/>
                    <a:pt x="1066" y="144"/>
                  </a:cubicBezTo>
                  <a:cubicBezTo>
                    <a:pt x="1045" y="144"/>
                    <a:pt x="1024" y="164"/>
                    <a:pt x="1024" y="164"/>
                  </a:cubicBezTo>
                  <a:cubicBezTo>
                    <a:pt x="1004" y="164"/>
                    <a:pt x="984" y="164"/>
                    <a:pt x="984" y="184"/>
                  </a:cubicBezTo>
                  <a:cubicBezTo>
                    <a:pt x="984" y="184"/>
                    <a:pt x="984" y="184"/>
                    <a:pt x="984" y="205"/>
                  </a:cubicBezTo>
                  <a:cubicBezTo>
                    <a:pt x="984" y="205"/>
                    <a:pt x="1004" y="205"/>
                    <a:pt x="1004" y="226"/>
                  </a:cubicBezTo>
                  <a:cubicBezTo>
                    <a:pt x="1024" y="226"/>
                    <a:pt x="1045" y="226"/>
                    <a:pt x="1045" y="226"/>
                  </a:cubicBezTo>
                  <a:cubicBezTo>
                    <a:pt x="1066" y="226"/>
                    <a:pt x="1066" y="226"/>
                    <a:pt x="1086" y="226"/>
                  </a:cubicBezTo>
                  <a:cubicBezTo>
                    <a:pt x="1086" y="226"/>
                    <a:pt x="1106" y="226"/>
                    <a:pt x="1127" y="226"/>
                  </a:cubicBezTo>
                  <a:cubicBezTo>
                    <a:pt x="1127" y="226"/>
                    <a:pt x="1148" y="226"/>
                    <a:pt x="1168" y="226"/>
                  </a:cubicBezTo>
                  <a:lnTo>
                    <a:pt x="1209" y="205"/>
                  </a:lnTo>
                  <a:cubicBezTo>
                    <a:pt x="1230" y="184"/>
                    <a:pt x="1230" y="164"/>
                    <a:pt x="1230" y="164"/>
                  </a:cubicBezTo>
                  <a:close/>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064" name="Freeform 63">
              <a:extLst>
                <a:ext uri="{FF2B5EF4-FFF2-40B4-BE49-F238E27FC236}">
                  <a16:creationId xmlns:a16="http://schemas.microsoft.com/office/drawing/2014/main" id="{A63CF059-9286-4D53-A789-AAB8389B1B85}"/>
                </a:ext>
              </a:extLst>
            </p:cNvPr>
            <p:cNvSpPr>
              <a:spLocks noChangeArrowheads="1"/>
            </p:cNvSpPr>
            <p:nvPr/>
          </p:nvSpPr>
          <p:spPr bwMode="auto">
            <a:xfrm>
              <a:off x="2646363" y="4767263"/>
              <a:ext cx="442912" cy="354012"/>
            </a:xfrm>
            <a:custGeom>
              <a:avLst/>
              <a:gdLst>
                <a:gd name="T0" fmla="*/ 1168 w 1230"/>
                <a:gd name="T1" fmla="*/ 819 h 984"/>
                <a:gd name="T2" fmla="*/ 1147 w 1230"/>
                <a:gd name="T3" fmla="*/ 798 h 984"/>
                <a:gd name="T4" fmla="*/ 1065 w 1230"/>
                <a:gd name="T5" fmla="*/ 839 h 984"/>
                <a:gd name="T6" fmla="*/ 1004 w 1230"/>
                <a:gd name="T7" fmla="*/ 798 h 984"/>
                <a:gd name="T8" fmla="*/ 922 w 1230"/>
                <a:gd name="T9" fmla="*/ 798 h 984"/>
                <a:gd name="T10" fmla="*/ 861 w 1230"/>
                <a:gd name="T11" fmla="*/ 901 h 984"/>
                <a:gd name="T12" fmla="*/ 738 w 1230"/>
                <a:gd name="T13" fmla="*/ 962 h 984"/>
                <a:gd name="T14" fmla="*/ 676 w 1230"/>
                <a:gd name="T15" fmla="*/ 921 h 984"/>
                <a:gd name="T16" fmla="*/ 656 w 1230"/>
                <a:gd name="T17" fmla="*/ 819 h 984"/>
                <a:gd name="T18" fmla="*/ 676 w 1230"/>
                <a:gd name="T19" fmla="*/ 737 h 984"/>
                <a:gd name="T20" fmla="*/ 635 w 1230"/>
                <a:gd name="T21" fmla="*/ 656 h 984"/>
                <a:gd name="T22" fmla="*/ 574 w 1230"/>
                <a:gd name="T23" fmla="*/ 574 h 984"/>
                <a:gd name="T24" fmla="*/ 471 w 1230"/>
                <a:gd name="T25" fmla="*/ 636 h 984"/>
                <a:gd name="T26" fmla="*/ 471 w 1230"/>
                <a:gd name="T27" fmla="*/ 757 h 984"/>
                <a:gd name="T28" fmla="*/ 410 w 1230"/>
                <a:gd name="T29" fmla="*/ 778 h 984"/>
                <a:gd name="T30" fmla="*/ 389 w 1230"/>
                <a:gd name="T31" fmla="*/ 860 h 984"/>
                <a:gd name="T32" fmla="*/ 328 w 1230"/>
                <a:gd name="T33" fmla="*/ 901 h 984"/>
                <a:gd name="T34" fmla="*/ 246 w 1230"/>
                <a:gd name="T35" fmla="*/ 880 h 984"/>
                <a:gd name="T36" fmla="*/ 164 w 1230"/>
                <a:gd name="T37" fmla="*/ 921 h 984"/>
                <a:gd name="T38" fmla="*/ 143 w 1230"/>
                <a:gd name="T39" fmla="*/ 839 h 984"/>
                <a:gd name="T40" fmla="*/ 184 w 1230"/>
                <a:gd name="T41" fmla="*/ 676 h 984"/>
                <a:gd name="T42" fmla="*/ 143 w 1230"/>
                <a:gd name="T43" fmla="*/ 574 h 984"/>
                <a:gd name="T44" fmla="*/ 123 w 1230"/>
                <a:gd name="T45" fmla="*/ 472 h 984"/>
                <a:gd name="T46" fmla="*/ 0 w 1230"/>
                <a:gd name="T47" fmla="*/ 410 h 984"/>
                <a:gd name="T48" fmla="*/ 62 w 1230"/>
                <a:gd name="T49" fmla="*/ 328 h 984"/>
                <a:gd name="T50" fmla="*/ 225 w 1230"/>
                <a:gd name="T51" fmla="*/ 328 h 984"/>
                <a:gd name="T52" fmla="*/ 205 w 1230"/>
                <a:gd name="T53" fmla="*/ 226 h 984"/>
                <a:gd name="T54" fmla="*/ 246 w 1230"/>
                <a:gd name="T55" fmla="*/ 184 h 984"/>
                <a:gd name="T56" fmla="*/ 287 w 1230"/>
                <a:gd name="T57" fmla="*/ 123 h 984"/>
                <a:gd name="T58" fmla="*/ 328 w 1230"/>
                <a:gd name="T59" fmla="*/ 82 h 984"/>
                <a:gd name="T60" fmla="*/ 410 w 1230"/>
                <a:gd name="T61" fmla="*/ 42 h 984"/>
                <a:gd name="T62" fmla="*/ 451 w 1230"/>
                <a:gd name="T63" fmla="*/ 21 h 984"/>
                <a:gd name="T64" fmla="*/ 492 w 1230"/>
                <a:gd name="T65" fmla="*/ 82 h 984"/>
                <a:gd name="T66" fmla="*/ 471 w 1230"/>
                <a:gd name="T67" fmla="*/ 164 h 984"/>
                <a:gd name="T68" fmla="*/ 533 w 1230"/>
                <a:gd name="T69" fmla="*/ 184 h 984"/>
                <a:gd name="T70" fmla="*/ 553 w 1230"/>
                <a:gd name="T71" fmla="*/ 246 h 984"/>
                <a:gd name="T72" fmla="*/ 492 w 1230"/>
                <a:gd name="T73" fmla="*/ 246 h 984"/>
                <a:gd name="T74" fmla="*/ 410 w 1230"/>
                <a:gd name="T75" fmla="*/ 226 h 984"/>
                <a:gd name="T76" fmla="*/ 307 w 1230"/>
                <a:gd name="T77" fmla="*/ 246 h 984"/>
                <a:gd name="T78" fmla="*/ 287 w 1230"/>
                <a:gd name="T79" fmla="*/ 328 h 984"/>
                <a:gd name="T80" fmla="*/ 389 w 1230"/>
                <a:gd name="T81" fmla="*/ 328 h 984"/>
                <a:gd name="T82" fmla="*/ 512 w 1230"/>
                <a:gd name="T83" fmla="*/ 328 h 984"/>
                <a:gd name="T84" fmla="*/ 615 w 1230"/>
                <a:gd name="T85" fmla="*/ 308 h 984"/>
                <a:gd name="T86" fmla="*/ 676 w 1230"/>
                <a:gd name="T87" fmla="*/ 369 h 984"/>
                <a:gd name="T88" fmla="*/ 799 w 1230"/>
                <a:gd name="T89" fmla="*/ 369 h 984"/>
                <a:gd name="T90" fmla="*/ 881 w 1230"/>
                <a:gd name="T91" fmla="*/ 348 h 984"/>
                <a:gd name="T92" fmla="*/ 963 w 1230"/>
                <a:gd name="T93" fmla="*/ 348 h 984"/>
                <a:gd name="T94" fmla="*/ 1025 w 1230"/>
                <a:gd name="T95" fmla="*/ 430 h 984"/>
                <a:gd name="T96" fmla="*/ 1025 w 1230"/>
                <a:gd name="T97" fmla="*/ 533 h 984"/>
                <a:gd name="T98" fmla="*/ 1107 w 1230"/>
                <a:gd name="T99" fmla="*/ 512 h 984"/>
                <a:gd name="T100" fmla="*/ 1168 w 1230"/>
                <a:gd name="T101" fmla="*/ 574 h 984"/>
                <a:gd name="T102" fmla="*/ 1189 w 1230"/>
                <a:gd name="T103" fmla="*/ 676 h 984"/>
                <a:gd name="T104" fmla="*/ 1209 w 1230"/>
                <a:gd name="T105" fmla="*/ 819 h 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30" h="984">
                  <a:moveTo>
                    <a:pt x="1189" y="819"/>
                  </a:moveTo>
                  <a:lnTo>
                    <a:pt x="1189" y="819"/>
                  </a:lnTo>
                  <a:cubicBezTo>
                    <a:pt x="1189" y="819"/>
                    <a:pt x="1189" y="819"/>
                    <a:pt x="1168" y="819"/>
                  </a:cubicBezTo>
                  <a:lnTo>
                    <a:pt x="1168" y="819"/>
                  </a:lnTo>
                  <a:lnTo>
                    <a:pt x="1168" y="798"/>
                  </a:lnTo>
                  <a:cubicBezTo>
                    <a:pt x="1147" y="798"/>
                    <a:pt x="1147" y="798"/>
                    <a:pt x="1147" y="798"/>
                  </a:cubicBezTo>
                  <a:lnTo>
                    <a:pt x="1127" y="798"/>
                  </a:lnTo>
                  <a:cubicBezTo>
                    <a:pt x="1107" y="798"/>
                    <a:pt x="1107" y="819"/>
                    <a:pt x="1107" y="819"/>
                  </a:cubicBezTo>
                  <a:cubicBezTo>
                    <a:pt x="1086" y="819"/>
                    <a:pt x="1086" y="839"/>
                    <a:pt x="1065" y="839"/>
                  </a:cubicBezTo>
                  <a:cubicBezTo>
                    <a:pt x="1065" y="839"/>
                    <a:pt x="1045" y="839"/>
                    <a:pt x="1025" y="839"/>
                  </a:cubicBezTo>
                  <a:cubicBezTo>
                    <a:pt x="1025" y="819"/>
                    <a:pt x="1004" y="819"/>
                    <a:pt x="1004" y="819"/>
                  </a:cubicBezTo>
                  <a:cubicBezTo>
                    <a:pt x="1004" y="798"/>
                    <a:pt x="1004" y="798"/>
                    <a:pt x="1004" y="798"/>
                  </a:cubicBezTo>
                  <a:cubicBezTo>
                    <a:pt x="1004" y="778"/>
                    <a:pt x="1004" y="778"/>
                    <a:pt x="1004" y="778"/>
                  </a:cubicBezTo>
                  <a:lnTo>
                    <a:pt x="983" y="778"/>
                  </a:lnTo>
                  <a:cubicBezTo>
                    <a:pt x="963" y="778"/>
                    <a:pt x="943" y="778"/>
                    <a:pt x="922" y="798"/>
                  </a:cubicBezTo>
                  <a:cubicBezTo>
                    <a:pt x="922" y="798"/>
                    <a:pt x="922" y="819"/>
                    <a:pt x="901" y="819"/>
                  </a:cubicBezTo>
                  <a:cubicBezTo>
                    <a:pt x="901" y="839"/>
                    <a:pt x="901" y="860"/>
                    <a:pt x="881" y="860"/>
                  </a:cubicBezTo>
                  <a:cubicBezTo>
                    <a:pt x="881" y="880"/>
                    <a:pt x="861" y="901"/>
                    <a:pt x="861" y="901"/>
                  </a:cubicBezTo>
                  <a:cubicBezTo>
                    <a:pt x="840" y="921"/>
                    <a:pt x="840" y="921"/>
                    <a:pt x="820" y="942"/>
                  </a:cubicBezTo>
                  <a:cubicBezTo>
                    <a:pt x="820" y="942"/>
                    <a:pt x="799" y="942"/>
                    <a:pt x="779" y="942"/>
                  </a:cubicBezTo>
                  <a:cubicBezTo>
                    <a:pt x="779" y="962"/>
                    <a:pt x="758" y="962"/>
                    <a:pt x="738" y="962"/>
                  </a:cubicBezTo>
                  <a:cubicBezTo>
                    <a:pt x="738" y="962"/>
                    <a:pt x="717" y="983"/>
                    <a:pt x="697" y="983"/>
                  </a:cubicBezTo>
                  <a:cubicBezTo>
                    <a:pt x="697" y="962"/>
                    <a:pt x="676" y="962"/>
                    <a:pt x="676" y="962"/>
                  </a:cubicBezTo>
                  <a:cubicBezTo>
                    <a:pt x="676" y="942"/>
                    <a:pt x="676" y="921"/>
                    <a:pt x="676" y="921"/>
                  </a:cubicBezTo>
                  <a:lnTo>
                    <a:pt x="676" y="880"/>
                  </a:lnTo>
                  <a:lnTo>
                    <a:pt x="676" y="860"/>
                  </a:lnTo>
                  <a:cubicBezTo>
                    <a:pt x="676" y="839"/>
                    <a:pt x="656" y="819"/>
                    <a:pt x="656" y="819"/>
                  </a:cubicBezTo>
                  <a:lnTo>
                    <a:pt x="676" y="798"/>
                  </a:lnTo>
                  <a:cubicBezTo>
                    <a:pt x="676" y="778"/>
                    <a:pt x="676" y="778"/>
                    <a:pt x="676" y="757"/>
                  </a:cubicBezTo>
                  <a:lnTo>
                    <a:pt x="676" y="737"/>
                  </a:lnTo>
                  <a:cubicBezTo>
                    <a:pt x="676" y="718"/>
                    <a:pt x="656" y="718"/>
                    <a:pt x="656" y="697"/>
                  </a:cubicBezTo>
                  <a:lnTo>
                    <a:pt x="635" y="697"/>
                  </a:lnTo>
                  <a:cubicBezTo>
                    <a:pt x="615" y="676"/>
                    <a:pt x="635" y="656"/>
                    <a:pt x="635" y="656"/>
                  </a:cubicBezTo>
                  <a:cubicBezTo>
                    <a:pt x="635" y="636"/>
                    <a:pt x="615" y="636"/>
                    <a:pt x="615" y="636"/>
                  </a:cubicBezTo>
                  <a:cubicBezTo>
                    <a:pt x="594" y="615"/>
                    <a:pt x="615" y="594"/>
                    <a:pt x="615" y="594"/>
                  </a:cubicBezTo>
                  <a:cubicBezTo>
                    <a:pt x="594" y="594"/>
                    <a:pt x="574" y="574"/>
                    <a:pt x="574" y="574"/>
                  </a:cubicBezTo>
                  <a:cubicBezTo>
                    <a:pt x="553" y="574"/>
                    <a:pt x="533" y="574"/>
                    <a:pt x="512" y="594"/>
                  </a:cubicBezTo>
                  <a:cubicBezTo>
                    <a:pt x="512" y="594"/>
                    <a:pt x="512" y="615"/>
                    <a:pt x="492" y="615"/>
                  </a:cubicBezTo>
                  <a:cubicBezTo>
                    <a:pt x="492" y="636"/>
                    <a:pt x="471" y="636"/>
                    <a:pt x="471" y="636"/>
                  </a:cubicBezTo>
                  <a:lnTo>
                    <a:pt x="471" y="676"/>
                  </a:lnTo>
                  <a:cubicBezTo>
                    <a:pt x="471" y="697"/>
                    <a:pt x="492" y="718"/>
                    <a:pt x="492" y="737"/>
                  </a:cubicBezTo>
                  <a:lnTo>
                    <a:pt x="471" y="757"/>
                  </a:lnTo>
                  <a:cubicBezTo>
                    <a:pt x="471" y="778"/>
                    <a:pt x="471" y="778"/>
                    <a:pt x="451" y="778"/>
                  </a:cubicBezTo>
                  <a:cubicBezTo>
                    <a:pt x="451" y="798"/>
                    <a:pt x="430" y="798"/>
                    <a:pt x="430" y="778"/>
                  </a:cubicBezTo>
                  <a:lnTo>
                    <a:pt x="410" y="778"/>
                  </a:lnTo>
                  <a:lnTo>
                    <a:pt x="389" y="778"/>
                  </a:lnTo>
                  <a:cubicBezTo>
                    <a:pt x="389" y="798"/>
                    <a:pt x="389" y="819"/>
                    <a:pt x="389" y="819"/>
                  </a:cubicBezTo>
                  <a:cubicBezTo>
                    <a:pt x="389" y="839"/>
                    <a:pt x="389" y="860"/>
                    <a:pt x="389" y="860"/>
                  </a:cubicBezTo>
                  <a:cubicBezTo>
                    <a:pt x="389" y="880"/>
                    <a:pt x="389" y="880"/>
                    <a:pt x="389" y="901"/>
                  </a:cubicBezTo>
                  <a:lnTo>
                    <a:pt x="369" y="901"/>
                  </a:lnTo>
                  <a:cubicBezTo>
                    <a:pt x="348" y="901"/>
                    <a:pt x="348" y="901"/>
                    <a:pt x="328" y="901"/>
                  </a:cubicBezTo>
                  <a:lnTo>
                    <a:pt x="328" y="880"/>
                  </a:lnTo>
                  <a:cubicBezTo>
                    <a:pt x="307" y="860"/>
                    <a:pt x="287" y="860"/>
                    <a:pt x="287" y="860"/>
                  </a:cubicBezTo>
                  <a:cubicBezTo>
                    <a:pt x="266" y="860"/>
                    <a:pt x="246" y="880"/>
                    <a:pt x="246" y="880"/>
                  </a:cubicBezTo>
                  <a:cubicBezTo>
                    <a:pt x="246" y="901"/>
                    <a:pt x="225" y="901"/>
                    <a:pt x="225" y="901"/>
                  </a:cubicBezTo>
                  <a:cubicBezTo>
                    <a:pt x="225" y="921"/>
                    <a:pt x="205" y="921"/>
                    <a:pt x="184" y="921"/>
                  </a:cubicBezTo>
                  <a:lnTo>
                    <a:pt x="164" y="921"/>
                  </a:lnTo>
                  <a:cubicBezTo>
                    <a:pt x="164" y="921"/>
                    <a:pt x="164" y="901"/>
                    <a:pt x="143" y="901"/>
                  </a:cubicBezTo>
                  <a:cubicBezTo>
                    <a:pt x="143" y="901"/>
                    <a:pt x="123" y="901"/>
                    <a:pt x="123" y="880"/>
                  </a:cubicBezTo>
                  <a:cubicBezTo>
                    <a:pt x="123" y="880"/>
                    <a:pt x="123" y="839"/>
                    <a:pt x="143" y="839"/>
                  </a:cubicBezTo>
                  <a:cubicBezTo>
                    <a:pt x="143" y="819"/>
                    <a:pt x="143" y="778"/>
                    <a:pt x="143" y="778"/>
                  </a:cubicBezTo>
                  <a:cubicBezTo>
                    <a:pt x="164" y="757"/>
                    <a:pt x="184" y="737"/>
                    <a:pt x="184" y="737"/>
                  </a:cubicBezTo>
                  <a:cubicBezTo>
                    <a:pt x="184" y="718"/>
                    <a:pt x="184" y="697"/>
                    <a:pt x="184" y="676"/>
                  </a:cubicBezTo>
                  <a:cubicBezTo>
                    <a:pt x="205" y="676"/>
                    <a:pt x="205" y="656"/>
                    <a:pt x="184" y="636"/>
                  </a:cubicBezTo>
                  <a:cubicBezTo>
                    <a:pt x="184" y="636"/>
                    <a:pt x="184" y="615"/>
                    <a:pt x="164" y="615"/>
                  </a:cubicBezTo>
                  <a:cubicBezTo>
                    <a:pt x="164" y="594"/>
                    <a:pt x="143" y="574"/>
                    <a:pt x="143" y="574"/>
                  </a:cubicBezTo>
                  <a:cubicBezTo>
                    <a:pt x="143" y="554"/>
                    <a:pt x="143" y="533"/>
                    <a:pt x="143" y="533"/>
                  </a:cubicBezTo>
                  <a:cubicBezTo>
                    <a:pt x="143" y="533"/>
                    <a:pt x="164" y="512"/>
                    <a:pt x="143" y="492"/>
                  </a:cubicBezTo>
                  <a:cubicBezTo>
                    <a:pt x="143" y="492"/>
                    <a:pt x="143" y="472"/>
                    <a:pt x="123" y="472"/>
                  </a:cubicBezTo>
                  <a:cubicBezTo>
                    <a:pt x="123" y="451"/>
                    <a:pt x="82" y="451"/>
                    <a:pt x="82" y="451"/>
                  </a:cubicBezTo>
                  <a:cubicBezTo>
                    <a:pt x="62" y="451"/>
                    <a:pt x="41" y="430"/>
                    <a:pt x="20" y="430"/>
                  </a:cubicBezTo>
                  <a:lnTo>
                    <a:pt x="0" y="410"/>
                  </a:lnTo>
                  <a:cubicBezTo>
                    <a:pt x="0" y="390"/>
                    <a:pt x="0" y="369"/>
                    <a:pt x="0" y="348"/>
                  </a:cubicBezTo>
                  <a:lnTo>
                    <a:pt x="20" y="328"/>
                  </a:lnTo>
                  <a:cubicBezTo>
                    <a:pt x="41" y="308"/>
                    <a:pt x="62" y="328"/>
                    <a:pt x="62" y="328"/>
                  </a:cubicBezTo>
                  <a:cubicBezTo>
                    <a:pt x="82" y="328"/>
                    <a:pt x="102" y="308"/>
                    <a:pt x="123" y="328"/>
                  </a:cubicBezTo>
                  <a:cubicBezTo>
                    <a:pt x="143" y="328"/>
                    <a:pt x="164" y="328"/>
                    <a:pt x="184" y="328"/>
                  </a:cubicBezTo>
                  <a:lnTo>
                    <a:pt x="225" y="328"/>
                  </a:lnTo>
                  <a:cubicBezTo>
                    <a:pt x="225" y="308"/>
                    <a:pt x="225" y="287"/>
                    <a:pt x="225" y="287"/>
                  </a:cubicBezTo>
                  <a:cubicBezTo>
                    <a:pt x="225" y="287"/>
                    <a:pt x="225" y="266"/>
                    <a:pt x="225" y="246"/>
                  </a:cubicBezTo>
                  <a:cubicBezTo>
                    <a:pt x="225" y="246"/>
                    <a:pt x="205" y="246"/>
                    <a:pt x="205" y="226"/>
                  </a:cubicBezTo>
                  <a:lnTo>
                    <a:pt x="205" y="205"/>
                  </a:lnTo>
                  <a:cubicBezTo>
                    <a:pt x="205" y="205"/>
                    <a:pt x="205" y="205"/>
                    <a:pt x="225" y="184"/>
                  </a:cubicBezTo>
                  <a:lnTo>
                    <a:pt x="246" y="184"/>
                  </a:lnTo>
                  <a:lnTo>
                    <a:pt x="266" y="184"/>
                  </a:lnTo>
                  <a:cubicBezTo>
                    <a:pt x="287" y="184"/>
                    <a:pt x="287" y="164"/>
                    <a:pt x="287" y="164"/>
                  </a:cubicBezTo>
                  <a:cubicBezTo>
                    <a:pt x="287" y="144"/>
                    <a:pt x="287" y="123"/>
                    <a:pt x="287" y="123"/>
                  </a:cubicBezTo>
                  <a:cubicBezTo>
                    <a:pt x="287" y="102"/>
                    <a:pt x="287" y="82"/>
                    <a:pt x="287" y="82"/>
                  </a:cubicBezTo>
                  <a:lnTo>
                    <a:pt x="307" y="82"/>
                  </a:lnTo>
                  <a:cubicBezTo>
                    <a:pt x="328" y="62"/>
                    <a:pt x="328" y="82"/>
                    <a:pt x="328" y="82"/>
                  </a:cubicBezTo>
                  <a:cubicBezTo>
                    <a:pt x="348" y="62"/>
                    <a:pt x="348" y="62"/>
                    <a:pt x="348" y="62"/>
                  </a:cubicBezTo>
                  <a:lnTo>
                    <a:pt x="369" y="42"/>
                  </a:lnTo>
                  <a:cubicBezTo>
                    <a:pt x="369" y="42"/>
                    <a:pt x="389" y="42"/>
                    <a:pt x="410" y="42"/>
                  </a:cubicBezTo>
                  <a:lnTo>
                    <a:pt x="430" y="42"/>
                  </a:lnTo>
                  <a:lnTo>
                    <a:pt x="430" y="21"/>
                  </a:lnTo>
                  <a:cubicBezTo>
                    <a:pt x="430" y="0"/>
                    <a:pt x="451" y="21"/>
                    <a:pt x="451" y="21"/>
                  </a:cubicBezTo>
                  <a:lnTo>
                    <a:pt x="471" y="21"/>
                  </a:lnTo>
                  <a:cubicBezTo>
                    <a:pt x="492" y="21"/>
                    <a:pt x="492" y="42"/>
                    <a:pt x="492" y="62"/>
                  </a:cubicBezTo>
                  <a:lnTo>
                    <a:pt x="492" y="82"/>
                  </a:lnTo>
                  <a:cubicBezTo>
                    <a:pt x="492" y="102"/>
                    <a:pt x="471" y="102"/>
                    <a:pt x="471" y="123"/>
                  </a:cubicBezTo>
                  <a:cubicBezTo>
                    <a:pt x="471" y="123"/>
                    <a:pt x="471" y="123"/>
                    <a:pt x="471" y="144"/>
                  </a:cubicBezTo>
                  <a:lnTo>
                    <a:pt x="471" y="164"/>
                  </a:lnTo>
                  <a:cubicBezTo>
                    <a:pt x="492" y="164"/>
                    <a:pt x="512" y="164"/>
                    <a:pt x="512" y="184"/>
                  </a:cubicBezTo>
                  <a:cubicBezTo>
                    <a:pt x="512" y="184"/>
                    <a:pt x="512" y="184"/>
                    <a:pt x="533" y="164"/>
                  </a:cubicBezTo>
                  <a:cubicBezTo>
                    <a:pt x="533" y="184"/>
                    <a:pt x="533" y="184"/>
                    <a:pt x="533" y="184"/>
                  </a:cubicBezTo>
                  <a:lnTo>
                    <a:pt x="553" y="205"/>
                  </a:lnTo>
                  <a:lnTo>
                    <a:pt x="574" y="226"/>
                  </a:lnTo>
                  <a:lnTo>
                    <a:pt x="553" y="246"/>
                  </a:lnTo>
                  <a:lnTo>
                    <a:pt x="533" y="246"/>
                  </a:lnTo>
                  <a:cubicBezTo>
                    <a:pt x="533" y="226"/>
                    <a:pt x="512" y="226"/>
                    <a:pt x="492" y="226"/>
                  </a:cubicBezTo>
                  <a:lnTo>
                    <a:pt x="492" y="246"/>
                  </a:lnTo>
                  <a:cubicBezTo>
                    <a:pt x="492" y="246"/>
                    <a:pt x="471" y="246"/>
                    <a:pt x="451" y="246"/>
                  </a:cubicBezTo>
                  <a:cubicBezTo>
                    <a:pt x="451" y="246"/>
                    <a:pt x="451" y="226"/>
                    <a:pt x="430" y="226"/>
                  </a:cubicBezTo>
                  <a:lnTo>
                    <a:pt x="410" y="226"/>
                  </a:lnTo>
                  <a:cubicBezTo>
                    <a:pt x="389" y="226"/>
                    <a:pt x="369" y="205"/>
                    <a:pt x="369" y="205"/>
                  </a:cubicBezTo>
                  <a:cubicBezTo>
                    <a:pt x="348" y="226"/>
                    <a:pt x="328" y="226"/>
                    <a:pt x="328" y="226"/>
                  </a:cubicBezTo>
                  <a:lnTo>
                    <a:pt x="307" y="246"/>
                  </a:lnTo>
                  <a:cubicBezTo>
                    <a:pt x="307" y="246"/>
                    <a:pt x="307" y="266"/>
                    <a:pt x="287" y="266"/>
                  </a:cubicBezTo>
                  <a:cubicBezTo>
                    <a:pt x="287" y="287"/>
                    <a:pt x="287" y="287"/>
                    <a:pt x="287" y="287"/>
                  </a:cubicBezTo>
                  <a:cubicBezTo>
                    <a:pt x="287" y="308"/>
                    <a:pt x="287" y="308"/>
                    <a:pt x="287" y="328"/>
                  </a:cubicBezTo>
                  <a:cubicBezTo>
                    <a:pt x="307" y="328"/>
                    <a:pt x="328" y="328"/>
                    <a:pt x="348" y="328"/>
                  </a:cubicBezTo>
                  <a:lnTo>
                    <a:pt x="369" y="328"/>
                  </a:lnTo>
                  <a:lnTo>
                    <a:pt x="389" y="328"/>
                  </a:lnTo>
                  <a:cubicBezTo>
                    <a:pt x="410" y="328"/>
                    <a:pt x="430" y="328"/>
                    <a:pt x="430" y="328"/>
                  </a:cubicBezTo>
                  <a:cubicBezTo>
                    <a:pt x="451" y="328"/>
                    <a:pt x="451" y="328"/>
                    <a:pt x="471" y="328"/>
                  </a:cubicBezTo>
                  <a:lnTo>
                    <a:pt x="512" y="328"/>
                  </a:lnTo>
                  <a:cubicBezTo>
                    <a:pt x="512" y="328"/>
                    <a:pt x="533" y="308"/>
                    <a:pt x="553" y="308"/>
                  </a:cubicBezTo>
                  <a:cubicBezTo>
                    <a:pt x="553" y="308"/>
                    <a:pt x="574" y="308"/>
                    <a:pt x="594" y="308"/>
                  </a:cubicBezTo>
                  <a:lnTo>
                    <a:pt x="615" y="308"/>
                  </a:lnTo>
                  <a:cubicBezTo>
                    <a:pt x="635" y="308"/>
                    <a:pt x="656" y="328"/>
                    <a:pt x="656" y="328"/>
                  </a:cubicBezTo>
                  <a:cubicBezTo>
                    <a:pt x="656" y="328"/>
                    <a:pt x="656" y="348"/>
                    <a:pt x="676" y="348"/>
                  </a:cubicBezTo>
                  <a:lnTo>
                    <a:pt x="676" y="369"/>
                  </a:lnTo>
                  <a:cubicBezTo>
                    <a:pt x="676" y="369"/>
                    <a:pt x="697" y="369"/>
                    <a:pt x="717" y="369"/>
                  </a:cubicBezTo>
                  <a:lnTo>
                    <a:pt x="738" y="369"/>
                  </a:lnTo>
                  <a:cubicBezTo>
                    <a:pt x="758" y="348"/>
                    <a:pt x="779" y="369"/>
                    <a:pt x="799" y="369"/>
                  </a:cubicBezTo>
                  <a:lnTo>
                    <a:pt x="820" y="369"/>
                  </a:lnTo>
                  <a:cubicBezTo>
                    <a:pt x="840" y="348"/>
                    <a:pt x="840" y="348"/>
                    <a:pt x="840" y="348"/>
                  </a:cubicBezTo>
                  <a:cubicBezTo>
                    <a:pt x="861" y="348"/>
                    <a:pt x="881" y="348"/>
                    <a:pt x="881" y="348"/>
                  </a:cubicBezTo>
                  <a:cubicBezTo>
                    <a:pt x="901" y="348"/>
                    <a:pt x="922" y="348"/>
                    <a:pt x="922" y="348"/>
                  </a:cubicBezTo>
                  <a:cubicBezTo>
                    <a:pt x="922" y="348"/>
                    <a:pt x="943" y="328"/>
                    <a:pt x="963" y="328"/>
                  </a:cubicBezTo>
                  <a:cubicBezTo>
                    <a:pt x="963" y="348"/>
                    <a:pt x="963" y="348"/>
                    <a:pt x="963" y="348"/>
                  </a:cubicBezTo>
                  <a:cubicBezTo>
                    <a:pt x="963" y="369"/>
                    <a:pt x="963" y="369"/>
                    <a:pt x="963" y="390"/>
                  </a:cubicBezTo>
                  <a:cubicBezTo>
                    <a:pt x="963" y="390"/>
                    <a:pt x="983" y="390"/>
                    <a:pt x="983" y="410"/>
                  </a:cubicBezTo>
                  <a:cubicBezTo>
                    <a:pt x="983" y="410"/>
                    <a:pt x="1004" y="430"/>
                    <a:pt x="1025" y="430"/>
                  </a:cubicBezTo>
                  <a:lnTo>
                    <a:pt x="1025" y="451"/>
                  </a:lnTo>
                  <a:cubicBezTo>
                    <a:pt x="1025" y="472"/>
                    <a:pt x="1004" y="492"/>
                    <a:pt x="1004" y="492"/>
                  </a:cubicBezTo>
                  <a:cubicBezTo>
                    <a:pt x="1004" y="512"/>
                    <a:pt x="1004" y="512"/>
                    <a:pt x="1025" y="533"/>
                  </a:cubicBezTo>
                  <a:lnTo>
                    <a:pt x="1045" y="533"/>
                  </a:lnTo>
                  <a:cubicBezTo>
                    <a:pt x="1045" y="533"/>
                    <a:pt x="1045" y="533"/>
                    <a:pt x="1045" y="512"/>
                  </a:cubicBezTo>
                  <a:cubicBezTo>
                    <a:pt x="1065" y="512"/>
                    <a:pt x="1086" y="512"/>
                    <a:pt x="1107" y="512"/>
                  </a:cubicBezTo>
                  <a:cubicBezTo>
                    <a:pt x="1107" y="533"/>
                    <a:pt x="1107" y="533"/>
                    <a:pt x="1127" y="533"/>
                  </a:cubicBezTo>
                  <a:lnTo>
                    <a:pt x="1147" y="533"/>
                  </a:lnTo>
                  <a:cubicBezTo>
                    <a:pt x="1168" y="533"/>
                    <a:pt x="1168" y="554"/>
                    <a:pt x="1168" y="574"/>
                  </a:cubicBezTo>
                  <a:lnTo>
                    <a:pt x="1168" y="594"/>
                  </a:lnTo>
                  <a:cubicBezTo>
                    <a:pt x="1168" y="594"/>
                    <a:pt x="1189" y="615"/>
                    <a:pt x="1189" y="636"/>
                  </a:cubicBezTo>
                  <a:lnTo>
                    <a:pt x="1189" y="676"/>
                  </a:lnTo>
                  <a:cubicBezTo>
                    <a:pt x="1189" y="697"/>
                    <a:pt x="1209" y="718"/>
                    <a:pt x="1209" y="737"/>
                  </a:cubicBezTo>
                  <a:cubicBezTo>
                    <a:pt x="1229" y="757"/>
                    <a:pt x="1229" y="778"/>
                    <a:pt x="1229" y="798"/>
                  </a:cubicBezTo>
                  <a:lnTo>
                    <a:pt x="1209" y="819"/>
                  </a:lnTo>
                  <a:lnTo>
                    <a:pt x="1189" y="819"/>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065" name="Freeform 64">
              <a:extLst>
                <a:ext uri="{FF2B5EF4-FFF2-40B4-BE49-F238E27FC236}">
                  <a16:creationId xmlns:a16="http://schemas.microsoft.com/office/drawing/2014/main" id="{01C86627-BEC7-4C45-957F-CEEC8921B2DA}"/>
                </a:ext>
              </a:extLst>
            </p:cNvPr>
            <p:cNvSpPr>
              <a:spLocks noChangeArrowheads="1"/>
            </p:cNvSpPr>
            <p:nvPr/>
          </p:nvSpPr>
          <p:spPr bwMode="auto">
            <a:xfrm>
              <a:off x="2130425" y="4443413"/>
              <a:ext cx="30163" cy="58737"/>
            </a:xfrm>
            <a:custGeom>
              <a:avLst/>
              <a:gdLst>
                <a:gd name="T0" fmla="*/ 82 w 83"/>
                <a:gd name="T1" fmla="*/ 41 h 165"/>
                <a:gd name="T2" fmla="*/ 82 w 83"/>
                <a:gd name="T3" fmla="*/ 41 h 165"/>
                <a:gd name="T4" fmla="*/ 82 w 83"/>
                <a:gd name="T5" fmla="*/ 61 h 165"/>
                <a:gd name="T6" fmla="*/ 61 w 83"/>
                <a:gd name="T7" fmla="*/ 102 h 165"/>
                <a:gd name="T8" fmla="*/ 40 w 83"/>
                <a:gd name="T9" fmla="*/ 123 h 165"/>
                <a:gd name="T10" fmla="*/ 40 w 83"/>
                <a:gd name="T11" fmla="*/ 143 h 165"/>
                <a:gd name="T12" fmla="*/ 20 w 83"/>
                <a:gd name="T13" fmla="*/ 164 h 165"/>
                <a:gd name="T14" fmla="*/ 20 w 83"/>
                <a:gd name="T15" fmla="*/ 143 h 165"/>
                <a:gd name="T16" fmla="*/ 0 w 83"/>
                <a:gd name="T17" fmla="*/ 123 h 165"/>
                <a:gd name="T18" fmla="*/ 0 w 83"/>
                <a:gd name="T19" fmla="*/ 82 h 165"/>
                <a:gd name="T20" fmla="*/ 20 w 83"/>
                <a:gd name="T21" fmla="*/ 61 h 165"/>
                <a:gd name="T22" fmla="*/ 20 w 83"/>
                <a:gd name="T23" fmla="*/ 20 h 165"/>
                <a:gd name="T24" fmla="*/ 40 w 83"/>
                <a:gd name="T25" fmla="*/ 20 h 165"/>
                <a:gd name="T26" fmla="*/ 82 w 83"/>
                <a:gd name="T27" fmla="*/ 20 h 165"/>
                <a:gd name="T28" fmla="*/ 82 w 83"/>
                <a:gd name="T29" fmla="*/ 41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 h="165">
                  <a:moveTo>
                    <a:pt x="82" y="41"/>
                  </a:moveTo>
                  <a:lnTo>
                    <a:pt x="82" y="41"/>
                  </a:lnTo>
                  <a:lnTo>
                    <a:pt x="82" y="61"/>
                  </a:lnTo>
                  <a:cubicBezTo>
                    <a:pt x="61" y="61"/>
                    <a:pt x="61" y="82"/>
                    <a:pt x="61" y="102"/>
                  </a:cubicBezTo>
                  <a:cubicBezTo>
                    <a:pt x="61" y="102"/>
                    <a:pt x="61" y="123"/>
                    <a:pt x="40" y="123"/>
                  </a:cubicBezTo>
                  <a:lnTo>
                    <a:pt x="40" y="143"/>
                  </a:lnTo>
                  <a:cubicBezTo>
                    <a:pt x="40" y="143"/>
                    <a:pt x="40" y="164"/>
                    <a:pt x="20" y="164"/>
                  </a:cubicBezTo>
                  <a:lnTo>
                    <a:pt x="20" y="143"/>
                  </a:lnTo>
                  <a:cubicBezTo>
                    <a:pt x="20" y="123"/>
                    <a:pt x="0" y="123"/>
                    <a:pt x="0" y="123"/>
                  </a:cubicBezTo>
                  <a:cubicBezTo>
                    <a:pt x="0" y="102"/>
                    <a:pt x="0" y="102"/>
                    <a:pt x="0" y="82"/>
                  </a:cubicBezTo>
                  <a:lnTo>
                    <a:pt x="20" y="61"/>
                  </a:lnTo>
                  <a:cubicBezTo>
                    <a:pt x="20" y="41"/>
                    <a:pt x="0" y="20"/>
                    <a:pt x="20" y="20"/>
                  </a:cubicBezTo>
                  <a:cubicBezTo>
                    <a:pt x="20" y="20"/>
                    <a:pt x="20" y="20"/>
                    <a:pt x="40" y="20"/>
                  </a:cubicBezTo>
                  <a:cubicBezTo>
                    <a:pt x="40" y="20"/>
                    <a:pt x="61" y="0"/>
                    <a:pt x="82" y="20"/>
                  </a:cubicBezTo>
                  <a:cubicBezTo>
                    <a:pt x="82" y="20"/>
                    <a:pt x="82" y="20"/>
                    <a:pt x="82" y="4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066" name="Freeform 65">
              <a:extLst>
                <a:ext uri="{FF2B5EF4-FFF2-40B4-BE49-F238E27FC236}">
                  <a16:creationId xmlns:a16="http://schemas.microsoft.com/office/drawing/2014/main" id="{F2980083-7AD3-497D-9322-823C21047DB6}"/>
                </a:ext>
              </a:extLst>
            </p:cNvPr>
            <p:cNvSpPr>
              <a:spLocks noChangeArrowheads="1"/>
            </p:cNvSpPr>
            <p:nvPr/>
          </p:nvSpPr>
          <p:spPr bwMode="auto">
            <a:xfrm>
              <a:off x="1976438" y="4413250"/>
              <a:ext cx="966787" cy="671513"/>
            </a:xfrm>
            <a:custGeom>
              <a:avLst/>
              <a:gdLst>
                <a:gd name="T0" fmla="*/ 2336 w 2686"/>
                <a:gd name="T1" fmla="*/ 1147 h 1864"/>
                <a:gd name="T2" fmla="*/ 2357 w 2686"/>
                <a:gd name="T3" fmla="*/ 1045 h 1864"/>
                <a:gd name="T4" fmla="*/ 2295 w 2686"/>
                <a:gd name="T5" fmla="*/ 1025 h 1864"/>
                <a:gd name="T6" fmla="*/ 2193 w 2686"/>
                <a:gd name="T7" fmla="*/ 1065 h 1864"/>
                <a:gd name="T8" fmla="*/ 2152 w 2686"/>
                <a:gd name="T9" fmla="*/ 1147 h 1864"/>
                <a:gd name="T10" fmla="*/ 2070 w 2686"/>
                <a:gd name="T11" fmla="*/ 1188 h 1864"/>
                <a:gd name="T12" fmla="*/ 2090 w 2686"/>
                <a:gd name="T13" fmla="*/ 1311 h 1864"/>
                <a:gd name="T14" fmla="*/ 1885 w 2686"/>
                <a:gd name="T15" fmla="*/ 1311 h 1864"/>
                <a:gd name="T16" fmla="*/ 1947 w 2686"/>
                <a:gd name="T17" fmla="*/ 1434 h 1864"/>
                <a:gd name="T18" fmla="*/ 2008 w 2686"/>
                <a:gd name="T19" fmla="*/ 1557 h 1864"/>
                <a:gd name="T20" fmla="*/ 2049 w 2686"/>
                <a:gd name="T21" fmla="*/ 1720 h 1864"/>
                <a:gd name="T22" fmla="*/ 1988 w 2686"/>
                <a:gd name="T23" fmla="*/ 1863 h 1864"/>
                <a:gd name="T24" fmla="*/ 1865 w 2686"/>
                <a:gd name="T25" fmla="*/ 1843 h 1864"/>
                <a:gd name="T26" fmla="*/ 1803 w 2686"/>
                <a:gd name="T27" fmla="*/ 1701 h 1864"/>
                <a:gd name="T28" fmla="*/ 1578 w 2686"/>
                <a:gd name="T29" fmla="*/ 1619 h 1864"/>
                <a:gd name="T30" fmla="*/ 1087 w 2686"/>
                <a:gd name="T31" fmla="*/ 1249 h 1864"/>
                <a:gd name="T32" fmla="*/ 1025 w 2686"/>
                <a:gd name="T33" fmla="*/ 1147 h 1864"/>
                <a:gd name="T34" fmla="*/ 943 w 2686"/>
                <a:gd name="T35" fmla="*/ 1004 h 1864"/>
                <a:gd name="T36" fmla="*/ 841 w 2686"/>
                <a:gd name="T37" fmla="*/ 963 h 1864"/>
                <a:gd name="T38" fmla="*/ 738 w 2686"/>
                <a:gd name="T39" fmla="*/ 840 h 1864"/>
                <a:gd name="T40" fmla="*/ 595 w 2686"/>
                <a:gd name="T41" fmla="*/ 758 h 1864"/>
                <a:gd name="T42" fmla="*/ 492 w 2686"/>
                <a:gd name="T43" fmla="*/ 655 h 1864"/>
                <a:gd name="T44" fmla="*/ 410 w 2686"/>
                <a:gd name="T45" fmla="*/ 697 h 1864"/>
                <a:gd name="T46" fmla="*/ 410 w 2686"/>
                <a:gd name="T47" fmla="*/ 779 h 1864"/>
                <a:gd name="T48" fmla="*/ 369 w 2686"/>
                <a:gd name="T49" fmla="*/ 779 h 1864"/>
                <a:gd name="T50" fmla="*/ 246 w 2686"/>
                <a:gd name="T51" fmla="*/ 819 h 1864"/>
                <a:gd name="T52" fmla="*/ 205 w 2686"/>
                <a:gd name="T53" fmla="*/ 922 h 1864"/>
                <a:gd name="T54" fmla="*/ 144 w 2686"/>
                <a:gd name="T55" fmla="*/ 983 h 1864"/>
                <a:gd name="T56" fmla="*/ 0 w 2686"/>
                <a:gd name="T57" fmla="*/ 184 h 1864"/>
                <a:gd name="T58" fmla="*/ 349 w 2686"/>
                <a:gd name="T59" fmla="*/ 143 h 1864"/>
                <a:gd name="T60" fmla="*/ 451 w 2686"/>
                <a:gd name="T61" fmla="*/ 369 h 1864"/>
                <a:gd name="T62" fmla="*/ 697 w 2686"/>
                <a:gd name="T63" fmla="*/ 287 h 1864"/>
                <a:gd name="T64" fmla="*/ 799 w 2686"/>
                <a:gd name="T65" fmla="*/ 348 h 1864"/>
                <a:gd name="T66" fmla="*/ 943 w 2686"/>
                <a:gd name="T67" fmla="*/ 471 h 1864"/>
                <a:gd name="T68" fmla="*/ 1229 w 2686"/>
                <a:gd name="T69" fmla="*/ 430 h 1864"/>
                <a:gd name="T70" fmla="*/ 1393 w 2686"/>
                <a:gd name="T71" fmla="*/ 430 h 1864"/>
                <a:gd name="T72" fmla="*/ 1537 w 2686"/>
                <a:gd name="T73" fmla="*/ 615 h 1864"/>
                <a:gd name="T74" fmla="*/ 1701 w 2686"/>
                <a:gd name="T75" fmla="*/ 840 h 1864"/>
                <a:gd name="T76" fmla="*/ 1763 w 2686"/>
                <a:gd name="T77" fmla="*/ 943 h 1864"/>
                <a:gd name="T78" fmla="*/ 2049 w 2686"/>
                <a:gd name="T79" fmla="*/ 943 h 1864"/>
                <a:gd name="T80" fmla="*/ 2193 w 2686"/>
                <a:gd name="T81" fmla="*/ 819 h 1864"/>
                <a:gd name="T82" fmla="*/ 2316 w 2686"/>
                <a:gd name="T83" fmla="*/ 697 h 1864"/>
                <a:gd name="T84" fmla="*/ 2377 w 2686"/>
                <a:gd name="T85" fmla="*/ 717 h 1864"/>
                <a:gd name="T86" fmla="*/ 2295 w 2686"/>
                <a:gd name="T87" fmla="*/ 819 h 1864"/>
                <a:gd name="T88" fmla="*/ 2357 w 2686"/>
                <a:gd name="T89" fmla="*/ 922 h 1864"/>
                <a:gd name="T90" fmla="*/ 2439 w 2686"/>
                <a:gd name="T91" fmla="*/ 922 h 1864"/>
                <a:gd name="T92" fmla="*/ 2541 w 2686"/>
                <a:gd name="T93" fmla="*/ 963 h 1864"/>
                <a:gd name="T94" fmla="*/ 2685 w 2686"/>
                <a:gd name="T95" fmla="*/ 1025 h 1864"/>
                <a:gd name="T96" fmla="*/ 2644 w 2686"/>
                <a:gd name="T97" fmla="*/ 1106 h 1864"/>
                <a:gd name="T98" fmla="*/ 2521 w 2686"/>
                <a:gd name="T99" fmla="*/ 1167 h 1864"/>
                <a:gd name="T100" fmla="*/ 2418 w 2686"/>
                <a:gd name="T101" fmla="*/ 1147 h 1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86" h="1864">
                  <a:moveTo>
                    <a:pt x="2398" y="1147"/>
                  </a:moveTo>
                  <a:lnTo>
                    <a:pt x="2398" y="1147"/>
                  </a:lnTo>
                  <a:cubicBezTo>
                    <a:pt x="2377" y="1167"/>
                    <a:pt x="2377" y="1167"/>
                    <a:pt x="2377" y="1167"/>
                  </a:cubicBezTo>
                  <a:cubicBezTo>
                    <a:pt x="2377" y="1147"/>
                    <a:pt x="2357" y="1147"/>
                    <a:pt x="2336" y="1147"/>
                  </a:cubicBezTo>
                  <a:lnTo>
                    <a:pt x="2336" y="1127"/>
                  </a:lnTo>
                  <a:cubicBezTo>
                    <a:pt x="2336" y="1106"/>
                    <a:pt x="2336" y="1106"/>
                    <a:pt x="2336" y="1106"/>
                  </a:cubicBezTo>
                  <a:cubicBezTo>
                    <a:pt x="2336" y="1085"/>
                    <a:pt x="2357" y="1085"/>
                    <a:pt x="2357" y="1065"/>
                  </a:cubicBezTo>
                  <a:lnTo>
                    <a:pt x="2357" y="1045"/>
                  </a:lnTo>
                  <a:cubicBezTo>
                    <a:pt x="2357" y="1025"/>
                    <a:pt x="2357" y="1004"/>
                    <a:pt x="2336" y="1004"/>
                  </a:cubicBezTo>
                  <a:lnTo>
                    <a:pt x="2316" y="1004"/>
                  </a:lnTo>
                  <a:cubicBezTo>
                    <a:pt x="2316" y="1004"/>
                    <a:pt x="2295" y="983"/>
                    <a:pt x="2295" y="1004"/>
                  </a:cubicBezTo>
                  <a:lnTo>
                    <a:pt x="2295" y="1025"/>
                  </a:lnTo>
                  <a:lnTo>
                    <a:pt x="2275" y="1025"/>
                  </a:lnTo>
                  <a:cubicBezTo>
                    <a:pt x="2254" y="1025"/>
                    <a:pt x="2234" y="1025"/>
                    <a:pt x="2234" y="1025"/>
                  </a:cubicBezTo>
                  <a:lnTo>
                    <a:pt x="2213" y="1045"/>
                  </a:lnTo>
                  <a:cubicBezTo>
                    <a:pt x="2213" y="1045"/>
                    <a:pt x="2213" y="1045"/>
                    <a:pt x="2193" y="1065"/>
                  </a:cubicBezTo>
                  <a:cubicBezTo>
                    <a:pt x="2193" y="1065"/>
                    <a:pt x="2193" y="1045"/>
                    <a:pt x="2172" y="1065"/>
                  </a:cubicBezTo>
                  <a:lnTo>
                    <a:pt x="2152" y="1065"/>
                  </a:lnTo>
                  <a:cubicBezTo>
                    <a:pt x="2152" y="1065"/>
                    <a:pt x="2152" y="1085"/>
                    <a:pt x="2152" y="1106"/>
                  </a:cubicBezTo>
                  <a:cubicBezTo>
                    <a:pt x="2152" y="1106"/>
                    <a:pt x="2152" y="1127"/>
                    <a:pt x="2152" y="1147"/>
                  </a:cubicBezTo>
                  <a:cubicBezTo>
                    <a:pt x="2152" y="1147"/>
                    <a:pt x="2152" y="1167"/>
                    <a:pt x="2131" y="1167"/>
                  </a:cubicBezTo>
                  <a:lnTo>
                    <a:pt x="2111" y="1167"/>
                  </a:lnTo>
                  <a:lnTo>
                    <a:pt x="2090" y="1167"/>
                  </a:lnTo>
                  <a:cubicBezTo>
                    <a:pt x="2070" y="1188"/>
                    <a:pt x="2070" y="1188"/>
                    <a:pt x="2070" y="1188"/>
                  </a:cubicBezTo>
                  <a:lnTo>
                    <a:pt x="2070" y="1209"/>
                  </a:lnTo>
                  <a:cubicBezTo>
                    <a:pt x="2070" y="1229"/>
                    <a:pt x="2090" y="1229"/>
                    <a:pt x="2090" y="1229"/>
                  </a:cubicBezTo>
                  <a:cubicBezTo>
                    <a:pt x="2090" y="1249"/>
                    <a:pt x="2090" y="1270"/>
                    <a:pt x="2090" y="1270"/>
                  </a:cubicBezTo>
                  <a:cubicBezTo>
                    <a:pt x="2090" y="1270"/>
                    <a:pt x="2090" y="1291"/>
                    <a:pt x="2090" y="1311"/>
                  </a:cubicBezTo>
                  <a:lnTo>
                    <a:pt x="2049" y="1311"/>
                  </a:lnTo>
                  <a:cubicBezTo>
                    <a:pt x="2029" y="1311"/>
                    <a:pt x="2008" y="1311"/>
                    <a:pt x="1988" y="1311"/>
                  </a:cubicBezTo>
                  <a:cubicBezTo>
                    <a:pt x="1967" y="1291"/>
                    <a:pt x="1947" y="1311"/>
                    <a:pt x="1927" y="1311"/>
                  </a:cubicBezTo>
                  <a:cubicBezTo>
                    <a:pt x="1927" y="1311"/>
                    <a:pt x="1906" y="1291"/>
                    <a:pt x="1885" y="1311"/>
                  </a:cubicBezTo>
                  <a:lnTo>
                    <a:pt x="1865" y="1331"/>
                  </a:lnTo>
                  <a:cubicBezTo>
                    <a:pt x="1865" y="1352"/>
                    <a:pt x="1865" y="1373"/>
                    <a:pt x="1865" y="1393"/>
                  </a:cubicBezTo>
                  <a:lnTo>
                    <a:pt x="1885" y="1413"/>
                  </a:lnTo>
                  <a:cubicBezTo>
                    <a:pt x="1906" y="1413"/>
                    <a:pt x="1927" y="1434"/>
                    <a:pt x="1947" y="1434"/>
                  </a:cubicBezTo>
                  <a:cubicBezTo>
                    <a:pt x="1947" y="1434"/>
                    <a:pt x="1988" y="1434"/>
                    <a:pt x="1988" y="1455"/>
                  </a:cubicBezTo>
                  <a:cubicBezTo>
                    <a:pt x="2008" y="1455"/>
                    <a:pt x="2008" y="1475"/>
                    <a:pt x="2008" y="1475"/>
                  </a:cubicBezTo>
                  <a:cubicBezTo>
                    <a:pt x="2029" y="1495"/>
                    <a:pt x="2008" y="1516"/>
                    <a:pt x="2008" y="1516"/>
                  </a:cubicBezTo>
                  <a:cubicBezTo>
                    <a:pt x="2008" y="1516"/>
                    <a:pt x="2008" y="1537"/>
                    <a:pt x="2008" y="1557"/>
                  </a:cubicBezTo>
                  <a:cubicBezTo>
                    <a:pt x="2008" y="1557"/>
                    <a:pt x="2029" y="1577"/>
                    <a:pt x="2029" y="1598"/>
                  </a:cubicBezTo>
                  <a:cubicBezTo>
                    <a:pt x="2049" y="1598"/>
                    <a:pt x="2049" y="1619"/>
                    <a:pt x="2049" y="1619"/>
                  </a:cubicBezTo>
                  <a:cubicBezTo>
                    <a:pt x="2070" y="1639"/>
                    <a:pt x="2070" y="1659"/>
                    <a:pt x="2049" y="1659"/>
                  </a:cubicBezTo>
                  <a:cubicBezTo>
                    <a:pt x="2049" y="1680"/>
                    <a:pt x="2049" y="1701"/>
                    <a:pt x="2049" y="1720"/>
                  </a:cubicBezTo>
                  <a:cubicBezTo>
                    <a:pt x="2049" y="1720"/>
                    <a:pt x="2029" y="1740"/>
                    <a:pt x="2008" y="1761"/>
                  </a:cubicBezTo>
                  <a:cubicBezTo>
                    <a:pt x="2008" y="1761"/>
                    <a:pt x="2008" y="1802"/>
                    <a:pt x="2008" y="1822"/>
                  </a:cubicBezTo>
                  <a:cubicBezTo>
                    <a:pt x="1988" y="1822"/>
                    <a:pt x="1988" y="1863"/>
                    <a:pt x="1988" y="1863"/>
                  </a:cubicBezTo>
                  <a:lnTo>
                    <a:pt x="1988" y="1863"/>
                  </a:lnTo>
                  <a:lnTo>
                    <a:pt x="1967" y="1843"/>
                  </a:lnTo>
                  <a:cubicBezTo>
                    <a:pt x="1967" y="1843"/>
                    <a:pt x="1947" y="1863"/>
                    <a:pt x="1927" y="1863"/>
                  </a:cubicBezTo>
                  <a:cubicBezTo>
                    <a:pt x="1927" y="1863"/>
                    <a:pt x="1906" y="1863"/>
                    <a:pt x="1885" y="1863"/>
                  </a:cubicBezTo>
                  <a:lnTo>
                    <a:pt x="1865" y="1843"/>
                  </a:lnTo>
                  <a:cubicBezTo>
                    <a:pt x="1845" y="1843"/>
                    <a:pt x="1845" y="1843"/>
                    <a:pt x="1824" y="1843"/>
                  </a:cubicBezTo>
                  <a:lnTo>
                    <a:pt x="1783" y="1822"/>
                  </a:lnTo>
                  <a:lnTo>
                    <a:pt x="1763" y="1802"/>
                  </a:lnTo>
                  <a:cubicBezTo>
                    <a:pt x="1803" y="1701"/>
                    <a:pt x="1803" y="1701"/>
                    <a:pt x="1803" y="1701"/>
                  </a:cubicBezTo>
                  <a:cubicBezTo>
                    <a:pt x="1681" y="1598"/>
                    <a:pt x="1681" y="1598"/>
                    <a:pt x="1681" y="1598"/>
                  </a:cubicBezTo>
                  <a:lnTo>
                    <a:pt x="1639" y="1598"/>
                  </a:lnTo>
                  <a:lnTo>
                    <a:pt x="1619" y="1619"/>
                  </a:lnTo>
                  <a:cubicBezTo>
                    <a:pt x="1619" y="1619"/>
                    <a:pt x="1599" y="1619"/>
                    <a:pt x="1578" y="1619"/>
                  </a:cubicBezTo>
                  <a:cubicBezTo>
                    <a:pt x="1578" y="1619"/>
                    <a:pt x="1578" y="1619"/>
                    <a:pt x="1557" y="1619"/>
                  </a:cubicBezTo>
                  <a:cubicBezTo>
                    <a:pt x="1557" y="1598"/>
                    <a:pt x="1557" y="1577"/>
                    <a:pt x="1557" y="1577"/>
                  </a:cubicBezTo>
                  <a:lnTo>
                    <a:pt x="1537" y="1557"/>
                  </a:lnTo>
                  <a:cubicBezTo>
                    <a:pt x="1455" y="1455"/>
                    <a:pt x="1169" y="1352"/>
                    <a:pt x="1087" y="1249"/>
                  </a:cubicBezTo>
                  <a:lnTo>
                    <a:pt x="1087" y="1209"/>
                  </a:lnTo>
                  <a:cubicBezTo>
                    <a:pt x="1087" y="1188"/>
                    <a:pt x="1087" y="1167"/>
                    <a:pt x="1066" y="1167"/>
                  </a:cubicBezTo>
                  <a:cubicBezTo>
                    <a:pt x="1066" y="1167"/>
                    <a:pt x="1066" y="1147"/>
                    <a:pt x="1045" y="1147"/>
                  </a:cubicBezTo>
                  <a:lnTo>
                    <a:pt x="1025" y="1147"/>
                  </a:lnTo>
                  <a:cubicBezTo>
                    <a:pt x="1025" y="1127"/>
                    <a:pt x="1025" y="1106"/>
                    <a:pt x="1005" y="1106"/>
                  </a:cubicBezTo>
                  <a:cubicBezTo>
                    <a:pt x="1005" y="1085"/>
                    <a:pt x="1005" y="1065"/>
                    <a:pt x="1005" y="1045"/>
                  </a:cubicBezTo>
                  <a:lnTo>
                    <a:pt x="984" y="1025"/>
                  </a:lnTo>
                  <a:cubicBezTo>
                    <a:pt x="984" y="1004"/>
                    <a:pt x="963" y="1004"/>
                    <a:pt x="943" y="1004"/>
                  </a:cubicBezTo>
                  <a:cubicBezTo>
                    <a:pt x="943" y="1004"/>
                    <a:pt x="943" y="1004"/>
                    <a:pt x="943" y="983"/>
                  </a:cubicBezTo>
                  <a:cubicBezTo>
                    <a:pt x="923" y="983"/>
                    <a:pt x="923" y="983"/>
                    <a:pt x="923" y="983"/>
                  </a:cubicBezTo>
                  <a:cubicBezTo>
                    <a:pt x="902" y="963"/>
                    <a:pt x="902" y="963"/>
                    <a:pt x="881" y="963"/>
                  </a:cubicBezTo>
                  <a:cubicBezTo>
                    <a:pt x="881" y="963"/>
                    <a:pt x="861" y="963"/>
                    <a:pt x="841" y="963"/>
                  </a:cubicBezTo>
                  <a:cubicBezTo>
                    <a:pt x="841" y="943"/>
                    <a:pt x="841" y="922"/>
                    <a:pt x="841" y="922"/>
                  </a:cubicBezTo>
                  <a:cubicBezTo>
                    <a:pt x="820" y="922"/>
                    <a:pt x="820" y="901"/>
                    <a:pt x="820" y="901"/>
                  </a:cubicBezTo>
                  <a:cubicBezTo>
                    <a:pt x="799" y="881"/>
                    <a:pt x="779" y="881"/>
                    <a:pt x="779" y="881"/>
                  </a:cubicBezTo>
                  <a:cubicBezTo>
                    <a:pt x="759" y="861"/>
                    <a:pt x="759" y="840"/>
                    <a:pt x="738" y="840"/>
                  </a:cubicBezTo>
                  <a:cubicBezTo>
                    <a:pt x="738" y="819"/>
                    <a:pt x="738" y="799"/>
                    <a:pt x="717" y="799"/>
                  </a:cubicBezTo>
                  <a:cubicBezTo>
                    <a:pt x="717" y="779"/>
                    <a:pt x="677" y="779"/>
                    <a:pt x="677" y="758"/>
                  </a:cubicBezTo>
                  <a:cubicBezTo>
                    <a:pt x="656" y="758"/>
                    <a:pt x="635" y="758"/>
                    <a:pt x="615" y="758"/>
                  </a:cubicBezTo>
                  <a:cubicBezTo>
                    <a:pt x="615" y="758"/>
                    <a:pt x="615" y="758"/>
                    <a:pt x="595" y="758"/>
                  </a:cubicBezTo>
                  <a:cubicBezTo>
                    <a:pt x="595" y="758"/>
                    <a:pt x="574" y="779"/>
                    <a:pt x="553" y="758"/>
                  </a:cubicBezTo>
                  <a:lnTo>
                    <a:pt x="533" y="737"/>
                  </a:lnTo>
                  <a:lnTo>
                    <a:pt x="513" y="697"/>
                  </a:lnTo>
                  <a:cubicBezTo>
                    <a:pt x="513" y="676"/>
                    <a:pt x="492" y="655"/>
                    <a:pt x="492" y="655"/>
                  </a:cubicBezTo>
                  <a:cubicBezTo>
                    <a:pt x="471" y="655"/>
                    <a:pt x="471" y="655"/>
                    <a:pt x="451" y="655"/>
                  </a:cubicBezTo>
                  <a:cubicBezTo>
                    <a:pt x="451" y="655"/>
                    <a:pt x="431" y="655"/>
                    <a:pt x="431" y="676"/>
                  </a:cubicBezTo>
                  <a:cubicBezTo>
                    <a:pt x="410" y="676"/>
                    <a:pt x="410" y="676"/>
                    <a:pt x="410" y="697"/>
                  </a:cubicBezTo>
                  <a:lnTo>
                    <a:pt x="410" y="697"/>
                  </a:lnTo>
                  <a:cubicBezTo>
                    <a:pt x="410" y="717"/>
                    <a:pt x="431" y="717"/>
                    <a:pt x="431" y="737"/>
                  </a:cubicBezTo>
                  <a:lnTo>
                    <a:pt x="451" y="758"/>
                  </a:lnTo>
                  <a:lnTo>
                    <a:pt x="431" y="779"/>
                  </a:lnTo>
                  <a:cubicBezTo>
                    <a:pt x="431" y="779"/>
                    <a:pt x="431" y="779"/>
                    <a:pt x="410" y="779"/>
                  </a:cubicBezTo>
                  <a:lnTo>
                    <a:pt x="410" y="758"/>
                  </a:lnTo>
                  <a:cubicBezTo>
                    <a:pt x="390" y="758"/>
                    <a:pt x="390" y="758"/>
                    <a:pt x="390" y="758"/>
                  </a:cubicBezTo>
                  <a:cubicBezTo>
                    <a:pt x="369" y="758"/>
                    <a:pt x="369" y="758"/>
                    <a:pt x="369" y="758"/>
                  </a:cubicBezTo>
                  <a:cubicBezTo>
                    <a:pt x="349" y="758"/>
                    <a:pt x="369" y="779"/>
                    <a:pt x="369" y="779"/>
                  </a:cubicBezTo>
                  <a:cubicBezTo>
                    <a:pt x="349" y="779"/>
                    <a:pt x="349" y="799"/>
                    <a:pt x="349" y="799"/>
                  </a:cubicBezTo>
                  <a:lnTo>
                    <a:pt x="328" y="799"/>
                  </a:lnTo>
                  <a:cubicBezTo>
                    <a:pt x="308" y="799"/>
                    <a:pt x="287" y="799"/>
                    <a:pt x="267" y="799"/>
                  </a:cubicBezTo>
                  <a:cubicBezTo>
                    <a:pt x="267" y="799"/>
                    <a:pt x="246" y="799"/>
                    <a:pt x="246" y="819"/>
                  </a:cubicBezTo>
                  <a:cubicBezTo>
                    <a:pt x="246" y="819"/>
                    <a:pt x="246" y="819"/>
                    <a:pt x="226" y="819"/>
                  </a:cubicBezTo>
                  <a:cubicBezTo>
                    <a:pt x="226" y="840"/>
                    <a:pt x="205" y="861"/>
                    <a:pt x="205" y="861"/>
                  </a:cubicBezTo>
                  <a:cubicBezTo>
                    <a:pt x="205" y="881"/>
                    <a:pt x="185" y="901"/>
                    <a:pt x="185" y="901"/>
                  </a:cubicBezTo>
                  <a:lnTo>
                    <a:pt x="205" y="922"/>
                  </a:lnTo>
                  <a:cubicBezTo>
                    <a:pt x="205" y="943"/>
                    <a:pt x="226" y="943"/>
                    <a:pt x="226" y="943"/>
                  </a:cubicBezTo>
                  <a:cubicBezTo>
                    <a:pt x="226" y="943"/>
                    <a:pt x="226" y="963"/>
                    <a:pt x="205" y="983"/>
                  </a:cubicBezTo>
                  <a:lnTo>
                    <a:pt x="185" y="983"/>
                  </a:lnTo>
                  <a:cubicBezTo>
                    <a:pt x="164" y="983"/>
                    <a:pt x="144" y="983"/>
                    <a:pt x="144" y="983"/>
                  </a:cubicBezTo>
                  <a:cubicBezTo>
                    <a:pt x="123" y="983"/>
                    <a:pt x="103" y="983"/>
                    <a:pt x="103" y="983"/>
                  </a:cubicBezTo>
                  <a:cubicBezTo>
                    <a:pt x="82" y="983"/>
                    <a:pt x="82" y="983"/>
                    <a:pt x="62" y="983"/>
                  </a:cubicBezTo>
                  <a:cubicBezTo>
                    <a:pt x="20" y="635"/>
                    <a:pt x="20" y="635"/>
                    <a:pt x="20" y="635"/>
                  </a:cubicBezTo>
                  <a:cubicBezTo>
                    <a:pt x="0" y="184"/>
                    <a:pt x="0" y="184"/>
                    <a:pt x="0" y="184"/>
                  </a:cubicBezTo>
                  <a:cubicBezTo>
                    <a:pt x="410" y="0"/>
                    <a:pt x="410" y="0"/>
                    <a:pt x="410" y="0"/>
                  </a:cubicBezTo>
                  <a:lnTo>
                    <a:pt x="410" y="20"/>
                  </a:lnTo>
                  <a:cubicBezTo>
                    <a:pt x="410" y="20"/>
                    <a:pt x="390" y="41"/>
                    <a:pt x="369" y="61"/>
                  </a:cubicBezTo>
                  <a:cubicBezTo>
                    <a:pt x="369" y="82"/>
                    <a:pt x="349" y="123"/>
                    <a:pt x="349" y="143"/>
                  </a:cubicBezTo>
                  <a:cubicBezTo>
                    <a:pt x="349" y="164"/>
                    <a:pt x="349" y="184"/>
                    <a:pt x="349" y="205"/>
                  </a:cubicBezTo>
                  <a:cubicBezTo>
                    <a:pt x="349" y="225"/>
                    <a:pt x="349" y="287"/>
                    <a:pt x="369" y="307"/>
                  </a:cubicBezTo>
                  <a:lnTo>
                    <a:pt x="390" y="328"/>
                  </a:lnTo>
                  <a:cubicBezTo>
                    <a:pt x="410" y="348"/>
                    <a:pt x="451" y="348"/>
                    <a:pt x="451" y="369"/>
                  </a:cubicBezTo>
                  <a:cubicBezTo>
                    <a:pt x="471" y="369"/>
                    <a:pt x="513" y="369"/>
                    <a:pt x="533" y="369"/>
                  </a:cubicBezTo>
                  <a:cubicBezTo>
                    <a:pt x="553" y="369"/>
                    <a:pt x="595" y="369"/>
                    <a:pt x="615" y="369"/>
                  </a:cubicBezTo>
                  <a:cubicBezTo>
                    <a:pt x="635" y="348"/>
                    <a:pt x="656" y="328"/>
                    <a:pt x="656" y="307"/>
                  </a:cubicBezTo>
                  <a:cubicBezTo>
                    <a:pt x="656" y="307"/>
                    <a:pt x="677" y="307"/>
                    <a:pt x="697" y="287"/>
                  </a:cubicBezTo>
                  <a:cubicBezTo>
                    <a:pt x="697" y="287"/>
                    <a:pt x="697" y="287"/>
                    <a:pt x="717" y="266"/>
                  </a:cubicBezTo>
                  <a:lnTo>
                    <a:pt x="717" y="266"/>
                  </a:lnTo>
                  <a:cubicBezTo>
                    <a:pt x="717" y="266"/>
                    <a:pt x="779" y="287"/>
                    <a:pt x="779" y="307"/>
                  </a:cubicBezTo>
                  <a:cubicBezTo>
                    <a:pt x="799" y="307"/>
                    <a:pt x="799" y="348"/>
                    <a:pt x="799" y="348"/>
                  </a:cubicBezTo>
                  <a:cubicBezTo>
                    <a:pt x="820" y="369"/>
                    <a:pt x="841" y="389"/>
                    <a:pt x="841" y="389"/>
                  </a:cubicBezTo>
                  <a:cubicBezTo>
                    <a:pt x="861" y="409"/>
                    <a:pt x="861" y="430"/>
                    <a:pt x="861" y="430"/>
                  </a:cubicBezTo>
                  <a:cubicBezTo>
                    <a:pt x="881" y="451"/>
                    <a:pt x="881" y="451"/>
                    <a:pt x="902" y="471"/>
                  </a:cubicBezTo>
                  <a:lnTo>
                    <a:pt x="943" y="471"/>
                  </a:lnTo>
                  <a:cubicBezTo>
                    <a:pt x="963" y="471"/>
                    <a:pt x="1005" y="451"/>
                    <a:pt x="1005" y="451"/>
                  </a:cubicBezTo>
                  <a:cubicBezTo>
                    <a:pt x="1025" y="451"/>
                    <a:pt x="1066" y="451"/>
                    <a:pt x="1087" y="451"/>
                  </a:cubicBezTo>
                  <a:cubicBezTo>
                    <a:pt x="1107" y="430"/>
                    <a:pt x="1148" y="430"/>
                    <a:pt x="1148" y="430"/>
                  </a:cubicBezTo>
                  <a:cubicBezTo>
                    <a:pt x="1169" y="430"/>
                    <a:pt x="1209" y="430"/>
                    <a:pt x="1229" y="430"/>
                  </a:cubicBezTo>
                  <a:cubicBezTo>
                    <a:pt x="1250" y="430"/>
                    <a:pt x="1271" y="451"/>
                    <a:pt x="1271" y="451"/>
                  </a:cubicBezTo>
                  <a:cubicBezTo>
                    <a:pt x="1291" y="451"/>
                    <a:pt x="1311" y="451"/>
                    <a:pt x="1332" y="451"/>
                  </a:cubicBezTo>
                  <a:lnTo>
                    <a:pt x="1353" y="430"/>
                  </a:lnTo>
                  <a:cubicBezTo>
                    <a:pt x="1373" y="430"/>
                    <a:pt x="1393" y="430"/>
                    <a:pt x="1393" y="430"/>
                  </a:cubicBezTo>
                  <a:cubicBezTo>
                    <a:pt x="1414" y="451"/>
                    <a:pt x="1435" y="471"/>
                    <a:pt x="1435" y="491"/>
                  </a:cubicBezTo>
                  <a:cubicBezTo>
                    <a:pt x="1455" y="491"/>
                    <a:pt x="1475" y="512"/>
                    <a:pt x="1475" y="533"/>
                  </a:cubicBezTo>
                  <a:cubicBezTo>
                    <a:pt x="1496" y="533"/>
                    <a:pt x="1496" y="573"/>
                    <a:pt x="1517" y="573"/>
                  </a:cubicBezTo>
                  <a:cubicBezTo>
                    <a:pt x="1517" y="573"/>
                    <a:pt x="1517" y="594"/>
                    <a:pt x="1537" y="615"/>
                  </a:cubicBezTo>
                  <a:cubicBezTo>
                    <a:pt x="1537" y="615"/>
                    <a:pt x="1578" y="635"/>
                    <a:pt x="1578" y="655"/>
                  </a:cubicBezTo>
                  <a:cubicBezTo>
                    <a:pt x="1599" y="676"/>
                    <a:pt x="1599" y="717"/>
                    <a:pt x="1619" y="737"/>
                  </a:cubicBezTo>
                  <a:cubicBezTo>
                    <a:pt x="1619" y="758"/>
                    <a:pt x="1681" y="737"/>
                    <a:pt x="1701" y="758"/>
                  </a:cubicBezTo>
                  <a:cubicBezTo>
                    <a:pt x="1701" y="779"/>
                    <a:pt x="1701" y="819"/>
                    <a:pt x="1701" y="840"/>
                  </a:cubicBezTo>
                  <a:cubicBezTo>
                    <a:pt x="1701" y="840"/>
                    <a:pt x="1681" y="861"/>
                    <a:pt x="1681" y="881"/>
                  </a:cubicBezTo>
                  <a:cubicBezTo>
                    <a:pt x="1681" y="881"/>
                    <a:pt x="1681" y="901"/>
                    <a:pt x="1681" y="922"/>
                  </a:cubicBezTo>
                  <a:lnTo>
                    <a:pt x="1701" y="943"/>
                  </a:lnTo>
                  <a:cubicBezTo>
                    <a:pt x="1721" y="963"/>
                    <a:pt x="1742" y="963"/>
                    <a:pt x="1763" y="943"/>
                  </a:cubicBezTo>
                  <a:cubicBezTo>
                    <a:pt x="1783" y="943"/>
                    <a:pt x="1824" y="943"/>
                    <a:pt x="1845" y="943"/>
                  </a:cubicBezTo>
                  <a:cubicBezTo>
                    <a:pt x="1885" y="922"/>
                    <a:pt x="1927" y="922"/>
                    <a:pt x="1947" y="922"/>
                  </a:cubicBezTo>
                  <a:cubicBezTo>
                    <a:pt x="1967" y="922"/>
                    <a:pt x="1988" y="922"/>
                    <a:pt x="2008" y="943"/>
                  </a:cubicBezTo>
                  <a:lnTo>
                    <a:pt x="2049" y="943"/>
                  </a:lnTo>
                  <a:cubicBezTo>
                    <a:pt x="2070" y="922"/>
                    <a:pt x="2070" y="901"/>
                    <a:pt x="2070" y="901"/>
                  </a:cubicBezTo>
                  <a:cubicBezTo>
                    <a:pt x="2070" y="881"/>
                    <a:pt x="2111" y="881"/>
                    <a:pt x="2111" y="881"/>
                  </a:cubicBezTo>
                  <a:cubicBezTo>
                    <a:pt x="2131" y="861"/>
                    <a:pt x="2152" y="861"/>
                    <a:pt x="2152" y="840"/>
                  </a:cubicBezTo>
                  <a:cubicBezTo>
                    <a:pt x="2172" y="840"/>
                    <a:pt x="2193" y="819"/>
                    <a:pt x="2193" y="819"/>
                  </a:cubicBezTo>
                  <a:cubicBezTo>
                    <a:pt x="2213" y="799"/>
                    <a:pt x="2234" y="779"/>
                    <a:pt x="2234" y="779"/>
                  </a:cubicBezTo>
                  <a:cubicBezTo>
                    <a:pt x="2254" y="758"/>
                    <a:pt x="2275" y="737"/>
                    <a:pt x="2275" y="717"/>
                  </a:cubicBezTo>
                  <a:cubicBezTo>
                    <a:pt x="2295" y="717"/>
                    <a:pt x="2295" y="697"/>
                    <a:pt x="2316" y="697"/>
                  </a:cubicBezTo>
                  <a:lnTo>
                    <a:pt x="2316" y="697"/>
                  </a:lnTo>
                  <a:lnTo>
                    <a:pt x="2336" y="697"/>
                  </a:lnTo>
                  <a:lnTo>
                    <a:pt x="2357" y="697"/>
                  </a:lnTo>
                  <a:lnTo>
                    <a:pt x="2377" y="697"/>
                  </a:lnTo>
                  <a:lnTo>
                    <a:pt x="2377" y="717"/>
                  </a:lnTo>
                  <a:lnTo>
                    <a:pt x="2398" y="737"/>
                  </a:lnTo>
                  <a:cubicBezTo>
                    <a:pt x="2398" y="737"/>
                    <a:pt x="2377" y="737"/>
                    <a:pt x="2357" y="758"/>
                  </a:cubicBezTo>
                  <a:cubicBezTo>
                    <a:pt x="2357" y="758"/>
                    <a:pt x="2336" y="758"/>
                    <a:pt x="2336" y="779"/>
                  </a:cubicBezTo>
                  <a:cubicBezTo>
                    <a:pt x="2316" y="779"/>
                    <a:pt x="2295" y="799"/>
                    <a:pt x="2295" y="819"/>
                  </a:cubicBezTo>
                  <a:lnTo>
                    <a:pt x="2254" y="840"/>
                  </a:lnTo>
                  <a:cubicBezTo>
                    <a:pt x="2254" y="861"/>
                    <a:pt x="2275" y="881"/>
                    <a:pt x="2275" y="881"/>
                  </a:cubicBezTo>
                  <a:cubicBezTo>
                    <a:pt x="2275" y="901"/>
                    <a:pt x="2316" y="901"/>
                    <a:pt x="2316" y="901"/>
                  </a:cubicBezTo>
                  <a:cubicBezTo>
                    <a:pt x="2336" y="901"/>
                    <a:pt x="2336" y="922"/>
                    <a:pt x="2357" y="922"/>
                  </a:cubicBezTo>
                  <a:cubicBezTo>
                    <a:pt x="2357" y="943"/>
                    <a:pt x="2357" y="943"/>
                    <a:pt x="2357" y="963"/>
                  </a:cubicBezTo>
                  <a:cubicBezTo>
                    <a:pt x="2377" y="963"/>
                    <a:pt x="2398" y="963"/>
                    <a:pt x="2398" y="963"/>
                  </a:cubicBezTo>
                  <a:cubicBezTo>
                    <a:pt x="2418" y="963"/>
                    <a:pt x="2418" y="963"/>
                    <a:pt x="2439" y="943"/>
                  </a:cubicBezTo>
                  <a:lnTo>
                    <a:pt x="2439" y="922"/>
                  </a:lnTo>
                  <a:cubicBezTo>
                    <a:pt x="2459" y="922"/>
                    <a:pt x="2459" y="901"/>
                    <a:pt x="2480" y="901"/>
                  </a:cubicBezTo>
                  <a:cubicBezTo>
                    <a:pt x="2480" y="901"/>
                    <a:pt x="2480" y="901"/>
                    <a:pt x="2500" y="901"/>
                  </a:cubicBezTo>
                  <a:lnTo>
                    <a:pt x="2521" y="922"/>
                  </a:lnTo>
                  <a:cubicBezTo>
                    <a:pt x="2521" y="943"/>
                    <a:pt x="2541" y="943"/>
                    <a:pt x="2541" y="963"/>
                  </a:cubicBezTo>
                  <a:cubicBezTo>
                    <a:pt x="2562" y="963"/>
                    <a:pt x="2582" y="963"/>
                    <a:pt x="2582" y="963"/>
                  </a:cubicBezTo>
                  <a:cubicBezTo>
                    <a:pt x="2603" y="983"/>
                    <a:pt x="2623" y="983"/>
                    <a:pt x="2644" y="983"/>
                  </a:cubicBezTo>
                  <a:lnTo>
                    <a:pt x="2664" y="983"/>
                  </a:lnTo>
                  <a:cubicBezTo>
                    <a:pt x="2664" y="983"/>
                    <a:pt x="2685" y="1004"/>
                    <a:pt x="2685" y="1025"/>
                  </a:cubicBezTo>
                  <a:lnTo>
                    <a:pt x="2685" y="1045"/>
                  </a:lnTo>
                  <a:cubicBezTo>
                    <a:pt x="2685" y="1045"/>
                    <a:pt x="2644" y="1045"/>
                    <a:pt x="2644" y="1065"/>
                  </a:cubicBezTo>
                  <a:lnTo>
                    <a:pt x="2644" y="1085"/>
                  </a:lnTo>
                  <a:lnTo>
                    <a:pt x="2644" y="1106"/>
                  </a:lnTo>
                  <a:cubicBezTo>
                    <a:pt x="2623" y="1106"/>
                    <a:pt x="2623" y="1106"/>
                    <a:pt x="2623" y="1106"/>
                  </a:cubicBezTo>
                  <a:cubicBezTo>
                    <a:pt x="2603" y="1106"/>
                    <a:pt x="2582" y="1106"/>
                    <a:pt x="2582" y="1127"/>
                  </a:cubicBezTo>
                  <a:cubicBezTo>
                    <a:pt x="2562" y="1127"/>
                    <a:pt x="2562" y="1147"/>
                    <a:pt x="2562" y="1147"/>
                  </a:cubicBezTo>
                  <a:cubicBezTo>
                    <a:pt x="2541" y="1167"/>
                    <a:pt x="2521" y="1167"/>
                    <a:pt x="2521" y="1167"/>
                  </a:cubicBezTo>
                  <a:cubicBezTo>
                    <a:pt x="2521" y="1167"/>
                    <a:pt x="2500" y="1167"/>
                    <a:pt x="2480" y="1147"/>
                  </a:cubicBezTo>
                  <a:cubicBezTo>
                    <a:pt x="2480" y="1147"/>
                    <a:pt x="2480" y="1147"/>
                    <a:pt x="2459" y="1147"/>
                  </a:cubicBezTo>
                  <a:cubicBezTo>
                    <a:pt x="2459" y="1127"/>
                    <a:pt x="2439" y="1127"/>
                    <a:pt x="2439" y="1127"/>
                  </a:cubicBezTo>
                  <a:cubicBezTo>
                    <a:pt x="2418" y="1127"/>
                    <a:pt x="2418" y="1147"/>
                    <a:pt x="2418" y="1147"/>
                  </a:cubicBezTo>
                  <a:lnTo>
                    <a:pt x="2398" y="1147"/>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067" name="Freeform 66">
              <a:extLst>
                <a:ext uri="{FF2B5EF4-FFF2-40B4-BE49-F238E27FC236}">
                  <a16:creationId xmlns:a16="http://schemas.microsoft.com/office/drawing/2014/main" id="{CC5B24AF-A3B1-4D34-8B0D-2381BC814E1C}"/>
                </a:ext>
              </a:extLst>
            </p:cNvPr>
            <p:cNvSpPr>
              <a:spLocks noChangeArrowheads="1"/>
            </p:cNvSpPr>
            <p:nvPr/>
          </p:nvSpPr>
          <p:spPr bwMode="auto">
            <a:xfrm>
              <a:off x="1481138" y="3579813"/>
              <a:ext cx="2073275" cy="1187450"/>
            </a:xfrm>
            <a:custGeom>
              <a:avLst/>
              <a:gdLst>
                <a:gd name="T0" fmla="*/ 3483 w 5758"/>
                <a:gd name="T1" fmla="*/ 3197 h 3300"/>
                <a:gd name="T2" fmla="*/ 3053 w 5758"/>
                <a:gd name="T3" fmla="*/ 3238 h 3300"/>
                <a:gd name="T4" fmla="*/ 2847 w 5758"/>
                <a:gd name="T5" fmla="*/ 2849 h 3300"/>
                <a:gd name="T6" fmla="*/ 2459 w 5758"/>
                <a:gd name="T7" fmla="*/ 2767 h 3300"/>
                <a:gd name="T8" fmla="*/ 2089 w 5758"/>
                <a:gd name="T9" fmla="*/ 2582 h 3300"/>
                <a:gd name="T10" fmla="*/ 2110 w 5758"/>
                <a:gd name="T11" fmla="*/ 2193 h 3300"/>
                <a:gd name="T12" fmla="*/ 2089 w 5758"/>
                <a:gd name="T13" fmla="*/ 2070 h 3300"/>
                <a:gd name="T14" fmla="*/ 2049 w 5758"/>
                <a:gd name="T15" fmla="*/ 2172 h 3300"/>
                <a:gd name="T16" fmla="*/ 1823 w 5758"/>
                <a:gd name="T17" fmla="*/ 2275 h 3300"/>
                <a:gd name="T18" fmla="*/ 1331 w 5758"/>
                <a:gd name="T19" fmla="*/ 3279 h 3300"/>
                <a:gd name="T20" fmla="*/ 962 w 5758"/>
                <a:gd name="T21" fmla="*/ 3135 h 3300"/>
                <a:gd name="T22" fmla="*/ 901 w 5758"/>
                <a:gd name="T23" fmla="*/ 3013 h 3300"/>
                <a:gd name="T24" fmla="*/ 634 w 5758"/>
                <a:gd name="T25" fmla="*/ 2685 h 3300"/>
                <a:gd name="T26" fmla="*/ 737 w 5758"/>
                <a:gd name="T27" fmla="*/ 2603 h 3300"/>
                <a:gd name="T28" fmla="*/ 778 w 5758"/>
                <a:gd name="T29" fmla="*/ 2418 h 3300"/>
                <a:gd name="T30" fmla="*/ 1106 w 5758"/>
                <a:gd name="T31" fmla="*/ 2439 h 3300"/>
                <a:gd name="T32" fmla="*/ 922 w 5758"/>
                <a:gd name="T33" fmla="*/ 2295 h 3300"/>
                <a:gd name="T34" fmla="*/ 840 w 5758"/>
                <a:gd name="T35" fmla="*/ 2070 h 3300"/>
                <a:gd name="T36" fmla="*/ 532 w 5758"/>
                <a:gd name="T37" fmla="*/ 2090 h 3300"/>
                <a:gd name="T38" fmla="*/ 327 w 5758"/>
                <a:gd name="T39" fmla="*/ 1988 h 3300"/>
                <a:gd name="T40" fmla="*/ 82 w 5758"/>
                <a:gd name="T41" fmla="*/ 1783 h 3300"/>
                <a:gd name="T42" fmla="*/ 40 w 5758"/>
                <a:gd name="T43" fmla="*/ 1455 h 3300"/>
                <a:gd name="T44" fmla="*/ 163 w 5758"/>
                <a:gd name="T45" fmla="*/ 1291 h 3300"/>
                <a:gd name="T46" fmla="*/ 286 w 5758"/>
                <a:gd name="T47" fmla="*/ 1210 h 3300"/>
                <a:gd name="T48" fmla="*/ 552 w 5758"/>
                <a:gd name="T49" fmla="*/ 1004 h 3300"/>
                <a:gd name="T50" fmla="*/ 798 w 5758"/>
                <a:gd name="T51" fmla="*/ 964 h 3300"/>
                <a:gd name="T52" fmla="*/ 1065 w 5758"/>
                <a:gd name="T53" fmla="*/ 1148 h 3300"/>
                <a:gd name="T54" fmla="*/ 1147 w 5758"/>
                <a:gd name="T55" fmla="*/ 1107 h 3300"/>
                <a:gd name="T56" fmla="*/ 1352 w 5758"/>
                <a:gd name="T57" fmla="*/ 1128 h 3300"/>
                <a:gd name="T58" fmla="*/ 1557 w 5758"/>
                <a:gd name="T59" fmla="*/ 1086 h 3300"/>
                <a:gd name="T60" fmla="*/ 1803 w 5758"/>
                <a:gd name="T61" fmla="*/ 1189 h 3300"/>
                <a:gd name="T62" fmla="*/ 1967 w 5758"/>
                <a:gd name="T63" fmla="*/ 1168 h 3300"/>
                <a:gd name="T64" fmla="*/ 1885 w 5758"/>
                <a:gd name="T65" fmla="*/ 922 h 3300"/>
                <a:gd name="T66" fmla="*/ 1925 w 5758"/>
                <a:gd name="T67" fmla="*/ 718 h 3300"/>
                <a:gd name="T68" fmla="*/ 2007 w 5758"/>
                <a:gd name="T69" fmla="*/ 595 h 3300"/>
                <a:gd name="T70" fmla="*/ 1905 w 5758"/>
                <a:gd name="T71" fmla="*/ 513 h 3300"/>
                <a:gd name="T72" fmla="*/ 2110 w 5758"/>
                <a:gd name="T73" fmla="*/ 431 h 3300"/>
                <a:gd name="T74" fmla="*/ 2417 w 5758"/>
                <a:gd name="T75" fmla="*/ 308 h 3300"/>
                <a:gd name="T76" fmla="*/ 2807 w 5758"/>
                <a:gd name="T77" fmla="*/ 164 h 3300"/>
                <a:gd name="T78" fmla="*/ 2971 w 5758"/>
                <a:gd name="T79" fmla="*/ 21 h 3300"/>
                <a:gd name="T80" fmla="*/ 3175 w 5758"/>
                <a:gd name="T81" fmla="*/ 41 h 3300"/>
                <a:gd name="T82" fmla="*/ 3278 w 5758"/>
                <a:gd name="T83" fmla="*/ 267 h 3300"/>
                <a:gd name="T84" fmla="*/ 3524 w 5758"/>
                <a:gd name="T85" fmla="*/ 308 h 3300"/>
                <a:gd name="T86" fmla="*/ 3606 w 5758"/>
                <a:gd name="T87" fmla="*/ 431 h 3300"/>
                <a:gd name="T88" fmla="*/ 3811 w 5758"/>
                <a:gd name="T89" fmla="*/ 349 h 3300"/>
                <a:gd name="T90" fmla="*/ 4036 w 5758"/>
                <a:gd name="T91" fmla="*/ 205 h 3300"/>
                <a:gd name="T92" fmla="*/ 4241 w 5758"/>
                <a:gd name="T93" fmla="*/ 451 h 3300"/>
                <a:gd name="T94" fmla="*/ 4712 w 5758"/>
                <a:gd name="T95" fmla="*/ 1004 h 3300"/>
                <a:gd name="T96" fmla="*/ 5020 w 5758"/>
                <a:gd name="T97" fmla="*/ 1004 h 3300"/>
                <a:gd name="T98" fmla="*/ 5430 w 5758"/>
                <a:gd name="T99" fmla="*/ 1189 h 3300"/>
                <a:gd name="T100" fmla="*/ 5737 w 5758"/>
                <a:gd name="T101" fmla="*/ 1312 h 3300"/>
                <a:gd name="T102" fmla="*/ 5614 w 5758"/>
                <a:gd name="T103" fmla="*/ 1537 h 3300"/>
                <a:gd name="T104" fmla="*/ 5470 w 5758"/>
                <a:gd name="T105" fmla="*/ 1865 h 3300"/>
                <a:gd name="T106" fmla="*/ 5266 w 5758"/>
                <a:gd name="T107" fmla="*/ 2090 h 3300"/>
                <a:gd name="T108" fmla="*/ 5184 w 5758"/>
                <a:gd name="T109" fmla="*/ 2254 h 3300"/>
                <a:gd name="T110" fmla="*/ 4978 w 5758"/>
                <a:gd name="T111" fmla="*/ 2336 h 3300"/>
                <a:gd name="T112" fmla="*/ 5102 w 5758"/>
                <a:gd name="T113" fmla="*/ 2725 h 3300"/>
                <a:gd name="T114" fmla="*/ 5081 w 5758"/>
                <a:gd name="T115" fmla="*/ 2910 h 3300"/>
                <a:gd name="T116" fmla="*/ 4815 w 5758"/>
                <a:gd name="T117" fmla="*/ 2869 h 3300"/>
                <a:gd name="T118" fmla="*/ 4384 w 5758"/>
                <a:gd name="T119" fmla="*/ 2889 h 3300"/>
                <a:gd name="T120" fmla="*/ 4077 w 5758"/>
                <a:gd name="T121" fmla="*/ 2889 h 3300"/>
                <a:gd name="T122" fmla="*/ 3688 w 5758"/>
                <a:gd name="T123" fmla="*/ 2992 h 3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758" h="3300">
                  <a:moveTo>
                    <a:pt x="3688" y="3013"/>
                  </a:moveTo>
                  <a:lnTo>
                    <a:pt x="3688" y="3013"/>
                  </a:lnTo>
                  <a:lnTo>
                    <a:pt x="3688" y="3013"/>
                  </a:lnTo>
                  <a:cubicBezTo>
                    <a:pt x="3667" y="3013"/>
                    <a:pt x="3667" y="3033"/>
                    <a:pt x="3647" y="3033"/>
                  </a:cubicBezTo>
                  <a:cubicBezTo>
                    <a:pt x="3647" y="3053"/>
                    <a:pt x="3626" y="3074"/>
                    <a:pt x="3606" y="3095"/>
                  </a:cubicBezTo>
                  <a:cubicBezTo>
                    <a:pt x="3606" y="3095"/>
                    <a:pt x="3585" y="3115"/>
                    <a:pt x="3565" y="3135"/>
                  </a:cubicBezTo>
                  <a:cubicBezTo>
                    <a:pt x="3565" y="3135"/>
                    <a:pt x="3544" y="3156"/>
                    <a:pt x="3524" y="3156"/>
                  </a:cubicBezTo>
                  <a:cubicBezTo>
                    <a:pt x="3524" y="3177"/>
                    <a:pt x="3503" y="3177"/>
                    <a:pt x="3483" y="3197"/>
                  </a:cubicBezTo>
                  <a:cubicBezTo>
                    <a:pt x="3483" y="3197"/>
                    <a:pt x="3442" y="3197"/>
                    <a:pt x="3442" y="3217"/>
                  </a:cubicBezTo>
                  <a:cubicBezTo>
                    <a:pt x="3442" y="3217"/>
                    <a:pt x="3442" y="3238"/>
                    <a:pt x="3421" y="3259"/>
                  </a:cubicBezTo>
                  <a:lnTo>
                    <a:pt x="3380" y="3259"/>
                  </a:lnTo>
                  <a:cubicBezTo>
                    <a:pt x="3360" y="3238"/>
                    <a:pt x="3339" y="3238"/>
                    <a:pt x="3319" y="3238"/>
                  </a:cubicBezTo>
                  <a:cubicBezTo>
                    <a:pt x="3299" y="3238"/>
                    <a:pt x="3257" y="3238"/>
                    <a:pt x="3217" y="3259"/>
                  </a:cubicBezTo>
                  <a:cubicBezTo>
                    <a:pt x="3196" y="3259"/>
                    <a:pt x="3155" y="3259"/>
                    <a:pt x="3135" y="3259"/>
                  </a:cubicBezTo>
                  <a:cubicBezTo>
                    <a:pt x="3114" y="3279"/>
                    <a:pt x="3093" y="3279"/>
                    <a:pt x="3073" y="3259"/>
                  </a:cubicBezTo>
                  <a:lnTo>
                    <a:pt x="3053" y="3238"/>
                  </a:lnTo>
                  <a:cubicBezTo>
                    <a:pt x="3053" y="3217"/>
                    <a:pt x="3053" y="3197"/>
                    <a:pt x="3053" y="3197"/>
                  </a:cubicBezTo>
                  <a:cubicBezTo>
                    <a:pt x="3053" y="3177"/>
                    <a:pt x="3073" y="3156"/>
                    <a:pt x="3073" y="3156"/>
                  </a:cubicBezTo>
                  <a:cubicBezTo>
                    <a:pt x="3073" y="3135"/>
                    <a:pt x="3073" y="3095"/>
                    <a:pt x="3073" y="3074"/>
                  </a:cubicBezTo>
                  <a:cubicBezTo>
                    <a:pt x="3053" y="3053"/>
                    <a:pt x="2991" y="3074"/>
                    <a:pt x="2991" y="3053"/>
                  </a:cubicBezTo>
                  <a:cubicBezTo>
                    <a:pt x="2971" y="3033"/>
                    <a:pt x="2971" y="2992"/>
                    <a:pt x="2950" y="2971"/>
                  </a:cubicBezTo>
                  <a:cubicBezTo>
                    <a:pt x="2950" y="2951"/>
                    <a:pt x="2909" y="2931"/>
                    <a:pt x="2909" y="2931"/>
                  </a:cubicBezTo>
                  <a:cubicBezTo>
                    <a:pt x="2889" y="2910"/>
                    <a:pt x="2889" y="2889"/>
                    <a:pt x="2889" y="2889"/>
                  </a:cubicBezTo>
                  <a:cubicBezTo>
                    <a:pt x="2868" y="2889"/>
                    <a:pt x="2868" y="2849"/>
                    <a:pt x="2847" y="2849"/>
                  </a:cubicBezTo>
                  <a:cubicBezTo>
                    <a:pt x="2847" y="2828"/>
                    <a:pt x="2827" y="2807"/>
                    <a:pt x="2807" y="2807"/>
                  </a:cubicBezTo>
                  <a:cubicBezTo>
                    <a:pt x="2807" y="2787"/>
                    <a:pt x="2786" y="2767"/>
                    <a:pt x="2765" y="2746"/>
                  </a:cubicBezTo>
                  <a:cubicBezTo>
                    <a:pt x="2765" y="2746"/>
                    <a:pt x="2745" y="2746"/>
                    <a:pt x="2725" y="2746"/>
                  </a:cubicBezTo>
                  <a:lnTo>
                    <a:pt x="2704" y="2767"/>
                  </a:lnTo>
                  <a:cubicBezTo>
                    <a:pt x="2683" y="2767"/>
                    <a:pt x="2663" y="2767"/>
                    <a:pt x="2643" y="2767"/>
                  </a:cubicBezTo>
                  <a:cubicBezTo>
                    <a:pt x="2643" y="2767"/>
                    <a:pt x="2622" y="2746"/>
                    <a:pt x="2601" y="2746"/>
                  </a:cubicBezTo>
                  <a:cubicBezTo>
                    <a:pt x="2581" y="2746"/>
                    <a:pt x="2541" y="2746"/>
                    <a:pt x="2520" y="2746"/>
                  </a:cubicBezTo>
                  <a:cubicBezTo>
                    <a:pt x="2520" y="2746"/>
                    <a:pt x="2479" y="2746"/>
                    <a:pt x="2459" y="2767"/>
                  </a:cubicBezTo>
                  <a:cubicBezTo>
                    <a:pt x="2438" y="2767"/>
                    <a:pt x="2397" y="2767"/>
                    <a:pt x="2377" y="2767"/>
                  </a:cubicBezTo>
                  <a:cubicBezTo>
                    <a:pt x="2377" y="2767"/>
                    <a:pt x="2335" y="2787"/>
                    <a:pt x="2315" y="2787"/>
                  </a:cubicBezTo>
                  <a:lnTo>
                    <a:pt x="2274" y="2787"/>
                  </a:lnTo>
                  <a:cubicBezTo>
                    <a:pt x="2253" y="2767"/>
                    <a:pt x="2253" y="2767"/>
                    <a:pt x="2233" y="2746"/>
                  </a:cubicBezTo>
                  <a:cubicBezTo>
                    <a:pt x="2233" y="2746"/>
                    <a:pt x="2233" y="2725"/>
                    <a:pt x="2213" y="2705"/>
                  </a:cubicBezTo>
                  <a:cubicBezTo>
                    <a:pt x="2213" y="2705"/>
                    <a:pt x="2192" y="2685"/>
                    <a:pt x="2171" y="2664"/>
                  </a:cubicBezTo>
                  <a:cubicBezTo>
                    <a:pt x="2171" y="2664"/>
                    <a:pt x="2171" y="2623"/>
                    <a:pt x="2151" y="2623"/>
                  </a:cubicBezTo>
                  <a:cubicBezTo>
                    <a:pt x="2151" y="2603"/>
                    <a:pt x="2089" y="2582"/>
                    <a:pt x="2089" y="2582"/>
                  </a:cubicBezTo>
                  <a:cubicBezTo>
                    <a:pt x="2089" y="2562"/>
                    <a:pt x="2089" y="2562"/>
                    <a:pt x="2089" y="2562"/>
                  </a:cubicBezTo>
                  <a:cubicBezTo>
                    <a:pt x="2110" y="2562"/>
                    <a:pt x="2110" y="2541"/>
                    <a:pt x="2110" y="2521"/>
                  </a:cubicBezTo>
                  <a:lnTo>
                    <a:pt x="2110" y="2480"/>
                  </a:lnTo>
                  <a:cubicBezTo>
                    <a:pt x="2110" y="2459"/>
                    <a:pt x="2110" y="2418"/>
                    <a:pt x="2089" y="2398"/>
                  </a:cubicBezTo>
                  <a:cubicBezTo>
                    <a:pt x="2089" y="2377"/>
                    <a:pt x="2089" y="2357"/>
                    <a:pt x="2089" y="2336"/>
                  </a:cubicBezTo>
                  <a:cubicBezTo>
                    <a:pt x="2110" y="2316"/>
                    <a:pt x="2110" y="2295"/>
                    <a:pt x="2110" y="2275"/>
                  </a:cubicBezTo>
                  <a:cubicBezTo>
                    <a:pt x="2110" y="2254"/>
                    <a:pt x="2110" y="2234"/>
                    <a:pt x="2110" y="2234"/>
                  </a:cubicBezTo>
                  <a:cubicBezTo>
                    <a:pt x="2110" y="2213"/>
                    <a:pt x="2089" y="2193"/>
                    <a:pt x="2110" y="2193"/>
                  </a:cubicBezTo>
                  <a:cubicBezTo>
                    <a:pt x="2110" y="2172"/>
                    <a:pt x="2131" y="2193"/>
                    <a:pt x="2151" y="2193"/>
                  </a:cubicBezTo>
                  <a:cubicBezTo>
                    <a:pt x="2151" y="2172"/>
                    <a:pt x="2131" y="2152"/>
                    <a:pt x="2151" y="2152"/>
                  </a:cubicBezTo>
                  <a:lnTo>
                    <a:pt x="2151" y="2152"/>
                  </a:lnTo>
                  <a:cubicBezTo>
                    <a:pt x="2151" y="2152"/>
                    <a:pt x="2171" y="2152"/>
                    <a:pt x="2192" y="2152"/>
                  </a:cubicBezTo>
                  <a:cubicBezTo>
                    <a:pt x="2192" y="2131"/>
                    <a:pt x="2192" y="2111"/>
                    <a:pt x="2192" y="2111"/>
                  </a:cubicBezTo>
                  <a:lnTo>
                    <a:pt x="2171" y="2090"/>
                  </a:lnTo>
                  <a:cubicBezTo>
                    <a:pt x="2151" y="2090"/>
                    <a:pt x="2131" y="2090"/>
                    <a:pt x="2131" y="2090"/>
                  </a:cubicBezTo>
                  <a:cubicBezTo>
                    <a:pt x="2110" y="2090"/>
                    <a:pt x="2089" y="2070"/>
                    <a:pt x="2089" y="2070"/>
                  </a:cubicBezTo>
                  <a:cubicBezTo>
                    <a:pt x="2069" y="2070"/>
                    <a:pt x="2049" y="2070"/>
                    <a:pt x="2049" y="2070"/>
                  </a:cubicBezTo>
                  <a:cubicBezTo>
                    <a:pt x="2028" y="2070"/>
                    <a:pt x="2007" y="2070"/>
                    <a:pt x="1987" y="2070"/>
                  </a:cubicBezTo>
                  <a:lnTo>
                    <a:pt x="1967" y="2090"/>
                  </a:lnTo>
                  <a:lnTo>
                    <a:pt x="1967" y="2111"/>
                  </a:lnTo>
                  <a:cubicBezTo>
                    <a:pt x="1967" y="2131"/>
                    <a:pt x="1987" y="2131"/>
                    <a:pt x="2007" y="2131"/>
                  </a:cubicBezTo>
                  <a:lnTo>
                    <a:pt x="2028" y="2131"/>
                  </a:lnTo>
                  <a:lnTo>
                    <a:pt x="2049" y="2152"/>
                  </a:lnTo>
                  <a:lnTo>
                    <a:pt x="2049" y="2172"/>
                  </a:lnTo>
                  <a:lnTo>
                    <a:pt x="2028" y="2172"/>
                  </a:lnTo>
                  <a:cubicBezTo>
                    <a:pt x="2028" y="2193"/>
                    <a:pt x="2007" y="2193"/>
                    <a:pt x="2007" y="2193"/>
                  </a:cubicBezTo>
                  <a:cubicBezTo>
                    <a:pt x="1987" y="2193"/>
                    <a:pt x="1987" y="2193"/>
                    <a:pt x="1967" y="2193"/>
                  </a:cubicBezTo>
                  <a:lnTo>
                    <a:pt x="1946" y="2172"/>
                  </a:lnTo>
                  <a:cubicBezTo>
                    <a:pt x="1925" y="2193"/>
                    <a:pt x="1925" y="2193"/>
                    <a:pt x="1905" y="2213"/>
                  </a:cubicBezTo>
                  <a:lnTo>
                    <a:pt x="1885" y="2213"/>
                  </a:lnTo>
                  <a:cubicBezTo>
                    <a:pt x="1864" y="2234"/>
                    <a:pt x="1843" y="2213"/>
                    <a:pt x="1823" y="2234"/>
                  </a:cubicBezTo>
                  <a:lnTo>
                    <a:pt x="1823" y="2275"/>
                  </a:lnTo>
                  <a:cubicBezTo>
                    <a:pt x="1803" y="2295"/>
                    <a:pt x="1782" y="2275"/>
                    <a:pt x="1782" y="2295"/>
                  </a:cubicBezTo>
                  <a:cubicBezTo>
                    <a:pt x="1782" y="2295"/>
                    <a:pt x="1782" y="2295"/>
                    <a:pt x="1782" y="2316"/>
                  </a:cubicBezTo>
                  <a:cubicBezTo>
                    <a:pt x="1372" y="2500"/>
                    <a:pt x="1372" y="2500"/>
                    <a:pt x="1372" y="2500"/>
                  </a:cubicBezTo>
                  <a:cubicBezTo>
                    <a:pt x="1392" y="2951"/>
                    <a:pt x="1392" y="2951"/>
                    <a:pt x="1392" y="2951"/>
                  </a:cubicBezTo>
                  <a:cubicBezTo>
                    <a:pt x="1434" y="3299"/>
                    <a:pt x="1434" y="3299"/>
                    <a:pt x="1434" y="3299"/>
                  </a:cubicBezTo>
                  <a:cubicBezTo>
                    <a:pt x="1413" y="3299"/>
                    <a:pt x="1413" y="3299"/>
                    <a:pt x="1392" y="3299"/>
                  </a:cubicBezTo>
                  <a:lnTo>
                    <a:pt x="1372" y="3299"/>
                  </a:lnTo>
                  <a:cubicBezTo>
                    <a:pt x="1352" y="3299"/>
                    <a:pt x="1331" y="3279"/>
                    <a:pt x="1331" y="3279"/>
                  </a:cubicBezTo>
                  <a:cubicBezTo>
                    <a:pt x="1311" y="3259"/>
                    <a:pt x="1290" y="3217"/>
                    <a:pt x="1270" y="3197"/>
                  </a:cubicBezTo>
                  <a:cubicBezTo>
                    <a:pt x="1270" y="3177"/>
                    <a:pt x="1229" y="3135"/>
                    <a:pt x="1229" y="3135"/>
                  </a:cubicBezTo>
                  <a:cubicBezTo>
                    <a:pt x="1208" y="3115"/>
                    <a:pt x="1208" y="3095"/>
                    <a:pt x="1188" y="3074"/>
                  </a:cubicBezTo>
                  <a:cubicBezTo>
                    <a:pt x="1188" y="3074"/>
                    <a:pt x="1147" y="3074"/>
                    <a:pt x="1126" y="3074"/>
                  </a:cubicBezTo>
                  <a:cubicBezTo>
                    <a:pt x="1106" y="3074"/>
                    <a:pt x="1085" y="3095"/>
                    <a:pt x="1085" y="3095"/>
                  </a:cubicBezTo>
                  <a:cubicBezTo>
                    <a:pt x="1065" y="3095"/>
                    <a:pt x="1044" y="3115"/>
                    <a:pt x="1044" y="3115"/>
                  </a:cubicBezTo>
                  <a:cubicBezTo>
                    <a:pt x="1024" y="3115"/>
                    <a:pt x="1004" y="3115"/>
                    <a:pt x="1004" y="3115"/>
                  </a:cubicBezTo>
                  <a:cubicBezTo>
                    <a:pt x="983" y="3135"/>
                    <a:pt x="962" y="3135"/>
                    <a:pt x="962" y="3135"/>
                  </a:cubicBezTo>
                  <a:cubicBezTo>
                    <a:pt x="942" y="3156"/>
                    <a:pt x="922" y="3156"/>
                    <a:pt x="922" y="3177"/>
                  </a:cubicBezTo>
                  <a:cubicBezTo>
                    <a:pt x="922" y="3177"/>
                    <a:pt x="901" y="3197"/>
                    <a:pt x="901" y="3217"/>
                  </a:cubicBezTo>
                  <a:cubicBezTo>
                    <a:pt x="901" y="3217"/>
                    <a:pt x="901" y="3238"/>
                    <a:pt x="880" y="3238"/>
                  </a:cubicBezTo>
                  <a:cubicBezTo>
                    <a:pt x="880" y="3238"/>
                    <a:pt x="880" y="3217"/>
                    <a:pt x="880" y="3197"/>
                  </a:cubicBezTo>
                  <a:cubicBezTo>
                    <a:pt x="880" y="3197"/>
                    <a:pt x="880" y="3156"/>
                    <a:pt x="880" y="3135"/>
                  </a:cubicBezTo>
                  <a:cubicBezTo>
                    <a:pt x="880" y="3135"/>
                    <a:pt x="880" y="3115"/>
                    <a:pt x="880" y="3095"/>
                  </a:cubicBezTo>
                  <a:lnTo>
                    <a:pt x="901" y="3053"/>
                  </a:lnTo>
                  <a:cubicBezTo>
                    <a:pt x="901" y="3033"/>
                    <a:pt x="901" y="3013"/>
                    <a:pt x="901" y="3013"/>
                  </a:cubicBezTo>
                  <a:cubicBezTo>
                    <a:pt x="901" y="2992"/>
                    <a:pt x="880" y="2992"/>
                    <a:pt x="860" y="2992"/>
                  </a:cubicBezTo>
                  <a:lnTo>
                    <a:pt x="840" y="2992"/>
                  </a:lnTo>
                  <a:cubicBezTo>
                    <a:pt x="819" y="2971"/>
                    <a:pt x="798" y="2971"/>
                    <a:pt x="798" y="2971"/>
                  </a:cubicBezTo>
                  <a:cubicBezTo>
                    <a:pt x="778" y="2971"/>
                    <a:pt x="778" y="2951"/>
                    <a:pt x="758" y="2931"/>
                  </a:cubicBezTo>
                  <a:cubicBezTo>
                    <a:pt x="758" y="2931"/>
                    <a:pt x="737" y="2910"/>
                    <a:pt x="716" y="2910"/>
                  </a:cubicBezTo>
                  <a:cubicBezTo>
                    <a:pt x="696" y="2889"/>
                    <a:pt x="676" y="2849"/>
                    <a:pt x="676" y="2828"/>
                  </a:cubicBezTo>
                  <a:cubicBezTo>
                    <a:pt x="676" y="2807"/>
                    <a:pt x="655" y="2767"/>
                    <a:pt x="655" y="2746"/>
                  </a:cubicBezTo>
                  <a:cubicBezTo>
                    <a:pt x="655" y="2725"/>
                    <a:pt x="655" y="2685"/>
                    <a:pt x="634" y="2685"/>
                  </a:cubicBezTo>
                  <a:cubicBezTo>
                    <a:pt x="634" y="2664"/>
                    <a:pt x="614" y="2664"/>
                    <a:pt x="614" y="2664"/>
                  </a:cubicBezTo>
                  <a:cubicBezTo>
                    <a:pt x="594" y="2664"/>
                    <a:pt x="573" y="2664"/>
                    <a:pt x="573" y="2644"/>
                  </a:cubicBezTo>
                  <a:cubicBezTo>
                    <a:pt x="573" y="2644"/>
                    <a:pt x="552" y="2623"/>
                    <a:pt x="573" y="2603"/>
                  </a:cubicBezTo>
                  <a:lnTo>
                    <a:pt x="594" y="2582"/>
                  </a:lnTo>
                  <a:cubicBezTo>
                    <a:pt x="594" y="2582"/>
                    <a:pt x="614" y="2582"/>
                    <a:pt x="634" y="2603"/>
                  </a:cubicBezTo>
                  <a:cubicBezTo>
                    <a:pt x="634" y="2603"/>
                    <a:pt x="634" y="2623"/>
                    <a:pt x="655" y="2623"/>
                  </a:cubicBezTo>
                  <a:cubicBezTo>
                    <a:pt x="655" y="2623"/>
                    <a:pt x="676" y="2623"/>
                    <a:pt x="696" y="2623"/>
                  </a:cubicBezTo>
                  <a:cubicBezTo>
                    <a:pt x="696" y="2623"/>
                    <a:pt x="737" y="2623"/>
                    <a:pt x="737" y="2603"/>
                  </a:cubicBezTo>
                  <a:lnTo>
                    <a:pt x="737" y="2582"/>
                  </a:lnTo>
                  <a:cubicBezTo>
                    <a:pt x="737" y="2562"/>
                    <a:pt x="716" y="2562"/>
                    <a:pt x="716" y="2562"/>
                  </a:cubicBezTo>
                  <a:cubicBezTo>
                    <a:pt x="696" y="2562"/>
                    <a:pt x="696" y="2562"/>
                    <a:pt x="696" y="2562"/>
                  </a:cubicBezTo>
                  <a:cubicBezTo>
                    <a:pt x="676" y="2562"/>
                    <a:pt x="655" y="2562"/>
                    <a:pt x="655" y="2541"/>
                  </a:cubicBezTo>
                  <a:lnTo>
                    <a:pt x="634" y="2521"/>
                  </a:lnTo>
                  <a:cubicBezTo>
                    <a:pt x="634" y="2521"/>
                    <a:pt x="634" y="2500"/>
                    <a:pt x="655" y="2500"/>
                  </a:cubicBezTo>
                  <a:cubicBezTo>
                    <a:pt x="655" y="2480"/>
                    <a:pt x="696" y="2439"/>
                    <a:pt x="716" y="2439"/>
                  </a:cubicBezTo>
                  <a:cubicBezTo>
                    <a:pt x="737" y="2439"/>
                    <a:pt x="758" y="2418"/>
                    <a:pt x="778" y="2418"/>
                  </a:cubicBezTo>
                  <a:cubicBezTo>
                    <a:pt x="798" y="2418"/>
                    <a:pt x="840" y="2418"/>
                    <a:pt x="840" y="2439"/>
                  </a:cubicBezTo>
                  <a:cubicBezTo>
                    <a:pt x="860" y="2439"/>
                    <a:pt x="880" y="2439"/>
                    <a:pt x="880" y="2439"/>
                  </a:cubicBezTo>
                  <a:cubicBezTo>
                    <a:pt x="901" y="2439"/>
                    <a:pt x="942" y="2439"/>
                    <a:pt x="962" y="2439"/>
                  </a:cubicBezTo>
                  <a:cubicBezTo>
                    <a:pt x="962" y="2439"/>
                    <a:pt x="983" y="2439"/>
                    <a:pt x="1004" y="2439"/>
                  </a:cubicBezTo>
                  <a:lnTo>
                    <a:pt x="1024" y="2439"/>
                  </a:lnTo>
                  <a:cubicBezTo>
                    <a:pt x="1044" y="2439"/>
                    <a:pt x="1065" y="2439"/>
                    <a:pt x="1065" y="2459"/>
                  </a:cubicBezTo>
                  <a:lnTo>
                    <a:pt x="1085" y="2459"/>
                  </a:lnTo>
                  <a:cubicBezTo>
                    <a:pt x="1106" y="2459"/>
                    <a:pt x="1106" y="2439"/>
                    <a:pt x="1106" y="2439"/>
                  </a:cubicBezTo>
                  <a:cubicBezTo>
                    <a:pt x="1106" y="2418"/>
                    <a:pt x="1106" y="2418"/>
                    <a:pt x="1085" y="2398"/>
                  </a:cubicBezTo>
                  <a:cubicBezTo>
                    <a:pt x="1085" y="2398"/>
                    <a:pt x="1085" y="2377"/>
                    <a:pt x="1065" y="2377"/>
                  </a:cubicBezTo>
                  <a:lnTo>
                    <a:pt x="1044" y="2398"/>
                  </a:lnTo>
                  <a:cubicBezTo>
                    <a:pt x="1024" y="2398"/>
                    <a:pt x="1024" y="2398"/>
                    <a:pt x="1004" y="2398"/>
                  </a:cubicBezTo>
                  <a:cubicBezTo>
                    <a:pt x="1004" y="2377"/>
                    <a:pt x="983" y="2377"/>
                    <a:pt x="962" y="2377"/>
                  </a:cubicBezTo>
                  <a:cubicBezTo>
                    <a:pt x="962" y="2377"/>
                    <a:pt x="942" y="2357"/>
                    <a:pt x="922" y="2357"/>
                  </a:cubicBezTo>
                  <a:cubicBezTo>
                    <a:pt x="922" y="2357"/>
                    <a:pt x="922" y="2336"/>
                    <a:pt x="922" y="2316"/>
                  </a:cubicBezTo>
                  <a:lnTo>
                    <a:pt x="922" y="2295"/>
                  </a:lnTo>
                  <a:cubicBezTo>
                    <a:pt x="922" y="2295"/>
                    <a:pt x="942" y="2295"/>
                    <a:pt x="962" y="2275"/>
                  </a:cubicBezTo>
                  <a:cubicBezTo>
                    <a:pt x="962" y="2275"/>
                    <a:pt x="962" y="2254"/>
                    <a:pt x="962" y="2234"/>
                  </a:cubicBezTo>
                  <a:cubicBezTo>
                    <a:pt x="962" y="2213"/>
                    <a:pt x="942" y="2193"/>
                    <a:pt x="942" y="2172"/>
                  </a:cubicBezTo>
                  <a:cubicBezTo>
                    <a:pt x="942" y="2152"/>
                    <a:pt x="942" y="2131"/>
                    <a:pt x="942" y="2111"/>
                  </a:cubicBezTo>
                  <a:cubicBezTo>
                    <a:pt x="942" y="2111"/>
                    <a:pt x="942" y="2070"/>
                    <a:pt x="922" y="2070"/>
                  </a:cubicBezTo>
                  <a:lnTo>
                    <a:pt x="922" y="2049"/>
                  </a:lnTo>
                  <a:cubicBezTo>
                    <a:pt x="901" y="2049"/>
                    <a:pt x="880" y="2049"/>
                    <a:pt x="860" y="2049"/>
                  </a:cubicBezTo>
                  <a:cubicBezTo>
                    <a:pt x="860" y="2049"/>
                    <a:pt x="840" y="2049"/>
                    <a:pt x="840" y="2070"/>
                  </a:cubicBezTo>
                  <a:cubicBezTo>
                    <a:pt x="819" y="2070"/>
                    <a:pt x="798" y="2070"/>
                    <a:pt x="778" y="2070"/>
                  </a:cubicBezTo>
                  <a:lnTo>
                    <a:pt x="758" y="2070"/>
                  </a:lnTo>
                  <a:cubicBezTo>
                    <a:pt x="758" y="2049"/>
                    <a:pt x="737" y="2049"/>
                    <a:pt x="716" y="2049"/>
                  </a:cubicBezTo>
                  <a:lnTo>
                    <a:pt x="696" y="2049"/>
                  </a:lnTo>
                  <a:cubicBezTo>
                    <a:pt x="676" y="2049"/>
                    <a:pt x="676" y="2049"/>
                    <a:pt x="655" y="2049"/>
                  </a:cubicBezTo>
                  <a:lnTo>
                    <a:pt x="634" y="2049"/>
                  </a:lnTo>
                  <a:cubicBezTo>
                    <a:pt x="614" y="2049"/>
                    <a:pt x="594" y="2049"/>
                    <a:pt x="594" y="2070"/>
                  </a:cubicBezTo>
                  <a:cubicBezTo>
                    <a:pt x="573" y="2070"/>
                    <a:pt x="552" y="2070"/>
                    <a:pt x="532" y="2090"/>
                  </a:cubicBezTo>
                  <a:cubicBezTo>
                    <a:pt x="532" y="2090"/>
                    <a:pt x="512" y="2111"/>
                    <a:pt x="512" y="2131"/>
                  </a:cubicBezTo>
                  <a:cubicBezTo>
                    <a:pt x="491" y="2131"/>
                    <a:pt x="470" y="2152"/>
                    <a:pt x="470" y="2172"/>
                  </a:cubicBezTo>
                  <a:cubicBezTo>
                    <a:pt x="470" y="2172"/>
                    <a:pt x="450" y="2172"/>
                    <a:pt x="430" y="2172"/>
                  </a:cubicBezTo>
                  <a:cubicBezTo>
                    <a:pt x="430" y="2172"/>
                    <a:pt x="409" y="2172"/>
                    <a:pt x="388" y="2152"/>
                  </a:cubicBezTo>
                  <a:lnTo>
                    <a:pt x="388" y="2152"/>
                  </a:lnTo>
                  <a:cubicBezTo>
                    <a:pt x="388" y="2131"/>
                    <a:pt x="368" y="2111"/>
                    <a:pt x="368" y="2111"/>
                  </a:cubicBezTo>
                  <a:cubicBezTo>
                    <a:pt x="368" y="2090"/>
                    <a:pt x="368" y="2049"/>
                    <a:pt x="348" y="2029"/>
                  </a:cubicBezTo>
                  <a:cubicBezTo>
                    <a:pt x="348" y="2029"/>
                    <a:pt x="327" y="2008"/>
                    <a:pt x="327" y="1988"/>
                  </a:cubicBezTo>
                  <a:cubicBezTo>
                    <a:pt x="306" y="1968"/>
                    <a:pt x="286" y="1947"/>
                    <a:pt x="286" y="1926"/>
                  </a:cubicBezTo>
                  <a:cubicBezTo>
                    <a:pt x="266" y="1926"/>
                    <a:pt x="266" y="1886"/>
                    <a:pt x="246" y="1886"/>
                  </a:cubicBezTo>
                  <a:cubicBezTo>
                    <a:pt x="246" y="1865"/>
                    <a:pt x="225" y="1844"/>
                    <a:pt x="225" y="1844"/>
                  </a:cubicBezTo>
                  <a:lnTo>
                    <a:pt x="184" y="1844"/>
                  </a:lnTo>
                  <a:cubicBezTo>
                    <a:pt x="163" y="1844"/>
                    <a:pt x="163" y="1844"/>
                    <a:pt x="143" y="1824"/>
                  </a:cubicBezTo>
                  <a:cubicBezTo>
                    <a:pt x="143" y="1824"/>
                    <a:pt x="122" y="1844"/>
                    <a:pt x="102" y="1824"/>
                  </a:cubicBezTo>
                  <a:lnTo>
                    <a:pt x="82" y="1824"/>
                  </a:lnTo>
                  <a:cubicBezTo>
                    <a:pt x="61" y="1804"/>
                    <a:pt x="82" y="1783"/>
                    <a:pt x="82" y="1783"/>
                  </a:cubicBezTo>
                  <a:cubicBezTo>
                    <a:pt x="82" y="1762"/>
                    <a:pt x="82" y="1742"/>
                    <a:pt x="61" y="1742"/>
                  </a:cubicBezTo>
                  <a:lnTo>
                    <a:pt x="40" y="1722"/>
                  </a:lnTo>
                  <a:cubicBezTo>
                    <a:pt x="40" y="1722"/>
                    <a:pt x="20" y="1701"/>
                    <a:pt x="0" y="1701"/>
                  </a:cubicBezTo>
                  <a:cubicBezTo>
                    <a:pt x="0" y="1701"/>
                    <a:pt x="0" y="1680"/>
                    <a:pt x="0" y="1660"/>
                  </a:cubicBezTo>
                  <a:cubicBezTo>
                    <a:pt x="0" y="1660"/>
                    <a:pt x="0" y="1640"/>
                    <a:pt x="0" y="1619"/>
                  </a:cubicBezTo>
                  <a:cubicBezTo>
                    <a:pt x="0" y="1598"/>
                    <a:pt x="20" y="1578"/>
                    <a:pt x="20" y="1578"/>
                  </a:cubicBezTo>
                  <a:cubicBezTo>
                    <a:pt x="20" y="1558"/>
                    <a:pt x="20" y="1516"/>
                    <a:pt x="20" y="1496"/>
                  </a:cubicBezTo>
                  <a:cubicBezTo>
                    <a:pt x="20" y="1476"/>
                    <a:pt x="40" y="1476"/>
                    <a:pt x="40" y="1455"/>
                  </a:cubicBezTo>
                  <a:lnTo>
                    <a:pt x="40" y="1434"/>
                  </a:lnTo>
                  <a:cubicBezTo>
                    <a:pt x="40" y="1414"/>
                    <a:pt x="40" y="1394"/>
                    <a:pt x="61" y="1394"/>
                  </a:cubicBezTo>
                  <a:cubicBezTo>
                    <a:pt x="61" y="1373"/>
                    <a:pt x="82" y="1373"/>
                    <a:pt x="82" y="1373"/>
                  </a:cubicBezTo>
                  <a:cubicBezTo>
                    <a:pt x="102" y="1352"/>
                    <a:pt x="102" y="1332"/>
                    <a:pt x="102" y="1312"/>
                  </a:cubicBezTo>
                  <a:cubicBezTo>
                    <a:pt x="102" y="1291"/>
                    <a:pt x="102" y="1271"/>
                    <a:pt x="102" y="1271"/>
                  </a:cubicBezTo>
                  <a:cubicBezTo>
                    <a:pt x="102" y="1250"/>
                    <a:pt x="122" y="1250"/>
                    <a:pt x="122" y="1250"/>
                  </a:cubicBezTo>
                  <a:cubicBezTo>
                    <a:pt x="122" y="1250"/>
                    <a:pt x="143" y="1250"/>
                    <a:pt x="163" y="1250"/>
                  </a:cubicBezTo>
                  <a:cubicBezTo>
                    <a:pt x="163" y="1271"/>
                    <a:pt x="163" y="1291"/>
                    <a:pt x="163" y="1291"/>
                  </a:cubicBezTo>
                  <a:lnTo>
                    <a:pt x="184" y="1332"/>
                  </a:lnTo>
                  <a:lnTo>
                    <a:pt x="204" y="1352"/>
                  </a:lnTo>
                  <a:cubicBezTo>
                    <a:pt x="225" y="1352"/>
                    <a:pt x="225" y="1373"/>
                    <a:pt x="246" y="1373"/>
                  </a:cubicBezTo>
                  <a:cubicBezTo>
                    <a:pt x="246" y="1394"/>
                    <a:pt x="286" y="1394"/>
                    <a:pt x="286" y="1373"/>
                  </a:cubicBezTo>
                  <a:lnTo>
                    <a:pt x="306" y="1352"/>
                  </a:lnTo>
                  <a:cubicBezTo>
                    <a:pt x="306" y="1332"/>
                    <a:pt x="306" y="1312"/>
                    <a:pt x="306" y="1312"/>
                  </a:cubicBezTo>
                  <a:cubicBezTo>
                    <a:pt x="286" y="1291"/>
                    <a:pt x="286" y="1271"/>
                    <a:pt x="286" y="1250"/>
                  </a:cubicBezTo>
                  <a:cubicBezTo>
                    <a:pt x="286" y="1250"/>
                    <a:pt x="266" y="1230"/>
                    <a:pt x="286" y="1210"/>
                  </a:cubicBezTo>
                  <a:lnTo>
                    <a:pt x="327" y="1210"/>
                  </a:lnTo>
                  <a:cubicBezTo>
                    <a:pt x="348" y="1210"/>
                    <a:pt x="348" y="1189"/>
                    <a:pt x="368" y="1168"/>
                  </a:cubicBezTo>
                  <a:lnTo>
                    <a:pt x="388" y="1148"/>
                  </a:lnTo>
                  <a:cubicBezTo>
                    <a:pt x="409" y="1148"/>
                    <a:pt x="409" y="1107"/>
                    <a:pt x="409" y="1107"/>
                  </a:cubicBezTo>
                  <a:lnTo>
                    <a:pt x="430" y="1086"/>
                  </a:lnTo>
                  <a:cubicBezTo>
                    <a:pt x="450" y="1086"/>
                    <a:pt x="470" y="1066"/>
                    <a:pt x="491" y="1066"/>
                  </a:cubicBezTo>
                  <a:cubicBezTo>
                    <a:pt x="491" y="1066"/>
                    <a:pt x="512" y="1046"/>
                    <a:pt x="532" y="1046"/>
                  </a:cubicBezTo>
                  <a:cubicBezTo>
                    <a:pt x="532" y="1046"/>
                    <a:pt x="552" y="1025"/>
                    <a:pt x="552" y="1004"/>
                  </a:cubicBezTo>
                  <a:cubicBezTo>
                    <a:pt x="552" y="1004"/>
                    <a:pt x="573" y="984"/>
                    <a:pt x="573" y="964"/>
                  </a:cubicBezTo>
                  <a:cubicBezTo>
                    <a:pt x="594" y="964"/>
                    <a:pt x="614" y="964"/>
                    <a:pt x="634" y="964"/>
                  </a:cubicBezTo>
                  <a:cubicBezTo>
                    <a:pt x="634" y="984"/>
                    <a:pt x="655" y="1004"/>
                    <a:pt x="655" y="1004"/>
                  </a:cubicBezTo>
                  <a:lnTo>
                    <a:pt x="676" y="1004"/>
                  </a:lnTo>
                  <a:cubicBezTo>
                    <a:pt x="676" y="1004"/>
                    <a:pt x="696" y="1004"/>
                    <a:pt x="716" y="1004"/>
                  </a:cubicBezTo>
                  <a:lnTo>
                    <a:pt x="737" y="984"/>
                  </a:lnTo>
                  <a:cubicBezTo>
                    <a:pt x="737" y="964"/>
                    <a:pt x="758" y="964"/>
                    <a:pt x="778" y="964"/>
                  </a:cubicBezTo>
                  <a:lnTo>
                    <a:pt x="798" y="964"/>
                  </a:lnTo>
                  <a:lnTo>
                    <a:pt x="819" y="984"/>
                  </a:lnTo>
                  <a:cubicBezTo>
                    <a:pt x="819" y="984"/>
                    <a:pt x="840" y="984"/>
                    <a:pt x="860" y="984"/>
                  </a:cubicBezTo>
                  <a:cubicBezTo>
                    <a:pt x="860" y="984"/>
                    <a:pt x="880" y="984"/>
                    <a:pt x="901" y="984"/>
                  </a:cubicBezTo>
                  <a:cubicBezTo>
                    <a:pt x="901" y="1004"/>
                    <a:pt x="922" y="1025"/>
                    <a:pt x="922" y="1025"/>
                  </a:cubicBezTo>
                  <a:cubicBezTo>
                    <a:pt x="942" y="1025"/>
                    <a:pt x="942" y="1066"/>
                    <a:pt x="962" y="1066"/>
                  </a:cubicBezTo>
                  <a:cubicBezTo>
                    <a:pt x="962" y="1066"/>
                    <a:pt x="983" y="1066"/>
                    <a:pt x="1004" y="1086"/>
                  </a:cubicBezTo>
                  <a:lnTo>
                    <a:pt x="1024" y="1107"/>
                  </a:lnTo>
                  <a:cubicBezTo>
                    <a:pt x="1024" y="1128"/>
                    <a:pt x="1065" y="1128"/>
                    <a:pt x="1065" y="1148"/>
                  </a:cubicBezTo>
                  <a:cubicBezTo>
                    <a:pt x="1085" y="1148"/>
                    <a:pt x="1085" y="1168"/>
                    <a:pt x="1085" y="1168"/>
                  </a:cubicBezTo>
                  <a:cubicBezTo>
                    <a:pt x="1085" y="1189"/>
                    <a:pt x="1085" y="1210"/>
                    <a:pt x="1085" y="1210"/>
                  </a:cubicBezTo>
                  <a:cubicBezTo>
                    <a:pt x="1085" y="1230"/>
                    <a:pt x="1106" y="1230"/>
                    <a:pt x="1106" y="1230"/>
                  </a:cubicBezTo>
                  <a:lnTo>
                    <a:pt x="1126" y="1210"/>
                  </a:lnTo>
                  <a:lnTo>
                    <a:pt x="1126" y="1189"/>
                  </a:lnTo>
                  <a:lnTo>
                    <a:pt x="1126" y="1148"/>
                  </a:lnTo>
                  <a:lnTo>
                    <a:pt x="1126" y="1128"/>
                  </a:lnTo>
                  <a:lnTo>
                    <a:pt x="1147" y="1107"/>
                  </a:lnTo>
                  <a:lnTo>
                    <a:pt x="1167" y="1128"/>
                  </a:lnTo>
                  <a:cubicBezTo>
                    <a:pt x="1188" y="1148"/>
                    <a:pt x="1167" y="1148"/>
                    <a:pt x="1188" y="1168"/>
                  </a:cubicBezTo>
                  <a:lnTo>
                    <a:pt x="1208" y="1189"/>
                  </a:lnTo>
                  <a:cubicBezTo>
                    <a:pt x="1208" y="1210"/>
                    <a:pt x="1229" y="1210"/>
                    <a:pt x="1249" y="1210"/>
                  </a:cubicBezTo>
                  <a:cubicBezTo>
                    <a:pt x="1249" y="1210"/>
                    <a:pt x="1270" y="1210"/>
                    <a:pt x="1290" y="1210"/>
                  </a:cubicBezTo>
                  <a:cubicBezTo>
                    <a:pt x="1290" y="1210"/>
                    <a:pt x="1311" y="1210"/>
                    <a:pt x="1331" y="1189"/>
                  </a:cubicBezTo>
                  <a:cubicBezTo>
                    <a:pt x="1331" y="1189"/>
                    <a:pt x="1331" y="1168"/>
                    <a:pt x="1331" y="1148"/>
                  </a:cubicBezTo>
                  <a:cubicBezTo>
                    <a:pt x="1331" y="1148"/>
                    <a:pt x="1331" y="1128"/>
                    <a:pt x="1352" y="1128"/>
                  </a:cubicBezTo>
                  <a:cubicBezTo>
                    <a:pt x="1352" y="1128"/>
                    <a:pt x="1352" y="1107"/>
                    <a:pt x="1372" y="1107"/>
                  </a:cubicBezTo>
                  <a:cubicBezTo>
                    <a:pt x="1372" y="1107"/>
                    <a:pt x="1392" y="1107"/>
                    <a:pt x="1413" y="1086"/>
                  </a:cubicBezTo>
                  <a:cubicBezTo>
                    <a:pt x="1434" y="1086"/>
                    <a:pt x="1454" y="1086"/>
                    <a:pt x="1454" y="1086"/>
                  </a:cubicBezTo>
                  <a:cubicBezTo>
                    <a:pt x="1475" y="1107"/>
                    <a:pt x="1475" y="1107"/>
                    <a:pt x="1475" y="1107"/>
                  </a:cubicBezTo>
                  <a:cubicBezTo>
                    <a:pt x="1475" y="1107"/>
                    <a:pt x="1495" y="1128"/>
                    <a:pt x="1495" y="1148"/>
                  </a:cubicBezTo>
                  <a:cubicBezTo>
                    <a:pt x="1495" y="1148"/>
                    <a:pt x="1516" y="1148"/>
                    <a:pt x="1536" y="1148"/>
                  </a:cubicBezTo>
                  <a:lnTo>
                    <a:pt x="1557" y="1128"/>
                  </a:lnTo>
                  <a:cubicBezTo>
                    <a:pt x="1557" y="1107"/>
                    <a:pt x="1557" y="1086"/>
                    <a:pt x="1557" y="1086"/>
                  </a:cubicBezTo>
                  <a:cubicBezTo>
                    <a:pt x="1557" y="1086"/>
                    <a:pt x="1577" y="1086"/>
                    <a:pt x="1598" y="1086"/>
                  </a:cubicBezTo>
                  <a:cubicBezTo>
                    <a:pt x="1598" y="1086"/>
                    <a:pt x="1618" y="1086"/>
                    <a:pt x="1639" y="1086"/>
                  </a:cubicBezTo>
                  <a:cubicBezTo>
                    <a:pt x="1639" y="1086"/>
                    <a:pt x="1659" y="1107"/>
                    <a:pt x="1659" y="1128"/>
                  </a:cubicBezTo>
                  <a:cubicBezTo>
                    <a:pt x="1680" y="1128"/>
                    <a:pt x="1680" y="1148"/>
                    <a:pt x="1700" y="1148"/>
                  </a:cubicBezTo>
                  <a:cubicBezTo>
                    <a:pt x="1700" y="1168"/>
                    <a:pt x="1721" y="1168"/>
                    <a:pt x="1741" y="1168"/>
                  </a:cubicBezTo>
                  <a:cubicBezTo>
                    <a:pt x="1741" y="1168"/>
                    <a:pt x="1762" y="1168"/>
                    <a:pt x="1782" y="1168"/>
                  </a:cubicBezTo>
                  <a:cubicBezTo>
                    <a:pt x="1782" y="1168"/>
                    <a:pt x="1782" y="1168"/>
                    <a:pt x="1803" y="1168"/>
                  </a:cubicBezTo>
                  <a:lnTo>
                    <a:pt x="1803" y="1189"/>
                  </a:lnTo>
                  <a:cubicBezTo>
                    <a:pt x="1823" y="1189"/>
                    <a:pt x="1823" y="1210"/>
                    <a:pt x="1843" y="1210"/>
                  </a:cubicBezTo>
                  <a:lnTo>
                    <a:pt x="1843" y="1189"/>
                  </a:lnTo>
                  <a:cubicBezTo>
                    <a:pt x="1843" y="1168"/>
                    <a:pt x="1843" y="1148"/>
                    <a:pt x="1843" y="1148"/>
                  </a:cubicBezTo>
                  <a:cubicBezTo>
                    <a:pt x="1843" y="1148"/>
                    <a:pt x="1843" y="1128"/>
                    <a:pt x="1864" y="1128"/>
                  </a:cubicBezTo>
                  <a:cubicBezTo>
                    <a:pt x="1864" y="1128"/>
                    <a:pt x="1864" y="1128"/>
                    <a:pt x="1885" y="1128"/>
                  </a:cubicBezTo>
                  <a:cubicBezTo>
                    <a:pt x="1885" y="1128"/>
                    <a:pt x="1885" y="1148"/>
                    <a:pt x="1905" y="1148"/>
                  </a:cubicBezTo>
                  <a:lnTo>
                    <a:pt x="1925" y="1168"/>
                  </a:lnTo>
                  <a:lnTo>
                    <a:pt x="1967" y="1168"/>
                  </a:lnTo>
                  <a:cubicBezTo>
                    <a:pt x="1987" y="1168"/>
                    <a:pt x="2007" y="1148"/>
                    <a:pt x="2028" y="1148"/>
                  </a:cubicBezTo>
                  <a:cubicBezTo>
                    <a:pt x="2028" y="1128"/>
                    <a:pt x="2049" y="1107"/>
                    <a:pt x="2049" y="1107"/>
                  </a:cubicBezTo>
                  <a:cubicBezTo>
                    <a:pt x="2049" y="1086"/>
                    <a:pt x="2049" y="1046"/>
                    <a:pt x="2049" y="1046"/>
                  </a:cubicBezTo>
                  <a:cubicBezTo>
                    <a:pt x="2049" y="1025"/>
                    <a:pt x="2049" y="1004"/>
                    <a:pt x="2049" y="984"/>
                  </a:cubicBezTo>
                  <a:cubicBezTo>
                    <a:pt x="2028" y="984"/>
                    <a:pt x="2007" y="1004"/>
                    <a:pt x="1987" y="984"/>
                  </a:cubicBezTo>
                  <a:lnTo>
                    <a:pt x="1967" y="984"/>
                  </a:lnTo>
                  <a:cubicBezTo>
                    <a:pt x="1967" y="964"/>
                    <a:pt x="1967" y="964"/>
                    <a:pt x="1967" y="943"/>
                  </a:cubicBezTo>
                  <a:cubicBezTo>
                    <a:pt x="1946" y="943"/>
                    <a:pt x="1905" y="922"/>
                    <a:pt x="1885" y="922"/>
                  </a:cubicBezTo>
                  <a:cubicBezTo>
                    <a:pt x="1885" y="902"/>
                    <a:pt x="1864" y="922"/>
                    <a:pt x="1864" y="902"/>
                  </a:cubicBezTo>
                  <a:lnTo>
                    <a:pt x="1843" y="902"/>
                  </a:lnTo>
                  <a:cubicBezTo>
                    <a:pt x="1843" y="882"/>
                    <a:pt x="1843" y="861"/>
                    <a:pt x="1843" y="861"/>
                  </a:cubicBezTo>
                  <a:cubicBezTo>
                    <a:pt x="1843" y="861"/>
                    <a:pt x="1864" y="861"/>
                    <a:pt x="1885" y="840"/>
                  </a:cubicBezTo>
                  <a:cubicBezTo>
                    <a:pt x="1885" y="840"/>
                    <a:pt x="1905" y="840"/>
                    <a:pt x="1925" y="840"/>
                  </a:cubicBezTo>
                  <a:cubicBezTo>
                    <a:pt x="1925" y="840"/>
                    <a:pt x="1946" y="820"/>
                    <a:pt x="1946" y="800"/>
                  </a:cubicBezTo>
                  <a:cubicBezTo>
                    <a:pt x="1946" y="800"/>
                    <a:pt x="1946" y="779"/>
                    <a:pt x="1946" y="758"/>
                  </a:cubicBezTo>
                  <a:cubicBezTo>
                    <a:pt x="1946" y="758"/>
                    <a:pt x="1925" y="738"/>
                    <a:pt x="1925" y="718"/>
                  </a:cubicBezTo>
                  <a:lnTo>
                    <a:pt x="1925" y="697"/>
                  </a:lnTo>
                  <a:cubicBezTo>
                    <a:pt x="1946" y="676"/>
                    <a:pt x="1946" y="656"/>
                    <a:pt x="1967" y="656"/>
                  </a:cubicBezTo>
                  <a:cubicBezTo>
                    <a:pt x="1967" y="656"/>
                    <a:pt x="2007" y="656"/>
                    <a:pt x="2028" y="656"/>
                  </a:cubicBezTo>
                  <a:lnTo>
                    <a:pt x="2049" y="656"/>
                  </a:lnTo>
                  <a:cubicBezTo>
                    <a:pt x="2069" y="656"/>
                    <a:pt x="2069" y="636"/>
                    <a:pt x="2069" y="615"/>
                  </a:cubicBezTo>
                  <a:lnTo>
                    <a:pt x="2069" y="595"/>
                  </a:lnTo>
                  <a:cubicBezTo>
                    <a:pt x="2049" y="595"/>
                    <a:pt x="2049" y="595"/>
                    <a:pt x="2049" y="574"/>
                  </a:cubicBezTo>
                  <a:cubicBezTo>
                    <a:pt x="2028" y="574"/>
                    <a:pt x="2007" y="595"/>
                    <a:pt x="2007" y="595"/>
                  </a:cubicBezTo>
                  <a:cubicBezTo>
                    <a:pt x="1987" y="595"/>
                    <a:pt x="1967" y="595"/>
                    <a:pt x="1967" y="574"/>
                  </a:cubicBezTo>
                  <a:lnTo>
                    <a:pt x="1946" y="554"/>
                  </a:lnTo>
                  <a:cubicBezTo>
                    <a:pt x="1967" y="554"/>
                    <a:pt x="1987" y="533"/>
                    <a:pt x="1987" y="533"/>
                  </a:cubicBezTo>
                  <a:lnTo>
                    <a:pt x="1987" y="533"/>
                  </a:lnTo>
                  <a:cubicBezTo>
                    <a:pt x="2007" y="533"/>
                    <a:pt x="1987" y="513"/>
                    <a:pt x="1987" y="513"/>
                  </a:cubicBezTo>
                  <a:lnTo>
                    <a:pt x="1967" y="513"/>
                  </a:lnTo>
                  <a:cubicBezTo>
                    <a:pt x="1946" y="513"/>
                    <a:pt x="1946" y="513"/>
                    <a:pt x="1925" y="513"/>
                  </a:cubicBezTo>
                  <a:lnTo>
                    <a:pt x="1905" y="513"/>
                  </a:lnTo>
                  <a:cubicBezTo>
                    <a:pt x="1885" y="513"/>
                    <a:pt x="1905" y="492"/>
                    <a:pt x="1905" y="472"/>
                  </a:cubicBezTo>
                  <a:lnTo>
                    <a:pt x="1925" y="472"/>
                  </a:lnTo>
                  <a:cubicBezTo>
                    <a:pt x="1925" y="451"/>
                    <a:pt x="1946" y="431"/>
                    <a:pt x="1946" y="431"/>
                  </a:cubicBezTo>
                  <a:cubicBezTo>
                    <a:pt x="1946" y="410"/>
                    <a:pt x="1946" y="390"/>
                    <a:pt x="1946" y="390"/>
                  </a:cubicBezTo>
                  <a:cubicBezTo>
                    <a:pt x="1946" y="390"/>
                    <a:pt x="1987" y="390"/>
                    <a:pt x="1987" y="369"/>
                  </a:cubicBezTo>
                  <a:cubicBezTo>
                    <a:pt x="2007" y="369"/>
                    <a:pt x="2028" y="369"/>
                    <a:pt x="2049" y="390"/>
                  </a:cubicBezTo>
                  <a:cubicBezTo>
                    <a:pt x="2049" y="390"/>
                    <a:pt x="2089" y="390"/>
                    <a:pt x="2089" y="410"/>
                  </a:cubicBezTo>
                  <a:lnTo>
                    <a:pt x="2110" y="431"/>
                  </a:lnTo>
                  <a:lnTo>
                    <a:pt x="2131" y="451"/>
                  </a:lnTo>
                  <a:cubicBezTo>
                    <a:pt x="2151" y="431"/>
                    <a:pt x="2151" y="410"/>
                    <a:pt x="2151" y="410"/>
                  </a:cubicBezTo>
                  <a:cubicBezTo>
                    <a:pt x="2171" y="410"/>
                    <a:pt x="2171" y="390"/>
                    <a:pt x="2171" y="369"/>
                  </a:cubicBezTo>
                  <a:cubicBezTo>
                    <a:pt x="2192" y="369"/>
                    <a:pt x="2213" y="369"/>
                    <a:pt x="2233" y="369"/>
                  </a:cubicBezTo>
                  <a:cubicBezTo>
                    <a:pt x="2233" y="349"/>
                    <a:pt x="2274" y="349"/>
                    <a:pt x="2274" y="349"/>
                  </a:cubicBezTo>
                  <a:cubicBezTo>
                    <a:pt x="2295" y="349"/>
                    <a:pt x="2315" y="328"/>
                    <a:pt x="2335" y="328"/>
                  </a:cubicBezTo>
                  <a:cubicBezTo>
                    <a:pt x="2356" y="328"/>
                    <a:pt x="2377" y="328"/>
                    <a:pt x="2377" y="328"/>
                  </a:cubicBezTo>
                  <a:cubicBezTo>
                    <a:pt x="2397" y="308"/>
                    <a:pt x="2417" y="308"/>
                    <a:pt x="2417" y="308"/>
                  </a:cubicBezTo>
                  <a:cubicBezTo>
                    <a:pt x="2438" y="308"/>
                    <a:pt x="2459" y="328"/>
                    <a:pt x="2459" y="308"/>
                  </a:cubicBezTo>
                  <a:cubicBezTo>
                    <a:pt x="2479" y="308"/>
                    <a:pt x="2479" y="287"/>
                    <a:pt x="2479" y="287"/>
                  </a:cubicBezTo>
                  <a:cubicBezTo>
                    <a:pt x="2479" y="267"/>
                    <a:pt x="2499" y="246"/>
                    <a:pt x="2499" y="246"/>
                  </a:cubicBezTo>
                  <a:cubicBezTo>
                    <a:pt x="2499" y="246"/>
                    <a:pt x="2520" y="226"/>
                    <a:pt x="2541" y="226"/>
                  </a:cubicBezTo>
                  <a:lnTo>
                    <a:pt x="2581" y="246"/>
                  </a:lnTo>
                  <a:cubicBezTo>
                    <a:pt x="2601" y="246"/>
                    <a:pt x="2643" y="226"/>
                    <a:pt x="2643" y="226"/>
                  </a:cubicBezTo>
                  <a:cubicBezTo>
                    <a:pt x="2663" y="226"/>
                    <a:pt x="2725" y="205"/>
                    <a:pt x="2745" y="185"/>
                  </a:cubicBezTo>
                  <a:cubicBezTo>
                    <a:pt x="2765" y="185"/>
                    <a:pt x="2786" y="185"/>
                    <a:pt x="2807" y="164"/>
                  </a:cubicBezTo>
                  <a:cubicBezTo>
                    <a:pt x="2827" y="164"/>
                    <a:pt x="2847" y="164"/>
                    <a:pt x="2868" y="144"/>
                  </a:cubicBezTo>
                  <a:lnTo>
                    <a:pt x="2868" y="123"/>
                  </a:lnTo>
                  <a:cubicBezTo>
                    <a:pt x="2868" y="123"/>
                    <a:pt x="2868" y="103"/>
                    <a:pt x="2889" y="82"/>
                  </a:cubicBezTo>
                  <a:cubicBezTo>
                    <a:pt x="2889" y="82"/>
                    <a:pt x="2929" y="82"/>
                    <a:pt x="2929" y="62"/>
                  </a:cubicBezTo>
                  <a:cubicBezTo>
                    <a:pt x="2950" y="62"/>
                    <a:pt x="2950" y="62"/>
                    <a:pt x="2950" y="41"/>
                  </a:cubicBezTo>
                  <a:cubicBezTo>
                    <a:pt x="2950" y="41"/>
                    <a:pt x="2950" y="41"/>
                    <a:pt x="2950" y="21"/>
                  </a:cubicBezTo>
                  <a:lnTo>
                    <a:pt x="2950" y="21"/>
                  </a:lnTo>
                  <a:cubicBezTo>
                    <a:pt x="2950" y="0"/>
                    <a:pt x="2971" y="21"/>
                    <a:pt x="2971" y="21"/>
                  </a:cubicBezTo>
                  <a:cubicBezTo>
                    <a:pt x="2971" y="21"/>
                    <a:pt x="2991" y="21"/>
                    <a:pt x="2991" y="41"/>
                  </a:cubicBezTo>
                  <a:lnTo>
                    <a:pt x="3011" y="41"/>
                  </a:lnTo>
                  <a:cubicBezTo>
                    <a:pt x="3032" y="41"/>
                    <a:pt x="3032" y="21"/>
                    <a:pt x="3053" y="21"/>
                  </a:cubicBezTo>
                  <a:cubicBezTo>
                    <a:pt x="3053" y="21"/>
                    <a:pt x="3073" y="41"/>
                    <a:pt x="3073" y="62"/>
                  </a:cubicBezTo>
                  <a:cubicBezTo>
                    <a:pt x="3093" y="62"/>
                    <a:pt x="3093" y="62"/>
                    <a:pt x="3114" y="62"/>
                  </a:cubicBezTo>
                  <a:lnTo>
                    <a:pt x="3135" y="62"/>
                  </a:lnTo>
                  <a:lnTo>
                    <a:pt x="3155" y="41"/>
                  </a:lnTo>
                  <a:lnTo>
                    <a:pt x="3175" y="41"/>
                  </a:lnTo>
                  <a:cubicBezTo>
                    <a:pt x="3196" y="41"/>
                    <a:pt x="3217" y="62"/>
                    <a:pt x="3217" y="62"/>
                  </a:cubicBezTo>
                  <a:cubicBezTo>
                    <a:pt x="3217" y="82"/>
                    <a:pt x="3217" y="103"/>
                    <a:pt x="3217" y="103"/>
                  </a:cubicBezTo>
                  <a:cubicBezTo>
                    <a:pt x="3217" y="123"/>
                    <a:pt x="3217" y="144"/>
                    <a:pt x="3217" y="144"/>
                  </a:cubicBezTo>
                  <a:cubicBezTo>
                    <a:pt x="3217" y="164"/>
                    <a:pt x="3237" y="164"/>
                    <a:pt x="3257" y="185"/>
                  </a:cubicBezTo>
                  <a:lnTo>
                    <a:pt x="3278" y="185"/>
                  </a:lnTo>
                  <a:lnTo>
                    <a:pt x="3299" y="205"/>
                  </a:lnTo>
                  <a:lnTo>
                    <a:pt x="3278" y="226"/>
                  </a:lnTo>
                  <a:cubicBezTo>
                    <a:pt x="3278" y="246"/>
                    <a:pt x="3278" y="267"/>
                    <a:pt x="3278" y="267"/>
                  </a:cubicBezTo>
                  <a:cubicBezTo>
                    <a:pt x="3278" y="287"/>
                    <a:pt x="3278" y="287"/>
                    <a:pt x="3299" y="308"/>
                  </a:cubicBezTo>
                  <a:cubicBezTo>
                    <a:pt x="3299" y="308"/>
                    <a:pt x="3319" y="308"/>
                    <a:pt x="3339" y="308"/>
                  </a:cubicBezTo>
                  <a:cubicBezTo>
                    <a:pt x="3339" y="287"/>
                    <a:pt x="3360" y="287"/>
                    <a:pt x="3360" y="287"/>
                  </a:cubicBezTo>
                  <a:cubicBezTo>
                    <a:pt x="3380" y="287"/>
                    <a:pt x="3421" y="267"/>
                    <a:pt x="3421" y="287"/>
                  </a:cubicBezTo>
                  <a:cubicBezTo>
                    <a:pt x="3442" y="287"/>
                    <a:pt x="3442" y="287"/>
                    <a:pt x="3462" y="308"/>
                  </a:cubicBezTo>
                  <a:cubicBezTo>
                    <a:pt x="3462" y="308"/>
                    <a:pt x="3483" y="308"/>
                    <a:pt x="3483" y="328"/>
                  </a:cubicBezTo>
                  <a:lnTo>
                    <a:pt x="3503" y="328"/>
                  </a:lnTo>
                  <a:cubicBezTo>
                    <a:pt x="3503" y="308"/>
                    <a:pt x="3524" y="308"/>
                    <a:pt x="3524" y="308"/>
                  </a:cubicBezTo>
                  <a:cubicBezTo>
                    <a:pt x="3524" y="308"/>
                    <a:pt x="3544" y="328"/>
                    <a:pt x="3565" y="328"/>
                  </a:cubicBezTo>
                  <a:lnTo>
                    <a:pt x="3585" y="328"/>
                  </a:lnTo>
                  <a:cubicBezTo>
                    <a:pt x="3606" y="328"/>
                    <a:pt x="3606" y="308"/>
                    <a:pt x="3626" y="308"/>
                  </a:cubicBezTo>
                  <a:lnTo>
                    <a:pt x="3647" y="308"/>
                  </a:lnTo>
                  <a:cubicBezTo>
                    <a:pt x="3647" y="328"/>
                    <a:pt x="3647" y="349"/>
                    <a:pt x="3647" y="349"/>
                  </a:cubicBezTo>
                  <a:lnTo>
                    <a:pt x="3626" y="369"/>
                  </a:lnTo>
                  <a:cubicBezTo>
                    <a:pt x="3606" y="369"/>
                    <a:pt x="3606" y="390"/>
                    <a:pt x="3606" y="390"/>
                  </a:cubicBezTo>
                  <a:cubicBezTo>
                    <a:pt x="3606" y="410"/>
                    <a:pt x="3606" y="410"/>
                    <a:pt x="3606" y="431"/>
                  </a:cubicBezTo>
                  <a:lnTo>
                    <a:pt x="3626" y="431"/>
                  </a:lnTo>
                  <a:cubicBezTo>
                    <a:pt x="3647" y="431"/>
                    <a:pt x="3647" y="410"/>
                    <a:pt x="3667" y="410"/>
                  </a:cubicBezTo>
                  <a:cubicBezTo>
                    <a:pt x="3667" y="410"/>
                    <a:pt x="3688" y="410"/>
                    <a:pt x="3708" y="410"/>
                  </a:cubicBezTo>
                  <a:lnTo>
                    <a:pt x="3729" y="431"/>
                  </a:lnTo>
                  <a:cubicBezTo>
                    <a:pt x="3749" y="431"/>
                    <a:pt x="3770" y="451"/>
                    <a:pt x="3770" y="451"/>
                  </a:cubicBezTo>
                  <a:cubicBezTo>
                    <a:pt x="3790" y="451"/>
                    <a:pt x="3790" y="431"/>
                    <a:pt x="3790" y="410"/>
                  </a:cubicBezTo>
                  <a:lnTo>
                    <a:pt x="3790" y="390"/>
                  </a:lnTo>
                  <a:cubicBezTo>
                    <a:pt x="3790" y="369"/>
                    <a:pt x="3790" y="369"/>
                    <a:pt x="3811" y="349"/>
                  </a:cubicBezTo>
                  <a:cubicBezTo>
                    <a:pt x="3811" y="349"/>
                    <a:pt x="3811" y="349"/>
                    <a:pt x="3831" y="349"/>
                  </a:cubicBezTo>
                  <a:cubicBezTo>
                    <a:pt x="3831" y="328"/>
                    <a:pt x="3852" y="328"/>
                    <a:pt x="3852" y="328"/>
                  </a:cubicBezTo>
                  <a:cubicBezTo>
                    <a:pt x="3872" y="328"/>
                    <a:pt x="3872" y="308"/>
                    <a:pt x="3893" y="308"/>
                  </a:cubicBezTo>
                  <a:lnTo>
                    <a:pt x="3893" y="287"/>
                  </a:lnTo>
                  <a:cubicBezTo>
                    <a:pt x="3893" y="287"/>
                    <a:pt x="3913" y="267"/>
                    <a:pt x="3934" y="267"/>
                  </a:cubicBezTo>
                  <a:cubicBezTo>
                    <a:pt x="3934" y="267"/>
                    <a:pt x="3954" y="246"/>
                    <a:pt x="3975" y="246"/>
                  </a:cubicBezTo>
                  <a:cubicBezTo>
                    <a:pt x="3975" y="246"/>
                    <a:pt x="3995" y="226"/>
                    <a:pt x="3995" y="205"/>
                  </a:cubicBezTo>
                  <a:cubicBezTo>
                    <a:pt x="4016" y="205"/>
                    <a:pt x="4036" y="205"/>
                    <a:pt x="4036" y="205"/>
                  </a:cubicBezTo>
                  <a:lnTo>
                    <a:pt x="4057" y="226"/>
                  </a:lnTo>
                  <a:cubicBezTo>
                    <a:pt x="4057" y="226"/>
                    <a:pt x="4057" y="246"/>
                    <a:pt x="4057" y="267"/>
                  </a:cubicBezTo>
                  <a:lnTo>
                    <a:pt x="4036" y="287"/>
                  </a:lnTo>
                  <a:cubicBezTo>
                    <a:pt x="4036" y="308"/>
                    <a:pt x="4057" y="328"/>
                    <a:pt x="4057" y="328"/>
                  </a:cubicBezTo>
                  <a:cubicBezTo>
                    <a:pt x="4057" y="349"/>
                    <a:pt x="4077" y="369"/>
                    <a:pt x="4077" y="369"/>
                  </a:cubicBezTo>
                  <a:cubicBezTo>
                    <a:pt x="4098" y="369"/>
                    <a:pt x="4118" y="369"/>
                    <a:pt x="4118" y="390"/>
                  </a:cubicBezTo>
                  <a:cubicBezTo>
                    <a:pt x="4138" y="390"/>
                    <a:pt x="4159" y="410"/>
                    <a:pt x="4180" y="431"/>
                  </a:cubicBezTo>
                  <a:cubicBezTo>
                    <a:pt x="4180" y="431"/>
                    <a:pt x="4220" y="431"/>
                    <a:pt x="4241" y="451"/>
                  </a:cubicBezTo>
                  <a:cubicBezTo>
                    <a:pt x="4262" y="472"/>
                    <a:pt x="4282" y="513"/>
                    <a:pt x="4302" y="533"/>
                  </a:cubicBezTo>
                  <a:cubicBezTo>
                    <a:pt x="4323" y="554"/>
                    <a:pt x="4364" y="615"/>
                    <a:pt x="4384" y="636"/>
                  </a:cubicBezTo>
                  <a:cubicBezTo>
                    <a:pt x="4426" y="676"/>
                    <a:pt x="4487" y="738"/>
                    <a:pt x="4508" y="779"/>
                  </a:cubicBezTo>
                  <a:cubicBezTo>
                    <a:pt x="4528" y="800"/>
                    <a:pt x="4569" y="861"/>
                    <a:pt x="4590" y="882"/>
                  </a:cubicBezTo>
                  <a:cubicBezTo>
                    <a:pt x="4590" y="902"/>
                    <a:pt x="4610" y="922"/>
                    <a:pt x="4610" y="943"/>
                  </a:cubicBezTo>
                  <a:cubicBezTo>
                    <a:pt x="4630" y="943"/>
                    <a:pt x="4651" y="984"/>
                    <a:pt x="4651" y="984"/>
                  </a:cubicBezTo>
                  <a:cubicBezTo>
                    <a:pt x="4672" y="984"/>
                    <a:pt x="4672" y="1004"/>
                    <a:pt x="4692" y="1004"/>
                  </a:cubicBezTo>
                  <a:lnTo>
                    <a:pt x="4712" y="1004"/>
                  </a:lnTo>
                  <a:cubicBezTo>
                    <a:pt x="4733" y="1004"/>
                    <a:pt x="4733" y="984"/>
                    <a:pt x="4733" y="964"/>
                  </a:cubicBezTo>
                  <a:cubicBezTo>
                    <a:pt x="4733" y="964"/>
                    <a:pt x="4733" y="922"/>
                    <a:pt x="4733" y="902"/>
                  </a:cubicBezTo>
                  <a:lnTo>
                    <a:pt x="4754" y="902"/>
                  </a:lnTo>
                  <a:cubicBezTo>
                    <a:pt x="4774" y="902"/>
                    <a:pt x="4774" y="922"/>
                    <a:pt x="4794" y="922"/>
                  </a:cubicBezTo>
                  <a:cubicBezTo>
                    <a:pt x="4794" y="922"/>
                    <a:pt x="4835" y="943"/>
                    <a:pt x="4835" y="964"/>
                  </a:cubicBezTo>
                  <a:cubicBezTo>
                    <a:pt x="4856" y="964"/>
                    <a:pt x="4856" y="1004"/>
                    <a:pt x="4876" y="1004"/>
                  </a:cubicBezTo>
                  <a:cubicBezTo>
                    <a:pt x="4876" y="1025"/>
                    <a:pt x="4917" y="1025"/>
                    <a:pt x="4938" y="1025"/>
                  </a:cubicBezTo>
                  <a:cubicBezTo>
                    <a:pt x="4958" y="1025"/>
                    <a:pt x="4999" y="1025"/>
                    <a:pt x="5020" y="1004"/>
                  </a:cubicBezTo>
                  <a:cubicBezTo>
                    <a:pt x="5040" y="1004"/>
                    <a:pt x="5060" y="1004"/>
                    <a:pt x="5081" y="984"/>
                  </a:cubicBezTo>
                  <a:cubicBezTo>
                    <a:pt x="5081" y="984"/>
                    <a:pt x="5081" y="964"/>
                    <a:pt x="5102" y="964"/>
                  </a:cubicBezTo>
                  <a:cubicBezTo>
                    <a:pt x="5102" y="943"/>
                    <a:pt x="5142" y="964"/>
                    <a:pt x="5163" y="964"/>
                  </a:cubicBezTo>
                  <a:lnTo>
                    <a:pt x="5204" y="984"/>
                  </a:lnTo>
                  <a:cubicBezTo>
                    <a:pt x="5224" y="984"/>
                    <a:pt x="5245" y="1004"/>
                    <a:pt x="5266" y="1025"/>
                  </a:cubicBezTo>
                  <a:cubicBezTo>
                    <a:pt x="5266" y="1046"/>
                    <a:pt x="5306" y="1086"/>
                    <a:pt x="5306" y="1107"/>
                  </a:cubicBezTo>
                  <a:cubicBezTo>
                    <a:pt x="5327" y="1107"/>
                    <a:pt x="5348" y="1128"/>
                    <a:pt x="5368" y="1148"/>
                  </a:cubicBezTo>
                  <a:cubicBezTo>
                    <a:pt x="5388" y="1148"/>
                    <a:pt x="5409" y="1168"/>
                    <a:pt x="5430" y="1189"/>
                  </a:cubicBezTo>
                  <a:cubicBezTo>
                    <a:pt x="5450" y="1189"/>
                    <a:pt x="5450" y="1230"/>
                    <a:pt x="5470" y="1250"/>
                  </a:cubicBezTo>
                  <a:cubicBezTo>
                    <a:pt x="5491" y="1250"/>
                    <a:pt x="5532" y="1271"/>
                    <a:pt x="5552" y="1271"/>
                  </a:cubicBezTo>
                  <a:cubicBezTo>
                    <a:pt x="5552" y="1291"/>
                    <a:pt x="5593" y="1291"/>
                    <a:pt x="5593" y="1271"/>
                  </a:cubicBezTo>
                  <a:cubicBezTo>
                    <a:pt x="5614" y="1271"/>
                    <a:pt x="5614" y="1271"/>
                    <a:pt x="5634" y="1250"/>
                  </a:cubicBezTo>
                  <a:lnTo>
                    <a:pt x="5655" y="1230"/>
                  </a:lnTo>
                  <a:cubicBezTo>
                    <a:pt x="5675" y="1230"/>
                    <a:pt x="5696" y="1250"/>
                    <a:pt x="5696" y="1250"/>
                  </a:cubicBezTo>
                  <a:cubicBezTo>
                    <a:pt x="5696" y="1271"/>
                    <a:pt x="5716" y="1271"/>
                    <a:pt x="5716" y="1291"/>
                  </a:cubicBezTo>
                  <a:cubicBezTo>
                    <a:pt x="5716" y="1291"/>
                    <a:pt x="5716" y="1312"/>
                    <a:pt x="5737" y="1312"/>
                  </a:cubicBezTo>
                  <a:cubicBezTo>
                    <a:pt x="5737" y="1332"/>
                    <a:pt x="5757" y="1332"/>
                    <a:pt x="5757" y="1332"/>
                  </a:cubicBezTo>
                  <a:cubicBezTo>
                    <a:pt x="5757" y="1352"/>
                    <a:pt x="5757" y="1352"/>
                    <a:pt x="5737" y="1373"/>
                  </a:cubicBezTo>
                  <a:lnTo>
                    <a:pt x="5737" y="1394"/>
                  </a:lnTo>
                  <a:cubicBezTo>
                    <a:pt x="5737" y="1414"/>
                    <a:pt x="5737" y="1434"/>
                    <a:pt x="5737" y="1455"/>
                  </a:cubicBezTo>
                  <a:lnTo>
                    <a:pt x="5716" y="1476"/>
                  </a:lnTo>
                  <a:cubicBezTo>
                    <a:pt x="5696" y="1496"/>
                    <a:pt x="5675" y="1496"/>
                    <a:pt x="5655" y="1516"/>
                  </a:cubicBezTo>
                  <a:cubicBezTo>
                    <a:pt x="5655" y="1516"/>
                    <a:pt x="5634" y="1516"/>
                    <a:pt x="5614" y="1516"/>
                  </a:cubicBezTo>
                  <a:lnTo>
                    <a:pt x="5614" y="1537"/>
                  </a:lnTo>
                  <a:cubicBezTo>
                    <a:pt x="5593" y="1558"/>
                    <a:pt x="5593" y="1578"/>
                    <a:pt x="5593" y="1578"/>
                  </a:cubicBezTo>
                  <a:cubicBezTo>
                    <a:pt x="5593" y="1598"/>
                    <a:pt x="5614" y="1619"/>
                    <a:pt x="5614" y="1640"/>
                  </a:cubicBezTo>
                  <a:cubicBezTo>
                    <a:pt x="5614" y="1660"/>
                    <a:pt x="5634" y="1701"/>
                    <a:pt x="5634" y="1722"/>
                  </a:cubicBezTo>
                  <a:cubicBezTo>
                    <a:pt x="5655" y="1722"/>
                    <a:pt x="5655" y="1762"/>
                    <a:pt x="5655" y="1762"/>
                  </a:cubicBezTo>
                  <a:cubicBezTo>
                    <a:pt x="5655" y="1783"/>
                    <a:pt x="5655" y="1804"/>
                    <a:pt x="5655" y="1824"/>
                  </a:cubicBezTo>
                  <a:cubicBezTo>
                    <a:pt x="5634" y="1824"/>
                    <a:pt x="5634" y="1844"/>
                    <a:pt x="5614" y="1844"/>
                  </a:cubicBezTo>
                  <a:cubicBezTo>
                    <a:pt x="5593" y="1844"/>
                    <a:pt x="5573" y="1865"/>
                    <a:pt x="5552" y="1865"/>
                  </a:cubicBezTo>
                  <a:cubicBezTo>
                    <a:pt x="5532" y="1865"/>
                    <a:pt x="5491" y="1865"/>
                    <a:pt x="5470" y="1865"/>
                  </a:cubicBezTo>
                  <a:lnTo>
                    <a:pt x="5430" y="1865"/>
                  </a:lnTo>
                  <a:cubicBezTo>
                    <a:pt x="5409" y="1844"/>
                    <a:pt x="5368" y="1844"/>
                    <a:pt x="5368" y="1824"/>
                  </a:cubicBezTo>
                  <a:cubicBezTo>
                    <a:pt x="5348" y="1824"/>
                    <a:pt x="5327" y="1824"/>
                    <a:pt x="5306" y="1824"/>
                  </a:cubicBezTo>
                  <a:cubicBezTo>
                    <a:pt x="5306" y="1824"/>
                    <a:pt x="5306" y="1844"/>
                    <a:pt x="5286" y="1844"/>
                  </a:cubicBezTo>
                  <a:lnTo>
                    <a:pt x="5286" y="1865"/>
                  </a:lnTo>
                  <a:cubicBezTo>
                    <a:pt x="5286" y="1906"/>
                    <a:pt x="5286" y="1947"/>
                    <a:pt x="5286" y="1968"/>
                  </a:cubicBezTo>
                  <a:cubicBezTo>
                    <a:pt x="5286" y="1988"/>
                    <a:pt x="5266" y="2008"/>
                    <a:pt x="5266" y="2029"/>
                  </a:cubicBezTo>
                  <a:cubicBezTo>
                    <a:pt x="5266" y="2049"/>
                    <a:pt x="5266" y="2070"/>
                    <a:pt x="5266" y="2090"/>
                  </a:cubicBezTo>
                  <a:cubicBezTo>
                    <a:pt x="5286" y="2111"/>
                    <a:pt x="5286" y="2131"/>
                    <a:pt x="5286" y="2152"/>
                  </a:cubicBezTo>
                  <a:cubicBezTo>
                    <a:pt x="5286" y="2152"/>
                    <a:pt x="5306" y="2193"/>
                    <a:pt x="5327" y="2193"/>
                  </a:cubicBezTo>
                  <a:lnTo>
                    <a:pt x="5348" y="2213"/>
                  </a:lnTo>
                  <a:cubicBezTo>
                    <a:pt x="5368" y="2234"/>
                    <a:pt x="5368" y="2234"/>
                    <a:pt x="5348" y="2254"/>
                  </a:cubicBezTo>
                  <a:cubicBezTo>
                    <a:pt x="5348" y="2254"/>
                    <a:pt x="5348" y="2275"/>
                    <a:pt x="5327" y="2275"/>
                  </a:cubicBezTo>
                  <a:cubicBezTo>
                    <a:pt x="5327" y="2295"/>
                    <a:pt x="5306" y="2275"/>
                    <a:pt x="5286" y="2275"/>
                  </a:cubicBezTo>
                  <a:lnTo>
                    <a:pt x="5245" y="2275"/>
                  </a:lnTo>
                  <a:cubicBezTo>
                    <a:pt x="5224" y="2275"/>
                    <a:pt x="5204" y="2254"/>
                    <a:pt x="5184" y="2254"/>
                  </a:cubicBezTo>
                  <a:cubicBezTo>
                    <a:pt x="5163" y="2254"/>
                    <a:pt x="5142" y="2275"/>
                    <a:pt x="5142" y="2275"/>
                  </a:cubicBezTo>
                  <a:cubicBezTo>
                    <a:pt x="5122" y="2275"/>
                    <a:pt x="5102" y="2275"/>
                    <a:pt x="5081" y="2275"/>
                  </a:cubicBezTo>
                  <a:cubicBezTo>
                    <a:pt x="5060" y="2275"/>
                    <a:pt x="5040" y="2254"/>
                    <a:pt x="5020" y="2254"/>
                  </a:cubicBezTo>
                  <a:cubicBezTo>
                    <a:pt x="5020" y="2234"/>
                    <a:pt x="4978" y="2234"/>
                    <a:pt x="4978" y="2254"/>
                  </a:cubicBezTo>
                  <a:cubicBezTo>
                    <a:pt x="4958" y="2254"/>
                    <a:pt x="4938" y="2254"/>
                    <a:pt x="4938" y="2275"/>
                  </a:cubicBezTo>
                  <a:lnTo>
                    <a:pt x="4917" y="2295"/>
                  </a:lnTo>
                  <a:cubicBezTo>
                    <a:pt x="4917" y="2316"/>
                    <a:pt x="4917" y="2316"/>
                    <a:pt x="4917" y="2336"/>
                  </a:cubicBezTo>
                  <a:cubicBezTo>
                    <a:pt x="4938" y="2336"/>
                    <a:pt x="4958" y="2316"/>
                    <a:pt x="4978" y="2336"/>
                  </a:cubicBezTo>
                  <a:cubicBezTo>
                    <a:pt x="4978" y="2336"/>
                    <a:pt x="4999" y="2357"/>
                    <a:pt x="4999" y="2377"/>
                  </a:cubicBezTo>
                  <a:cubicBezTo>
                    <a:pt x="5020" y="2377"/>
                    <a:pt x="5020" y="2398"/>
                    <a:pt x="5020" y="2418"/>
                  </a:cubicBezTo>
                  <a:cubicBezTo>
                    <a:pt x="5020" y="2439"/>
                    <a:pt x="5020" y="2459"/>
                    <a:pt x="5020" y="2480"/>
                  </a:cubicBezTo>
                  <a:cubicBezTo>
                    <a:pt x="5020" y="2500"/>
                    <a:pt x="5040" y="2541"/>
                    <a:pt x="5060" y="2562"/>
                  </a:cubicBezTo>
                  <a:lnTo>
                    <a:pt x="5081" y="2582"/>
                  </a:lnTo>
                  <a:cubicBezTo>
                    <a:pt x="5081" y="2603"/>
                    <a:pt x="5060" y="2603"/>
                    <a:pt x="5060" y="2623"/>
                  </a:cubicBezTo>
                  <a:cubicBezTo>
                    <a:pt x="5060" y="2623"/>
                    <a:pt x="5081" y="2644"/>
                    <a:pt x="5081" y="2664"/>
                  </a:cubicBezTo>
                  <a:cubicBezTo>
                    <a:pt x="5081" y="2685"/>
                    <a:pt x="5102" y="2705"/>
                    <a:pt x="5102" y="2725"/>
                  </a:cubicBezTo>
                  <a:lnTo>
                    <a:pt x="5142" y="2746"/>
                  </a:lnTo>
                  <a:cubicBezTo>
                    <a:pt x="5142" y="2767"/>
                    <a:pt x="5142" y="2787"/>
                    <a:pt x="5142" y="2787"/>
                  </a:cubicBezTo>
                  <a:cubicBezTo>
                    <a:pt x="5142" y="2807"/>
                    <a:pt x="5122" y="2787"/>
                    <a:pt x="5102" y="2807"/>
                  </a:cubicBezTo>
                  <a:cubicBezTo>
                    <a:pt x="5102" y="2807"/>
                    <a:pt x="5081" y="2807"/>
                    <a:pt x="5081" y="2828"/>
                  </a:cubicBezTo>
                  <a:lnTo>
                    <a:pt x="5081" y="2849"/>
                  </a:lnTo>
                  <a:lnTo>
                    <a:pt x="5081" y="2869"/>
                  </a:lnTo>
                  <a:lnTo>
                    <a:pt x="5081" y="2889"/>
                  </a:lnTo>
                  <a:lnTo>
                    <a:pt x="5081" y="2910"/>
                  </a:lnTo>
                  <a:lnTo>
                    <a:pt x="5081" y="2931"/>
                  </a:lnTo>
                  <a:lnTo>
                    <a:pt x="5081" y="2951"/>
                  </a:lnTo>
                  <a:lnTo>
                    <a:pt x="5040" y="2931"/>
                  </a:lnTo>
                  <a:cubicBezTo>
                    <a:pt x="5020" y="2931"/>
                    <a:pt x="4999" y="2931"/>
                    <a:pt x="4999" y="2931"/>
                  </a:cubicBezTo>
                  <a:cubicBezTo>
                    <a:pt x="4978" y="2931"/>
                    <a:pt x="4978" y="2910"/>
                    <a:pt x="4958" y="2910"/>
                  </a:cubicBezTo>
                  <a:cubicBezTo>
                    <a:pt x="4958" y="2889"/>
                    <a:pt x="4958" y="2889"/>
                    <a:pt x="4958" y="2869"/>
                  </a:cubicBezTo>
                  <a:cubicBezTo>
                    <a:pt x="4938" y="2869"/>
                    <a:pt x="4917" y="2889"/>
                    <a:pt x="4896" y="2889"/>
                  </a:cubicBezTo>
                  <a:cubicBezTo>
                    <a:pt x="4876" y="2889"/>
                    <a:pt x="4835" y="2869"/>
                    <a:pt x="4815" y="2869"/>
                  </a:cubicBezTo>
                  <a:cubicBezTo>
                    <a:pt x="4794" y="2869"/>
                    <a:pt x="4754" y="2869"/>
                    <a:pt x="4733" y="2869"/>
                  </a:cubicBezTo>
                  <a:lnTo>
                    <a:pt x="4712" y="2849"/>
                  </a:lnTo>
                  <a:cubicBezTo>
                    <a:pt x="4692" y="2828"/>
                    <a:pt x="4672" y="2828"/>
                    <a:pt x="4651" y="2828"/>
                  </a:cubicBezTo>
                  <a:cubicBezTo>
                    <a:pt x="4630" y="2828"/>
                    <a:pt x="4610" y="2828"/>
                    <a:pt x="4590" y="2828"/>
                  </a:cubicBezTo>
                  <a:cubicBezTo>
                    <a:pt x="4590" y="2828"/>
                    <a:pt x="4548" y="2828"/>
                    <a:pt x="4548" y="2849"/>
                  </a:cubicBezTo>
                  <a:cubicBezTo>
                    <a:pt x="4528" y="2849"/>
                    <a:pt x="4508" y="2849"/>
                    <a:pt x="4508" y="2849"/>
                  </a:cubicBezTo>
                  <a:cubicBezTo>
                    <a:pt x="4487" y="2869"/>
                    <a:pt x="4446" y="2849"/>
                    <a:pt x="4446" y="2849"/>
                  </a:cubicBezTo>
                  <a:cubicBezTo>
                    <a:pt x="4426" y="2869"/>
                    <a:pt x="4405" y="2889"/>
                    <a:pt x="4384" y="2889"/>
                  </a:cubicBezTo>
                  <a:cubicBezTo>
                    <a:pt x="4364" y="2889"/>
                    <a:pt x="4344" y="2869"/>
                    <a:pt x="4323" y="2869"/>
                  </a:cubicBezTo>
                  <a:cubicBezTo>
                    <a:pt x="4302" y="2869"/>
                    <a:pt x="4282" y="2849"/>
                    <a:pt x="4262" y="2849"/>
                  </a:cubicBezTo>
                  <a:cubicBezTo>
                    <a:pt x="4262" y="2849"/>
                    <a:pt x="4241" y="2828"/>
                    <a:pt x="4220" y="2828"/>
                  </a:cubicBezTo>
                  <a:lnTo>
                    <a:pt x="4220" y="2807"/>
                  </a:lnTo>
                  <a:cubicBezTo>
                    <a:pt x="4200" y="2787"/>
                    <a:pt x="4159" y="2807"/>
                    <a:pt x="4159" y="2807"/>
                  </a:cubicBezTo>
                  <a:cubicBezTo>
                    <a:pt x="4138" y="2807"/>
                    <a:pt x="4118" y="2787"/>
                    <a:pt x="4098" y="2807"/>
                  </a:cubicBezTo>
                  <a:lnTo>
                    <a:pt x="4077" y="2849"/>
                  </a:lnTo>
                  <a:cubicBezTo>
                    <a:pt x="4077" y="2869"/>
                    <a:pt x="4077" y="2889"/>
                    <a:pt x="4077" y="2889"/>
                  </a:cubicBezTo>
                  <a:cubicBezTo>
                    <a:pt x="4077" y="2910"/>
                    <a:pt x="4077" y="2931"/>
                    <a:pt x="4057" y="2951"/>
                  </a:cubicBezTo>
                  <a:cubicBezTo>
                    <a:pt x="4057" y="2951"/>
                    <a:pt x="4036" y="2971"/>
                    <a:pt x="4016" y="2971"/>
                  </a:cubicBezTo>
                  <a:cubicBezTo>
                    <a:pt x="4016" y="2971"/>
                    <a:pt x="3995" y="2951"/>
                    <a:pt x="3995" y="2931"/>
                  </a:cubicBezTo>
                  <a:cubicBezTo>
                    <a:pt x="3975" y="2931"/>
                    <a:pt x="3954" y="2910"/>
                    <a:pt x="3934" y="2910"/>
                  </a:cubicBezTo>
                  <a:cubicBezTo>
                    <a:pt x="3934" y="2910"/>
                    <a:pt x="3913" y="2910"/>
                    <a:pt x="3893" y="2910"/>
                  </a:cubicBezTo>
                  <a:cubicBezTo>
                    <a:pt x="3872" y="2910"/>
                    <a:pt x="3831" y="2889"/>
                    <a:pt x="3811" y="2910"/>
                  </a:cubicBezTo>
                  <a:cubicBezTo>
                    <a:pt x="3790" y="2910"/>
                    <a:pt x="3770" y="2931"/>
                    <a:pt x="3749" y="2931"/>
                  </a:cubicBezTo>
                  <a:cubicBezTo>
                    <a:pt x="3729" y="2951"/>
                    <a:pt x="3708" y="2971"/>
                    <a:pt x="3688" y="2992"/>
                  </a:cubicBezTo>
                  <a:cubicBezTo>
                    <a:pt x="3688" y="2992"/>
                    <a:pt x="3688" y="2992"/>
                    <a:pt x="3688" y="3013"/>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068" name="Freeform 67">
              <a:extLst>
                <a:ext uri="{FF2B5EF4-FFF2-40B4-BE49-F238E27FC236}">
                  <a16:creationId xmlns:a16="http://schemas.microsoft.com/office/drawing/2014/main" id="{A965B5D7-A36B-4B6C-B6ED-1964443D0EBC}"/>
                </a:ext>
              </a:extLst>
            </p:cNvPr>
            <p:cNvSpPr>
              <a:spLocks noChangeArrowheads="1"/>
            </p:cNvSpPr>
            <p:nvPr/>
          </p:nvSpPr>
          <p:spPr bwMode="auto">
            <a:xfrm>
              <a:off x="5294313" y="6353175"/>
              <a:ext cx="147637" cy="169863"/>
            </a:xfrm>
            <a:custGeom>
              <a:avLst/>
              <a:gdLst>
                <a:gd name="T0" fmla="*/ 287 w 411"/>
                <a:gd name="T1" fmla="*/ 389 h 472"/>
                <a:gd name="T2" fmla="*/ 287 w 411"/>
                <a:gd name="T3" fmla="*/ 389 h 472"/>
                <a:gd name="T4" fmla="*/ 287 w 411"/>
                <a:gd name="T5" fmla="*/ 368 h 472"/>
                <a:gd name="T6" fmla="*/ 308 w 411"/>
                <a:gd name="T7" fmla="*/ 348 h 472"/>
                <a:gd name="T8" fmla="*/ 308 w 411"/>
                <a:gd name="T9" fmla="*/ 348 h 472"/>
                <a:gd name="T10" fmla="*/ 328 w 411"/>
                <a:gd name="T11" fmla="*/ 328 h 472"/>
                <a:gd name="T12" fmla="*/ 348 w 411"/>
                <a:gd name="T13" fmla="*/ 307 h 472"/>
                <a:gd name="T14" fmla="*/ 348 w 411"/>
                <a:gd name="T15" fmla="*/ 286 h 472"/>
                <a:gd name="T16" fmla="*/ 328 w 411"/>
                <a:gd name="T17" fmla="*/ 286 h 472"/>
                <a:gd name="T18" fmla="*/ 328 w 411"/>
                <a:gd name="T19" fmla="*/ 266 h 472"/>
                <a:gd name="T20" fmla="*/ 348 w 411"/>
                <a:gd name="T21" fmla="*/ 225 h 472"/>
                <a:gd name="T22" fmla="*/ 369 w 411"/>
                <a:gd name="T23" fmla="*/ 184 h 472"/>
                <a:gd name="T24" fmla="*/ 369 w 411"/>
                <a:gd name="T25" fmla="*/ 164 h 472"/>
                <a:gd name="T26" fmla="*/ 390 w 411"/>
                <a:gd name="T27" fmla="*/ 122 h 472"/>
                <a:gd name="T28" fmla="*/ 410 w 411"/>
                <a:gd name="T29" fmla="*/ 143 h 472"/>
                <a:gd name="T30" fmla="*/ 410 w 411"/>
                <a:gd name="T31" fmla="*/ 122 h 472"/>
                <a:gd name="T32" fmla="*/ 410 w 411"/>
                <a:gd name="T33" fmla="*/ 82 h 472"/>
                <a:gd name="T34" fmla="*/ 390 w 411"/>
                <a:gd name="T35" fmla="*/ 61 h 472"/>
                <a:gd name="T36" fmla="*/ 369 w 411"/>
                <a:gd name="T37" fmla="*/ 20 h 472"/>
                <a:gd name="T38" fmla="*/ 348 w 411"/>
                <a:gd name="T39" fmla="*/ 0 h 472"/>
                <a:gd name="T40" fmla="*/ 328 w 411"/>
                <a:gd name="T41" fmla="*/ 0 h 472"/>
                <a:gd name="T42" fmla="*/ 308 w 411"/>
                <a:gd name="T43" fmla="*/ 20 h 472"/>
                <a:gd name="T44" fmla="*/ 287 w 411"/>
                <a:gd name="T45" fmla="*/ 40 h 472"/>
                <a:gd name="T46" fmla="*/ 266 w 411"/>
                <a:gd name="T47" fmla="*/ 40 h 472"/>
                <a:gd name="T48" fmla="*/ 205 w 411"/>
                <a:gd name="T49" fmla="*/ 40 h 472"/>
                <a:gd name="T50" fmla="*/ 164 w 411"/>
                <a:gd name="T51" fmla="*/ 40 h 472"/>
                <a:gd name="T52" fmla="*/ 123 w 411"/>
                <a:gd name="T53" fmla="*/ 40 h 472"/>
                <a:gd name="T54" fmla="*/ 103 w 411"/>
                <a:gd name="T55" fmla="*/ 61 h 472"/>
                <a:gd name="T56" fmla="*/ 82 w 411"/>
                <a:gd name="T57" fmla="*/ 82 h 472"/>
                <a:gd name="T58" fmla="*/ 82 w 411"/>
                <a:gd name="T59" fmla="*/ 82 h 472"/>
                <a:gd name="T60" fmla="*/ 103 w 411"/>
                <a:gd name="T61" fmla="*/ 102 h 472"/>
                <a:gd name="T62" fmla="*/ 82 w 411"/>
                <a:gd name="T63" fmla="*/ 122 h 472"/>
                <a:gd name="T64" fmla="*/ 62 w 411"/>
                <a:gd name="T65" fmla="*/ 143 h 472"/>
                <a:gd name="T66" fmla="*/ 41 w 411"/>
                <a:gd name="T67" fmla="*/ 164 h 472"/>
                <a:gd name="T68" fmla="*/ 21 w 411"/>
                <a:gd name="T69" fmla="*/ 164 h 472"/>
                <a:gd name="T70" fmla="*/ 0 w 411"/>
                <a:gd name="T71" fmla="*/ 204 h 472"/>
                <a:gd name="T72" fmla="*/ 0 w 411"/>
                <a:gd name="T73" fmla="*/ 246 h 472"/>
                <a:gd name="T74" fmla="*/ 0 w 411"/>
                <a:gd name="T75" fmla="*/ 307 h 472"/>
                <a:gd name="T76" fmla="*/ 0 w 411"/>
                <a:gd name="T77" fmla="*/ 348 h 472"/>
                <a:gd name="T78" fmla="*/ 0 w 411"/>
                <a:gd name="T79" fmla="*/ 368 h 472"/>
                <a:gd name="T80" fmla="*/ 41 w 411"/>
                <a:gd name="T81" fmla="*/ 389 h 472"/>
                <a:gd name="T82" fmla="*/ 62 w 411"/>
                <a:gd name="T83" fmla="*/ 389 h 472"/>
                <a:gd name="T84" fmla="*/ 82 w 411"/>
                <a:gd name="T85" fmla="*/ 389 h 472"/>
                <a:gd name="T86" fmla="*/ 103 w 411"/>
                <a:gd name="T87" fmla="*/ 410 h 472"/>
                <a:gd name="T88" fmla="*/ 123 w 411"/>
                <a:gd name="T89" fmla="*/ 430 h 472"/>
                <a:gd name="T90" fmla="*/ 144 w 411"/>
                <a:gd name="T91" fmla="*/ 430 h 472"/>
                <a:gd name="T92" fmla="*/ 164 w 411"/>
                <a:gd name="T93" fmla="*/ 450 h 472"/>
                <a:gd name="T94" fmla="*/ 185 w 411"/>
                <a:gd name="T95" fmla="*/ 471 h 472"/>
                <a:gd name="T96" fmla="*/ 205 w 411"/>
                <a:gd name="T97" fmla="*/ 471 h 472"/>
                <a:gd name="T98" fmla="*/ 246 w 411"/>
                <a:gd name="T99" fmla="*/ 450 h 472"/>
                <a:gd name="T100" fmla="*/ 246 w 411"/>
                <a:gd name="T101" fmla="*/ 430 h 472"/>
                <a:gd name="T102" fmla="*/ 246 w 411"/>
                <a:gd name="T103" fmla="*/ 410 h 472"/>
                <a:gd name="T104" fmla="*/ 246 w 411"/>
                <a:gd name="T105" fmla="*/ 389 h 472"/>
                <a:gd name="T106" fmla="*/ 246 w 411"/>
                <a:gd name="T107" fmla="*/ 389 h 472"/>
                <a:gd name="T108" fmla="*/ 266 w 411"/>
                <a:gd name="T109" fmla="*/ 410 h 472"/>
                <a:gd name="T110" fmla="*/ 287 w 411"/>
                <a:gd name="T111" fmla="*/ 389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1" h="472">
                  <a:moveTo>
                    <a:pt x="287" y="389"/>
                  </a:moveTo>
                  <a:lnTo>
                    <a:pt x="287" y="389"/>
                  </a:lnTo>
                  <a:lnTo>
                    <a:pt x="287" y="368"/>
                  </a:lnTo>
                  <a:cubicBezTo>
                    <a:pt x="308" y="368"/>
                    <a:pt x="287" y="368"/>
                    <a:pt x="308" y="348"/>
                  </a:cubicBezTo>
                  <a:lnTo>
                    <a:pt x="308" y="348"/>
                  </a:lnTo>
                  <a:cubicBezTo>
                    <a:pt x="328" y="348"/>
                    <a:pt x="328" y="328"/>
                    <a:pt x="328" y="328"/>
                  </a:cubicBezTo>
                  <a:cubicBezTo>
                    <a:pt x="328" y="328"/>
                    <a:pt x="348" y="328"/>
                    <a:pt x="348" y="307"/>
                  </a:cubicBezTo>
                  <a:lnTo>
                    <a:pt x="348" y="286"/>
                  </a:lnTo>
                  <a:cubicBezTo>
                    <a:pt x="328" y="286"/>
                    <a:pt x="328" y="286"/>
                    <a:pt x="328" y="286"/>
                  </a:cubicBezTo>
                  <a:cubicBezTo>
                    <a:pt x="308" y="286"/>
                    <a:pt x="328" y="266"/>
                    <a:pt x="328" y="266"/>
                  </a:cubicBezTo>
                  <a:cubicBezTo>
                    <a:pt x="328" y="246"/>
                    <a:pt x="348" y="246"/>
                    <a:pt x="348" y="225"/>
                  </a:cubicBezTo>
                  <a:cubicBezTo>
                    <a:pt x="348" y="225"/>
                    <a:pt x="369" y="204"/>
                    <a:pt x="369" y="184"/>
                  </a:cubicBezTo>
                  <a:lnTo>
                    <a:pt x="369" y="164"/>
                  </a:lnTo>
                  <a:cubicBezTo>
                    <a:pt x="369" y="143"/>
                    <a:pt x="390" y="122"/>
                    <a:pt x="390" y="122"/>
                  </a:cubicBezTo>
                  <a:cubicBezTo>
                    <a:pt x="390" y="122"/>
                    <a:pt x="390" y="143"/>
                    <a:pt x="410" y="143"/>
                  </a:cubicBezTo>
                  <a:lnTo>
                    <a:pt x="410" y="122"/>
                  </a:lnTo>
                  <a:cubicBezTo>
                    <a:pt x="410" y="122"/>
                    <a:pt x="410" y="102"/>
                    <a:pt x="410" y="82"/>
                  </a:cubicBezTo>
                  <a:lnTo>
                    <a:pt x="390" y="61"/>
                  </a:lnTo>
                  <a:cubicBezTo>
                    <a:pt x="369" y="40"/>
                    <a:pt x="369" y="40"/>
                    <a:pt x="369" y="20"/>
                  </a:cubicBezTo>
                  <a:cubicBezTo>
                    <a:pt x="348" y="20"/>
                    <a:pt x="348" y="20"/>
                    <a:pt x="348" y="0"/>
                  </a:cubicBezTo>
                  <a:cubicBezTo>
                    <a:pt x="328" y="0"/>
                    <a:pt x="328" y="0"/>
                    <a:pt x="328" y="0"/>
                  </a:cubicBezTo>
                  <a:cubicBezTo>
                    <a:pt x="328" y="20"/>
                    <a:pt x="308" y="20"/>
                    <a:pt x="308" y="20"/>
                  </a:cubicBezTo>
                  <a:cubicBezTo>
                    <a:pt x="308" y="40"/>
                    <a:pt x="308" y="40"/>
                    <a:pt x="287" y="40"/>
                  </a:cubicBezTo>
                  <a:lnTo>
                    <a:pt x="266" y="40"/>
                  </a:lnTo>
                  <a:cubicBezTo>
                    <a:pt x="246" y="40"/>
                    <a:pt x="226" y="40"/>
                    <a:pt x="205" y="40"/>
                  </a:cubicBezTo>
                  <a:lnTo>
                    <a:pt x="164" y="40"/>
                  </a:lnTo>
                  <a:cubicBezTo>
                    <a:pt x="144" y="40"/>
                    <a:pt x="144" y="40"/>
                    <a:pt x="123" y="40"/>
                  </a:cubicBezTo>
                  <a:lnTo>
                    <a:pt x="103" y="61"/>
                  </a:lnTo>
                  <a:cubicBezTo>
                    <a:pt x="103" y="61"/>
                    <a:pt x="82" y="61"/>
                    <a:pt x="82" y="82"/>
                  </a:cubicBezTo>
                  <a:lnTo>
                    <a:pt x="82" y="82"/>
                  </a:lnTo>
                  <a:cubicBezTo>
                    <a:pt x="82" y="102"/>
                    <a:pt x="82" y="102"/>
                    <a:pt x="103" y="102"/>
                  </a:cubicBezTo>
                  <a:lnTo>
                    <a:pt x="82" y="122"/>
                  </a:lnTo>
                  <a:cubicBezTo>
                    <a:pt x="82" y="143"/>
                    <a:pt x="62" y="143"/>
                    <a:pt x="62" y="143"/>
                  </a:cubicBezTo>
                  <a:cubicBezTo>
                    <a:pt x="41" y="143"/>
                    <a:pt x="41" y="143"/>
                    <a:pt x="41" y="164"/>
                  </a:cubicBezTo>
                  <a:cubicBezTo>
                    <a:pt x="21" y="164"/>
                    <a:pt x="21" y="164"/>
                    <a:pt x="21" y="164"/>
                  </a:cubicBezTo>
                  <a:cubicBezTo>
                    <a:pt x="0" y="184"/>
                    <a:pt x="0" y="204"/>
                    <a:pt x="0" y="204"/>
                  </a:cubicBezTo>
                  <a:cubicBezTo>
                    <a:pt x="0" y="225"/>
                    <a:pt x="0" y="246"/>
                    <a:pt x="0" y="246"/>
                  </a:cubicBezTo>
                  <a:cubicBezTo>
                    <a:pt x="0" y="266"/>
                    <a:pt x="0" y="286"/>
                    <a:pt x="0" y="307"/>
                  </a:cubicBezTo>
                  <a:cubicBezTo>
                    <a:pt x="0" y="307"/>
                    <a:pt x="0" y="328"/>
                    <a:pt x="0" y="348"/>
                  </a:cubicBezTo>
                  <a:lnTo>
                    <a:pt x="0" y="368"/>
                  </a:lnTo>
                  <a:cubicBezTo>
                    <a:pt x="21" y="368"/>
                    <a:pt x="21" y="389"/>
                    <a:pt x="41" y="389"/>
                  </a:cubicBezTo>
                  <a:lnTo>
                    <a:pt x="62" y="389"/>
                  </a:lnTo>
                  <a:lnTo>
                    <a:pt x="82" y="389"/>
                  </a:lnTo>
                  <a:cubicBezTo>
                    <a:pt x="82" y="410"/>
                    <a:pt x="103" y="410"/>
                    <a:pt x="103" y="410"/>
                  </a:cubicBezTo>
                  <a:cubicBezTo>
                    <a:pt x="103" y="430"/>
                    <a:pt x="123" y="410"/>
                    <a:pt x="123" y="430"/>
                  </a:cubicBezTo>
                  <a:cubicBezTo>
                    <a:pt x="144" y="430"/>
                    <a:pt x="144" y="430"/>
                    <a:pt x="144" y="430"/>
                  </a:cubicBezTo>
                  <a:cubicBezTo>
                    <a:pt x="144" y="430"/>
                    <a:pt x="144" y="450"/>
                    <a:pt x="164" y="450"/>
                  </a:cubicBezTo>
                  <a:cubicBezTo>
                    <a:pt x="164" y="450"/>
                    <a:pt x="164" y="450"/>
                    <a:pt x="185" y="471"/>
                  </a:cubicBezTo>
                  <a:lnTo>
                    <a:pt x="205" y="471"/>
                  </a:lnTo>
                  <a:cubicBezTo>
                    <a:pt x="226" y="450"/>
                    <a:pt x="226" y="450"/>
                    <a:pt x="246" y="450"/>
                  </a:cubicBezTo>
                  <a:lnTo>
                    <a:pt x="246" y="430"/>
                  </a:lnTo>
                  <a:lnTo>
                    <a:pt x="246" y="410"/>
                  </a:lnTo>
                  <a:cubicBezTo>
                    <a:pt x="246" y="410"/>
                    <a:pt x="226" y="410"/>
                    <a:pt x="246" y="389"/>
                  </a:cubicBezTo>
                  <a:lnTo>
                    <a:pt x="246" y="389"/>
                  </a:lnTo>
                  <a:cubicBezTo>
                    <a:pt x="266" y="389"/>
                    <a:pt x="266" y="410"/>
                    <a:pt x="266" y="410"/>
                  </a:cubicBezTo>
                  <a:cubicBezTo>
                    <a:pt x="287" y="410"/>
                    <a:pt x="287" y="389"/>
                    <a:pt x="287" y="389"/>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069" name="Freeform 68">
              <a:extLst>
                <a:ext uri="{FF2B5EF4-FFF2-40B4-BE49-F238E27FC236}">
                  <a16:creationId xmlns:a16="http://schemas.microsoft.com/office/drawing/2014/main" id="{EC0A3038-B7E7-4BC2-A365-9CBCCAD9E08F}"/>
                </a:ext>
              </a:extLst>
            </p:cNvPr>
            <p:cNvSpPr>
              <a:spLocks noChangeArrowheads="1"/>
            </p:cNvSpPr>
            <p:nvPr/>
          </p:nvSpPr>
          <p:spPr bwMode="auto">
            <a:xfrm>
              <a:off x="2994025" y="3549650"/>
              <a:ext cx="3090863" cy="2795588"/>
            </a:xfrm>
            <a:custGeom>
              <a:avLst/>
              <a:gdLst>
                <a:gd name="T0" fmla="*/ 287 w 8586"/>
                <a:gd name="T1" fmla="*/ 3545 h 7766"/>
                <a:gd name="T2" fmla="*/ 656 w 8586"/>
                <a:gd name="T3" fmla="*/ 3238 h 7766"/>
                <a:gd name="T4" fmla="*/ 902 w 8586"/>
                <a:gd name="T5" fmla="*/ 2889 h 7766"/>
                <a:gd name="T6" fmla="*/ 1127 w 8586"/>
                <a:gd name="T7" fmla="*/ 2357 h 7766"/>
                <a:gd name="T8" fmla="*/ 1414 w 8586"/>
                <a:gd name="T9" fmla="*/ 1598 h 7766"/>
                <a:gd name="T10" fmla="*/ 2111 w 8586"/>
                <a:gd name="T11" fmla="*/ 1701 h 7766"/>
                <a:gd name="T12" fmla="*/ 2888 w 8586"/>
                <a:gd name="T13" fmla="*/ 2377 h 7766"/>
                <a:gd name="T14" fmla="*/ 4056 w 8586"/>
                <a:gd name="T15" fmla="*/ 2828 h 7766"/>
                <a:gd name="T16" fmla="*/ 5306 w 8586"/>
                <a:gd name="T17" fmla="*/ 2767 h 7766"/>
                <a:gd name="T18" fmla="*/ 5613 w 8586"/>
                <a:gd name="T19" fmla="*/ 2193 h 7766"/>
                <a:gd name="T20" fmla="*/ 6064 w 8586"/>
                <a:gd name="T21" fmla="*/ 1762 h 7766"/>
                <a:gd name="T22" fmla="*/ 6269 w 8586"/>
                <a:gd name="T23" fmla="*/ 1455 h 7766"/>
                <a:gd name="T24" fmla="*/ 5777 w 8586"/>
                <a:gd name="T25" fmla="*/ 1496 h 7766"/>
                <a:gd name="T26" fmla="*/ 5859 w 8586"/>
                <a:gd name="T27" fmla="*/ 1025 h 7766"/>
                <a:gd name="T28" fmla="*/ 5859 w 8586"/>
                <a:gd name="T29" fmla="*/ 205 h 7766"/>
                <a:gd name="T30" fmla="*/ 6638 w 8586"/>
                <a:gd name="T31" fmla="*/ 103 h 7766"/>
                <a:gd name="T32" fmla="*/ 7130 w 8586"/>
                <a:gd name="T33" fmla="*/ 636 h 7766"/>
                <a:gd name="T34" fmla="*/ 7908 w 8586"/>
                <a:gd name="T35" fmla="*/ 1148 h 7766"/>
                <a:gd name="T36" fmla="*/ 8482 w 8586"/>
                <a:gd name="T37" fmla="*/ 1332 h 7766"/>
                <a:gd name="T38" fmla="*/ 8339 w 8586"/>
                <a:gd name="T39" fmla="*/ 1968 h 7766"/>
                <a:gd name="T40" fmla="*/ 8339 w 8586"/>
                <a:gd name="T41" fmla="*/ 2480 h 7766"/>
                <a:gd name="T42" fmla="*/ 7950 w 8586"/>
                <a:gd name="T43" fmla="*/ 2787 h 7766"/>
                <a:gd name="T44" fmla="*/ 7622 w 8586"/>
                <a:gd name="T45" fmla="*/ 3217 h 7766"/>
                <a:gd name="T46" fmla="*/ 7396 w 8586"/>
                <a:gd name="T47" fmla="*/ 3402 h 7766"/>
                <a:gd name="T48" fmla="*/ 7171 w 8586"/>
                <a:gd name="T49" fmla="*/ 3033 h 7766"/>
                <a:gd name="T50" fmla="*/ 6802 w 8586"/>
                <a:gd name="T51" fmla="*/ 3463 h 7766"/>
                <a:gd name="T52" fmla="*/ 7232 w 8586"/>
                <a:gd name="T53" fmla="*/ 3873 h 7766"/>
                <a:gd name="T54" fmla="*/ 7622 w 8586"/>
                <a:gd name="T55" fmla="*/ 3750 h 7766"/>
                <a:gd name="T56" fmla="*/ 7519 w 8586"/>
                <a:gd name="T57" fmla="*/ 3975 h 7766"/>
                <a:gd name="T58" fmla="*/ 7376 w 8586"/>
                <a:gd name="T59" fmla="*/ 4364 h 7766"/>
                <a:gd name="T60" fmla="*/ 7765 w 8586"/>
                <a:gd name="T61" fmla="*/ 4855 h 7766"/>
                <a:gd name="T62" fmla="*/ 7929 w 8586"/>
                <a:gd name="T63" fmla="*/ 5081 h 7766"/>
                <a:gd name="T64" fmla="*/ 7601 w 8586"/>
                <a:gd name="T65" fmla="*/ 5040 h 7766"/>
                <a:gd name="T66" fmla="*/ 8032 w 8586"/>
                <a:gd name="T67" fmla="*/ 5286 h 7766"/>
                <a:gd name="T68" fmla="*/ 7888 w 8586"/>
                <a:gd name="T69" fmla="*/ 5450 h 7766"/>
                <a:gd name="T70" fmla="*/ 8093 w 8586"/>
                <a:gd name="T71" fmla="*/ 5655 h 7766"/>
                <a:gd name="T72" fmla="*/ 8052 w 8586"/>
                <a:gd name="T73" fmla="*/ 5941 h 7766"/>
                <a:gd name="T74" fmla="*/ 7970 w 8586"/>
                <a:gd name="T75" fmla="*/ 6269 h 7766"/>
                <a:gd name="T76" fmla="*/ 7970 w 8586"/>
                <a:gd name="T77" fmla="*/ 6454 h 7766"/>
                <a:gd name="T78" fmla="*/ 7868 w 8586"/>
                <a:gd name="T79" fmla="*/ 6679 h 7766"/>
                <a:gd name="T80" fmla="*/ 7765 w 8586"/>
                <a:gd name="T81" fmla="*/ 6843 h 7766"/>
                <a:gd name="T82" fmla="*/ 7519 w 8586"/>
                <a:gd name="T83" fmla="*/ 7171 h 7766"/>
                <a:gd name="T84" fmla="*/ 7274 w 8586"/>
                <a:gd name="T85" fmla="*/ 7192 h 7766"/>
                <a:gd name="T86" fmla="*/ 7068 w 8586"/>
                <a:gd name="T87" fmla="*/ 7335 h 7766"/>
                <a:gd name="T88" fmla="*/ 6884 w 8586"/>
                <a:gd name="T89" fmla="*/ 7458 h 7766"/>
                <a:gd name="T90" fmla="*/ 6618 w 8586"/>
                <a:gd name="T91" fmla="*/ 7622 h 7766"/>
                <a:gd name="T92" fmla="*/ 6515 w 8586"/>
                <a:gd name="T93" fmla="*/ 7622 h 7766"/>
                <a:gd name="T94" fmla="*/ 6290 w 8586"/>
                <a:gd name="T95" fmla="*/ 7438 h 7766"/>
                <a:gd name="T96" fmla="*/ 5819 w 8586"/>
                <a:gd name="T97" fmla="*/ 7192 h 7766"/>
                <a:gd name="T98" fmla="*/ 5265 w 8586"/>
                <a:gd name="T99" fmla="*/ 7294 h 7766"/>
                <a:gd name="T100" fmla="*/ 5142 w 8586"/>
                <a:gd name="T101" fmla="*/ 7622 h 7766"/>
                <a:gd name="T102" fmla="*/ 4712 w 8586"/>
                <a:gd name="T103" fmla="*/ 7274 h 7766"/>
                <a:gd name="T104" fmla="*/ 4364 w 8586"/>
                <a:gd name="T105" fmla="*/ 7007 h 7766"/>
                <a:gd name="T106" fmla="*/ 4364 w 8586"/>
                <a:gd name="T107" fmla="*/ 6249 h 7766"/>
                <a:gd name="T108" fmla="*/ 3954 w 8586"/>
                <a:gd name="T109" fmla="*/ 5880 h 7766"/>
                <a:gd name="T110" fmla="*/ 3257 w 8586"/>
                <a:gd name="T111" fmla="*/ 6126 h 7766"/>
                <a:gd name="T112" fmla="*/ 2766 w 8586"/>
                <a:gd name="T113" fmla="*/ 6167 h 7766"/>
                <a:gd name="T114" fmla="*/ 1988 w 8586"/>
                <a:gd name="T115" fmla="*/ 5941 h 7766"/>
                <a:gd name="T116" fmla="*/ 1434 w 8586"/>
                <a:gd name="T117" fmla="*/ 5737 h 7766"/>
                <a:gd name="T118" fmla="*/ 963 w 8586"/>
                <a:gd name="T119" fmla="*/ 5286 h 7766"/>
                <a:gd name="T120" fmla="*/ 1066 w 8586"/>
                <a:gd name="T121" fmla="*/ 4876 h 7766"/>
                <a:gd name="T122" fmla="*/ 410 w 8586"/>
                <a:gd name="T123" fmla="*/ 4466 h 7766"/>
                <a:gd name="T124" fmla="*/ 184 w 8586"/>
                <a:gd name="T125" fmla="*/ 3914 h 7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586" h="7766">
                  <a:moveTo>
                    <a:pt x="0" y="3709"/>
                  </a:moveTo>
                  <a:lnTo>
                    <a:pt x="0" y="3709"/>
                  </a:lnTo>
                  <a:lnTo>
                    <a:pt x="0" y="3709"/>
                  </a:lnTo>
                  <a:lnTo>
                    <a:pt x="20" y="3689"/>
                  </a:lnTo>
                  <a:lnTo>
                    <a:pt x="20" y="3668"/>
                  </a:lnTo>
                  <a:cubicBezTo>
                    <a:pt x="20" y="3647"/>
                    <a:pt x="0" y="3647"/>
                    <a:pt x="0" y="3647"/>
                  </a:cubicBezTo>
                  <a:cubicBezTo>
                    <a:pt x="0" y="3627"/>
                    <a:pt x="0" y="3627"/>
                    <a:pt x="0" y="3607"/>
                  </a:cubicBezTo>
                  <a:cubicBezTo>
                    <a:pt x="0" y="3607"/>
                    <a:pt x="20" y="3607"/>
                    <a:pt x="20" y="3586"/>
                  </a:cubicBezTo>
                  <a:lnTo>
                    <a:pt x="41" y="3586"/>
                  </a:lnTo>
                  <a:cubicBezTo>
                    <a:pt x="62" y="3565"/>
                    <a:pt x="62" y="3565"/>
                    <a:pt x="62" y="3565"/>
                  </a:cubicBezTo>
                  <a:cubicBezTo>
                    <a:pt x="82" y="3545"/>
                    <a:pt x="82" y="3565"/>
                    <a:pt x="102" y="3565"/>
                  </a:cubicBezTo>
                  <a:cubicBezTo>
                    <a:pt x="102" y="3545"/>
                    <a:pt x="144" y="3545"/>
                    <a:pt x="144" y="3545"/>
                  </a:cubicBezTo>
                  <a:cubicBezTo>
                    <a:pt x="164" y="3525"/>
                    <a:pt x="164" y="3525"/>
                    <a:pt x="164" y="3504"/>
                  </a:cubicBezTo>
                  <a:lnTo>
                    <a:pt x="164" y="3483"/>
                  </a:lnTo>
                  <a:lnTo>
                    <a:pt x="164" y="3483"/>
                  </a:lnTo>
                  <a:cubicBezTo>
                    <a:pt x="184" y="3483"/>
                    <a:pt x="184" y="3483"/>
                    <a:pt x="184" y="3483"/>
                  </a:cubicBezTo>
                  <a:cubicBezTo>
                    <a:pt x="205" y="3483"/>
                    <a:pt x="226" y="3483"/>
                    <a:pt x="226" y="3483"/>
                  </a:cubicBezTo>
                  <a:cubicBezTo>
                    <a:pt x="246" y="3483"/>
                    <a:pt x="246" y="3463"/>
                    <a:pt x="246" y="3463"/>
                  </a:cubicBezTo>
                  <a:lnTo>
                    <a:pt x="266" y="3463"/>
                  </a:lnTo>
                  <a:cubicBezTo>
                    <a:pt x="287" y="3483"/>
                    <a:pt x="287" y="3483"/>
                    <a:pt x="287" y="3483"/>
                  </a:cubicBezTo>
                  <a:cubicBezTo>
                    <a:pt x="287" y="3504"/>
                    <a:pt x="287" y="3504"/>
                    <a:pt x="287" y="3525"/>
                  </a:cubicBezTo>
                  <a:cubicBezTo>
                    <a:pt x="287" y="3525"/>
                    <a:pt x="287" y="3525"/>
                    <a:pt x="287" y="3545"/>
                  </a:cubicBezTo>
                  <a:cubicBezTo>
                    <a:pt x="287" y="3545"/>
                    <a:pt x="308" y="3545"/>
                    <a:pt x="328" y="3545"/>
                  </a:cubicBezTo>
                  <a:lnTo>
                    <a:pt x="328" y="3525"/>
                  </a:lnTo>
                  <a:lnTo>
                    <a:pt x="348" y="3504"/>
                  </a:lnTo>
                  <a:cubicBezTo>
                    <a:pt x="369" y="3504"/>
                    <a:pt x="369" y="3504"/>
                    <a:pt x="390" y="3504"/>
                  </a:cubicBezTo>
                  <a:cubicBezTo>
                    <a:pt x="390" y="3504"/>
                    <a:pt x="410" y="3504"/>
                    <a:pt x="410" y="3483"/>
                  </a:cubicBezTo>
                  <a:cubicBezTo>
                    <a:pt x="410" y="3483"/>
                    <a:pt x="410" y="3463"/>
                    <a:pt x="410" y="3443"/>
                  </a:cubicBezTo>
                  <a:lnTo>
                    <a:pt x="410" y="3423"/>
                  </a:lnTo>
                  <a:cubicBezTo>
                    <a:pt x="410" y="3402"/>
                    <a:pt x="410" y="3402"/>
                    <a:pt x="410" y="3402"/>
                  </a:cubicBezTo>
                  <a:cubicBezTo>
                    <a:pt x="410" y="3381"/>
                    <a:pt x="410" y="3381"/>
                    <a:pt x="410" y="3361"/>
                  </a:cubicBezTo>
                  <a:lnTo>
                    <a:pt x="410" y="3361"/>
                  </a:lnTo>
                  <a:cubicBezTo>
                    <a:pt x="430" y="3341"/>
                    <a:pt x="451" y="3361"/>
                    <a:pt x="451" y="3361"/>
                  </a:cubicBezTo>
                  <a:lnTo>
                    <a:pt x="472" y="3341"/>
                  </a:lnTo>
                  <a:cubicBezTo>
                    <a:pt x="472" y="3341"/>
                    <a:pt x="492" y="3341"/>
                    <a:pt x="512" y="3341"/>
                  </a:cubicBezTo>
                  <a:lnTo>
                    <a:pt x="533" y="3341"/>
                  </a:lnTo>
                  <a:cubicBezTo>
                    <a:pt x="554" y="3341"/>
                    <a:pt x="554" y="3341"/>
                    <a:pt x="574" y="3341"/>
                  </a:cubicBezTo>
                  <a:lnTo>
                    <a:pt x="594" y="3341"/>
                  </a:lnTo>
                  <a:lnTo>
                    <a:pt x="615" y="3361"/>
                  </a:lnTo>
                  <a:lnTo>
                    <a:pt x="635" y="3361"/>
                  </a:lnTo>
                  <a:cubicBezTo>
                    <a:pt x="656" y="3361"/>
                    <a:pt x="656" y="3341"/>
                    <a:pt x="656" y="3341"/>
                  </a:cubicBezTo>
                  <a:cubicBezTo>
                    <a:pt x="656" y="3320"/>
                    <a:pt x="656" y="3320"/>
                    <a:pt x="656" y="3299"/>
                  </a:cubicBezTo>
                  <a:cubicBezTo>
                    <a:pt x="656" y="3299"/>
                    <a:pt x="656" y="3279"/>
                    <a:pt x="656" y="3259"/>
                  </a:cubicBezTo>
                  <a:cubicBezTo>
                    <a:pt x="656" y="3259"/>
                    <a:pt x="635" y="3259"/>
                    <a:pt x="656" y="3238"/>
                  </a:cubicBezTo>
                  <a:lnTo>
                    <a:pt x="676" y="3217"/>
                  </a:lnTo>
                  <a:cubicBezTo>
                    <a:pt x="696" y="3217"/>
                    <a:pt x="696" y="3217"/>
                    <a:pt x="717" y="3197"/>
                  </a:cubicBezTo>
                  <a:cubicBezTo>
                    <a:pt x="717" y="3197"/>
                    <a:pt x="738" y="3197"/>
                    <a:pt x="758" y="3197"/>
                  </a:cubicBezTo>
                  <a:cubicBezTo>
                    <a:pt x="778" y="3197"/>
                    <a:pt x="778" y="3197"/>
                    <a:pt x="799" y="3197"/>
                  </a:cubicBezTo>
                  <a:cubicBezTo>
                    <a:pt x="799" y="3197"/>
                    <a:pt x="820" y="3177"/>
                    <a:pt x="840" y="3177"/>
                  </a:cubicBezTo>
                  <a:lnTo>
                    <a:pt x="860" y="3156"/>
                  </a:lnTo>
                  <a:cubicBezTo>
                    <a:pt x="860" y="3135"/>
                    <a:pt x="860" y="3135"/>
                    <a:pt x="860" y="3135"/>
                  </a:cubicBezTo>
                  <a:cubicBezTo>
                    <a:pt x="860" y="3115"/>
                    <a:pt x="881" y="3115"/>
                    <a:pt x="881" y="3115"/>
                  </a:cubicBezTo>
                  <a:lnTo>
                    <a:pt x="902" y="3115"/>
                  </a:lnTo>
                  <a:cubicBezTo>
                    <a:pt x="902" y="3115"/>
                    <a:pt x="902" y="3115"/>
                    <a:pt x="902" y="3095"/>
                  </a:cubicBezTo>
                  <a:cubicBezTo>
                    <a:pt x="902" y="3095"/>
                    <a:pt x="902" y="3095"/>
                    <a:pt x="902" y="3074"/>
                  </a:cubicBezTo>
                  <a:lnTo>
                    <a:pt x="881" y="3074"/>
                  </a:lnTo>
                  <a:lnTo>
                    <a:pt x="881" y="3053"/>
                  </a:lnTo>
                  <a:lnTo>
                    <a:pt x="881" y="3033"/>
                  </a:lnTo>
                  <a:lnTo>
                    <a:pt x="881" y="3033"/>
                  </a:lnTo>
                  <a:lnTo>
                    <a:pt x="881" y="3013"/>
                  </a:lnTo>
                  <a:lnTo>
                    <a:pt x="881" y="2992"/>
                  </a:lnTo>
                  <a:lnTo>
                    <a:pt x="881" y="2971"/>
                  </a:lnTo>
                  <a:lnTo>
                    <a:pt x="881" y="2951"/>
                  </a:lnTo>
                  <a:lnTo>
                    <a:pt x="881" y="2931"/>
                  </a:lnTo>
                  <a:lnTo>
                    <a:pt x="881" y="2910"/>
                  </a:lnTo>
                  <a:cubicBezTo>
                    <a:pt x="881" y="2889"/>
                    <a:pt x="902" y="2889"/>
                    <a:pt x="902" y="2889"/>
                  </a:cubicBezTo>
                  <a:cubicBezTo>
                    <a:pt x="922" y="2869"/>
                    <a:pt x="942" y="2889"/>
                    <a:pt x="942" y="2869"/>
                  </a:cubicBezTo>
                  <a:cubicBezTo>
                    <a:pt x="942" y="2869"/>
                    <a:pt x="942" y="2849"/>
                    <a:pt x="942" y="2828"/>
                  </a:cubicBezTo>
                  <a:lnTo>
                    <a:pt x="902" y="2807"/>
                  </a:lnTo>
                  <a:cubicBezTo>
                    <a:pt x="902" y="2787"/>
                    <a:pt x="881" y="2767"/>
                    <a:pt x="881" y="2746"/>
                  </a:cubicBezTo>
                  <a:cubicBezTo>
                    <a:pt x="881" y="2726"/>
                    <a:pt x="860" y="2705"/>
                    <a:pt x="860" y="2705"/>
                  </a:cubicBezTo>
                  <a:cubicBezTo>
                    <a:pt x="860" y="2685"/>
                    <a:pt x="881" y="2685"/>
                    <a:pt x="881" y="2664"/>
                  </a:cubicBezTo>
                  <a:lnTo>
                    <a:pt x="860" y="2644"/>
                  </a:lnTo>
                  <a:cubicBezTo>
                    <a:pt x="840" y="2623"/>
                    <a:pt x="820" y="2582"/>
                    <a:pt x="820" y="2562"/>
                  </a:cubicBezTo>
                  <a:cubicBezTo>
                    <a:pt x="820" y="2541"/>
                    <a:pt x="820" y="2521"/>
                    <a:pt x="820" y="2500"/>
                  </a:cubicBezTo>
                  <a:cubicBezTo>
                    <a:pt x="820" y="2480"/>
                    <a:pt x="820" y="2459"/>
                    <a:pt x="799" y="2459"/>
                  </a:cubicBezTo>
                  <a:cubicBezTo>
                    <a:pt x="799" y="2439"/>
                    <a:pt x="778" y="2418"/>
                    <a:pt x="778" y="2418"/>
                  </a:cubicBezTo>
                  <a:cubicBezTo>
                    <a:pt x="758" y="2398"/>
                    <a:pt x="738" y="2418"/>
                    <a:pt x="717" y="2418"/>
                  </a:cubicBezTo>
                  <a:cubicBezTo>
                    <a:pt x="717" y="2398"/>
                    <a:pt x="717" y="2398"/>
                    <a:pt x="717" y="2377"/>
                  </a:cubicBezTo>
                  <a:lnTo>
                    <a:pt x="738" y="2357"/>
                  </a:lnTo>
                  <a:cubicBezTo>
                    <a:pt x="738" y="2336"/>
                    <a:pt x="758" y="2336"/>
                    <a:pt x="778" y="2336"/>
                  </a:cubicBezTo>
                  <a:cubicBezTo>
                    <a:pt x="778" y="2316"/>
                    <a:pt x="820" y="2316"/>
                    <a:pt x="820" y="2336"/>
                  </a:cubicBezTo>
                  <a:cubicBezTo>
                    <a:pt x="840" y="2336"/>
                    <a:pt x="860" y="2357"/>
                    <a:pt x="881" y="2357"/>
                  </a:cubicBezTo>
                  <a:cubicBezTo>
                    <a:pt x="902" y="2357"/>
                    <a:pt x="922" y="2357"/>
                    <a:pt x="942" y="2357"/>
                  </a:cubicBezTo>
                  <a:cubicBezTo>
                    <a:pt x="942" y="2357"/>
                    <a:pt x="963" y="2336"/>
                    <a:pt x="984" y="2336"/>
                  </a:cubicBezTo>
                  <a:cubicBezTo>
                    <a:pt x="1004" y="2336"/>
                    <a:pt x="1024" y="2357"/>
                    <a:pt x="1045" y="2357"/>
                  </a:cubicBezTo>
                  <a:lnTo>
                    <a:pt x="1086" y="2357"/>
                  </a:lnTo>
                  <a:cubicBezTo>
                    <a:pt x="1106" y="2357"/>
                    <a:pt x="1127" y="2377"/>
                    <a:pt x="1127" y="2357"/>
                  </a:cubicBezTo>
                  <a:cubicBezTo>
                    <a:pt x="1148" y="2357"/>
                    <a:pt x="1148" y="2336"/>
                    <a:pt x="1148" y="2336"/>
                  </a:cubicBezTo>
                  <a:cubicBezTo>
                    <a:pt x="1168" y="2316"/>
                    <a:pt x="1168" y="2316"/>
                    <a:pt x="1148" y="2295"/>
                  </a:cubicBezTo>
                  <a:lnTo>
                    <a:pt x="1127" y="2275"/>
                  </a:lnTo>
                  <a:cubicBezTo>
                    <a:pt x="1106" y="2275"/>
                    <a:pt x="1086" y="2234"/>
                    <a:pt x="1086" y="2234"/>
                  </a:cubicBezTo>
                  <a:cubicBezTo>
                    <a:pt x="1086" y="2213"/>
                    <a:pt x="1086" y="2193"/>
                    <a:pt x="1066" y="2172"/>
                  </a:cubicBezTo>
                  <a:cubicBezTo>
                    <a:pt x="1066" y="2152"/>
                    <a:pt x="1066" y="2131"/>
                    <a:pt x="1066" y="2111"/>
                  </a:cubicBezTo>
                  <a:cubicBezTo>
                    <a:pt x="1066" y="2090"/>
                    <a:pt x="1086" y="2070"/>
                    <a:pt x="1086" y="2050"/>
                  </a:cubicBezTo>
                  <a:cubicBezTo>
                    <a:pt x="1086" y="2029"/>
                    <a:pt x="1086" y="1988"/>
                    <a:pt x="1086" y="1947"/>
                  </a:cubicBezTo>
                  <a:lnTo>
                    <a:pt x="1086" y="1926"/>
                  </a:lnTo>
                  <a:cubicBezTo>
                    <a:pt x="1106" y="1926"/>
                    <a:pt x="1106" y="1906"/>
                    <a:pt x="1106" y="1906"/>
                  </a:cubicBezTo>
                  <a:cubicBezTo>
                    <a:pt x="1127" y="1906"/>
                    <a:pt x="1148" y="1906"/>
                    <a:pt x="1168" y="1906"/>
                  </a:cubicBezTo>
                  <a:cubicBezTo>
                    <a:pt x="1168" y="1926"/>
                    <a:pt x="1209" y="1926"/>
                    <a:pt x="1230" y="1947"/>
                  </a:cubicBezTo>
                  <a:lnTo>
                    <a:pt x="1270" y="1947"/>
                  </a:lnTo>
                  <a:cubicBezTo>
                    <a:pt x="1291" y="1947"/>
                    <a:pt x="1332" y="1947"/>
                    <a:pt x="1352" y="1947"/>
                  </a:cubicBezTo>
                  <a:cubicBezTo>
                    <a:pt x="1373" y="1947"/>
                    <a:pt x="1393" y="1926"/>
                    <a:pt x="1414" y="1926"/>
                  </a:cubicBezTo>
                  <a:cubicBezTo>
                    <a:pt x="1434" y="1926"/>
                    <a:pt x="1434" y="1906"/>
                    <a:pt x="1455" y="1906"/>
                  </a:cubicBezTo>
                  <a:cubicBezTo>
                    <a:pt x="1455" y="1886"/>
                    <a:pt x="1455" y="1865"/>
                    <a:pt x="1455" y="1844"/>
                  </a:cubicBezTo>
                  <a:cubicBezTo>
                    <a:pt x="1455" y="1844"/>
                    <a:pt x="1455" y="1804"/>
                    <a:pt x="1434" y="1804"/>
                  </a:cubicBezTo>
                  <a:cubicBezTo>
                    <a:pt x="1434" y="1783"/>
                    <a:pt x="1414" y="1742"/>
                    <a:pt x="1414" y="1722"/>
                  </a:cubicBezTo>
                  <a:cubicBezTo>
                    <a:pt x="1414" y="1701"/>
                    <a:pt x="1393" y="1680"/>
                    <a:pt x="1393" y="1660"/>
                  </a:cubicBezTo>
                  <a:cubicBezTo>
                    <a:pt x="1393" y="1660"/>
                    <a:pt x="1393" y="1640"/>
                    <a:pt x="1414" y="1619"/>
                  </a:cubicBezTo>
                  <a:lnTo>
                    <a:pt x="1414" y="1598"/>
                  </a:lnTo>
                  <a:cubicBezTo>
                    <a:pt x="1434" y="1598"/>
                    <a:pt x="1455" y="1598"/>
                    <a:pt x="1455" y="1598"/>
                  </a:cubicBezTo>
                  <a:cubicBezTo>
                    <a:pt x="1475" y="1578"/>
                    <a:pt x="1496" y="1578"/>
                    <a:pt x="1516" y="1558"/>
                  </a:cubicBezTo>
                  <a:lnTo>
                    <a:pt x="1537" y="1537"/>
                  </a:lnTo>
                  <a:cubicBezTo>
                    <a:pt x="1537" y="1516"/>
                    <a:pt x="1537" y="1496"/>
                    <a:pt x="1537" y="1476"/>
                  </a:cubicBezTo>
                  <a:lnTo>
                    <a:pt x="1537" y="1455"/>
                  </a:lnTo>
                  <a:cubicBezTo>
                    <a:pt x="1557" y="1434"/>
                    <a:pt x="1557" y="1434"/>
                    <a:pt x="1557" y="1414"/>
                  </a:cubicBezTo>
                  <a:cubicBezTo>
                    <a:pt x="1578" y="1414"/>
                    <a:pt x="1578" y="1414"/>
                    <a:pt x="1598" y="1414"/>
                  </a:cubicBezTo>
                  <a:cubicBezTo>
                    <a:pt x="1598" y="1414"/>
                    <a:pt x="1619" y="1414"/>
                    <a:pt x="1639" y="1414"/>
                  </a:cubicBezTo>
                  <a:lnTo>
                    <a:pt x="1680" y="1414"/>
                  </a:lnTo>
                  <a:cubicBezTo>
                    <a:pt x="1701" y="1414"/>
                    <a:pt x="1701" y="1414"/>
                    <a:pt x="1701" y="1414"/>
                  </a:cubicBezTo>
                  <a:cubicBezTo>
                    <a:pt x="1701" y="1434"/>
                    <a:pt x="1701" y="1455"/>
                    <a:pt x="1701" y="1455"/>
                  </a:cubicBezTo>
                  <a:cubicBezTo>
                    <a:pt x="1701" y="1476"/>
                    <a:pt x="1721" y="1476"/>
                    <a:pt x="1721" y="1496"/>
                  </a:cubicBezTo>
                  <a:cubicBezTo>
                    <a:pt x="1721" y="1496"/>
                    <a:pt x="1701" y="1516"/>
                    <a:pt x="1701" y="1537"/>
                  </a:cubicBezTo>
                  <a:cubicBezTo>
                    <a:pt x="1721" y="1537"/>
                    <a:pt x="1742" y="1578"/>
                    <a:pt x="1742" y="1578"/>
                  </a:cubicBezTo>
                  <a:cubicBezTo>
                    <a:pt x="1762" y="1598"/>
                    <a:pt x="1783" y="1598"/>
                    <a:pt x="1803" y="1598"/>
                  </a:cubicBezTo>
                  <a:cubicBezTo>
                    <a:pt x="1824" y="1598"/>
                    <a:pt x="1844" y="1619"/>
                    <a:pt x="1844" y="1619"/>
                  </a:cubicBezTo>
                  <a:cubicBezTo>
                    <a:pt x="1865" y="1619"/>
                    <a:pt x="1885" y="1640"/>
                    <a:pt x="1885" y="1660"/>
                  </a:cubicBezTo>
                  <a:cubicBezTo>
                    <a:pt x="1906" y="1660"/>
                    <a:pt x="1926" y="1660"/>
                    <a:pt x="1926" y="1680"/>
                  </a:cubicBezTo>
                  <a:cubicBezTo>
                    <a:pt x="1947" y="1680"/>
                    <a:pt x="1967" y="1680"/>
                    <a:pt x="1988" y="1680"/>
                  </a:cubicBezTo>
                  <a:cubicBezTo>
                    <a:pt x="1988" y="1680"/>
                    <a:pt x="2029" y="1660"/>
                    <a:pt x="2049" y="1680"/>
                  </a:cubicBezTo>
                  <a:lnTo>
                    <a:pt x="2070" y="1680"/>
                  </a:lnTo>
                  <a:cubicBezTo>
                    <a:pt x="2090" y="1701"/>
                    <a:pt x="2090" y="1701"/>
                    <a:pt x="2111" y="1701"/>
                  </a:cubicBezTo>
                  <a:cubicBezTo>
                    <a:pt x="2131" y="1701"/>
                    <a:pt x="2151" y="1701"/>
                    <a:pt x="2172" y="1701"/>
                  </a:cubicBezTo>
                  <a:cubicBezTo>
                    <a:pt x="2172" y="1722"/>
                    <a:pt x="2172" y="1742"/>
                    <a:pt x="2172" y="1762"/>
                  </a:cubicBezTo>
                  <a:cubicBezTo>
                    <a:pt x="2172" y="1762"/>
                    <a:pt x="2172" y="1783"/>
                    <a:pt x="2151" y="1804"/>
                  </a:cubicBezTo>
                  <a:cubicBezTo>
                    <a:pt x="2151" y="1804"/>
                    <a:pt x="2151" y="1824"/>
                    <a:pt x="2151" y="1844"/>
                  </a:cubicBezTo>
                  <a:cubicBezTo>
                    <a:pt x="2172" y="1865"/>
                    <a:pt x="2193" y="1886"/>
                    <a:pt x="2213" y="1886"/>
                  </a:cubicBezTo>
                  <a:cubicBezTo>
                    <a:pt x="2213" y="1886"/>
                    <a:pt x="2233" y="1906"/>
                    <a:pt x="2254" y="1906"/>
                  </a:cubicBezTo>
                  <a:cubicBezTo>
                    <a:pt x="2275" y="1926"/>
                    <a:pt x="2295" y="1947"/>
                    <a:pt x="2315" y="1968"/>
                  </a:cubicBezTo>
                  <a:cubicBezTo>
                    <a:pt x="2315" y="1988"/>
                    <a:pt x="2295" y="2008"/>
                    <a:pt x="2295" y="2029"/>
                  </a:cubicBezTo>
                  <a:cubicBezTo>
                    <a:pt x="2295" y="2050"/>
                    <a:pt x="2315" y="2090"/>
                    <a:pt x="2295" y="2111"/>
                  </a:cubicBezTo>
                  <a:cubicBezTo>
                    <a:pt x="2295" y="2111"/>
                    <a:pt x="2295" y="2131"/>
                    <a:pt x="2295" y="2152"/>
                  </a:cubicBezTo>
                  <a:cubicBezTo>
                    <a:pt x="2295" y="2172"/>
                    <a:pt x="2295" y="2193"/>
                    <a:pt x="2295" y="2193"/>
                  </a:cubicBezTo>
                  <a:cubicBezTo>
                    <a:pt x="2295" y="2193"/>
                    <a:pt x="2295" y="2213"/>
                    <a:pt x="2315" y="2234"/>
                  </a:cubicBezTo>
                  <a:cubicBezTo>
                    <a:pt x="2315" y="2234"/>
                    <a:pt x="2357" y="2254"/>
                    <a:pt x="2377" y="2275"/>
                  </a:cubicBezTo>
                  <a:cubicBezTo>
                    <a:pt x="2397" y="2275"/>
                    <a:pt x="2439" y="2275"/>
                    <a:pt x="2459" y="2275"/>
                  </a:cubicBezTo>
                  <a:cubicBezTo>
                    <a:pt x="2499" y="2275"/>
                    <a:pt x="2540" y="2275"/>
                    <a:pt x="2581" y="2275"/>
                  </a:cubicBezTo>
                  <a:cubicBezTo>
                    <a:pt x="2602" y="2275"/>
                    <a:pt x="2663" y="2254"/>
                    <a:pt x="2684" y="2254"/>
                  </a:cubicBezTo>
                  <a:cubicBezTo>
                    <a:pt x="2704" y="2254"/>
                    <a:pt x="2724" y="2275"/>
                    <a:pt x="2724" y="2275"/>
                  </a:cubicBezTo>
                  <a:cubicBezTo>
                    <a:pt x="2766" y="2295"/>
                    <a:pt x="2786" y="2336"/>
                    <a:pt x="2806" y="2336"/>
                  </a:cubicBezTo>
                  <a:cubicBezTo>
                    <a:pt x="2827" y="2336"/>
                    <a:pt x="2868" y="2336"/>
                    <a:pt x="2888" y="2336"/>
                  </a:cubicBezTo>
                  <a:lnTo>
                    <a:pt x="2908" y="2357"/>
                  </a:lnTo>
                  <a:cubicBezTo>
                    <a:pt x="2908" y="2377"/>
                    <a:pt x="2908" y="2377"/>
                    <a:pt x="2908" y="2377"/>
                  </a:cubicBezTo>
                  <a:lnTo>
                    <a:pt x="2888" y="2377"/>
                  </a:lnTo>
                  <a:cubicBezTo>
                    <a:pt x="2888" y="2398"/>
                    <a:pt x="2908" y="2418"/>
                    <a:pt x="2908" y="2418"/>
                  </a:cubicBezTo>
                  <a:cubicBezTo>
                    <a:pt x="2929" y="2418"/>
                    <a:pt x="2950" y="2418"/>
                    <a:pt x="2970" y="2418"/>
                  </a:cubicBezTo>
                  <a:cubicBezTo>
                    <a:pt x="2970" y="2439"/>
                    <a:pt x="3011" y="2418"/>
                    <a:pt x="3011" y="2418"/>
                  </a:cubicBezTo>
                  <a:cubicBezTo>
                    <a:pt x="3011" y="2439"/>
                    <a:pt x="3032" y="2439"/>
                    <a:pt x="3032" y="2439"/>
                  </a:cubicBezTo>
                  <a:lnTo>
                    <a:pt x="3052" y="2459"/>
                  </a:lnTo>
                  <a:cubicBezTo>
                    <a:pt x="3052" y="2480"/>
                    <a:pt x="3093" y="2500"/>
                    <a:pt x="3093" y="2500"/>
                  </a:cubicBezTo>
                  <a:cubicBezTo>
                    <a:pt x="3093" y="2521"/>
                    <a:pt x="3114" y="2562"/>
                    <a:pt x="3114" y="2582"/>
                  </a:cubicBezTo>
                  <a:cubicBezTo>
                    <a:pt x="3134" y="2603"/>
                    <a:pt x="3134" y="2623"/>
                    <a:pt x="3154" y="2644"/>
                  </a:cubicBezTo>
                  <a:cubicBezTo>
                    <a:pt x="3154" y="2664"/>
                    <a:pt x="3175" y="2685"/>
                    <a:pt x="3196" y="2685"/>
                  </a:cubicBezTo>
                  <a:cubicBezTo>
                    <a:pt x="3196" y="2705"/>
                    <a:pt x="3196" y="2726"/>
                    <a:pt x="3196" y="2746"/>
                  </a:cubicBezTo>
                  <a:cubicBezTo>
                    <a:pt x="3216" y="2767"/>
                    <a:pt x="3257" y="2767"/>
                    <a:pt x="3278" y="2787"/>
                  </a:cubicBezTo>
                  <a:cubicBezTo>
                    <a:pt x="3278" y="2787"/>
                    <a:pt x="3318" y="2807"/>
                    <a:pt x="3318" y="2828"/>
                  </a:cubicBezTo>
                  <a:cubicBezTo>
                    <a:pt x="3339" y="2828"/>
                    <a:pt x="3360" y="2828"/>
                    <a:pt x="3360" y="2828"/>
                  </a:cubicBezTo>
                  <a:cubicBezTo>
                    <a:pt x="3380" y="2828"/>
                    <a:pt x="3400" y="2828"/>
                    <a:pt x="3400" y="2828"/>
                  </a:cubicBezTo>
                  <a:cubicBezTo>
                    <a:pt x="3421" y="2828"/>
                    <a:pt x="3442" y="2828"/>
                    <a:pt x="3462" y="2828"/>
                  </a:cubicBezTo>
                  <a:cubicBezTo>
                    <a:pt x="3482" y="2828"/>
                    <a:pt x="3544" y="2828"/>
                    <a:pt x="3564" y="2828"/>
                  </a:cubicBezTo>
                  <a:cubicBezTo>
                    <a:pt x="3585" y="2828"/>
                    <a:pt x="3646" y="2849"/>
                    <a:pt x="3667" y="2849"/>
                  </a:cubicBezTo>
                  <a:cubicBezTo>
                    <a:pt x="3687" y="2869"/>
                    <a:pt x="3728" y="2849"/>
                    <a:pt x="3728" y="2849"/>
                  </a:cubicBezTo>
                  <a:cubicBezTo>
                    <a:pt x="3749" y="2849"/>
                    <a:pt x="3790" y="2828"/>
                    <a:pt x="3810" y="2828"/>
                  </a:cubicBezTo>
                  <a:cubicBezTo>
                    <a:pt x="3831" y="2828"/>
                    <a:pt x="3851" y="2807"/>
                    <a:pt x="3872" y="2807"/>
                  </a:cubicBezTo>
                  <a:cubicBezTo>
                    <a:pt x="3913" y="2807"/>
                    <a:pt x="3954" y="2807"/>
                    <a:pt x="3974" y="2807"/>
                  </a:cubicBezTo>
                  <a:cubicBezTo>
                    <a:pt x="3995" y="2807"/>
                    <a:pt x="4036" y="2828"/>
                    <a:pt x="4056" y="2828"/>
                  </a:cubicBezTo>
                  <a:cubicBezTo>
                    <a:pt x="4077" y="2828"/>
                    <a:pt x="4118" y="2828"/>
                    <a:pt x="4118" y="2849"/>
                  </a:cubicBezTo>
                  <a:cubicBezTo>
                    <a:pt x="4138" y="2849"/>
                    <a:pt x="4179" y="2889"/>
                    <a:pt x="4200" y="2889"/>
                  </a:cubicBezTo>
                  <a:cubicBezTo>
                    <a:pt x="4220" y="2889"/>
                    <a:pt x="4261" y="2910"/>
                    <a:pt x="4282" y="2910"/>
                  </a:cubicBezTo>
                  <a:cubicBezTo>
                    <a:pt x="4282" y="2910"/>
                    <a:pt x="4302" y="2931"/>
                    <a:pt x="4323" y="2931"/>
                  </a:cubicBezTo>
                  <a:cubicBezTo>
                    <a:pt x="4323" y="2931"/>
                    <a:pt x="4364" y="2951"/>
                    <a:pt x="4384" y="2951"/>
                  </a:cubicBezTo>
                  <a:cubicBezTo>
                    <a:pt x="4405" y="2951"/>
                    <a:pt x="4445" y="2971"/>
                    <a:pt x="4466" y="2971"/>
                  </a:cubicBezTo>
                  <a:lnTo>
                    <a:pt x="4507" y="2951"/>
                  </a:lnTo>
                  <a:cubicBezTo>
                    <a:pt x="4527" y="2951"/>
                    <a:pt x="4548" y="2951"/>
                    <a:pt x="4569" y="2951"/>
                  </a:cubicBezTo>
                  <a:cubicBezTo>
                    <a:pt x="4569" y="2951"/>
                    <a:pt x="4589" y="2971"/>
                    <a:pt x="4609" y="2971"/>
                  </a:cubicBezTo>
                  <a:cubicBezTo>
                    <a:pt x="4609" y="2992"/>
                    <a:pt x="4651" y="3013"/>
                    <a:pt x="4671" y="2992"/>
                  </a:cubicBezTo>
                  <a:cubicBezTo>
                    <a:pt x="4671" y="2992"/>
                    <a:pt x="4691" y="2992"/>
                    <a:pt x="4691" y="2971"/>
                  </a:cubicBezTo>
                  <a:cubicBezTo>
                    <a:pt x="4691" y="2971"/>
                    <a:pt x="4712" y="2951"/>
                    <a:pt x="4733" y="2951"/>
                  </a:cubicBezTo>
                  <a:cubicBezTo>
                    <a:pt x="4733" y="2931"/>
                    <a:pt x="4773" y="2910"/>
                    <a:pt x="4794" y="2889"/>
                  </a:cubicBezTo>
                  <a:cubicBezTo>
                    <a:pt x="4815" y="2889"/>
                    <a:pt x="4855" y="2869"/>
                    <a:pt x="4855" y="2849"/>
                  </a:cubicBezTo>
                  <a:cubicBezTo>
                    <a:pt x="4876" y="2849"/>
                    <a:pt x="4917" y="2828"/>
                    <a:pt x="4937" y="2828"/>
                  </a:cubicBezTo>
                  <a:cubicBezTo>
                    <a:pt x="4958" y="2828"/>
                    <a:pt x="4979" y="2828"/>
                    <a:pt x="4979" y="2807"/>
                  </a:cubicBezTo>
                  <a:cubicBezTo>
                    <a:pt x="4999" y="2807"/>
                    <a:pt x="5019" y="2807"/>
                    <a:pt x="5040" y="2807"/>
                  </a:cubicBezTo>
                  <a:cubicBezTo>
                    <a:pt x="5040" y="2787"/>
                    <a:pt x="5081" y="2787"/>
                    <a:pt x="5081" y="2787"/>
                  </a:cubicBezTo>
                  <a:cubicBezTo>
                    <a:pt x="5101" y="2787"/>
                    <a:pt x="5122" y="2787"/>
                    <a:pt x="5142" y="2787"/>
                  </a:cubicBezTo>
                  <a:cubicBezTo>
                    <a:pt x="5142" y="2787"/>
                    <a:pt x="5183" y="2807"/>
                    <a:pt x="5203" y="2807"/>
                  </a:cubicBezTo>
                  <a:lnTo>
                    <a:pt x="5245" y="2807"/>
                  </a:lnTo>
                  <a:cubicBezTo>
                    <a:pt x="5265" y="2787"/>
                    <a:pt x="5285" y="2787"/>
                    <a:pt x="5306" y="2767"/>
                  </a:cubicBezTo>
                  <a:cubicBezTo>
                    <a:pt x="5306" y="2767"/>
                    <a:pt x="5327" y="2746"/>
                    <a:pt x="5347" y="2726"/>
                  </a:cubicBezTo>
                  <a:cubicBezTo>
                    <a:pt x="5347" y="2726"/>
                    <a:pt x="5367" y="2705"/>
                    <a:pt x="5388" y="2705"/>
                  </a:cubicBezTo>
                  <a:cubicBezTo>
                    <a:pt x="5388" y="2705"/>
                    <a:pt x="5409" y="2705"/>
                    <a:pt x="5429" y="2685"/>
                  </a:cubicBezTo>
                  <a:cubicBezTo>
                    <a:pt x="5429" y="2685"/>
                    <a:pt x="5429" y="2685"/>
                    <a:pt x="5429" y="2664"/>
                  </a:cubicBezTo>
                  <a:cubicBezTo>
                    <a:pt x="5429" y="2664"/>
                    <a:pt x="5429" y="2623"/>
                    <a:pt x="5429" y="2603"/>
                  </a:cubicBezTo>
                  <a:cubicBezTo>
                    <a:pt x="5429" y="2603"/>
                    <a:pt x="5449" y="2562"/>
                    <a:pt x="5470" y="2562"/>
                  </a:cubicBezTo>
                  <a:cubicBezTo>
                    <a:pt x="5470" y="2562"/>
                    <a:pt x="5470" y="2541"/>
                    <a:pt x="5491" y="2541"/>
                  </a:cubicBezTo>
                  <a:cubicBezTo>
                    <a:pt x="5491" y="2541"/>
                    <a:pt x="5511" y="2521"/>
                    <a:pt x="5531" y="2521"/>
                  </a:cubicBezTo>
                  <a:cubicBezTo>
                    <a:pt x="5531" y="2500"/>
                    <a:pt x="5552" y="2480"/>
                    <a:pt x="5552" y="2480"/>
                  </a:cubicBezTo>
                  <a:cubicBezTo>
                    <a:pt x="5552" y="2459"/>
                    <a:pt x="5552" y="2439"/>
                    <a:pt x="5531" y="2439"/>
                  </a:cubicBezTo>
                  <a:cubicBezTo>
                    <a:pt x="5531" y="2418"/>
                    <a:pt x="5511" y="2398"/>
                    <a:pt x="5511" y="2377"/>
                  </a:cubicBezTo>
                  <a:cubicBezTo>
                    <a:pt x="5511" y="2377"/>
                    <a:pt x="5470" y="2377"/>
                    <a:pt x="5470" y="2357"/>
                  </a:cubicBezTo>
                  <a:lnTo>
                    <a:pt x="5449" y="2336"/>
                  </a:lnTo>
                  <a:cubicBezTo>
                    <a:pt x="5449" y="2316"/>
                    <a:pt x="5429" y="2295"/>
                    <a:pt x="5429" y="2275"/>
                  </a:cubicBezTo>
                  <a:cubicBezTo>
                    <a:pt x="5429" y="2254"/>
                    <a:pt x="5449" y="2213"/>
                    <a:pt x="5449" y="2193"/>
                  </a:cubicBezTo>
                  <a:cubicBezTo>
                    <a:pt x="5449" y="2172"/>
                    <a:pt x="5429" y="2152"/>
                    <a:pt x="5429" y="2131"/>
                  </a:cubicBezTo>
                  <a:cubicBezTo>
                    <a:pt x="5449" y="2131"/>
                    <a:pt x="5449" y="2111"/>
                    <a:pt x="5470" y="2111"/>
                  </a:cubicBezTo>
                  <a:lnTo>
                    <a:pt x="5491" y="2111"/>
                  </a:lnTo>
                  <a:cubicBezTo>
                    <a:pt x="5511" y="2111"/>
                    <a:pt x="5531" y="2111"/>
                    <a:pt x="5531" y="2111"/>
                  </a:cubicBezTo>
                  <a:cubicBezTo>
                    <a:pt x="5552" y="2111"/>
                    <a:pt x="5531" y="2131"/>
                    <a:pt x="5531" y="2131"/>
                  </a:cubicBezTo>
                  <a:cubicBezTo>
                    <a:pt x="5552" y="2152"/>
                    <a:pt x="5552" y="2172"/>
                    <a:pt x="5552" y="2172"/>
                  </a:cubicBezTo>
                  <a:cubicBezTo>
                    <a:pt x="5573" y="2193"/>
                    <a:pt x="5593" y="2193"/>
                    <a:pt x="5613" y="2193"/>
                  </a:cubicBezTo>
                  <a:cubicBezTo>
                    <a:pt x="5613" y="2193"/>
                    <a:pt x="5634" y="2193"/>
                    <a:pt x="5655" y="2193"/>
                  </a:cubicBezTo>
                  <a:cubicBezTo>
                    <a:pt x="5655" y="2193"/>
                    <a:pt x="5655" y="2193"/>
                    <a:pt x="5675" y="2213"/>
                  </a:cubicBezTo>
                  <a:cubicBezTo>
                    <a:pt x="5675" y="2213"/>
                    <a:pt x="5695" y="2213"/>
                    <a:pt x="5695" y="2193"/>
                  </a:cubicBezTo>
                  <a:lnTo>
                    <a:pt x="5716" y="2193"/>
                  </a:lnTo>
                  <a:cubicBezTo>
                    <a:pt x="5737" y="2172"/>
                    <a:pt x="5737" y="2172"/>
                    <a:pt x="5757" y="2152"/>
                  </a:cubicBezTo>
                  <a:lnTo>
                    <a:pt x="5757" y="2131"/>
                  </a:lnTo>
                  <a:cubicBezTo>
                    <a:pt x="5777" y="2131"/>
                    <a:pt x="5777" y="2111"/>
                    <a:pt x="5777" y="2111"/>
                  </a:cubicBezTo>
                  <a:lnTo>
                    <a:pt x="5798" y="2090"/>
                  </a:lnTo>
                  <a:lnTo>
                    <a:pt x="5798" y="2070"/>
                  </a:lnTo>
                  <a:cubicBezTo>
                    <a:pt x="5798" y="2050"/>
                    <a:pt x="5819" y="2029"/>
                    <a:pt x="5819" y="2029"/>
                  </a:cubicBezTo>
                  <a:cubicBezTo>
                    <a:pt x="5839" y="2029"/>
                    <a:pt x="5859" y="2029"/>
                    <a:pt x="5859" y="2029"/>
                  </a:cubicBezTo>
                  <a:cubicBezTo>
                    <a:pt x="5880" y="2029"/>
                    <a:pt x="5880" y="2008"/>
                    <a:pt x="5900" y="2008"/>
                  </a:cubicBezTo>
                  <a:lnTo>
                    <a:pt x="5921" y="2008"/>
                  </a:lnTo>
                  <a:cubicBezTo>
                    <a:pt x="5941" y="1988"/>
                    <a:pt x="5941" y="1968"/>
                    <a:pt x="5941" y="1968"/>
                  </a:cubicBezTo>
                  <a:cubicBezTo>
                    <a:pt x="5941" y="1968"/>
                    <a:pt x="5962" y="1968"/>
                    <a:pt x="5962" y="1947"/>
                  </a:cubicBezTo>
                  <a:lnTo>
                    <a:pt x="5982" y="1947"/>
                  </a:lnTo>
                  <a:cubicBezTo>
                    <a:pt x="6003" y="1926"/>
                    <a:pt x="5982" y="1906"/>
                    <a:pt x="5982" y="1906"/>
                  </a:cubicBezTo>
                  <a:cubicBezTo>
                    <a:pt x="5982" y="1906"/>
                    <a:pt x="5982" y="1886"/>
                    <a:pt x="5982" y="1865"/>
                  </a:cubicBezTo>
                  <a:cubicBezTo>
                    <a:pt x="5982" y="1865"/>
                    <a:pt x="5982" y="1844"/>
                    <a:pt x="5982" y="1824"/>
                  </a:cubicBezTo>
                  <a:cubicBezTo>
                    <a:pt x="5982" y="1804"/>
                    <a:pt x="6003" y="1783"/>
                    <a:pt x="6003" y="1762"/>
                  </a:cubicBezTo>
                  <a:cubicBezTo>
                    <a:pt x="6023" y="1762"/>
                    <a:pt x="6044" y="1762"/>
                    <a:pt x="6044" y="1762"/>
                  </a:cubicBezTo>
                  <a:lnTo>
                    <a:pt x="6064" y="1762"/>
                  </a:lnTo>
                  <a:cubicBezTo>
                    <a:pt x="6085" y="1762"/>
                    <a:pt x="6085" y="1762"/>
                    <a:pt x="6085" y="1742"/>
                  </a:cubicBezTo>
                  <a:lnTo>
                    <a:pt x="6085" y="1722"/>
                  </a:lnTo>
                  <a:cubicBezTo>
                    <a:pt x="6085" y="1722"/>
                    <a:pt x="6085" y="1701"/>
                    <a:pt x="6105" y="1680"/>
                  </a:cubicBezTo>
                  <a:cubicBezTo>
                    <a:pt x="6105" y="1680"/>
                    <a:pt x="6105" y="1680"/>
                    <a:pt x="6126" y="1701"/>
                  </a:cubicBezTo>
                  <a:lnTo>
                    <a:pt x="6126" y="1701"/>
                  </a:lnTo>
                  <a:cubicBezTo>
                    <a:pt x="6146" y="1722"/>
                    <a:pt x="6167" y="1722"/>
                    <a:pt x="6167" y="1722"/>
                  </a:cubicBezTo>
                  <a:lnTo>
                    <a:pt x="6187" y="1701"/>
                  </a:lnTo>
                  <a:cubicBezTo>
                    <a:pt x="6187" y="1701"/>
                    <a:pt x="6187" y="1680"/>
                    <a:pt x="6187" y="1660"/>
                  </a:cubicBezTo>
                  <a:lnTo>
                    <a:pt x="6208" y="1660"/>
                  </a:lnTo>
                  <a:lnTo>
                    <a:pt x="6228" y="1640"/>
                  </a:lnTo>
                  <a:lnTo>
                    <a:pt x="6249" y="1640"/>
                  </a:lnTo>
                  <a:lnTo>
                    <a:pt x="6269" y="1640"/>
                  </a:lnTo>
                  <a:cubicBezTo>
                    <a:pt x="6290" y="1640"/>
                    <a:pt x="6290" y="1640"/>
                    <a:pt x="6310" y="1640"/>
                  </a:cubicBezTo>
                  <a:cubicBezTo>
                    <a:pt x="6310" y="1660"/>
                    <a:pt x="6331" y="1660"/>
                    <a:pt x="6331" y="1660"/>
                  </a:cubicBezTo>
                  <a:cubicBezTo>
                    <a:pt x="6331" y="1660"/>
                    <a:pt x="6351" y="1680"/>
                    <a:pt x="6372" y="1680"/>
                  </a:cubicBezTo>
                  <a:cubicBezTo>
                    <a:pt x="6372" y="1680"/>
                    <a:pt x="6413" y="1680"/>
                    <a:pt x="6413" y="1660"/>
                  </a:cubicBezTo>
                  <a:cubicBezTo>
                    <a:pt x="6433" y="1660"/>
                    <a:pt x="6413" y="1640"/>
                    <a:pt x="6413" y="1619"/>
                  </a:cubicBezTo>
                  <a:cubicBezTo>
                    <a:pt x="6413" y="1619"/>
                    <a:pt x="6413" y="1598"/>
                    <a:pt x="6392" y="1578"/>
                  </a:cubicBezTo>
                  <a:lnTo>
                    <a:pt x="6372" y="1558"/>
                  </a:lnTo>
                  <a:cubicBezTo>
                    <a:pt x="6372" y="1558"/>
                    <a:pt x="6351" y="1537"/>
                    <a:pt x="6351" y="1516"/>
                  </a:cubicBezTo>
                  <a:cubicBezTo>
                    <a:pt x="6331" y="1516"/>
                    <a:pt x="6310" y="1496"/>
                    <a:pt x="6290" y="1496"/>
                  </a:cubicBezTo>
                  <a:cubicBezTo>
                    <a:pt x="6290" y="1476"/>
                    <a:pt x="6290" y="1455"/>
                    <a:pt x="6269" y="1455"/>
                  </a:cubicBezTo>
                  <a:cubicBezTo>
                    <a:pt x="6269" y="1455"/>
                    <a:pt x="6249" y="1434"/>
                    <a:pt x="6228" y="1434"/>
                  </a:cubicBezTo>
                  <a:cubicBezTo>
                    <a:pt x="6228" y="1434"/>
                    <a:pt x="6208" y="1414"/>
                    <a:pt x="6187" y="1414"/>
                  </a:cubicBezTo>
                  <a:lnTo>
                    <a:pt x="6167" y="1414"/>
                  </a:lnTo>
                  <a:cubicBezTo>
                    <a:pt x="6167" y="1394"/>
                    <a:pt x="6167" y="1394"/>
                    <a:pt x="6146" y="1373"/>
                  </a:cubicBezTo>
                  <a:cubicBezTo>
                    <a:pt x="6146" y="1373"/>
                    <a:pt x="6126" y="1353"/>
                    <a:pt x="6105" y="1353"/>
                  </a:cubicBezTo>
                  <a:lnTo>
                    <a:pt x="6085" y="1353"/>
                  </a:lnTo>
                  <a:cubicBezTo>
                    <a:pt x="6064" y="1353"/>
                    <a:pt x="6044" y="1353"/>
                    <a:pt x="6044" y="1353"/>
                  </a:cubicBezTo>
                  <a:lnTo>
                    <a:pt x="6023" y="1373"/>
                  </a:lnTo>
                  <a:cubicBezTo>
                    <a:pt x="6003" y="1394"/>
                    <a:pt x="6003" y="1394"/>
                    <a:pt x="6003" y="1414"/>
                  </a:cubicBezTo>
                  <a:lnTo>
                    <a:pt x="6003" y="1434"/>
                  </a:lnTo>
                  <a:cubicBezTo>
                    <a:pt x="6003" y="1434"/>
                    <a:pt x="6003" y="1455"/>
                    <a:pt x="5982" y="1455"/>
                  </a:cubicBezTo>
                  <a:cubicBezTo>
                    <a:pt x="5982" y="1455"/>
                    <a:pt x="5982" y="1455"/>
                    <a:pt x="5962" y="1455"/>
                  </a:cubicBezTo>
                  <a:cubicBezTo>
                    <a:pt x="5962" y="1455"/>
                    <a:pt x="5962" y="1434"/>
                    <a:pt x="5941" y="1414"/>
                  </a:cubicBezTo>
                  <a:lnTo>
                    <a:pt x="5921" y="1414"/>
                  </a:lnTo>
                  <a:lnTo>
                    <a:pt x="5900" y="1414"/>
                  </a:lnTo>
                  <a:lnTo>
                    <a:pt x="5880" y="1434"/>
                  </a:lnTo>
                  <a:lnTo>
                    <a:pt x="5859" y="1434"/>
                  </a:lnTo>
                  <a:cubicBezTo>
                    <a:pt x="5839" y="1434"/>
                    <a:pt x="5839" y="1434"/>
                    <a:pt x="5839" y="1434"/>
                  </a:cubicBezTo>
                  <a:cubicBezTo>
                    <a:pt x="5819" y="1434"/>
                    <a:pt x="5819" y="1455"/>
                    <a:pt x="5819" y="1455"/>
                  </a:cubicBezTo>
                  <a:lnTo>
                    <a:pt x="5819" y="1476"/>
                  </a:lnTo>
                  <a:lnTo>
                    <a:pt x="5798" y="1496"/>
                  </a:lnTo>
                  <a:cubicBezTo>
                    <a:pt x="5777" y="1496"/>
                    <a:pt x="5777" y="1496"/>
                    <a:pt x="5777" y="1496"/>
                  </a:cubicBezTo>
                  <a:cubicBezTo>
                    <a:pt x="5757" y="1496"/>
                    <a:pt x="5757" y="1476"/>
                    <a:pt x="5737" y="1455"/>
                  </a:cubicBezTo>
                  <a:lnTo>
                    <a:pt x="5737" y="1455"/>
                  </a:lnTo>
                  <a:cubicBezTo>
                    <a:pt x="5716" y="1455"/>
                    <a:pt x="5716" y="1455"/>
                    <a:pt x="5695" y="1434"/>
                  </a:cubicBezTo>
                  <a:lnTo>
                    <a:pt x="5695" y="1414"/>
                  </a:lnTo>
                  <a:cubicBezTo>
                    <a:pt x="5695" y="1394"/>
                    <a:pt x="5695" y="1353"/>
                    <a:pt x="5695" y="1353"/>
                  </a:cubicBezTo>
                  <a:cubicBezTo>
                    <a:pt x="5695" y="1332"/>
                    <a:pt x="5675" y="1312"/>
                    <a:pt x="5675" y="1312"/>
                  </a:cubicBezTo>
                  <a:cubicBezTo>
                    <a:pt x="5675" y="1292"/>
                    <a:pt x="5675" y="1271"/>
                    <a:pt x="5695" y="1250"/>
                  </a:cubicBezTo>
                  <a:cubicBezTo>
                    <a:pt x="5695" y="1250"/>
                    <a:pt x="5695" y="1250"/>
                    <a:pt x="5716" y="1250"/>
                  </a:cubicBezTo>
                  <a:cubicBezTo>
                    <a:pt x="5716" y="1230"/>
                    <a:pt x="5716" y="1250"/>
                    <a:pt x="5716" y="1250"/>
                  </a:cubicBezTo>
                  <a:cubicBezTo>
                    <a:pt x="5737" y="1230"/>
                    <a:pt x="5737" y="1230"/>
                    <a:pt x="5716" y="1210"/>
                  </a:cubicBezTo>
                  <a:lnTo>
                    <a:pt x="5716" y="1210"/>
                  </a:lnTo>
                  <a:cubicBezTo>
                    <a:pt x="5695" y="1189"/>
                    <a:pt x="5695" y="1210"/>
                    <a:pt x="5675" y="1189"/>
                  </a:cubicBezTo>
                  <a:lnTo>
                    <a:pt x="5675" y="1168"/>
                  </a:lnTo>
                  <a:cubicBezTo>
                    <a:pt x="5675" y="1168"/>
                    <a:pt x="5695" y="1148"/>
                    <a:pt x="5695" y="1128"/>
                  </a:cubicBezTo>
                  <a:lnTo>
                    <a:pt x="5695" y="1086"/>
                  </a:lnTo>
                  <a:cubicBezTo>
                    <a:pt x="5695" y="1066"/>
                    <a:pt x="5695" y="1066"/>
                    <a:pt x="5695" y="1046"/>
                  </a:cubicBezTo>
                  <a:lnTo>
                    <a:pt x="5695" y="1004"/>
                  </a:lnTo>
                  <a:cubicBezTo>
                    <a:pt x="5695" y="1004"/>
                    <a:pt x="5695" y="984"/>
                    <a:pt x="5716" y="984"/>
                  </a:cubicBezTo>
                  <a:cubicBezTo>
                    <a:pt x="5716" y="984"/>
                    <a:pt x="5737" y="1004"/>
                    <a:pt x="5757" y="1004"/>
                  </a:cubicBezTo>
                  <a:cubicBezTo>
                    <a:pt x="5757" y="1004"/>
                    <a:pt x="5777" y="1025"/>
                    <a:pt x="5798" y="1025"/>
                  </a:cubicBezTo>
                  <a:cubicBezTo>
                    <a:pt x="5798" y="1025"/>
                    <a:pt x="5819" y="1025"/>
                    <a:pt x="5839" y="1025"/>
                  </a:cubicBezTo>
                  <a:lnTo>
                    <a:pt x="5859" y="1025"/>
                  </a:lnTo>
                  <a:lnTo>
                    <a:pt x="5880" y="1025"/>
                  </a:lnTo>
                  <a:cubicBezTo>
                    <a:pt x="5900" y="1046"/>
                    <a:pt x="5900" y="1046"/>
                    <a:pt x="5900" y="1025"/>
                  </a:cubicBezTo>
                  <a:cubicBezTo>
                    <a:pt x="5921" y="1025"/>
                    <a:pt x="5921" y="1004"/>
                    <a:pt x="5921" y="1004"/>
                  </a:cubicBezTo>
                  <a:cubicBezTo>
                    <a:pt x="5921" y="984"/>
                    <a:pt x="5921" y="964"/>
                    <a:pt x="5921" y="964"/>
                  </a:cubicBezTo>
                  <a:cubicBezTo>
                    <a:pt x="5921" y="943"/>
                    <a:pt x="5941" y="922"/>
                    <a:pt x="5941" y="922"/>
                  </a:cubicBezTo>
                  <a:lnTo>
                    <a:pt x="5962" y="902"/>
                  </a:lnTo>
                  <a:cubicBezTo>
                    <a:pt x="5962" y="902"/>
                    <a:pt x="6003" y="902"/>
                    <a:pt x="6003" y="882"/>
                  </a:cubicBezTo>
                  <a:cubicBezTo>
                    <a:pt x="6023" y="882"/>
                    <a:pt x="6023" y="861"/>
                    <a:pt x="6023" y="840"/>
                  </a:cubicBezTo>
                  <a:cubicBezTo>
                    <a:pt x="6023" y="840"/>
                    <a:pt x="6003" y="820"/>
                    <a:pt x="5982" y="820"/>
                  </a:cubicBezTo>
                  <a:cubicBezTo>
                    <a:pt x="5982" y="800"/>
                    <a:pt x="5962" y="779"/>
                    <a:pt x="5962" y="779"/>
                  </a:cubicBezTo>
                  <a:cubicBezTo>
                    <a:pt x="5962" y="758"/>
                    <a:pt x="5962" y="718"/>
                    <a:pt x="5962" y="718"/>
                  </a:cubicBezTo>
                  <a:cubicBezTo>
                    <a:pt x="5962" y="677"/>
                    <a:pt x="5962" y="615"/>
                    <a:pt x="5962" y="595"/>
                  </a:cubicBezTo>
                  <a:cubicBezTo>
                    <a:pt x="5962" y="574"/>
                    <a:pt x="5962" y="513"/>
                    <a:pt x="5982" y="492"/>
                  </a:cubicBezTo>
                  <a:cubicBezTo>
                    <a:pt x="5982" y="472"/>
                    <a:pt x="5982" y="431"/>
                    <a:pt x="6003" y="410"/>
                  </a:cubicBezTo>
                  <a:cubicBezTo>
                    <a:pt x="6003" y="410"/>
                    <a:pt x="6003" y="369"/>
                    <a:pt x="6003" y="349"/>
                  </a:cubicBezTo>
                  <a:cubicBezTo>
                    <a:pt x="6003" y="328"/>
                    <a:pt x="5962" y="328"/>
                    <a:pt x="5962" y="328"/>
                  </a:cubicBezTo>
                  <a:cubicBezTo>
                    <a:pt x="5962" y="308"/>
                    <a:pt x="5962" y="287"/>
                    <a:pt x="5962" y="267"/>
                  </a:cubicBezTo>
                  <a:lnTo>
                    <a:pt x="5962" y="246"/>
                  </a:lnTo>
                  <a:lnTo>
                    <a:pt x="5921" y="226"/>
                  </a:lnTo>
                  <a:cubicBezTo>
                    <a:pt x="5900" y="226"/>
                    <a:pt x="5900" y="246"/>
                    <a:pt x="5900" y="246"/>
                  </a:cubicBezTo>
                  <a:cubicBezTo>
                    <a:pt x="5900" y="246"/>
                    <a:pt x="5880" y="246"/>
                    <a:pt x="5859" y="246"/>
                  </a:cubicBezTo>
                  <a:cubicBezTo>
                    <a:pt x="5859" y="226"/>
                    <a:pt x="5859" y="205"/>
                    <a:pt x="5859" y="205"/>
                  </a:cubicBezTo>
                  <a:cubicBezTo>
                    <a:pt x="5859" y="185"/>
                    <a:pt x="5880" y="185"/>
                    <a:pt x="5880" y="164"/>
                  </a:cubicBezTo>
                  <a:cubicBezTo>
                    <a:pt x="5880" y="164"/>
                    <a:pt x="5880" y="144"/>
                    <a:pt x="5900" y="144"/>
                  </a:cubicBezTo>
                  <a:cubicBezTo>
                    <a:pt x="5900" y="123"/>
                    <a:pt x="5900" y="103"/>
                    <a:pt x="5900" y="82"/>
                  </a:cubicBezTo>
                  <a:cubicBezTo>
                    <a:pt x="5921" y="82"/>
                    <a:pt x="5941" y="82"/>
                    <a:pt x="5941" y="82"/>
                  </a:cubicBezTo>
                  <a:cubicBezTo>
                    <a:pt x="5962" y="62"/>
                    <a:pt x="5982" y="62"/>
                    <a:pt x="6003" y="62"/>
                  </a:cubicBezTo>
                  <a:cubicBezTo>
                    <a:pt x="6003" y="62"/>
                    <a:pt x="6023" y="62"/>
                    <a:pt x="6023" y="41"/>
                  </a:cubicBezTo>
                  <a:cubicBezTo>
                    <a:pt x="6023" y="41"/>
                    <a:pt x="6044" y="41"/>
                    <a:pt x="6044" y="21"/>
                  </a:cubicBezTo>
                  <a:cubicBezTo>
                    <a:pt x="6064" y="21"/>
                    <a:pt x="6085" y="21"/>
                    <a:pt x="6105" y="21"/>
                  </a:cubicBezTo>
                  <a:lnTo>
                    <a:pt x="6126" y="21"/>
                  </a:lnTo>
                  <a:cubicBezTo>
                    <a:pt x="6146" y="0"/>
                    <a:pt x="6167" y="0"/>
                    <a:pt x="6187" y="0"/>
                  </a:cubicBezTo>
                  <a:cubicBezTo>
                    <a:pt x="6208" y="0"/>
                    <a:pt x="6249" y="21"/>
                    <a:pt x="6269" y="21"/>
                  </a:cubicBezTo>
                  <a:cubicBezTo>
                    <a:pt x="6290" y="21"/>
                    <a:pt x="6331" y="21"/>
                    <a:pt x="6351" y="41"/>
                  </a:cubicBezTo>
                  <a:cubicBezTo>
                    <a:pt x="6351" y="41"/>
                    <a:pt x="6372" y="62"/>
                    <a:pt x="6392" y="62"/>
                  </a:cubicBezTo>
                  <a:lnTo>
                    <a:pt x="6413" y="82"/>
                  </a:lnTo>
                  <a:cubicBezTo>
                    <a:pt x="6433" y="82"/>
                    <a:pt x="6454" y="82"/>
                    <a:pt x="6474" y="82"/>
                  </a:cubicBezTo>
                  <a:lnTo>
                    <a:pt x="6495" y="62"/>
                  </a:lnTo>
                  <a:lnTo>
                    <a:pt x="6515" y="62"/>
                  </a:lnTo>
                  <a:cubicBezTo>
                    <a:pt x="6536" y="62"/>
                    <a:pt x="6556" y="62"/>
                    <a:pt x="6556" y="82"/>
                  </a:cubicBezTo>
                  <a:cubicBezTo>
                    <a:pt x="6556" y="82"/>
                    <a:pt x="6577" y="82"/>
                    <a:pt x="6577" y="103"/>
                  </a:cubicBezTo>
                  <a:cubicBezTo>
                    <a:pt x="6577" y="103"/>
                    <a:pt x="6597" y="103"/>
                    <a:pt x="6597" y="123"/>
                  </a:cubicBezTo>
                  <a:cubicBezTo>
                    <a:pt x="6618" y="123"/>
                    <a:pt x="6618" y="123"/>
                    <a:pt x="6638" y="123"/>
                  </a:cubicBezTo>
                  <a:cubicBezTo>
                    <a:pt x="6638" y="103"/>
                    <a:pt x="6638" y="103"/>
                    <a:pt x="6638" y="103"/>
                  </a:cubicBezTo>
                  <a:cubicBezTo>
                    <a:pt x="6658" y="103"/>
                    <a:pt x="6658" y="82"/>
                    <a:pt x="6679" y="82"/>
                  </a:cubicBezTo>
                  <a:lnTo>
                    <a:pt x="6700" y="103"/>
                  </a:lnTo>
                  <a:cubicBezTo>
                    <a:pt x="6700" y="123"/>
                    <a:pt x="6679" y="144"/>
                    <a:pt x="6679" y="144"/>
                  </a:cubicBezTo>
                  <a:lnTo>
                    <a:pt x="6700" y="164"/>
                  </a:lnTo>
                  <a:cubicBezTo>
                    <a:pt x="6720" y="164"/>
                    <a:pt x="6740" y="185"/>
                    <a:pt x="6740" y="185"/>
                  </a:cubicBezTo>
                  <a:lnTo>
                    <a:pt x="6761" y="205"/>
                  </a:lnTo>
                  <a:cubicBezTo>
                    <a:pt x="6782" y="205"/>
                    <a:pt x="6782" y="226"/>
                    <a:pt x="6782" y="246"/>
                  </a:cubicBezTo>
                  <a:lnTo>
                    <a:pt x="6802" y="267"/>
                  </a:lnTo>
                  <a:cubicBezTo>
                    <a:pt x="6802" y="267"/>
                    <a:pt x="6822" y="287"/>
                    <a:pt x="6843" y="287"/>
                  </a:cubicBezTo>
                  <a:cubicBezTo>
                    <a:pt x="6843" y="308"/>
                    <a:pt x="6864" y="308"/>
                    <a:pt x="6884" y="308"/>
                  </a:cubicBezTo>
                  <a:cubicBezTo>
                    <a:pt x="6884" y="328"/>
                    <a:pt x="6884" y="349"/>
                    <a:pt x="6884" y="369"/>
                  </a:cubicBezTo>
                  <a:cubicBezTo>
                    <a:pt x="6884" y="369"/>
                    <a:pt x="6884" y="390"/>
                    <a:pt x="6884" y="410"/>
                  </a:cubicBezTo>
                  <a:cubicBezTo>
                    <a:pt x="6884" y="410"/>
                    <a:pt x="6904" y="410"/>
                    <a:pt x="6925" y="431"/>
                  </a:cubicBezTo>
                  <a:cubicBezTo>
                    <a:pt x="6925" y="431"/>
                    <a:pt x="6946" y="451"/>
                    <a:pt x="6946" y="472"/>
                  </a:cubicBezTo>
                  <a:cubicBezTo>
                    <a:pt x="6966" y="472"/>
                    <a:pt x="6966" y="492"/>
                    <a:pt x="6966" y="492"/>
                  </a:cubicBezTo>
                  <a:cubicBezTo>
                    <a:pt x="6966" y="513"/>
                    <a:pt x="6966" y="513"/>
                    <a:pt x="6986" y="533"/>
                  </a:cubicBezTo>
                  <a:lnTo>
                    <a:pt x="7007" y="533"/>
                  </a:lnTo>
                  <a:cubicBezTo>
                    <a:pt x="7028" y="533"/>
                    <a:pt x="7028" y="533"/>
                    <a:pt x="7048" y="533"/>
                  </a:cubicBezTo>
                  <a:lnTo>
                    <a:pt x="7048" y="554"/>
                  </a:lnTo>
                  <a:cubicBezTo>
                    <a:pt x="7068" y="574"/>
                    <a:pt x="7068" y="595"/>
                    <a:pt x="7068" y="595"/>
                  </a:cubicBezTo>
                  <a:cubicBezTo>
                    <a:pt x="7089" y="595"/>
                    <a:pt x="7089" y="595"/>
                    <a:pt x="7110" y="615"/>
                  </a:cubicBezTo>
                  <a:lnTo>
                    <a:pt x="7130" y="636"/>
                  </a:lnTo>
                  <a:cubicBezTo>
                    <a:pt x="7130" y="656"/>
                    <a:pt x="7171" y="677"/>
                    <a:pt x="7171" y="697"/>
                  </a:cubicBezTo>
                  <a:cubicBezTo>
                    <a:pt x="7192" y="697"/>
                    <a:pt x="7192" y="718"/>
                    <a:pt x="7192" y="718"/>
                  </a:cubicBezTo>
                  <a:cubicBezTo>
                    <a:pt x="7212" y="738"/>
                    <a:pt x="7212" y="758"/>
                    <a:pt x="7212" y="779"/>
                  </a:cubicBezTo>
                  <a:cubicBezTo>
                    <a:pt x="7212" y="779"/>
                    <a:pt x="7232" y="800"/>
                    <a:pt x="7232" y="820"/>
                  </a:cubicBezTo>
                  <a:cubicBezTo>
                    <a:pt x="7253" y="820"/>
                    <a:pt x="7274" y="840"/>
                    <a:pt x="7294" y="840"/>
                  </a:cubicBezTo>
                  <a:cubicBezTo>
                    <a:pt x="7294" y="861"/>
                    <a:pt x="7314" y="861"/>
                    <a:pt x="7335" y="861"/>
                  </a:cubicBezTo>
                  <a:cubicBezTo>
                    <a:pt x="7356" y="861"/>
                    <a:pt x="7376" y="861"/>
                    <a:pt x="7396" y="840"/>
                  </a:cubicBezTo>
                  <a:lnTo>
                    <a:pt x="7416" y="840"/>
                  </a:lnTo>
                  <a:cubicBezTo>
                    <a:pt x="7437" y="861"/>
                    <a:pt x="7458" y="882"/>
                    <a:pt x="7458" y="902"/>
                  </a:cubicBezTo>
                  <a:cubicBezTo>
                    <a:pt x="7478" y="902"/>
                    <a:pt x="7519" y="902"/>
                    <a:pt x="7519" y="902"/>
                  </a:cubicBezTo>
                  <a:cubicBezTo>
                    <a:pt x="7540" y="902"/>
                    <a:pt x="7540" y="902"/>
                    <a:pt x="7560" y="902"/>
                  </a:cubicBezTo>
                  <a:lnTo>
                    <a:pt x="7580" y="922"/>
                  </a:lnTo>
                  <a:cubicBezTo>
                    <a:pt x="7580" y="922"/>
                    <a:pt x="7601" y="922"/>
                    <a:pt x="7622" y="943"/>
                  </a:cubicBezTo>
                  <a:lnTo>
                    <a:pt x="7642" y="964"/>
                  </a:lnTo>
                  <a:cubicBezTo>
                    <a:pt x="7662" y="964"/>
                    <a:pt x="7683" y="984"/>
                    <a:pt x="7683" y="984"/>
                  </a:cubicBezTo>
                  <a:cubicBezTo>
                    <a:pt x="7704" y="984"/>
                    <a:pt x="7765" y="984"/>
                    <a:pt x="7786" y="984"/>
                  </a:cubicBezTo>
                  <a:cubicBezTo>
                    <a:pt x="7786" y="984"/>
                    <a:pt x="7786" y="1004"/>
                    <a:pt x="7806" y="1004"/>
                  </a:cubicBezTo>
                  <a:lnTo>
                    <a:pt x="7806" y="1025"/>
                  </a:lnTo>
                  <a:cubicBezTo>
                    <a:pt x="7826" y="1046"/>
                    <a:pt x="7826" y="1066"/>
                    <a:pt x="7826" y="1066"/>
                  </a:cubicBezTo>
                  <a:cubicBezTo>
                    <a:pt x="7847" y="1066"/>
                    <a:pt x="7847" y="1066"/>
                    <a:pt x="7868" y="1086"/>
                  </a:cubicBezTo>
                  <a:lnTo>
                    <a:pt x="7888" y="1086"/>
                  </a:lnTo>
                  <a:cubicBezTo>
                    <a:pt x="7888" y="1107"/>
                    <a:pt x="7908" y="1128"/>
                    <a:pt x="7908" y="1148"/>
                  </a:cubicBezTo>
                  <a:lnTo>
                    <a:pt x="7908" y="1168"/>
                  </a:lnTo>
                  <a:cubicBezTo>
                    <a:pt x="7908" y="1189"/>
                    <a:pt x="7908" y="1210"/>
                    <a:pt x="7929" y="1210"/>
                  </a:cubicBezTo>
                  <a:cubicBezTo>
                    <a:pt x="7929" y="1210"/>
                    <a:pt x="7950" y="1230"/>
                    <a:pt x="7970" y="1230"/>
                  </a:cubicBezTo>
                  <a:cubicBezTo>
                    <a:pt x="7990" y="1230"/>
                    <a:pt x="8011" y="1230"/>
                    <a:pt x="8032" y="1230"/>
                  </a:cubicBezTo>
                  <a:cubicBezTo>
                    <a:pt x="8032" y="1230"/>
                    <a:pt x="8052" y="1210"/>
                    <a:pt x="8072" y="1210"/>
                  </a:cubicBezTo>
                  <a:cubicBezTo>
                    <a:pt x="8093" y="1210"/>
                    <a:pt x="8114" y="1230"/>
                    <a:pt x="8134" y="1230"/>
                  </a:cubicBezTo>
                  <a:cubicBezTo>
                    <a:pt x="8154" y="1230"/>
                    <a:pt x="8175" y="1230"/>
                    <a:pt x="8195" y="1210"/>
                  </a:cubicBezTo>
                  <a:cubicBezTo>
                    <a:pt x="8216" y="1210"/>
                    <a:pt x="8216" y="1189"/>
                    <a:pt x="8216" y="1168"/>
                  </a:cubicBezTo>
                  <a:cubicBezTo>
                    <a:pt x="8216" y="1168"/>
                    <a:pt x="8236" y="1148"/>
                    <a:pt x="8257" y="1148"/>
                  </a:cubicBezTo>
                  <a:lnTo>
                    <a:pt x="8277" y="1148"/>
                  </a:lnTo>
                  <a:cubicBezTo>
                    <a:pt x="8298" y="1128"/>
                    <a:pt x="8298" y="1128"/>
                    <a:pt x="8318" y="1107"/>
                  </a:cubicBezTo>
                  <a:cubicBezTo>
                    <a:pt x="8318" y="1107"/>
                    <a:pt x="8339" y="1086"/>
                    <a:pt x="8359" y="1086"/>
                  </a:cubicBezTo>
                  <a:cubicBezTo>
                    <a:pt x="8359" y="1066"/>
                    <a:pt x="8400" y="1086"/>
                    <a:pt x="8400" y="1066"/>
                  </a:cubicBezTo>
                  <a:cubicBezTo>
                    <a:pt x="8421" y="1066"/>
                    <a:pt x="8421" y="1046"/>
                    <a:pt x="8441" y="1046"/>
                  </a:cubicBezTo>
                  <a:lnTo>
                    <a:pt x="8462" y="1086"/>
                  </a:lnTo>
                  <a:cubicBezTo>
                    <a:pt x="8462" y="1107"/>
                    <a:pt x="8441" y="1128"/>
                    <a:pt x="8441" y="1128"/>
                  </a:cubicBezTo>
                  <a:cubicBezTo>
                    <a:pt x="8441" y="1148"/>
                    <a:pt x="8462" y="1148"/>
                    <a:pt x="8462" y="1148"/>
                  </a:cubicBezTo>
                  <a:cubicBezTo>
                    <a:pt x="8462" y="1168"/>
                    <a:pt x="8482" y="1168"/>
                    <a:pt x="8482" y="1168"/>
                  </a:cubicBezTo>
                  <a:cubicBezTo>
                    <a:pt x="8503" y="1189"/>
                    <a:pt x="8503" y="1210"/>
                    <a:pt x="8503" y="1210"/>
                  </a:cubicBezTo>
                  <a:cubicBezTo>
                    <a:pt x="8503" y="1230"/>
                    <a:pt x="8523" y="1250"/>
                    <a:pt x="8503" y="1271"/>
                  </a:cubicBezTo>
                  <a:cubicBezTo>
                    <a:pt x="8503" y="1271"/>
                    <a:pt x="8503" y="1292"/>
                    <a:pt x="8482" y="1292"/>
                  </a:cubicBezTo>
                  <a:cubicBezTo>
                    <a:pt x="8482" y="1292"/>
                    <a:pt x="8482" y="1312"/>
                    <a:pt x="8482" y="1332"/>
                  </a:cubicBezTo>
                  <a:lnTo>
                    <a:pt x="8482" y="1353"/>
                  </a:lnTo>
                  <a:cubicBezTo>
                    <a:pt x="8482" y="1373"/>
                    <a:pt x="8503" y="1373"/>
                    <a:pt x="8523" y="1373"/>
                  </a:cubicBezTo>
                  <a:cubicBezTo>
                    <a:pt x="8523" y="1373"/>
                    <a:pt x="8523" y="1414"/>
                    <a:pt x="8544" y="1414"/>
                  </a:cubicBezTo>
                  <a:cubicBezTo>
                    <a:pt x="8544" y="1434"/>
                    <a:pt x="8523" y="1455"/>
                    <a:pt x="8544" y="1476"/>
                  </a:cubicBezTo>
                  <a:lnTo>
                    <a:pt x="8544" y="1496"/>
                  </a:lnTo>
                  <a:cubicBezTo>
                    <a:pt x="8564" y="1516"/>
                    <a:pt x="8564" y="1558"/>
                    <a:pt x="8564" y="1578"/>
                  </a:cubicBezTo>
                  <a:cubicBezTo>
                    <a:pt x="8564" y="1578"/>
                    <a:pt x="8564" y="1619"/>
                    <a:pt x="8564" y="1640"/>
                  </a:cubicBezTo>
                  <a:cubicBezTo>
                    <a:pt x="8564" y="1660"/>
                    <a:pt x="8564" y="1701"/>
                    <a:pt x="8564" y="1722"/>
                  </a:cubicBezTo>
                  <a:cubicBezTo>
                    <a:pt x="8564" y="1742"/>
                    <a:pt x="8544" y="1783"/>
                    <a:pt x="8564" y="1783"/>
                  </a:cubicBezTo>
                  <a:cubicBezTo>
                    <a:pt x="8564" y="1804"/>
                    <a:pt x="8585" y="1804"/>
                    <a:pt x="8585" y="1824"/>
                  </a:cubicBezTo>
                  <a:cubicBezTo>
                    <a:pt x="8585" y="1824"/>
                    <a:pt x="8585" y="1844"/>
                    <a:pt x="8564" y="1844"/>
                  </a:cubicBezTo>
                  <a:cubicBezTo>
                    <a:pt x="8564" y="1865"/>
                    <a:pt x="8544" y="1844"/>
                    <a:pt x="8544" y="1844"/>
                  </a:cubicBezTo>
                  <a:cubicBezTo>
                    <a:pt x="8544" y="1844"/>
                    <a:pt x="8544" y="1865"/>
                    <a:pt x="8523" y="1865"/>
                  </a:cubicBezTo>
                  <a:lnTo>
                    <a:pt x="8482" y="1844"/>
                  </a:lnTo>
                  <a:cubicBezTo>
                    <a:pt x="8462" y="1824"/>
                    <a:pt x="8441" y="1824"/>
                    <a:pt x="8441" y="1824"/>
                  </a:cubicBezTo>
                  <a:cubicBezTo>
                    <a:pt x="8421" y="1824"/>
                    <a:pt x="8421" y="1804"/>
                    <a:pt x="8400" y="1804"/>
                  </a:cubicBezTo>
                  <a:lnTo>
                    <a:pt x="8380" y="1804"/>
                  </a:lnTo>
                  <a:cubicBezTo>
                    <a:pt x="8359" y="1804"/>
                    <a:pt x="8339" y="1804"/>
                    <a:pt x="8339" y="1824"/>
                  </a:cubicBezTo>
                  <a:lnTo>
                    <a:pt x="8339" y="1844"/>
                  </a:lnTo>
                  <a:cubicBezTo>
                    <a:pt x="8339" y="1865"/>
                    <a:pt x="8339" y="1886"/>
                    <a:pt x="8339" y="1886"/>
                  </a:cubicBezTo>
                  <a:cubicBezTo>
                    <a:pt x="8339" y="1906"/>
                    <a:pt x="8318" y="1926"/>
                    <a:pt x="8318" y="1947"/>
                  </a:cubicBezTo>
                  <a:cubicBezTo>
                    <a:pt x="8318" y="1947"/>
                    <a:pt x="8339" y="1947"/>
                    <a:pt x="8339" y="1968"/>
                  </a:cubicBezTo>
                  <a:lnTo>
                    <a:pt x="8359" y="1988"/>
                  </a:lnTo>
                  <a:cubicBezTo>
                    <a:pt x="8359" y="1988"/>
                    <a:pt x="8380" y="1988"/>
                    <a:pt x="8380" y="2008"/>
                  </a:cubicBezTo>
                  <a:lnTo>
                    <a:pt x="8400" y="2029"/>
                  </a:lnTo>
                  <a:cubicBezTo>
                    <a:pt x="8400" y="2050"/>
                    <a:pt x="8400" y="2070"/>
                    <a:pt x="8400" y="2070"/>
                  </a:cubicBezTo>
                  <a:cubicBezTo>
                    <a:pt x="8421" y="2090"/>
                    <a:pt x="8421" y="2131"/>
                    <a:pt x="8441" y="2131"/>
                  </a:cubicBezTo>
                  <a:cubicBezTo>
                    <a:pt x="8441" y="2152"/>
                    <a:pt x="8441" y="2172"/>
                    <a:pt x="8441" y="2193"/>
                  </a:cubicBezTo>
                  <a:lnTo>
                    <a:pt x="8462" y="2213"/>
                  </a:lnTo>
                  <a:cubicBezTo>
                    <a:pt x="8482" y="2234"/>
                    <a:pt x="8482" y="2254"/>
                    <a:pt x="8482" y="2254"/>
                  </a:cubicBezTo>
                  <a:cubicBezTo>
                    <a:pt x="8482" y="2275"/>
                    <a:pt x="8482" y="2295"/>
                    <a:pt x="8482" y="2316"/>
                  </a:cubicBezTo>
                  <a:cubicBezTo>
                    <a:pt x="8482" y="2336"/>
                    <a:pt x="8482" y="2357"/>
                    <a:pt x="8482" y="2357"/>
                  </a:cubicBezTo>
                  <a:cubicBezTo>
                    <a:pt x="8482" y="2377"/>
                    <a:pt x="8462" y="2398"/>
                    <a:pt x="8462" y="2398"/>
                  </a:cubicBezTo>
                  <a:cubicBezTo>
                    <a:pt x="8462" y="2398"/>
                    <a:pt x="8462" y="2418"/>
                    <a:pt x="8441" y="2439"/>
                  </a:cubicBezTo>
                  <a:cubicBezTo>
                    <a:pt x="8441" y="2418"/>
                    <a:pt x="8441" y="2418"/>
                    <a:pt x="8441" y="2418"/>
                  </a:cubicBezTo>
                  <a:cubicBezTo>
                    <a:pt x="8441" y="2418"/>
                    <a:pt x="8421" y="2418"/>
                    <a:pt x="8400" y="2418"/>
                  </a:cubicBezTo>
                  <a:cubicBezTo>
                    <a:pt x="8400" y="2418"/>
                    <a:pt x="8400" y="2418"/>
                    <a:pt x="8380" y="2418"/>
                  </a:cubicBezTo>
                  <a:lnTo>
                    <a:pt x="8380" y="2398"/>
                  </a:lnTo>
                  <a:lnTo>
                    <a:pt x="8359" y="2377"/>
                  </a:lnTo>
                  <a:cubicBezTo>
                    <a:pt x="8339" y="2377"/>
                    <a:pt x="8339" y="2377"/>
                    <a:pt x="8318" y="2377"/>
                  </a:cubicBezTo>
                  <a:cubicBezTo>
                    <a:pt x="8318" y="2398"/>
                    <a:pt x="8318" y="2398"/>
                    <a:pt x="8318" y="2398"/>
                  </a:cubicBezTo>
                  <a:cubicBezTo>
                    <a:pt x="8318" y="2418"/>
                    <a:pt x="8318" y="2418"/>
                    <a:pt x="8318" y="2418"/>
                  </a:cubicBezTo>
                  <a:cubicBezTo>
                    <a:pt x="8339" y="2439"/>
                    <a:pt x="8339" y="2439"/>
                    <a:pt x="8339" y="2459"/>
                  </a:cubicBezTo>
                  <a:lnTo>
                    <a:pt x="8339" y="2480"/>
                  </a:lnTo>
                  <a:lnTo>
                    <a:pt x="8318" y="2500"/>
                  </a:lnTo>
                  <a:cubicBezTo>
                    <a:pt x="8298" y="2500"/>
                    <a:pt x="8298" y="2500"/>
                    <a:pt x="8277" y="2521"/>
                  </a:cubicBezTo>
                  <a:lnTo>
                    <a:pt x="8277" y="2541"/>
                  </a:lnTo>
                  <a:cubicBezTo>
                    <a:pt x="8277" y="2562"/>
                    <a:pt x="8277" y="2562"/>
                    <a:pt x="8277" y="2582"/>
                  </a:cubicBezTo>
                  <a:cubicBezTo>
                    <a:pt x="8277" y="2582"/>
                    <a:pt x="8257" y="2582"/>
                    <a:pt x="8257" y="2603"/>
                  </a:cubicBezTo>
                  <a:cubicBezTo>
                    <a:pt x="8236" y="2603"/>
                    <a:pt x="8236" y="2623"/>
                    <a:pt x="8216" y="2623"/>
                  </a:cubicBezTo>
                  <a:lnTo>
                    <a:pt x="8195" y="2623"/>
                  </a:lnTo>
                  <a:cubicBezTo>
                    <a:pt x="8175" y="2623"/>
                    <a:pt x="8154" y="2603"/>
                    <a:pt x="8154" y="2623"/>
                  </a:cubicBezTo>
                  <a:lnTo>
                    <a:pt x="8134" y="2623"/>
                  </a:lnTo>
                  <a:cubicBezTo>
                    <a:pt x="8134" y="2644"/>
                    <a:pt x="8134" y="2644"/>
                    <a:pt x="8134" y="2644"/>
                  </a:cubicBezTo>
                  <a:cubicBezTo>
                    <a:pt x="8154" y="2664"/>
                    <a:pt x="8154" y="2664"/>
                    <a:pt x="8154" y="2664"/>
                  </a:cubicBezTo>
                  <a:cubicBezTo>
                    <a:pt x="8154" y="2685"/>
                    <a:pt x="8175" y="2685"/>
                    <a:pt x="8175" y="2685"/>
                  </a:cubicBezTo>
                  <a:lnTo>
                    <a:pt x="8195" y="2705"/>
                  </a:lnTo>
                  <a:cubicBezTo>
                    <a:pt x="8195" y="2705"/>
                    <a:pt x="8195" y="2726"/>
                    <a:pt x="8195" y="2746"/>
                  </a:cubicBezTo>
                  <a:cubicBezTo>
                    <a:pt x="8175" y="2746"/>
                    <a:pt x="8175" y="2746"/>
                    <a:pt x="8154" y="2746"/>
                  </a:cubicBezTo>
                  <a:cubicBezTo>
                    <a:pt x="8154" y="2767"/>
                    <a:pt x="8134" y="2767"/>
                    <a:pt x="8114" y="2767"/>
                  </a:cubicBezTo>
                  <a:cubicBezTo>
                    <a:pt x="8093" y="2767"/>
                    <a:pt x="8072" y="2767"/>
                    <a:pt x="8052" y="2767"/>
                  </a:cubicBezTo>
                  <a:lnTo>
                    <a:pt x="8032" y="2767"/>
                  </a:lnTo>
                  <a:cubicBezTo>
                    <a:pt x="8011" y="2767"/>
                    <a:pt x="8011" y="2746"/>
                    <a:pt x="7990" y="2746"/>
                  </a:cubicBezTo>
                  <a:cubicBezTo>
                    <a:pt x="7990" y="2746"/>
                    <a:pt x="7970" y="2746"/>
                    <a:pt x="7950" y="2746"/>
                  </a:cubicBezTo>
                  <a:lnTo>
                    <a:pt x="7950" y="2767"/>
                  </a:lnTo>
                  <a:lnTo>
                    <a:pt x="7950" y="2787"/>
                  </a:lnTo>
                  <a:cubicBezTo>
                    <a:pt x="7950" y="2807"/>
                    <a:pt x="7929" y="2807"/>
                    <a:pt x="7929" y="2828"/>
                  </a:cubicBezTo>
                  <a:lnTo>
                    <a:pt x="7929" y="2828"/>
                  </a:lnTo>
                  <a:cubicBezTo>
                    <a:pt x="7908" y="2828"/>
                    <a:pt x="7908" y="2849"/>
                    <a:pt x="7908" y="2849"/>
                  </a:cubicBezTo>
                  <a:cubicBezTo>
                    <a:pt x="7908" y="2849"/>
                    <a:pt x="7908" y="2869"/>
                    <a:pt x="7908" y="2889"/>
                  </a:cubicBezTo>
                  <a:cubicBezTo>
                    <a:pt x="7908" y="2889"/>
                    <a:pt x="7908" y="2910"/>
                    <a:pt x="7888" y="2931"/>
                  </a:cubicBezTo>
                  <a:cubicBezTo>
                    <a:pt x="7888" y="2931"/>
                    <a:pt x="7888" y="2931"/>
                    <a:pt x="7868" y="2951"/>
                  </a:cubicBezTo>
                  <a:lnTo>
                    <a:pt x="7847" y="2951"/>
                  </a:lnTo>
                  <a:cubicBezTo>
                    <a:pt x="7847" y="2951"/>
                    <a:pt x="7847" y="2971"/>
                    <a:pt x="7847" y="2992"/>
                  </a:cubicBezTo>
                  <a:cubicBezTo>
                    <a:pt x="7826" y="2992"/>
                    <a:pt x="7826" y="2992"/>
                    <a:pt x="7806" y="2992"/>
                  </a:cubicBezTo>
                  <a:cubicBezTo>
                    <a:pt x="7806" y="3013"/>
                    <a:pt x="7806" y="3013"/>
                    <a:pt x="7786" y="3033"/>
                  </a:cubicBezTo>
                  <a:cubicBezTo>
                    <a:pt x="7786" y="3053"/>
                    <a:pt x="7786" y="3074"/>
                    <a:pt x="7765" y="3095"/>
                  </a:cubicBezTo>
                  <a:lnTo>
                    <a:pt x="7744" y="3095"/>
                  </a:lnTo>
                  <a:cubicBezTo>
                    <a:pt x="7744" y="3115"/>
                    <a:pt x="7744" y="3135"/>
                    <a:pt x="7744" y="3135"/>
                  </a:cubicBezTo>
                  <a:lnTo>
                    <a:pt x="7724" y="3156"/>
                  </a:lnTo>
                  <a:lnTo>
                    <a:pt x="7724" y="3177"/>
                  </a:lnTo>
                  <a:lnTo>
                    <a:pt x="7724" y="3177"/>
                  </a:lnTo>
                  <a:lnTo>
                    <a:pt x="7724" y="3197"/>
                  </a:lnTo>
                  <a:cubicBezTo>
                    <a:pt x="7724" y="3197"/>
                    <a:pt x="7724" y="3197"/>
                    <a:pt x="7704" y="3197"/>
                  </a:cubicBezTo>
                  <a:cubicBezTo>
                    <a:pt x="7704" y="3197"/>
                    <a:pt x="7704" y="3197"/>
                    <a:pt x="7704" y="3217"/>
                  </a:cubicBezTo>
                  <a:cubicBezTo>
                    <a:pt x="7683" y="3217"/>
                    <a:pt x="7683" y="3217"/>
                    <a:pt x="7662" y="3217"/>
                  </a:cubicBezTo>
                  <a:lnTo>
                    <a:pt x="7662" y="3197"/>
                  </a:lnTo>
                  <a:cubicBezTo>
                    <a:pt x="7642" y="3217"/>
                    <a:pt x="7642" y="3217"/>
                    <a:pt x="7622" y="3217"/>
                  </a:cubicBezTo>
                  <a:cubicBezTo>
                    <a:pt x="7622" y="3238"/>
                    <a:pt x="7601" y="3217"/>
                    <a:pt x="7601" y="3217"/>
                  </a:cubicBezTo>
                  <a:cubicBezTo>
                    <a:pt x="7601" y="3238"/>
                    <a:pt x="7601" y="3238"/>
                    <a:pt x="7601" y="3238"/>
                  </a:cubicBezTo>
                  <a:cubicBezTo>
                    <a:pt x="7601" y="3259"/>
                    <a:pt x="7580" y="3259"/>
                    <a:pt x="7580" y="3259"/>
                  </a:cubicBezTo>
                  <a:cubicBezTo>
                    <a:pt x="7560" y="3259"/>
                    <a:pt x="7560" y="3279"/>
                    <a:pt x="7540" y="3279"/>
                  </a:cubicBezTo>
                  <a:cubicBezTo>
                    <a:pt x="7540" y="3299"/>
                    <a:pt x="7560" y="3299"/>
                    <a:pt x="7560" y="3320"/>
                  </a:cubicBezTo>
                  <a:cubicBezTo>
                    <a:pt x="7560" y="3320"/>
                    <a:pt x="7560" y="3320"/>
                    <a:pt x="7540" y="3341"/>
                  </a:cubicBezTo>
                  <a:cubicBezTo>
                    <a:pt x="7540" y="3341"/>
                    <a:pt x="7540" y="3341"/>
                    <a:pt x="7519" y="3341"/>
                  </a:cubicBezTo>
                  <a:lnTo>
                    <a:pt x="7519" y="3341"/>
                  </a:lnTo>
                  <a:cubicBezTo>
                    <a:pt x="7498" y="3341"/>
                    <a:pt x="7478" y="3361"/>
                    <a:pt x="7478" y="3361"/>
                  </a:cubicBezTo>
                  <a:cubicBezTo>
                    <a:pt x="7458" y="3381"/>
                    <a:pt x="7458" y="3381"/>
                    <a:pt x="7458" y="3381"/>
                  </a:cubicBezTo>
                  <a:cubicBezTo>
                    <a:pt x="7437" y="3402"/>
                    <a:pt x="7437" y="3423"/>
                    <a:pt x="7437" y="3423"/>
                  </a:cubicBezTo>
                  <a:cubicBezTo>
                    <a:pt x="7416" y="3443"/>
                    <a:pt x="7416" y="3463"/>
                    <a:pt x="7416" y="3463"/>
                  </a:cubicBezTo>
                  <a:lnTo>
                    <a:pt x="7396" y="3483"/>
                  </a:lnTo>
                  <a:lnTo>
                    <a:pt x="7376" y="3504"/>
                  </a:lnTo>
                  <a:cubicBezTo>
                    <a:pt x="7356" y="3504"/>
                    <a:pt x="7356" y="3504"/>
                    <a:pt x="7335" y="3504"/>
                  </a:cubicBezTo>
                  <a:cubicBezTo>
                    <a:pt x="7335" y="3483"/>
                    <a:pt x="7314" y="3483"/>
                    <a:pt x="7314" y="3483"/>
                  </a:cubicBezTo>
                  <a:cubicBezTo>
                    <a:pt x="7314" y="3463"/>
                    <a:pt x="7294" y="3463"/>
                    <a:pt x="7314" y="3443"/>
                  </a:cubicBezTo>
                  <a:lnTo>
                    <a:pt x="7314" y="3423"/>
                  </a:lnTo>
                  <a:cubicBezTo>
                    <a:pt x="7335" y="3423"/>
                    <a:pt x="7335" y="3423"/>
                    <a:pt x="7356" y="3423"/>
                  </a:cubicBezTo>
                  <a:lnTo>
                    <a:pt x="7376" y="3423"/>
                  </a:lnTo>
                  <a:lnTo>
                    <a:pt x="7396" y="3423"/>
                  </a:lnTo>
                  <a:lnTo>
                    <a:pt x="7396" y="3402"/>
                  </a:lnTo>
                  <a:cubicBezTo>
                    <a:pt x="7396" y="3381"/>
                    <a:pt x="7376" y="3381"/>
                    <a:pt x="7376" y="3361"/>
                  </a:cubicBezTo>
                  <a:cubicBezTo>
                    <a:pt x="7376" y="3361"/>
                    <a:pt x="7376" y="3361"/>
                    <a:pt x="7356" y="3361"/>
                  </a:cubicBezTo>
                  <a:cubicBezTo>
                    <a:pt x="7356" y="3341"/>
                    <a:pt x="7356" y="3341"/>
                    <a:pt x="7356" y="3320"/>
                  </a:cubicBezTo>
                  <a:lnTo>
                    <a:pt x="7356" y="3299"/>
                  </a:lnTo>
                  <a:lnTo>
                    <a:pt x="7356" y="3279"/>
                  </a:lnTo>
                  <a:lnTo>
                    <a:pt x="7335" y="3259"/>
                  </a:lnTo>
                  <a:lnTo>
                    <a:pt x="7335" y="3238"/>
                  </a:lnTo>
                  <a:cubicBezTo>
                    <a:pt x="7335" y="3217"/>
                    <a:pt x="7356" y="3217"/>
                    <a:pt x="7356" y="3217"/>
                  </a:cubicBezTo>
                  <a:cubicBezTo>
                    <a:pt x="7356" y="3197"/>
                    <a:pt x="7356" y="3156"/>
                    <a:pt x="7356" y="3135"/>
                  </a:cubicBezTo>
                  <a:cubicBezTo>
                    <a:pt x="7376" y="3135"/>
                    <a:pt x="7376" y="3115"/>
                    <a:pt x="7376" y="3095"/>
                  </a:cubicBezTo>
                  <a:cubicBezTo>
                    <a:pt x="7376" y="3095"/>
                    <a:pt x="7396" y="3074"/>
                    <a:pt x="7396" y="3053"/>
                  </a:cubicBezTo>
                  <a:cubicBezTo>
                    <a:pt x="7396" y="3053"/>
                    <a:pt x="7376" y="3053"/>
                    <a:pt x="7376" y="3033"/>
                  </a:cubicBezTo>
                  <a:cubicBezTo>
                    <a:pt x="7356" y="3033"/>
                    <a:pt x="7335" y="3033"/>
                    <a:pt x="7335" y="3013"/>
                  </a:cubicBezTo>
                  <a:cubicBezTo>
                    <a:pt x="7335" y="3013"/>
                    <a:pt x="7314" y="3013"/>
                    <a:pt x="7294" y="3013"/>
                  </a:cubicBezTo>
                  <a:lnTo>
                    <a:pt x="7294" y="2992"/>
                  </a:lnTo>
                  <a:cubicBezTo>
                    <a:pt x="7274" y="2971"/>
                    <a:pt x="7274" y="2971"/>
                    <a:pt x="7274" y="2951"/>
                  </a:cubicBezTo>
                  <a:lnTo>
                    <a:pt x="7253" y="2951"/>
                  </a:lnTo>
                  <a:cubicBezTo>
                    <a:pt x="7253" y="2971"/>
                    <a:pt x="7253" y="2971"/>
                    <a:pt x="7253" y="2971"/>
                  </a:cubicBezTo>
                  <a:cubicBezTo>
                    <a:pt x="7232" y="2992"/>
                    <a:pt x="7232" y="2992"/>
                    <a:pt x="7232" y="2992"/>
                  </a:cubicBezTo>
                  <a:cubicBezTo>
                    <a:pt x="7212" y="2992"/>
                    <a:pt x="7212" y="2971"/>
                    <a:pt x="7192" y="2971"/>
                  </a:cubicBezTo>
                  <a:cubicBezTo>
                    <a:pt x="7192" y="2992"/>
                    <a:pt x="7171" y="2992"/>
                    <a:pt x="7171" y="2992"/>
                  </a:cubicBezTo>
                  <a:cubicBezTo>
                    <a:pt x="7171" y="3013"/>
                    <a:pt x="7171" y="3013"/>
                    <a:pt x="7171" y="3033"/>
                  </a:cubicBezTo>
                  <a:cubicBezTo>
                    <a:pt x="7150" y="3033"/>
                    <a:pt x="7171" y="3053"/>
                    <a:pt x="7150" y="3074"/>
                  </a:cubicBezTo>
                  <a:lnTo>
                    <a:pt x="7150" y="3095"/>
                  </a:lnTo>
                  <a:lnTo>
                    <a:pt x="7150" y="3135"/>
                  </a:lnTo>
                  <a:cubicBezTo>
                    <a:pt x="7150" y="3156"/>
                    <a:pt x="7130" y="3156"/>
                    <a:pt x="7130" y="3177"/>
                  </a:cubicBezTo>
                  <a:cubicBezTo>
                    <a:pt x="7110" y="3177"/>
                    <a:pt x="7089" y="3197"/>
                    <a:pt x="7089" y="3217"/>
                  </a:cubicBezTo>
                  <a:cubicBezTo>
                    <a:pt x="7068" y="3217"/>
                    <a:pt x="7068" y="3238"/>
                    <a:pt x="7048" y="3238"/>
                  </a:cubicBezTo>
                  <a:cubicBezTo>
                    <a:pt x="7048" y="3259"/>
                    <a:pt x="7028" y="3259"/>
                    <a:pt x="7028" y="3259"/>
                  </a:cubicBezTo>
                  <a:cubicBezTo>
                    <a:pt x="7007" y="3259"/>
                    <a:pt x="7007" y="3279"/>
                    <a:pt x="7007" y="3299"/>
                  </a:cubicBezTo>
                  <a:cubicBezTo>
                    <a:pt x="7007" y="3299"/>
                    <a:pt x="7028" y="3320"/>
                    <a:pt x="7028" y="3341"/>
                  </a:cubicBezTo>
                  <a:cubicBezTo>
                    <a:pt x="7028" y="3361"/>
                    <a:pt x="7028" y="3381"/>
                    <a:pt x="7007" y="3402"/>
                  </a:cubicBezTo>
                  <a:cubicBezTo>
                    <a:pt x="7007" y="3402"/>
                    <a:pt x="7007" y="3402"/>
                    <a:pt x="7007" y="3423"/>
                  </a:cubicBezTo>
                  <a:lnTo>
                    <a:pt x="6986" y="3423"/>
                  </a:lnTo>
                  <a:lnTo>
                    <a:pt x="6966" y="3443"/>
                  </a:lnTo>
                  <a:cubicBezTo>
                    <a:pt x="6946" y="3443"/>
                    <a:pt x="6946" y="3423"/>
                    <a:pt x="6946" y="3423"/>
                  </a:cubicBezTo>
                  <a:cubicBezTo>
                    <a:pt x="6925" y="3423"/>
                    <a:pt x="6925" y="3423"/>
                    <a:pt x="6904" y="3423"/>
                  </a:cubicBezTo>
                  <a:cubicBezTo>
                    <a:pt x="6904" y="3443"/>
                    <a:pt x="6904" y="3443"/>
                    <a:pt x="6904" y="3463"/>
                  </a:cubicBezTo>
                  <a:cubicBezTo>
                    <a:pt x="6884" y="3463"/>
                    <a:pt x="6884" y="3463"/>
                    <a:pt x="6884" y="3463"/>
                  </a:cubicBezTo>
                  <a:cubicBezTo>
                    <a:pt x="6884" y="3463"/>
                    <a:pt x="6884" y="3443"/>
                    <a:pt x="6864" y="3443"/>
                  </a:cubicBezTo>
                  <a:lnTo>
                    <a:pt x="6864" y="3423"/>
                  </a:lnTo>
                  <a:cubicBezTo>
                    <a:pt x="6843" y="3423"/>
                    <a:pt x="6843" y="3423"/>
                    <a:pt x="6822" y="3423"/>
                  </a:cubicBezTo>
                  <a:lnTo>
                    <a:pt x="6822" y="3443"/>
                  </a:lnTo>
                  <a:cubicBezTo>
                    <a:pt x="6822" y="3443"/>
                    <a:pt x="6802" y="3443"/>
                    <a:pt x="6802" y="3463"/>
                  </a:cubicBezTo>
                  <a:lnTo>
                    <a:pt x="6822" y="3483"/>
                  </a:lnTo>
                  <a:cubicBezTo>
                    <a:pt x="6822" y="3483"/>
                    <a:pt x="6822" y="3504"/>
                    <a:pt x="6822" y="3525"/>
                  </a:cubicBezTo>
                  <a:cubicBezTo>
                    <a:pt x="6822" y="3525"/>
                    <a:pt x="6822" y="3545"/>
                    <a:pt x="6822" y="3565"/>
                  </a:cubicBezTo>
                  <a:cubicBezTo>
                    <a:pt x="6822" y="3565"/>
                    <a:pt x="6843" y="3586"/>
                    <a:pt x="6864" y="3586"/>
                  </a:cubicBezTo>
                  <a:cubicBezTo>
                    <a:pt x="6864" y="3607"/>
                    <a:pt x="6864" y="3607"/>
                    <a:pt x="6864" y="3607"/>
                  </a:cubicBezTo>
                  <a:cubicBezTo>
                    <a:pt x="6884" y="3627"/>
                    <a:pt x="6884" y="3627"/>
                    <a:pt x="6884" y="3627"/>
                  </a:cubicBezTo>
                  <a:cubicBezTo>
                    <a:pt x="6884" y="3647"/>
                    <a:pt x="6904" y="3647"/>
                    <a:pt x="6904" y="3647"/>
                  </a:cubicBezTo>
                  <a:lnTo>
                    <a:pt x="6925" y="3647"/>
                  </a:lnTo>
                  <a:cubicBezTo>
                    <a:pt x="6925" y="3668"/>
                    <a:pt x="6946" y="3668"/>
                    <a:pt x="6946" y="3689"/>
                  </a:cubicBezTo>
                  <a:cubicBezTo>
                    <a:pt x="6966" y="3689"/>
                    <a:pt x="6966" y="3689"/>
                    <a:pt x="6986" y="3689"/>
                  </a:cubicBezTo>
                  <a:lnTo>
                    <a:pt x="7007" y="3689"/>
                  </a:lnTo>
                  <a:lnTo>
                    <a:pt x="7028" y="3668"/>
                  </a:lnTo>
                  <a:cubicBezTo>
                    <a:pt x="7048" y="3668"/>
                    <a:pt x="7048" y="3689"/>
                    <a:pt x="7068" y="3689"/>
                  </a:cubicBezTo>
                  <a:cubicBezTo>
                    <a:pt x="7068" y="3689"/>
                    <a:pt x="7089" y="3709"/>
                    <a:pt x="7110" y="3709"/>
                  </a:cubicBezTo>
                  <a:cubicBezTo>
                    <a:pt x="7110" y="3729"/>
                    <a:pt x="7130" y="3750"/>
                    <a:pt x="7130" y="3750"/>
                  </a:cubicBezTo>
                  <a:lnTo>
                    <a:pt x="7130" y="3771"/>
                  </a:lnTo>
                  <a:cubicBezTo>
                    <a:pt x="7130" y="3791"/>
                    <a:pt x="7110" y="3811"/>
                    <a:pt x="7130" y="3811"/>
                  </a:cubicBezTo>
                  <a:lnTo>
                    <a:pt x="7130" y="3832"/>
                  </a:lnTo>
                  <a:lnTo>
                    <a:pt x="7150" y="3853"/>
                  </a:lnTo>
                  <a:lnTo>
                    <a:pt x="7171" y="3873"/>
                  </a:lnTo>
                  <a:lnTo>
                    <a:pt x="7192" y="3873"/>
                  </a:lnTo>
                  <a:cubicBezTo>
                    <a:pt x="7212" y="3873"/>
                    <a:pt x="7212" y="3873"/>
                    <a:pt x="7232" y="3873"/>
                  </a:cubicBezTo>
                  <a:lnTo>
                    <a:pt x="7253" y="3853"/>
                  </a:lnTo>
                  <a:cubicBezTo>
                    <a:pt x="7274" y="3853"/>
                    <a:pt x="7274" y="3832"/>
                    <a:pt x="7274" y="3832"/>
                  </a:cubicBezTo>
                  <a:cubicBezTo>
                    <a:pt x="7274" y="3811"/>
                    <a:pt x="7274" y="3811"/>
                    <a:pt x="7274" y="3791"/>
                  </a:cubicBezTo>
                  <a:cubicBezTo>
                    <a:pt x="7274" y="3791"/>
                    <a:pt x="7274" y="3791"/>
                    <a:pt x="7294" y="3791"/>
                  </a:cubicBezTo>
                  <a:cubicBezTo>
                    <a:pt x="7294" y="3771"/>
                    <a:pt x="7294" y="3771"/>
                    <a:pt x="7294" y="3750"/>
                  </a:cubicBezTo>
                  <a:cubicBezTo>
                    <a:pt x="7294" y="3750"/>
                    <a:pt x="7294" y="3750"/>
                    <a:pt x="7314" y="3729"/>
                  </a:cubicBezTo>
                  <a:cubicBezTo>
                    <a:pt x="7314" y="3729"/>
                    <a:pt x="7314" y="3729"/>
                    <a:pt x="7335" y="3729"/>
                  </a:cubicBezTo>
                  <a:cubicBezTo>
                    <a:pt x="7335" y="3729"/>
                    <a:pt x="7335" y="3729"/>
                    <a:pt x="7356" y="3729"/>
                  </a:cubicBezTo>
                  <a:lnTo>
                    <a:pt x="7356" y="3709"/>
                  </a:lnTo>
                  <a:cubicBezTo>
                    <a:pt x="7376" y="3709"/>
                    <a:pt x="7396" y="3709"/>
                    <a:pt x="7396" y="3709"/>
                  </a:cubicBezTo>
                  <a:lnTo>
                    <a:pt x="7416" y="3729"/>
                  </a:lnTo>
                  <a:cubicBezTo>
                    <a:pt x="7416" y="3729"/>
                    <a:pt x="7416" y="3750"/>
                    <a:pt x="7437" y="3750"/>
                  </a:cubicBezTo>
                  <a:cubicBezTo>
                    <a:pt x="7437" y="3771"/>
                    <a:pt x="7458" y="3750"/>
                    <a:pt x="7478" y="3750"/>
                  </a:cubicBezTo>
                  <a:lnTo>
                    <a:pt x="7478" y="3750"/>
                  </a:lnTo>
                  <a:lnTo>
                    <a:pt x="7498" y="3750"/>
                  </a:lnTo>
                  <a:cubicBezTo>
                    <a:pt x="7498" y="3771"/>
                    <a:pt x="7498" y="3771"/>
                    <a:pt x="7498" y="3771"/>
                  </a:cubicBezTo>
                  <a:cubicBezTo>
                    <a:pt x="7498" y="3791"/>
                    <a:pt x="7519" y="3791"/>
                    <a:pt x="7519" y="3791"/>
                  </a:cubicBezTo>
                  <a:cubicBezTo>
                    <a:pt x="7540" y="3791"/>
                    <a:pt x="7560" y="3791"/>
                    <a:pt x="7560" y="3791"/>
                  </a:cubicBezTo>
                  <a:lnTo>
                    <a:pt x="7580" y="3771"/>
                  </a:lnTo>
                  <a:lnTo>
                    <a:pt x="7580" y="3750"/>
                  </a:lnTo>
                  <a:lnTo>
                    <a:pt x="7601" y="3750"/>
                  </a:lnTo>
                  <a:lnTo>
                    <a:pt x="7622" y="3750"/>
                  </a:lnTo>
                  <a:cubicBezTo>
                    <a:pt x="7642" y="3750"/>
                    <a:pt x="7642" y="3771"/>
                    <a:pt x="7642" y="3791"/>
                  </a:cubicBezTo>
                  <a:lnTo>
                    <a:pt x="7662" y="3771"/>
                  </a:lnTo>
                  <a:cubicBezTo>
                    <a:pt x="7662" y="3771"/>
                    <a:pt x="7662" y="3771"/>
                    <a:pt x="7683" y="3771"/>
                  </a:cubicBezTo>
                  <a:cubicBezTo>
                    <a:pt x="7683" y="3750"/>
                    <a:pt x="7704" y="3771"/>
                    <a:pt x="7704" y="3771"/>
                  </a:cubicBezTo>
                  <a:lnTo>
                    <a:pt x="7704" y="3791"/>
                  </a:lnTo>
                  <a:lnTo>
                    <a:pt x="7683" y="3811"/>
                  </a:lnTo>
                  <a:cubicBezTo>
                    <a:pt x="7683" y="3811"/>
                    <a:pt x="7704" y="3811"/>
                    <a:pt x="7704" y="3832"/>
                  </a:cubicBezTo>
                  <a:lnTo>
                    <a:pt x="7704" y="3832"/>
                  </a:lnTo>
                  <a:cubicBezTo>
                    <a:pt x="7704" y="3853"/>
                    <a:pt x="7704" y="3853"/>
                    <a:pt x="7704" y="3873"/>
                  </a:cubicBezTo>
                  <a:lnTo>
                    <a:pt x="7704" y="3893"/>
                  </a:lnTo>
                  <a:cubicBezTo>
                    <a:pt x="7683" y="3893"/>
                    <a:pt x="7683" y="3914"/>
                    <a:pt x="7683" y="3914"/>
                  </a:cubicBezTo>
                  <a:cubicBezTo>
                    <a:pt x="7662" y="3914"/>
                    <a:pt x="7662" y="3914"/>
                    <a:pt x="7662" y="3914"/>
                  </a:cubicBezTo>
                  <a:lnTo>
                    <a:pt x="7642" y="3914"/>
                  </a:lnTo>
                  <a:cubicBezTo>
                    <a:pt x="7642" y="3893"/>
                    <a:pt x="7642" y="3893"/>
                    <a:pt x="7642" y="3893"/>
                  </a:cubicBezTo>
                  <a:lnTo>
                    <a:pt x="7622" y="3873"/>
                  </a:lnTo>
                  <a:lnTo>
                    <a:pt x="7622" y="3893"/>
                  </a:lnTo>
                  <a:cubicBezTo>
                    <a:pt x="7622" y="3893"/>
                    <a:pt x="7622" y="3893"/>
                    <a:pt x="7601" y="3914"/>
                  </a:cubicBezTo>
                  <a:cubicBezTo>
                    <a:pt x="7601" y="3914"/>
                    <a:pt x="7601" y="3914"/>
                    <a:pt x="7580" y="3914"/>
                  </a:cubicBezTo>
                  <a:lnTo>
                    <a:pt x="7580" y="3935"/>
                  </a:lnTo>
                  <a:lnTo>
                    <a:pt x="7560" y="3935"/>
                  </a:lnTo>
                  <a:lnTo>
                    <a:pt x="7560" y="3955"/>
                  </a:lnTo>
                  <a:cubicBezTo>
                    <a:pt x="7540" y="3955"/>
                    <a:pt x="7540" y="3975"/>
                    <a:pt x="7519" y="3975"/>
                  </a:cubicBezTo>
                  <a:cubicBezTo>
                    <a:pt x="7519" y="3975"/>
                    <a:pt x="7519" y="3975"/>
                    <a:pt x="7498" y="3975"/>
                  </a:cubicBezTo>
                  <a:lnTo>
                    <a:pt x="7478" y="3975"/>
                  </a:lnTo>
                  <a:cubicBezTo>
                    <a:pt x="7478" y="3975"/>
                    <a:pt x="7478" y="3975"/>
                    <a:pt x="7478" y="3996"/>
                  </a:cubicBezTo>
                  <a:lnTo>
                    <a:pt x="7498" y="3996"/>
                  </a:lnTo>
                  <a:lnTo>
                    <a:pt x="7498" y="4017"/>
                  </a:lnTo>
                  <a:cubicBezTo>
                    <a:pt x="7498" y="4017"/>
                    <a:pt x="7478" y="4017"/>
                    <a:pt x="7478" y="4037"/>
                  </a:cubicBezTo>
                  <a:lnTo>
                    <a:pt x="7478" y="4057"/>
                  </a:lnTo>
                  <a:cubicBezTo>
                    <a:pt x="7458" y="4057"/>
                    <a:pt x="7458" y="4057"/>
                    <a:pt x="7458" y="4057"/>
                  </a:cubicBezTo>
                  <a:cubicBezTo>
                    <a:pt x="7437" y="4057"/>
                    <a:pt x="7416" y="4057"/>
                    <a:pt x="7416" y="4057"/>
                  </a:cubicBezTo>
                  <a:cubicBezTo>
                    <a:pt x="7416" y="4057"/>
                    <a:pt x="7416" y="4057"/>
                    <a:pt x="7396" y="4057"/>
                  </a:cubicBezTo>
                  <a:cubicBezTo>
                    <a:pt x="7396" y="4078"/>
                    <a:pt x="7396" y="4078"/>
                    <a:pt x="7396" y="4078"/>
                  </a:cubicBezTo>
                  <a:cubicBezTo>
                    <a:pt x="7376" y="4078"/>
                    <a:pt x="7376" y="4078"/>
                    <a:pt x="7376" y="4078"/>
                  </a:cubicBezTo>
                  <a:cubicBezTo>
                    <a:pt x="7376" y="4099"/>
                    <a:pt x="7396" y="4099"/>
                    <a:pt x="7396" y="4099"/>
                  </a:cubicBezTo>
                  <a:lnTo>
                    <a:pt x="7416" y="4118"/>
                  </a:lnTo>
                  <a:cubicBezTo>
                    <a:pt x="7416" y="4118"/>
                    <a:pt x="7437" y="4118"/>
                    <a:pt x="7437" y="4138"/>
                  </a:cubicBezTo>
                  <a:cubicBezTo>
                    <a:pt x="7437" y="4138"/>
                    <a:pt x="7416" y="4138"/>
                    <a:pt x="7416" y="4159"/>
                  </a:cubicBezTo>
                  <a:lnTo>
                    <a:pt x="7396" y="4179"/>
                  </a:lnTo>
                  <a:cubicBezTo>
                    <a:pt x="7396" y="4179"/>
                    <a:pt x="7396" y="4200"/>
                    <a:pt x="7396" y="4220"/>
                  </a:cubicBezTo>
                  <a:cubicBezTo>
                    <a:pt x="7376" y="4220"/>
                    <a:pt x="7376" y="4241"/>
                    <a:pt x="7376" y="4261"/>
                  </a:cubicBezTo>
                  <a:cubicBezTo>
                    <a:pt x="7376" y="4261"/>
                    <a:pt x="7376" y="4282"/>
                    <a:pt x="7376" y="4302"/>
                  </a:cubicBezTo>
                  <a:cubicBezTo>
                    <a:pt x="7376" y="4302"/>
                    <a:pt x="7376" y="4323"/>
                    <a:pt x="7376" y="4343"/>
                  </a:cubicBezTo>
                  <a:lnTo>
                    <a:pt x="7376" y="4364"/>
                  </a:lnTo>
                  <a:cubicBezTo>
                    <a:pt x="7356" y="4364"/>
                    <a:pt x="7356" y="4384"/>
                    <a:pt x="7376" y="4384"/>
                  </a:cubicBezTo>
                  <a:lnTo>
                    <a:pt x="7376" y="4405"/>
                  </a:lnTo>
                  <a:cubicBezTo>
                    <a:pt x="7396" y="4405"/>
                    <a:pt x="7396" y="4405"/>
                    <a:pt x="7396" y="4405"/>
                  </a:cubicBezTo>
                  <a:cubicBezTo>
                    <a:pt x="7416" y="4405"/>
                    <a:pt x="7416" y="4405"/>
                    <a:pt x="7437" y="4405"/>
                  </a:cubicBezTo>
                  <a:cubicBezTo>
                    <a:pt x="7437" y="4405"/>
                    <a:pt x="7437" y="4425"/>
                    <a:pt x="7458" y="4446"/>
                  </a:cubicBezTo>
                  <a:cubicBezTo>
                    <a:pt x="7458" y="4446"/>
                    <a:pt x="7458" y="4466"/>
                    <a:pt x="7478" y="4466"/>
                  </a:cubicBezTo>
                  <a:lnTo>
                    <a:pt x="7498" y="4487"/>
                  </a:lnTo>
                  <a:cubicBezTo>
                    <a:pt x="7519" y="4487"/>
                    <a:pt x="7540" y="4507"/>
                    <a:pt x="7540" y="4528"/>
                  </a:cubicBezTo>
                  <a:cubicBezTo>
                    <a:pt x="7540" y="4528"/>
                    <a:pt x="7560" y="4528"/>
                    <a:pt x="7560" y="4548"/>
                  </a:cubicBezTo>
                  <a:lnTo>
                    <a:pt x="7560" y="4569"/>
                  </a:lnTo>
                  <a:cubicBezTo>
                    <a:pt x="7580" y="4569"/>
                    <a:pt x="7580" y="4589"/>
                    <a:pt x="7601" y="4589"/>
                  </a:cubicBezTo>
                  <a:lnTo>
                    <a:pt x="7622" y="4610"/>
                  </a:lnTo>
                  <a:cubicBezTo>
                    <a:pt x="7622" y="4610"/>
                    <a:pt x="7642" y="4630"/>
                    <a:pt x="7642" y="4651"/>
                  </a:cubicBezTo>
                  <a:lnTo>
                    <a:pt x="7662" y="4671"/>
                  </a:lnTo>
                  <a:cubicBezTo>
                    <a:pt x="7662" y="4671"/>
                    <a:pt x="7662" y="4692"/>
                    <a:pt x="7683" y="4712"/>
                  </a:cubicBezTo>
                  <a:cubicBezTo>
                    <a:pt x="7683" y="4712"/>
                    <a:pt x="7683" y="4712"/>
                    <a:pt x="7704" y="4733"/>
                  </a:cubicBezTo>
                  <a:cubicBezTo>
                    <a:pt x="7704" y="4733"/>
                    <a:pt x="7704" y="4753"/>
                    <a:pt x="7724" y="4774"/>
                  </a:cubicBezTo>
                  <a:lnTo>
                    <a:pt x="7744" y="4774"/>
                  </a:lnTo>
                  <a:cubicBezTo>
                    <a:pt x="7744" y="4794"/>
                    <a:pt x="7744" y="4794"/>
                    <a:pt x="7765" y="4815"/>
                  </a:cubicBezTo>
                  <a:cubicBezTo>
                    <a:pt x="7765" y="4815"/>
                    <a:pt x="7765" y="4815"/>
                    <a:pt x="7765" y="4835"/>
                  </a:cubicBezTo>
                  <a:lnTo>
                    <a:pt x="7765" y="4835"/>
                  </a:lnTo>
                  <a:cubicBezTo>
                    <a:pt x="7765" y="4855"/>
                    <a:pt x="7765" y="4855"/>
                    <a:pt x="7765" y="4855"/>
                  </a:cubicBezTo>
                  <a:lnTo>
                    <a:pt x="7765" y="4876"/>
                  </a:lnTo>
                  <a:lnTo>
                    <a:pt x="7786" y="4876"/>
                  </a:lnTo>
                  <a:lnTo>
                    <a:pt x="7806" y="4876"/>
                  </a:lnTo>
                  <a:lnTo>
                    <a:pt x="7806" y="4876"/>
                  </a:lnTo>
                  <a:cubicBezTo>
                    <a:pt x="7826" y="4855"/>
                    <a:pt x="7826" y="4855"/>
                    <a:pt x="7826" y="4876"/>
                  </a:cubicBezTo>
                  <a:cubicBezTo>
                    <a:pt x="7826" y="4876"/>
                    <a:pt x="7826" y="4876"/>
                    <a:pt x="7847" y="4876"/>
                  </a:cubicBezTo>
                  <a:lnTo>
                    <a:pt x="7826" y="4897"/>
                  </a:lnTo>
                  <a:cubicBezTo>
                    <a:pt x="7826" y="4917"/>
                    <a:pt x="7847" y="4917"/>
                    <a:pt x="7847" y="4917"/>
                  </a:cubicBezTo>
                  <a:lnTo>
                    <a:pt x="7868" y="4937"/>
                  </a:lnTo>
                  <a:lnTo>
                    <a:pt x="7888" y="4958"/>
                  </a:lnTo>
                  <a:cubicBezTo>
                    <a:pt x="7888" y="4979"/>
                    <a:pt x="7888" y="4979"/>
                    <a:pt x="7888" y="4979"/>
                  </a:cubicBezTo>
                  <a:cubicBezTo>
                    <a:pt x="7888" y="4999"/>
                    <a:pt x="7908" y="4999"/>
                    <a:pt x="7908" y="4999"/>
                  </a:cubicBezTo>
                  <a:lnTo>
                    <a:pt x="7929" y="4999"/>
                  </a:lnTo>
                  <a:lnTo>
                    <a:pt x="7950" y="5019"/>
                  </a:lnTo>
                  <a:lnTo>
                    <a:pt x="7970" y="5040"/>
                  </a:lnTo>
                  <a:cubicBezTo>
                    <a:pt x="7970" y="5061"/>
                    <a:pt x="7990" y="5061"/>
                    <a:pt x="7990" y="5061"/>
                  </a:cubicBezTo>
                  <a:cubicBezTo>
                    <a:pt x="7990" y="5081"/>
                    <a:pt x="7990" y="5081"/>
                    <a:pt x="7990" y="5101"/>
                  </a:cubicBezTo>
                  <a:cubicBezTo>
                    <a:pt x="7990" y="5101"/>
                    <a:pt x="7990" y="5101"/>
                    <a:pt x="7970" y="5101"/>
                  </a:cubicBezTo>
                  <a:lnTo>
                    <a:pt x="7970" y="5101"/>
                  </a:lnTo>
                  <a:cubicBezTo>
                    <a:pt x="7950" y="5101"/>
                    <a:pt x="7950" y="5101"/>
                    <a:pt x="7950" y="5101"/>
                  </a:cubicBezTo>
                  <a:lnTo>
                    <a:pt x="7950" y="5081"/>
                  </a:lnTo>
                  <a:cubicBezTo>
                    <a:pt x="7929" y="5081"/>
                    <a:pt x="7929" y="5081"/>
                    <a:pt x="7929" y="5081"/>
                  </a:cubicBezTo>
                  <a:lnTo>
                    <a:pt x="7908" y="5081"/>
                  </a:lnTo>
                  <a:lnTo>
                    <a:pt x="7908" y="5101"/>
                  </a:lnTo>
                  <a:lnTo>
                    <a:pt x="7908" y="5122"/>
                  </a:lnTo>
                  <a:lnTo>
                    <a:pt x="7888" y="5122"/>
                  </a:lnTo>
                  <a:cubicBezTo>
                    <a:pt x="7888" y="5101"/>
                    <a:pt x="7888" y="5101"/>
                    <a:pt x="7888" y="5101"/>
                  </a:cubicBezTo>
                  <a:cubicBezTo>
                    <a:pt x="7888" y="5081"/>
                    <a:pt x="7888" y="5081"/>
                    <a:pt x="7868" y="5081"/>
                  </a:cubicBezTo>
                  <a:lnTo>
                    <a:pt x="7847" y="5061"/>
                  </a:lnTo>
                  <a:lnTo>
                    <a:pt x="7826" y="5061"/>
                  </a:lnTo>
                  <a:lnTo>
                    <a:pt x="7806" y="5040"/>
                  </a:lnTo>
                  <a:lnTo>
                    <a:pt x="7786" y="5040"/>
                  </a:lnTo>
                  <a:lnTo>
                    <a:pt x="7765" y="5040"/>
                  </a:lnTo>
                  <a:cubicBezTo>
                    <a:pt x="7765" y="5019"/>
                    <a:pt x="7765" y="5019"/>
                    <a:pt x="7744" y="5019"/>
                  </a:cubicBezTo>
                  <a:lnTo>
                    <a:pt x="7744" y="5019"/>
                  </a:lnTo>
                  <a:cubicBezTo>
                    <a:pt x="7724" y="5019"/>
                    <a:pt x="7724" y="5019"/>
                    <a:pt x="7704" y="5040"/>
                  </a:cubicBezTo>
                  <a:lnTo>
                    <a:pt x="7704" y="5040"/>
                  </a:lnTo>
                  <a:cubicBezTo>
                    <a:pt x="7683" y="5040"/>
                    <a:pt x="7683" y="5040"/>
                    <a:pt x="7662" y="5040"/>
                  </a:cubicBezTo>
                  <a:lnTo>
                    <a:pt x="7642" y="5019"/>
                  </a:lnTo>
                  <a:lnTo>
                    <a:pt x="7622" y="5019"/>
                  </a:lnTo>
                  <a:lnTo>
                    <a:pt x="7601" y="5019"/>
                  </a:lnTo>
                  <a:cubicBezTo>
                    <a:pt x="7601" y="5019"/>
                    <a:pt x="7601" y="5019"/>
                    <a:pt x="7580" y="5019"/>
                  </a:cubicBezTo>
                  <a:cubicBezTo>
                    <a:pt x="7580" y="5019"/>
                    <a:pt x="7580" y="5019"/>
                    <a:pt x="7580" y="5040"/>
                  </a:cubicBezTo>
                  <a:lnTo>
                    <a:pt x="7601" y="5040"/>
                  </a:lnTo>
                  <a:cubicBezTo>
                    <a:pt x="7622" y="5040"/>
                    <a:pt x="7622" y="5040"/>
                    <a:pt x="7622" y="5040"/>
                  </a:cubicBezTo>
                  <a:cubicBezTo>
                    <a:pt x="7642" y="5040"/>
                    <a:pt x="7642" y="5040"/>
                    <a:pt x="7662" y="5061"/>
                  </a:cubicBezTo>
                  <a:cubicBezTo>
                    <a:pt x="7662" y="5061"/>
                    <a:pt x="7662" y="5061"/>
                    <a:pt x="7662" y="5081"/>
                  </a:cubicBezTo>
                  <a:cubicBezTo>
                    <a:pt x="7683" y="5081"/>
                    <a:pt x="7704" y="5081"/>
                    <a:pt x="7704" y="5081"/>
                  </a:cubicBezTo>
                  <a:cubicBezTo>
                    <a:pt x="7704" y="5081"/>
                    <a:pt x="7724" y="5081"/>
                    <a:pt x="7744" y="5061"/>
                  </a:cubicBezTo>
                  <a:lnTo>
                    <a:pt x="7765" y="5061"/>
                  </a:lnTo>
                  <a:lnTo>
                    <a:pt x="7786" y="5081"/>
                  </a:lnTo>
                  <a:lnTo>
                    <a:pt x="7806" y="5101"/>
                  </a:lnTo>
                  <a:cubicBezTo>
                    <a:pt x="7806" y="5101"/>
                    <a:pt x="7806" y="5101"/>
                    <a:pt x="7806" y="5122"/>
                  </a:cubicBezTo>
                  <a:cubicBezTo>
                    <a:pt x="7826" y="5122"/>
                    <a:pt x="7826" y="5122"/>
                    <a:pt x="7826" y="5122"/>
                  </a:cubicBezTo>
                  <a:lnTo>
                    <a:pt x="7847" y="5122"/>
                  </a:lnTo>
                  <a:cubicBezTo>
                    <a:pt x="7847" y="5122"/>
                    <a:pt x="7847" y="5122"/>
                    <a:pt x="7868" y="5122"/>
                  </a:cubicBezTo>
                  <a:lnTo>
                    <a:pt x="7868" y="5122"/>
                  </a:lnTo>
                  <a:lnTo>
                    <a:pt x="7888" y="5143"/>
                  </a:lnTo>
                  <a:lnTo>
                    <a:pt x="7908" y="5163"/>
                  </a:lnTo>
                  <a:cubicBezTo>
                    <a:pt x="7929" y="5163"/>
                    <a:pt x="7929" y="5163"/>
                    <a:pt x="7950" y="5183"/>
                  </a:cubicBezTo>
                  <a:lnTo>
                    <a:pt x="7970" y="5183"/>
                  </a:lnTo>
                  <a:cubicBezTo>
                    <a:pt x="7970" y="5204"/>
                    <a:pt x="7990" y="5204"/>
                    <a:pt x="7990" y="5204"/>
                  </a:cubicBezTo>
                  <a:lnTo>
                    <a:pt x="8011" y="5225"/>
                  </a:lnTo>
                  <a:cubicBezTo>
                    <a:pt x="8011" y="5245"/>
                    <a:pt x="8011" y="5245"/>
                    <a:pt x="8011" y="5245"/>
                  </a:cubicBezTo>
                  <a:cubicBezTo>
                    <a:pt x="8011" y="5245"/>
                    <a:pt x="8032" y="5245"/>
                    <a:pt x="8032" y="5265"/>
                  </a:cubicBezTo>
                  <a:lnTo>
                    <a:pt x="8032" y="5286"/>
                  </a:lnTo>
                  <a:lnTo>
                    <a:pt x="8011" y="5286"/>
                  </a:lnTo>
                  <a:lnTo>
                    <a:pt x="7990" y="5286"/>
                  </a:lnTo>
                  <a:lnTo>
                    <a:pt x="7970" y="5286"/>
                  </a:lnTo>
                  <a:cubicBezTo>
                    <a:pt x="7970" y="5286"/>
                    <a:pt x="7970" y="5286"/>
                    <a:pt x="7970" y="5307"/>
                  </a:cubicBezTo>
                  <a:lnTo>
                    <a:pt x="7950" y="5307"/>
                  </a:lnTo>
                  <a:cubicBezTo>
                    <a:pt x="7950" y="5327"/>
                    <a:pt x="7950" y="5327"/>
                    <a:pt x="7950" y="5327"/>
                  </a:cubicBezTo>
                  <a:cubicBezTo>
                    <a:pt x="7950" y="5347"/>
                    <a:pt x="7929" y="5347"/>
                    <a:pt x="7929" y="5347"/>
                  </a:cubicBezTo>
                  <a:cubicBezTo>
                    <a:pt x="7929" y="5368"/>
                    <a:pt x="7908" y="5368"/>
                    <a:pt x="7908" y="5389"/>
                  </a:cubicBezTo>
                  <a:lnTo>
                    <a:pt x="7908" y="5409"/>
                  </a:lnTo>
                  <a:cubicBezTo>
                    <a:pt x="7908" y="5409"/>
                    <a:pt x="7888" y="5429"/>
                    <a:pt x="7888" y="5409"/>
                  </a:cubicBezTo>
                  <a:cubicBezTo>
                    <a:pt x="7888" y="5409"/>
                    <a:pt x="7868" y="5409"/>
                    <a:pt x="7868" y="5389"/>
                  </a:cubicBezTo>
                  <a:lnTo>
                    <a:pt x="7847" y="5389"/>
                  </a:lnTo>
                  <a:lnTo>
                    <a:pt x="7826" y="5389"/>
                  </a:lnTo>
                  <a:cubicBezTo>
                    <a:pt x="7826" y="5409"/>
                    <a:pt x="7806" y="5409"/>
                    <a:pt x="7806" y="5409"/>
                  </a:cubicBezTo>
                  <a:cubicBezTo>
                    <a:pt x="7806" y="5409"/>
                    <a:pt x="7786" y="5409"/>
                    <a:pt x="7786" y="5429"/>
                  </a:cubicBezTo>
                  <a:lnTo>
                    <a:pt x="7786" y="5429"/>
                  </a:lnTo>
                  <a:lnTo>
                    <a:pt x="7786" y="5450"/>
                  </a:lnTo>
                  <a:cubicBezTo>
                    <a:pt x="7806" y="5450"/>
                    <a:pt x="7826" y="5429"/>
                    <a:pt x="7826" y="5429"/>
                  </a:cubicBezTo>
                  <a:lnTo>
                    <a:pt x="7847" y="5429"/>
                  </a:lnTo>
                  <a:cubicBezTo>
                    <a:pt x="7847" y="5429"/>
                    <a:pt x="7847" y="5450"/>
                    <a:pt x="7868" y="5450"/>
                  </a:cubicBezTo>
                  <a:lnTo>
                    <a:pt x="7868" y="5450"/>
                  </a:lnTo>
                  <a:cubicBezTo>
                    <a:pt x="7888" y="5450"/>
                    <a:pt x="7888" y="5450"/>
                    <a:pt x="7888" y="5450"/>
                  </a:cubicBezTo>
                  <a:cubicBezTo>
                    <a:pt x="7908" y="5450"/>
                    <a:pt x="7908" y="5450"/>
                    <a:pt x="7908" y="5429"/>
                  </a:cubicBezTo>
                  <a:lnTo>
                    <a:pt x="7929" y="5429"/>
                  </a:lnTo>
                  <a:cubicBezTo>
                    <a:pt x="7950" y="5409"/>
                    <a:pt x="7970" y="5429"/>
                    <a:pt x="7970" y="5429"/>
                  </a:cubicBezTo>
                  <a:lnTo>
                    <a:pt x="7990" y="5429"/>
                  </a:lnTo>
                  <a:cubicBezTo>
                    <a:pt x="7990" y="5450"/>
                    <a:pt x="8011" y="5450"/>
                    <a:pt x="8011" y="5450"/>
                  </a:cubicBezTo>
                  <a:cubicBezTo>
                    <a:pt x="8032" y="5471"/>
                    <a:pt x="8032" y="5471"/>
                    <a:pt x="8052" y="5491"/>
                  </a:cubicBezTo>
                  <a:lnTo>
                    <a:pt x="8052" y="5491"/>
                  </a:lnTo>
                  <a:cubicBezTo>
                    <a:pt x="8072" y="5491"/>
                    <a:pt x="8072" y="5491"/>
                    <a:pt x="8093" y="5511"/>
                  </a:cubicBezTo>
                  <a:cubicBezTo>
                    <a:pt x="8093" y="5511"/>
                    <a:pt x="8093" y="5511"/>
                    <a:pt x="8114" y="5511"/>
                  </a:cubicBezTo>
                  <a:lnTo>
                    <a:pt x="8114" y="5531"/>
                  </a:lnTo>
                  <a:cubicBezTo>
                    <a:pt x="8114" y="5531"/>
                    <a:pt x="8093" y="5531"/>
                    <a:pt x="8093" y="5552"/>
                  </a:cubicBezTo>
                  <a:lnTo>
                    <a:pt x="8114" y="5552"/>
                  </a:lnTo>
                  <a:lnTo>
                    <a:pt x="8114" y="5573"/>
                  </a:lnTo>
                  <a:lnTo>
                    <a:pt x="8134" y="5593"/>
                  </a:lnTo>
                  <a:lnTo>
                    <a:pt x="8134" y="5613"/>
                  </a:lnTo>
                  <a:cubicBezTo>
                    <a:pt x="8134" y="5634"/>
                    <a:pt x="8134" y="5634"/>
                    <a:pt x="8134" y="5655"/>
                  </a:cubicBezTo>
                  <a:lnTo>
                    <a:pt x="8134" y="5675"/>
                  </a:lnTo>
                  <a:cubicBezTo>
                    <a:pt x="8114" y="5675"/>
                    <a:pt x="8114" y="5655"/>
                    <a:pt x="8114" y="5655"/>
                  </a:cubicBezTo>
                  <a:lnTo>
                    <a:pt x="8114" y="5634"/>
                  </a:lnTo>
                  <a:lnTo>
                    <a:pt x="8114" y="5634"/>
                  </a:lnTo>
                  <a:lnTo>
                    <a:pt x="8093" y="5634"/>
                  </a:lnTo>
                  <a:cubicBezTo>
                    <a:pt x="8093" y="5634"/>
                    <a:pt x="8093" y="5634"/>
                    <a:pt x="8093" y="5655"/>
                  </a:cubicBezTo>
                  <a:lnTo>
                    <a:pt x="8072" y="5655"/>
                  </a:lnTo>
                  <a:cubicBezTo>
                    <a:pt x="8072" y="5675"/>
                    <a:pt x="8072" y="5675"/>
                    <a:pt x="8072" y="5675"/>
                  </a:cubicBezTo>
                  <a:cubicBezTo>
                    <a:pt x="8072" y="5695"/>
                    <a:pt x="8072" y="5695"/>
                    <a:pt x="8072" y="5695"/>
                  </a:cubicBezTo>
                  <a:lnTo>
                    <a:pt x="8093" y="5716"/>
                  </a:lnTo>
                  <a:lnTo>
                    <a:pt x="8114" y="5737"/>
                  </a:lnTo>
                  <a:cubicBezTo>
                    <a:pt x="8114" y="5757"/>
                    <a:pt x="8114" y="5777"/>
                    <a:pt x="8114" y="5798"/>
                  </a:cubicBezTo>
                  <a:cubicBezTo>
                    <a:pt x="8114" y="5819"/>
                    <a:pt x="8114" y="5819"/>
                    <a:pt x="8114" y="5839"/>
                  </a:cubicBezTo>
                  <a:cubicBezTo>
                    <a:pt x="8114" y="5839"/>
                    <a:pt x="8134" y="5839"/>
                    <a:pt x="8134" y="5859"/>
                  </a:cubicBezTo>
                  <a:cubicBezTo>
                    <a:pt x="8134" y="5859"/>
                    <a:pt x="8154" y="5859"/>
                    <a:pt x="8154" y="5880"/>
                  </a:cubicBezTo>
                  <a:cubicBezTo>
                    <a:pt x="8134" y="5880"/>
                    <a:pt x="8134" y="5880"/>
                    <a:pt x="8134" y="5880"/>
                  </a:cubicBezTo>
                  <a:lnTo>
                    <a:pt x="8114" y="5880"/>
                  </a:lnTo>
                  <a:cubicBezTo>
                    <a:pt x="8114" y="5901"/>
                    <a:pt x="8114" y="5901"/>
                    <a:pt x="8114" y="5901"/>
                  </a:cubicBezTo>
                  <a:cubicBezTo>
                    <a:pt x="8093" y="5901"/>
                    <a:pt x="8093" y="5921"/>
                    <a:pt x="8093" y="5921"/>
                  </a:cubicBezTo>
                  <a:lnTo>
                    <a:pt x="8093" y="5901"/>
                  </a:lnTo>
                  <a:cubicBezTo>
                    <a:pt x="8072" y="5901"/>
                    <a:pt x="8093" y="5880"/>
                    <a:pt x="8093" y="5880"/>
                  </a:cubicBezTo>
                  <a:cubicBezTo>
                    <a:pt x="8093" y="5880"/>
                    <a:pt x="8093" y="5880"/>
                    <a:pt x="8072" y="5859"/>
                  </a:cubicBezTo>
                  <a:lnTo>
                    <a:pt x="8072" y="5859"/>
                  </a:lnTo>
                  <a:cubicBezTo>
                    <a:pt x="8072" y="5859"/>
                    <a:pt x="8072" y="5859"/>
                    <a:pt x="8052" y="5859"/>
                  </a:cubicBezTo>
                  <a:cubicBezTo>
                    <a:pt x="8052" y="5880"/>
                    <a:pt x="8052" y="5880"/>
                    <a:pt x="8052" y="5880"/>
                  </a:cubicBezTo>
                  <a:cubicBezTo>
                    <a:pt x="8072" y="5901"/>
                    <a:pt x="8072" y="5901"/>
                    <a:pt x="8072" y="5901"/>
                  </a:cubicBezTo>
                  <a:cubicBezTo>
                    <a:pt x="8072" y="5921"/>
                    <a:pt x="8072" y="5921"/>
                    <a:pt x="8072" y="5921"/>
                  </a:cubicBezTo>
                  <a:cubicBezTo>
                    <a:pt x="8052" y="5941"/>
                    <a:pt x="8052" y="5941"/>
                    <a:pt x="8052" y="5941"/>
                  </a:cubicBezTo>
                  <a:cubicBezTo>
                    <a:pt x="8052" y="5962"/>
                    <a:pt x="8032" y="5962"/>
                    <a:pt x="8032" y="5962"/>
                  </a:cubicBezTo>
                  <a:lnTo>
                    <a:pt x="8032" y="5983"/>
                  </a:lnTo>
                  <a:cubicBezTo>
                    <a:pt x="8032" y="5983"/>
                    <a:pt x="8032" y="5983"/>
                    <a:pt x="8032" y="6003"/>
                  </a:cubicBezTo>
                  <a:cubicBezTo>
                    <a:pt x="8032" y="6003"/>
                    <a:pt x="8032" y="6003"/>
                    <a:pt x="8032" y="6023"/>
                  </a:cubicBezTo>
                  <a:cubicBezTo>
                    <a:pt x="8032" y="6023"/>
                    <a:pt x="8032" y="6023"/>
                    <a:pt x="8032" y="6044"/>
                  </a:cubicBezTo>
                  <a:cubicBezTo>
                    <a:pt x="8032" y="6044"/>
                    <a:pt x="8011" y="6044"/>
                    <a:pt x="8011" y="6065"/>
                  </a:cubicBezTo>
                  <a:cubicBezTo>
                    <a:pt x="8011" y="6065"/>
                    <a:pt x="8011" y="6065"/>
                    <a:pt x="8032" y="6085"/>
                  </a:cubicBezTo>
                  <a:lnTo>
                    <a:pt x="8032" y="6085"/>
                  </a:lnTo>
                  <a:cubicBezTo>
                    <a:pt x="8052" y="6085"/>
                    <a:pt x="8052" y="6105"/>
                    <a:pt x="8052" y="6105"/>
                  </a:cubicBezTo>
                  <a:cubicBezTo>
                    <a:pt x="8032" y="6126"/>
                    <a:pt x="8032" y="6126"/>
                    <a:pt x="8032" y="6147"/>
                  </a:cubicBezTo>
                  <a:cubicBezTo>
                    <a:pt x="8032" y="6147"/>
                    <a:pt x="8032" y="6147"/>
                    <a:pt x="8011" y="6147"/>
                  </a:cubicBezTo>
                  <a:cubicBezTo>
                    <a:pt x="8011" y="6147"/>
                    <a:pt x="8011" y="6147"/>
                    <a:pt x="7990" y="6147"/>
                  </a:cubicBezTo>
                  <a:lnTo>
                    <a:pt x="7990" y="6126"/>
                  </a:lnTo>
                  <a:cubicBezTo>
                    <a:pt x="7990" y="6126"/>
                    <a:pt x="7990" y="6126"/>
                    <a:pt x="7970" y="6126"/>
                  </a:cubicBezTo>
                  <a:lnTo>
                    <a:pt x="7970" y="6147"/>
                  </a:lnTo>
                  <a:lnTo>
                    <a:pt x="7990" y="6167"/>
                  </a:lnTo>
                  <a:cubicBezTo>
                    <a:pt x="7990" y="6167"/>
                    <a:pt x="7970" y="6167"/>
                    <a:pt x="7970" y="6187"/>
                  </a:cubicBezTo>
                  <a:lnTo>
                    <a:pt x="7970" y="6208"/>
                  </a:lnTo>
                  <a:lnTo>
                    <a:pt x="7990" y="6228"/>
                  </a:lnTo>
                  <a:lnTo>
                    <a:pt x="7990" y="6249"/>
                  </a:lnTo>
                  <a:cubicBezTo>
                    <a:pt x="7990" y="6249"/>
                    <a:pt x="7990" y="6269"/>
                    <a:pt x="7970" y="6269"/>
                  </a:cubicBezTo>
                  <a:lnTo>
                    <a:pt x="7970" y="6269"/>
                  </a:lnTo>
                  <a:cubicBezTo>
                    <a:pt x="7950" y="6269"/>
                    <a:pt x="7950" y="6269"/>
                    <a:pt x="7950" y="6249"/>
                  </a:cubicBezTo>
                  <a:lnTo>
                    <a:pt x="7950" y="6249"/>
                  </a:lnTo>
                  <a:lnTo>
                    <a:pt x="7950" y="6228"/>
                  </a:lnTo>
                  <a:cubicBezTo>
                    <a:pt x="7929" y="6228"/>
                    <a:pt x="7929" y="6228"/>
                    <a:pt x="7929" y="6228"/>
                  </a:cubicBezTo>
                  <a:cubicBezTo>
                    <a:pt x="7929" y="6228"/>
                    <a:pt x="7908" y="6228"/>
                    <a:pt x="7908" y="6249"/>
                  </a:cubicBezTo>
                  <a:lnTo>
                    <a:pt x="7908" y="6249"/>
                  </a:lnTo>
                  <a:lnTo>
                    <a:pt x="7908" y="6269"/>
                  </a:lnTo>
                  <a:cubicBezTo>
                    <a:pt x="7908" y="6269"/>
                    <a:pt x="7929" y="6269"/>
                    <a:pt x="7929" y="6290"/>
                  </a:cubicBezTo>
                  <a:lnTo>
                    <a:pt x="7929" y="6310"/>
                  </a:lnTo>
                  <a:lnTo>
                    <a:pt x="7950" y="6331"/>
                  </a:lnTo>
                  <a:lnTo>
                    <a:pt x="7970" y="6331"/>
                  </a:lnTo>
                  <a:lnTo>
                    <a:pt x="7970" y="6351"/>
                  </a:lnTo>
                  <a:lnTo>
                    <a:pt x="7970" y="6351"/>
                  </a:lnTo>
                  <a:cubicBezTo>
                    <a:pt x="7970" y="6372"/>
                    <a:pt x="7970" y="6372"/>
                    <a:pt x="7950" y="6351"/>
                  </a:cubicBezTo>
                  <a:lnTo>
                    <a:pt x="7950" y="6351"/>
                  </a:lnTo>
                  <a:cubicBezTo>
                    <a:pt x="7950" y="6351"/>
                    <a:pt x="7950" y="6351"/>
                    <a:pt x="7929" y="6351"/>
                  </a:cubicBezTo>
                  <a:lnTo>
                    <a:pt x="7929" y="6372"/>
                  </a:lnTo>
                  <a:cubicBezTo>
                    <a:pt x="7929" y="6372"/>
                    <a:pt x="7929" y="6392"/>
                    <a:pt x="7908" y="6392"/>
                  </a:cubicBezTo>
                  <a:lnTo>
                    <a:pt x="7908" y="6413"/>
                  </a:lnTo>
                  <a:lnTo>
                    <a:pt x="7929" y="6413"/>
                  </a:lnTo>
                  <a:lnTo>
                    <a:pt x="7950" y="6433"/>
                  </a:lnTo>
                  <a:lnTo>
                    <a:pt x="7970" y="6454"/>
                  </a:lnTo>
                  <a:cubicBezTo>
                    <a:pt x="7950" y="6454"/>
                    <a:pt x="7950" y="6474"/>
                    <a:pt x="7950" y="6474"/>
                  </a:cubicBezTo>
                  <a:lnTo>
                    <a:pt x="7929" y="6474"/>
                  </a:lnTo>
                  <a:lnTo>
                    <a:pt x="7929" y="6495"/>
                  </a:lnTo>
                  <a:cubicBezTo>
                    <a:pt x="7929" y="6495"/>
                    <a:pt x="7950" y="6495"/>
                    <a:pt x="7950" y="6515"/>
                  </a:cubicBezTo>
                  <a:lnTo>
                    <a:pt x="7970" y="6515"/>
                  </a:lnTo>
                  <a:cubicBezTo>
                    <a:pt x="7970" y="6515"/>
                    <a:pt x="7970" y="6536"/>
                    <a:pt x="7950" y="6536"/>
                  </a:cubicBezTo>
                  <a:lnTo>
                    <a:pt x="7950" y="6536"/>
                  </a:lnTo>
                  <a:cubicBezTo>
                    <a:pt x="7929" y="6536"/>
                    <a:pt x="7950" y="6536"/>
                    <a:pt x="7929" y="6515"/>
                  </a:cubicBezTo>
                  <a:lnTo>
                    <a:pt x="7908" y="6515"/>
                  </a:lnTo>
                  <a:cubicBezTo>
                    <a:pt x="7908" y="6536"/>
                    <a:pt x="7908" y="6536"/>
                    <a:pt x="7908" y="6536"/>
                  </a:cubicBezTo>
                  <a:cubicBezTo>
                    <a:pt x="7908" y="6556"/>
                    <a:pt x="7908" y="6556"/>
                    <a:pt x="7908" y="6577"/>
                  </a:cubicBezTo>
                  <a:lnTo>
                    <a:pt x="7929" y="6577"/>
                  </a:lnTo>
                  <a:cubicBezTo>
                    <a:pt x="7929" y="6577"/>
                    <a:pt x="7929" y="6577"/>
                    <a:pt x="7929" y="6597"/>
                  </a:cubicBezTo>
                  <a:cubicBezTo>
                    <a:pt x="7908" y="6597"/>
                    <a:pt x="7908" y="6597"/>
                    <a:pt x="7908" y="6597"/>
                  </a:cubicBezTo>
                  <a:lnTo>
                    <a:pt x="7888" y="6597"/>
                  </a:lnTo>
                  <a:lnTo>
                    <a:pt x="7868" y="6597"/>
                  </a:lnTo>
                  <a:lnTo>
                    <a:pt x="7868" y="6618"/>
                  </a:lnTo>
                  <a:cubicBezTo>
                    <a:pt x="7868" y="6618"/>
                    <a:pt x="7888" y="6618"/>
                    <a:pt x="7888" y="6638"/>
                  </a:cubicBezTo>
                  <a:lnTo>
                    <a:pt x="7888" y="6638"/>
                  </a:lnTo>
                  <a:lnTo>
                    <a:pt x="7888" y="6659"/>
                  </a:lnTo>
                  <a:lnTo>
                    <a:pt x="7888" y="6679"/>
                  </a:lnTo>
                  <a:lnTo>
                    <a:pt x="7868" y="6679"/>
                  </a:lnTo>
                  <a:cubicBezTo>
                    <a:pt x="7868" y="6700"/>
                    <a:pt x="7847" y="6679"/>
                    <a:pt x="7847" y="6679"/>
                  </a:cubicBezTo>
                  <a:lnTo>
                    <a:pt x="7847" y="6700"/>
                  </a:lnTo>
                  <a:cubicBezTo>
                    <a:pt x="7847" y="6700"/>
                    <a:pt x="7847" y="6700"/>
                    <a:pt x="7868" y="6720"/>
                  </a:cubicBezTo>
                  <a:lnTo>
                    <a:pt x="7868" y="6720"/>
                  </a:lnTo>
                  <a:cubicBezTo>
                    <a:pt x="7868" y="6741"/>
                    <a:pt x="7868" y="6741"/>
                    <a:pt x="7847" y="6741"/>
                  </a:cubicBezTo>
                  <a:cubicBezTo>
                    <a:pt x="7847" y="6761"/>
                    <a:pt x="7847" y="6761"/>
                    <a:pt x="7847" y="6761"/>
                  </a:cubicBezTo>
                  <a:cubicBezTo>
                    <a:pt x="7826" y="6782"/>
                    <a:pt x="7826" y="6761"/>
                    <a:pt x="7826" y="6761"/>
                  </a:cubicBezTo>
                  <a:cubicBezTo>
                    <a:pt x="7826" y="6761"/>
                    <a:pt x="7826" y="6741"/>
                    <a:pt x="7806" y="6741"/>
                  </a:cubicBezTo>
                  <a:lnTo>
                    <a:pt x="7806" y="6741"/>
                  </a:lnTo>
                  <a:cubicBezTo>
                    <a:pt x="7806" y="6720"/>
                    <a:pt x="7806" y="6720"/>
                    <a:pt x="7806" y="6720"/>
                  </a:cubicBezTo>
                  <a:cubicBezTo>
                    <a:pt x="7806" y="6720"/>
                    <a:pt x="7806" y="6741"/>
                    <a:pt x="7786" y="6741"/>
                  </a:cubicBezTo>
                  <a:cubicBezTo>
                    <a:pt x="7786" y="6741"/>
                    <a:pt x="7786" y="6741"/>
                    <a:pt x="7765" y="6741"/>
                  </a:cubicBezTo>
                  <a:lnTo>
                    <a:pt x="7765" y="6761"/>
                  </a:lnTo>
                  <a:cubicBezTo>
                    <a:pt x="7765" y="6761"/>
                    <a:pt x="7744" y="6761"/>
                    <a:pt x="7744" y="6782"/>
                  </a:cubicBezTo>
                  <a:lnTo>
                    <a:pt x="7724" y="6782"/>
                  </a:lnTo>
                  <a:lnTo>
                    <a:pt x="7724" y="6802"/>
                  </a:lnTo>
                  <a:lnTo>
                    <a:pt x="7724" y="6802"/>
                  </a:lnTo>
                  <a:cubicBezTo>
                    <a:pt x="7724" y="6802"/>
                    <a:pt x="7744" y="6802"/>
                    <a:pt x="7765" y="6802"/>
                  </a:cubicBezTo>
                  <a:lnTo>
                    <a:pt x="7765" y="6802"/>
                  </a:lnTo>
                  <a:cubicBezTo>
                    <a:pt x="7786" y="6802"/>
                    <a:pt x="7786" y="6823"/>
                    <a:pt x="7786" y="6823"/>
                  </a:cubicBezTo>
                  <a:cubicBezTo>
                    <a:pt x="7786" y="6823"/>
                    <a:pt x="7786" y="6823"/>
                    <a:pt x="7786" y="6843"/>
                  </a:cubicBezTo>
                  <a:lnTo>
                    <a:pt x="7765" y="6843"/>
                  </a:lnTo>
                  <a:cubicBezTo>
                    <a:pt x="7765" y="6843"/>
                    <a:pt x="7765" y="6864"/>
                    <a:pt x="7744" y="6864"/>
                  </a:cubicBezTo>
                  <a:cubicBezTo>
                    <a:pt x="7744" y="6884"/>
                    <a:pt x="7744" y="6884"/>
                    <a:pt x="7744" y="6884"/>
                  </a:cubicBezTo>
                  <a:cubicBezTo>
                    <a:pt x="7724" y="6884"/>
                    <a:pt x="7724" y="6904"/>
                    <a:pt x="7724" y="6904"/>
                  </a:cubicBezTo>
                  <a:lnTo>
                    <a:pt x="7704" y="6904"/>
                  </a:lnTo>
                  <a:cubicBezTo>
                    <a:pt x="7704" y="6925"/>
                    <a:pt x="7704" y="6925"/>
                    <a:pt x="7683" y="6946"/>
                  </a:cubicBezTo>
                  <a:lnTo>
                    <a:pt x="7683" y="6966"/>
                  </a:lnTo>
                  <a:cubicBezTo>
                    <a:pt x="7683" y="6966"/>
                    <a:pt x="7662" y="6966"/>
                    <a:pt x="7662" y="6986"/>
                  </a:cubicBezTo>
                  <a:lnTo>
                    <a:pt x="7642" y="6986"/>
                  </a:lnTo>
                  <a:lnTo>
                    <a:pt x="7622" y="6986"/>
                  </a:lnTo>
                  <a:lnTo>
                    <a:pt x="7622" y="6986"/>
                  </a:lnTo>
                  <a:cubicBezTo>
                    <a:pt x="7622" y="7007"/>
                    <a:pt x="7622" y="7007"/>
                    <a:pt x="7622" y="7007"/>
                  </a:cubicBezTo>
                  <a:cubicBezTo>
                    <a:pt x="7622" y="7028"/>
                    <a:pt x="7601" y="7028"/>
                    <a:pt x="7601" y="7048"/>
                  </a:cubicBezTo>
                  <a:lnTo>
                    <a:pt x="7601" y="7048"/>
                  </a:lnTo>
                  <a:cubicBezTo>
                    <a:pt x="7580" y="7048"/>
                    <a:pt x="7580" y="7068"/>
                    <a:pt x="7580" y="7068"/>
                  </a:cubicBezTo>
                  <a:cubicBezTo>
                    <a:pt x="7580" y="7089"/>
                    <a:pt x="7580" y="7089"/>
                    <a:pt x="7580" y="7110"/>
                  </a:cubicBezTo>
                  <a:lnTo>
                    <a:pt x="7580" y="7130"/>
                  </a:lnTo>
                  <a:lnTo>
                    <a:pt x="7560" y="7150"/>
                  </a:lnTo>
                  <a:lnTo>
                    <a:pt x="7560" y="7130"/>
                  </a:lnTo>
                  <a:lnTo>
                    <a:pt x="7540" y="7130"/>
                  </a:lnTo>
                  <a:lnTo>
                    <a:pt x="7540" y="7130"/>
                  </a:lnTo>
                  <a:lnTo>
                    <a:pt x="7540" y="7150"/>
                  </a:lnTo>
                  <a:lnTo>
                    <a:pt x="7519" y="7171"/>
                  </a:lnTo>
                  <a:cubicBezTo>
                    <a:pt x="7519" y="7171"/>
                    <a:pt x="7519" y="7171"/>
                    <a:pt x="7498" y="7171"/>
                  </a:cubicBezTo>
                  <a:lnTo>
                    <a:pt x="7478" y="7171"/>
                  </a:lnTo>
                  <a:cubicBezTo>
                    <a:pt x="7458" y="7171"/>
                    <a:pt x="7458" y="7171"/>
                    <a:pt x="7458" y="7171"/>
                  </a:cubicBezTo>
                  <a:lnTo>
                    <a:pt x="7458" y="7150"/>
                  </a:lnTo>
                  <a:cubicBezTo>
                    <a:pt x="7437" y="7150"/>
                    <a:pt x="7437" y="7150"/>
                    <a:pt x="7437" y="7171"/>
                  </a:cubicBezTo>
                  <a:lnTo>
                    <a:pt x="7437" y="7171"/>
                  </a:lnTo>
                  <a:lnTo>
                    <a:pt x="7416" y="7192"/>
                  </a:lnTo>
                  <a:cubicBezTo>
                    <a:pt x="7416" y="7192"/>
                    <a:pt x="7416" y="7192"/>
                    <a:pt x="7396" y="7192"/>
                  </a:cubicBezTo>
                  <a:lnTo>
                    <a:pt x="7396" y="7192"/>
                  </a:lnTo>
                  <a:lnTo>
                    <a:pt x="7396" y="7171"/>
                  </a:lnTo>
                  <a:lnTo>
                    <a:pt x="7376" y="7171"/>
                  </a:lnTo>
                  <a:lnTo>
                    <a:pt x="7356" y="7171"/>
                  </a:lnTo>
                  <a:cubicBezTo>
                    <a:pt x="7356" y="7192"/>
                    <a:pt x="7335" y="7192"/>
                    <a:pt x="7335" y="7192"/>
                  </a:cubicBezTo>
                  <a:lnTo>
                    <a:pt x="7335" y="7212"/>
                  </a:lnTo>
                  <a:lnTo>
                    <a:pt x="7314" y="7212"/>
                  </a:lnTo>
                  <a:lnTo>
                    <a:pt x="7314" y="7212"/>
                  </a:lnTo>
                  <a:cubicBezTo>
                    <a:pt x="7294" y="7212"/>
                    <a:pt x="7314" y="7192"/>
                    <a:pt x="7294" y="7192"/>
                  </a:cubicBezTo>
                  <a:cubicBezTo>
                    <a:pt x="7294" y="7192"/>
                    <a:pt x="7294" y="7192"/>
                    <a:pt x="7294" y="7171"/>
                  </a:cubicBezTo>
                  <a:lnTo>
                    <a:pt x="7294" y="7171"/>
                  </a:lnTo>
                  <a:cubicBezTo>
                    <a:pt x="7274" y="7171"/>
                    <a:pt x="7274" y="7171"/>
                    <a:pt x="7274" y="7171"/>
                  </a:cubicBezTo>
                  <a:lnTo>
                    <a:pt x="7253" y="7192"/>
                  </a:lnTo>
                  <a:cubicBezTo>
                    <a:pt x="7274" y="7192"/>
                    <a:pt x="7274" y="7192"/>
                    <a:pt x="7274" y="7192"/>
                  </a:cubicBezTo>
                  <a:lnTo>
                    <a:pt x="7294" y="7212"/>
                  </a:lnTo>
                  <a:lnTo>
                    <a:pt x="7294" y="7232"/>
                  </a:lnTo>
                  <a:lnTo>
                    <a:pt x="7274" y="7232"/>
                  </a:lnTo>
                  <a:cubicBezTo>
                    <a:pt x="7274" y="7253"/>
                    <a:pt x="7274" y="7253"/>
                    <a:pt x="7274" y="7253"/>
                  </a:cubicBezTo>
                  <a:lnTo>
                    <a:pt x="7253" y="7232"/>
                  </a:lnTo>
                  <a:cubicBezTo>
                    <a:pt x="7253" y="7232"/>
                    <a:pt x="7253" y="7212"/>
                    <a:pt x="7232" y="7212"/>
                  </a:cubicBezTo>
                  <a:cubicBezTo>
                    <a:pt x="7232" y="7212"/>
                    <a:pt x="7232" y="7212"/>
                    <a:pt x="7212" y="7212"/>
                  </a:cubicBezTo>
                  <a:cubicBezTo>
                    <a:pt x="7212" y="7212"/>
                    <a:pt x="7212" y="7212"/>
                    <a:pt x="7192" y="7212"/>
                  </a:cubicBezTo>
                  <a:lnTo>
                    <a:pt x="7192" y="7212"/>
                  </a:lnTo>
                  <a:cubicBezTo>
                    <a:pt x="7192" y="7232"/>
                    <a:pt x="7171" y="7232"/>
                    <a:pt x="7171" y="7232"/>
                  </a:cubicBezTo>
                  <a:cubicBezTo>
                    <a:pt x="7150" y="7212"/>
                    <a:pt x="7150" y="7212"/>
                    <a:pt x="7150" y="7192"/>
                  </a:cubicBezTo>
                  <a:cubicBezTo>
                    <a:pt x="7150" y="7192"/>
                    <a:pt x="7130" y="7192"/>
                    <a:pt x="7130" y="7171"/>
                  </a:cubicBezTo>
                  <a:cubicBezTo>
                    <a:pt x="7130" y="7171"/>
                    <a:pt x="7130" y="7171"/>
                    <a:pt x="7110" y="7171"/>
                  </a:cubicBezTo>
                  <a:lnTo>
                    <a:pt x="7110" y="7150"/>
                  </a:lnTo>
                  <a:lnTo>
                    <a:pt x="7089" y="7150"/>
                  </a:lnTo>
                  <a:lnTo>
                    <a:pt x="7089" y="7171"/>
                  </a:lnTo>
                  <a:cubicBezTo>
                    <a:pt x="7089" y="7192"/>
                    <a:pt x="7089" y="7192"/>
                    <a:pt x="7089" y="7212"/>
                  </a:cubicBezTo>
                  <a:cubicBezTo>
                    <a:pt x="7110" y="7212"/>
                    <a:pt x="7110" y="7232"/>
                    <a:pt x="7110" y="7232"/>
                  </a:cubicBezTo>
                  <a:cubicBezTo>
                    <a:pt x="7110" y="7253"/>
                    <a:pt x="7130" y="7253"/>
                    <a:pt x="7130" y="7274"/>
                  </a:cubicBezTo>
                  <a:cubicBezTo>
                    <a:pt x="7110" y="7274"/>
                    <a:pt x="7110" y="7314"/>
                    <a:pt x="7110" y="7314"/>
                  </a:cubicBezTo>
                  <a:cubicBezTo>
                    <a:pt x="7089" y="7314"/>
                    <a:pt x="7089" y="7314"/>
                    <a:pt x="7089" y="7314"/>
                  </a:cubicBezTo>
                  <a:cubicBezTo>
                    <a:pt x="7068" y="7314"/>
                    <a:pt x="7089" y="7335"/>
                    <a:pt x="7068" y="7335"/>
                  </a:cubicBezTo>
                  <a:lnTo>
                    <a:pt x="7068" y="7335"/>
                  </a:lnTo>
                  <a:lnTo>
                    <a:pt x="7068" y="7314"/>
                  </a:lnTo>
                  <a:cubicBezTo>
                    <a:pt x="7048" y="7314"/>
                    <a:pt x="7048" y="7314"/>
                    <a:pt x="7048" y="7314"/>
                  </a:cubicBezTo>
                  <a:lnTo>
                    <a:pt x="7028" y="7314"/>
                  </a:lnTo>
                  <a:lnTo>
                    <a:pt x="7028" y="7335"/>
                  </a:lnTo>
                  <a:lnTo>
                    <a:pt x="7028" y="7356"/>
                  </a:lnTo>
                  <a:lnTo>
                    <a:pt x="7028" y="7376"/>
                  </a:lnTo>
                  <a:lnTo>
                    <a:pt x="7007" y="7396"/>
                  </a:lnTo>
                  <a:lnTo>
                    <a:pt x="6986" y="7396"/>
                  </a:lnTo>
                  <a:cubicBezTo>
                    <a:pt x="6966" y="7396"/>
                    <a:pt x="6966" y="7396"/>
                    <a:pt x="6966" y="7396"/>
                  </a:cubicBezTo>
                  <a:cubicBezTo>
                    <a:pt x="6966" y="7376"/>
                    <a:pt x="6966" y="7376"/>
                    <a:pt x="6966" y="7376"/>
                  </a:cubicBezTo>
                  <a:cubicBezTo>
                    <a:pt x="6966" y="7356"/>
                    <a:pt x="6946" y="7356"/>
                    <a:pt x="6946" y="7356"/>
                  </a:cubicBezTo>
                  <a:cubicBezTo>
                    <a:pt x="6946" y="7356"/>
                    <a:pt x="6946" y="7335"/>
                    <a:pt x="6925" y="7356"/>
                  </a:cubicBezTo>
                  <a:lnTo>
                    <a:pt x="6925" y="7356"/>
                  </a:lnTo>
                  <a:lnTo>
                    <a:pt x="6946" y="7376"/>
                  </a:lnTo>
                  <a:lnTo>
                    <a:pt x="6946" y="7396"/>
                  </a:lnTo>
                  <a:cubicBezTo>
                    <a:pt x="6946" y="7396"/>
                    <a:pt x="6946" y="7417"/>
                    <a:pt x="6925" y="7417"/>
                  </a:cubicBezTo>
                  <a:lnTo>
                    <a:pt x="6925" y="7417"/>
                  </a:lnTo>
                  <a:lnTo>
                    <a:pt x="6904" y="7417"/>
                  </a:lnTo>
                  <a:lnTo>
                    <a:pt x="6884" y="7417"/>
                  </a:lnTo>
                  <a:lnTo>
                    <a:pt x="6884" y="7438"/>
                  </a:lnTo>
                  <a:lnTo>
                    <a:pt x="6884" y="7458"/>
                  </a:lnTo>
                  <a:lnTo>
                    <a:pt x="6884" y="7458"/>
                  </a:lnTo>
                  <a:lnTo>
                    <a:pt x="6864" y="7458"/>
                  </a:lnTo>
                  <a:lnTo>
                    <a:pt x="6864" y="7438"/>
                  </a:lnTo>
                  <a:lnTo>
                    <a:pt x="6864" y="7417"/>
                  </a:lnTo>
                  <a:lnTo>
                    <a:pt x="6843" y="7396"/>
                  </a:lnTo>
                  <a:lnTo>
                    <a:pt x="6843" y="7417"/>
                  </a:lnTo>
                  <a:lnTo>
                    <a:pt x="6843" y="7438"/>
                  </a:lnTo>
                  <a:lnTo>
                    <a:pt x="6843" y="7458"/>
                  </a:lnTo>
                  <a:cubicBezTo>
                    <a:pt x="6843" y="7458"/>
                    <a:pt x="6822" y="7458"/>
                    <a:pt x="6822" y="7478"/>
                  </a:cubicBezTo>
                  <a:lnTo>
                    <a:pt x="6802" y="7478"/>
                  </a:lnTo>
                  <a:lnTo>
                    <a:pt x="6782" y="7478"/>
                  </a:lnTo>
                  <a:cubicBezTo>
                    <a:pt x="6761" y="7478"/>
                    <a:pt x="6761" y="7478"/>
                    <a:pt x="6761" y="7478"/>
                  </a:cubicBezTo>
                  <a:cubicBezTo>
                    <a:pt x="6740" y="7478"/>
                    <a:pt x="6740" y="7478"/>
                    <a:pt x="6720" y="7478"/>
                  </a:cubicBezTo>
                  <a:lnTo>
                    <a:pt x="6700" y="7499"/>
                  </a:lnTo>
                  <a:lnTo>
                    <a:pt x="6679" y="7520"/>
                  </a:lnTo>
                  <a:cubicBezTo>
                    <a:pt x="6679" y="7520"/>
                    <a:pt x="6658" y="7520"/>
                    <a:pt x="6638" y="7540"/>
                  </a:cubicBezTo>
                  <a:lnTo>
                    <a:pt x="6638" y="7540"/>
                  </a:lnTo>
                  <a:cubicBezTo>
                    <a:pt x="6618" y="7540"/>
                    <a:pt x="6618" y="7560"/>
                    <a:pt x="6618" y="7560"/>
                  </a:cubicBezTo>
                  <a:cubicBezTo>
                    <a:pt x="6618" y="7580"/>
                    <a:pt x="6618" y="7580"/>
                    <a:pt x="6597" y="7580"/>
                  </a:cubicBezTo>
                  <a:lnTo>
                    <a:pt x="6597" y="7601"/>
                  </a:lnTo>
                  <a:lnTo>
                    <a:pt x="6597" y="7601"/>
                  </a:lnTo>
                  <a:cubicBezTo>
                    <a:pt x="6597" y="7622"/>
                    <a:pt x="6597" y="7622"/>
                    <a:pt x="6618" y="7622"/>
                  </a:cubicBezTo>
                  <a:cubicBezTo>
                    <a:pt x="6618" y="7622"/>
                    <a:pt x="6618" y="7622"/>
                    <a:pt x="6638" y="7642"/>
                  </a:cubicBezTo>
                  <a:cubicBezTo>
                    <a:pt x="6638" y="7642"/>
                    <a:pt x="6638" y="7642"/>
                    <a:pt x="6658" y="7642"/>
                  </a:cubicBezTo>
                  <a:lnTo>
                    <a:pt x="6658" y="7662"/>
                  </a:lnTo>
                  <a:lnTo>
                    <a:pt x="6638" y="7662"/>
                  </a:lnTo>
                  <a:lnTo>
                    <a:pt x="6658" y="7683"/>
                  </a:lnTo>
                  <a:cubicBezTo>
                    <a:pt x="6658" y="7683"/>
                    <a:pt x="6658" y="7683"/>
                    <a:pt x="6658" y="7704"/>
                  </a:cubicBezTo>
                  <a:lnTo>
                    <a:pt x="6679" y="7704"/>
                  </a:lnTo>
                  <a:lnTo>
                    <a:pt x="6658" y="7724"/>
                  </a:lnTo>
                  <a:lnTo>
                    <a:pt x="6658" y="7744"/>
                  </a:lnTo>
                  <a:lnTo>
                    <a:pt x="6658" y="7765"/>
                  </a:lnTo>
                  <a:lnTo>
                    <a:pt x="6638" y="7765"/>
                  </a:lnTo>
                  <a:cubicBezTo>
                    <a:pt x="6618" y="7765"/>
                    <a:pt x="6618" y="7765"/>
                    <a:pt x="6618" y="7765"/>
                  </a:cubicBezTo>
                  <a:cubicBezTo>
                    <a:pt x="6597" y="7765"/>
                    <a:pt x="6597" y="7765"/>
                    <a:pt x="6597" y="7765"/>
                  </a:cubicBezTo>
                  <a:cubicBezTo>
                    <a:pt x="6577" y="7765"/>
                    <a:pt x="6577" y="7765"/>
                    <a:pt x="6556" y="7765"/>
                  </a:cubicBezTo>
                  <a:lnTo>
                    <a:pt x="6556" y="7744"/>
                  </a:lnTo>
                  <a:cubicBezTo>
                    <a:pt x="6577" y="7744"/>
                    <a:pt x="6577" y="7744"/>
                    <a:pt x="6577" y="7744"/>
                  </a:cubicBezTo>
                  <a:lnTo>
                    <a:pt x="6577" y="7724"/>
                  </a:lnTo>
                  <a:cubicBezTo>
                    <a:pt x="6577" y="7724"/>
                    <a:pt x="6577" y="7724"/>
                    <a:pt x="6577" y="7704"/>
                  </a:cubicBezTo>
                  <a:lnTo>
                    <a:pt x="6556" y="7704"/>
                  </a:lnTo>
                  <a:lnTo>
                    <a:pt x="6536" y="7683"/>
                  </a:lnTo>
                  <a:lnTo>
                    <a:pt x="6536" y="7642"/>
                  </a:lnTo>
                  <a:lnTo>
                    <a:pt x="6515" y="7622"/>
                  </a:lnTo>
                  <a:cubicBezTo>
                    <a:pt x="6515" y="7601"/>
                    <a:pt x="6515" y="7601"/>
                    <a:pt x="6495" y="7580"/>
                  </a:cubicBezTo>
                  <a:cubicBezTo>
                    <a:pt x="6495" y="7580"/>
                    <a:pt x="6515" y="7560"/>
                    <a:pt x="6515" y="7540"/>
                  </a:cubicBezTo>
                  <a:lnTo>
                    <a:pt x="6515" y="7520"/>
                  </a:lnTo>
                  <a:lnTo>
                    <a:pt x="6515" y="7499"/>
                  </a:lnTo>
                  <a:lnTo>
                    <a:pt x="6515" y="7499"/>
                  </a:lnTo>
                  <a:cubicBezTo>
                    <a:pt x="6515" y="7478"/>
                    <a:pt x="6495" y="7499"/>
                    <a:pt x="6495" y="7499"/>
                  </a:cubicBezTo>
                  <a:lnTo>
                    <a:pt x="6474" y="7478"/>
                  </a:lnTo>
                  <a:lnTo>
                    <a:pt x="6474" y="7458"/>
                  </a:lnTo>
                  <a:lnTo>
                    <a:pt x="6474" y="7438"/>
                  </a:lnTo>
                  <a:lnTo>
                    <a:pt x="6454" y="7438"/>
                  </a:lnTo>
                  <a:cubicBezTo>
                    <a:pt x="6454" y="7458"/>
                    <a:pt x="6454" y="7458"/>
                    <a:pt x="6454" y="7458"/>
                  </a:cubicBezTo>
                  <a:cubicBezTo>
                    <a:pt x="6454" y="7478"/>
                    <a:pt x="6454" y="7478"/>
                    <a:pt x="6454" y="7478"/>
                  </a:cubicBezTo>
                  <a:lnTo>
                    <a:pt x="6454" y="7499"/>
                  </a:lnTo>
                  <a:cubicBezTo>
                    <a:pt x="6433" y="7499"/>
                    <a:pt x="6433" y="7520"/>
                    <a:pt x="6433" y="7520"/>
                  </a:cubicBezTo>
                  <a:cubicBezTo>
                    <a:pt x="6413" y="7520"/>
                    <a:pt x="6413" y="7520"/>
                    <a:pt x="6413" y="7520"/>
                  </a:cubicBezTo>
                  <a:cubicBezTo>
                    <a:pt x="6392" y="7520"/>
                    <a:pt x="6392" y="7499"/>
                    <a:pt x="6392" y="7499"/>
                  </a:cubicBezTo>
                  <a:lnTo>
                    <a:pt x="6372" y="7478"/>
                  </a:lnTo>
                  <a:lnTo>
                    <a:pt x="6351" y="7478"/>
                  </a:lnTo>
                  <a:lnTo>
                    <a:pt x="6331" y="7478"/>
                  </a:lnTo>
                  <a:cubicBezTo>
                    <a:pt x="6331" y="7478"/>
                    <a:pt x="6310" y="7478"/>
                    <a:pt x="6310" y="7458"/>
                  </a:cubicBezTo>
                  <a:cubicBezTo>
                    <a:pt x="6310" y="7458"/>
                    <a:pt x="6310" y="7458"/>
                    <a:pt x="6310" y="7438"/>
                  </a:cubicBezTo>
                  <a:lnTo>
                    <a:pt x="6290" y="7438"/>
                  </a:lnTo>
                  <a:lnTo>
                    <a:pt x="6290" y="7438"/>
                  </a:lnTo>
                  <a:lnTo>
                    <a:pt x="6290" y="7458"/>
                  </a:lnTo>
                  <a:lnTo>
                    <a:pt x="6290" y="7478"/>
                  </a:lnTo>
                  <a:lnTo>
                    <a:pt x="6269" y="7478"/>
                  </a:lnTo>
                  <a:cubicBezTo>
                    <a:pt x="6249" y="7478"/>
                    <a:pt x="6249" y="7478"/>
                    <a:pt x="6228" y="7499"/>
                  </a:cubicBezTo>
                  <a:lnTo>
                    <a:pt x="6228" y="7499"/>
                  </a:lnTo>
                  <a:lnTo>
                    <a:pt x="6228" y="7499"/>
                  </a:lnTo>
                  <a:cubicBezTo>
                    <a:pt x="6208" y="7499"/>
                    <a:pt x="6208" y="7499"/>
                    <a:pt x="6187" y="7499"/>
                  </a:cubicBezTo>
                  <a:cubicBezTo>
                    <a:pt x="6187" y="7478"/>
                    <a:pt x="6167" y="7499"/>
                    <a:pt x="6146" y="7478"/>
                  </a:cubicBezTo>
                  <a:lnTo>
                    <a:pt x="6105" y="7478"/>
                  </a:lnTo>
                  <a:lnTo>
                    <a:pt x="6085" y="7478"/>
                  </a:lnTo>
                  <a:cubicBezTo>
                    <a:pt x="6085" y="7458"/>
                    <a:pt x="6064" y="7458"/>
                    <a:pt x="6044" y="7438"/>
                  </a:cubicBezTo>
                  <a:lnTo>
                    <a:pt x="6023" y="7417"/>
                  </a:lnTo>
                  <a:cubicBezTo>
                    <a:pt x="6023" y="7417"/>
                    <a:pt x="6003" y="7417"/>
                    <a:pt x="5982" y="7396"/>
                  </a:cubicBezTo>
                  <a:lnTo>
                    <a:pt x="5962" y="7396"/>
                  </a:lnTo>
                  <a:cubicBezTo>
                    <a:pt x="5941" y="7376"/>
                    <a:pt x="5941" y="7356"/>
                    <a:pt x="5941" y="7356"/>
                  </a:cubicBezTo>
                  <a:cubicBezTo>
                    <a:pt x="5921" y="7335"/>
                    <a:pt x="5921" y="7314"/>
                    <a:pt x="5941" y="7314"/>
                  </a:cubicBezTo>
                  <a:cubicBezTo>
                    <a:pt x="5941" y="7294"/>
                    <a:pt x="5941" y="7294"/>
                    <a:pt x="5941" y="7274"/>
                  </a:cubicBezTo>
                  <a:cubicBezTo>
                    <a:pt x="5962" y="7274"/>
                    <a:pt x="5962" y="7253"/>
                    <a:pt x="5962" y="7253"/>
                  </a:cubicBezTo>
                  <a:cubicBezTo>
                    <a:pt x="5962" y="7253"/>
                    <a:pt x="5941" y="7232"/>
                    <a:pt x="5941" y="7212"/>
                  </a:cubicBezTo>
                  <a:cubicBezTo>
                    <a:pt x="5921" y="7212"/>
                    <a:pt x="5880" y="7212"/>
                    <a:pt x="5880" y="7212"/>
                  </a:cubicBezTo>
                  <a:cubicBezTo>
                    <a:pt x="5859" y="7212"/>
                    <a:pt x="5839" y="7212"/>
                    <a:pt x="5819" y="7192"/>
                  </a:cubicBezTo>
                  <a:lnTo>
                    <a:pt x="5798" y="7192"/>
                  </a:lnTo>
                  <a:cubicBezTo>
                    <a:pt x="5798" y="7192"/>
                    <a:pt x="5757" y="7192"/>
                    <a:pt x="5757" y="7171"/>
                  </a:cubicBezTo>
                  <a:cubicBezTo>
                    <a:pt x="5737" y="7171"/>
                    <a:pt x="5716" y="7150"/>
                    <a:pt x="5695" y="7130"/>
                  </a:cubicBezTo>
                  <a:cubicBezTo>
                    <a:pt x="5695" y="7130"/>
                    <a:pt x="5675" y="7110"/>
                    <a:pt x="5655" y="7110"/>
                  </a:cubicBezTo>
                  <a:cubicBezTo>
                    <a:pt x="5655" y="7110"/>
                    <a:pt x="5634" y="7130"/>
                    <a:pt x="5613" y="7130"/>
                  </a:cubicBezTo>
                  <a:cubicBezTo>
                    <a:pt x="5613" y="7150"/>
                    <a:pt x="5613" y="7171"/>
                    <a:pt x="5613" y="7171"/>
                  </a:cubicBezTo>
                  <a:lnTo>
                    <a:pt x="5613" y="7192"/>
                  </a:lnTo>
                  <a:cubicBezTo>
                    <a:pt x="5613" y="7212"/>
                    <a:pt x="5613" y="7212"/>
                    <a:pt x="5593" y="7212"/>
                  </a:cubicBezTo>
                  <a:cubicBezTo>
                    <a:pt x="5593" y="7232"/>
                    <a:pt x="5573" y="7232"/>
                    <a:pt x="5552" y="7232"/>
                  </a:cubicBezTo>
                  <a:lnTo>
                    <a:pt x="5531" y="7253"/>
                  </a:lnTo>
                  <a:lnTo>
                    <a:pt x="5511" y="7253"/>
                  </a:lnTo>
                  <a:cubicBezTo>
                    <a:pt x="5491" y="7232"/>
                    <a:pt x="5491" y="7232"/>
                    <a:pt x="5491" y="7232"/>
                  </a:cubicBezTo>
                  <a:cubicBezTo>
                    <a:pt x="5470" y="7232"/>
                    <a:pt x="5470" y="7232"/>
                    <a:pt x="5449" y="7253"/>
                  </a:cubicBezTo>
                  <a:cubicBezTo>
                    <a:pt x="5449" y="7253"/>
                    <a:pt x="5449" y="7253"/>
                    <a:pt x="5429" y="7253"/>
                  </a:cubicBezTo>
                  <a:lnTo>
                    <a:pt x="5409" y="7274"/>
                  </a:lnTo>
                  <a:cubicBezTo>
                    <a:pt x="5409" y="7274"/>
                    <a:pt x="5388" y="7253"/>
                    <a:pt x="5367" y="7253"/>
                  </a:cubicBezTo>
                  <a:lnTo>
                    <a:pt x="5347" y="7253"/>
                  </a:lnTo>
                  <a:cubicBezTo>
                    <a:pt x="5347" y="7253"/>
                    <a:pt x="5347" y="7274"/>
                    <a:pt x="5327" y="7274"/>
                  </a:cubicBezTo>
                  <a:cubicBezTo>
                    <a:pt x="5327" y="7294"/>
                    <a:pt x="5347" y="7294"/>
                    <a:pt x="5327" y="7294"/>
                  </a:cubicBezTo>
                  <a:lnTo>
                    <a:pt x="5327" y="7314"/>
                  </a:lnTo>
                  <a:cubicBezTo>
                    <a:pt x="5306" y="7314"/>
                    <a:pt x="5285" y="7335"/>
                    <a:pt x="5285" y="7314"/>
                  </a:cubicBezTo>
                  <a:cubicBezTo>
                    <a:pt x="5265" y="7314"/>
                    <a:pt x="5265" y="7294"/>
                    <a:pt x="5265" y="7294"/>
                  </a:cubicBezTo>
                  <a:lnTo>
                    <a:pt x="5245" y="7274"/>
                  </a:lnTo>
                  <a:lnTo>
                    <a:pt x="5224" y="7274"/>
                  </a:lnTo>
                  <a:lnTo>
                    <a:pt x="5203" y="7274"/>
                  </a:lnTo>
                  <a:cubicBezTo>
                    <a:pt x="5203" y="7294"/>
                    <a:pt x="5203" y="7314"/>
                    <a:pt x="5203" y="7314"/>
                  </a:cubicBezTo>
                  <a:cubicBezTo>
                    <a:pt x="5203" y="7314"/>
                    <a:pt x="5203" y="7335"/>
                    <a:pt x="5183" y="7335"/>
                  </a:cubicBezTo>
                  <a:lnTo>
                    <a:pt x="5183" y="7335"/>
                  </a:lnTo>
                  <a:cubicBezTo>
                    <a:pt x="5183" y="7356"/>
                    <a:pt x="5183" y="7356"/>
                    <a:pt x="5183" y="7356"/>
                  </a:cubicBezTo>
                  <a:cubicBezTo>
                    <a:pt x="5163" y="7356"/>
                    <a:pt x="5163" y="7356"/>
                    <a:pt x="5142" y="7356"/>
                  </a:cubicBezTo>
                  <a:lnTo>
                    <a:pt x="5122" y="7335"/>
                  </a:lnTo>
                  <a:lnTo>
                    <a:pt x="5101" y="7314"/>
                  </a:lnTo>
                  <a:cubicBezTo>
                    <a:pt x="5101" y="7314"/>
                    <a:pt x="5081" y="7314"/>
                    <a:pt x="5081" y="7335"/>
                  </a:cubicBezTo>
                  <a:lnTo>
                    <a:pt x="5081" y="7356"/>
                  </a:lnTo>
                  <a:cubicBezTo>
                    <a:pt x="5081" y="7376"/>
                    <a:pt x="5081" y="7396"/>
                    <a:pt x="5081" y="7396"/>
                  </a:cubicBezTo>
                  <a:cubicBezTo>
                    <a:pt x="5081" y="7396"/>
                    <a:pt x="5081" y="7417"/>
                    <a:pt x="5081" y="7438"/>
                  </a:cubicBezTo>
                  <a:cubicBezTo>
                    <a:pt x="5081" y="7438"/>
                    <a:pt x="5101" y="7438"/>
                    <a:pt x="5101" y="7458"/>
                  </a:cubicBezTo>
                  <a:cubicBezTo>
                    <a:pt x="5122" y="7458"/>
                    <a:pt x="5122" y="7478"/>
                    <a:pt x="5122" y="7478"/>
                  </a:cubicBezTo>
                  <a:cubicBezTo>
                    <a:pt x="5122" y="7478"/>
                    <a:pt x="5122" y="7499"/>
                    <a:pt x="5142" y="7499"/>
                  </a:cubicBezTo>
                  <a:lnTo>
                    <a:pt x="5142" y="7520"/>
                  </a:lnTo>
                  <a:lnTo>
                    <a:pt x="5122" y="7540"/>
                  </a:lnTo>
                  <a:cubicBezTo>
                    <a:pt x="5122" y="7560"/>
                    <a:pt x="5122" y="7560"/>
                    <a:pt x="5122" y="7580"/>
                  </a:cubicBezTo>
                  <a:lnTo>
                    <a:pt x="5142" y="7601"/>
                  </a:lnTo>
                  <a:lnTo>
                    <a:pt x="5142" y="7622"/>
                  </a:lnTo>
                  <a:cubicBezTo>
                    <a:pt x="5142" y="7622"/>
                    <a:pt x="5122" y="7622"/>
                    <a:pt x="5101" y="7622"/>
                  </a:cubicBezTo>
                  <a:lnTo>
                    <a:pt x="5081" y="7622"/>
                  </a:lnTo>
                  <a:cubicBezTo>
                    <a:pt x="5061" y="7601"/>
                    <a:pt x="5061" y="7580"/>
                    <a:pt x="5040" y="7560"/>
                  </a:cubicBezTo>
                  <a:lnTo>
                    <a:pt x="5040" y="7560"/>
                  </a:lnTo>
                  <a:cubicBezTo>
                    <a:pt x="5019" y="7560"/>
                    <a:pt x="5019" y="7560"/>
                    <a:pt x="5019" y="7540"/>
                  </a:cubicBezTo>
                  <a:lnTo>
                    <a:pt x="5019" y="7520"/>
                  </a:lnTo>
                  <a:lnTo>
                    <a:pt x="5019" y="7499"/>
                  </a:lnTo>
                  <a:cubicBezTo>
                    <a:pt x="4999" y="7499"/>
                    <a:pt x="4999" y="7499"/>
                    <a:pt x="4979" y="7499"/>
                  </a:cubicBezTo>
                  <a:lnTo>
                    <a:pt x="4958" y="7520"/>
                  </a:lnTo>
                  <a:lnTo>
                    <a:pt x="4958" y="7540"/>
                  </a:lnTo>
                  <a:cubicBezTo>
                    <a:pt x="4937" y="7540"/>
                    <a:pt x="4937" y="7540"/>
                    <a:pt x="4917" y="7540"/>
                  </a:cubicBezTo>
                  <a:cubicBezTo>
                    <a:pt x="4917" y="7540"/>
                    <a:pt x="4897" y="7540"/>
                    <a:pt x="4876" y="7540"/>
                  </a:cubicBezTo>
                  <a:cubicBezTo>
                    <a:pt x="4876" y="7540"/>
                    <a:pt x="4876" y="7540"/>
                    <a:pt x="4855" y="7540"/>
                  </a:cubicBezTo>
                  <a:cubicBezTo>
                    <a:pt x="4855" y="7520"/>
                    <a:pt x="4835" y="7520"/>
                    <a:pt x="4835" y="7499"/>
                  </a:cubicBezTo>
                  <a:lnTo>
                    <a:pt x="4835" y="7478"/>
                  </a:lnTo>
                  <a:lnTo>
                    <a:pt x="4815" y="7458"/>
                  </a:lnTo>
                  <a:cubicBezTo>
                    <a:pt x="4815" y="7438"/>
                    <a:pt x="4794" y="7438"/>
                    <a:pt x="4794" y="7417"/>
                  </a:cubicBezTo>
                  <a:cubicBezTo>
                    <a:pt x="4773" y="7417"/>
                    <a:pt x="4753" y="7438"/>
                    <a:pt x="4753" y="7417"/>
                  </a:cubicBezTo>
                  <a:cubicBezTo>
                    <a:pt x="4733" y="7417"/>
                    <a:pt x="4733" y="7396"/>
                    <a:pt x="4733" y="7396"/>
                  </a:cubicBezTo>
                  <a:cubicBezTo>
                    <a:pt x="4733" y="7376"/>
                    <a:pt x="4712" y="7356"/>
                    <a:pt x="4712" y="7335"/>
                  </a:cubicBezTo>
                  <a:lnTo>
                    <a:pt x="4733" y="7314"/>
                  </a:lnTo>
                  <a:cubicBezTo>
                    <a:pt x="4733" y="7294"/>
                    <a:pt x="4712" y="7274"/>
                    <a:pt x="4712" y="7274"/>
                  </a:cubicBezTo>
                  <a:cubicBezTo>
                    <a:pt x="4712" y="7253"/>
                    <a:pt x="4712" y="7253"/>
                    <a:pt x="4712" y="7253"/>
                  </a:cubicBezTo>
                  <a:cubicBezTo>
                    <a:pt x="4733" y="7232"/>
                    <a:pt x="4733" y="7232"/>
                    <a:pt x="4733" y="7212"/>
                  </a:cubicBezTo>
                  <a:lnTo>
                    <a:pt x="4712" y="7212"/>
                  </a:lnTo>
                  <a:cubicBezTo>
                    <a:pt x="4691" y="7192"/>
                    <a:pt x="4671" y="7192"/>
                    <a:pt x="4671" y="7192"/>
                  </a:cubicBezTo>
                  <a:cubicBezTo>
                    <a:pt x="4651" y="7192"/>
                    <a:pt x="4609" y="7192"/>
                    <a:pt x="4609" y="7171"/>
                  </a:cubicBezTo>
                  <a:lnTo>
                    <a:pt x="4589" y="7150"/>
                  </a:lnTo>
                  <a:lnTo>
                    <a:pt x="4609" y="7130"/>
                  </a:lnTo>
                  <a:cubicBezTo>
                    <a:pt x="4609" y="7110"/>
                    <a:pt x="4609" y="7089"/>
                    <a:pt x="4589" y="7089"/>
                  </a:cubicBezTo>
                  <a:lnTo>
                    <a:pt x="4589" y="7068"/>
                  </a:lnTo>
                  <a:cubicBezTo>
                    <a:pt x="4589" y="7048"/>
                    <a:pt x="4569" y="7048"/>
                    <a:pt x="4569" y="7048"/>
                  </a:cubicBezTo>
                  <a:cubicBezTo>
                    <a:pt x="4548" y="7048"/>
                    <a:pt x="4548" y="7028"/>
                    <a:pt x="4548" y="7028"/>
                  </a:cubicBezTo>
                  <a:cubicBezTo>
                    <a:pt x="4548" y="7007"/>
                    <a:pt x="4548" y="6986"/>
                    <a:pt x="4548" y="6986"/>
                  </a:cubicBezTo>
                  <a:cubicBezTo>
                    <a:pt x="4569" y="6986"/>
                    <a:pt x="4569" y="6986"/>
                    <a:pt x="4589" y="6986"/>
                  </a:cubicBezTo>
                  <a:lnTo>
                    <a:pt x="4609" y="6986"/>
                  </a:lnTo>
                  <a:cubicBezTo>
                    <a:pt x="4609" y="6966"/>
                    <a:pt x="4609" y="6966"/>
                    <a:pt x="4609" y="6946"/>
                  </a:cubicBezTo>
                  <a:lnTo>
                    <a:pt x="4589" y="6946"/>
                  </a:lnTo>
                  <a:cubicBezTo>
                    <a:pt x="4569" y="6966"/>
                    <a:pt x="4569" y="6966"/>
                    <a:pt x="4548" y="6966"/>
                  </a:cubicBezTo>
                  <a:lnTo>
                    <a:pt x="4527" y="6986"/>
                  </a:lnTo>
                  <a:cubicBezTo>
                    <a:pt x="4507" y="6986"/>
                    <a:pt x="4487" y="6986"/>
                    <a:pt x="4466" y="6986"/>
                  </a:cubicBezTo>
                  <a:lnTo>
                    <a:pt x="4445" y="6986"/>
                  </a:lnTo>
                  <a:cubicBezTo>
                    <a:pt x="4425" y="7007"/>
                    <a:pt x="4405" y="7007"/>
                    <a:pt x="4405" y="7007"/>
                  </a:cubicBezTo>
                  <a:cubicBezTo>
                    <a:pt x="4384" y="7007"/>
                    <a:pt x="4364" y="7007"/>
                    <a:pt x="4364" y="7007"/>
                  </a:cubicBezTo>
                  <a:cubicBezTo>
                    <a:pt x="4364" y="6986"/>
                    <a:pt x="4364" y="6966"/>
                    <a:pt x="4364" y="6966"/>
                  </a:cubicBezTo>
                  <a:cubicBezTo>
                    <a:pt x="4384" y="6966"/>
                    <a:pt x="4384" y="6946"/>
                    <a:pt x="4384" y="6946"/>
                  </a:cubicBezTo>
                  <a:cubicBezTo>
                    <a:pt x="4384" y="6925"/>
                    <a:pt x="4364" y="6904"/>
                    <a:pt x="4364" y="6904"/>
                  </a:cubicBezTo>
                  <a:cubicBezTo>
                    <a:pt x="4364" y="6884"/>
                    <a:pt x="4343" y="6864"/>
                    <a:pt x="4343" y="6864"/>
                  </a:cubicBezTo>
                  <a:cubicBezTo>
                    <a:pt x="4343" y="6864"/>
                    <a:pt x="4343" y="6843"/>
                    <a:pt x="4343" y="6823"/>
                  </a:cubicBezTo>
                  <a:lnTo>
                    <a:pt x="4364" y="6802"/>
                  </a:lnTo>
                  <a:cubicBezTo>
                    <a:pt x="4364" y="6782"/>
                    <a:pt x="4343" y="6761"/>
                    <a:pt x="4343" y="6761"/>
                  </a:cubicBezTo>
                  <a:cubicBezTo>
                    <a:pt x="4343" y="6741"/>
                    <a:pt x="4343" y="6720"/>
                    <a:pt x="4364" y="6720"/>
                  </a:cubicBezTo>
                  <a:lnTo>
                    <a:pt x="4384" y="6720"/>
                  </a:lnTo>
                  <a:cubicBezTo>
                    <a:pt x="4405" y="6720"/>
                    <a:pt x="4405" y="6720"/>
                    <a:pt x="4405" y="6720"/>
                  </a:cubicBezTo>
                  <a:cubicBezTo>
                    <a:pt x="4425" y="6700"/>
                    <a:pt x="4425" y="6679"/>
                    <a:pt x="4425" y="6679"/>
                  </a:cubicBezTo>
                  <a:cubicBezTo>
                    <a:pt x="4425" y="6659"/>
                    <a:pt x="4445" y="6638"/>
                    <a:pt x="4445" y="6638"/>
                  </a:cubicBezTo>
                  <a:cubicBezTo>
                    <a:pt x="4445" y="6618"/>
                    <a:pt x="4466" y="6618"/>
                    <a:pt x="4466" y="6597"/>
                  </a:cubicBezTo>
                  <a:cubicBezTo>
                    <a:pt x="4466" y="6577"/>
                    <a:pt x="4466" y="6556"/>
                    <a:pt x="4466" y="6556"/>
                  </a:cubicBezTo>
                  <a:cubicBezTo>
                    <a:pt x="4466" y="6536"/>
                    <a:pt x="4466" y="6515"/>
                    <a:pt x="4466" y="6515"/>
                  </a:cubicBezTo>
                  <a:cubicBezTo>
                    <a:pt x="4466" y="6495"/>
                    <a:pt x="4466" y="6474"/>
                    <a:pt x="4466" y="6454"/>
                  </a:cubicBezTo>
                  <a:cubicBezTo>
                    <a:pt x="4466" y="6454"/>
                    <a:pt x="4466" y="6413"/>
                    <a:pt x="4445" y="6392"/>
                  </a:cubicBezTo>
                  <a:cubicBezTo>
                    <a:pt x="4445" y="6392"/>
                    <a:pt x="4445" y="6372"/>
                    <a:pt x="4445" y="6351"/>
                  </a:cubicBezTo>
                  <a:cubicBezTo>
                    <a:pt x="4445" y="6351"/>
                    <a:pt x="4425" y="6331"/>
                    <a:pt x="4425" y="6310"/>
                  </a:cubicBezTo>
                  <a:cubicBezTo>
                    <a:pt x="4405" y="6290"/>
                    <a:pt x="4425" y="6269"/>
                    <a:pt x="4425" y="6269"/>
                  </a:cubicBezTo>
                  <a:cubicBezTo>
                    <a:pt x="4405" y="6249"/>
                    <a:pt x="4405" y="6249"/>
                    <a:pt x="4384" y="6249"/>
                  </a:cubicBezTo>
                  <a:lnTo>
                    <a:pt x="4364" y="6249"/>
                  </a:lnTo>
                  <a:cubicBezTo>
                    <a:pt x="4343" y="6228"/>
                    <a:pt x="4343" y="6208"/>
                    <a:pt x="4343" y="6208"/>
                  </a:cubicBezTo>
                  <a:cubicBezTo>
                    <a:pt x="4343" y="6187"/>
                    <a:pt x="4323" y="6187"/>
                    <a:pt x="4323" y="6167"/>
                  </a:cubicBezTo>
                  <a:cubicBezTo>
                    <a:pt x="4323" y="6147"/>
                    <a:pt x="4323" y="6126"/>
                    <a:pt x="4323" y="6105"/>
                  </a:cubicBezTo>
                  <a:cubicBezTo>
                    <a:pt x="4302" y="6105"/>
                    <a:pt x="4302" y="6065"/>
                    <a:pt x="4282" y="6065"/>
                  </a:cubicBezTo>
                  <a:cubicBezTo>
                    <a:pt x="4282" y="6044"/>
                    <a:pt x="4261" y="6044"/>
                    <a:pt x="4241" y="6023"/>
                  </a:cubicBezTo>
                  <a:lnTo>
                    <a:pt x="4220" y="6023"/>
                  </a:lnTo>
                  <a:cubicBezTo>
                    <a:pt x="4200" y="6023"/>
                    <a:pt x="4200" y="6023"/>
                    <a:pt x="4179" y="6023"/>
                  </a:cubicBezTo>
                  <a:cubicBezTo>
                    <a:pt x="4179" y="6044"/>
                    <a:pt x="4179" y="6065"/>
                    <a:pt x="4179" y="6065"/>
                  </a:cubicBezTo>
                  <a:lnTo>
                    <a:pt x="4179" y="6085"/>
                  </a:lnTo>
                  <a:cubicBezTo>
                    <a:pt x="4159" y="6085"/>
                    <a:pt x="4138" y="6085"/>
                    <a:pt x="4138" y="6085"/>
                  </a:cubicBezTo>
                  <a:cubicBezTo>
                    <a:pt x="4118" y="6085"/>
                    <a:pt x="4118" y="6065"/>
                    <a:pt x="4097" y="6044"/>
                  </a:cubicBezTo>
                  <a:lnTo>
                    <a:pt x="4077" y="6023"/>
                  </a:lnTo>
                  <a:lnTo>
                    <a:pt x="4056" y="6044"/>
                  </a:lnTo>
                  <a:cubicBezTo>
                    <a:pt x="4036" y="6044"/>
                    <a:pt x="4036" y="6044"/>
                    <a:pt x="4015" y="6023"/>
                  </a:cubicBezTo>
                  <a:lnTo>
                    <a:pt x="4015" y="6003"/>
                  </a:lnTo>
                  <a:cubicBezTo>
                    <a:pt x="4036" y="6003"/>
                    <a:pt x="4036" y="6003"/>
                    <a:pt x="4036" y="5983"/>
                  </a:cubicBezTo>
                  <a:cubicBezTo>
                    <a:pt x="4056" y="5983"/>
                    <a:pt x="4056" y="5983"/>
                    <a:pt x="4056" y="5962"/>
                  </a:cubicBezTo>
                  <a:lnTo>
                    <a:pt x="4056" y="5941"/>
                  </a:lnTo>
                  <a:cubicBezTo>
                    <a:pt x="4036" y="5941"/>
                    <a:pt x="4015" y="5941"/>
                    <a:pt x="3995" y="5921"/>
                  </a:cubicBezTo>
                  <a:cubicBezTo>
                    <a:pt x="3995" y="5921"/>
                    <a:pt x="3974" y="5941"/>
                    <a:pt x="3974" y="5921"/>
                  </a:cubicBezTo>
                  <a:lnTo>
                    <a:pt x="3974" y="5901"/>
                  </a:lnTo>
                  <a:cubicBezTo>
                    <a:pt x="3974" y="5901"/>
                    <a:pt x="3974" y="5880"/>
                    <a:pt x="3954" y="5880"/>
                  </a:cubicBezTo>
                  <a:cubicBezTo>
                    <a:pt x="3954" y="5859"/>
                    <a:pt x="3933" y="5859"/>
                    <a:pt x="3933" y="5859"/>
                  </a:cubicBezTo>
                  <a:cubicBezTo>
                    <a:pt x="3913" y="5859"/>
                    <a:pt x="3892" y="5859"/>
                    <a:pt x="3892" y="5859"/>
                  </a:cubicBezTo>
                  <a:cubicBezTo>
                    <a:pt x="3872" y="5859"/>
                    <a:pt x="3872" y="5880"/>
                    <a:pt x="3851" y="5901"/>
                  </a:cubicBezTo>
                  <a:lnTo>
                    <a:pt x="3810" y="5901"/>
                  </a:lnTo>
                  <a:cubicBezTo>
                    <a:pt x="3790" y="5901"/>
                    <a:pt x="3749" y="5901"/>
                    <a:pt x="3749" y="5901"/>
                  </a:cubicBezTo>
                  <a:cubicBezTo>
                    <a:pt x="3728" y="5901"/>
                    <a:pt x="3749" y="5859"/>
                    <a:pt x="3728" y="5859"/>
                  </a:cubicBezTo>
                  <a:lnTo>
                    <a:pt x="3708" y="5859"/>
                  </a:lnTo>
                  <a:cubicBezTo>
                    <a:pt x="3708" y="5859"/>
                    <a:pt x="3687" y="5880"/>
                    <a:pt x="3667" y="5901"/>
                  </a:cubicBezTo>
                  <a:lnTo>
                    <a:pt x="3626" y="5921"/>
                  </a:lnTo>
                  <a:cubicBezTo>
                    <a:pt x="3606" y="5941"/>
                    <a:pt x="3606" y="5962"/>
                    <a:pt x="3585" y="5962"/>
                  </a:cubicBezTo>
                  <a:cubicBezTo>
                    <a:pt x="3585" y="5962"/>
                    <a:pt x="3564" y="5962"/>
                    <a:pt x="3544" y="5983"/>
                  </a:cubicBezTo>
                  <a:cubicBezTo>
                    <a:pt x="3544" y="5983"/>
                    <a:pt x="3524" y="5983"/>
                    <a:pt x="3524" y="6003"/>
                  </a:cubicBezTo>
                  <a:lnTo>
                    <a:pt x="3524" y="6023"/>
                  </a:lnTo>
                  <a:cubicBezTo>
                    <a:pt x="3503" y="6044"/>
                    <a:pt x="3482" y="6044"/>
                    <a:pt x="3482" y="6044"/>
                  </a:cubicBezTo>
                  <a:cubicBezTo>
                    <a:pt x="3482" y="6044"/>
                    <a:pt x="3482" y="6065"/>
                    <a:pt x="3482" y="6085"/>
                  </a:cubicBezTo>
                  <a:cubicBezTo>
                    <a:pt x="3462" y="6085"/>
                    <a:pt x="3442" y="6105"/>
                    <a:pt x="3442" y="6105"/>
                  </a:cubicBezTo>
                  <a:cubicBezTo>
                    <a:pt x="3421" y="6105"/>
                    <a:pt x="3421" y="6147"/>
                    <a:pt x="3400" y="6147"/>
                  </a:cubicBezTo>
                  <a:cubicBezTo>
                    <a:pt x="3400" y="6167"/>
                    <a:pt x="3360" y="6167"/>
                    <a:pt x="3360" y="6167"/>
                  </a:cubicBezTo>
                  <a:lnTo>
                    <a:pt x="3339" y="6167"/>
                  </a:lnTo>
                  <a:cubicBezTo>
                    <a:pt x="3339" y="6187"/>
                    <a:pt x="3318" y="6187"/>
                    <a:pt x="3318" y="6187"/>
                  </a:cubicBezTo>
                  <a:cubicBezTo>
                    <a:pt x="3318" y="6167"/>
                    <a:pt x="3298" y="6147"/>
                    <a:pt x="3298" y="6147"/>
                  </a:cubicBezTo>
                  <a:cubicBezTo>
                    <a:pt x="3298" y="6147"/>
                    <a:pt x="3278" y="6147"/>
                    <a:pt x="3257" y="6126"/>
                  </a:cubicBezTo>
                  <a:cubicBezTo>
                    <a:pt x="3257" y="6126"/>
                    <a:pt x="3236" y="6126"/>
                    <a:pt x="3216" y="6126"/>
                  </a:cubicBezTo>
                  <a:cubicBezTo>
                    <a:pt x="3216" y="6126"/>
                    <a:pt x="3175" y="6147"/>
                    <a:pt x="3154" y="6147"/>
                  </a:cubicBezTo>
                  <a:lnTo>
                    <a:pt x="3134" y="6147"/>
                  </a:lnTo>
                  <a:lnTo>
                    <a:pt x="3134" y="6167"/>
                  </a:lnTo>
                  <a:lnTo>
                    <a:pt x="3114" y="6167"/>
                  </a:lnTo>
                  <a:cubicBezTo>
                    <a:pt x="3093" y="6167"/>
                    <a:pt x="3093" y="6167"/>
                    <a:pt x="3093" y="6167"/>
                  </a:cubicBezTo>
                  <a:lnTo>
                    <a:pt x="3072" y="6167"/>
                  </a:lnTo>
                  <a:cubicBezTo>
                    <a:pt x="3052" y="6167"/>
                    <a:pt x="3052" y="6167"/>
                    <a:pt x="3052" y="6167"/>
                  </a:cubicBezTo>
                  <a:cubicBezTo>
                    <a:pt x="3032" y="6147"/>
                    <a:pt x="3032" y="6126"/>
                    <a:pt x="3032" y="6126"/>
                  </a:cubicBezTo>
                  <a:cubicBezTo>
                    <a:pt x="3011" y="6126"/>
                    <a:pt x="3011" y="6126"/>
                    <a:pt x="3011" y="6126"/>
                  </a:cubicBezTo>
                  <a:cubicBezTo>
                    <a:pt x="2990" y="6105"/>
                    <a:pt x="2970" y="6105"/>
                    <a:pt x="2950" y="6126"/>
                  </a:cubicBezTo>
                  <a:cubicBezTo>
                    <a:pt x="2950" y="6126"/>
                    <a:pt x="2929" y="6126"/>
                    <a:pt x="2908" y="6147"/>
                  </a:cubicBezTo>
                  <a:cubicBezTo>
                    <a:pt x="2908" y="6147"/>
                    <a:pt x="2888" y="6147"/>
                    <a:pt x="2888" y="6167"/>
                  </a:cubicBezTo>
                  <a:cubicBezTo>
                    <a:pt x="2888" y="6167"/>
                    <a:pt x="2888" y="6208"/>
                    <a:pt x="2868" y="6208"/>
                  </a:cubicBezTo>
                  <a:cubicBezTo>
                    <a:pt x="2868" y="6228"/>
                    <a:pt x="2868" y="6228"/>
                    <a:pt x="2848" y="6249"/>
                  </a:cubicBezTo>
                  <a:cubicBezTo>
                    <a:pt x="2848" y="6249"/>
                    <a:pt x="2848" y="6269"/>
                    <a:pt x="2848" y="6290"/>
                  </a:cubicBezTo>
                  <a:cubicBezTo>
                    <a:pt x="2848" y="6290"/>
                    <a:pt x="2848" y="6290"/>
                    <a:pt x="2827" y="6290"/>
                  </a:cubicBezTo>
                  <a:lnTo>
                    <a:pt x="2806" y="6290"/>
                  </a:lnTo>
                  <a:cubicBezTo>
                    <a:pt x="2806" y="6269"/>
                    <a:pt x="2806" y="6249"/>
                    <a:pt x="2806" y="6249"/>
                  </a:cubicBezTo>
                  <a:cubicBezTo>
                    <a:pt x="2806" y="6249"/>
                    <a:pt x="2786" y="6228"/>
                    <a:pt x="2806" y="6208"/>
                  </a:cubicBezTo>
                  <a:cubicBezTo>
                    <a:pt x="2806" y="6208"/>
                    <a:pt x="2827" y="6187"/>
                    <a:pt x="2806" y="6187"/>
                  </a:cubicBezTo>
                  <a:cubicBezTo>
                    <a:pt x="2806" y="6167"/>
                    <a:pt x="2786" y="6167"/>
                    <a:pt x="2766" y="6167"/>
                  </a:cubicBezTo>
                  <a:cubicBezTo>
                    <a:pt x="2745" y="6167"/>
                    <a:pt x="2724" y="6167"/>
                    <a:pt x="2704" y="6167"/>
                  </a:cubicBezTo>
                  <a:lnTo>
                    <a:pt x="2684" y="6167"/>
                  </a:lnTo>
                  <a:cubicBezTo>
                    <a:pt x="2663" y="6187"/>
                    <a:pt x="2642" y="6187"/>
                    <a:pt x="2642" y="6187"/>
                  </a:cubicBezTo>
                  <a:lnTo>
                    <a:pt x="2622" y="6187"/>
                  </a:lnTo>
                  <a:cubicBezTo>
                    <a:pt x="2622" y="6187"/>
                    <a:pt x="2602" y="6208"/>
                    <a:pt x="2581" y="6208"/>
                  </a:cubicBezTo>
                  <a:lnTo>
                    <a:pt x="2540" y="6208"/>
                  </a:lnTo>
                  <a:cubicBezTo>
                    <a:pt x="2520" y="6208"/>
                    <a:pt x="2499" y="6208"/>
                    <a:pt x="2499" y="6208"/>
                  </a:cubicBezTo>
                  <a:cubicBezTo>
                    <a:pt x="2479" y="6208"/>
                    <a:pt x="2459" y="6187"/>
                    <a:pt x="2439" y="6187"/>
                  </a:cubicBezTo>
                  <a:cubicBezTo>
                    <a:pt x="2418" y="6187"/>
                    <a:pt x="2397" y="6187"/>
                    <a:pt x="2377" y="6187"/>
                  </a:cubicBezTo>
                  <a:cubicBezTo>
                    <a:pt x="2357" y="6187"/>
                    <a:pt x="2315" y="6187"/>
                    <a:pt x="2275" y="6187"/>
                  </a:cubicBezTo>
                  <a:cubicBezTo>
                    <a:pt x="2254" y="6187"/>
                    <a:pt x="2213" y="6187"/>
                    <a:pt x="2193" y="6187"/>
                  </a:cubicBezTo>
                  <a:cubicBezTo>
                    <a:pt x="2193" y="6167"/>
                    <a:pt x="2193" y="6147"/>
                    <a:pt x="2172" y="6147"/>
                  </a:cubicBezTo>
                  <a:cubicBezTo>
                    <a:pt x="2172" y="6126"/>
                    <a:pt x="2172" y="6105"/>
                    <a:pt x="2172" y="6105"/>
                  </a:cubicBezTo>
                  <a:cubicBezTo>
                    <a:pt x="2172" y="6105"/>
                    <a:pt x="2172" y="6085"/>
                    <a:pt x="2172" y="6065"/>
                  </a:cubicBezTo>
                  <a:cubicBezTo>
                    <a:pt x="2172" y="6065"/>
                    <a:pt x="2151" y="6044"/>
                    <a:pt x="2131" y="6044"/>
                  </a:cubicBezTo>
                  <a:lnTo>
                    <a:pt x="2111" y="6023"/>
                  </a:lnTo>
                  <a:lnTo>
                    <a:pt x="2090" y="6023"/>
                  </a:lnTo>
                  <a:cubicBezTo>
                    <a:pt x="2070" y="6023"/>
                    <a:pt x="2070" y="6044"/>
                    <a:pt x="2070" y="6044"/>
                  </a:cubicBezTo>
                  <a:cubicBezTo>
                    <a:pt x="2070" y="6044"/>
                    <a:pt x="2049" y="6044"/>
                    <a:pt x="2029" y="6023"/>
                  </a:cubicBezTo>
                  <a:lnTo>
                    <a:pt x="2008" y="6023"/>
                  </a:lnTo>
                  <a:cubicBezTo>
                    <a:pt x="2008" y="6003"/>
                    <a:pt x="1988" y="5983"/>
                    <a:pt x="1988" y="5983"/>
                  </a:cubicBezTo>
                  <a:cubicBezTo>
                    <a:pt x="1988" y="5983"/>
                    <a:pt x="1988" y="5962"/>
                    <a:pt x="1988" y="5941"/>
                  </a:cubicBezTo>
                  <a:lnTo>
                    <a:pt x="1967" y="5921"/>
                  </a:lnTo>
                  <a:cubicBezTo>
                    <a:pt x="1947" y="5921"/>
                    <a:pt x="1947" y="5901"/>
                    <a:pt x="1947" y="5901"/>
                  </a:cubicBezTo>
                  <a:cubicBezTo>
                    <a:pt x="1926" y="5901"/>
                    <a:pt x="1926" y="5921"/>
                    <a:pt x="1926" y="5921"/>
                  </a:cubicBezTo>
                  <a:lnTo>
                    <a:pt x="1926" y="5941"/>
                  </a:lnTo>
                  <a:lnTo>
                    <a:pt x="1906" y="5962"/>
                  </a:lnTo>
                  <a:lnTo>
                    <a:pt x="1885" y="5941"/>
                  </a:lnTo>
                  <a:lnTo>
                    <a:pt x="1865" y="5921"/>
                  </a:lnTo>
                  <a:lnTo>
                    <a:pt x="1885" y="5901"/>
                  </a:lnTo>
                  <a:cubicBezTo>
                    <a:pt x="1885" y="5880"/>
                    <a:pt x="1865" y="5880"/>
                    <a:pt x="1844" y="5880"/>
                  </a:cubicBezTo>
                  <a:cubicBezTo>
                    <a:pt x="1844" y="5859"/>
                    <a:pt x="1824" y="5859"/>
                    <a:pt x="1824" y="5859"/>
                  </a:cubicBezTo>
                  <a:cubicBezTo>
                    <a:pt x="1824" y="5839"/>
                    <a:pt x="1783" y="5839"/>
                    <a:pt x="1783" y="5819"/>
                  </a:cubicBezTo>
                  <a:cubicBezTo>
                    <a:pt x="1783" y="5819"/>
                    <a:pt x="1762" y="5798"/>
                    <a:pt x="1742" y="5798"/>
                  </a:cubicBezTo>
                  <a:lnTo>
                    <a:pt x="1721" y="5798"/>
                  </a:lnTo>
                  <a:cubicBezTo>
                    <a:pt x="1701" y="5777"/>
                    <a:pt x="1680" y="5777"/>
                    <a:pt x="1680" y="5777"/>
                  </a:cubicBezTo>
                  <a:cubicBezTo>
                    <a:pt x="1660" y="5777"/>
                    <a:pt x="1639" y="5757"/>
                    <a:pt x="1639" y="5757"/>
                  </a:cubicBezTo>
                  <a:cubicBezTo>
                    <a:pt x="1639" y="5757"/>
                    <a:pt x="1619" y="5757"/>
                    <a:pt x="1598" y="5737"/>
                  </a:cubicBezTo>
                  <a:lnTo>
                    <a:pt x="1578" y="5716"/>
                  </a:lnTo>
                  <a:lnTo>
                    <a:pt x="1557" y="5695"/>
                  </a:lnTo>
                  <a:cubicBezTo>
                    <a:pt x="1537" y="5695"/>
                    <a:pt x="1516" y="5716"/>
                    <a:pt x="1516" y="5716"/>
                  </a:cubicBezTo>
                  <a:cubicBezTo>
                    <a:pt x="1516" y="5716"/>
                    <a:pt x="1516" y="5737"/>
                    <a:pt x="1496" y="5757"/>
                  </a:cubicBezTo>
                  <a:cubicBezTo>
                    <a:pt x="1496" y="5757"/>
                    <a:pt x="1475" y="5757"/>
                    <a:pt x="1455" y="5757"/>
                  </a:cubicBezTo>
                  <a:lnTo>
                    <a:pt x="1434" y="5737"/>
                  </a:lnTo>
                  <a:lnTo>
                    <a:pt x="1434" y="5737"/>
                  </a:lnTo>
                  <a:cubicBezTo>
                    <a:pt x="1414" y="5737"/>
                    <a:pt x="1414" y="5716"/>
                    <a:pt x="1414" y="5716"/>
                  </a:cubicBezTo>
                  <a:lnTo>
                    <a:pt x="1393" y="5695"/>
                  </a:lnTo>
                  <a:cubicBezTo>
                    <a:pt x="1373" y="5695"/>
                    <a:pt x="1373" y="5675"/>
                    <a:pt x="1373" y="5675"/>
                  </a:cubicBezTo>
                  <a:cubicBezTo>
                    <a:pt x="1352" y="5675"/>
                    <a:pt x="1352" y="5675"/>
                    <a:pt x="1352" y="5655"/>
                  </a:cubicBezTo>
                  <a:cubicBezTo>
                    <a:pt x="1332" y="5655"/>
                    <a:pt x="1312" y="5655"/>
                    <a:pt x="1312" y="5655"/>
                  </a:cubicBezTo>
                  <a:cubicBezTo>
                    <a:pt x="1312" y="5655"/>
                    <a:pt x="1312" y="5634"/>
                    <a:pt x="1291" y="5634"/>
                  </a:cubicBezTo>
                  <a:cubicBezTo>
                    <a:pt x="1291" y="5634"/>
                    <a:pt x="1291" y="5613"/>
                    <a:pt x="1291" y="5593"/>
                  </a:cubicBezTo>
                  <a:cubicBezTo>
                    <a:pt x="1291" y="5593"/>
                    <a:pt x="1270" y="5573"/>
                    <a:pt x="1250" y="5573"/>
                  </a:cubicBezTo>
                  <a:lnTo>
                    <a:pt x="1230" y="5573"/>
                  </a:lnTo>
                  <a:cubicBezTo>
                    <a:pt x="1209" y="5573"/>
                    <a:pt x="1209" y="5552"/>
                    <a:pt x="1188" y="5552"/>
                  </a:cubicBezTo>
                  <a:cubicBezTo>
                    <a:pt x="1188" y="5552"/>
                    <a:pt x="1168" y="5552"/>
                    <a:pt x="1168" y="5531"/>
                  </a:cubicBezTo>
                  <a:cubicBezTo>
                    <a:pt x="1168" y="5531"/>
                    <a:pt x="1168" y="5511"/>
                    <a:pt x="1148" y="5511"/>
                  </a:cubicBezTo>
                  <a:lnTo>
                    <a:pt x="1127" y="5511"/>
                  </a:lnTo>
                  <a:cubicBezTo>
                    <a:pt x="1106" y="5511"/>
                    <a:pt x="1086" y="5511"/>
                    <a:pt x="1086" y="5511"/>
                  </a:cubicBezTo>
                  <a:cubicBezTo>
                    <a:pt x="1066" y="5491"/>
                    <a:pt x="1066" y="5491"/>
                    <a:pt x="1066" y="5471"/>
                  </a:cubicBezTo>
                  <a:lnTo>
                    <a:pt x="1045" y="5429"/>
                  </a:lnTo>
                  <a:cubicBezTo>
                    <a:pt x="1045" y="5409"/>
                    <a:pt x="1045" y="5389"/>
                    <a:pt x="1045" y="5389"/>
                  </a:cubicBezTo>
                  <a:cubicBezTo>
                    <a:pt x="1045" y="5368"/>
                    <a:pt x="1045" y="5347"/>
                    <a:pt x="1045" y="5347"/>
                  </a:cubicBezTo>
                  <a:cubicBezTo>
                    <a:pt x="1045" y="5347"/>
                    <a:pt x="1024" y="5327"/>
                    <a:pt x="1004" y="5327"/>
                  </a:cubicBezTo>
                  <a:cubicBezTo>
                    <a:pt x="1004" y="5307"/>
                    <a:pt x="984" y="5307"/>
                    <a:pt x="963" y="5307"/>
                  </a:cubicBezTo>
                  <a:lnTo>
                    <a:pt x="963" y="5286"/>
                  </a:lnTo>
                  <a:cubicBezTo>
                    <a:pt x="963" y="5265"/>
                    <a:pt x="963" y="5245"/>
                    <a:pt x="963" y="5245"/>
                  </a:cubicBezTo>
                  <a:cubicBezTo>
                    <a:pt x="963" y="5245"/>
                    <a:pt x="963" y="5225"/>
                    <a:pt x="984" y="5225"/>
                  </a:cubicBezTo>
                  <a:lnTo>
                    <a:pt x="1004" y="5225"/>
                  </a:lnTo>
                  <a:cubicBezTo>
                    <a:pt x="1004" y="5245"/>
                    <a:pt x="1024" y="5265"/>
                    <a:pt x="1024" y="5265"/>
                  </a:cubicBezTo>
                  <a:lnTo>
                    <a:pt x="1045" y="5286"/>
                  </a:lnTo>
                  <a:cubicBezTo>
                    <a:pt x="1066" y="5286"/>
                    <a:pt x="1086" y="5286"/>
                    <a:pt x="1086" y="5286"/>
                  </a:cubicBezTo>
                  <a:cubicBezTo>
                    <a:pt x="1086" y="5286"/>
                    <a:pt x="1106" y="5265"/>
                    <a:pt x="1106" y="5245"/>
                  </a:cubicBezTo>
                  <a:cubicBezTo>
                    <a:pt x="1106" y="5245"/>
                    <a:pt x="1106" y="5225"/>
                    <a:pt x="1106" y="5204"/>
                  </a:cubicBezTo>
                  <a:cubicBezTo>
                    <a:pt x="1106" y="5204"/>
                    <a:pt x="1106" y="5183"/>
                    <a:pt x="1086" y="5183"/>
                  </a:cubicBezTo>
                  <a:cubicBezTo>
                    <a:pt x="1086" y="5163"/>
                    <a:pt x="1066" y="5163"/>
                    <a:pt x="1066" y="5163"/>
                  </a:cubicBezTo>
                  <a:cubicBezTo>
                    <a:pt x="1066" y="5163"/>
                    <a:pt x="1066" y="5143"/>
                    <a:pt x="1066" y="5122"/>
                  </a:cubicBezTo>
                  <a:lnTo>
                    <a:pt x="1066" y="5101"/>
                  </a:lnTo>
                  <a:cubicBezTo>
                    <a:pt x="1045" y="5081"/>
                    <a:pt x="1024" y="5081"/>
                    <a:pt x="1004" y="5081"/>
                  </a:cubicBezTo>
                  <a:cubicBezTo>
                    <a:pt x="1004" y="5061"/>
                    <a:pt x="1004" y="5061"/>
                    <a:pt x="1004" y="5040"/>
                  </a:cubicBezTo>
                  <a:lnTo>
                    <a:pt x="1004" y="5019"/>
                  </a:lnTo>
                  <a:cubicBezTo>
                    <a:pt x="1024" y="4999"/>
                    <a:pt x="1024" y="4979"/>
                    <a:pt x="1024" y="4979"/>
                  </a:cubicBezTo>
                  <a:cubicBezTo>
                    <a:pt x="1004" y="4958"/>
                    <a:pt x="984" y="4958"/>
                    <a:pt x="963" y="4958"/>
                  </a:cubicBezTo>
                  <a:cubicBezTo>
                    <a:pt x="963" y="4937"/>
                    <a:pt x="963" y="4917"/>
                    <a:pt x="963" y="4917"/>
                  </a:cubicBezTo>
                  <a:cubicBezTo>
                    <a:pt x="963" y="4917"/>
                    <a:pt x="963" y="4897"/>
                    <a:pt x="984" y="4897"/>
                  </a:cubicBezTo>
                  <a:cubicBezTo>
                    <a:pt x="984" y="4897"/>
                    <a:pt x="1004" y="4897"/>
                    <a:pt x="1024" y="4897"/>
                  </a:cubicBezTo>
                  <a:cubicBezTo>
                    <a:pt x="1024" y="4897"/>
                    <a:pt x="1045" y="4917"/>
                    <a:pt x="1066" y="4917"/>
                  </a:cubicBezTo>
                  <a:cubicBezTo>
                    <a:pt x="1066" y="4897"/>
                    <a:pt x="1066" y="4897"/>
                    <a:pt x="1066" y="4876"/>
                  </a:cubicBezTo>
                  <a:cubicBezTo>
                    <a:pt x="1066" y="4876"/>
                    <a:pt x="1066" y="4876"/>
                    <a:pt x="1066" y="4855"/>
                  </a:cubicBezTo>
                  <a:cubicBezTo>
                    <a:pt x="1045" y="4855"/>
                    <a:pt x="1024" y="4835"/>
                    <a:pt x="1024" y="4835"/>
                  </a:cubicBezTo>
                  <a:cubicBezTo>
                    <a:pt x="1004" y="4835"/>
                    <a:pt x="984" y="4815"/>
                    <a:pt x="963" y="4815"/>
                  </a:cubicBezTo>
                  <a:cubicBezTo>
                    <a:pt x="942" y="4794"/>
                    <a:pt x="922" y="4753"/>
                    <a:pt x="902" y="4733"/>
                  </a:cubicBezTo>
                  <a:lnTo>
                    <a:pt x="902" y="4712"/>
                  </a:lnTo>
                  <a:cubicBezTo>
                    <a:pt x="902" y="4692"/>
                    <a:pt x="881" y="4671"/>
                    <a:pt x="881" y="4671"/>
                  </a:cubicBezTo>
                  <a:lnTo>
                    <a:pt x="881" y="4651"/>
                  </a:lnTo>
                  <a:cubicBezTo>
                    <a:pt x="881" y="4651"/>
                    <a:pt x="860" y="4630"/>
                    <a:pt x="840" y="4610"/>
                  </a:cubicBezTo>
                  <a:lnTo>
                    <a:pt x="820" y="4610"/>
                  </a:lnTo>
                  <a:cubicBezTo>
                    <a:pt x="799" y="4610"/>
                    <a:pt x="778" y="4610"/>
                    <a:pt x="778" y="4610"/>
                  </a:cubicBezTo>
                  <a:cubicBezTo>
                    <a:pt x="758" y="4589"/>
                    <a:pt x="738" y="4589"/>
                    <a:pt x="717" y="4610"/>
                  </a:cubicBezTo>
                  <a:lnTo>
                    <a:pt x="696" y="4630"/>
                  </a:lnTo>
                  <a:cubicBezTo>
                    <a:pt x="676" y="4630"/>
                    <a:pt x="656" y="4630"/>
                    <a:pt x="635" y="4630"/>
                  </a:cubicBezTo>
                  <a:cubicBezTo>
                    <a:pt x="635" y="4610"/>
                    <a:pt x="615" y="4610"/>
                    <a:pt x="615" y="4610"/>
                  </a:cubicBezTo>
                  <a:cubicBezTo>
                    <a:pt x="615" y="4589"/>
                    <a:pt x="615" y="4569"/>
                    <a:pt x="615" y="4569"/>
                  </a:cubicBezTo>
                  <a:lnTo>
                    <a:pt x="594" y="4548"/>
                  </a:lnTo>
                  <a:cubicBezTo>
                    <a:pt x="574" y="4528"/>
                    <a:pt x="554" y="4528"/>
                    <a:pt x="554" y="4528"/>
                  </a:cubicBezTo>
                  <a:cubicBezTo>
                    <a:pt x="533" y="4528"/>
                    <a:pt x="512" y="4528"/>
                    <a:pt x="492" y="4528"/>
                  </a:cubicBezTo>
                  <a:lnTo>
                    <a:pt x="472" y="4528"/>
                  </a:lnTo>
                  <a:cubicBezTo>
                    <a:pt x="451" y="4528"/>
                    <a:pt x="451" y="4507"/>
                    <a:pt x="451" y="4507"/>
                  </a:cubicBezTo>
                  <a:cubicBezTo>
                    <a:pt x="451" y="4507"/>
                    <a:pt x="430" y="4507"/>
                    <a:pt x="410" y="4487"/>
                  </a:cubicBezTo>
                  <a:lnTo>
                    <a:pt x="410" y="4466"/>
                  </a:lnTo>
                  <a:lnTo>
                    <a:pt x="430" y="4446"/>
                  </a:lnTo>
                  <a:cubicBezTo>
                    <a:pt x="430" y="4425"/>
                    <a:pt x="451" y="4425"/>
                    <a:pt x="430" y="4425"/>
                  </a:cubicBezTo>
                  <a:cubicBezTo>
                    <a:pt x="430" y="4405"/>
                    <a:pt x="430" y="4384"/>
                    <a:pt x="430" y="4364"/>
                  </a:cubicBezTo>
                  <a:cubicBezTo>
                    <a:pt x="410" y="4343"/>
                    <a:pt x="410" y="4343"/>
                    <a:pt x="390" y="4323"/>
                  </a:cubicBezTo>
                  <a:cubicBezTo>
                    <a:pt x="390" y="4323"/>
                    <a:pt x="369" y="4302"/>
                    <a:pt x="369" y="4282"/>
                  </a:cubicBezTo>
                  <a:cubicBezTo>
                    <a:pt x="348" y="4282"/>
                    <a:pt x="348" y="4261"/>
                    <a:pt x="328" y="4261"/>
                  </a:cubicBezTo>
                  <a:cubicBezTo>
                    <a:pt x="308" y="4261"/>
                    <a:pt x="287" y="4261"/>
                    <a:pt x="266" y="4261"/>
                  </a:cubicBezTo>
                  <a:cubicBezTo>
                    <a:pt x="246" y="4261"/>
                    <a:pt x="226" y="4261"/>
                    <a:pt x="205" y="4261"/>
                  </a:cubicBezTo>
                  <a:lnTo>
                    <a:pt x="205" y="4261"/>
                  </a:lnTo>
                  <a:cubicBezTo>
                    <a:pt x="184" y="4261"/>
                    <a:pt x="184" y="4261"/>
                    <a:pt x="164" y="4261"/>
                  </a:cubicBezTo>
                  <a:cubicBezTo>
                    <a:pt x="164" y="4241"/>
                    <a:pt x="164" y="4220"/>
                    <a:pt x="164" y="4220"/>
                  </a:cubicBezTo>
                  <a:lnTo>
                    <a:pt x="184" y="4200"/>
                  </a:lnTo>
                  <a:cubicBezTo>
                    <a:pt x="205" y="4200"/>
                    <a:pt x="205" y="4200"/>
                    <a:pt x="205" y="4200"/>
                  </a:cubicBezTo>
                  <a:cubicBezTo>
                    <a:pt x="226" y="4200"/>
                    <a:pt x="226" y="4200"/>
                    <a:pt x="226" y="4200"/>
                  </a:cubicBezTo>
                  <a:lnTo>
                    <a:pt x="246" y="4200"/>
                  </a:lnTo>
                  <a:lnTo>
                    <a:pt x="266" y="4179"/>
                  </a:lnTo>
                  <a:cubicBezTo>
                    <a:pt x="266" y="4159"/>
                    <a:pt x="266" y="4138"/>
                    <a:pt x="246" y="4118"/>
                  </a:cubicBezTo>
                  <a:cubicBezTo>
                    <a:pt x="246" y="4099"/>
                    <a:pt x="226" y="4078"/>
                    <a:pt x="226" y="4057"/>
                  </a:cubicBezTo>
                  <a:lnTo>
                    <a:pt x="226" y="4017"/>
                  </a:lnTo>
                  <a:cubicBezTo>
                    <a:pt x="226" y="3996"/>
                    <a:pt x="205" y="3975"/>
                    <a:pt x="205" y="3975"/>
                  </a:cubicBezTo>
                  <a:lnTo>
                    <a:pt x="205" y="3955"/>
                  </a:lnTo>
                  <a:cubicBezTo>
                    <a:pt x="205" y="3935"/>
                    <a:pt x="205" y="3914"/>
                    <a:pt x="184" y="3914"/>
                  </a:cubicBezTo>
                  <a:lnTo>
                    <a:pt x="164" y="3914"/>
                  </a:lnTo>
                  <a:cubicBezTo>
                    <a:pt x="144" y="3914"/>
                    <a:pt x="144" y="3914"/>
                    <a:pt x="144" y="3893"/>
                  </a:cubicBezTo>
                  <a:cubicBezTo>
                    <a:pt x="123" y="3893"/>
                    <a:pt x="102" y="3893"/>
                    <a:pt x="82" y="3893"/>
                  </a:cubicBezTo>
                  <a:cubicBezTo>
                    <a:pt x="82" y="3914"/>
                    <a:pt x="82" y="3914"/>
                    <a:pt x="82" y="3914"/>
                  </a:cubicBezTo>
                  <a:lnTo>
                    <a:pt x="62" y="3914"/>
                  </a:lnTo>
                  <a:cubicBezTo>
                    <a:pt x="41" y="3893"/>
                    <a:pt x="41" y="3893"/>
                    <a:pt x="41" y="3873"/>
                  </a:cubicBezTo>
                  <a:cubicBezTo>
                    <a:pt x="41" y="3873"/>
                    <a:pt x="62" y="3853"/>
                    <a:pt x="62" y="3832"/>
                  </a:cubicBezTo>
                  <a:lnTo>
                    <a:pt x="62" y="3811"/>
                  </a:lnTo>
                  <a:cubicBezTo>
                    <a:pt x="41" y="3811"/>
                    <a:pt x="20" y="3791"/>
                    <a:pt x="20" y="3791"/>
                  </a:cubicBezTo>
                  <a:cubicBezTo>
                    <a:pt x="20" y="3771"/>
                    <a:pt x="0" y="3771"/>
                    <a:pt x="0" y="3771"/>
                  </a:cubicBezTo>
                  <a:cubicBezTo>
                    <a:pt x="0" y="3750"/>
                    <a:pt x="0" y="3750"/>
                    <a:pt x="0" y="3729"/>
                  </a:cubicBezTo>
                  <a:cubicBezTo>
                    <a:pt x="0" y="3729"/>
                    <a:pt x="0" y="3729"/>
                    <a:pt x="0" y="3709"/>
                  </a:cubicBezTo>
                </a:path>
              </a:pathLst>
            </a:custGeom>
            <a:solidFill>
              <a:schemeClr val="bg1">
                <a:lumMod val="75000"/>
              </a:schemeClr>
            </a:solid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highlight>
                  <a:srgbClr val="C0C0C0"/>
                </a:highlight>
                <a:latin typeface="Verdana" panose="020B0604030504040204" pitchFamily="34" charset="0"/>
              </a:endParaRPr>
            </a:p>
          </p:txBody>
        </p:sp>
        <p:sp>
          <p:nvSpPr>
            <p:cNvPr id="2070" name="Freeform 69">
              <a:extLst>
                <a:ext uri="{FF2B5EF4-FFF2-40B4-BE49-F238E27FC236}">
                  <a16:creationId xmlns:a16="http://schemas.microsoft.com/office/drawing/2014/main" id="{964E3258-341F-40D5-B0EF-2D3519A79F7C}"/>
                </a:ext>
              </a:extLst>
            </p:cNvPr>
            <p:cNvSpPr>
              <a:spLocks noChangeArrowheads="1"/>
            </p:cNvSpPr>
            <p:nvPr/>
          </p:nvSpPr>
          <p:spPr bwMode="auto">
            <a:xfrm>
              <a:off x="5921375" y="5903913"/>
              <a:ext cx="96838" cy="287337"/>
            </a:xfrm>
            <a:custGeom>
              <a:avLst/>
              <a:gdLst>
                <a:gd name="T0" fmla="*/ 205 w 267"/>
                <a:gd name="T1" fmla="*/ 799 h 800"/>
                <a:gd name="T2" fmla="*/ 205 w 267"/>
                <a:gd name="T3" fmla="*/ 799 h 800"/>
                <a:gd name="T4" fmla="*/ 205 w 267"/>
                <a:gd name="T5" fmla="*/ 738 h 800"/>
                <a:gd name="T6" fmla="*/ 205 w 267"/>
                <a:gd name="T7" fmla="*/ 676 h 800"/>
                <a:gd name="T8" fmla="*/ 225 w 267"/>
                <a:gd name="T9" fmla="*/ 614 h 800"/>
                <a:gd name="T10" fmla="*/ 225 w 267"/>
                <a:gd name="T11" fmla="*/ 574 h 800"/>
                <a:gd name="T12" fmla="*/ 246 w 267"/>
                <a:gd name="T13" fmla="*/ 512 h 800"/>
                <a:gd name="T14" fmla="*/ 246 w 267"/>
                <a:gd name="T15" fmla="*/ 471 h 800"/>
                <a:gd name="T16" fmla="*/ 246 w 267"/>
                <a:gd name="T17" fmla="*/ 410 h 800"/>
                <a:gd name="T18" fmla="*/ 246 w 267"/>
                <a:gd name="T19" fmla="*/ 328 h 800"/>
                <a:gd name="T20" fmla="*/ 246 w 267"/>
                <a:gd name="T21" fmla="*/ 246 h 800"/>
                <a:gd name="T22" fmla="*/ 246 w 267"/>
                <a:gd name="T23" fmla="*/ 184 h 800"/>
                <a:gd name="T24" fmla="*/ 246 w 267"/>
                <a:gd name="T25" fmla="*/ 143 h 800"/>
                <a:gd name="T26" fmla="*/ 246 w 267"/>
                <a:gd name="T27" fmla="*/ 102 h 800"/>
                <a:gd name="T28" fmla="*/ 246 w 267"/>
                <a:gd name="T29" fmla="*/ 82 h 800"/>
                <a:gd name="T30" fmla="*/ 205 w 267"/>
                <a:gd name="T31" fmla="*/ 61 h 800"/>
                <a:gd name="T32" fmla="*/ 184 w 267"/>
                <a:gd name="T33" fmla="*/ 20 h 800"/>
                <a:gd name="T34" fmla="*/ 164 w 267"/>
                <a:gd name="T35" fmla="*/ 20 h 800"/>
                <a:gd name="T36" fmla="*/ 143 w 267"/>
                <a:gd name="T37" fmla="*/ 20 h 800"/>
                <a:gd name="T38" fmla="*/ 123 w 267"/>
                <a:gd name="T39" fmla="*/ 41 h 800"/>
                <a:gd name="T40" fmla="*/ 102 w 267"/>
                <a:gd name="T41" fmla="*/ 61 h 800"/>
                <a:gd name="T42" fmla="*/ 61 w 267"/>
                <a:gd name="T43" fmla="*/ 102 h 800"/>
                <a:gd name="T44" fmla="*/ 41 w 267"/>
                <a:gd name="T45" fmla="*/ 143 h 800"/>
                <a:gd name="T46" fmla="*/ 41 w 267"/>
                <a:gd name="T47" fmla="*/ 205 h 800"/>
                <a:gd name="T48" fmla="*/ 20 w 267"/>
                <a:gd name="T49" fmla="*/ 266 h 800"/>
                <a:gd name="T50" fmla="*/ 20 w 267"/>
                <a:gd name="T51" fmla="*/ 328 h 800"/>
                <a:gd name="T52" fmla="*/ 20 w 267"/>
                <a:gd name="T53" fmla="*/ 410 h 800"/>
                <a:gd name="T54" fmla="*/ 20 w 267"/>
                <a:gd name="T55" fmla="*/ 492 h 800"/>
                <a:gd name="T56" fmla="*/ 20 w 267"/>
                <a:gd name="T57" fmla="*/ 532 h 800"/>
                <a:gd name="T58" fmla="*/ 41 w 267"/>
                <a:gd name="T59" fmla="*/ 614 h 800"/>
                <a:gd name="T60" fmla="*/ 82 w 267"/>
                <a:gd name="T61" fmla="*/ 656 h 800"/>
                <a:gd name="T62" fmla="*/ 143 w 267"/>
                <a:gd name="T63" fmla="*/ 676 h 800"/>
                <a:gd name="T64" fmla="*/ 164 w 267"/>
                <a:gd name="T65" fmla="*/ 717 h 800"/>
                <a:gd name="T66" fmla="*/ 164 w 267"/>
                <a:gd name="T67" fmla="*/ 758 h 800"/>
                <a:gd name="T68" fmla="*/ 164 w 267"/>
                <a:gd name="T69" fmla="*/ 778 h 800"/>
                <a:gd name="T70" fmla="*/ 184 w 267"/>
                <a:gd name="T71" fmla="*/ 799 h 800"/>
                <a:gd name="T72" fmla="*/ 205 w 267"/>
                <a:gd name="T73" fmla="*/ 799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7" h="800">
                  <a:moveTo>
                    <a:pt x="205" y="799"/>
                  </a:moveTo>
                  <a:lnTo>
                    <a:pt x="205" y="799"/>
                  </a:lnTo>
                  <a:cubicBezTo>
                    <a:pt x="225" y="799"/>
                    <a:pt x="205" y="758"/>
                    <a:pt x="205" y="738"/>
                  </a:cubicBezTo>
                  <a:cubicBezTo>
                    <a:pt x="205" y="717"/>
                    <a:pt x="205" y="696"/>
                    <a:pt x="205" y="676"/>
                  </a:cubicBezTo>
                  <a:cubicBezTo>
                    <a:pt x="205" y="656"/>
                    <a:pt x="225" y="635"/>
                    <a:pt x="225" y="614"/>
                  </a:cubicBezTo>
                  <a:cubicBezTo>
                    <a:pt x="225" y="594"/>
                    <a:pt x="225" y="574"/>
                    <a:pt x="225" y="574"/>
                  </a:cubicBezTo>
                  <a:cubicBezTo>
                    <a:pt x="225" y="553"/>
                    <a:pt x="246" y="532"/>
                    <a:pt x="246" y="512"/>
                  </a:cubicBezTo>
                  <a:lnTo>
                    <a:pt x="246" y="471"/>
                  </a:lnTo>
                  <a:cubicBezTo>
                    <a:pt x="246" y="450"/>
                    <a:pt x="246" y="430"/>
                    <a:pt x="246" y="410"/>
                  </a:cubicBezTo>
                  <a:cubicBezTo>
                    <a:pt x="246" y="389"/>
                    <a:pt x="246" y="348"/>
                    <a:pt x="246" y="328"/>
                  </a:cubicBezTo>
                  <a:cubicBezTo>
                    <a:pt x="246" y="307"/>
                    <a:pt x="246" y="266"/>
                    <a:pt x="246" y="246"/>
                  </a:cubicBezTo>
                  <a:cubicBezTo>
                    <a:pt x="246" y="225"/>
                    <a:pt x="246" y="205"/>
                    <a:pt x="246" y="184"/>
                  </a:cubicBezTo>
                  <a:cubicBezTo>
                    <a:pt x="246" y="164"/>
                    <a:pt x="246" y="143"/>
                    <a:pt x="246" y="143"/>
                  </a:cubicBezTo>
                  <a:cubicBezTo>
                    <a:pt x="246" y="143"/>
                    <a:pt x="246" y="123"/>
                    <a:pt x="246" y="102"/>
                  </a:cubicBezTo>
                  <a:cubicBezTo>
                    <a:pt x="246" y="102"/>
                    <a:pt x="266" y="82"/>
                    <a:pt x="246" y="82"/>
                  </a:cubicBezTo>
                  <a:cubicBezTo>
                    <a:pt x="246" y="82"/>
                    <a:pt x="225" y="61"/>
                    <a:pt x="205" y="61"/>
                  </a:cubicBezTo>
                  <a:cubicBezTo>
                    <a:pt x="205" y="41"/>
                    <a:pt x="205" y="41"/>
                    <a:pt x="184" y="20"/>
                  </a:cubicBezTo>
                  <a:lnTo>
                    <a:pt x="164" y="20"/>
                  </a:lnTo>
                  <a:cubicBezTo>
                    <a:pt x="164" y="0"/>
                    <a:pt x="143" y="20"/>
                    <a:pt x="143" y="20"/>
                  </a:cubicBezTo>
                  <a:cubicBezTo>
                    <a:pt x="143" y="20"/>
                    <a:pt x="123" y="20"/>
                    <a:pt x="123" y="41"/>
                  </a:cubicBezTo>
                  <a:lnTo>
                    <a:pt x="102" y="61"/>
                  </a:lnTo>
                  <a:cubicBezTo>
                    <a:pt x="82" y="82"/>
                    <a:pt x="82" y="102"/>
                    <a:pt x="61" y="102"/>
                  </a:cubicBezTo>
                  <a:cubicBezTo>
                    <a:pt x="61" y="123"/>
                    <a:pt x="61" y="143"/>
                    <a:pt x="41" y="143"/>
                  </a:cubicBezTo>
                  <a:cubicBezTo>
                    <a:pt x="41" y="164"/>
                    <a:pt x="41" y="205"/>
                    <a:pt x="41" y="205"/>
                  </a:cubicBezTo>
                  <a:cubicBezTo>
                    <a:pt x="20" y="225"/>
                    <a:pt x="20" y="246"/>
                    <a:pt x="20" y="266"/>
                  </a:cubicBezTo>
                  <a:cubicBezTo>
                    <a:pt x="20" y="287"/>
                    <a:pt x="20" y="307"/>
                    <a:pt x="20" y="328"/>
                  </a:cubicBezTo>
                  <a:cubicBezTo>
                    <a:pt x="20" y="348"/>
                    <a:pt x="20" y="389"/>
                    <a:pt x="20" y="410"/>
                  </a:cubicBezTo>
                  <a:cubicBezTo>
                    <a:pt x="0" y="430"/>
                    <a:pt x="0" y="471"/>
                    <a:pt x="20" y="492"/>
                  </a:cubicBezTo>
                  <a:lnTo>
                    <a:pt x="20" y="532"/>
                  </a:lnTo>
                  <a:cubicBezTo>
                    <a:pt x="20" y="553"/>
                    <a:pt x="41" y="614"/>
                    <a:pt x="41" y="614"/>
                  </a:cubicBezTo>
                  <a:cubicBezTo>
                    <a:pt x="61" y="635"/>
                    <a:pt x="82" y="656"/>
                    <a:pt x="82" y="656"/>
                  </a:cubicBezTo>
                  <a:cubicBezTo>
                    <a:pt x="102" y="676"/>
                    <a:pt x="123" y="676"/>
                    <a:pt x="143" y="676"/>
                  </a:cubicBezTo>
                  <a:cubicBezTo>
                    <a:pt x="143" y="696"/>
                    <a:pt x="164" y="696"/>
                    <a:pt x="164" y="717"/>
                  </a:cubicBezTo>
                  <a:cubicBezTo>
                    <a:pt x="164" y="717"/>
                    <a:pt x="164" y="738"/>
                    <a:pt x="164" y="758"/>
                  </a:cubicBezTo>
                  <a:lnTo>
                    <a:pt x="164" y="778"/>
                  </a:lnTo>
                  <a:cubicBezTo>
                    <a:pt x="164" y="799"/>
                    <a:pt x="184" y="799"/>
                    <a:pt x="184" y="799"/>
                  </a:cubicBezTo>
                  <a:lnTo>
                    <a:pt x="205" y="799"/>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071" name="Freeform 70">
              <a:extLst>
                <a:ext uri="{FF2B5EF4-FFF2-40B4-BE49-F238E27FC236}">
                  <a16:creationId xmlns:a16="http://schemas.microsoft.com/office/drawing/2014/main" id="{258C8ABB-A6C8-4ACB-9412-EF1612676DEF}"/>
                </a:ext>
              </a:extLst>
            </p:cNvPr>
            <p:cNvSpPr>
              <a:spLocks noChangeArrowheads="1"/>
            </p:cNvSpPr>
            <p:nvPr/>
          </p:nvSpPr>
          <p:spPr bwMode="auto">
            <a:xfrm>
              <a:off x="6121400" y="5984875"/>
              <a:ext cx="15875" cy="15875"/>
            </a:xfrm>
            <a:custGeom>
              <a:avLst/>
              <a:gdLst>
                <a:gd name="T0" fmla="*/ 41 w 42"/>
                <a:gd name="T1" fmla="*/ 21 h 42"/>
                <a:gd name="T2" fmla="*/ 41 w 42"/>
                <a:gd name="T3" fmla="*/ 21 h 42"/>
                <a:gd name="T4" fmla="*/ 21 w 42"/>
                <a:gd name="T5" fmla="*/ 0 h 42"/>
                <a:gd name="T6" fmla="*/ 0 w 42"/>
                <a:gd name="T7" fmla="*/ 0 h 42"/>
                <a:gd name="T8" fmla="*/ 0 w 42"/>
                <a:gd name="T9" fmla="*/ 21 h 42"/>
                <a:gd name="T10" fmla="*/ 21 w 42"/>
                <a:gd name="T11" fmla="*/ 21 h 42"/>
                <a:gd name="T12" fmla="*/ 41 w 42"/>
                <a:gd name="T13" fmla="*/ 41 h 42"/>
                <a:gd name="T14" fmla="*/ 41 w 42"/>
                <a:gd name="T15" fmla="*/ 2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42">
                  <a:moveTo>
                    <a:pt x="41" y="21"/>
                  </a:moveTo>
                  <a:lnTo>
                    <a:pt x="41" y="21"/>
                  </a:lnTo>
                  <a:lnTo>
                    <a:pt x="21" y="0"/>
                  </a:lnTo>
                  <a:lnTo>
                    <a:pt x="0" y="0"/>
                  </a:lnTo>
                  <a:lnTo>
                    <a:pt x="0" y="21"/>
                  </a:lnTo>
                  <a:cubicBezTo>
                    <a:pt x="21" y="21"/>
                    <a:pt x="21" y="21"/>
                    <a:pt x="21" y="21"/>
                  </a:cubicBezTo>
                  <a:lnTo>
                    <a:pt x="41" y="41"/>
                  </a:lnTo>
                  <a:cubicBezTo>
                    <a:pt x="41" y="41"/>
                    <a:pt x="41" y="41"/>
                    <a:pt x="41" y="2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072" name="Freeform 71">
              <a:extLst>
                <a:ext uri="{FF2B5EF4-FFF2-40B4-BE49-F238E27FC236}">
                  <a16:creationId xmlns:a16="http://schemas.microsoft.com/office/drawing/2014/main" id="{15FBC0E8-3D98-4731-B9BD-11985C483975}"/>
                </a:ext>
              </a:extLst>
            </p:cNvPr>
            <p:cNvSpPr>
              <a:spLocks noChangeArrowheads="1"/>
            </p:cNvSpPr>
            <p:nvPr/>
          </p:nvSpPr>
          <p:spPr bwMode="auto">
            <a:xfrm>
              <a:off x="6143625" y="5969000"/>
              <a:ext cx="22225" cy="22225"/>
            </a:xfrm>
            <a:custGeom>
              <a:avLst/>
              <a:gdLst>
                <a:gd name="T0" fmla="*/ 20 w 62"/>
                <a:gd name="T1" fmla="*/ 62 h 63"/>
                <a:gd name="T2" fmla="*/ 20 w 62"/>
                <a:gd name="T3" fmla="*/ 62 h 63"/>
                <a:gd name="T4" fmla="*/ 41 w 62"/>
                <a:gd name="T5" fmla="*/ 41 h 63"/>
                <a:gd name="T6" fmla="*/ 41 w 62"/>
                <a:gd name="T7" fmla="*/ 21 h 63"/>
                <a:gd name="T8" fmla="*/ 41 w 62"/>
                <a:gd name="T9" fmla="*/ 0 h 63"/>
                <a:gd name="T10" fmla="*/ 41 w 62"/>
                <a:gd name="T11" fmla="*/ 0 h 63"/>
                <a:gd name="T12" fmla="*/ 20 w 62"/>
                <a:gd name="T13" fmla="*/ 0 h 63"/>
                <a:gd name="T14" fmla="*/ 20 w 62"/>
                <a:gd name="T15" fmla="*/ 0 h 63"/>
                <a:gd name="T16" fmla="*/ 20 w 62"/>
                <a:gd name="T17" fmla="*/ 21 h 63"/>
                <a:gd name="T18" fmla="*/ 20 w 62"/>
                <a:gd name="T19" fmla="*/ 21 h 63"/>
                <a:gd name="T20" fmla="*/ 41 w 62"/>
                <a:gd name="T21" fmla="*/ 21 h 63"/>
                <a:gd name="T22" fmla="*/ 20 w 62"/>
                <a:gd name="T23" fmla="*/ 41 h 63"/>
                <a:gd name="T24" fmla="*/ 20 w 62"/>
                <a:gd name="T25" fmla="*/ 6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63">
                  <a:moveTo>
                    <a:pt x="20" y="62"/>
                  </a:moveTo>
                  <a:lnTo>
                    <a:pt x="20" y="62"/>
                  </a:lnTo>
                  <a:lnTo>
                    <a:pt x="41" y="41"/>
                  </a:lnTo>
                  <a:lnTo>
                    <a:pt x="41" y="21"/>
                  </a:lnTo>
                  <a:cubicBezTo>
                    <a:pt x="61" y="21"/>
                    <a:pt x="61" y="0"/>
                    <a:pt x="41" y="0"/>
                  </a:cubicBezTo>
                  <a:lnTo>
                    <a:pt x="41" y="0"/>
                  </a:lnTo>
                  <a:lnTo>
                    <a:pt x="20" y="0"/>
                  </a:lnTo>
                  <a:lnTo>
                    <a:pt x="20" y="0"/>
                  </a:lnTo>
                  <a:cubicBezTo>
                    <a:pt x="20" y="0"/>
                    <a:pt x="0" y="21"/>
                    <a:pt x="20" y="21"/>
                  </a:cubicBezTo>
                  <a:lnTo>
                    <a:pt x="20" y="21"/>
                  </a:lnTo>
                  <a:cubicBezTo>
                    <a:pt x="41" y="21"/>
                    <a:pt x="41" y="21"/>
                    <a:pt x="41" y="21"/>
                  </a:cubicBezTo>
                  <a:cubicBezTo>
                    <a:pt x="20" y="41"/>
                    <a:pt x="20" y="41"/>
                    <a:pt x="20" y="41"/>
                  </a:cubicBezTo>
                  <a:lnTo>
                    <a:pt x="20" y="62"/>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073" name="Freeform 72">
              <a:extLst>
                <a:ext uri="{FF2B5EF4-FFF2-40B4-BE49-F238E27FC236}">
                  <a16:creationId xmlns:a16="http://schemas.microsoft.com/office/drawing/2014/main" id="{60EBFA88-F260-4FCA-B70F-AB81EA0D5D41}"/>
                </a:ext>
              </a:extLst>
            </p:cNvPr>
            <p:cNvSpPr>
              <a:spLocks noChangeArrowheads="1"/>
            </p:cNvSpPr>
            <p:nvPr/>
          </p:nvSpPr>
          <p:spPr bwMode="auto">
            <a:xfrm>
              <a:off x="6076950" y="5962650"/>
              <a:ext cx="15875" cy="15875"/>
            </a:xfrm>
            <a:custGeom>
              <a:avLst/>
              <a:gdLst>
                <a:gd name="T0" fmla="*/ 21 w 42"/>
                <a:gd name="T1" fmla="*/ 41 h 42"/>
                <a:gd name="T2" fmla="*/ 21 w 42"/>
                <a:gd name="T3" fmla="*/ 41 h 42"/>
                <a:gd name="T4" fmla="*/ 0 w 42"/>
                <a:gd name="T5" fmla="*/ 41 h 42"/>
                <a:gd name="T6" fmla="*/ 0 w 42"/>
                <a:gd name="T7" fmla="*/ 20 h 42"/>
                <a:gd name="T8" fmla="*/ 21 w 42"/>
                <a:gd name="T9" fmla="*/ 20 h 42"/>
                <a:gd name="T10" fmla="*/ 41 w 42"/>
                <a:gd name="T11" fmla="*/ 20 h 42"/>
                <a:gd name="T12" fmla="*/ 41 w 42"/>
                <a:gd name="T13" fmla="*/ 41 h 42"/>
                <a:gd name="T14" fmla="*/ 21 w 42"/>
                <a:gd name="T15" fmla="*/ 4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42">
                  <a:moveTo>
                    <a:pt x="21" y="41"/>
                  </a:moveTo>
                  <a:lnTo>
                    <a:pt x="21" y="41"/>
                  </a:lnTo>
                  <a:lnTo>
                    <a:pt x="0" y="41"/>
                  </a:lnTo>
                  <a:cubicBezTo>
                    <a:pt x="0" y="20"/>
                    <a:pt x="0" y="20"/>
                    <a:pt x="0" y="20"/>
                  </a:cubicBezTo>
                  <a:cubicBezTo>
                    <a:pt x="0" y="0"/>
                    <a:pt x="21" y="20"/>
                    <a:pt x="21" y="20"/>
                  </a:cubicBezTo>
                  <a:cubicBezTo>
                    <a:pt x="21" y="20"/>
                    <a:pt x="21" y="20"/>
                    <a:pt x="41" y="20"/>
                  </a:cubicBezTo>
                  <a:lnTo>
                    <a:pt x="41" y="41"/>
                  </a:lnTo>
                  <a:lnTo>
                    <a:pt x="21" y="41"/>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074" name="Freeform 73">
              <a:extLst>
                <a:ext uri="{FF2B5EF4-FFF2-40B4-BE49-F238E27FC236}">
                  <a16:creationId xmlns:a16="http://schemas.microsoft.com/office/drawing/2014/main" id="{34917732-5602-4C4F-859A-928E3928EE4B}"/>
                </a:ext>
              </a:extLst>
            </p:cNvPr>
            <p:cNvSpPr>
              <a:spLocks noChangeArrowheads="1"/>
            </p:cNvSpPr>
            <p:nvPr/>
          </p:nvSpPr>
          <p:spPr bwMode="auto">
            <a:xfrm>
              <a:off x="6202363" y="5932488"/>
              <a:ext cx="22225" cy="15875"/>
            </a:xfrm>
            <a:custGeom>
              <a:avLst/>
              <a:gdLst>
                <a:gd name="T0" fmla="*/ 20 w 62"/>
                <a:gd name="T1" fmla="*/ 41 h 42"/>
                <a:gd name="T2" fmla="*/ 20 w 62"/>
                <a:gd name="T3" fmla="*/ 41 h 42"/>
                <a:gd name="T4" fmla="*/ 0 w 62"/>
                <a:gd name="T5" fmla="*/ 20 h 42"/>
                <a:gd name="T6" fmla="*/ 0 w 62"/>
                <a:gd name="T7" fmla="*/ 0 h 42"/>
                <a:gd name="T8" fmla="*/ 20 w 62"/>
                <a:gd name="T9" fmla="*/ 0 h 42"/>
                <a:gd name="T10" fmla="*/ 40 w 62"/>
                <a:gd name="T11" fmla="*/ 0 h 42"/>
                <a:gd name="T12" fmla="*/ 40 w 62"/>
                <a:gd name="T13" fmla="*/ 20 h 42"/>
                <a:gd name="T14" fmla="*/ 20 w 62"/>
                <a:gd name="T15" fmla="*/ 4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42">
                  <a:moveTo>
                    <a:pt x="20" y="41"/>
                  </a:moveTo>
                  <a:lnTo>
                    <a:pt x="20" y="41"/>
                  </a:lnTo>
                  <a:cubicBezTo>
                    <a:pt x="20" y="41"/>
                    <a:pt x="20" y="20"/>
                    <a:pt x="0" y="20"/>
                  </a:cubicBezTo>
                  <a:lnTo>
                    <a:pt x="0" y="0"/>
                  </a:lnTo>
                  <a:cubicBezTo>
                    <a:pt x="20" y="0"/>
                    <a:pt x="20" y="0"/>
                    <a:pt x="20" y="0"/>
                  </a:cubicBezTo>
                  <a:lnTo>
                    <a:pt x="40" y="0"/>
                  </a:lnTo>
                  <a:cubicBezTo>
                    <a:pt x="40" y="20"/>
                    <a:pt x="61" y="20"/>
                    <a:pt x="40" y="20"/>
                  </a:cubicBezTo>
                  <a:cubicBezTo>
                    <a:pt x="40" y="41"/>
                    <a:pt x="40" y="41"/>
                    <a:pt x="20" y="4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075" name="Freeform 74">
              <a:extLst>
                <a:ext uri="{FF2B5EF4-FFF2-40B4-BE49-F238E27FC236}">
                  <a16:creationId xmlns:a16="http://schemas.microsoft.com/office/drawing/2014/main" id="{1379A2A7-DE94-4776-813F-370AA9E330B1}"/>
                </a:ext>
              </a:extLst>
            </p:cNvPr>
            <p:cNvSpPr>
              <a:spLocks noChangeArrowheads="1"/>
            </p:cNvSpPr>
            <p:nvPr/>
          </p:nvSpPr>
          <p:spPr bwMode="auto">
            <a:xfrm>
              <a:off x="6313488" y="5762625"/>
              <a:ext cx="44450" cy="66675"/>
            </a:xfrm>
            <a:custGeom>
              <a:avLst/>
              <a:gdLst>
                <a:gd name="T0" fmla="*/ 103 w 124"/>
                <a:gd name="T1" fmla="*/ 102 h 185"/>
                <a:gd name="T2" fmla="*/ 103 w 124"/>
                <a:gd name="T3" fmla="*/ 102 h 185"/>
                <a:gd name="T4" fmla="*/ 103 w 124"/>
                <a:gd name="T5" fmla="*/ 81 h 185"/>
                <a:gd name="T6" fmla="*/ 103 w 124"/>
                <a:gd name="T7" fmla="*/ 61 h 185"/>
                <a:gd name="T8" fmla="*/ 123 w 124"/>
                <a:gd name="T9" fmla="*/ 40 h 185"/>
                <a:gd name="T10" fmla="*/ 123 w 124"/>
                <a:gd name="T11" fmla="*/ 20 h 185"/>
                <a:gd name="T12" fmla="*/ 123 w 124"/>
                <a:gd name="T13" fmla="*/ 0 h 185"/>
                <a:gd name="T14" fmla="*/ 103 w 124"/>
                <a:gd name="T15" fmla="*/ 0 h 185"/>
                <a:gd name="T16" fmla="*/ 103 w 124"/>
                <a:gd name="T17" fmla="*/ 0 h 185"/>
                <a:gd name="T18" fmla="*/ 82 w 124"/>
                <a:gd name="T19" fmla="*/ 40 h 185"/>
                <a:gd name="T20" fmla="*/ 61 w 124"/>
                <a:gd name="T21" fmla="*/ 40 h 185"/>
                <a:gd name="T22" fmla="*/ 41 w 124"/>
                <a:gd name="T23" fmla="*/ 40 h 185"/>
                <a:gd name="T24" fmla="*/ 41 w 124"/>
                <a:gd name="T25" fmla="*/ 40 h 185"/>
                <a:gd name="T26" fmla="*/ 41 w 124"/>
                <a:gd name="T27" fmla="*/ 61 h 185"/>
                <a:gd name="T28" fmla="*/ 41 w 124"/>
                <a:gd name="T29" fmla="*/ 81 h 185"/>
                <a:gd name="T30" fmla="*/ 21 w 124"/>
                <a:gd name="T31" fmla="*/ 81 h 185"/>
                <a:gd name="T32" fmla="*/ 0 w 124"/>
                <a:gd name="T33" fmla="*/ 102 h 185"/>
                <a:gd name="T34" fmla="*/ 0 w 124"/>
                <a:gd name="T35" fmla="*/ 122 h 185"/>
                <a:gd name="T36" fmla="*/ 21 w 124"/>
                <a:gd name="T37" fmla="*/ 143 h 185"/>
                <a:gd name="T38" fmla="*/ 21 w 124"/>
                <a:gd name="T39" fmla="*/ 163 h 185"/>
                <a:gd name="T40" fmla="*/ 61 w 124"/>
                <a:gd name="T41" fmla="*/ 184 h 185"/>
                <a:gd name="T42" fmla="*/ 61 w 124"/>
                <a:gd name="T43" fmla="*/ 163 h 185"/>
                <a:gd name="T44" fmla="*/ 61 w 124"/>
                <a:gd name="T45" fmla="*/ 143 h 185"/>
                <a:gd name="T46" fmla="*/ 82 w 124"/>
                <a:gd name="T47" fmla="*/ 122 h 185"/>
                <a:gd name="T48" fmla="*/ 103 w 124"/>
                <a:gd name="T49" fmla="*/ 10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185">
                  <a:moveTo>
                    <a:pt x="103" y="102"/>
                  </a:moveTo>
                  <a:lnTo>
                    <a:pt x="103" y="102"/>
                  </a:lnTo>
                  <a:lnTo>
                    <a:pt x="103" y="81"/>
                  </a:lnTo>
                  <a:lnTo>
                    <a:pt x="103" y="61"/>
                  </a:lnTo>
                  <a:cubicBezTo>
                    <a:pt x="103" y="40"/>
                    <a:pt x="123" y="40"/>
                    <a:pt x="123" y="40"/>
                  </a:cubicBezTo>
                  <a:lnTo>
                    <a:pt x="123" y="20"/>
                  </a:lnTo>
                  <a:lnTo>
                    <a:pt x="123" y="0"/>
                  </a:lnTo>
                  <a:lnTo>
                    <a:pt x="103" y="0"/>
                  </a:lnTo>
                  <a:lnTo>
                    <a:pt x="103" y="0"/>
                  </a:lnTo>
                  <a:cubicBezTo>
                    <a:pt x="82" y="20"/>
                    <a:pt x="103" y="20"/>
                    <a:pt x="82" y="40"/>
                  </a:cubicBezTo>
                  <a:cubicBezTo>
                    <a:pt x="82" y="40"/>
                    <a:pt x="82" y="40"/>
                    <a:pt x="61" y="40"/>
                  </a:cubicBezTo>
                  <a:cubicBezTo>
                    <a:pt x="61" y="40"/>
                    <a:pt x="61" y="40"/>
                    <a:pt x="41" y="40"/>
                  </a:cubicBezTo>
                  <a:lnTo>
                    <a:pt x="41" y="40"/>
                  </a:lnTo>
                  <a:lnTo>
                    <a:pt x="41" y="61"/>
                  </a:lnTo>
                  <a:lnTo>
                    <a:pt x="41" y="81"/>
                  </a:lnTo>
                  <a:lnTo>
                    <a:pt x="21" y="81"/>
                  </a:lnTo>
                  <a:cubicBezTo>
                    <a:pt x="21" y="102"/>
                    <a:pt x="0" y="102"/>
                    <a:pt x="0" y="102"/>
                  </a:cubicBezTo>
                  <a:cubicBezTo>
                    <a:pt x="0" y="122"/>
                    <a:pt x="0" y="122"/>
                    <a:pt x="0" y="122"/>
                  </a:cubicBezTo>
                  <a:cubicBezTo>
                    <a:pt x="0" y="143"/>
                    <a:pt x="21" y="143"/>
                    <a:pt x="21" y="143"/>
                  </a:cubicBezTo>
                  <a:lnTo>
                    <a:pt x="21" y="163"/>
                  </a:lnTo>
                  <a:cubicBezTo>
                    <a:pt x="41" y="163"/>
                    <a:pt x="41" y="184"/>
                    <a:pt x="61" y="184"/>
                  </a:cubicBezTo>
                  <a:cubicBezTo>
                    <a:pt x="61" y="163"/>
                    <a:pt x="61" y="163"/>
                    <a:pt x="61" y="163"/>
                  </a:cubicBezTo>
                  <a:lnTo>
                    <a:pt x="61" y="143"/>
                  </a:lnTo>
                  <a:cubicBezTo>
                    <a:pt x="82" y="122"/>
                    <a:pt x="82" y="122"/>
                    <a:pt x="82" y="122"/>
                  </a:cubicBezTo>
                  <a:cubicBezTo>
                    <a:pt x="82" y="102"/>
                    <a:pt x="82" y="102"/>
                    <a:pt x="103" y="102"/>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076" name="Freeform 75">
              <a:extLst>
                <a:ext uri="{FF2B5EF4-FFF2-40B4-BE49-F238E27FC236}">
                  <a16:creationId xmlns:a16="http://schemas.microsoft.com/office/drawing/2014/main" id="{7E57110B-DB72-46AE-A6C8-16474703D1A9}"/>
                </a:ext>
              </a:extLst>
            </p:cNvPr>
            <p:cNvSpPr>
              <a:spLocks noChangeArrowheads="1"/>
            </p:cNvSpPr>
            <p:nvPr/>
          </p:nvSpPr>
          <p:spPr bwMode="auto">
            <a:xfrm>
              <a:off x="6386513" y="5726113"/>
              <a:ext cx="7937" cy="15875"/>
            </a:xfrm>
            <a:custGeom>
              <a:avLst/>
              <a:gdLst>
                <a:gd name="T0" fmla="*/ 20 w 21"/>
                <a:gd name="T1" fmla="*/ 0 h 42"/>
                <a:gd name="T2" fmla="*/ 20 w 21"/>
                <a:gd name="T3" fmla="*/ 0 h 42"/>
                <a:gd name="T4" fmla="*/ 0 w 21"/>
                <a:gd name="T5" fmla="*/ 0 h 42"/>
                <a:gd name="T6" fmla="*/ 0 w 21"/>
                <a:gd name="T7" fmla="*/ 21 h 42"/>
                <a:gd name="T8" fmla="*/ 0 w 21"/>
                <a:gd name="T9" fmla="*/ 41 h 42"/>
                <a:gd name="T10" fmla="*/ 20 w 21"/>
                <a:gd name="T11" fmla="*/ 21 h 42"/>
                <a:gd name="T12" fmla="*/ 20 w 21"/>
                <a:gd name="T13" fmla="*/ 0 h 42"/>
              </a:gdLst>
              <a:ahLst/>
              <a:cxnLst>
                <a:cxn ang="0">
                  <a:pos x="T0" y="T1"/>
                </a:cxn>
                <a:cxn ang="0">
                  <a:pos x="T2" y="T3"/>
                </a:cxn>
                <a:cxn ang="0">
                  <a:pos x="T4" y="T5"/>
                </a:cxn>
                <a:cxn ang="0">
                  <a:pos x="T6" y="T7"/>
                </a:cxn>
                <a:cxn ang="0">
                  <a:pos x="T8" y="T9"/>
                </a:cxn>
                <a:cxn ang="0">
                  <a:pos x="T10" y="T11"/>
                </a:cxn>
                <a:cxn ang="0">
                  <a:pos x="T12" y="T13"/>
                </a:cxn>
              </a:cxnLst>
              <a:rect l="0" t="0" r="r" b="b"/>
              <a:pathLst>
                <a:path w="21" h="42">
                  <a:moveTo>
                    <a:pt x="20" y="0"/>
                  </a:moveTo>
                  <a:lnTo>
                    <a:pt x="20" y="0"/>
                  </a:lnTo>
                  <a:lnTo>
                    <a:pt x="0" y="0"/>
                  </a:lnTo>
                  <a:lnTo>
                    <a:pt x="0" y="21"/>
                  </a:lnTo>
                  <a:lnTo>
                    <a:pt x="0" y="41"/>
                  </a:lnTo>
                  <a:cubicBezTo>
                    <a:pt x="20" y="41"/>
                    <a:pt x="20" y="41"/>
                    <a:pt x="20" y="21"/>
                  </a:cubicBezTo>
                  <a:lnTo>
                    <a:pt x="20" y="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077" name="Freeform 76">
              <a:extLst>
                <a:ext uri="{FF2B5EF4-FFF2-40B4-BE49-F238E27FC236}">
                  <a16:creationId xmlns:a16="http://schemas.microsoft.com/office/drawing/2014/main" id="{24F10124-4AAC-496E-93E5-8400C93F0C8E}"/>
                </a:ext>
              </a:extLst>
            </p:cNvPr>
            <p:cNvSpPr>
              <a:spLocks noChangeArrowheads="1"/>
            </p:cNvSpPr>
            <p:nvPr/>
          </p:nvSpPr>
          <p:spPr bwMode="auto">
            <a:xfrm>
              <a:off x="6350000" y="5711825"/>
              <a:ext cx="22225" cy="15875"/>
            </a:xfrm>
            <a:custGeom>
              <a:avLst/>
              <a:gdLst>
                <a:gd name="T0" fmla="*/ 40 w 62"/>
                <a:gd name="T1" fmla="*/ 20 h 42"/>
                <a:gd name="T2" fmla="*/ 40 w 62"/>
                <a:gd name="T3" fmla="*/ 20 h 42"/>
                <a:gd name="T4" fmla="*/ 40 w 62"/>
                <a:gd name="T5" fmla="*/ 0 h 42"/>
                <a:gd name="T6" fmla="*/ 40 w 62"/>
                <a:gd name="T7" fmla="*/ 0 h 42"/>
                <a:gd name="T8" fmla="*/ 20 w 62"/>
                <a:gd name="T9" fmla="*/ 20 h 42"/>
                <a:gd name="T10" fmla="*/ 0 w 62"/>
                <a:gd name="T11" fmla="*/ 20 h 42"/>
                <a:gd name="T12" fmla="*/ 0 w 62"/>
                <a:gd name="T13" fmla="*/ 41 h 42"/>
                <a:gd name="T14" fmla="*/ 40 w 62"/>
                <a:gd name="T15" fmla="*/ 41 h 42"/>
                <a:gd name="T16" fmla="*/ 40 w 62"/>
                <a:gd name="T17" fmla="*/ 2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42">
                  <a:moveTo>
                    <a:pt x="40" y="20"/>
                  </a:moveTo>
                  <a:lnTo>
                    <a:pt x="40" y="20"/>
                  </a:lnTo>
                  <a:cubicBezTo>
                    <a:pt x="40" y="20"/>
                    <a:pt x="61" y="20"/>
                    <a:pt x="40" y="0"/>
                  </a:cubicBezTo>
                  <a:lnTo>
                    <a:pt x="40" y="0"/>
                  </a:lnTo>
                  <a:cubicBezTo>
                    <a:pt x="20" y="0"/>
                    <a:pt x="20" y="20"/>
                    <a:pt x="20" y="20"/>
                  </a:cubicBezTo>
                  <a:cubicBezTo>
                    <a:pt x="20" y="20"/>
                    <a:pt x="0" y="0"/>
                    <a:pt x="0" y="20"/>
                  </a:cubicBezTo>
                  <a:cubicBezTo>
                    <a:pt x="0" y="20"/>
                    <a:pt x="0" y="20"/>
                    <a:pt x="0" y="41"/>
                  </a:cubicBezTo>
                  <a:cubicBezTo>
                    <a:pt x="0" y="41"/>
                    <a:pt x="20" y="41"/>
                    <a:pt x="40" y="41"/>
                  </a:cubicBezTo>
                  <a:cubicBezTo>
                    <a:pt x="40" y="41"/>
                    <a:pt x="40" y="41"/>
                    <a:pt x="40" y="2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078" name="Freeform 77">
              <a:extLst>
                <a:ext uri="{FF2B5EF4-FFF2-40B4-BE49-F238E27FC236}">
                  <a16:creationId xmlns:a16="http://schemas.microsoft.com/office/drawing/2014/main" id="{5CAED806-4A11-4871-9C27-1FC055A30D3A}"/>
                </a:ext>
              </a:extLst>
            </p:cNvPr>
            <p:cNvSpPr>
              <a:spLocks noChangeArrowheads="1"/>
            </p:cNvSpPr>
            <p:nvPr/>
          </p:nvSpPr>
          <p:spPr bwMode="auto">
            <a:xfrm>
              <a:off x="6327775" y="5740400"/>
              <a:ext cx="7938" cy="7938"/>
            </a:xfrm>
            <a:custGeom>
              <a:avLst/>
              <a:gdLst>
                <a:gd name="T0" fmla="*/ 0 w 21"/>
                <a:gd name="T1" fmla="*/ 0 h 21"/>
                <a:gd name="T2" fmla="*/ 0 w 21"/>
                <a:gd name="T3" fmla="*/ 0 h 21"/>
                <a:gd name="T4" fmla="*/ 0 w 21"/>
                <a:gd name="T5" fmla="*/ 0 h 21"/>
                <a:gd name="T6" fmla="*/ 0 w 21"/>
                <a:gd name="T7" fmla="*/ 20 h 21"/>
                <a:gd name="T8" fmla="*/ 20 w 21"/>
                <a:gd name="T9" fmla="*/ 20 h 21"/>
                <a:gd name="T10" fmla="*/ 20 w 21"/>
                <a:gd name="T11" fmla="*/ 0 h 21"/>
                <a:gd name="T12" fmla="*/ 0 w 21"/>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21" h="21">
                  <a:moveTo>
                    <a:pt x="0" y="0"/>
                  </a:moveTo>
                  <a:lnTo>
                    <a:pt x="0" y="0"/>
                  </a:lnTo>
                  <a:lnTo>
                    <a:pt x="0" y="0"/>
                  </a:lnTo>
                  <a:cubicBezTo>
                    <a:pt x="0" y="20"/>
                    <a:pt x="0" y="20"/>
                    <a:pt x="0" y="20"/>
                  </a:cubicBezTo>
                  <a:cubicBezTo>
                    <a:pt x="20" y="20"/>
                    <a:pt x="20" y="20"/>
                    <a:pt x="20" y="20"/>
                  </a:cubicBezTo>
                  <a:lnTo>
                    <a:pt x="20" y="0"/>
                  </a:lnTo>
                  <a:lnTo>
                    <a:pt x="0" y="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079" name="Freeform 78">
              <a:extLst>
                <a:ext uri="{FF2B5EF4-FFF2-40B4-BE49-F238E27FC236}">
                  <a16:creationId xmlns:a16="http://schemas.microsoft.com/office/drawing/2014/main" id="{9D2F5772-9F95-49AF-AA88-3033D04E3ED6}"/>
                </a:ext>
              </a:extLst>
            </p:cNvPr>
            <p:cNvSpPr>
              <a:spLocks noChangeArrowheads="1"/>
            </p:cNvSpPr>
            <p:nvPr/>
          </p:nvSpPr>
          <p:spPr bwMode="auto">
            <a:xfrm>
              <a:off x="6357938" y="5667375"/>
              <a:ext cx="15875" cy="22225"/>
            </a:xfrm>
            <a:custGeom>
              <a:avLst/>
              <a:gdLst>
                <a:gd name="T0" fmla="*/ 41 w 42"/>
                <a:gd name="T1" fmla="*/ 61 h 62"/>
                <a:gd name="T2" fmla="*/ 41 w 42"/>
                <a:gd name="T3" fmla="*/ 61 h 62"/>
                <a:gd name="T4" fmla="*/ 20 w 42"/>
                <a:gd name="T5" fmla="*/ 41 h 62"/>
                <a:gd name="T6" fmla="*/ 0 w 42"/>
                <a:gd name="T7" fmla="*/ 21 h 62"/>
                <a:gd name="T8" fmla="*/ 20 w 42"/>
                <a:gd name="T9" fmla="*/ 0 h 62"/>
                <a:gd name="T10" fmla="*/ 41 w 42"/>
                <a:gd name="T11" fmla="*/ 21 h 62"/>
                <a:gd name="T12" fmla="*/ 41 w 42"/>
                <a:gd name="T13" fmla="*/ 41 h 62"/>
                <a:gd name="T14" fmla="*/ 41 w 42"/>
                <a:gd name="T15" fmla="*/ 61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62">
                  <a:moveTo>
                    <a:pt x="41" y="61"/>
                  </a:moveTo>
                  <a:lnTo>
                    <a:pt x="41" y="61"/>
                  </a:lnTo>
                  <a:cubicBezTo>
                    <a:pt x="20" y="61"/>
                    <a:pt x="20" y="61"/>
                    <a:pt x="20" y="41"/>
                  </a:cubicBezTo>
                  <a:lnTo>
                    <a:pt x="0" y="21"/>
                  </a:lnTo>
                  <a:cubicBezTo>
                    <a:pt x="20" y="21"/>
                    <a:pt x="20" y="0"/>
                    <a:pt x="20" y="0"/>
                  </a:cubicBezTo>
                  <a:cubicBezTo>
                    <a:pt x="20" y="0"/>
                    <a:pt x="41" y="0"/>
                    <a:pt x="41" y="21"/>
                  </a:cubicBezTo>
                  <a:cubicBezTo>
                    <a:pt x="41" y="21"/>
                    <a:pt x="41" y="21"/>
                    <a:pt x="41" y="41"/>
                  </a:cubicBezTo>
                  <a:lnTo>
                    <a:pt x="41" y="61"/>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080" name="Freeform 79">
              <a:extLst>
                <a:ext uri="{FF2B5EF4-FFF2-40B4-BE49-F238E27FC236}">
                  <a16:creationId xmlns:a16="http://schemas.microsoft.com/office/drawing/2014/main" id="{7BFEC9D6-A04F-4A10-8695-E6D785E75E07}"/>
                </a:ext>
              </a:extLst>
            </p:cNvPr>
            <p:cNvSpPr>
              <a:spLocks noChangeArrowheads="1"/>
            </p:cNvSpPr>
            <p:nvPr/>
          </p:nvSpPr>
          <p:spPr bwMode="auto">
            <a:xfrm>
              <a:off x="6372225" y="5622925"/>
              <a:ext cx="30163" cy="36513"/>
            </a:xfrm>
            <a:custGeom>
              <a:avLst/>
              <a:gdLst>
                <a:gd name="T0" fmla="*/ 41 w 83"/>
                <a:gd name="T1" fmla="*/ 102 h 103"/>
                <a:gd name="T2" fmla="*/ 41 w 83"/>
                <a:gd name="T3" fmla="*/ 102 h 103"/>
                <a:gd name="T4" fmla="*/ 21 w 83"/>
                <a:gd name="T5" fmla="*/ 62 h 103"/>
                <a:gd name="T6" fmla="*/ 0 w 83"/>
                <a:gd name="T7" fmla="*/ 62 h 103"/>
                <a:gd name="T8" fmla="*/ 0 w 83"/>
                <a:gd name="T9" fmla="*/ 41 h 103"/>
                <a:gd name="T10" fmla="*/ 21 w 83"/>
                <a:gd name="T11" fmla="*/ 20 h 103"/>
                <a:gd name="T12" fmla="*/ 41 w 83"/>
                <a:gd name="T13" fmla="*/ 0 h 103"/>
                <a:gd name="T14" fmla="*/ 61 w 83"/>
                <a:gd name="T15" fmla="*/ 0 h 103"/>
                <a:gd name="T16" fmla="*/ 82 w 83"/>
                <a:gd name="T17" fmla="*/ 0 h 103"/>
                <a:gd name="T18" fmla="*/ 82 w 83"/>
                <a:gd name="T19" fmla="*/ 0 h 103"/>
                <a:gd name="T20" fmla="*/ 82 w 83"/>
                <a:gd name="T21" fmla="*/ 41 h 103"/>
                <a:gd name="T22" fmla="*/ 61 w 83"/>
                <a:gd name="T23" fmla="*/ 41 h 103"/>
                <a:gd name="T24" fmla="*/ 61 w 83"/>
                <a:gd name="T25" fmla="*/ 62 h 103"/>
                <a:gd name="T26" fmla="*/ 61 w 83"/>
                <a:gd name="T27" fmla="*/ 82 h 103"/>
                <a:gd name="T28" fmla="*/ 41 w 83"/>
                <a:gd name="T29" fmla="*/ 10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 h="103">
                  <a:moveTo>
                    <a:pt x="41" y="102"/>
                  </a:moveTo>
                  <a:lnTo>
                    <a:pt x="41" y="102"/>
                  </a:lnTo>
                  <a:cubicBezTo>
                    <a:pt x="41" y="102"/>
                    <a:pt x="41" y="82"/>
                    <a:pt x="21" y="62"/>
                  </a:cubicBezTo>
                  <a:cubicBezTo>
                    <a:pt x="21" y="62"/>
                    <a:pt x="21" y="62"/>
                    <a:pt x="0" y="62"/>
                  </a:cubicBezTo>
                  <a:lnTo>
                    <a:pt x="0" y="41"/>
                  </a:lnTo>
                  <a:lnTo>
                    <a:pt x="21" y="20"/>
                  </a:lnTo>
                  <a:lnTo>
                    <a:pt x="41" y="0"/>
                  </a:lnTo>
                  <a:lnTo>
                    <a:pt x="61" y="0"/>
                  </a:lnTo>
                  <a:lnTo>
                    <a:pt x="82" y="0"/>
                  </a:lnTo>
                  <a:lnTo>
                    <a:pt x="82" y="0"/>
                  </a:lnTo>
                  <a:cubicBezTo>
                    <a:pt x="82" y="20"/>
                    <a:pt x="82" y="20"/>
                    <a:pt x="82" y="41"/>
                  </a:cubicBezTo>
                  <a:lnTo>
                    <a:pt x="61" y="41"/>
                  </a:lnTo>
                  <a:lnTo>
                    <a:pt x="61" y="62"/>
                  </a:lnTo>
                  <a:lnTo>
                    <a:pt x="61" y="82"/>
                  </a:lnTo>
                  <a:cubicBezTo>
                    <a:pt x="61" y="82"/>
                    <a:pt x="61" y="102"/>
                    <a:pt x="41" y="102"/>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081" name="Freeform 80">
              <a:extLst>
                <a:ext uri="{FF2B5EF4-FFF2-40B4-BE49-F238E27FC236}">
                  <a16:creationId xmlns:a16="http://schemas.microsoft.com/office/drawing/2014/main" id="{982F618F-6F03-4D69-93FB-AB5A881A2EAE}"/>
                </a:ext>
              </a:extLst>
            </p:cNvPr>
            <p:cNvSpPr>
              <a:spLocks noChangeArrowheads="1"/>
            </p:cNvSpPr>
            <p:nvPr/>
          </p:nvSpPr>
          <p:spPr bwMode="auto">
            <a:xfrm>
              <a:off x="6394450" y="5461000"/>
              <a:ext cx="15875" cy="14288"/>
            </a:xfrm>
            <a:custGeom>
              <a:avLst/>
              <a:gdLst>
                <a:gd name="T0" fmla="*/ 42 w 43"/>
                <a:gd name="T1" fmla="*/ 40 h 41"/>
                <a:gd name="T2" fmla="*/ 42 w 43"/>
                <a:gd name="T3" fmla="*/ 40 h 41"/>
                <a:gd name="T4" fmla="*/ 42 w 43"/>
                <a:gd name="T5" fmla="*/ 20 h 41"/>
                <a:gd name="T6" fmla="*/ 42 w 43"/>
                <a:gd name="T7" fmla="*/ 0 h 41"/>
                <a:gd name="T8" fmla="*/ 21 w 43"/>
                <a:gd name="T9" fmla="*/ 0 h 41"/>
                <a:gd name="T10" fmla="*/ 21 w 43"/>
                <a:gd name="T11" fmla="*/ 0 h 41"/>
                <a:gd name="T12" fmla="*/ 0 w 43"/>
                <a:gd name="T13" fmla="*/ 0 h 41"/>
                <a:gd name="T14" fmla="*/ 0 w 43"/>
                <a:gd name="T15" fmla="*/ 20 h 41"/>
                <a:gd name="T16" fmla="*/ 0 w 43"/>
                <a:gd name="T17" fmla="*/ 20 h 41"/>
                <a:gd name="T18" fmla="*/ 21 w 43"/>
                <a:gd name="T19" fmla="*/ 40 h 41"/>
                <a:gd name="T20" fmla="*/ 42 w 43"/>
                <a:gd name="T21" fmla="*/ 4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41">
                  <a:moveTo>
                    <a:pt x="42" y="40"/>
                  </a:moveTo>
                  <a:lnTo>
                    <a:pt x="42" y="40"/>
                  </a:lnTo>
                  <a:lnTo>
                    <a:pt x="42" y="20"/>
                  </a:lnTo>
                  <a:lnTo>
                    <a:pt x="42" y="0"/>
                  </a:lnTo>
                  <a:lnTo>
                    <a:pt x="21" y="0"/>
                  </a:lnTo>
                  <a:lnTo>
                    <a:pt x="21" y="0"/>
                  </a:lnTo>
                  <a:cubicBezTo>
                    <a:pt x="0" y="0"/>
                    <a:pt x="0" y="0"/>
                    <a:pt x="0" y="0"/>
                  </a:cubicBezTo>
                  <a:lnTo>
                    <a:pt x="0" y="20"/>
                  </a:lnTo>
                  <a:lnTo>
                    <a:pt x="0" y="20"/>
                  </a:lnTo>
                  <a:cubicBezTo>
                    <a:pt x="21" y="20"/>
                    <a:pt x="21" y="40"/>
                    <a:pt x="21" y="40"/>
                  </a:cubicBezTo>
                  <a:cubicBezTo>
                    <a:pt x="21" y="40"/>
                    <a:pt x="21" y="40"/>
                    <a:pt x="42" y="4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082" name="Freeform 81">
              <a:extLst>
                <a:ext uri="{FF2B5EF4-FFF2-40B4-BE49-F238E27FC236}">
                  <a16:creationId xmlns:a16="http://schemas.microsoft.com/office/drawing/2014/main" id="{49F6E0AD-ABEA-4485-8560-200A787BE875}"/>
                </a:ext>
              </a:extLst>
            </p:cNvPr>
            <p:cNvSpPr>
              <a:spLocks noChangeArrowheads="1"/>
            </p:cNvSpPr>
            <p:nvPr/>
          </p:nvSpPr>
          <p:spPr bwMode="auto">
            <a:xfrm>
              <a:off x="6416675" y="5424488"/>
              <a:ext cx="15875" cy="38100"/>
            </a:xfrm>
            <a:custGeom>
              <a:avLst/>
              <a:gdLst>
                <a:gd name="T0" fmla="*/ 20 w 42"/>
                <a:gd name="T1" fmla="*/ 103 h 104"/>
                <a:gd name="T2" fmla="*/ 20 w 42"/>
                <a:gd name="T3" fmla="*/ 103 h 104"/>
                <a:gd name="T4" fmla="*/ 0 w 42"/>
                <a:gd name="T5" fmla="*/ 61 h 104"/>
                <a:gd name="T6" fmla="*/ 20 w 42"/>
                <a:gd name="T7" fmla="*/ 41 h 104"/>
                <a:gd name="T8" fmla="*/ 20 w 42"/>
                <a:gd name="T9" fmla="*/ 0 h 104"/>
                <a:gd name="T10" fmla="*/ 20 w 42"/>
                <a:gd name="T11" fmla="*/ 0 h 104"/>
                <a:gd name="T12" fmla="*/ 41 w 42"/>
                <a:gd name="T13" fmla="*/ 21 h 104"/>
                <a:gd name="T14" fmla="*/ 41 w 42"/>
                <a:gd name="T15" fmla="*/ 41 h 104"/>
                <a:gd name="T16" fmla="*/ 41 w 42"/>
                <a:gd name="T17" fmla="*/ 61 h 104"/>
                <a:gd name="T18" fmla="*/ 41 w 42"/>
                <a:gd name="T19" fmla="*/ 82 h 104"/>
                <a:gd name="T20" fmla="*/ 20 w 42"/>
                <a:gd name="T21" fmla="*/ 10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 h="104">
                  <a:moveTo>
                    <a:pt x="20" y="103"/>
                  </a:moveTo>
                  <a:lnTo>
                    <a:pt x="20" y="103"/>
                  </a:lnTo>
                  <a:cubicBezTo>
                    <a:pt x="0" y="103"/>
                    <a:pt x="0" y="82"/>
                    <a:pt x="0" y="61"/>
                  </a:cubicBezTo>
                  <a:lnTo>
                    <a:pt x="20" y="41"/>
                  </a:lnTo>
                  <a:cubicBezTo>
                    <a:pt x="20" y="41"/>
                    <a:pt x="20" y="21"/>
                    <a:pt x="20" y="0"/>
                  </a:cubicBezTo>
                  <a:lnTo>
                    <a:pt x="20" y="0"/>
                  </a:lnTo>
                  <a:cubicBezTo>
                    <a:pt x="41" y="0"/>
                    <a:pt x="41" y="0"/>
                    <a:pt x="41" y="21"/>
                  </a:cubicBezTo>
                  <a:cubicBezTo>
                    <a:pt x="41" y="21"/>
                    <a:pt x="41" y="21"/>
                    <a:pt x="41" y="41"/>
                  </a:cubicBezTo>
                  <a:lnTo>
                    <a:pt x="41" y="61"/>
                  </a:lnTo>
                  <a:lnTo>
                    <a:pt x="41" y="82"/>
                  </a:lnTo>
                  <a:lnTo>
                    <a:pt x="20" y="103"/>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083" name="Freeform 82">
              <a:extLst>
                <a:ext uri="{FF2B5EF4-FFF2-40B4-BE49-F238E27FC236}">
                  <a16:creationId xmlns:a16="http://schemas.microsoft.com/office/drawing/2014/main" id="{2E059399-55B0-44F4-86A1-D039B73EA5ED}"/>
                </a:ext>
              </a:extLst>
            </p:cNvPr>
            <p:cNvSpPr>
              <a:spLocks noChangeArrowheads="1"/>
            </p:cNvSpPr>
            <p:nvPr/>
          </p:nvSpPr>
          <p:spPr bwMode="auto">
            <a:xfrm>
              <a:off x="6372225" y="5424488"/>
              <a:ext cx="7938" cy="22225"/>
            </a:xfrm>
            <a:custGeom>
              <a:avLst/>
              <a:gdLst>
                <a:gd name="T0" fmla="*/ 21 w 22"/>
                <a:gd name="T1" fmla="*/ 61 h 62"/>
                <a:gd name="T2" fmla="*/ 21 w 22"/>
                <a:gd name="T3" fmla="*/ 61 h 62"/>
                <a:gd name="T4" fmla="*/ 0 w 22"/>
                <a:gd name="T5" fmla="*/ 41 h 62"/>
                <a:gd name="T6" fmla="*/ 21 w 22"/>
                <a:gd name="T7" fmla="*/ 21 h 62"/>
                <a:gd name="T8" fmla="*/ 21 w 22"/>
                <a:gd name="T9" fmla="*/ 21 h 62"/>
                <a:gd name="T10" fmla="*/ 21 w 22"/>
                <a:gd name="T11" fmla="*/ 41 h 62"/>
                <a:gd name="T12" fmla="*/ 21 w 22"/>
                <a:gd name="T13" fmla="*/ 61 h 62"/>
              </a:gdLst>
              <a:ahLst/>
              <a:cxnLst>
                <a:cxn ang="0">
                  <a:pos x="T0" y="T1"/>
                </a:cxn>
                <a:cxn ang="0">
                  <a:pos x="T2" y="T3"/>
                </a:cxn>
                <a:cxn ang="0">
                  <a:pos x="T4" y="T5"/>
                </a:cxn>
                <a:cxn ang="0">
                  <a:pos x="T6" y="T7"/>
                </a:cxn>
                <a:cxn ang="0">
                  <a:pos x="T8" y="T9"/>
                </a:cxn>
                <a:cxn ang="0">
                  <a:pos x="T10" y="T11"/>
                </a:cxn>
                <a:cxn ang="0">
                  <a:pos x="T12" y="T13"/>
                </a:cxn>
              </a:cxnLst>
              <a:rect l="0" t="0" r="r" b="b"/>
              <a:pathLst>
                <a:path w="22" h="62">
                  <a:moveTo>
                    <a:pt x="21" y="61"/>
                  </a:moveTo>
                  <a:lnTo>
                    <a:pt x="21" y="61"/>
                  </a:lnTo>
                  <a:lnTo>
                    <a:pt x="0" y="41"/>
                  </a:lnTo>
                  <a:cubicBezTo>
                    <a:pt x="0" y="21"/>
                    <a:pt x="0" y="21"/>
                    <a:pt x="21" y="21"/>
                  </a:cubicBezTo>
                  <a:cubicBezTo>
                    <a:pt x="21" y="0"/>
                    <a:pt x="21" y="21"/>
                    <a:pt x="21" y="21"/>
                  </a:cubicBezTo>
                  <a:lnTo>
                    <a:pt x="21" y="41"/>
                  </a:lnTo>
                  <a:lnTo>
                    <a:pt x="21" y="61"/>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084" name="Freeform 83">
              <a:extLst>
                <a:ext uri="{FF2B5EF4-FFF2-40B4-BE49-F238E27FC236}">
                  <a16:creationId xmlns:a16="http://schemas.microsoft.com/office/drawing/2014/main" id="{160A5973-8CD9-4C57-BE54-60F2AE62640E}"/>
                </a:ext>
              </a:extLst>
            </p:cNvPr>
            <p:cNvSpPr>
              <a:spLocks noChangeArrowheads="1"/>
            </p:cNvSpPr>
            <p:nvPr/>
          </p:nvSpPr>
          <p:spPr bwMode="auto">
            <a:xfrm>
              <a:off x="6372225" y="5453063"/>
              <a:ext cx="15875" cy="7937"/>
            </a:xfrm>
            <a:custGeom>
              <a:avLst/>
              <a:gdLst>
                <a:gd name="T0" fmla="*/ 21 w 42"/>
                <a:gd name="T1" fmla="*/ 0 h 22"/>
                <a:gd name="T2" fmla="*/ 21 w 42"/>
                <a:gd name="T3" fmla="*/ 0 h 22"/>
                <a:gd name="T4" fmla="*/ 0 w 42"/>
                <a:gd name="T5" fmla="*/ 0 h 22"/>
                <a:gd name="T6" fmla="*/ 21 w 42"/>
                <a:gd name="T7" fmla="*/ 21 h 22"/>
                <a:gd name="T8" fmla="*/ 21 w 42"/>
                <a:gd name="T9" fmla="*/ 21 h 22"/>
                <a:gd name="T10" fmla="*/ 41 w 42"/>
                <a:gd name="T11" fmla="*/ 21 h 22"/>
                <a:gd name="T12" fmla="*/ 41 w 42"/>
                <a:gd name="T13" fmla="*/ 0 h 22"/>
                <a:gd name="T14" fmla="*/ 21 w 42"/>
                <a:gd name="T15" fmla="*/ 0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22">
                  <a:moveTo>
                    <a:pt x="21" y="0"/>
                  </a:moveTo>
                  <a:lnTo>
                    <a:pt x="21" y="0"/>
                  </a:lnTo>
                  <a:lnTo>
                    <a:pt x="0" y="0"/>
                  </a:lnTo>
                  <a:cubicBezTo>
                    <a:pt x="0" y="21"/>
                    <a:pt x="21" y="21"/>
                    <a:pt x="21" y="21"/>
                  </a:cubicBezTo>
                  <a:lnTo>
                    <a:pt x="21" y="21"/>
                  </a:lnTo>
                  <a:cubicBezTo>
                    <a:pt x="41" y="21"/>
                    <a:pt x="41" y="21"/>
                    <a:pt x="41" y="21"/>
                  </a:cubicBezTo>
                  <a:cubicBezTo>
                    <a:pt x="41" y="0"/>
                    <a:pt x="41" y="0"/>
                    <a:pt x="41" y="0"/>
                  </a:cubicBezTo>
                  <a:lnTo>
                    <a:pt x="21" y="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085" name="Freeform 84">
              <a:extLst>
                <a:ext uri="{FF2B5EF4-FFF2-40B4-BE49-F238E27FC236}">
                  <a16:creationId xmlns:a16="http://schemas.microsoft.com/office/drawing/2014/main" id="{2F4FBFA6-92DE-4A7E-BB73-F3963B112668}"/>
                </a:ext>
              </a:extLst>
            </p:cNvPr>
            <p:cNvSpPr>
              <a:spLocks noChangeArrowheads="1"/>
            </p:cNvSpPr>
            <p:nvPr/>
          </p:nvSpPr>
          <p:spPr bwMode="auto">
            <a:xfrm>
              <a:off x="6224588" y="5106988"/>
              <a:ext cx="7937" cy="30162"/>
            </a:xfrm>
            <a:custGeom>
              <a:avLst/>
              <a:gdLst>
                <a:gd name="T0" fmla="*/ 0 w 22"/>
                <a:gd name="T1" fmla="*/ 61 h 83"/>
                <a:gd name="T2" fmla="*/ 0 w 22"/>
                <a:gd name="T3" fmla="*/ 61 h 83"/>
                <a:gd name="T4" fmla="*/ 21 w 22"/>
                <a:gd name="T5" fmla="*/ 61 h 83"/>
                <a:gd name="T6" fmla="*/ 21 w 22"/>
                <a:gd name="T7" fmla="*/ 41 h 83"/>
                <a:gd name="T8" fmla="*/ 21 w 22"/>
                <a:gd name="T9" fmla="*/ 20 h 83"/>
                <a:gd name="T10" fmla="*/ 21 w 22"/>
                <a:gd name="T11" fmla="*/ 0 h 83"/>
                <a:gd name="T12" fmla="*/ 0 w 22"/>
                <a:gd name="T13" fmla="*/ 20 h 83"/>
                <a:gd name="T14" fmla="*/ 0 w 22"/>
                <a:gd name="T15" fmla="*/ 41 h 83"/>
                <a:gd name="T16" fmla="*/ 0 w 22"/>
                <a:gd name="T17" fmla="*/ 6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83">
                  <a:moveTo>
                    <a:pt x="0" y="61"/>
                  </a:moveTo>
                  <a:lnTo>
                    <a:pt x="0" y="61"/>
                  </a:lnTo>
                  <a:cubicBezTo>
                    <a:pt x="21" y="61"/>
                    <a:pt x="21" y="61"/>
                    <a:pt x="21" y="61"/>
                  </a:cubicBezTo>
                  <a:cubicBezTo>
                    <a:pt x="21" y="41"/>
                    <a:pt x="21" y="41"/>
                    <a:pt x="21" y="41"/>
                  </a:cubicBezTo>
                  <a:lnTo>
                    <a:pt x="21" y="20"/>
                  </a:lnTo>
                  <a:lnTo>
                    <a:pt x="21" y="0"/>
                  </a:lnTo>
                  <a:cubicBezTo>
                    <a:pt x="0" y="20"/>
                    <a:pt x="0" y="20"/>
                    <a:pt x="0" y="20"/>
                  </a:cubicBezTo>
                  <a:lnTo>
                    <a:pt x="0" y="41"/>
                  </a:lnTo>
                  <a:cubicBezTo>
                    <a:pt x="0" y="41"/>
                    <a:pt x="0" y="82"/>
                    <a:pt x="0" y="6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086" name="Freeform 85">
              <a:extLst>
                <a:ext uri="{FF2B5EF4-FFF2-40B4-BE49-F238E27FC236}">
                  <a16:creationId xmlns:a16="http://schemas.microsoft.com/office/drawing/2014/main" id="{DB90E2FA-5980-445A-B617-FA7191430DAA}"/>
                </a:ext>
              </a:extLst>
            </p:cNvPr>
            <p:cNvSpPr>
              <a:spLocks noChangeArrowheads="1"/>
            </p:cNvSpPr>
            <p:nvPr/>
          </p:nvSpPr>
          <p:spPr bwMode="auto">
            <a:xfrm>
              <a:off x="6216650" y="5135563"/>
              <a:ext cx="15875" cy="22225"/>
            </a:xfrm>
            <a:custGeom>
              <a:avLst/>
              <a:gdLst>
                <a:gd name="T0" fmla="*/ 21 w 43"/>
                <a:gd name="T1" fmla="*/ 0 h 62"/>
                <a:gd name="T2" fmla="*/ 21 w 43"/>
                <a:gd name="T3" fmla="*/ 0 h 62"/>
                <a:gd name="T4" fmla="*/ 21 w 43"/>
                <a:gd name="T5" fmla="*/ 0 h 62"/>
                <a:gd name="T6" fmla="*/ 0 w 43"/>
                <a:gd name="T7" fmla="*/ 20 h 62"/>
                <a:gd name="T8" fmla="*/ 21 w 43"/>
                <a:gd name="T9" fmla="*/ 41 h 62"/>
                <a:gd name="T10" fmla="*/ 21 w 43"/>
                <a:gd name="T11" fmla="*/ 61 h 62"/>
                <a:gd name="T12" fmla="*/ 42 w 43"/>
                <a:gd name="T13" fmla="*/ 41 h 62"/>
                <a:gd name="T14" fmla="*/ 42 w 43"/>
                <a:gd name="T15" fmla="*/ 20 h 62"/>
                <a:gd name="T16" fmla="*/ 21 w 43"/>
                <a:gd name="T17"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62">
                  <a:moveTo>
                    <a:pt x="21" y="0"/>
                  </a:moveTo>
                  <a:lnTo>
                    <a:pt x="21" y="0"/>
                  </a:lnTo>
                  <a:lnTo>
                    <a:pt x="21" y="0"/>
                  </a:lnTo>
                  <a:cubicBezTo>
                    <a:pt x="0" y="20"/>
                    <a:pt x="0" y="20"/>
                    <a:pt x="0" y="20"/>
                  </a:cubicBezTo>
                  <a:lnTo>
                    <a:pt x="21" y="41"/>
                  </a:lnTo>
                  <a:lnTo>
                    <a:pt x="21" y="61"/>
                  </a:lnTo>
                  <a:cubicBezTo>
                    <a:pt x="21" y="61"/>
                    <a:pt x="42" y="61"/>
                    <a:pt x="42" y="41"/>
                  </a:cubicBezTo>
                  <a:lnTo>
                    <a:pt x="42" y="20"/>
                  </a:lnTo>
                  <a:cubicBezTo>
                    <a:pt x="42" y="20"/>
                    <a:pt x="42" y="0"/>
                    <a:pt x="21" y="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087" name="Freeform 86">
              <a:extLst>
                <a:ext uri="{FF2B5EF4-FFF2-40B4-BE49-F238E27FC236}">
                  <a16:creationId xmlns:a16="http://schemas.microsoft.com/office/drawing/2014/main" id="{E7FDC19C-0C87-48DD-BAEE-61B4DE4E23A2}"/>
                </a:ext>
              </a:extLst>
            </p:cNvPr>
            <p:cNvSpPr>
              <a:spLocks noChangeArrowheads="1"/>
            </p:cNvSpPr>
            <p:nvPr/>
          </p:nvSpPr>
          <p:spPr bwMode="auto">
            <a:xfrm>
              <a:off x="6400800" y="4951413"/>
              <a:ext cx="7938" cy="15875"/>
            </a:xfrm>
            <a:custGeom>
              <a:avLst/>
              <a:gdLst>
                <a:gd name="T0" fmla="*/ 0 w 22"/>
                <a:gd name="T1" fmla="*/ 42 h 43"/>
                <a:gd name="T2" fmla="*/ 0 w 22"/>
                <a:gd name="T3" fmla="*/ 42 h 43"/>
                <a:gd name="T4" fmla="*/ 0 w 22"/>
                <a:gd name="T5" fmla="*/ 42 h 43"/>
                <a:gd name="T6" fmla="*/ 0 w 22"/>
                <a:gd name="T7" fmla="*/ 21 h 43"/>
                <a:gd name="T8" fmla="*/ 0 w 22"/>
                <a:gd name="T9" fmla="*/ 0 h 43"/>
                <a:gd name="T10" fmla="*/ 21 w 22"/>
                <a:gd name="T11" fmla="*/ 0 h 43"/>
                <a:gd name="T12" fmla="*/ 21 w 22"/>
                <a:gd name="T13" fmla="*/ 21 h 43"/>
                <a:gd name="T14" fmla="*/ 21 w 22"/>
                <a:gd name="T15" fmla="*/ 42 h 43"/>
                <a:gd name="T16" fmla="*/ 0 w 22"/>
                <a:gd name="T17" fmla="*/ 4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43">
                  <a:moveTo>
                    <a:pt x="0" y="42"/>
                  </a:moveTo>
                  <a:lnTo>
                    <a:pt x="0" y="42"/>
                  </a:lnTo>
                  <a:lnTo>
                    <a:pt x="0" y="42"/>
                  </a:lnTo>
                  <a:lnTo>
                    <a:pt x="0" y="21"/>
                  </a:lnTo>
                  <a:lnTo>
                    <a:pt x="0" y="0"/>
                  </a:lnTo>
                  <a:lnTo>
                    <a:pt x="21" y="0"/>
                  </a:lnTo>
                  <a:lnTo>
                    <a:pt x="21" y="21"/>
                  </a:lnTo>
                  <a:lnTo>
                    <a:pt x="21" y="42"/>
                  </a:lnTo>
                  <a:cubicBezTo>
                    <a:pt x="21" y="42"/>
                    <a:pt x="21" y="42"/>
                    <a:pt x="0" y="42"/>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088" name="Freeform 87">
              <a:extLst>
                <a:ext uri="{FF2B5EF4-FFF2-40B4-BE49-F238E27FC236}">
                  <a16:creationId xmlns:a16="http://schemas.microsoft.com/office/drawing/2014/main" id="{CFE02679-3DD7-4168-96B8-54BEA640AE0C}"/>
                </a:ext>
              </a:extLst>
            </p:cNvPr>
            <p:cNvSpPr>
              <a:spLocks noChangeArrowheads="1"/>
            </p:cNvSpPr>
            <p:nvPr/>
          </p:nvSpPr>
          <p:spPr bwMode="auto">
            <a:xfrm>
              <a:off x="6394450" y="4973638"/>
              <a:ext cx="15875" cy="15875"/>
            </a:xfrm>
            <a:custGeom>
              <a:avLst/>
              <a:gdLst>
                <a:gd name="T0" fmla="*/ 21 w 43"/>
                <a:gd name="T1" fmla="*/ 0 h 42"/>
                <a:gd name="T2" fmla="*/ 21 w 43"/>
                <a:gd name="T3" fmla="*/ 0 h 42"/>
                <a:gd name="T4" fmla="*/ 21 w 43"/>
                <a:gd name="T5" fmla="*/ 0 h 42"/>
                <a:gd name="T6" fmla="*/ 0 w 43"/>
                <a:gd name="T7" fmla="*/ 20 h 42"/>
                <a:gd name="T8" fmla="*/ 21 w 43"/>
                <a:gd name="T9" fmla="*/ 41 h 42"/>
                <a:gd name="T10" fmla="*/ 42 w 43"/>
                <a:gd name="T11" fmla="*/ 20 h 42"/>
                <a:gd name="T12" fmla="*/ 21 w 43"/>
                <a:gd name="T13" fmla="*/ 0 h 42"/>
              </a:gdLst>
              <a:ahLst/>
              <a:cxnLst>
                <a:cxn ang="0">
                  <a:pos x="T0" y="T1"/>
                </a:cxn>
                <a:cxn ang="0">
                  <a:pos x="T2" y="T3"/>
                </a:cxn>
                <a:cxn ang="0">
                  <a:pos x="T4" y="T5"/>
                </a:cxn>
                <a:cxn ang="0">
                  <a:pos x="T6" y="T7"/>
                </a:cxn>
                <a:cxn ang="0">
                  <a:pos x="T8" y="T9"/>
                </a:cxn>
                <a:cxn ang="0">
                  <a:pos x="T10" y="T11"/>
                </a:cxn>
                <a:cxn ang="0">
                  <a:pos x="T12" y="T13"/>
                </a:cxn>
              </a:cxnLst>
              <a:rect l="0" t="0" r="r" b="b"/>
              <a:pathLst>
                <a:path w="43" h="42">
                  <a:moveTo>
                    <a:pt x="21" y="0"/>
                  </a:moveTo>
                  <a:lnTo>
                    <a:pt x="21" y="0"/>
                  </a:lnTo>
                  <a:lnTo>
                    <a:pt x="21" y="0"/>
                  </a:lnTo>
                  <a:cubicBezTo>
                    <a:pt x="0" y="0"/>
                    <a:pt x="0" y="20"/>
                    <a:pt x="0" y="20"/>
                  </a:cubicBezTo>
                  <a:lnTo>
                    <a:pt x="21" y="41"/>
                  </a:lnTo>
                  <a:cubicBezTo>
                    <a:pt x="21" y="41"/>
                    <a:pt x="21" y="20"/>
                    <a:pt x="42" y="20"/>
                  </a:cubicBezTo>
                  <a:lnTo>
                    <a:pt x="21" y="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089" name="Freeform 88">
              <a:extLst>
                <a:ext uri="{FF2B5EF4-FFF2-40B4-BE49-F238E27FC236}">
                  <a16:creationId xmlns:a16="http://schemas.microsoft.com/office/drawing/2014/main" id="{6E5B8ABE-68A8-4F00-B2DD-4742DB7F7775}"/>
                </a:ext>
              </a:extLst>
            </p:cNvPr>
            <p:cNvSpPr>
              <a:spLocks noChangeArrowheads="1"/>
            </p:cNvSpPr>
            <p:nvPr/>
          </p:nvSpPr>
          <p:spPr bwMode="auto">
            <a:xfrm>
              <a:off x="6386513" y="4967288"/>
              <a:ext cx="7937" cy="7937"/>
            </a:xfrm>
            <a:custGeom>
              <a:avLst/>
              <a:gdLst>
                <a:gd name="T0" fmla="*/ 0 w 21"/>
                <a:gd name="T1" fmla="*/ 20 h 21"/>
                <a:gd name="T2" fmla="*/ 0 w 21"/>
                <a:gd name="T3" fmla="*/ 20 h 21"/>
                <a:gd name="T4" fmla="*/ 0 w 21"/>
                <a:gd name="T5" fmla="*/ 0 h 21"/>
                <a:gd name="T6" fmla="*/ 0 w 21"/>
                <a:gd name="T7" fmla="*/ 0 h 21"/>
                <a:gd name="T8" fmla="*/ 20 w 21"/>
                <a:gd name="T9" fmla="*/ 0 h 21"/>
                <a:gd name="T10" fmla="*/ 20 w 21"/>
                <a:gd name="T11" fmla="*/ 20 h 21"/>
                <a:gd name="T12" fmla="*/ 0 w 21"/>
                <a:gd name="T13" fmla="*/ 20 h 21"/>
              </a:gdLst>
              <a:ahLst/>
              <a:cxnLst>
                <a:cxn ang="0">
                  <a:pos x="T0" y="T1"/>
                </a:cxn>
                <a:cxn ang="0">
                  <a:pos x="T2" y="T3"/>
                </a:cxn>
                <a:cxn ang="0">
                  <a:pos x="T4" y="T5"/>
                </a:cxn>
                <a:cxn ang="0">
                  <a:pos x="T6" y="T7"/>
                </a:cxn>
                <a:cxn ang="0">
                  <a:pos x="T8" y="T9"/>
                </a:cxn>
                <a:cxn ang="0">
                  <a:pos x="T10" y="T11"/>
                </a:cxn>
                <a:cxn ang="0">
                  <a:pos x="T12" y="T13"/>
                </a:cxn>
              </a:cxnLst>
              <a:rect l="0" t="0" r="r" b="b"/>
              <a:pathLst>
                <a:path w="21" h="21">
                  <a:moveTo>
                    <a:pt x="0" y="20"/>
                  </a:moveTo>
                  <a:lnTo>
                    <a:pt x="0" y="20"/>
                  </a:lnTo>
                  <a:lnTo>
                    <a:pt x="0" y="0"/>
                  </a:lnTo>
                  <a:lnTo>
                    <a:pt x="0" y="0"/>
                  </a:lnTo>
                  <a:lnTo>
                    <a:pt x="20" y="0"/>
                  </a:lnTo>
                  <a:lnTo>
                    <a:pt x="20" y="20"/>
                  </a:lnTo>
                  <a:lnTo>
                    <a:pt x="0" y="2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090" name="Freeform 89">
              <a:extLst>
                <a:ext uri="{FF2B5EF4-FFF2-40B4-BE49-F238E27FC236}">
                  <a16:creationId xmlns:a16="http://schemas.microsoft.com/office/drawing/2014/main" id="{8E01CA0A-288A-47EC-B30A-273510F6CEF0}"/>
                </a:ext>
              </a:extLst>
            </p:cNvPr>
            <p:cNvSpPr>
              <a:spLocks noChangeArrowheads="1"/>
            </p:cNvSpPr>
            <p:nvPr/>
          </p:nvSpPr>
          <p:spPr bwMode="auto">
            <a:xfrm>
              <a:off x="6253163" y="5246688"/>
              <a:ext cx="15875" cy="15875"/>
            </a:xfrm>
            <a:custGeom>
              <a:avLst/>
              <a:gdLst>
                <a:gd name="T0" fmla="*/ 0 w 42"/>
                <a:gd name="T1" fmla="*/ 41 h 42"/>
                <a:gd name="T2" fmla="*/ 0 w 42"/>
                <a:gd name="T3" fmla="*/ 41 h 42"/>
                <a:gd name="T4" fmla="*/ 0 w 42"/>
                <a:gd name="T5" fmla="*/ 21 h 42"/>
                <a:gd name="T6" fmla="*/ 0 w 42"/>
                <a:gd name="T7" fmla="*/ 0 h 42"/>
                <a:gd name="T8" fmla="*/ 21 w 42"/>
                <a:gd name="T9" fmla="*/ 0 h 42"/>
                <a:gd name="T10" fmla="*/ 21 w 42"/>
                <a:gd name="T11" fmla="*/ 0 h 42"/>
                <a:gd name="T12" fmla="*/ 41 w 42"/>
                <a:gd name="T13" fmla="*/ 21 h 42"/>
                <a:gd name="T14" fmla="*/ 21 w 42"/>
                <a:gd name="T15" fmla="*/ 41 h 42"/>
                <a:gd name="T16" fmla="*/ 0 w 42"/>
                <a:gd name="T17" fmla="*/ 4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42">
                  <a:moveTo>
                    <a:pt x="0" y="41"/>
                  </a:moveTo>
                  <a:lnTo>
                    <a:pt x="0" y="41"/>
                  </a:lnTo>
                  <a:lnTo>
                    <a:pt x="0" y="21"/>
                  </a:lnTo>
                  <a:lnTo>
                    <a:pt x="0" y="0"/>
                  </a:lnTo>
                  <a:lnTo>
                    <a:pt x="21" y="0"/>
                  </a:lnTo>
                  <a:lnTo>
                    <a:pt x="21" y="0"/>
                  </a:lnTo>
                  <a:cubicBezTo>
                    <a:pt x="41" y="21"/>
                    <a:pt x="41" y="21"/>
                    <a:pt x="41" y="21"/>
                  </a:cubicBezTo>
                  <a:lnTo>
                    <a:pt x="21" y="41"/>
                  </a:lnTo>
                  <a:cubicBezTo>
                    <a:pt x="21" y="41"/>
                    <a:pt x="21" y="41"/>
                    <a:pt x="0" y="4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091" name="Freeform 90">
              <a:extLst>
                <a:ext uri="{FF2B5EF4-FFF2-40B4-BE49-F238E27FC236}">
                  <a16:creationId xmlns:a16="http://schemas.microsoft.com/office/drawing/2014/main" id="{223525EA-93AE-4EED-ADA8-BDF2890ABCBA}"/>
                </a:ext>
              </a:extLst>
            </p:cNvPr>
            <p:cNvSpPr>
              <a:spLocks noChangeArrowheads="1"/>
            </p:cNvSpPr>
            <p:nvPr/>
          </p:nvSpPr>
          <p:spPr bwMode="auto">
            <a:xfrm>
              <a:off x="6238875" y="5276850"/>
              <a:ext cx="15875" cy="15875"/>
            </a:xfrm>
            <a:custGeom>
              <a:avLst/>
              <a:gdLst>
                <a:gd name="T0" fmla="*/ 20 w 42"/>
                <a:gd name="T1" fmla="*/ 0 h 42"/>
                <a:gd name="T2" fmla="*/ 20 w 42"/>
                <a:gd name="T3" fmla="*/ 0 h 42"/>
                <a:gd name="T4" fmla="*/ 0 w 42"/>
                <a:gd name="T5" fmla="*/ 0 h 42"/>
                <a:gd name="T6" fmla="*/ 0 w 42"/>
                <a:gd name="T7" fmla="*/ 21 h 42"/>
                <a:gd name="T8" fmla="*/ 0 w 42"/>
                <a:gd name="T9" fmla="*/ 41 h 42"/>
                <a:gd name="T10" fmla="*/ 20 w 42"/>
                <a:gd name="T11" fmla="*/ 41 h 42"/>
                <a:gd name="T12" fmla="*/ 41 w 42"/>
                <a:gd name="T13" fmla="*/ 21 h 42"/>
                <a:gd name="T14" fmla="*/ 20 w 42"/>
                <a:gd name="T15" fmla="*/ 0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42">
                  <a:moveTo>
                    <a:pt x="20" y="0"/>
                  </a:moveTo>
                  <a:lnTo>
                    <a:pt x="20" y="0"/>
                  </a:lnTo>
                  <a:cubicBezTo>
                    <a:pt x="20" y="0"/>
                    <a:pt x="20" y="0"/>
                    <a:pt x="0" y="0"/>
                  </a:cubicBezTo>
                  <a:lnTo>
                    <a:pt x="0" y="21"/>
                  </a:lnTo>
                  <a:lnTo>
                    <a:pt x="0" y="41"/>
                  </a:lnTo>
                  <a:lnTo>
                    <a:pt x="20" y="41"/>
                  </a:lnTo>
                  <a:lnTo>
                    <a:pt x="41" y="21"/>
                  </a:lnTo>
                  <a:cubicBezTo>
                    <a:pt x="41" y="21"/>
                    <a:pt x="41" y="0"/>
                    <a:pt x="20" y="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092" name="Freeform 91">
              <a:extLst>
                <a:ext uri="{FF2B5EF4-FFF2-40B4-BE49-F238E27FC236}">
                  <a16:creationId xmlns:a16="http://schemas.microsoft.com/office/drawing/2014/main" id="{0E115847-B89D-4E7E-A23E-822A60F43A78}"/>
                </a:ext>
              </a:extLst>
            </p:cNvPr>
            <p:cNvSpPr>
              <a:spLocks noChangeArrowheads="1"/>
            </p:cNvSpPr>
            <p:nvPr/>
          </p:nvSpPr>
          <p:spPr bwMode="auto">
            <a:xfrm>
              <a:off x="6283325" y="5364163"/>
              <a:ext cx="15875" cy="7937"/>
            </a:xfrm>
            <a:custGeom>
              <a:avLst/>
              <a:gdLst>
                <a:gd name="T0" fmla="*/ 41 w 42"/>
                <a:gd name="T1" fmla="*/ 0 h 22"/>
                <a:gd name="T2" fmla="*/ 41 w 42"/>
                <a:gd name="T3" fmla="*/ 0 h 22"/>
                <a:gd name="T4" fmla="*/ 0 w 42"/>
                <a:gd name="T5" fmla="*/ 0 h 22"/>
                <a:gd name="T6" fmla="*/ 0 w 42"/>
                <a:gd name="T7" fmla="*/ 21 h 22"/>
                <a:gd name="T8" fmla="*/ 21 w 42"/>
                <a:gd name="T9" fmla="*/ 21 h 22"/>
                <a:gd name="T10" fmla="*/ 41 w 42"/>
                <a:gd name="T11" fmla="*/ 21 h 22"/>
                <a:gd name="T12" fmla="*/ 41 w 42"/>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42" h="22">
                  <a:moveTo>
                    <a:pt x="41" y="0"/>
                  </a:moveTo>
                  <a:lnTo>
                    <a:pt x="41" y="0"/>
                  </a:lnTo>
                  <a:cubicBezTo>
                    <a:pt x="41" y="0"/>
                    <a:pt x="21" y="0"/>
                    <a:pt x="0" y="0"/>
                  </a:cubicBezTo>
                  <a:cubicBezTo>
                    <a:pt x="0" y="0"/>
                    <a:pt x="0" y="0"/>
                    <a:pt x="0" y="21"/>
                  </a:cubicBezTo>
                  <a:lnTo>
                    <a:pt x="21" y="21"/>
                  </a:lnTo>
                  <a:lnTo>
                    <a:pt x="41" y="21"/>
                  </a:lnTo>
                  <a:lnTo>
                    <a:pt x="41" y="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093" name="Freeform 92">
              <a:extLst>
                <a:ext uri="{FF2B5EF4-FFF2-40B4-BE49-F238E27FC236}">
                  <a16:creationId xmlns:a16="http://schemas.microsoft.com/office/drawing/2014/main" id="{5E372E2D-E844-40AC-B73C-6917A8394D16}"/>
                </a:ext>
              </a:extLst>
            </p:cNvPr>
            <p:cNvSpPr>
              <a:spLocks noChangeArrowheads="1"/>
            </p:cNvSpPr>
            <p:nvPr/>
          </p:nvSpPr>
          <p:spPr bwMode="auto">
            <a:xfrm>
              <a:off x="6327775" y="5291138"/>
              <a:ext cx="7938" cy="22225"/>
            </a:xfrm>
            <a:custGeom>
              <a:avLst/>
              <a:gdLst>
                <a:gd name="T0" fmla="*/ 20 w 21"/>
                <a:gd name="T1" fmla="*/ 62 h 63"/>
                <a:gd name="T2" fmla="*/ 20 w 21"/>
                <a:gd name="T3" fmla="*/ 62 h 63"/>
                <a:gd name="T4" fmla="*/ 20 w 21"/>
                <a:gd name="T5" fmla="*/ 41 h 63"/>
                <a:gd name="T6" fmla="*/ 20 w 21"/>
                <a:gd name="T7" fmla="*/ 20 h 63"/>
                <a:gd name="T8" fmla="*/ 0 w 21"/>
                <a:gd name="T9" fmla="*/ 0 h 63"/>
                <a:gd name="T10" fmla="*/ 0 w 21"/>
                <a:gd name="T11" fmla="*/ 0 h 63"/>
                <a:gd name="T12" fmla="*/ 0 w 21"/>
                <a:gd name="T13" fmla="*/ 20 h 63"/>
                <a:gd name="T14" fmla="*/ 0 w 21"/>
                <a:gd name="T15" fmla="*/ 62 h 63"/>
                <a:gd name="T16" fmla="*/ 20 w 21"/>
                <a:gd name="T17" fmla="*/ 6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63">
                  <a:moveTo>
                    <a:pt x="20" y="62"/>
                  </a:moveTo>
                  <a:lnTo>
                    <a:pt x="20" y="62"/>
                  </a:lnTo>
                  <a:lnTo>
                    <a:pt x="20" y="41"/>
                  </a:lnTo>
                  <a:lnTo>
                    <a:pt x="20" y="20"/>
                  </a:lnTo>
                  <a:cubicBezTo>
                    <a:pt x="20" y="20"/>
                    <a:pt x="20" y="0"/>
                    <a:pt x="0" y="0"/>
                  </a:cubicBezTo>
                  <a:lnTo>
                    <a:pt x="0" y="0"/>
                  </a:lnTo>
                  <a:lnTo>
                    <a:pt x="0" y="20"/>
                  </a:lnTo>
                  <a:cubicBezTo>
                    <a:pt x="0" y="41"/>
                    <a:pt x="0" y="41"/>
                    <a:pt x="0" y="62"/>
                  </a:cubicBezTo>
                  <a:cubicBezTo>
                    <a:pt x="0" y="62"/>
                    <a:pt x="0" y="62"/>
                    <a:pt x="20" y="62"/>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094" name="Freeform 93">
              <a:extLst>
                <a:ext uri="{FF2B5EF4-FFF2-40B4-BE49-F238E27FC236}">
                  <a16:creationId xmlns:a16="http://schemas.microsoft.com/office/drawing/2014/main" id="{BA36B181-8763-480C-A166-9C183939DD8F}"/>
                </a:ext>
              </a:extLst>
            </p:cNvPr>
            <p:cNvSpPr>
              <a:spLocks noChangeArrowheads="1"/>
            </p:cNvSpPr>
            <p:nvPr/>
          </p:nvSpPr>
          <p:spPr bwMode="auto">
            <a:xfrm>
              <a:off x="6261100" y="5224463"/>
              <a:ext cx="7938" cy="7937"/>
            </a:xfrm>
            <a:custGeom>
              <a:avLst/>
              <a:gdLst>
                <a:gd name="T0" fmla="*/ 0 w 21"/>
                <a:gd name="T1" fmla="*/ 20 h 21"/>
                <a:gd name="T2" fmla="*/ 0 w 21"/>
                <a:gd name="T3" fmla="*/ 20 h 21"/>
                <a:gd name="T4" fmla="*/ 0 w 21"/>
                <a:gd name="T5" fmla="*/ 0 h 21"/>
                <a:gd name="T6" fmla="*/ 0 w 21"/>
                <a:gd name="T7" fmla="*/ 0 h 21"/>
                <a:gd name="T8" fmla="*/ 20 w 21"/>
                <a:gd name="T9" fmla="*/ 0 h 21"/>
                <a:gd name="T10" fmla="*/ 20 w 21"/>
                <a:gd name="T11" fmla="*/ 0 h 21"/>
                <a:gd name="T12" fmla="*/ 20 w 21"/>
                <a:gd name="T13" fmla="*/ 20 h 21"/>
                <a:gd name="T14" fmla="*/ 0 w 21"/>
                <a:gd name="T15" fmla="*/ 2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21">
                  <a:moveTo>
                    <a:pt x="0" y="20"/>
                  </a:moveTo>
                  <a:lnTo>
                    <a:pt x="0" y="20"/>
                  </a:lnTo>
                  <a:cubicBezTo>
                    <a:pt x="0" y="20"/>
                    <a:pt x="0" y="20"/>
                    <a:pt x="0" y="0"/>
                  </a:cubicBezTo>
                  <a:lnTo>
                    <a:pt x="0" y="0"/>
                  </a:lnTo>
                  <a:cubicBezTo>
                    <a:pt x="0" y="0"/>
                    <a:pt x="0" y="0"/>
                    <a:pt x="20" y="0"/>
                  </a:cubicBezTo>
                  <a:lnTo>
                    <a:pt x="20" y="0"/>
                  </a:lnTo>
                  <a:cubicBezTo>
                    <a:pt x="20" y="20"/>
                    <a:pt x="20" y="20"/>
                    <a:pt x="20" y="20"/>
                  </a:cubicBezTo>
                  <a:cubicBezTo>
                    <a:pt x="20" y="20"/>
                    <a:pt x="20" y="20"/>
                    <a:pt x="0" y="2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095" name="Freeform 94">
              <a:extLst>
                <a:ext uri="{FF2B5EF4-FFF2-40B4-BE49-F238E27FC236}">
                  <a16:creationId xmlns:a16="http://schemas.microsoft.com/office/drawing/2014/main" id="{FC274292-5C4A-43E0-BC36-4621B1ED6CED}"/>
                </a:ext>
              </a:extLst>
            </p:cNvPr>
            <p:cNvSpPr>
              <a:spLocks noChangeArrowheads="1"/>
            </p:cNvSpPr>
            <p:nvPr/>
          </p:nvSpPr>
          <p:spPr bwMode="auto">
            <a:xfrm>
              <a:off x="6246813" y="5224463"/>
              <a:ext cx="7937" cy="7937"/>
            </a:xfrm>
            <a:custGeom>
              <a:avLst/>
              <a:gdLst>
                <a:gd name="T0" fmla="*/ 21 w 22"/>
                <a:gd name="T1" fmla="*/ 20 h 21"/>
                <a:gd name="T2" fmla="*/ 21 w 22"/>
                <a:gd name="T3" fmla="*/ 20 h 21"/>
                <a:gd name="T4" fmla="*/ 0 w 22"/>
                <a:gd name="T5" fmla="*/ 20 h 21"/>
                <a:gd name="T6" fmla="*/ 0 w 22"/>
                <a:gd name="T7" fmla="*/ 0 h 21"/>
                <a:gd name="T8" fmla="*/ 21 w 22"/>
                <a:gd name="T9" fmla="*/ 0 h 21"/>
                <a:gd name="T10" fmla="*/ 21 w 22"/>
                <a:gd name="T11" fmla="*/ 0 h 21"/>
                <a:gd name="T12" fmla="*/ 21 w 22"/>
                <a:gd name="T13" fmla="*/ 20 h 21"/>
              </a:gdLst>
              <a:ahLst/>
              <a:cxnLst>
                <a:cxn ang="0">
                  <a:pos x="T0" y="T1"/>
                </a:cxn>
                <a:cxn ang="0">
                  <a:pos x="T2" y="T3"/>
                </a:cxn>
                <a:cxn ang="0">
                  <a:pos x="T4" y="T5"/>
                </a:cxn>
                <a:cxn ang="0">
                  <a:pos x="T6" y="T7"/>
                </a:cxn>
                <a:cxn ang="0">
                  <a:pos x="T8" y="T9"/>
                </a:cxn>
                <a:cxn ang="0">
                  <a:pos x="T10" y="T11"/>
                </a:cxn>
                <a:cxn ang="0">
                  <a:pos x="T12" y="T13"/>
                </a:cxn>
              </a:cxnLst>
              <a:rect l="0" t="0" r="r" b="b"/>
              <a:pathLst>
                <a:path w="22" h="21">
                  <a:moveTo>
                    <a:pt x="21" y="20"/>
                  </a:moveTo>
                  <a:lnTo>
                    <a:pt x="21" y="20"/>
                  </a:lnTo>
                  <a:lnTo>
                    <a:pt x="0" y="20"/>
                  </a:lnTo>
                  <a:lnTo>
                    <a:pt x="0" y="0"/>
                  </a:lnTo>
                  <a:lnTo>
                    <a:pt x="21" y="0"/>
                  </a:lnTo>
                  <a:lnTo>
                    <a:pt x="21" y="0"/>
                  </a:lnTo>
                  <a:lnTo>
                    <a:pt x="21" y="2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096" name="Freeform 95">
              <a:extLst>
                <a:ext uri="{FF2B5EF4-FFF2-40B4-BE49-F238E27FC236}">
                  <a16:creationId xmlns:a16="http://schemas.microsoft.com/office/drawing/2014/main" id="{ED1880FE-298E-490E-815C-E5E56EE90C58}"/>
                </a:ext>
              </a:extLst>
            </p:cNvPr>
            <p:cNvSpPr>
              <a:spLocks noChangeArrowheads="1"/>
            </p:cNvSpPr>
            <p:nvPr/>
          </p:nvSpPr>
          <p:spPr bwMode="auto">
            <a:xfrm>
              <a:off x="6297613" y="5151438"/>
              <a:ext cx="7937" cy="7937"/>
            </a:xfrm>
            <a:custGeom>
              <a:avLst/>
              <a:gdLst>
                <a:gd name="T0" fmla="*/ 20 w 21"/>
                <a:gd name="T1" fmla="*/ 0 h 21"/>
                <a:gd name="T2" fmla="*/ 20 w 21"/>
                <a:gd name="T3" fmla="*/ 0 h 21"/>
                <a:gd name="T4" fmla="*/ 0 w 21"/>
                <a:gd name="T5" fmla="*/ 0 h 21"/>
                <a:gd name="T6" fmla="*/ 0 w 21"/>
                <a:gd name="T7" fmla="*/ 20 h 21"/>
                <a:gd name="T8" fmla="*/ 20 w 21"/>
                <a:gd name="T9" fmla="*/ 20 h 21"/>
                <a:gd name="T10" fmla="*/ 20 w 21"/>
                <a:gd name="T11" fmla="*/ 20 h 21"/>
                <a:gd name="T12" fmla="*/ 20 w 21"/>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21" h="21">
                  <a:moveTo>
                    <a:pt x="20" y="0"/>
                  </a:moveTo>
                  <a:lnTo>
                    <a:pt x="20" y="0"/>
                  </a:lnTo>
                  <a:lnTo>
                    <a:pt x="0" y="0"/>
                  </a:lnTo>
                  <a:lnTo>
                    <a:pt x="0" y="20"/>
                  </a:lnTo>
                  <a:lnTo>
                    <a:pt x="20" y="20"/>
                  </a:lnTo>
                  <a:lnTo>
                    <a:pt x="20" y="20"/>
                  </a:lnTo>
                  <a:lnTo>
                    <a:pt x="20" y="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097" name="Freeform 96">
              <a:extLst>
                <a:ext uri="{FF2B5EF4-FFF2-40B4-BE49-F238E27FC236}">
                  <a16:creationId xmlns:a16="http://schemas.microsoft.com/office/drawing/2014/main" id="{7B545B87-52DF-46FE-B097-041E76F98A78}"/>
                </a:ext>
              </a:extLst>
            </p:cNvPr>
            <p:cNvSpPr>
              <a:spLocks noChangeArrowheads="1"/>
            </p:cNvSpPr>
            <p:nvPr/>
          </p:nvSpPr>
          <p:spPr bwMode="auto">
            <a:xfrm>
              <a:off x="6615113" y="4767263"/>
              <a:ext cx="30162" cy="52387"/>
            </a:xfrm>
            <a:custGeom>
              <a:avLst/>
              <a:gdLst>
                <a:gd name="T0" fmla="*/ 61 w 83"/>
                <a:gd name="T1" fmla="*/ 102 h 145"/>
                <a:gd name="T2" fmla="*/ 61 w 83"/>
                <a:gd name="T3" fmla="*/ 102 h 145"/>
                <a:gd name="T4" fmla="*/ 82 w 83"/>
                <a:gd name="T5" fmla="*/ 62 h 145"/>
                <a:gd name="T6" fmla="*/ 61 w 83"/>
                <a:gd name="T7" fmla="*/ 42 h 145"/>
                <a:gd name="T8" fmla="*/ 61 w 83"/>
                <a:gd name="T9" fmla="*/ 42 h 145"/>
                <a:gd name="T10" fmla="*/ 41 w 83"/>
                <a:gd name="T11" fmla="*/ 21 h 145"/>
                <a:gd name="T12" fmla="*/ 41 w 83"/>
                <a:gd name="T13" fmla="*/ 0 h 145"/>
                <a:gd name="T14" fmla="*/ 21 w 83"/>
                <a:gd name="T15" fmla="*/ 0 h 145"/>
                <a:gd name="T16" fmla="*/ 21 w 83"/>
                <a:gd name="T17" fmla="*/ 21 h 145"/>
                <a:gd name="T18" fmla="*/ 0 w 83"/>
                <a:gd name="T19" fmla="*/ 42 h 145"/>
                <a:gd name="T20" fmla="*/ 0 w 83"/>
                <a:gd name="T21" fmla="*/ 62 h 145"/>
                <a:gd name="T22" fmla="*/ 0 w 83"/>
                <a:gd name="T23" fmla="*/ 62 h 145"/>
                <a:gd name="T24" fmla="*/ 0 w 83"/>
                <a:gd name="T25" fmla="*/ 82 h 145"/>
                <a:gd name="T26" fmla="*/ 21 w 83"/>
                <a:gd name="T27" fmla="*/ 82 h 145"/>
                <a:gd name="T28" fmla="*/ 21 w 83"/>
                <a:gd name="T29" fmla="*/ 102 h 145"/>
                <a:gd name="T30" fmla="*/ 41 w 83"/>
                <a:gd name="T31" fmla="*/ 123 h 145"/>
                <a:gd name="T32" fmla="*/ 41 w 83"/>
                <a:gd name="T33" fmla="*/ 144 h 145"/>
                <a:gd name="T34" fmla="*/ 61 w 83"/>
                <a:gd name="T35" fmla="*/ 123 h 145"/>
                <a:gd name="T36" fmla="*/ 61 w 83"/>
                <a:gd name="T37" fmla="*/ 102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3" h="145">
                  <a:moveTo>
                    <a:pt x="61" y="102"/>
                  </a:moveTo>
                  <a:lnTo>
                    <a:pt x="61" y="102"/>
                  </a:lnTo>
                  <a:cubicBezTo>
                    <a:pt x="61" y="82"/>
                    <a:pt x="82" y="82"/>
                    <a:pt x="82" y="62"/>
                  </a:cubicBezTo>
                  <a:cubicBezTo>
                    <a:pt x="82" y="62"/>
                    <a:pt x="61" y="62"/>
                    <a:pt x="61" y="42"/>
                  </a:cubicBezTo>
                  <a:lnTo>
                    <a:pt x="61" y="42"/>
                  </a:lnTo>
                  <a:cubicBezTo>
                    <a:pt x="61" y="42"/>
                    <a:pt x="61" y="21"/>
                    <a:pt x="41" y="21"/>
                  </a:cubicBezTo>
                  <a:lnTo>
                    <a:pt x="41" y="0"/>
                  </a:lnTo>
                  <a:lnTo>
                    <a:pt x="21" y="0"/>
                  </a:lnTo>
                  <a:lnTo>
                    <a:pt x="21" y="21"/>
                  </a:lnTo>
                  <a:cubicBezTo>
                    <a:pt x="21" y="21"/>
                    <a:pt x="21" y="42"/>
                    <a:pt x="0" y="42"/>
                  </a:cubicBezTo>
                  <a:cubicBezTo>
                    <a:pt x="0" y="42"/>
                    <a:pt x="0" y="42"/>
                    <a:pt x="0" y="62"/>
                  </a:cubicBezTo>
                  <a:lnTo>
                    <a:pt x="0" y="62"/>
                  </a:lnTo>
                  <a:cubicBezTo>
                    <a:pt x="0" y="82"/>
                    <a:pt x="0" y="82"/>
                    <a:pt x="0" y="82"/>
                  </a:cubicBezTo>
                  <a:cubicBezTo>
                    <a:pt x="21" y="82"/>
                    <a:pt x="21" y="82"/>
                    <a:pt x="21" y="82"/>
                  </a:cubicBezTo>
                  <a:cubicBezTo>
                    <a:pt x="21" y="102"/>
                    <a:pt x="21" y="102"/>
                    <a:pt x="21" y="102"/>
                  </a:cubicBezTo>
                  <a:cubicBezTo>
                    <a:pt x="21" y="102"/>
                    <a:pt x="21" y="123"/>
                    <a:pt x="41" y="123"/>
                  </a:cubicBezTo>
                  <a:lnTo>
                    <a:pt x="41" y="144"/>
                  </a:lnTo>
                  <a:cubicBezTo>
                    <a:pt x="61" y="123"/>
                    <a:pt x="61" y="123"/>
                    <a:pt x="61" y="123"/>
                  </a:cubicBezTo>
                  <a:cubicBezTo>
                    <a:pt x="61" y="102"/>
                    <a:pt x="61" y="102"/>
                    <a:pt x="61" y="102"/>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098" name="Freeform 97">
              <a:extLst>
                <a:ext uri="{FF2B5EF4-FFF2-40B4-BE49-F238E27FC236}">
                  <a16:creationId xmlns:a16="http://schemas.microsoft.com/office/drawing/2014/main" id="{5798DCA1-8AB2-4393-BFA9-FBF9A27C5E07}"/>
                </a:ext>
              </a:extLst>
            </p:cNvPr>
            <p:cNvSpPr>
              <a:spLocks noChangeArrowheads="1"/>
            </p:cNvSpPr>
            <p:nvPr/>
          </p:nvSpPr>
          <p:spPr bwMode="auto">
            <a:xfrm>
              <a:off x="6645275" y="4738688"/>
              <a:ext cx="7938" cy="15875"/>
            </a:xfrm>
            <a:custGeom>
              <a:avLst/>
              <a:gdLst>
                <a:gd name="T0" fmla="*/ 21 w 22"/>
                <a:gd name="T1" fmla="*/ 42 h 43"/>
                <a:gd name="T2" fmla="*/ 21 w 22"/>
                <a:gd name="T3" fmla="*/ 42 h 43"/>
                <a:gd name="T4" fmla="*/ 0 w 22"/>
                <a:gd name="T5" fmla="*/ 21 h 43"/>
                <a:gd name="T6" fmla="*/ 0 w 22"/>
                <a:gd name="T7" fmla="*/ 0 h 43"/>
                <a:gd name="T8" fmla="*/ 21 w 22"/>
                <a:gd name="T9" fmla="*/ 0 h 43"/>
                <a:gd name="T10" fmla="*/ 21 w 22"/>
                <a:gd name="T11" fmla="*/ 21 h 43"/>
                <a:gd name="T12" fmla="*/ 21 w 22"/>
                <a:gd name="T13" fmla="*/ 42 h 43"/>
              </a:gdLst>
              <a:ahLst/>
              <a:cxnLst>
                <a:cxn ang="0">
                  <a:pos x="T0" y="T1"/>
                </a:cxn>
                <a:cxn ang="0">
                  <a:pos x="T2" y="T3"/>
                </a:cxn>
                <a:cxn ang="0">
                  <a:pos x="T4" y="T5"/>
                </a:cxn>
                <a:cxn ang="0">
                  <a:pos x="T6" y="T7"/>
                </a:cxn>
                <a:cxn ang="0">
                  <a:pos x="T8" y="T9"/>
                </a:cxn>
                <a:cxn ang="0">
                  <a:pos x="T10" y="T11"/>
                </a:cxn>
                <a:cxn ang="0">
                  <a:pos x="T12" y="T13"/>
                </a:cxn>
              </a:cxnLst>
              <a:rect l="0" t="0" r="r" b="b"/>
              <a:pathLst>
                <a:path w="22" h="43">
                  <a:moveTo>
                    <a:pt x="21" y="42"/>
                  </a:moveTo>
                  <a:lnTo>
                    <a:pt x="21" y="42"/>
                  </a:lnTo>
                  <a:cubicBezTo>
                    <a:pt x="21" y="42"/>
                    <a:pt x="0" y="42"/>
                    <a:pt x="0" y="21"/>
                  </a:cubicBezTo>
                  <a:cubicBezTo>
                    <a:pt x="0" y="21"/>
                    <a:pt x="0" y="21"/>
                    <a:pt x="0" y="0"/>
                  </a:cubicBezTo>
                  <a:cubicBezTo>
                    <a:pt x="0" y="0"/>
                    <a:pt x="0" y="0"/>
                    <a:pt x="21" y="0"/>
                  </a:cubicBezTo>
                  <a:lnTo>
                    <a:pt x="21" y="21"/>
                  </a:lnTo>
                  <a:lnTo>
                    <a:pt x="21" y="42"/>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099" name="Freeform 98">
              <a:extLst>
                <a:ext uri="{FF2B5EF4-FFF2-40B4-BE49-F238E27FC236}">
                  <a16:creationId xmlns:a16="http://schemas.microsoft.com/office/drawing/2014/main" id="{4E0FC161-6F21-49D6-9E64-42D0F314C688}"/>
                </a:ext>
              </a:extLst>
            </p:cNvPr>
            <p:cNvSpPr>
              <a:spLocks noChangeArrowheads="1"/>
            </p:cNvSpPr>
            <p:nvPr/>
          </p:nvSpPr>
          <p:spPr bwMode="auto">
            <a:xfrm>
              <a:off x="6629400" y="4672013"/>
              <a:ext cx="7938" cy="15875"/>
            </a:xfrm>
            <a:custGeom>
              <a:avLst/>
              <a:gdLst>
                <a:gd name="T0" fmla="*/ 20 w 21"/>
                <a:gd name="T1" fmla="*/ 41 h 42"/>
                <a:gd name="T2" fmla="*/ 20 w 21"/>
                <a:gd name="T3" fmla="*/ 41 h 42"/>
                <a:gd name="T4" fmla="*/ 20 w 21"/>
                <a:gd name="T5" fmla="*/ 20 h 42"/>
                <a:gd name="T6" fmla="*/ 20 w 21"/>
                <a:gd name="T7" fmla="*/ 0 h 42"/>
                <a:gd name="T8" fmla="*/ 0 w 21"/>
                <a:gd name="T9" fmla="*/ 0 h 42"/>
                <a:gd name="T10" fmla="*/ 0 w 21"/>
                <a:gd name="T11" fmla="*/ 20 h 42"/>
                <a:gd name="T12" fmla="*/ 0 w 21"/>
                <a:gd name="T13" fmla="*/ 41 h 42"/>
                <a:gd name="T14" fmla="*/ 20 w 21"/>
                <a:gd name="T15" fmla="*/ 4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42">
                  <a:moveTo>
                    <a:pt x="20" y="41"/>
                  </a:moveTo>
                  <a:lnTo>
                    <a:pt x="20" y="41"/>
                  </a:lnTo>
                  <a:lnTo>
                    <a:pt x="20" y="20"/>
                  </a:lnTo>
                  <a:lnTo>
                    <a:pt x="20" y="0"/>
                  </a:lnTo>
                  <a:lnTo>
                    <a:pt x="0" y="0"/>
                  </a:lnTo>
                  <a:cubicBezTo>
                    <a:pt x="0" y="20"/>
                    <a:pt x="0" y="20"/>
                    <a:pt x="0" y="20"/>
                  </a:cubicBezTo>
                  <a:lnTo>
                    <a:pt x="0" y="41"/>
                  </a:lnTo>
                  <a:cubicBezTo>
                    <a:pt x="20" y="41"/>
                    <a:pt x="20" y="41"/>
                    <a:pt x="20" y="4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100" name="Freeform 99">
              <a:extLst>
                <a:ext uri="{FF2B5EF4-FFF2-40B4-BE49-F238E27FC236}">
                  <a16:creationId xmlns:a16="http://schemas.microsoft.com/office/drawing/2014/main" id="{2FC74F02-B689-4C0E-B5F5-84642C0432AE}"/>
                </a:ext>
              </a:extLst>
            </p:cNvPr>
            <p:cNvSpPr>
              <a:spLocks noChangeArrowheads="1"/>
            </p:cNvSpPr>
            <p:nvPr/>
          </p:nvSpPr>
          <p:spPr bwMode="auto">
            <a:xfrm>
              <a:off x="6784975" y="5048250"/>
              <a:ext cx="15875" cy="22225"/>
            </a:xfrm>
            <a:custGeom>
              <a:avLst/>
              <a:gdLst>
                <a:gd name="T0" fmla="*/ 41 w 42"/>
                <a:gd name="T1" fmla="*/ 41 h 62"/>
                <a:gd name="T2" fmla="*/ 41 w 42"/>
                <a:gd name="T3" fmla="*/ 41 h 62"/>
                <a:gd name="T4" fmla="*/ 21 w 42"/>
                <a:gd name="T5" fmla="*/ 41 h 62"/>
                <a:gd name="T6" fmla="*/ 21 w 42"/>
                <a:gd name="T7" fmla="*/ 0 h 62"/>
                <a:gd name="T8" fmla="*/ 41 w 42"/>
                <a:gd name="T9" fmla="*/ 0 h 62"/>
                <a:gd name="T10" fmla="*/ 41 w 42"/>
                <a:gd name="T11" fmla="*/ 20 h 62"/>
                <a:gd name="T12" fmla="*/ 41 w 42"/>
                <a:gd name="T13" fmla="*/ 41 h 62"/>
              </a:gdLst>
              <a:ahLst/>
              <a:cxnLst>
                <a:cxn ang="0">
                  <a:pos x="T0" y="T1"/>
                </a:cxn>
                <a:cxn ang="0">
                  <a:pos x="T2" y="T3"/>
                </a:cxn>
                <a:cxn ang="0">
                  <a:pos x="T4" y="T5"/>
                </a:cxn>
                <a:cxn ang="0">
                  <a:pos x="T6" y="T7"/>
                </a:cxn>
                <a:cxn ang="0">
                  <a:pos x="T8" y="T9"/>
                </a:cxn>
                <a:cxn ang="0">
                  <a:pos x="T10" y="T11"/>
                </a:cxn>
                <a:cxn ang="0">
                  <a:pos x="T12" y="T13"/>
                </a:cxn>
              </a:cxnLst>
              <a:rect l="0" t="0" r="r" b="b"/>
              <a:pathLst>
                <a:path w="42" h="62">
                  <a:moveTo>
                    <a:pt x="41" y="41"/>
                  </a:moveTo>
                  <a:lnTo>
                    <a:pt x="41" y="41"/>
                  </a:lnTo>
                  <a:cubicBezTo>
                    <a:pt x="41" y="61"/>
                    <a:pt x="21" y="41"/>
                    <a:pt x="21" y="41"/>
                  </a:cubicBezTo>
                  <a:cubicBezTo>
                    <a:pt x="21" y="20"/>
                    <a:pt x="0" y="0"/>
                    <a:pt x="21" y="0"/>
                  </a:cubicBezTo>
                  <a:lnTo>
                    <a:pt x="41" y="0"/>
                  </a:lnTo>
                  <a:lnTo>
                    <a:pt x="41" y="20"/>
                  </a:lnTo>
                  <a:lnTo>
                    <a:pt x="41" y="41"/>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101" name="Freeform 100">
              <a:extLst>
                <a:ext uri="{FF2B5EF4-FFF2-40B4-BE49-F238E27FC236}">
                  <a16:creationId xmlns:a16="http://schemas.microsoft.com/office/drawing/2014/main" id="{33C6A842-1248-40E3-9176-9EE175ACD640}"/>
                </a:ext>
              </a:extLst>
            </p:cNvPr>
            <p:cNvSpPr>
              <a:spLocks noChangeArrowheads="1"/>
            </p:cNvSpPr>
            <p:nvPr/>
          </p:nvSpPr>
          <p:spPr bwMode="auto">
            <a:xfrm>
              <a:off x="6792913" y="5084763"/>
              <a:ext cx="15875" cy="15875"/>
            </a:xfrm>
            <a:custGeom>
              <a:avLst/>
              <a:gdLst>
                <a:gd name="T0" fmla="*/ 20 w 42"/>
                <a:gd name="T1" fmla="*/ 0 h 42"/>
                <a:gd name="T2" fmla="*/ 20 w 42"/>
                <a:gd name="T3" fmla="*/ 0 h 42"/>
                <a:gd name="T4" fmla="*/ 0 w 42"/>
                <a:gd name="T5" fmla="*/ 0 h 42"/>
                <a:gd name="T6" fmla="*/ 0 w 42"/>
                <a:gd name="T7" fmla="*/ 21 h 42"/>
                <a:gd name="T8" fmla="*/ 20 w 42"/>
                <a:gd name="T9" fmla="*/ 41 h 42"/>
                <a:gd name="T10" fmla="*/ 41 w 42"/>
                <a:gd name="T11" fmla="*/ 21 h 42"/>
                <a:gd name="T12" fmla="*/ 20 w 42"/>
                <a:gd name="T13" fmla="*/ 0 h 42"/>
              </a:gdLst>
              <a:ahLst/>
              <a:cxnLst>
                <a:cxn ang="0">
                  <a:pos x="T0" y="T1"/>
                </a:cxn>
                <a:cxn ang="0">
                  <a:pos x="T2" y="T3"/>
                </a:cxn>
                <a:cxn ang="0">
                  <a:pos x="T4" y="T5"/>
                </a:cxn>
                <a:cxn ang="0">
                  <a:pos x="T6" y="T7"/>
                </a:cxn>
                <a:cxn ang="0">
                  <a:pos x="T8" y="T9"/>
                </a:cxn>
                <a:cxn ang="0">
                  <a:pos x="T10" y="T11"/>
                </a:cxn>
                <a:cxn ang="0">
                  <a:pos x="T12" y="T13"/>
                </a:cxn>
              </a:cxnLst>
              <a:rect l="0" t="0" r="r" b="b"/>
              <a:pathLst>
                <a:path w="42" h="42">
                  <a:moveTo>
                    <a:pt x="20" y="0"/>
                  </a:moveTo>
                  <a:lnTo>
                    <a:pt x="20" y="0"/>
                  </a:lnTo>
                  <a:lnTo>
                    <a:pt x="0" y="0"/>
                  </a:lnTo>
                  <a:lnTo>
                    <a:pt x="0" y="21"/>
                  </a:lnTo>
                  <a:lnTo>
                    <a:pt x="20" y="41"/>
                  </a:lnTo>
                  <a:lnTo>
                    <a:pt x="41" y="21"/>
                  </a:lnTo>
                  <a:cubicBezTo>
                    <a:pt x="20" y="0"/>
                    <a:pt x="20" y="0"/>
                    <a:pt x="20" y="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102" name="Freeform 101">
              <a:extLst>
                <a:ext uri="{FF2B5EF4-FFF2-40B4-BE49-F238E27FC236}">
                  <a16:creationId xmlns:a16="http://schemas.microsoft.com/office/drawing/2014/main" id="{3CFD79DE-0A27-450B-94B8-47956B80EE4D}"/>
                </a:ext>
              </a:extLst>
            </p:cNvPr>
            <p:cNvSpPr>
              <a:spLocks noChangeArrowheads="1"/>
            </p:cNvSpPr>
            <p:nvPr/>
          </p:nvSpPr>
          <p:spPr bwMode="auto">
            <a:xfrm>
              <a:off x="6815138" y="5099050"/>
              <a:ext cx="7937" cy="15875"/>
            </a:xfrm>
            <a:custGeom>
              <a:avLst/>
              <a:gdLst>
                <a:gd name="T0" fmla="*/ 0 w 22"/>
                <a:gd name="T1" fmla="*/ 0 h 42"/>
                <a:gd name="T2" fmla="*/ 0 w 22"/>
                <a:gd name="T3" fmla="*/ 0 h 42"/>
                <a:gd name="T4" fmla="*/ 0 w 22"/>
                <a:gd name="T5" fmla="*/ 21 h 42"/>
                <a:gd name="T6" fmla="*/ 21 w 22"/>
                <a:gd name="T7" fmla="*/ 41 h 42"/>
                <a:gd name="T8" fmla="*/ 21 w 22"/>
                <a:gd name="T9" fmla="*/ 21 h 42"/>
                <a:gd name="T10" fmla="*/ 21 w 22"/>
                <a:gd name="T11" fmla="*/ 21 h 42"/>
                <a:gd name="T12" fmla="*/ 0 w 22"/>
                <a:gd name="T13" fmla="*/ 0 h 42"/>
              </a:gdLst>
              <a:ahLst/>
              <a:cxnLst>
                <a:cxn ang="0">
                  <a:pos x="T0" y="T1"/>
                </a:cxn>
                <a:cxn ang="0">
                  <a:pos x="T2" y="T3"/>
                </a:cxn>
                <a:cxn ang="0">
                  <a:pos x="T4" y="T5"/>
                </a:cxn>
                <a:cxn ang="0">
                  <a:pos x="T6" y="T7"/>
                </a:cxn>
                <a:cxn ang="0">
                  <a:pos x="T8" y="T9"/>
                </a:cxn>
                <a:cxn ang="0">
                  <a:pos x="T10" y="T11"/>
                </a:cxn>
                <a:cxn ang="0">
                  <a:pos x="T12" y="T13"/>
                </a:cxn>
              </a:cxnLst>
              <a:rect l="0" t="0" r="r" b="b"/>
              <a:pathLst>
                <a:path w="22" h="42">
                  <a:moveTo>
                    <a:pt x="0" y="0"/>
                  </a:moveTo>
                  <a:lnTo>
                    <a:pt x="0" y="0"/>
                  </a:lnTo>
                  <a:lnTo>
                    <a:pt x="0" y="21"/>
                  </a:lnTo>
                  <a:lnTo>
                    <a:pt x="21" y="41"/>
                  </a:lnTo>
                  <a:cubicBezTo>
                    <a:pt x="21" y="41"/>
                    <a:pt x="21" y="41"/>
                    <a:pt x="21" y="21"/>
                  </a:cubicBezTo>
                  <a:lnTo>
                    <a:pt x="21" y="21"/>
                  </a:lnTo>
                  <a:cubicBezTo>
                    <a:pt x="21" y="0"/>
                    <a:pt x="0" y="0"/>
                    <a:pt x="0" y="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103" name="Freeform 102">
              <a:extLst>
                <a:ext uri="{FF2B5EF4-FFF2-40B4-BE49-F238E27FC236}">
                  <a16:creationId xmlns:a16="http://schemas.microsoft.com/office/drawing/2014/main" id="{71FEA155-192C-4F56-BE9C-8076D8EB4093}"/>
                </a:ext>
              </a:extLst>
            </p:cNvPr>
            <p:cNvSpPr>
              <a:spLocks noChangeArrowheads="1"/>
            </p:cNvSpPr>
            <p:nvPr/>
          </p:nvSpPr>
          <p:spPr bwMode="auto">
            <a:xfrm>
              <a:off x="6505575" y="4125913"/>
              <a:ext cx="317500" cy="361950"/>
            </a:xfrm>
            <a:custGeom>
              <a:avLst/>
              <a:gdLst>
                <a:gd name="T0" fmla="*/ 328 w 882"/>
                <a:gd name="T1" fmla="*/ 902 h 1006"/>
                <a:gd name="T2" fmla="*/ 286 w 882"/>
                <a:gd name="T3" fmla="*/ 964 h 1006"/>
                <a:gd name="T4" fmla="*/ 246 w 882"/>
                <a:gd name="T5" fmla="*/ 1005 h 1006"/>
                <a:gd name="T6" fmla="*/ 184 w 882"/>
                <a:gd name="T7" fmla="*/ 943 h 1006"/>
                <a:gd name="T8" fmla="*/ 204 w 882"/>
                <a:gd name="T9" fmla="*/ 902 h 1006"/>
                <a:gd name="T10" fmla="*/ 225 w 882"/>
                <a:gd name="T11" fmla="*/ 882 h 1006"/>
                <a:gd name="T12" fmla="*/ 164 w 882"/>
                <a:gd name="T13" fmla="*/ 820 h 1006"/>
                <a:gd name="T14" fmla="*/ 102 w 882"/>
                <a:gd name="T15" fmla="*/ 759 h 1006"/>
                <a:gd name="T16" fmla="*/ 82 w 882"/>
                <a:gd name="T17" fmla="*/ 718 h 1006"/>
                <a:gd name="T18" fmla="*/ 143 w 882"/>
                <a:gd name="T19" fmla="*/ 656 h 1006"/>
                <a:gd name="T20" fmla="*/ 102 w 882"/>
                <a:gd name="T21" fmla="*/ 574 h 1006"/>
                <a:gd name="T22" fmla="*/ 122 w 882"/>
                <a:gd name="T23" fmla="*/ 533 h 1006"/>
                <a:gd name="T24" fmla="*/ 184 w 882"/>
                <a:gd name="T25" fmla="*/ 574 h 1006"/>
                <a:gd name="T26" fmla="*/ 246 w 882"/>
                <a:gd name="T27" fmla="*/ 533 h 1006"/>
                <a:gd name="T28" fmla="*/ 204 w 882"/>
                <a:gd name="T29" fmla="*/ 472 h 1006"/>
                <a:gd name="T30" fmla="*/ 164 w 882"/>
                <a:gd name="T31" fmla="*/ 308 h 1006"/>
                <a:gd name="T32" fmla="*/ 102 w 882"/>
                <a:gd name="T33" fmla="*/ 185 h 1006"/>
                <a:gd name="T34" fmla="*/ 20 w 882"/>
                <a:gd name="T35" fmla="*/ 82 h 1006"/>
                <a:gd name="T36" fmla="*/ 0 w 882"/>
                <a:gd name="T37" fmla="*/ 21 h 1006"/>
                <a:gd name="T38" fmla="*/ 82 w 882"/>
                <a:gd name="T39" fmla="*/ 21 h 1006"/>
                <a:gd name="T40" fmla="*/ 143 w 882"/>
                <a:gd name="T41" fmla="*/ 62 h 1006"/>
                <a:gd name="T42" fmla="*/ 225 w 882"/>
                <a:gd name="T43" fmla="*/ 124 h 1006"/>
                <a:gd name="T44" fmla="*/ 328 w 882"/>
                <a:gd name="T45" fmla="*/ 206 h 1006"/>
                <a:gd name="T46" fmla="*/ 410 w 882"/>
                <a:gd name="T47" fmla="*/ 246 h 1006"/>
                <a:gd name="T48" fmla="*/ 492 w 882"/>
                <a:gd name="T49" fmla="*/ 288 h 1006"/>
                <a:gd name="T50" fmla="*/ 532 w 882"/>
                <a:gd name="T51" fmla="*/ 288 h 1006"/>
                <a:gd name="T52" fmla="*/ 574 w 882"/>
                <a:gd name="T53" fmla="*/ 267 h 1006"/>
                <a:gd name="T54" fmla="*/ 594 w 882"/>
                <a:gd name="T55" fmla="*/ 328 h 1006"/>
                <a:gd name="T56" fmla="*/ 656 w 882"/>
                <a:gd name="T57" fmla="*/ 328 h 1006"/>
                <a:gd name="T58" fmla="*/ 696 w 882"/>
                <a:gd name="T59" fmla="*/ 267 h 1006"/>
                <a:gd name="T60" fmla="*/ 717 w 882"/>
                <a:gd name="T61" fmla="*/ 267 h 1006"/>
                <a:gd name="T62" fmla="*/ 737 w 882"/>
                <a:gd name="T63" fmla="*/ 349 h 1006"/>
                <a:gd name="T64" fmla="*/ 778 w 882"/>
                <a:gd name="T65" fmla="*/ 431 h 1006"/>
                <a:gd name="T66" fmla="*/ 819 w 882"/>
                <a:gd name="T67" fmla="*/ 472 h 1006"/>
                <a:gd name="T68" fmla="*/ 860 w 882"/>
                <a:gd name="T69" fmla="*/ 452 h 1006"/>
                <a:gd name="T70" fmla="*/ 860 w 882"/>
                <a:gd name="T71" fmla="*/ 513 h 1006"/>
                <a:gd name="T72" fmla="*/ 819 w 882"/>
                <a:gd name="T73" fmla="*/ 554 h 1006"/>
                <a:gd name="T74" fmla="*/ 778 w 882"/>
                <a:gd name="T75" fmla="*/ 574 h 1006"/>
                <a:gd name="T76" fmla="*/ 717 w 882"/>
                <a:gd name="T77" fmla="*/ 574 h 1006"/>
                <a:gd name="T78" fmla="*/ 656 w 882"/>
                <a:gd name="T79" fmla="*/ 615 h 1006"/>
                <a:gd name="T80" fmla="*/ 656 w 882"/>
                <a:gd name="T81" fmla="*/ 656 h 1006"/>
                <a:gd name="T82" fmla="*/ 656 w 882"/>
                <a:gd name="T83" fmla="*/ 738 h 1006"/>
                <a:gd name="T84" fmla="*/ 696 w 882"/>
                <a:gd name="T85" fmla="*/ 820 h 1006"/>
                <a:gd name="T86" fmla="*/ 635 w 882"/>
                <a:gd name="T87" fmla="*/ 841 h 1006"/>
                <a:gd name="T88" fmla="*/ 553 w 882"/>
                <a:gd name="T89" fmla="*/ 800 h 1006"/>
                <a:gd name="T90" fmla="*/ 471 w 882"/>
                <a:gd name="T91" fmla="*/ 738 h 1006"/>
                <a:gd name="T92" fmla="*/ 368 w 882"/>
                <a:gd name="T93" fmla="*/ 718 h 1006"/>
                <a:gd name="T94" fmla="*/ 307 w 882"/>
                <a:gd name="T95" fmla="*/ 759 h 1006"/>
                <a:gd name="T96" fmla="*/ 225 w 882"/>
                <a:gd name="T97" fmla="*/ 738 h 1006"/>
                <a:gd name="T98" fmla="*/ 204 w 882"/>
                <a:gd name="T99" fmla="*/ 800 h 1006"/>
                <a:gd name="T100" fmla="*/ 307 w 882"/>
                <a:gd name="T101" fmla="*/ 820 h 1006"/>
                <a:gd name="T102" fmla="*/ 368 w 882"/>
                <a:gd name="T103" fmla="*/ 882 h 1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82" h="1006">
                  <a:moveTo>
                    <a:pt x="368" y="902"/>
                  </a:moveTo>
                  <a:lnTo>
                    <a:pt x="368" y="902"/>
                  </a:lnTo>
                  <a:cubicBezTo>
                    <a:pt x="348" y="902"/>
                    <a:pt x="348" y="902"/>
                    <a:pt x="328" y="902"/>
                  </a:cubicBezTo>
                  <a:lnTo>
                    <a:pt x="307" y="923"/>
                  </a:lnTo>
                  <a:lnTo>
                    <a:pt x="286" y="943"/>
                  </a:lnTo>
                  <a:lnTo>
                    <a:pt x="286" y="964"/>
                  </a:lnTo>
                  <a:cubicBezTo>
                    <a:pt x="286" y="984"/>
                    <a:pt x="286" y="984"/>
                    <a:pt x="286" y="984"/>
                  </a:cubicBezTo>
                  <a:cubicBezTo>
                    <a:pt x="266" y="984"/>
                    <a:pt x="266" y="1005"/>
                    <a:pt x="266" y="1005"/>
                  </a:cubicBezTo>
                  <a:lnTo>
                    <a:pt x="246" y="1005"/>
                  </a:lnTo>
                  <a:cubicBezTo>
                    <a:pt x="246" y="1005"/>
                    <a:pt x="246" y="984"/>
                    <a:pt x="246" y="964"/>
                  </a:cubicBezTo>
                  <a:cubicBezTo>
                    <a:pt x="225" y="964"/>
                    <a:pt x="225" y="964"/>
                    <a:pt x="204" y="964"/>
                  </a:cubicBezTo>
                  <a:cubicBezTo>
                    <a:pt x="204" y="943"/>
                    <a:pt x="184" y="943"/>
                    <a:pt x="184" y="943"/>
                  </a:cubicBezTo>
                  <a:lnTo>
                    <a:pt x="184" y="923"/>
                  </a:lnTo>
                  <a:lnTo>
                    <a:pt x="184" y="902"/>
                  </a:lnTo>
                  <a:lnTo>
                    <a:pt x="204" y="902"/>
                  </a:lnTo>
                  <a:lnTo>
                    <a:pt x="225" y="902"/>
                  </a:lnTo>
                  <a:lnTo>
                    <a:pt x="246" y="902"/>
                  </a:lnTo>
                  <a:cubicBezTo>
                    <a:pt x="246" y="902"/>
                    <a:pt x="246" y="882"/>
                    <a:pt x="225" y="882"/>
                  </a:cubicBezTo>
                  <a:cubicBezTo>
                    <a:pt x="225" y="882"/>
                    <a:pt x="225" y="861"/>
                    <a:pt x="204" y="861"/>
                  </a:cubicBezTo>
                  <a:lnTo>
                    <a:pt x="184" y="841"/>
                  </a:lnTo>
                  <a:cubicBezTo>
                    <a:pt x="184" y="820"/>
                    <a:pt x="164" y="820"/>
                    <a:pt x="164" y="820"/>
                  </a:cubicBezTo>
                  <a:cubicBezTo>
                    <a:pt x="143" y="820"/>
                    <a:pt x="143" y="820"/>
                    <a:pt x="122" y="820"/>
                  </a:cubicBezTo>
                  <a:cubicBezTo>
                    <a:pt x="122" y="800"/>
                    <a:pt x="122" y="800"/>
                    <a:pt x="122" y="779"/>
                  </a:cubicBezTo>
                  <a:lnTo>
                    <a:pt x="102" y="759"/>
                  </a:lnTo>
                  <a:cubicBezTo>
                    <a:pt x="102" y="759"/>
                    <a:pt x="82" y="759"/>
                    <a:pt x="82" y="738"/>
                  </a:cubicBezTo>
                  <a:cubicBezTo>
                    <a:pt x="82" y="738"/>
                    <a:pt x="82" y="738"/>
                    <a:pt x="82" y="718"/>
                  </a:cubicBezTo>
                  <a:lnTo>
                    <a:pt x="82" y="718"/>
                  </a:lnTo>
                  <a:cubicBezTo>
                    <a:pt x="102" y="718"/>
                    <a:pt x="102" y="718"/>
                    <a:pt x="102" y="718"/>
                  </a:cubicBezTo>
                  <a:cubicBezTo>
                    <a:pt x="122" y="718"/>
                    <a:pt x="122" y="697"/>
                    <a:pt x="122" y="677"/>
                  </a:cubicBezTo>
                  <a:cubicBezTo>
                    <a:pt x="122" y="677"/>
                    <a:pt x="143" y="677"/>
                    <a:pt x="143" y="656"/>
                  </a:cubicBezTo>
                  <a:lnTo>
                    <a:pt x="143" y="636"/>
                  </a:lnTo>
                  <a:cubicBezTo>
                    <a:pt x="143" y="615"/>
                    <a:pt x="122" y="615"/>
                    <a:pt x="122" y="595"/>
                  </a:cubicBezTo>
                  <a:cubicBezTo>
                    <a:pt x="122" y="595"/>
                    <a:pt x="102" y="595"/>
                    <a:pt x="102" y="574"/>
                  </a:cubicBezTo>
                  <a:cubicBezTo>
                    <a:pt x="102" y="574"/>
                    <a:pt x="102" y="574"/>
                    <a:pt x="102" y="554"/>
                  </a:cubicBezTo>
                  <a:lnTo>
                    <a:pt x="102" y="533"/>
                  </a:lnTo>
                  <a:lnTo>
                    <a:pt x="122" y="533"/>
                  </a:lnTo>
                  <a:cubicBezTo>
                    <a:pt x="122" y="533"/>
                    <a:pt x="143" y="533"/>
                    <a:pt x="143" y="554"/>
                  </a:cubicBezTo>
                  <a:cubicBezTo>
                    <a:pt x="143" y="554"/>
                    <a:pt x="164" y="554"/>
                    <a:pt x="164" y="574"/>
                  </a:cubicBezTo>
                  <a:lnTo>
                    <a:pt x="184" y="574"/>
                  </a:lnTo>
                  <a:cubicBezTo>
                    <a:pt x="184" y="574"/>
                    <a:pt x="184" y="554"/>
                    <a:pt x="204" y="554"/>
                  </a:cubicBezTo>
                  <a:lnTo>
                    <a:pt x="225" y="554"/>
                  </a:lnTo>
                  <a:cubicBezTo>
                    <a:pt x="225" y="554"/>
                    <a:pt x="246" y="554"/>
                    <a:pt x="246" y="533"/>
                  </a:cubicBezTo>
                  <a:lnTo>
                    <a:pt x="225" y="513"/>
                  </a:lnTo>
                  <a:cubicBezTo>
                    <a:pt x="225" y="513"/>
                    <a:pt x="204" y="513"/>
                    <a:pt x="204" y="492"/>
                  </a:cubicBezTo>
                  <a:lnTo>
                    <a:pt x="204" y="472"/>
                  </a:lnTo>
                  <a:cubicBezTo>
                    <a:pt x="184" y="452"/>
                    <a:pt x="204" y="410"/>
                    <a:pt x="204" y="410"/>
                  </a:cubicBezTo>
                  <a:cubicBezTo>
                    <a:pt x="204" y="390"/>
                    <a:pt x="184" y="370"/>
                    <a:pt x="184" y="370"/>
                  </a:cubicBezTo>
                  <a:cubicBezTo>
                    <a:pt x="184" y="349"/>
                    <a:pt x="164" y="328"/>
                    <a:pt x="164" y="308"/>
                  </a:cubicBezTo>
                  <a:lnTo>
                    <a:pt x="143" y="267"/>
                  </a:lnTo>
                  <a:cubicBezTo>
                    <a:pt x="143" y="246"/>
                    <a:pt x="143" y="226"/>
                    <a:pt x="122" y="226"/>
                  </a:cubicBezTo>
                  <a:cubicBezTo>
                    <a:pt x="122" y="206"/>
                    <a:pt x="102" y="185"/>
                    <a:pt x="102" y="185"/>
                  </a:cubicBezTo>
                  <a:cubicBezTo>
                    <a:pt x="102" y="164"/>
                    <a:pt x="82" y="144"/>
                    <a:pt x="82" y="144"/>
                  </a:cubicBezTo>
                  <a:cubicBezTo>
                    <a:pt x="61" y="124"/>
                    <a:pt x="61" y="103"/>
                    <a:pt x="40" y="103"/>
                  </a:cubicBezTo>
                  <a:cubicBezTo>
                    <a:pt x="40" y="82"/>
                    <a:pt x="20" y="82"/>
                    <a:pt x="20" y="82"/>
                  </a:cubicBezTo>
                  <a:cubicBezTo>
                    <a:pt x="20" y="82"/>
                    <a:pt x="0" y="82"/>
                    <a:pt x="0" y="62"/>
                  </a:cubicBezTo>
                  <a:lnTo>
                    <a:pt x="0" y="42"/>
                  </a:lnTo>
                  <a:lnTo>
                    <a:pt x="0" y="21"/>
                  </a:lnTo>
                  <a:cubicBezTo>
                    <a:pt x="20" y="21"/>
                    <a:pt x="20" y="0"/>
                    <a:pt x="20" y="0"/>
                  </a:cubicBezTo>
                  <a:cubicBezTo>
                    <a:pt x="40" y="0"/>
                    <a:pt x="61" y="0"/>
                    <a:pt x="61" y="0"/>
                  </a:cubicBezTo>
                  <a:cubicBezTo>
                    <a:pt x="82" y="0"/>
                    <a:pt x="82" y="21"/>
                    <a:pt x="82" y="21"/>
                  </a:cubicBezTo>
                  <a:lnTo>
                    <a:pt x="102" y="42"/>
                  </a:lnTo>
                  <a:cubicBezTo>
                    <a:pt x="102" y="62"/>
                    <a:pt x="102" y="62"/>
                    <a:pt x="102" y="62"/>
                  </a:cubicBezTo>
                  <a:cubicBezTo>
                    <a:pt x="122" y="62"/>
                    <a:pt x="122" y="62"/>
                    <a:pt x="143" y="62"/>
                  </a:cubicBezTo>
                  <a:cubicBezTo>
                    <a:pt x="143" y="82"/>
                    <a:pt x="164" y="82"/>
                    <a:pt x="184" y="82"/>
                  </a:cubicBezTo>
                  <a:cubicBezTo>
                    <a:pt x="184" y="82"/>
                    <a:pt x="204" y="82"/>
                    <a:pt x="204" y="103"/>
                  </a:cubicBezTo>
                  <a:cubicBezTo>
                    <a:pt x="225" y="103"/>
                    <a:pt x="225" y="103"/>
                    <a:pt x="225" y="124"/>
                  </a:cubicBezTo>
                  <a:cubicBezTo>
                    <a:pt x="246" y="124"/>
                    <a:pt x="266" y="144"/>
                    <a:pt x="266" y="144"/>
                  </a:cubicBezTo>
                  <a:cubicBezTo>
                    <a:pt x="286" y="164"/>
                    <a:pt x="307" y="185"/>
                    <a:pt x="307" y="185"/>
                  </a:cubicBezTo>
                  <a:cubicBezTo>
                    <a:pt x="307" y="185"/>
                    <a:pt x="307" y="206"/>
                    <a:pt x="328" y="206"/>
                  </a:cubicBezTo>
                  <a:lnTo>
                    <a:pt x="348" y="226"/>
                  </a:lnTo>
                  <a:cubicBezTo>
                    <a:pt x="348" y="226"/>
                    <a:pt x="368" y="226"/>
                    <a:pt x="389" y="226"/>
                  </a:cubicBezTo>
                  <a:cubicBezTo>
                    <a:pt x="389" y="246"/>
                    <a:pt x="410" y="246"/>
                    <a:pt x="410" y="246"/>
                  </a:cubicBezTo>
                  <a:lnTo>
                    <a:pt x="430" y="267"/>
                  </a:lnTo>
                  <a:cubicBezTo>
                    <a:pt x="450" y="267"/>
                    <a:pt x="450" y="267"/>
                    <a:pt x="471" y="267"/>
                  </a:cubicBezTo>
                  <a:cubicBezTo>
                    <a:pt x="471" y="267"/>
                    <a:pt x="492" y="267"/>
                    <a:pt x="492" y="288"/>
                  </a:cubicBezTo>
                  <a:lnTo>
                    <a:pt x="512" y="288"/>
                  </a:lnTo>
                  <a:lnTo>
                    <a:pt x="512" y="288"/>
                  </a:lnTo>
                  <a:cubicBezTo>
                    <a:pt x="512" y="308"/>
                    <a:pt x="532" y="308"/>
                    <a:pt x="532" y="288"/>
                  </a:cubicBezTo>
                  <a:lnTo>
                    <a:pt x="532" y="288"/>
                  </a:lnTo>
                  <a:lnTo>
                    <a:pt x="553" y="267"/>
                  </a:lnTo>
                  <a:cubicBezTo>
                    <a:pt x="553" y="267"/>
                    <a:pt x="553" y="267"/>
                    <a:pt x="574" y="267"/>
                  </a:cubicBezTo>
                  <a:lnTo>
                    <a:pt x="574" y="288"/>
                  </a:lnTo>
                  <a:cubicBezTo>
                    <a:pt x="594" y="288"/>
                    <a:pt x="594" y="288"/>
                    <a:pt x="594" y="308"/>
                  </a:cubicBezTo>
                  <a:lnTo>
                    <a:pt x="594" y="328"/>
                  </a:lnTo>
                  <a:cubicBezTo>
                    <a:pt x="614" y="328"/>
                    <a:pt x="614" y="349"/>
                    <a:pt x="614" y="349"/>
                  </a:cubicBezTo>
                  <a:cubicBezTo>
                    <a:pt x="635" y="349"/>
                    <a:pt x="635" y="328"/>
                    <a:pt x="635" y="328"/>
                  </a:cubicBezTo>
                  <a:lnTo>
                    <a:pt x="656" y="328"/>
                  </a:lnTo>
                  <a:cubicBezTo>
                    <a:pt x="656" y="308"/>
                    <a:pt x="676" y="308"/>
                    <a:pt x="676" y="308"/>
                  </a:cubicBezTo>
                  <a:cubicBezTo>
                    <a:pt x="696" y="288"/>
                    <a:pt x="696" y="288"/>
                    <a:pt x="696" y="288"/>
                  </a:cubicBezTo>
                  <a:cubicBezTo>
                    <a:pt x="696" y="267"/>
                    <a:pt x="696" y="267"/>
                    <a:pt x="696" y="267"/>
                  </a:cubicBezTo>
                  <a:cubicBezTo>
                    <a:pt x="696" y="246"/>
                    <a:pt x="696" y="246"/>
                    <a:pt x="696" y="246"/>
                  </a:cubicBezTo>
                  <a:lnTo>
                    <a:pt x="696" y="246"/>
                  </a:lnTo>
                  <a:cubicBezTo>
                    <a:pt x="717" y="246"/>
                    <a:pt x="717" y="246"/>
                    <a:pt x="717" y="267"/>
                  </a:cubicBezTo>
                  <a:cubicBezTo>
                    <a:pt x="717" y="267"/>
                    <a:pt x="717" y="267"/>
                    <a:pt x="717" y="288"/>
                  </a:cubicBezTo>
                  <a:lnTo>
                    <a:pt x="737" y="308"/>
                  </a:lnTo>
                  <a:cubicBezTo>
                    <a:pt x="737" y="328"/>
                    <a:pt x="737" y="349"/>
                    <a:pt x="737" y="349"/>
                  </a:cubicBezTo>
                  <a:cubicBezTo>
                    <a:pt x="737" y="370"/>
                    <a:pt x="737" y="370"/>
                    <a:pt x="737" y="370"/>
                  </a:cubicBezTo>
                  <a:cubicBezTo>
                    <a:pt x="758" y="390"/>
                    <a:pt x="758" y="390"/>
                    <a:pt x="758" y="390"/>
                  </a:cubicBezTo>
                  <a:cubicBezTo>
                    <a:pt x="758" y="410"/>
                    <a:pt x="778" y="431"/>
                    <a:pt x="778" y="431"/>
                  </a:cubicBezTo>
                  <a:lnTo>
                    <a:pt x="799" y="452"/>
                  </a:lnTo>
                  <a:lnTo>
                    <a:pt x="799" y="472"/>
                  </a:lnTo>
                  <a:cubicBezTo>
                    <a:pt x="819" y="472"/>
                    <a:pt x="819" y="472"/>
                    <a:pt x="819" y="472"/>
                  </a:cubicBezTo>
                  <a:cubicBezTo>
                    <a:pt x="819" y="472"/>
                    <a:pt x="819" y="472"/>
                    <a:pt x="840" y="452"/>
                  </a:cubicBezTo>
                  <a:lnTo>
                    <a:pt x="840" y="452"/>
                  </a:lnTo>
                  <a:lnTo>
                    <a:pt x="860" y="452"/>
                  </a:lnTo>
                  <a:cubicBezTo>
                    <a:pt x="860" y="472"/>
                    <a:pt x="881" y="472"/>
                    <a:pt x="881" y="492"/>
                  </a:cubicBezTo>
                  <a:cubicBezTo>
                    <a:pt x="881" y="492"/>
                    <a:pt x="881" y="492"/>
                    <a:pt x="860" y="513"/>
                  </a:cubicBezTo>
                  <a:lnTo>
                    <a:pt x="860" y="513"/>
                  </a:lnTo>
                  <a:lnTo>
                    <a:pt x="840" y="513"/>
                  </a:lnTo>
                  <a:cubicBezTo>
                    <a:pt x="840" y="513"/>
                    <a:pt x="819" y="513"/>
                    <a:pt x="819" y="533"/>
                  </a:cubicBezTo>
                  <a:cubicBezTo>
                    <a:pt x="819" y="533"/>
                    <a:pt x="819" y="533"/>
                    <a:pt x="819" y="554"/>
                  </a:cubicBezTo>
                  <a:lnTo>
                    <a:pt x="819" y="554"/>
                  </a:lnTo>
                  <a:lnTo>
                    <a:pt x="799" y="554"/>
                  </a:lnTo>
                  <a:cubicBezTo>
                    <a:pt x="799" y="554"/>
                    <a:pt x="778" y="554"/>
                    <a:pt x="778" y="574"/>
                  </a:cubicBezTo>
                  <a:lnTo>
                    <a:pt x="778" y="574"/>
                  </a:lnTo>
                  <a:cubicBezTo>
                    <a:pt x="778" y="595"/>
                    <a:pt x="758" y="595"/>
                    <a:pt x="758" y="595"/>
                  </a:cubicBezTo>
                  <a:cubicBezTo>
                    <a:pt x="737" y="595"/>
                    <a:pt x="737" y="574"/>
                    <a:pt x="717" y="574"/>
                  </a:cubicBezTo>
                  <a:cubicBezTo>
                    <a:pt x="717" y="574"/>
                    <a:pt x="717" y="574"/>
                    <a:pt x="696" y="595"/>
                  </a:cubicBezTo>
                  <a:lnTo>
                    <a:pt x="676" y="595"/>
                  </a:lnTo>
                  <a:cubicBezTo>
                    <a:pt x="676" y="615"/>
                    <a:pt x="656" y="615"/>
                    <a:pt x="656" y="615"/>
                  </a:cubicBezTo>
                  <a:cubicBezTo>
                    <a:pt x="656" y="615"/>
                    <a:pt x="635" y="595"/>
                    <a:pt x="635" y="615"/>
                  </a:cubicBezTo>
                  <a:lnTo>
                    <a:pt x="635" y="615"/>
                  </a:lnTo>
                  <a:cubicBezTo>
                    <a:pt x="635" y="636"/>
                    <a:pt x="635" y="636"/>
                    <a:pt x="656" y="656"/>
                  </a:cubicBezTo>
                  <a:cubicBezTo>
                    <a:pt x="656" y="656"/>
                    <a:pt x="656" y="677"/>
                    <a:pt x="656" y="697"/>
                  </a:cubicBezTo>
                  <a:lnTo>
                    <a:pt x="656" y="718"/>
                  </a:lnTo>
                  <a:cubicBezTo>
                    <a:pt x="656" y="738"/>
                    <a:pt x="656" y="738"/>
                    <a:pt x="656" y="738"/>
                  </a:cubicBezTo>
                  <a:cubicBezTo>
                    <a:pt x="656" y="759"/>
                    <a:pt x="656" y="779"/>
                    <a:pt x="656" y="779"/>
                  </a:cubicBezTo>
                  <a:cubicBezTo>
                    <a:pt x="656" y="800"/>
                    <a:pt x="676" y="800"/>
                    <a:pt x="676" y="800"/>
                  </a:cubicBezTo>
                  <a:cubicBezTo>
                    <a:pt x="696" y="800"/>
                    <a:pt x="696" y="820"/>
                    <a:pt x="696" y="820"/>
                  </a:cubicBezTo>
                  <a:cubicBezTo>
                    <a:pt x="696" y="841"/>
                    <a:pt x="696" y="841"/>
                    <a:pt x="696" y="861"/>
                  </a:cubicBezTo>
                  <a:lnTo>
                    <a:pt x="676" y="861"/>
                  </a:lnTo>
                  <a:cubicBezTo>
                    <a:pt x="656" y="861"/>
                    <a:pt x="656" y="861"/>
                    <a:pt x="635" y="841"/>
                  </a:cubicBezTo>
                  <a:lnTo>
                    <a:pt x="614" y="820"/>
                  </a:lnTo>
                  <a:cubicBezTo>
                    <a:pt x="594" y="820"/>
                    <a:pt x="594" y="820"/>
                    <a:pt x="574" y="820"/>
                  </a:cubicBezTo>
                  <a:lnTo>
                    <a:pt x="553" y="800"/>
                  </a:lnTo>
                  <a:lnTo>
                    <a:pt x="532" y="779"/>
                  </a:lnTo>
                  <a:cubicBezTo>
                    <a:pt x="512" y="779"/>
                    <a:pt x="512" y="759"/>
                    <a:pt x="492" y="759"/>
                  </a:cubicBezTo>
                  <a:lnTo>
                    <a:pt x="471" y="738"/>
                  </a:lnTo>
                  <a:cubicBezTo>
                    <a:pt x="450" y="738"/>
                    <a:pt x="430" y="738"/>
                    <a:pt x="430" y="738"/>
                  </a:cubicBezTo>
                  <a:lnTo>
                    <a:pt x="410" y="718"/>
                  </a:lnTo>
                  <a:cubicBezTo>
                    <a:pt x="389" y="718"/>
                    <a:pt x="389" y="718"/>
                    <a:pt x="368" y="718"/>
                  </a:cubicBezTo>
                  <a:lnTo>
                    <a:pt x="348" y="718"/>
                  </a:lnTo>
                  <a:lnTo>
                    <a:pt x="328" y="738"/>
                  </a:lnTo>
                  <a:lnTo>
                    <a:pt x="307" y="759"/>
                  </a:lnTo>
                  <a:cubicBezTo>
                    <a:pt x="286" y="759"/>
                    <a:pt x="266" y="759"/>
                    <a:pt x="266" y="759"/>
                  </a:cubicBezTo>
                  <a:cubicBezTo>
                    <a:pt x="246" y="759"/>
                    <a:pt x="246" y="738"/>
                    <a:pt x="246" y="738"/>
                  </a:cubicBezTo>
                  <a:cubicBezTo>
                    <a:pt x="225" y="738"/>
                    <a:pt x="225" y="738"/>
                    <a:pt x="225" y="738"/>
                  </a:cubicBezTo>
                  <a:cubicBezTo>
                    <a:pt x="204" y="738"/>
                    <a:pt x="204" y="738"/>
                    <a:pt x="204" y="759"/>
                  </a:cubicBezTo>
                  <a:lnTo>
                    <a:pt x="204" y="779"/>
                  </a:lnTo>
                  <a:lnTo>
                    <a:pt x="204" y="800"/>
                  </a:lnTo>
                  <a:cubicBezTo>
                    <a:pt x="225" y="800"/>
                    <a:pt x="225" y="800"/>
                    <a:pt x="246" y="800"/>
                  </a:cubicBezTo>
                  <a:cubicBezTo>
                    <a:pt x="246" y="820"/>
                    <a:pt x="266" y="820"/>
                    <a:pt x="266" y="820"/>
                  </a:cubicBezTo>
                  <a:cubicBezTo>
                    <a:pt x="286" y="820"/>
                    <a:pt x="307" y="820"/>
                    <a:pt x="307" y="820"/>
                  </a:cubicBezTo>
                  <a:cubicBezTo>
                    <a:pt x="307" y="841"/>
                    <a:pt x="328" y="841"/>
                    <a:pt x="348" y="841"/>
                  </a:cubicBezTo>
                  <a:cubicBezTo>
                    <a:pt x="348" y="861"/>
                    <a:pt x="368" y="861"/>
                    <a:pt x="368" y="861"/>
                  </a:cubicBezTo>
                  <a:cubicBezTo>
                    <a:pt x="368" y="882"/>
                    <a:pt x="368" y="882"/>
                    <a:pt x="368" y="882"/>
                  </a:cubicBezTo>
                  <a:lnTo>
                    <a:pt x="368" y="902"/>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104" name="Freeform 103">
              <a:extLst>
                <a:ext uri="{FF2B5EF4-FFF2-40B4-BE49-F238E27FC236}">
                  <a16:creationId xmlns:a16="http://schemas.microsoft.com/office/drawing/2014/main" id="{0E154F7A-879C-40B4-B009-A127152C0A98}"/>
                </a:ext>
              </a:extLst>
            </p:cNvPr>
            <p:cNvSpPr>
              <a:spLocks noChangeArrowheads="1"/>
            </p:cNvSpPr>
            <p:nvPr/>
          </p:nvSpPr>
          <p:spPr bwMode="auto">
            <a:xfrm>
              <a:off x="6467475" y="4133850"/>
              <a:ext cx="22225" cy="22225"/>
            </a:xfrm>
            <a:custGeom>
              <a:avLst/>
              <a:gdLst>
                <a:gd name="T0" fmla="*/ 40 w 61"/>
                <a:gd name="T1" fmla="*/ 61 h 62"/>
                <a:gd name="T2" fmla="*/ 40 w 61"/>
                <a:gd name="T3" fmla="*/ 61 h 62"/>
                <a:gd name="T4" fmla="*/ 20 w 61"/>
                <a:gd name="T5" fmla="*/ 41 h 62"/>
                <a:gd name="T6" fmla="*/ 20 w 61"/>
                <a:gd name="T7" fmla="*/ 21 h 62"/>
                <a:gd name="T8" fmla="*/ 0 w 61"/>
                <a:gd name="T9" fmla="*/ 0 h 62"/>
                <a:gd name="T10" fmla="*/ 20 w 61"/>
                <a:gd name="T11" fmla="*/ 0 h 62"/>
                <a:gd name="T12" fmla="*/ 40 w 61"/>
                <a:gd name="T13" fmla="*/ 0 h 62"/>
                <a:gd name="T14" fmla="*/ 60 w 61"/>
                <a:gd name="T15" fmla="*/ 21 h 62"/>
                <a:gd name="T16" fmla="*/ 60 w 61"/>
                <a:gd name="T17" fmla="*/ 41 h 62"/>
                <a:gd name="T18" fmla="*/ 40 w 61"/>
                <a:gd name="T19" fmla="*/ 6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62">
                  <a:moveTo>
                    <a:pt x="40" y="61"/>
                  </a:moveTo>
                  <a:lnTo>
                    <a:pt x="40" y="61"/>
                  </a:lnTo>
                  <a:cubicBezTo>
                    <a:pt x="40" y="61"/>
                    <a:pt x="40" y="41"/>
                    <a:pt x="20" y="41"/>
                  </a:cubicBezTo>
                  <a:lnTo>
                    <a:pt x="20" y="21"/>
                  </a:lnTo>
                  <a:cubicBezTo>
                    <a:pt x="20" y="21"/>
                    <a:pt x="0" y="21"/>
                    <a:pt x="0" y="0"/>
                  </a:cubicBezTo>
                  <a:lnTo>
                    <a:pt x="20" y="0"/>
                  </a:lnTo>
                  <a:lnTo>
                    <a:pt x="40" y="0"/>
                  </a:lnTo>
                  <a:cubicBezTo>
                    <a:pt x="40" y="0"/>
                    <a:pt x="40" y="21"/>
                    <a:pt x="60" y="21"/>
                  </a:cubicBezTo>
                  <a:lnTo>
                    <a:pt x="60" y="41"/>
                  </a:lnTo>
                  <a:cubicBezTo>
                    <a:pt x="60" y="41"/>
                    <a:pt x="60" y="61"/>
                    <a:pt x="40" y="6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105" name="Freeform 104">
              <a:extLst>
                <a:ext uri="{FF2B5EF4-FFF2-40B4-BE49-F238E27FC236}">
                  <a16:creationId xmlns:a16="http://schemas.microsoft.com/office/drawing/2014/main" id="{9AB19624-B65C-4492-8CF3-21F91E0DEB16}"/>
                </a:ext>
              </a:extLst>
            </p:cNvPr>
            <p:cNvSpPr>
              <a:spLocks noChangeArrowheads="1"/>
            </p:cNvSpPr>
            <p:nvPr/>
          </p:nvSpPr>
          <p:spPr bwMode="auto">
            <a:xfrm>
              <a:off x="6497638" y="4162425"/>
              <a:ext cx="15875" cy="7938"/>
            </a:xfrm>
            <a:custGeom>
              <a:avLst/>
              <a:gdLst>
                <a:gd name="T0" fmla="*/ 21 w 42"/>
                <a:gd name="T1" fmla="*/ 0 h 22"/>
                <a:gd name="T2" fmla="*/ 21 w 42"/>
                <a:gd name="T3" fmla="*/ 0 h 22"/>
                <a:gd name="T4" fmla="*/ 0 w 42"/>
                <a:gd name="T5" fmla="*/ 0 h 22"/>
                <a:gd name="T6" fmla="*/ 41 w 42"/>
                <a:gd name="T7" fmla="*/ 21 h 22"/>
                <a:gd name="T8" fmla="*/ 41 w 42"/>
                <a:gd name="T9" fmla="*/ 21 h 22"/>
                <a:gd name="T10" fmla="*/ 41 w 42"/>
                <a:gd name="T11" fmla="*/ 0 h 22"/>
                <a:gd name="T12" fmla="*/ 21 w 42"/>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42" h="22">
                  <a:moveTo>
                    <a:pt x="21" y="0"/>
                  </a:moveTo>
                  <a:lnTo>
                    <a:pt x="21" y="0"/>
                  </a:lnTo>
                  <a:cubicBezTo>
                    <a:pt x="0" y="0"/>
                    <a:pt x="0" y="0"/>
                    <a:pt x="0" y="0"/>
                  </a:cubicBezTo>
                  <a:cubicBezTo>
                    <a:pt x="21" y="21"/>
                    <a:pt x="21" y="21"/>
                    <a:pt x="41" y="21"/>
                  </a:cubicBezTo>
                  <a:lnTo>
                    <a:pt x="41" y="21"/>
                  </a:lnTo>
                  <a:lnTo>
                    <a:pt x="41" y="0"/>
                  </a:lnTo>
                  <a:cubicBezTo>
                    <a:pt x="41" y="0"/>
                    <a:pt x="41" y="0"/>
                    <a:pt x="21" y="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106" name="Freeform 105">
              <a:extLst>
                <a:ext uri="{FF2B5EF4-FFF2-40B4-BE49-F238E27FC236}">
                  <a16:creationId xmlns:a16="http://schemas.microsoft.com/office/drawing/2014/main" id="{94FF690F-6D3F-4156-9A74-6DC4B0C4CF2A}"/>
                </a:ext>
              </a:extLst>
            </p:cNvPr>
            <p:cNvSpPr>
              <a:spLocks noChangeArrowheads="1"/>
            </p:cNvSpPr>
            <p:nvPr/>
          </p:nvSpPr>
          <p:spPr bwMode="auto">
            <a:xfrm>
              <a:off x="6269038" y="4465638"/>
              <a:ext cx="576262" cy="950912"/>
            </a:xfrm>
            <a:custGeom>
              <a:avLst/>
              <a:gdLst>
                <a:gd name="T0" fmla="*/ 451 w 1599"/>
                <a:gd name="T1" fmla="*/ 2540 h 2643"/>
                <a:gd name="T2" fmla="*/ 410 w 1599"/>
                <a:gd name="T3" fmla="*/ 2602 h 2643"/>
                <a:gd name="T4" fmla="*/ 348 w 1599"/>
                <a:gd name="T5" fmla="*/ 2540 h 2643"/>
                <a:gd name="T6" fmla="*/ 328 w 1599"/>
                <a:gd name="T7" fmla="*/ 2458 h 2643"/>
                <a:gd name="T8" fmla="*/ 328 w 1599"/>
                <a:gd name="T9" fmla="*/ 2602 h 2643"/>
                <a:gd name="T10" fmla="*/ 246 w 1599"/>
                <a:gd name="T11" fmla="*/ 2581 h 2643"/>
                <a:gd name="T12" fmla="*/ 226 w 1599"/>
                <a:gd name="T13" fmla="*/ 2417 h 2643"/>
                <a:gd name="T14" fmla="*/ 328 w 1599"/>
                <a:gd name="T15" fmla="*/ 2335 h 2643"/>
                <a:gd name="T16" fmla="*/ 287 w 1599"/>
                <a:gd name="T17" fmla="*/ 2274 h 2643"/>
                <a:gd name="T18" fmla="*/ 184 w 1599"/>
                <a:gd name="T19" fmla="*/ 2192 h 2643"/>
                <a:gd name="T20" fmla="*/ 164 w 1599"/>
                <a:gd name="T21" fmla="*/ 2192 h 2643"/>
                <a:gd name="T22" fmla="*/ 144 w 1599"/>
                <a:gd name="T23" fmla="*/ 2233 h 2643"/>
                <a:gd name="T24" fmla="*/ 62 w 1599"/>
                <a:gd name="T25" fmla="*/ 2212 h 2643"/>
                <a:gd name="T26" fmla="*/ 41 w 1599"/>
                <a:gd name="T27" fmla="*/ 2130 h 2643"/>
                <a:gd name="T28" fmla="*/ 82 w 1599"/>
                <a:gd name="T29" fmla="*/ 2028 h 2643"/>
                <a:gd name="T30" fmla="*/ 102 w 1599"/>
                <a:gd name="T31" fmla="*/ 1864 h 2643"/>
                <a:gd name="T32" fmla="*/ 226 w 1599"/>
                <a:gd name="T33" fmla="*/ 1782 h 2643"/>
                <a:gd name="T34" fmla="*/ 328 w 1599"/>
                <a:gd name="T35" fmla="*/ 1577 h 2643"/>
                <a:gd name="T36" fmla="*/ 492 w 1599"/>
                <a:gd name="T37" fmla="*/ 1516 h 2643"/>
                <a:gd name="T38" fmla="*/ 656 w 1599"/>
                <a:gd name="T39" fmla="*/ 1496 h 2643"/>
                <a:gd name="T40" fmla="*/ 820 w 1599"/>
                <a:gd name="T41" fmla="*/ 1476 h 2643"/>
                <a:gd name="T42" fmla="*/ 840 w 1599"/>
                <a:gd name="T43" fmla="*/ 1250 h 2643"/>
                <a:gd name="T44" fmla="*/ 799 w 1599"/>
                <a:gd name="T45" fmla="*/ 1066 h 2643"/>
                <a:gd name="T46" fmla="*/ 860 w 1599"/>
                <a:gd name="T47" fmla="*/ 1086 h 2643"/>
                <a:gd name="T48" fmla="*/ 902 w 1599"/>
                <a:gd name="T49" fmla="*/ 1188 h 2643"/>
                <a:gd name="T50" fmla="*/ 1086 w 1599"/>
                <a:gd name="T51" fmla="*/ 1024 h 2643"/>
                <a:gd name="T52" fmla="*/ 1127 w 1599"/>
                <a:gd name="T53" fmla="*/ 861 h 2643"/>
                <a:gd name="T54" fmla="*/ 1086 w 1599"/>
                <a:gd name="T55" fmla="*/ 574 h 2643"/>
                <a:gd name="T56" fmla="*/ 1066 w 1599"/>
                <a:gd name="T57" fmla="*/ 390 h 2643"/>
                <a:gd name="T58" fmla="*/ 1024 w 1599"/>
                <a:gd name="T59" fmla="*/ 369 h 2643"/>
                <a:gd name="T60" fmla="*/ 963 w 1599"/>
                <a:gd name="T61" fmla="*/ 164 h 2643"/>
                <a:gd name="T62" fmla="*/ 1045 w 1599"/>
                <a:gd name="T63" fmla="*/ 144 h 2643"/>
                <a:gd name="T64" fmla="*/ 1127 w 1599"/>
                <a:gd name="T65" fmla="*/ 144 h 2643"/>
                <a:gd name="T66" fmla="*/ 1024 w 1599"/>
                <a:gd name="T67" fmla="*/ 41 h 2643"/>
                <a:gd name="T68" fmla="*/ 1106 w 1599"/>
                <a:gd name="T69" fmla="*/ 21 h 2643"/>
                <a:gd name="T70" fmla="*/ 1352 w 1599"/>
                <a:gd name="T71" fmla="*/ 369 h 2643"/>
                <a:gd name="T72" fmla="*/ 1434 w 1599"/>
                <a:gd name="T73" fmla="*/ 533 h 2643"/>
                <a:gd name="T74" fmla="*/ 1434 w 1599"/>
                <a:gd name="T75" fmla="*/ 697 h 2643"/>
                <a:gd name="T76" fmla="*/ 1475 w 1599"/>
                <a:gd name="T77" fmla="*/ 1004 h 2643"/>
                <a:gd name="T78" fmla="*/ 1598 w 1599"/>
                <a:gd name="T79" fmla="*/ 1373 h 2643"/>
                <a:gd name="T80" fmla="*/ 1557 w 1599"/>
                <a:gd name="T81" fmla="*/ 1537 h 2643"/>
                <a:gd name="T82" fmla="*/ 1455 w 1599"/>
                <a:gd name="T83" fmla="*/ 1476 h 2643"/>
                <a:gd name="T84" fmla="*/ 1393 w 1599"/>
                <a:gd name="T85" fmla="*/ 1679 h 2643"/>
                <a:gd name="T86" fmla="*/ 1312 w 1599"/>
                <a:gd name="T87" fmla="*/ 1558 h 2643"/>
                <a:gd name="T88" fmla="*/ 1250 w 1599"/>
                <a:gd name="T89" fmla="*/ 1700 h 2643"/>
                <a:gd name="T90" fmla="*/ 1066 w 1599"/>
                <a:gd name="T91" fmla="*/ 1679 h 2643"/>
                <a:gd name="T92" fmla="*/ 1045 w 1599"/>
                <a:gd name="T93" fmla="*/ 1597 h 2643"/>
                <a:gd name="T94" fmla="*/ 1066 w 1599"/>
                <a:gd name="T95" fmla="*/ 1761 h 2643"/>
                <a:gd name="T96" fmla="*/ 984 w 1599"/>
                <a:gd name="T97" fmla="*/ 1987 h 2643"/>
                <a:gd name="T98" fmla="*/ 840 w 1599"/>
                <a:gd name="T99" fmla="*/ 1884 h 2643"/>
                <a:gd name="T100" fmla="*/ 840 w 1599"/>
                <a:gd name="T101" fmla="*/ 1700 h 2643"/>
                <a:gd name="T102" fmla="*/ 533 w 1599"/>
                <a:gd name="T103" fmla="*/ 1802 h 2643"/>
                <a:gd name="T104" fmla="*/ 287 w 1599"/>
                <a:gd name="T105" fmla="*/ 1905 h 2643"/>
                <a:gd name="T106" fmla="*/ 348 w 1599"/>
                <a:gd name="T107" fmla="*/ 2007 h 2643"/>
                <a:gd name="T108" fmla="*/ 430 w 1599"/>
                <a:gd name="T109" fmla="*/ 2130 h 2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99" h="2643">
                  <a:moveTo>
                    <a:pt x="430" y="2376"/>
                  </a:moveTo>
                  <a:lnTo>
                    <a:pt x="430" y="2376"/>
                  </a:lnTo>
                  <a:cubicBezTo>
                    <a:pt x="430" y="2376"/>
                    <a:pt x="410" y="2417"/>
                    <a:pt x="430" y="2417"/>
                  </a:cubicBezTo>
                  <a:cubicBezTo>
                    <a:pt x="430" y="2438"/>
                    <a:pt x="430" y="2458"/>
                    <a:pt x="430" y="2458"/>
                  </a:cubicBezTo>
                  <a:cubicBezTo>
                    <a:pt x="451" y="2478"/>
                    <a:pt x="451" y="2499"/>
                    <a:pt x="451" y="2499"/>
                  </a:cubicBezTo>
                  <a:cubicBezTo>
                    <a:pt x="451" y="2520"/>
                    <a:pt x="451" y="2540"/>
                    <a:pt x="451" y="2540"/>
                  </a:cubicBezTo>
                  <a:cubicBezTo>
                    <a:pt x="451" y="2540"/>
                    <a:pt x="430" y="2560"/>
                    <a:pt x="430" y="2540"/>
                  </a:cubicBezTo>
                  <a:cubicBezTo>
                    <a:pt x="430" y="2540"/>
                    <a:pt x="430" y="2540"/>
                    <a:pt x="410" y="2540"/>
                  </a:cubicBezTo>
                  <a:cubicBezTo>
                    <a:pt x="410" y="2520"/>
                    <a:pt x="410" y="2540"/>
                    <a:pt x="410" y="2540"/>
                  </a:cubicBezTo>
                  <a:cubicBezTo>
                    <a:pt x="390" y="2540"/>
                    <a:pt x="390" y="2540"/>
                    <a:pt x="390" y="2560"/>
                  </a:cubicBezTo>
                  <a:lnTo>
                    <a:pt x="410" y="2560"/>
                  </a:lnTo>
                  <a:cubicBezTo>
                    <a:pt x="410" y="2581"/>
                    <a:pt x="410" y="2581"/>
                    <a:pt x="410" y="2602"/>
                  </a:cubicBezTo>
                  <a:cubicBezTo>
                    <a:pt x="410" y="2602"/>
                    <a:pt x="390" y="2602"/>
                    <a:pt x="390" y="2622"/>
                  </a:cubicBezTo>
                  <a:cubicBezTo>
                    <a:pt x="390" y="2622"/>
                    <a:pt x="390" y="2622"/>
                    <a:pt x="369" y="2642"/>
                  </a:cubicBezTo>
                  <a:cubicBezTo>
                    <a:pt x="369" y="2642"/>
                    <a:pt x="369" y="2642"/>
                    <a:pt x="369" y="2622"/>
                  </a:cubicBezTo>
                  <a:cubicBezTo>
                    <a:pt x="348" y="2622"/>
                    <a:pt x="348" y="2602"/>
                    <a:pt x="348" y="2602"/>
                  </a:cubicBezTo>
                  <a:cubicBezTo>
                    <a:pt x="348" y="2602"/>
                    <a:pt x="369" y="2581"/>
                    <a:pt x="348" y="2560"/>
                  </a:cubicBezTo>
                  <a:cubicBezTo>
                    <a:pt x="348" y="2560"/>
                    <a:pt x="348" y="2560"/>
                    <a:pt x="348" y="2540"/>
                  </a:cubicBezTo>
                  <a:cubicBezTo>
                    <a:pt x="348" y="2540"/>
                    <a:pt x="328" y="2540"/>
                    <a:pt x="328" y="2520"/>
                  </a:cubicBezTo>
                  <a:lnTo>
                    <a:pt x="328" y="2499"/>
                  </a:lnTo>
                  <a:lnTo>
                    <a:pt x="348" y="2478"/>
                  </a:lnTo>
                  <a:lnTo>
                    <a:pt x="348" y="2458"/>
                  </a:lnTo>
                  <a:lnTo>
                    <a:pt x="348" y="2438"/>
                  </a:lnTo>
                  <a:cubicBezTo>
                    <a:pt x="328" y="2438"/>
                    <a:pt x="328" y="2458"/>
                    <a:pt x="328" y="2458"/>
                  </a:cubicBezTo>
                  <a:lnTo>
                    <a:pt x="308" y="2458"/>
                  </a:lnTo>
                  <a:cubicBezTo>
                    <a:pt x="287" y="2458"/>
                    <a:pt x="287" y="2478"/>
                    <a:pt x="287" y="2499"/>
                  </a:cubicBezTo>
                  <a:lnTo>
                    <a:pt x="308" y="2520"/>
                  </a:lnTo>
                  <a:lnTo>
                    <a:pt x="328" y="2540"/>
                  </a:lnTo>
                  <a:cubicBezTo>
                    <a:pt x="328" y="2560"/>
                    <a:pt x="328" y="2560"/>
                    <a:pt x="328" y="2581"/>
                  </a:cubicBezTo>
                  <a:cubicBezTo>
                    <a:pt x="328" y="2581"/>
                    <a:pt x="328" y="2581"/>
                    <a:pt x="328" y="2602"/>
                  </a:cubicBezTo>
                  <a:cubicBezTo>
                    <a:pt x="328" y="2602"/>
                    <a:pt x="328" y="2622"/>
                    <a:pt x="308" y="2622"/>
                  </a:cubicBezTo>
                  <a:lnTo>
                    <a:pt x="308" y="2602"/>
                  </a:lnTo>
                  <a:cubicBezTo>
                    <a:pt x="287" y="2602"/>
                    <a:pt x="287" y="2581"/>
                    <a:pt x="287" y="2581"/>
                  </a:cubicBezTo>
                  <a:lnTo>
                    <a:pt x="266" y="2581"/>
                  </a:lnTo>
                  <a:cubicBezTo>
                    <a:pt x="266" y="2581"/>
                    <a:pt x="266" y="2581"/>
                    <a:pt x="246" y="2581"/>
                  </a:cubicBezTo>
                  <a:lnTo>
                    <a:pt x="246" y="2581"/>
                  </a:lnTo>
                  <a:cubicBezTo>
                    <a:pt x="246" y="2560"/>
                    <a:pt x="226" y="2560"/>
                    <a:pt x="226" y="2540"/>
                  </a:cubicBezTo>
                  <a:cubicBezTo>
                    <a:pt x="226" y="2540"/>
                    <a:pt x="246" y="2540"/>
                    <a:pt x="246" y="2520"/>
                  </a:cubicBezTo>
                  <a:lnTo>
                    <a:pt x="246" y="2499"/>
                  </a:lnTo>
                  <a:lnTo>
                    <a:pt x="226" y="2478"/>
                  </a:lnTo>
                  <a:cubicBezTo>
                    <a:pt x="226" y="2478"/>
                    <a:pt x="226" y="2458"/>
                    <a:pt x="226" y="2438"/>
                  </a:cubicBezTo>
                  <a:cubicBezTo>
                    <a:pt x="205" y="2438"/>
                    <a:pt x="226" y="2417"/>
                    <a:pt x="226" y="2417"/>
                  </a:cubicBezTo>
                  <a:cubicBezTo>
                    <a:pt x="205" y="2396"/>
                    <a:pt x="205" y="2396"/>
                    <a:pt x="205" y="2396"/>
                  </a:cubicBezTo>
                  <a:cubicBezTo>
                    <a:pt x="205" y="2396"/>
                    <a:pt x="205" y="2376"/>
                    <a:pt x="226" y="2376"/>
                  </a:cubicBezTo>
                  <a:lnTo>
                    <a:pt x="226" y="2356"/>
                  </a:lnTo>
                  <a:cubicBezTo>
                    <a:pt x="246" y="2356"/>
                    <a:pt x="266" y="2356"/>
                    <a:pt x="266" y="2356"/>
                  </a:cubicBezTo>
                  <a:cubicBezTo>
                    <a:pt x="287" y="2356"/>
                    <a:pt x="287" y="2335"/>
                    <a:pt x="308" y="2335"/>
                  </a:cubicBezTo>
                  <a:lnTo>
                    <a:pt x="328" y="2335"/>
                  </a:lnTo>
                  <a:lnTo>
                    <a:pt x="348" y="2335"/>
                  </a:lnTo>
                  <a:cubicBezTo>
                    <a:pt x="369" y="2335"/>
                    <a:pt x="369" y="2314"/>
                    <a:pt x="369" y="2314"/>
                  </a:cubicBezTo>
                  <a:cubicBezTo>
                    <a:pt x="348" y="2294"/>
                    <a:pt x="348" y="2294"/>
                    <a:pt x="348" y="2294"/>
                  </a:cubicBezTo>
                  <a:lnTo>
                    <a:pt x="328" y="2274"/>
                  </a:lnTo>
                  <a:lnTo>
                    <a:pt x="308" y="2274"/>
                  </a:lnTo>
                  <a:lnTo>
                    <a:pt x="287" y="2274"/>
                  </a:lnTo>
                  <a:cubicBezTo>
                    <a:pt x="266" y="2274"/>
                    <a:pt x="266" y="2294"/>
                    <a:pt x="266" y="2294"/>
                  </a:cubicBezTo>
                  <a:lnTo>
                    <a:pt x="246" y="2294"/>
                  </a:lnTo>
                  <a:lnTo>
                    <a:pt x="226" y="2274"/>
                  </a:lnTo>
                  <a:lnTo>
                    <a:pt x="205" y="2253"/>
                  </a:lnTo>
                  <a:lnTo>
                    <a:pt x="205" y="2212"/>
                  </a:lnTo>
                  <a:lnTo>
                    <a:pt x="184" y="2192"/>
                  </a:lnTo>
                  <a:cubicBezTo>
                    <a:pt x="184" y="2171"/>
                    <a:pt x="164" y="2171"/>
                    <a:pt x="164" y="2151"/>
                  </a:cubicBezTo>
                  <a:cubicBezTo>
                    <a:pt x="164" y="2151"/>
                    <a:pt x="164" y="2130"/>
                    <a:pt x="144" y="2130"/>
                  </a:cubicBezTo>
                  <a:lnTo>
                    <a:pt x="144" y="2130"/>
                  </a:lnTo>
                  <a:cubicBezTo>
                    <a:pt x="144" y="2151"/>
                    <a:pt x="144" y="2171"/>
                    <a:pt x="144" y="2171"/>
                  </a:cubicBezTo>
                  <a:lnTo>
                    <a:pt x="144" y="2192"/>
                  </a:lnTo>
                  <a:lnTo>
                    <a:pt x="164" y="2192"/>
                  </a:lnTo>
                  <a:cubicBezTo>
                    <a:pt x="164" y="2212"/>
                    <a:pt x="164" y="2212"/>
                    <a:pt x="164" y="2212"/>
                  </a:cubicBezTo>
                  <a:cubicBezTo>
                    <a:pt x="184" y="2212"/>
                    <a:pt x="184" y="2212"/>
                    <a:pt x="184" y="2212"/>
                  </a:cubicBezTo>
                  <a:cubicBezTo>
                    <a:pt x="184" y="2233"/>
                    <a:pt x="184" y="2233"/>
                    <a:pt x="184" y="2253"/>
                  </a:cubicBezTo>
                  <a:lnTo>
                    <a:pt x="164" y="2253"/>
                  </a:lnTo>
                  <a:cubicBezTo>
                    <a:pt x="164" y="2274"/>
                    <a:pt x="164" y="2274"/>
                    <a:pt x="144" y="2274"/>
                  </a:cubicBezTo>
                  <a:cubicBezTo>
                    <a:pt x="144" y="2253"/>
                    <a:pt x="144" y="2233"/>
                    <a:pt x="144" y="2233"/>
                  </a:cubicBezTo>
                  <a:lnTo>
                    <a:pt x="144" y="2253"/>
                  </a:lnTo>
                  <a:cubicBezTo>
                    <a:pt x="144" y="2274"/>
                    <a:pt x="123" y="2274"/>
                    <a:pt x="123" y="2274"/>
                  </a:cubicBezTo>
                  <a:cubicBezTo>
                    <a:pt x="123" y="2274"/>
                    <a:pt x="123" y="2274"/>
                    <a:pt x="102" y="2274"/>
                  </a:cubicBezTo>
                  <a:lnTo>
                    <a:pt x="82" y="2274"/>
                  </a:lnTo>
                  <a:cubicBezTo>
                    <a:pt x="82" y="2253"/>
                    <a:pt x="82" y="2233"/>
                    <a:pt x="82" y="2233"/>
                  </a:cubicBezTo>
                  <a:cubicBezTo>
                    <a:pt x="62" y="2212"/>
                    <a:pt x="62" y="2212"/>
                    <a:pt x="62" y="2212"/>
                  </a:cubicBezTo>
                  <a:cubicBezTo>
                    <a:pt x="41" y="2212"/>
                    <a:pt x="41" y="2192"/>
                    <a:pt x="41" y="2192"/>
                  </a:cubicBezTo>
                  <a:cubicBezTo>
                    <a:pt x="41" y="2192"/>
                    <a:pt x="41" y="2171"/>
                    <a:pt x="62" y="2171"/>
                  </a:cubicBezTo>
                  <a:cubicBezTo>
                    <a:pt x="62" y="2171"/>
                    <a:pt x="62" y="2192"/>
                    <a:pt x="82" y="2192"/>
                  </a:cubicBezTo>
                  <a:lnTo>
                    <a:pt x="82" y="2171"/>
                  </a:lnTo>
                  <a:cubicBezTo>
                    <a:pt x="82" y="2151"/>
                    <a:pt x="62" y="2151"/>
                    <a:pt x="62" y="2130"/>
                  </a:cubicBezTo>
                  <a:cubicBezTo>
                    <a:pt x="62" y="2130"/>
                    <a:pt x="62" y="2130"/>
                    <a:pt x="41" y="2130"/>
                  </a:cubicBezTo>
                  <a:cubicBezTo>
                    <a:pt x="41" y="2110"/>
                    <a:pt x="20" y="2110"/>
                    <a:pt x="20" y="2110"/>
                  </a:cubicBezTo>
                  <a:lnTo>
                    <a:pt x="20" y="2089"/>
                  </a:lnTo>
                  <a:cubicBezTo>
                    <a:pt x="0" y="2069"/>
                    <a:pt x="0" y="2069"/>
                    <a:pt x="20" y="2048"/>
                  </a:cubicBezTo>
                  <a:lnTo>
                    <a:pt x="20" y="2028"/>
                  </a:lnTo>
                  <a:cubicBezTo>
                    <a:pt x="41" y="2028"/>
                    <a:pt x="41" y="2028"/>
                    <a:pt x="62" y="2028"/>
                  </a:cubicBezTo>
                  <a:cubicBezTo>
                    <a:pt x="62" y="2028"/>
                    <a:pt x="62" y="2028"/>
                    <a:pt x="82" y="2028"/>
                  </a:cubicBezTo>
                  <a:cubicBezTo>
                    <a:pt x="82" y="2007"/>
                    <a:pt x="82" y="1987"/>
                    <a:pt x="102" y="1966"/>
                  </a:cubicBezTo>
                  <a:cubicBezTo>
                    <a:pt x="102" y="1966"/>
                    <a:pt x="123" y="1966"/>
                    <a:pt x="123" y="1946"/>
                  </a:cubicBezTo>
                  <a:cubicBezTo>
                    <a:pt x="123" y="1946"/>
                    <a:pt x="123" y="1946"/>
                    <a:pt x="144" y="1925"/>
                  </a:cubicBezTo>
                  <a:cubicBezTo>
                    <a:pt x="144" y="1925"/>
                    <a:pt x="144" y="1925"/>
                    <a:pt x="144" y="1905"/>
                  </a:cubicBezTo>
                  <a:cubicBezTo>
                    <a:pt x="123" y="1905"/>
                    <a:pt x="123" y="1905"/>
                    <a:pt x="123" y="1884"/>
                  </a:cubicBezTo>
                  <a:cubicBezTo>
                    <a:pt x="123" y="1884"/>
                    <a:pt x="102" y="1884"/>
                    <a:pt x="102" y="1864"/>
                  </a:cubicBezTo>
                  <a:lnTo>
                    <a:pt x="123" y="1843"/>
                  </a:lnTo>
                  <a:lnTo>
                    <a:pt x="123" y="1823"/>
                  </a:lnTo>
                  <a:cubicBezTo>
                    <a:pt x="123" y="1823"/>
                    <a:pt x="144" y="1823"/>
                    <a:pt x="164" y="1823"/>
                  </a:cubicBezTo>
                  <a:lnTo>
                    <a:pt x="184" y="1823"/>
                  </a:lnTo>
                  <a:cubicBezTo>
                    <a:pt x="205" y="1823"/>
                    <a:pt x="205" y="1823"/>
                    <a:pt x="205" y="1823"/>
                  </a:cubicBezTo>
                  <a:cubicBezTo>
                    <a:pt x="205" y="1802"/>
                    <a:pt x="205" y="1782"/>
                    <a:pt x="226" y="1782"/>
                  </a:cubicBezTo>
                  <a:cubicBezTo>
                    <a:pt x="226" y="1761"/>
                    <a:pt x="246" y="1761"/>
                    <a:pt x="246" y="1741"/>
                  </a:cubicBezTo>
                  <a:cubicBezTo>
                    <a:pt x="246" y="1741"/>
                    <a:pt x="266" y="1720"/>
                    <a:pt x="287" y="1720"/>
                  </a:cubicBezTo>
                  <a:cubicBezTo>
                    <a:pt x="287" y="1700"/>
                    <a:pt x="287" y="1659"/>
                    <a:pt x="287" y="1638"/>
                  </a:cubicBezTo>
                  <a:cubicBezTo>
                    <a:pt x="287" y="1638"/>
                    <a:pt x="308" y="1638"/>
                    <a:pt x="328" y="1638"/>
                  </a:cubicBezTo>
                  <a:cubicBezTo>
                    <a:pt x="328" y="1618"/>
                    <a:pt x="328" y="1618"/>
                    <a:pt x="328" y="1618"/>
                  </a:cubicBezTo>
                  <a:cubicBezTo>
                    <a:pt x="328" y="1597"/>
                    <a:pt x="328" y="1597"/>
                    <a:pt x="328" y="1577"/>
                  </a:cubicBezTo>
                  <a:lnTo>
                    <a:pt x="348" y="1577"/>
                  </a:lnTo>
                  <a:cubicBezTo>
                    <a:pt x="348" y="1577"/>
                    <a:pt x="348" y="1558"/>
                    <a:pt x="369" y="1558"/>
                  </a:cubicBezTo>
                  <a:lnTo>
                    <a:pt x="390" y="1537"/>
                  </a:lnTo>
                  <a:cubicBezTo>
                    <a:pt x="410" y="1516"/>
                    <a:pt x="410" y="1516"/>
                    <a:pt x="430" y="1516"/>
                  </a:cubicBezTo>
                  <a:lnTo>
                    <a:pt x="451" y="1537"/>
                  </a:lnTo>
                  <a:cubicBezTo>
                    <a:pt x="451" y="1537"/>
                    <a:pt x="472" y="1516"/>
                    <a:pt x="492" y="1516"/>
                  </a:cubicBezTo>
                  <a:lnTo>
                    <a:pt x="512" y="1516"/>
                  </a:lnTo>
                  <a:cubicBezTo>
                    <a:pt x="512" y="1516"/>
                    <a:pt x="533" y="1516"/>
                    <a:pt x="554" y="1516"/>
                  </a:cubicBezTo>
                  <a:lnTo>
                    <a:pt x="574" y="1516"/>
                  </a:lnTo>
                  <a:cubicBezTo>
                    <a:pt x="574" y="1516"/>
                    <a:pt x="594" y="1516"/>
                    <a:pt x="594" y="1496"/>
                  </a:cubicBezTo>
                  <a:cubicBezTo>
                    <a:pt x="594" y="1496"/>
                    <a:pt x="614" y="1496"/>
                    <a:pt x="635" y="1496"/>
                  </a:cubicBezTo>
                  <a:cubicBezTo>
                    <a:pt x="635" y="1476"/>
                    <a:pt x="656" y="1496"/>
                    <a:pt x="656" y="1496"/>
                  </a:cubicBezTo>
                  <a:cubicBezTo>
                    <a:pt x="676" y="1496"/>
                    <a:pt x="676" y="1496"/>
                    <a:pt x="696" y="1496"/>
                  </a:cubicBezTo>
                  <a:cubicBezTo>
                    <a:pt x="696" y="1476"/>
                    <a:pt x="717" y="1496"/>
                    <a:pt x="717" y="1496"/>
                  </a:cubicBezTo>
                  <a:cubicBezTo>
                    <a:pt x="717" y="1496"/>
                    <a:pt x="738" y="1516"/>
                    <a:pt x="758" y="1516"/>
                  </a:cubicBezTo>
                  <a:lnTo>
                    <a:pt x="778" y="1516"/>
                  </a:lnTo>
                  <a:cubicBezTo>
                    <a:pt x="799" y="1496"/>
                    <a:pt x="799" y="1496"/>
                    <a:pt x="799" y="1496"/>
                  </a:cubicBezTo>
                  <a:cubicBezTo>
                    <a:pt x="799" y="1476"/>
                    <a:pt x="820" y="1476"/>
                    <a:pt x="820" y="1476"/>
                  </a:cubicBezTo>
                  <a:lnTo>
                    <a:pt x="820" y="1455"/>
                  </a:lnTo>
                  <a:cubicBezTo>
                    <a:pt x="820" y="1434"/>
                    <a:pt x="820" y="1414"/>
                    <a:pt x="799" y="1414"/>
                  </a:cubicBezTo>
                  <a:cubicBezTo>
                    <a:pt x="799" y="1394"/>
                    <a:pt x="799" y="1373"/>
                    <a:pt x="799" y="1373"/>
                  </a:cubicBezTo>
                  <a:cubicBezTo>
                    <a:pt x="820" y="1352"/>
                    <a:pt x="820" y="1352"/>
                    <a:pt x="820" y="1332"/>
                  </a:cubicBezTo>
                  <a:lnTo>
                    <a:pt x="840" y="1312"/>
                  </a:lnTo>
                  <a:cubicBezTo>
                    <a:pt x="840" y="1291"/>
                    <a:pt x="840" y="1270"/>
                    <a:pt x="840" y="1250"/>
                  </a:cubicBezTo>
                  <a:lnTo>
                    <a:pt x="840" y="1230"/>
                  </a:lnTo>
                  <a:cubicBezTo>
                    <a:pt x="840" y="1230"/>
                    <a:pt x="860" y="1209"/>
                    <a:pt x="860" y="1188"/>
                  </a:cubicBezTo>
                  <a:cubicBezTo>
                    <a:pt x="840" y="1188"/>
                    <a:pt x="840" y="1188"/>
                    <a:pt x="840" y="1188"/>
                  </a:cubicBezTo>
                  <a:cubicBezTo>
                    <a:pt x="820" y="1168"/>
                    <a:pt x="840" y="1148"/>
                    <a:pt x="820" y="1148"/>
                  </a:cubicBezTo>
                  <a:cubicBezTo>
                    <a:pt x="820" y="1127"/>
                    <a:pt x="799" y="1127"/>
                    <a:pt x="799" y="1106"/>
                  </a:cubicBezTo>
                  <a:cubicBezTo>
                    <a:pt x="799" y="1106"/>
                    <a:pt x="799" y="1086"/>
                    <a:pt x="799" y="1066"/>
                  </a:cubicBezTo>
                  <a:lnTo>
                    <a:pt x="820" y="1045"/>
                  </a:lnTo>
                  <a:cubicBezTo>
                    <a:pt x="840" y="1045"/>
                    <a:pt x="840" y="1024"/>
                    <a:pt x="860" y="1024"/>
                  </a:cubicBezTo>
                  <a:cubicBezTo>
                    <a:pt x="860" y="1024"/>
                    <a:pt x="881" y="1024"/>
                    <a:pt x="881" y="1045"/>
                  </a:cubicBezTo>
                  <a:lnTo>
                    <a:pt x="881" y="1045"/>
                  </a:lnTo>
                  <a:cubicBezTo>
                    <a:pt x="881" y="1066"/>
                    <a:pt x="881" y="1066"/>
                    <a:pt x="881" y="1086"/>
                  </a:cubicBezTo>
                  <a:cubicBezTo>
                    <a:pt x="881" y="1086"/>
                    <a:pt x="881" y="1086"/>
                    <a:pt x="860" y="1086"/>
                  </a:cubicBezTo>
                  <a:lnTo>
                    <a:pt x="860" y="1106"/>
                  </a:lnTo>
                  <a:cubicBezTo>
                    <a:pt x="860" y="1106"/>
                    <a:pt x="860" y="1127"/>
                    <a:pt x="881" y="1127"/>
                  </a:cubicBezTo>
                  <a:lnTo>
                    <a:pt x="881" y="1127"/>
                  </a:lnTo>
                  <a:cubicBezTo>
                    <a:pt x="902" y="1148"/>
                    <a:pt x="902" y="1148"/>
                    <a:pt x="902" y="1148"/>
                  </a:cubicBezTo>
                  <a:lnTo>
                    <a:pt x="902" y="1168"/>
                  </a:lnTo>
                  <a:lnTo>
                    <a:pt x="902" y="1188"/>
                  </a:lnTo>
                  <a:cubicBezTo>
                    <a:pt x="902" y="1188"/>
                    <a:pt x="922" y="1188"/>
                    <a:pt x="942" y="1188"/>
                  </a:cubicBezTo>
                  <a:cubicBezTo>
                    <a:pt x="942" y="1168"/>
                    <a:pt x="963" y="1168"/>
                    <a:pt x="963" y="1148"/>
                  </a:cubicBezTo>
                  <a:cubicBezTo>
                    <a:pt x="984" y="1148"/>
                    <a:pt x="1004" y="1127"/>
                    <a:pt x="1004" y="1127"/>
                  </a:cubicBezTo>
                  <a:cubicBezTo>
                    <a:pt x="1024" y="1106"/>
                    <a:pt x="1024" y="1106"/>
                    <a:pt x="1045" y="1086"/>
                  </a:cubicBezTo>
                  <a:lnTo>
                    <a:pt x="1066" y="1066"/>
                  </a:lnTo>
                  <a:cubicBezTo>
                    <a:pt x="1066" y="1066"/>
                    <a:pt x="1086" y="1045"/>
                    <a:pt x="1086" y="1024"/>
                  </a:cubicBezTo>
                  <a:cubicBezTo>
                    <a:pt x="1086" y="1024"/>
                    <a:pt x="1086" y="1004"/>
                    <a:pt x="1086" y="984"/>
                  </a:cubicBezTo>
                  <a:lnTo>
                    <a:pt x="1086" y="963"/>
                  </a:lnTo>
                  <a:cubicBezTo>
                    <a:pt x="1086" y="963"/>
                    <a:pt x="1106" y="963"/>
                    <a:pt x="1127" y="942"/>
                  </a:cubicBezTo>
                  <a:lnTo>
                    <a:pt x="1127" y="922"/>
                  </a:lnTo>
                  <a:cubicBezTo>
                    <a:pt x="1127" y="902"/>
                    <a:pt x="1127" y="902"/>
                    <a:pt x="1127" y="902"/>
                  </a:cubicBezTo>
                  <a:cubicBezTo>
                    <a:pt x="1127" y="882"/>
                    <a:pt x="1127" y="861"/>
                    <a:pt x="1127" y="861"/>
                  </a:cubicBezTo>
                  <a:cubicBezTo>
                    <a:pt x="1127" y="840"/>
                    <a:pt x="1127" y="820"/>
                    <a:pt x="1127" y="820"/>
                  </a:cubicBezTo>
                  <a:cubicBezTo>
                    <a:pt x="1127" y="800"/>
                    <a:pt x="1127" y="779"/>
                    <a:pt x="1106" y="758"/>
                  </a:cubicBezTo>
                  <a:lnTo>
                    <a:pt x="1106" y="738"/>
                  </a:lnTo>
                  <a:cubicBezTo>
                    <a:pt x="1106" y="718"/>
                    <a:pt x="1106" y="697"/>
                    <a:pt x="1106" y="676"/>
                  </a:cubicBezTo>
                  <a:cubicBezTo>
                    <a:pt x="1106" y="656"/>
                    <a:pt x="1106" y="636"/>
                    <a:pt x="1106" y="615"/>
                  </a:cubicBezTo>
                  <a:cubicBezTo>
                    <a:pt x="1106" y="615"/>
                    <a:pt x="1086" y="594"/>
                    <a:pt x="1086" y="574"/>
                  </a:cubicBezTo>
                  <a:cubicBezTo>
                    <a:pt x="1086" y="574"/>
                    <a:pt x="1086" y="554"/>
                    <a:pt x="1086" y="533"/>
                  </a:cubicBezTo>
                  <a:lnTo>
                    <a:pt x="1086" y="512"/>
                  </a:lnTo>
                  <a:cubicBezTo>
                    <a:pt x="1086" y="492"/>
                    <a:pt x="1066" y="492"/>
                    <a:pt x="1066" y="472"/>
                  </a:cubicBezTo>
                  <a:lnTo>
                    <a:pt x="1066" y="451"/>
                  </a:lnTo>
                  <a:cubicBezTo>
                    <a:pt x="1086" y="430"/>
                    <a:pt x="1086" y="430"/>
                    <a:pt x="1086" y="410"/>
                  </a:cubicBezTo>
                  <a:lnTo>
                    <a:pt x="1066" y="390"/>
                  </a:lnTo>
                  <a:cubicBezTo>
                    <a:pt x="1066" y="390"/>
                    <a:pt x="1066" y="390"/>
                    <a:pt x="1045" y="390"/>
                  </a:cubicBezTo>
                  <a:cubicBezTo>
                    <a:pt x="1045" y="410"/>
                    <a:pt x="1045" y="430"/>
                    <a:pt x="1045" y="430"/>
                  </a:cubicBezTo>
                  <a:lnTo>
                    <a:pt x="1045" y="430"/>
                  </a:lnTo>
                  <a:cubicBezTo>
                    <a:pt x="1024" y="430"/>
                    <a:pt x="1024" y="430"/>
                    <a:pt x="1024" y="410"/>
                  </a:cubicBezTo>
                  <a:cubicBezTo>
                    <a:pt x="1004" y="410"/>
                    <a:pt x="1024" y="390"/>
                    <a:pt x="1024" y="390"/>
                  </a:cubicBezTo>
                  <a:cubicBezTo>
                    <a:pt x="1045" y="369"/>
                    <a:pt x="1024" y="369"/>
                    <a:pt x="1024" y="369"/>
                  </a:cubicBezTo>
                  <a:cubicBezTo>
                    <a:pt x="1024" y="348"/>
                    <a:pt x="984" y="348"/>
                    <a:pt x="984" y="328"/>
                  </a:cubicBezTo>
                  <a:cubicBezTo>
                    <a:pt x="984" y="328"/>
                    <a:pt x="984" y="308"/>
                    <a:pt x="984" y="287"/>
                  </a:cubicBezTo>
                  <a:lnTo>
                    <a:pt x="984" y="266"/>
                  </a:lnTo>
                  <a:cubicBezTo>
                    <a:pt x="984" y="246"/>
                    <a:pt x="984" y="246"/>
                    <a:pt x="984" y="246"/>
                  </a:cubicBezTo>
                  <a:cubicBezTo>
                    <a:pt x="984" y="226"/>
                    <a:pt x="984" y="205"/>
                    <a:pt x="984" y="205"/>
                  </a:cubicBezTo>
                  <a:cubicBezTo>
                    <a:pt x="984" y="185"/>
                    <a:pt x="963" y="164"/>
                    <a:pt x="963" y="164"/>
                  </a:cubicBezTo>
                  <a:cubicBezTo>
                    <a:pt x="963" y="144"/>
                    <a:pt x="984" y="144"/>
                    <a:pt x="984" y="123"/>
                  </a:cubicBezTo>
                  <a:lnTo>
                    <a:pt x="963" y="103"/>
                  </a:lnTo>
                  <a:lnTo>
                    <a:pt x="984" y="82"/>
                  </a:lnTo>
                  <a:cubicBezTo>
                    <a:pt x="1004" y="82"/>
                    <a:pt x="1004" y="82"/>
                    <a:pt x="1004" y="103"/>
                  </a:cubicBezTo>
                  <a:cubicBezTo>
                    <a:pt x="1024" y="103"/>
                    <a:pt x="1045" y="103"/>
                    <a:pt x="1045" y="123"/>
                  </a:cubicBezTo>
                  <a:cubicBezTo>
                    <a:pt x="1045" y="123"/>
                    <a:pt x="1024" y="144"/>
                    <a:pt x="1045" y="144"/>
                  </a:cubicBezTo>
                  <a:lnTo>
                    <a:pt x="1066" y="164"/>
                  </a:lnTo>
                  <a:cubicBezTo>
                    <a:pt x="1066" y="164"/>
                    <a:pt x="1045" y="185"/>
                    <a:pt x="1066" y="185"/>
                  </a:cubicBezTo>
                  <a:lnTo>
                    <a:pt x="1086" y="185"/>
                  </a:lnTo>
                  <a:lnTo>
                    <a:pt x="1086" y="164"/>
                  </a:lnTo>
                  <a:cubicBezTo>
                    <a:pt x="1086" y="144"/>
                    <a:pt x="1106" y="164"/>
                    <a:pt x="1127" y="164"/>
                  </a:cubicBezTo>
                  <a:lnTo>
                    <a:pt x="1127" y="144"/>
                  </a:lnTo>
                  <a:cubicBezTo>
                    <a:pt x="1106" y="123"/>
                    <a:pt x="1086" y="123"/>
                    <a:pt x="1086" y="103"/>
                  </a:cubicBezTo>
                  <a:cubicBezTo>
                    <a:pt x="1086" y="103"/>
                    <a:pt x="1086" y="82"/>
                    <a:pt x="1086" y="62"/>
                  </a:cubicBezTo>
                  <a:lnTo>
                    <a:pt x="1066" y="62"/>
                  </a:lnTo>
                  <a:cubicBezTo>
                    <a:pt x="1066" y="82"/>
                    <a:pt x="1066" y="103"/>
                    <a:pt x="1045" y="103"/>
                  </a:cubicBezTo>
                  <a:cubicBezTo>
                    <a:pt x="1045" y="103"/>
                    <a:pt x="1024" y="82"/>
                    <a:pt x="1024" y="62"/>
                  </a:cubicBezTo>
                  <a:cubicBezTo>
                    <a:pt x="1024" y="62"/>
                    <a:pt x="1045" y="41"/>
                    <a:pt x="1024" y="41"/>
                  </a:cubicBezTo>
                  <a:lnTo>
                    <a:pt x="1024" y="21"/>
                  </a:lnTo>
                  <a:lnTo>
                    <a:pt x="1024" y="0"/>
                  </a:lnTo>
                  <a:lnTo>
                    <a:pt x="1045" y="0"/>
                  </a:lnTo>
                  <a:lnTo>
                    <a:pt x="1045" y="21"/>
                  </a:lnTo>
                  <a:lnTo>
                    <a:pt x="1066" y="21"/>
                  </a:lnTo>
                  <a:cubicBezTo>
                    <a:pt x="1086" y="21"/>
                    <a:pt x="1086" y="21"/>
                    <a:pt x="1106" y="21"/>
                  </a:cubicBezTo>
                  <a:lnTo>
                    <a:pt x="1127" y="21"/>
                  </a:lnTo>
                  <a:cubicBezTo>
                    <a:pt x="1127" y="41"/>
                    <a:pt x="1127" y="62"/>
                    <a:pt x="1127" y="82"/>
                  </a:cubicBezTo>
                  <a:cubicBezTo>
                    <a:pt x="1127" y="103"/>
                    <a:pt x="1168" y="144"/>
                    <a:pt x="1168" y="164"/>
                  </a:cubicBezTo>
                  <a:cubicBezTo>
                    <a:pt x="1188" y="164"/>
                    <a:pt x="1209" y="205"/>
                    <a:pt x="1230" y="226"/>
                  </a:cubicBezTo>
                  <a:cubicBezTo>
                    <a:pt x="1250" y="246"/>
                    <a:pt x="1270" y="287"/>
                    <a:pt x="1291" y="308"/>
                  </a:cubicBezTo>
                  <a:cubicBezTo>
                    <a:pt x="1312" y="328"/>
                    <a:pt x="1332" y="348"/>
                    <a:pt x="1352" y="369"/>
                  </a:cubicBezTo>
                  <a:cubicBezTo>
                    <a:pt x="1352" y="369"/>
                    <a:pt x="1352" y="390"/>
                    <a:pt x="1352" y="410"/>
                  </a:cubicBezTo>
                  <a:cubicBezTo>
                    <a:pt x="1373" y="430"/>
                    <a:pt x="1373" y="451"/>
                    <a:pt x="1373" y="451"/>
                  </a:cubicBezTo>
                  <a:lnTo>
                    <a:pt x="1393" y="451"/>
                  </a:lnTo>
                  <a:lnTo>
                    <a:pt x="1414" y="472"/>
                  </a:lnTo>
                  <a:cubicBezTo>
                    <a:pt x="1414" y="472"/>
                    <a:pt x="1414" y="472"/>
                    <a:pt x="1434" y="492"/>
                  </a:cubicBezTo>
                  <a:cubicBezTo>
                    <a:pt x="1434" y="492"/>
                    <a:pt x="1434" y="512"/>
                    <a:pt x="1434" y="533"/>
                  </a:cubicBezTo>
                  <a:lnTo>
                    <a:pt x="1434" y="554"/>
                  </a:lnTo>
                  <a:cubicBezTo>
                    <a:pt x="1434" y="574"/>
                    <a:pt x="1434" y="574"/>
                    <a:pt x="1414" y="594"/>
                  </a:cubicBezTo>
                  <a:cubicBezTo>
                    <a:pt x="1414" y="594"/>
                    <a:pt x="1393" y="594"/>
                    <a:pt x="1414" y="615"/>
                  </a:cubicBezTo>
                  <a:cubicBezTo>
                    <a:pt x="1414" y="615"/>
                    <a:pt x="1414" y="615"/>
                    <a:pt x="1434" y="615"/>
                  </a:cubicBezTo>
                  <a:cubicBezTo>
                    <a:pt x="1434" y="636"/>
                    <a:pt x="1414" y="656"/>
                    <a:pt x="1414" y="656"/>
                  </a:cubicBezTo>
                  <a:cubicBezTo>
                    <a:pt x="1414" y="676"/>
                    <a:pt x="1434" y="697"/>
                    <a:pt x="1434" y="697"/>
                  </a:cubicBezTo>
                  <a:cubicBezTo>
                    <a:pt x="1434" y="718"/>
                    <a:pt x="1434" y="738"/>
                    <a:pt x="1434" y="758"/>
                  </a:cubicBezTo>
                  <a:cubicBezTo>
                    <a:pt x="1414" y="758"/>
                    <a:pt x="1393" y="758"/>
                    <a:pt x="1393" y="758"/>
                  </a:cubicBezTo>
                  <a:cubicBezTo>
                    <a:pt x="1393" y="779"/>
                    <a:pt x="1393" y="800"/>
                    <a:pt x="1414" y="820"/>
                  </a:cubicBezTo>
                  <a:cubicBezTo>
                    <a:pt x="1414" y="840"/>
                    <a:pt x="1414" y="861"/>
                    <a:pt x="1414" y="882"/>
                  </a:cubicBezTo>
                  <a:cubicBezTo>
                    <a:pt x="1434" y="882"/>
                    <a:pt x="1434" y="922"/>
                    <a:pt x="1455" y="922"/>
                  </a:cubicBezTo>
                  <a:cubicBezTo>
                    <a:pt x="1455" y="942"/>
                    <a:pt x="1455" y="984"/>
                    <a:pt x="1475" y="1004"/>
                  </a:cubicBezTo>
                  <a:cubicBezTo>
                    <a:pt x="1475" y="1024"/>
                    <a:pt x="1496" y="1024"/>
                    <a:pt x="1496" y="1045"/>
                  </a:cubicBezTo>
                  <a:cubicBezTo>
                    <a:pt x="1496" y="1066"/>
                    <a:pt x="1516" y="1086"/>
                    <a:pt x="1516" y="1086"/>
                  </a:cubicBezTo>
                  <a:cubicBezTo>
                    <a:pt x="1516" y="1106"/>
                    <a:pt x="1496" y="1127"/>
                    <a:pt x="1496" y="1148"/>
                  </a:cubicBezTo>
                  <a:cubicBezTo>
                    <a:pt x="1496" y="1168"/>
                    <a:pt x="1496" y="1209"/>
                    <a:pt x="1516" y="1209"/>
                  </a:cubicBezTo>
                  <a:cubicBezTo>
                    <a:pt x="1516" y="1250"/>
                    <a:pt x="1537" y="1291"/>
                    <a:pt x="1537" y="1312"/>
                  </a:cubicBezTo>
                  <a:cubicBezTo>
                    <a:pt x="1557" y="1332"/>
                    <a:pt x="1598" y="1352"/>
                    <a:pt x="1598" y="1373"/>
                  </a:cubicBezTo>
                  <a:cubicBezTo>
                    <a:pt x="1598" y="1394"/>
                    <a:pt x="1578" y="1414"/>
                    <a:pt x="1578" y="1414"/>
                  </a:cubicBezTo>
                  <a:cubicBezTo>
                    <a:pt x="1557" y="1414"/>
                    <a:pt x="1557" y="1434"/>
                    <a:pt x="1557" y="1455"/>
                  </a:cubicBezTo>
                  <a:cubicBezTo>
                    <a:pt x="1537" y="1455"/>
                    <a:pt x="1537" y="1476"/>
                    <a:pt x="1557" y="1496"/>
                  </a:cubicBezTo>
                  <a:lnTo>
                    <a:pt x="1578" y="1496"/>
                  </a:lnTo>
                  <a:cubicBezTo>
                    <a:pt x="1578" y="1516"/>
                    <a:pt x="1578" y="1516"/>
                    <a:pt x="1578" y="1537"/>
                  </a:cubicBezTo>
                  <a:cubicBezTo>
                    <a:pt x="1557" y="1537"/>
                    <a:pt x="1557" y="1537"/>
                    <a:pt x="1557" y="1537"/>
                  </a:cubicBezTo>
                  <a:cubicBezTo>
                    <a:pt x="1537" y="1537"/>
                    <a:pt x="1537" y="1558"/>
                    <a:pt x="1537" y="1577"/>
                  </a:cubicBezTo>
                  <a:lnTo>
                    <a:pt x="1516" y="1577"/>
                  </a:lnTo>
                  <a:cubicBezTo>
                    <a:pt x="1496" y="1577"/>
                    <a:pt x="1496" y="1558"/>
                    <a:pt x="1496" y="1537"/>
                  </a:cubicBezTo>
                  <a:lnTo>
                    <a:pt x="1496" y="1516"/>
                  </a:lnTo>
                  <a:cubicBezTo>
                    <a:pt x="1496" y="1516"/>
                    <a:pt x="1496" y="1496"/>
                    <a:pt x="1475" y="1476"/>
                  </a:cubicBezTo>
                  <a:lnTo>
                    <a:pt x="1455" y="1476"/>
                  </a:lnTo>
                  <a:cubicBezTo>
                    <a:pt x="1455" y="1496"/>
                    <a:pt x="1434" y="1496"/>
                    <a:pt x="1434" y="1516"/>
                  </a:cubicBezTo>
                  <a:lnTo>
                    <a:pt x="1414" y="1516"/>
                  </a:lnTo>
                  <a:lnTo>
                    <a:pt x="1393" y="1537"/>
                  </a:lnTo>
                  <a:cubicBezTo>
                    <a:pt x="1393" y="1558"/>
                    <a:pt x="1393" y="1577"/>
                    <a:pt x="1393" y="1577"/>
                  </a:cubicBezTo>
                  <a:cubicBezTo>
                    <a:pt x="1393" y="1597"/>
                    <a:pt x="1393" y="1618"/>
                    <a:pt x="1393" y="1618"/>
                  </a:cubicBezTo>
                  <a:cubicBezTo>
                    <a:pt x="1393" y="1638"/>
                    <a:pt x="1393" y="1659"/>
                    <a:pt x="1393" y="1679"/>
                  </a:cubicBezTo>
                  <a:cubicBezTo>
                    <a:pt x="1393" y="1679"/>
                    <a:pt x="1373" y="1679"/>
                    <a:pt x="1352" y="1679"/>
                  </a:cubicBezTo>
                  <a:cubicBezTo>
                    <a:pt x="1352" y="1679"/>
                    <a:pt x="1352" y="1659"/>
                    <a:pt x="1352" y="1638"/>
                  </a:cubicBezTo>
                  <a:cubicBezTo>
                    <a:pt x="1352" y="1638"/>
                    <a:pt x="1352" y="1618"/>
                    <a:pt x="1352" y="1597"/>
                  </a:cubicBezTo>
                  <a:lnTo>
                    <a:pt x="1352" y="1577"/>
                  </a:lnTo>
                  <a:cubicBezTo>
                    <a:pt x="1352" y="1577"/>
                    <a:pt x="1352" y="1558"/>
                    <a:pt x="1332" y="1558"/>
                  </a:cubicBezTo>
                  <a:cubicBezTo>
                    <a:pt x="1332" y="1558"/>
                    <a:pt x="1332" y="1558"/>
                    <a:pt x="1312" y="1558"/>
                  </a:cubicBezTo>
                  <a:lnTo>
                    <a:pt x="1312" y="1577"/>
                  </a:lnTo>
                  <a:cubicBezTo>
                    <a:pt x="1291" y="1577"/>
                    <a:pt x="1312" y="1597"/>
                    <a:pt x="1312" y="1618"/>
                  </a:cubicBezTo>
                  <a:cubicBezTo>
                    <a:pt x="1312" y="1618"/>
                    <a:pt x="1291" y="1618"/>
                    <a:pt x="1291" y="1638"/>
                  </a:cubicBezTo>
                  <a:lnTo>
                    <a:pt x="1291" y="1659"/>
                  </a:lnTo>
                  <a:cubicBezTo>
                    <a:pt x="1291" y="1679"/>
                    <a:pt x="1291" y="1679"/>
                    <a:pt x="1291" y="1700"/>
                  </a:cubicBezTo>
                  <a:cubicBezTo>
                    <a:pt x="1291" y="1700"/>
                    <a:pt x="1270" y="1700"/>
                    <a:pt x="1250" y="1700"/>
                  </a:cubicBezTo>
                  <a:cubicBezTo>
                    <a:pt x="1250" y="1700"/>
                    <a:pt x="1230" y="1700"/>
                    <a:pt x="1209" y="1700"/>
                  </a:cubicBezTo>
                  <a:cubicBezTo>
                    <a:pt x="1209" y="1700"/>
                    <a:pt x="1168" y="1700"/>
                    <a:pt x="1148" y="1700"/>
                  </a:cubicBezTo>
                  <a:lnTo>
                    <a:pt x="1127" y="1679"/>
                  </a:lnTo>
                  <a:lnTo>
                    <a:pt x="1106" y="1659"/>
                  </a:lnTo>
                  <a:cubicBezTo>
                    <a:pt x="1106" y="1638"/>
                    <a:pt x="1086" y="1638"/>
                    <a:pt x="1066" y="1638"/>
                  </a:cubicBezTo>
                  <a:cubicBezTo>
                    <a:pt x="1066" y="1659"/>
                    <a:pt x="1066" y="1659"/>
                    <a:pt x="1066" y="1679"/>
                  </a:cubicBezTo>
                  <a:lnTo>
                    <a:pt x="1066" y="1679"/>
                  </a:lnTo>
                  <a:cubicBezTo>
                    <a:pt x="1066" y="1700"/>
                    <a:pt x="1066" y="1700"/>
                    <a:pt x="1066" y="1700"/>
                  </a:cubicBezTo>
                  <a:cubicBezTo>
                    <a:pt x="1045" y="1700"/>
                    <a:pt x="1045" y="1700"/>
                    <a:pt x="1045" y="1679"/>
                  </a:cubicBezTo>
                  <a:cubicBezTo>
                    <a:pt x="1024" y="1679"/>
                    <a:pt x="1024" y="1659"/>
                    <a:pt x="1045" y="1659"/>
                  </a:cubicBezTo>
                  <a:cubicBezTo>
                    <a:pt x="1045" y="1638"/>
                    <a:pt x="1045" y="1618"/>
                    <a:pt x="1045" y="1618"/>
                  </a:cubicBezTo>
                  <a:lnTo>
                    <a:pt x="1045" y="1597"/>
                  </a:lnTo>
                  <a:cubicBezTo>
                    <a:pt x="1024" y="1597"/>
                    <a:pt x="1024" y="1597"/>
                    <a:pt x="1024" y="1618"/>
                  </a:cubicBezTo>
                  <a:cubicBezTo>
                    <a:pt x="1004" y="1618"/>
                    <a:pt x="1004" y="1638"/>
                    <a:pt x="1004" y="1638"/>
                  </a:cubicBezTo>
                  <a:cubicBezTo>
                    <a:pt x="1004" y="1659"/>
                    <a:pt x="1004" y="1679"/>
                    <a:pt x="1004" y="1700"/>
                  </a:cubicBezTo>
                  <a:lnTo>
                    <a:pt x="1024" y="1720"/>
                  </a:lnTo>
                  <a:cubicBezTo>
                    <a:pt x="1045" y="1741"/>
                    <a:pt x="1066" y="1741"/>
                    <a:pt x="1066" y="1741"/>
                  </a:cubicBezTo>
                  <a:lnTo>
                    <a:pt x="1066" y="1761"/>
                  </a:lnTo>
                  <a:cubicBezTo>
                    <a:pt x="1066" y="1782"/>
                    <a:pt x="1045" y="1782"/>
                    <a:pt x="1045" y="1782"/>
                  </a:cubicBezTo>
                  <a:cubicBezTo>
                    <a:pt x="1045" y="1782"/>
                    <a:pt x="1024" y="1802"/>
                    <a:pt x="1024" y="1823"/>
                  </a:cubicBezTo>
                  <a:lnTo>
                    <a:pt x="1024" y="1864"/>
                  </a:lnTo>
                  <a:cubicBezTo>
                    <a:pt x="1024" y="1884"/>
                    <a:pt x="1024" y="1905"/>
                    <a:pt x="1024" y="1905"/>
                  </a:cubicBezTo>
                  <a:cubicBezTo>
                    <a:pt x="1024" y="1925"/>
                    <a:pt x="1024" y="1966"/>
                    <a:pt x="1024" y="1987"/>
                  </a:cubicBezTo>
                  <a:cubicBezTo>
                    <a:pt x="1004" y="1987"/>
                    <a:pt x="1004" y="1987"/>
                    <a:pt x="984" y="1987"/>
                  </a:cubicBezTo>
                  <a:lnTo>
                    <a:pt x="963" y="1987"/>
                  </a:lnTo>
                  <a:cubicBezTo>
                    <a:pt x="942" y="1966"/>
                    <a:pt x="942" y="1987"/>
                    <a:pt x="942" y="1987"/>
                  </a:cubicBezTo>
                  <a:cubicBezTo>
                    <a:pt x="942" y="1987"/>
                    <a:pt x="922" y="1987"/>
                    <a:pt x="902" y="1987"/>
                  </a:cubicBezTo>
                  <a:cubicBezTo>
                    <a:pt x="902" y="1966"/>
                    <a:pt x="902" y="1925"/>
                    <a:pt x="902" y="1925"/>
                  </a:cubicBezTo>
                  <a:cubicBezTo>
                    <a:pt x="881" y="1905"/>
                    <a:pt x="860" y="1925"/>
                    <a:pt x="860" y="1905"/>
                  </a:cubicBezTo>
                  <a:cubicBezTo>
                    <a:pt x="860" y="1905"/>
                    <a:pt x="860" y="1884"/>
                    <a:pt x="840" y="1884"/>
                  </a:cubicBezTo>
                  <a:cubicBezTo>
                    <a:pt x="840" y="1864"/>
                    <a:pt x="820" y="1864"/>
                    <a:pt x="820" y="1843"/>
                  </a:cubicBezTo>
                  <a:lnTo>
                    <a:pt x="820" y="1823"/>
                  </a:lnTo>
                  <a:lnTo>
                    <a:pt x="799" y="1802"/>
                  </a:lnTo>
                  <a:lnTo>
                    <a:pt x="799" y="1782"/>
                  </a:lnTo>
                  <a:cubicBezTo>
                    <a:pt x="799" y="1761"/>
                    <a:pt x="820" y="1761"/>
                    <a:pt x="820" y="1761"/>
                  </a:cubicBezTo>
                  <a:cubicBezTo>
                    <a:pt x="840" y="1741"/>
                    <a:pt x="840" y="1700"/>
                    <a:pt x="840" y="1700"/>
                  </a:cubicBezTo>
                  <a:cubicBezTo>
                    <a:pt x="840" y="1679"/>
                    <a:pt x="820" y="1679"/>
                    <a:pt x="820" y="1679"/>
                  </a:cubicBezTo>
                  <a:cubicBezTo>
                    <a:pt x="799" y="1679"/>
                    <a:pt x="778" y="1720"/>
                    <a:pt x="758" y="1720"/>
                  </a:cubicBezTo>
                  <a:cubicBezTo>
                    <a:pt x="738" y="1720"/>
                    <a:pt x="696" y="1700"/>
                    <a:pt x="676" y="1700"/>
                  </a:cubicBezTo>
                  <a:lnTo>
                    <a:pt x="635" y="1720"/>
                  </a:lnTo>
                  <a:cubicBezTo>
                    <a:pt x="614" y="1720"/>
                    <a:pt x="594" y="1761"/>
                    <a:pt x="574" y="1761"/>
                  </a:cubicBezTo>
                  <a:cubicBezTo>
                    <a:pt x="574" y="1782"/>
                    <a:pt x="554" y="1802"/>
                    <a:pt x="533" y="1802"/>
                  </a:cubicBezTo>
                  <a:cubicBezTo>
                    <a:pt x="512" y="1802"/>
                    <a:pt x="492" y="1823"/>
                    <a:pt x="472" y="1823"/>
                  </a:cubicBezTo>
                  <a:cubicBezTo>
                    <a:pt x="451" y="1843"/>
                    <a:pt x="430" y="1843"/>
                    <a:pt x="410" y="1843"/>
                  </a:cubicBezTo>
                  <a:cubicBezTo>
                    <a:pt x="410" y="1843"/>
                    <a:pt x="390" y="1843"/>
                    <a:pt x="369" y="1843"/>
                  </a:cubicBezTo>
                  <a:cubicBezTo>
                    <a:pt x="369" y="1864"/>
                    <a:pt x="369" y="1905"/>
                    <a:pt x="369" y="1905"/>
                  </a:cubicBezTo>
                  <a:lnTo>
                    <a:pt x="348" y="1925"/>
                  </a:lnTo>
                  <a:cubicBezTo>
                    <a:pt x="328" y="1925"/>
                    <a:pt x="308" y="1905"/>
                    <a:pt x="287" y="1905"/>
                  </a:cubicBezTo>
                  <a:cubicBezTo>
                    <a:pt x="287" y="1905"/>
                    <a:pt x="266" y="1905"/>
                    <a:pt x="246" y="1925"/>
                  </a:cubicBezTo>
                  <a:lnTo>
                    <a:pt x="226" y="1946"/>
                  </a:lnTo>
                  <a:cubicBezTo>
                    <a:pt x="226" y="1966"/>
                    <a:pt x="226" y="1987"/>
                    <a:pt x="246" y="1987"/>
                  </a:cubicBezTo>
                  <a:cubicBezTo>
                    <a:pt x="246" y="1987"/>
                    <a:pt x="266" y="2007"/>
                    <a:pt x="287" y="2007"/>
                  </a:cubicBezTo>
                  <a:cubicBezTo>
                    <a:pt x="287" y="2007"/>
                    <a:pt x="308" y="1987"/>
                    <a:pt x="328" y="1987"/>
                  </a:cubicBezTo>
                  <a:cubicBezTo>
                    <a:pt x="328" y="1987"/>
                    <a:pt x="328" y="2007"/>
                    <a:pt x="348" y="2007"/>
                  </a:cubicBezTo>
                  <a:lnTo>
                    <a:pt x="348" y="2028"/>
                  </a:lnTo>
                  <a:lnTo>
                    <a:pt x="328" y="2048"/>
                  </a:lnTo>
                  <a:cubicBezTo>
                    <a:pt x="328" y="2069"/>
                    <a:pt x="348" y="2069"/>
                    <a:pt x="348" y="2089"/>
                  </a:cubicBezTo>
                  <a:cubicBezTo>
                    <a:pt x="369" y="2089"/>
                    <a:pt x="369" y="2089"/>
                    <a:pt x="369" y="2089"/>
                  </a:cubicBezTo>
                  <a:cubicBezTo>
                    <a:pt x="390" y="2089"/>
                    <a:pt x="369" y="2110"/>
                    <a:pt x="390" y="2110"/>
                  </a:cubicBezTo>
                  <a:cubicBezTo>
                    <a:pt x="390" y="2130"/>
                    <a:pt x="410" y="2110"/>
                    <a:pt x="430" y="2130"/>
                  </a:cubicBezTo>
                  <a:cubicBezTo>
                    <a:pt x="430" y="2130"/>
                    <a:pt x="451" y="2171"/>
                    <a:pt x="451" y="2192"/>
                  </a:cubicBezTo>
                  <a:cubicBezTo>
                    <a:pt x="451" y="2192"/>
                    <a:pt x="410" y="2212"/>
                    <a:pt x="410" y="2233"/>
                  </a:cubicBezTo>
                  <a:lnTo>
                    <a:pt x="430" y="2253"/>
                  </a:lnTo>
                  <a:cubicBezTo>
                    <a:pt x="430" y="2274"/>
                    <a:pt x="410" y="2294"/>
                    <a:pt x="410" y="2314"/>
                  </a:cubicBezTo>
                  <a:cubicBezTo>
                    <a:pt x="410" y="2314"/>
                    <a:pt x="410" y="2356"/>
                    <a:pt x="430" y="2376"/>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107" name="Freeform 106">
              <a:extLst>
                <a:ext uri="{FF2B5EF4-FFF2-40B4-BE49-F238E27FC236}">
                  <a16:creationId xmlns:a16="http://schemas.microsoft.com/office/drawing/2014/main" id="{CA07F2C0-0294-4F9C-BF1A-E190020F3C54}"/>
                </a:ext>
              </a:extLst>
            </p:cNvPr>
            <p:cNvSpPr>
              <a:spLocks noChangeArrowheads="1"/>
            </p:cNvSpPr>
            <p:nvPr/>
          </p:nvSpPr>
          <p:spPr bwMode="auto">
            <a:xfrm>
              <a:off x="6423025" y="5106988"/>
              <a:ext cx="141288" cy="147637"/>
            </a:xfrm>
            <a:custGeom>
              <a:avLst/>
              <a:gdLst>
                <a:gd name="T0" fmla="*/ 164 w 391"/>
                <a:gd name="T1" fmla="*/ 389 h 411"/>
                <a:gd name="T2" fmla="*/ 164 w 391"/>
                <a:gd name="T3" fmla="*/ 389 h 411"/>
                <a:gd name="T4" fmla="*/ 164 w 391"/>
                <a:gd name="T5" fmla="*/ 348 h 411"/>
                <a:gd name="T6" fmla="*/ 184 w 391"/>
                <a:gd name="T7" fmla="*/ 307 h 411"/>
                <a:gd name="T8" fmla="*/ 184 w 391"/>
                <a:gd name="T9" fmla="*/ 266 h 411"/>
                <a:gd name="T10" fmla="*/ 205 w 391"/>
                <a:gd name="T11" fmla="*/ 246 h 411"/>
                <a:gd name="T12" fmla="*/ 246 w 391"/>
                <a:gd name="T13" fmla="*/ 225 h 411"/>
                <a:gd name="T14" fmla="*/ 266 w 391"/>
                <a:gd name="T15" fmla="*/ 225 h 411"/>
                <a:gd name="T16" fmla="*/ 287 w 391"/>
                <a:gd name="T17" fmla="*/ 266 h 411"/>
                <a:gd name="T18" fmla="*/ 308 w 391"/>
                <a:gd name="T19" fmla="*/ 287 h 411"/>
                <a:gd name="T20" fmla="*/ 348 w 391"/>
                <a:gd name="T21" fmla="*/ 266 h 411"/>
                <a:gd name="T22" fmla="*/ 328 w 391"/>
                <a:gd name="T23" fmla="*/ 225 h 411"/>
                <a:gd name="T24" fmla="*/ 348 w 391"/>
                <a:gd name="T25" fmla="*/ 184 h 411"/>
                <a:gd name="T26" fmla="*/ 369 w 391"/>
                <a:gd name="T27" fmla="*/ 164 h 411"/>
                <a:gd name="T28" fmla="*/ 369 w 391"/>
                <a:gd name="T29" fmla="*/ 123 h 411"/>
                <a:gd name="T30" fmla="*/ 328 w 391"/>
                <a:gd name="T31" fmla="*/ 102 h 411"/>
                <a:gd name="T32" fmla="*/ 328 w 391"/>
                <a:gd name="T33" fmla="*/ 61 h 411"/>
                <a:gd name="T34" fmla="*/ 266 w 391"/>
                <a:gd name="T35" fmla="*/ 41 h 411"/>
                <a:gd name="T36" fmla="*/ 266 w 391"/>
                <a:gd name="T37" fmla="*/ 20 h 411"/>
                <a:gd name="T38" fmla="*/ 205 w 391"/>
                <a:gd name="T39" fmla="*/ 20 h 411"/>
                <a:gd name="T40" fmla="*/ 164 w 391"/>
                <a:gd name="T41" fmla="*/ 41 h 411"/>
                <a:gd name="T42" fmla="*/ 124 w 391"/>
                <a:gd name="T43" fmla="*/ 82 h 411"/>
                <a:gd name="T44" fmla="*/ 103 w 391"/>
                <a:gd name="T45" fmla="*/ 82 h 411"/>
                <a:gd name="T46" fmla="*/ 62 w 391"/>
                <a:gd name="T47" fmla="*/ 102 h 411"/>
                <a:gd name="T48" fmla="*/ 42 w 391"/>
                <a:gd name="T49" fmla="*/ 143 h 411"/>
                <a:gd name="T50" fmla="*/ 42 w 391"/>
                <a:gd name="T51" fmla="*/ 184 h 411"/>
                <a:gd name="T52" fmla="*/ 21 w 391"/>
                <a:gd name="T53" fmla="*/ 205 h 411"/>
                <a:gd name="T54" fmla="*/ 0 w 391"/>
                <a:gd name="T55" fmla="*/ 225 h 411"/>
                <a:gd name="T56" fmla="*/ 0 w 391"/>
                <a:gd name="T57" fmla="*/ 266 h 411"/>
                <a:gd name="T58" fmla="*/ 21 w 391"/>
                <a:gd name="T59" fmla="*/ 266 h 411"/>
                <a:gd name="T60" fmla="*/ 42 w 391"/>
                <a:gd name="T61" fmla="*/ 266 h 411"/>
                <a:gd name="T62" fmla="*/ 42 w 391"/>
                <a:gd name="T63" fmla="*/ 287 h 411"/>
                <a:gd name="T64" fmla="*/ 42 w 391"/>
                <a:gd name="T65" fmla="*/ 307 h 411"/>
                <a:gd name="T66" fmla="*/ 21 w 391"/>
                <a:gd name="T67" fmla="*/ 307 h 411"/>
                <a:gd name="T68" fmla="*/ 21 w 391"/>
                <a:gd name="T69" fmla="*/ 328 h 411"/>
                <a:gd name="T70" fmla="*/ 42 w 391"/>
                <a:gd name="T71" fmla="*/ 348 h 411"/>
                <a:gd name="T72" fmla="*/ 62 w 391"/>
                <a:gd name="T73" fmla="*/ 348 h 411"/>
                <a:gd name="T74" fmla="*/ 62 w 391"/>
                <a:gd name="T75" fmla="*/ 369 h 411"/>
                <a:gd name="T76" fmla="*/ 103 w 391"/>
                <a:gd name="T77" fmla="*/ 369 h 411"/>
                <a:gd name="T78" fmla="*/ 82 w 391"/>
                <a:gd name="T79" fmla="*/ 410 h 411"/>
                <a:gd name="T80" fmla="*/ 103 w 391"/>
                <a:gd name="T81" fmla="*/ 410 h 411"/>
                <a:gd name="T82" fmla="*/ 144 w 391"/>
                <a:gd name="T83" fmla="*/ 410 h 411"/>
                <a:gd name="T84" fmla="*/ 164 w 391"/>
                <a:gd name="T85" fmla="*/ 389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91" h="411">
                  <a:moveTo>
                    <a:pt x="164" y="389"/>
                  </a:moveTo>
                  <a:lnTo>
                    <a:pt x="164" y="389"/>
                  </a:lnTo>
                  <a:cubicBezTo>
                    <a:pt x="164" y="389"/>
                    <a:pt x="164" y="369"/>
                    <a:pt x="164" y="348"/>
                  </a:cubicBezTo>
                  <a:cubicBezTo>
                    <a:pt x="164" y="348"/>
                    <a:pt x="184" y="328"/>
                    <a:pt x="184" y="307"/>
                  </a:cubicBezTo>
                  <a:cubicBezTo>
                    <a:pt x="184" y="307"/>
                    <a:pt x="184" y="287"/>
                    <a:pt x="184" y="266"/>
                  </a:cubicBezTo>
                  <a:lnTo>
                    <a:pt x="205" y="246"/>
                  </a:lnTo>
                  <a:cubicBezTo>
                    <a:pt x="205" y="225"/>
                    <a:pt x="226" y="225"/>
                    <a:pt x="246" y="225"/>
                  </a:cubicBezTo>
                  <a:lnTo>
                    <a:pt x="266" y="225"/>
                  </a:lnTo>
                  <a:cubicBezTo>
                    <a:pt x="287" y="246"/>
                    <a:pt x="287" y="266"/>
                    <a:pt x="287" y="266"/>
                  </a:cubicBezTo>
                  <a:lnTo>
                    <a:pt x="308" y="287"/>
                  </a:lnTo>
                  <a:cubicBezTo>
                    <a:pt x="328" y="287"/>
                    <a:pt x="348" y="287"/>
                    <a:pt x="348" y="266"/>
                  </a:cubicBezTo>
                  <a:cubicBezTo>
                    <a:pt x="348" y="266"/>
                    <a:pt x="328" y="246"/>
                    <a:pt x="328" y="225"/>
                  </a:cubicBezTo>
                  <a:cubicBezTo>
                    <a:pt x="328" y="225"/>
                    <a:pt x="328" y="205"/>
                    <a:pt x="348" y="184"/>
                  </a:cubicBezTo>
                  <a:lnTo>
                    <a:pt x="369" y="164"/>
                  </a:lnTo>
                  <a:cubicBezTo>
                    <a:pt x="390" y="164"/>
                    <a:pt x="369" y="143"/>
                    <a:pt x="369" y="123"/>
                  </a:cubicBezTo>
                  <a:cubicBezTo>
                    <a:pt x="369" y="123"/>
                    <a:pt x="348" y="102"/>
                    <a:pt x="328" y="102"/>
                  </a:cubicBezTo>
                  <a:cubicBezTo>
                    <a:pt x="328" y="82"/>
                    <a:pt x="328" y="61"/>
                    <a:pt x="328" y="61"/>
                  </a:cubicBezTo>
                  <a:cubicBezTo>
                    <a:pt x="308" y="61"/>
                    <a:pt x="287" y="41"/>
                    <a:pt x="266" y="41"/>
                  </a:cubicBezTo>
                  <a:lnTo>
                    <a:pt x="266" y="20"/>
                  </a:lnTo>
                  <a:cubicBezTo>
                    <a:pt x="246" y="0"/>
                    <a:pt x="226" y="0"/>
                    <a:pt x="205" y="20"/>
                  </a:cubicBezTo>
                  <a:cubicBezTo>
                    <a:pt x="184" y="20"/>
                    <a:pt x="184" y="41"/>
                    <a:pt x="164" y="41"/>
                  </a:cubicBezTo>
                  <a:cubicBezTo>
                    <a:pt x="164" y="41"/>
                    <a:pt x="144" y="61"/>
                    <a:pt x="124" y="82"/>
                  </a:cubicBezTo>
                  <a:lnTo>
                    <a:pt x="103" y="82"/>
                  </a:lnTo>
                  <a:cubicBezTo>
                    <a:pt x="82" y="82"/>
                    <a:pt x="62" y="102"/>
                    <a:pt x="62" y="102"/>
                  </a:cubicBezTo>
                  <a:cubicBezTo>
                    <a:pt x="42" y="102"/>
                    <a:pt x="42" y="123"/>
                    <a:pt x="42" y="143"/>
                  </a:cubicBezTo>
                  <a:lnTo>
                    <a:pt x="42" y="184"/>
                  </a:lnTo>
                  <a:cubicBezTo>
                    <a:pt x="42" y="205"/>
                    <a:pt x="21" y="205"/>
                    <a:pt x="21" y="205"/>
                  </a:cubicBezTo>
                  <a:lnTo>
                    <a:pt x="0" y="225"/>
                  </a:lnTo>
                  <a:cubicBezTo>
                    <a:pt x="0" y="246"/>
                    <a:pt x="0" y="246"/>
                    <a:pt x="0" y="266"/>
                  </a:cubicBezTo>
                  <a:lnTo>
                    <a:pt x="21" y="266"/>
                  </a:lnTo>
                  <a:lnTo>
                    <a:pt x="42" y="266"/>
                  </a:lnTo>
                  <a:cubicBezTo>
                    <a:pt x="42" y="266"/>
                    <a:pt x="62" y="287"/>
                    <a:pt x="42" y="287"/>
                  </a:cubicBezTo>
                  <a:cubicBezTo>
                    <a:pt x="42" y="287"/>
                    <a:pt x="42" y="287"/>
                    <a:pt x="42" y="307"/>
                  </a:cubicBezTo>
                  <a:lnTo>
                    <a:pt x="21" y="307"/>
                  </a:lnTo>
                  <a:cubicBezTo>
                    <a:pt x="21" y="307"/>
                    <a:pt x="21" y="307"/>
                    <a:pt x="21" y="328"/>
                  </a:cubicBezTo>
                  <a:cubicBezTo>
                    <a:pt x="21" y="328"/>
                    <a:pt x="42" y="328"/>
                    <a:pt x="42" y="348"/>
                  </a:cubicBezTo>
                  <a:cubicBezTo>
                    <a:pt x="42" y="348"/>
                    <a:pt x="42" y="328"/>
                    <a:pt x="62" y="348"/>
                  </a:cubicBezTo>
                  <a:lnTo>
                    <a:pt x="62" y="369"/>
                  </a:lnTo>
                  <a:cubicBezTo>
                    <a:pt x="82" y="369"/>
                    <a:pt x="103" y="369"/>
                    <a:pt x="103" y="369"/>
                  </a:cubicBezTo>
                  <a:cubicBezTo>
                    <a:pt x="103" y="389"/>
                    <a:pt x="82" y="389"/>
                    <a:pt x="82" y="410"/>
                  </a:cubicBezTo>
                  <a:lnTo>
                    <a:pt x="103" y="410"/>
                  </a:lnTo>
                  <a:cubicBezTo>
                    <a:pt x="124" y="410"/>
                    <a:pt x="144" y="410"/>
                    <a:pt x="144" y="410"/>
                  </a:cubicBezTo>
                  <a:cubicBezTo>
                    <a:pt x="144" y="410"/>
                    <a:pt x="164" y="410"/>
                    <a:pt x="164" y="389"/>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108" name="Freeform 107">
              <a:extLst>
                <a:ext uri="{FF2B5EF4-FFF2-40B4-BE49-F238E27FC236}">
                  <a16:creationId xmlns:a16="http://schemas.microsoft.com/office/drawing/2014/main" id="{131ECE8B-4E01-4F59-9759-C10400D97CA9}"/>
                </a:ext>
              </a:extLst>
            </p:cNvPr>
            <p:cNvSpPr>
              <a:spLocks noChangeArrowheads="1"/>
            </p:cNvSpPr>
            <p:nvPr/>
          </p:nvSpPr>
          <p:spPr bwMode="auto">
            <a:xfrm>
              <a:off x="5773738" y="4405313"/>
              <a:ext cx="280987" cy="465137"/>
            </a:xfrm>
            <a:custGeom>
              <a:avLst/>
              <a:gdLst>
                <a:gd name="T0" fmla="*/ 738 w 780"/>
                <a:gd name="T1" fmla="*/ 62 h 1292"/>
                <a:gd name="T2" fmla="*/ 758 w 780"/>
                <a:gd name="T3" fmla="*/ 103 h 1292"/>
                <a:gd name="T4" fmla="*/ 779 w 780"/>
                <a:gd name="T5" fmla="*/ 123 h 1292"/>
                <a:gd name="T6" fmla="*/ 738 w 780"/>
                <a:gd name="T7" fmla="*/ 164 h 1292"/>
                <a:gd name="T8" fmla="*/ 697 w 780"/>
                <a:gd name="T9" fmla="*/ 246 h 1292"/>
                <a:gd name="T10" fmla="*/ 738 w 780"/>
                <a:gd name="T11" fmla="*/ 390 h 1292"/>
                <a:gd name="T12" fmla="*/ 758 w 780"/>
                <a:gd name="T13" fmla="*/ 492 h 1292"/>
                <a:gd name="T14" fmla="*/ 676 w 780"/>
                <a:gd name="T15" fmla="*/ 615 h 1292"/>
                <a:gd name="T16" fmla="*/ 635 w 780"/>
                <a:gd name="T17" fmla="*/ 697 h 1292"/>
                <a:gd name="T18" fmla="*/ 594 w 780"/>
                <a:gd name="T19" fmla="*/ 718 h 1292"/>
                <a:gd name="T20" fmla="*/ 553 w 780"/>
                <a:gd name="T21" fmla="*/ 758 h 1292"/>
                <a:gd name="T22" fmla="*/ 492 w 780"/>
                <a:gd name="T23" fmla="*/ 758 h 1292"/>
                <a:gd name="T24" fmla="*/ 533 w 780"/>
                <a:gd name="T25" fmla="*/ 800 h 1292"/>
                <a:gd name="T26" fmla="*/ 574 w 780"/>
                <a:gd name="T27" fmla="*/ 882 h 1292"/>
                <a:gd name="T28" fmla="*/ 533 w 780"/>
                <a:gd name="T29" fmla="*/ 902 h 1292"/>
                <a:gd name="T30" fmla="*/ 574 w 780"/>
                <a:gd name="T31" fmla="*/ 902 h 1292"/>
                <a:gd name="T32" fmla="*/ 635 w 780"/>
                <a:gd name="T33" fmla="*/ 922 h 1292"/>
                <a:gd name="T34" fmla="*/ 738 w 780"/>
                <a:gd name="T35" fmla="*/ 1004 h 1292"/>
                <a:gd name="T36" fmla="*/ 758 w 780"/>
                <a:gd name="T37" fmla="*/ 1086 h 1292"/>
                <a:gd name="T38" fmla="*/ 717 w 780"/>
                <a:gd name="T39" fmla="*/ 1127 h 1292"/>
                <a:gd name="T40" fmla="*/ 635 w 780"/>
                <a:gd name="T41" fmla="*/ 1127 h 1292"/>
                <a:gd name="T42" fmla="*/ 574 w 780"/>
                <a:gd name="T43" fmla="*/ 1168 h 1292"/>
                <a:gd name="T44" fmla="*/ 533 w 780"/>
                <a:gd name="T45" fmla="*/ 1250 h 1292"/>
                <a:gd name="T46" fmla="*/ 471 w 780"/>
                <a:gd name="T47" fmla="*/ 1270 h 1292"/>
                <a:gd name="T48" fmla="*/ 390 w 780"/>
                <a:gd name="T49" fmla="*/ 1250 h 1292"/>
                <a:gd name="T50" fmla="*/ 369 w 780"/>
                <a:gd name="T51" fmla="*/ 1291 h 1292"/>
                <a:gd name="T52" fmla="*/ 308 w 780"/>
                <a:gd name="T53" fmla="*/ 1270 h 1292"/>
                <a:gd name="T54" fmla="*/ 287 w 780"/>
                <a:gd name="T55" fmla="*/ 1230 h 1292"/>
                <a:gd name="T56" fmla="*/ 226 w 780"/>
                <a:gd name="T57" fmla="*/ 1250 h 1292"/>
                <a:gd name="T58" fmla="*/ 246 w 780"/>
                <a:gd name="T59" fmla="*/ 1168 h 1292"/>
                <a:gd name="T60" fmla="*/ 226 w 780"/>
                <a:gd name="T61" fmla="*/ 1106 h 1292"/>
                <a:gd name="T62" fmla="*/ 246 w 780"/>
                <a:gd name="T63" fmla="*/ 1046 h 1292"/>
                <a:gd name="T64" fmla="*/ 226 w 780"/>
                <a:gd name="T65" fmla="*/ 984 h 1292"/>
                <a:gd name="T66" fmla="*/ 205 w 780"/>
                <a:gd name="T67" fmla="*/ 902 h 1292"/>
                <a:gd name="T68" fmla="*/ 164 w 780"/>
                <a:gd name="T69" fmla="*/ 882 h 1292"/>
                <a:gd name="T70" fmla="*/ 144 w 780"/>
                <a:gd name="T71" fmla="*/ 820 h 1292"/>
                <a:gd name="T72" fmla="*/ 102 w 780"/>
                <a:gd name="T73" fmla="*/ 840 h 1292"/>
                <a:gd name="T74" fmla="*/ 62 w 780"/>
                <a:gd name="T75" fmla="*/ 820 h 1292"/>
                <a:gd name="T76" fmla="*/ 0 w 780"/>
                <a:gd name="T77" fmla="*/ 800 h 1292"/>
                <a:gd name="T78" fmla="*/ 20 w 780"/>
                <a:gd name="T79" fmla="*/ 718 h 1292"/>
                <a:gd name="T80" fmla="*/ 82 w 780"/>
                <a:gd name="T81" fmla="*/ 615 h 1292"/>
                <a:gd name="T82" fmla="*/ 144 w 780"/>
                <a:gd name="T83" fmla="*/ 574 h 1292"/>
                <a:gd name="T84" fmla="*/ 184 w 780"/>
                <a:gd name="T85" fmla="*/ 472 h 1292"/>
                <a:gd name="T86" fmla="*/ 226 w 780"/>
                <a:gd name="T87" fmla="*/ 410 h 1292"/>
                <a:gd name="T88" fmla="*/ 266 w 780"/>
                <a:gd name="T89" fmla="*/ 369 h 1292"/>
                <a:gd name="T90" fmla="*/ 390 w 780"/>
                <a:gd name="T91" fmla="*/ 390 h 1292"/>
                <a:gd name="T92" fmla="*/ 471 w 780"/>
                <a:gd name="T93" fmla="*/ 328 h 1292"/>
                <a:gd name="T94" fmla="*/ 410 w 780"/>
                <a:gd name="T95" fmla="*/ 267 h 1292"/>
                <a:gd name="T96" fmla="*/ 471 w 780"/>
                <a:gd name="T97" fmla="*/ 246 h 1292"/>
                <a:gd name="T98" fmla="*/ 553 w 780"/>
                <a:gd name="T99" fmla="*/ 205 h 1292"/>
                <a:gd name="T100" fmla="*/ 594 w 780"/>
                <a:gd name="T101" fmla="*/ 123 h 1292"/>
                <a:gd name="T102" fmla="*/ 594 w 780"/>
                <a:gd name="T103" fmla="*/ 41 h 1292"/>
                <a:gd name="T104" fmla="*/ 635 w 780"/>
                <a:gd name="T105" fmla="*/ 0 h 1292"/>
                <a:gd name="T106" fmla="*/ 676 w 780"/>
                <a:gd name="T107" fmla="*/ 41 h 1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80" h="1292">
                  <a:moveTo>
                    <a:pt x="717" y="62"/>
                  </a:moveTo>
                  <a:lnTo>
                    <a:pt x="717" y="62"/>
                  </a:lnTo>
                  <a:cubicBezTo>
                    <a:pt x="738" y="62"/>
                    <a:pt x="738" y="62"/>
                    <a:pt x="738" y="62"/>
                  </a:cubicBezTo>
                  <a:cubicBezTo>
                    <a:pt x="738" y="82"/>
                    <a:pt x="717" y="82"/>
                    <a:pt x="717" y="103"/>
                  </a:cubicBezTo>
                  <a:cubicBezTo>
                    <a:pt x="738" y="103"/>
                    <a:pt x="738" y="103"/>
                    <a:pt x="738" y="103"/>
                  </a:cubicBezTo>
                  <a:lnTo>
                    <a:pt x="758" y="103"/>
                  </a:lnTo>
                  <a:lnTo>
                    <a:pt x="758" y="103"/>
                  </a:lnTo>
                  <a:lnTo>
                    <a:pt x="779" y="103"/>
                  </a:lnTo>
                  <a:lnTo>
                    <a:pt x="779" y="123"/>
                  </a:lnTo>
                  <a:lnTo>
                    <a:pt x="779" y="144"/>
                  </a:lnTo>
                  <a:lnTo>
                    <a:pt x="758" y="164"/>
                  </a:lnTo>
                  <a:lnTo>
                    <a:pt x="738" y="164"/>
                  </a:lnTo>
                  <a:cubicBezTo>
                    <a:pt x="738" y="185"/>
                    <a:pt x="717" y="185"/>
                    <a:pt x="717" y="185"/>
                  </a:cubicBezTo>
                  <a:cubicBezTo>
                    <a:pt x="717" y="185"/>
                    <a:pt x="697" y="185"/>
                    <a:pt x="697" y="205"/>
                  </a:cubicBezTo>
                  <a:cubicBezTo>
                    <a:pt x="697" y="205"/>
                    <a:pt x="697" y="226"/>
                    <a:pt x="697" y="246"/>
                  </a:cubicBezTo>
                  <a:cubicBezTo>
                    <a:pt x="697" y="246"/>
                    <a:pt x="697" y="267"/>
                    <a:pt x="697" y="287"/>
                  </a:cubicBezTo>
                  <a:cubicBezTo>
                    <a:pt x="697" y="308"/>
                    <a:pt x="717" y="328"/>
                    <a:pt x="717" y="349"/>
                  </a:cubicBezTo>
                  <a:cubicBezTo>
                    <a:pt x="717" y="349"/>
                    <a:pt x="738" y="369"/>
                    <a:pt x="738" y="390"/>
                  </a:cubicBezTo>
                  <a:cubicBezTo>
                    <a:pt x="738" y="390"/>
                    <a:pt x="758" y="410"/>
                    <a:pt x="758" y="430"/>
                  </a:cubicBezTo>
                  <a:lnTo>
                    <a:pt x="758" y="451"/>
                  </a:lnTo>
                  <a:cubicBezTo>
                    <a:pt x="758" y="472"/>
                    <a:pt x="758" y="492"/>
                    <a:pt x="758" y="492"/>
                  </a:cubicBezTo>
                  <a:cubicBezTo>
                    <a:pt x="738" y="512"/>
                    <a:pt x="717" y="533"/>
                    <a:pt x="717" y="533"/>
                  </a:cubicBezTo>
                  <a:cubicBezTo>
                    <a:pt x="717" y="554"/>
                    <a:pt x="697" y="574"/>
                    <a:pt x="697" y="594"/>
                  </a:cubicBezTo>
                  <a:lnTo>
                    <a:pt x="676" y="615"/>
                  </a:lnTo>
                  <a:cubicBezTo>
                    <a:pt x="676" y="636"/>
                    <a:pt x="676" y="656"/>
                    <a:pt x="676" y="676"/>
                  </a:cubicBezTo>
                  <a:lnTo>
                    <a:pt x="656" y="676"/>
                  </a:lnTo>
                  <a:cubicBezTo>
                    <a:pt x="656" y="697"/>
                    <a:pt x="635" y="697"/>
                    <a:pt x="635" y="697"/>
                  </a:cubicBezTo>
                  <a:cubicBezTo>
                    <a:pt x="635" y="697"/>
                    <a:pt x="635" y="697"/>
                    <a:pt x="615" y="697"/>
                  </a:cubicBezTo>
                  <a:lnTo>
                    <a:pt x="615" y="718"/>
                  </a:lnTo>
                  <a:lnTo>
                    <a:pt x="594" y="718"/>
                  </a:lnTo>
                  <a:lnTo>
                    <a:pt x="574" y="738"/>
                  </a:lnTo>
                  <a:cubicBezTo>
                    <a:pt x="574" y="738"/>
                    <a:pt x="574" y="738"/>
                    <a:pt x="574" y="758"/>
                  </a:cubicBezTo>
                  <a:cubicBezTo>
                    <a:pt x="574" y="758"/>
                    <a:pt x="574" y="758"/>
                    <a:pt x="553" y="758"/>
                  </a:cubicBezTo>
                  <a:lnTo>
                    <a:pt x="533" y="758"/>
                  </a:lnTo>
                  <a:cubicBezTo>
                    <a:pt x="512" y="758"/>
                    <a:pt x="512" y="738"/>
                    <a:pt x="512" y="738"/>
                  </a:cubicBezTo>
                  <a:cubicBezTo>
                    <a:pt x="492" y="758"/>
                    <a:pt x="492" y="758"/>
                    <a:pt x="492" y="758"/>
                  </a:cubicBezTo>
                  <a:cubicBezTo>
                    <a:pt x="492" y="758"/>
                    <a:pt x="512" y="758"/>
                    <a:pt x="512" y="779"/>
                  </a:cubicBezTo>
                  <a:lnTo>
                    <a:pt x="533" y="779"/>
                  </a:lnTo>
                  <a:lnTo>
                    <a:pt x="533" y="800"/>
                  </a:lnTo>
                  <a:cubicBezTo>
                    <a:pt x="553" y="800"/>
                    <a:pt x="553" y="820"/>
                    <a:pt x="574" y="820"/>
                  </a:cubicBezTo>
                  <a:cubicBezTo>
                    <a:pt x="574" y="820"/>
                    <a:pt x="574" y="840"/>
                    <a:pt x="574" y="861"/>
                  </a:cubicBezTo>
                  <a:cubicBezTo>
                    <a:pt x="574" y="861"/>
                    <a:pt x="574" y="861"/>
                    <a:pt x="574" y="882"/>
                  </a:cubicBezTo>
                  <a:cubicBezTo>
                    <a:pt x="574" y="882"/>
                    <a:pt x="574" y="902"/>
                    <a:pt x="553" y="902"/>
                  </a:cubicBezTo>
                  <a:lnTo>
                    <a:pt x="553" y="902"/>
                  </a:lnTo>
                  <a:cubicBezTo>
                    <a:pt x="533" y="902"/>
                    <a:pt x="533" y="902"/>
                    <a:pt x="533" y="902"/>
                  </a:cubicBezTo>
                  <a:lnTo>
                    <a:pt x="533" y="922"/>
                  </a:lnTo>
                  <a:cubicBezTo>
                    <a:pt x="533" y="922"/>
                    <a:pt x="533" y="922"/>
                    <a:pt x="553" y="922"/>
                  </a:cubicBezTo>
                  <a:cubicBezTo>
                    <a:pt x="553" y="922"/>
                    <a:pt x="553" y="922"/>
                    <a:pt x="574" y="902"/>
                  </a:cubicBezTo>
                  <a:cubicBezTo>
                    <a:pt x="574" y="902"/>
                    <a:pt x="574" y="902"/>
                    <a:pt x="594" y="902"/>
                  </a:cubicBezTo>
                  <a:lnTo>
                    <a:pt x="615" y="922"/>
                  </a:lnTo>
                  <a:lnTo>
                    <a:pt x="635" y="922"/>
                  </a:lnTo>
                  <a:cubicBezTo>
                    <a:pt x="635" y="943"/>
                    <a:pt x="656" y="943"/>
                    <a:pt x="676" y="943"/>
                  </a:cubicBezTo>
                  <a:cubicBezTo>
                    <a:pt x="676" y="964"/>
                    <a:pt x="697" y="964"/>
                    <a:pt x="697" y="964"/>
                  </a:cubicBezTo>
                  <a:cubicBezTo>
                    <a:pt x="717" y="984"/>
                    <a:pt x="738" y="1004"/>
                    <a:pt x="738" y="1004"/>
                  </a:cubicBezTo>
                  <a:cubicBezTo>
                    <a:pt x="758" y="1025"/>
                    <a:pt x="758" y="1046"/>
                    <a:pt x="779" y="1066"/>
                  </a:cubicBezTo>
                  <a:lnTo>
                    <a:pt x="779" y="1066"/>
                  </a:lnTo>
                  <a:cubicBezTo>
                    <a:pt x="758" y="1086"/>
                    <a:pt x="758" y="1086"/>
                    <a:pt x="758" y="1086"/>
                  </a:cubicBezTo>
                  <a:lnTo>
                    <a:pt x="758" y="1106"/>
                  </a:lnTo>
                  <a:lnTo>
                    <a:pt x="738" y="1106"/>
                  </a:lnTo>
                  <a:cubicBezTo>
                    <a:pt x="738" y="1127"/>
                    <a:pt x="717" y="1127"/>
                    <a:pt x="717" y="1127"/>
                  </a:cubicBezTo>
                  <a:cubicBezTo>
                    <a:pt x="717" y="1127"/>
                    <a:pt x="717" y="1127"/>
                    <a:pt x="697" y="1127"/>
                  </a:cubicBezTo>
                  <a:cubicBezTo>
                    <a:pt x="697" y="1148"/>
                    <a:pt x="676" y="1127"/>
                    <a:pt x="676" y="1127"/>
                  </a:cubicBezTo>
                  <a:cubicBezTo>
                    <a:pt x="676" y="1127"/>
                    <a:pt x="656" y="1127"/>
                    <a:pt x="635" y="1127"/>
                  </a:cubicBezTo>
                  <a:lnTo>
                    <a:pt x="615" y="1148"/>
                  </a:lnTo>
                  <a:lnTo>
                    <a:pt x="594" y="1148"/>
                  </a:lnTo>
                  <a:lnTo>
                    <a:pt x="574" y="1168"/>
                  </a:lnTo>
                  <a:lnTo>
                    <a:pt x="574" y="1188"/>
                  </a:lnTo>
                  <a:cubicBezTo>
                    <a:pt x="574" y="1209"/>
                    <a:pt x="553" y="1209"/>
                    <a:pt x="553" y="1230"/>
                  </a:cubicBezTo>
                  <a:cubicBezTo>
                    <a:pt x="533" y="1230"/>
                    <a:pt x="533" y="1250"/>
                    <a:pt x="533" y="1250"/>
                  </a:cubicBezTo>
                  <a:cubicBezTo>
                    <a:pt x="533" y="1250"/>
                    <a:pt x="533" y="1250"/>
                    <a:pt x="512" y="1250"/>
                  </a:cubicBezTo>
                  <a:lnTo>
                    <a:pt x="512" y="1250"/>
                  </a:lnTo>
                  <a:cubicBezTo>
                    <a:pt x="492" y="1250"/>
                    <a:pt x="492" y="1270"/>
                    <a:pt x="471" y="1270"/>
                  </a:cubicBezTo>
                  <a:cubicBezTo>
                    <a:pt x="471" y="1270"/>
                    <a:pt x="430" y="1270"/>
                    <a:pt x="430" y="1250"/>
                  </a:cubicBezTo>
                  <a:cubicBezTo>
                    <a:pt x="410" y="1250"/>
                    <a:pt x="430" y="1250"/>
                    <a:pt x="410" y="1250"/>
                  </a:cubicBezTo>
                  <a:cubicBezTo>
                    <a:pt x="410" y="1230"/>
                    <a:pt x="410" y="1250"/>
                    <a:pt x="390" y="1250"/>
                  </a:cubicBezTo>
                  <a:lnTo>
                    <a:pt x="390" y="1250"/>
                  </a:lnTo>
                  <a:cubicBezTo>
                    <a:pt x="390" y="1270"/>
                    <a:pt x="390" y="1270"/>
                    <a:pt x="390" y="1270"/>
                  </a:cubicBezTo>
                  <a:cubicBezTo>
                    <a:pt x="390" y="1291"/>
                    <a:pt x="369" y="1291"/>
                    <a:pt x="369" y="1291"/>
                  </a:cubicBezTo>
                  <a:lnTo>
                    <a:pt x="348" y="1270"/>
                  </a:lnTo>
                  <a:lnTo>
                    <a:pt x="348" y="1250"/>
                  </a:lnTo>
                  <a:cubicBezTo>
                    <a:pt x="328" y="1250"/>
                    <a:pt x="328" y="1270"/>
                    <a:pt x="308" y="1270"/>
                  </a:cubicBezTo>
                  <a:lnTo>
                    <a:pt x="287" y="1270"/>
                  </a:lnTo>
                  <a:cubicBezTo>
                    <a:pt x="287" y="1250"/>
                    <a:pt x="287" y="1250"/>
                    <a:pt x="287" y="1250"/>
                  </a:cubicBezTo>
                  <a:lnTo>
                    <a:pt x="287" y="1230"/>
                  </a:lnTo>
                  <a:lnTo>
                    <a:pt x="266" y="1230"/>
                  </a:lnTo>
                  <a:cubicBezTo>
                    <a:pt x="266" y="1230"/>
                    <a:pt x="266" y="1250"/>
                    <a:pt x="246" y="1250"/>
                  </a:cubicBezTo>
                  <a:cubicBezTo>
                    <a:pt x="246" y="1250"/>
                    <a:pt x="246" y="1250"/>
                    <a:pt x="226" y="1250"/>
                  </a:cubicBezTo>
                  <a:cubicBezTo>
                    <a:pt x="226" y="1250"/>
                    <a:pt x="205" y="1230"/>
                    <a:pt x="226" y="1230"/>
                  </a:cubicBezTo>
                  <a:cubicBezTo>
                    <a:pt x="226" y="1209"/>
                    <a:pt x="226" y="1209"/>
                    <a:pt x="246" y="1188"/>
                  </a:cubicBezTo>
                  <a:cubicBezTo>
                    <a:pt x="246" y="1188"/>
                    <a:pt x="246" y="1188"/>
                    <a:pt x="246" y="1168"/>
                  </a:cubicBezTo>
                  <a:cubicBezTo>
                    <a:pt x="246" y="1168"/>
                    <a:pt x="246" y="1168"/>
                    <a:pt x="246" y="1148"/>
                  </a:cubicBezTo>
                  <a:lnTo>
                    <a:pt x="226" y="1127"/>
                  </a:lnTo>
                  <a:lnTo>
                    <a:pt x="226" y="1106"/>
                  </a:lnTo>
                  <a:lnTo>
                    <a:pt x="246" y="1086"/>
                  </a:lnTo>
                  <a:cubicBezTo>
                    <a:pt x="246" y="1086"/>
                    <a:pt x="246" y="1066"/>
                    <a:pt x="266" y="1066"/>
                  </a:cubicBezTo>
                  <a:cubicBezTo>
                    <a:pt x="266" y="1066"/>
                    <a:pt x="266" y="1046"/>
                    <a:pt x="246" y="1046"/>
                  </a:cubicBezTo>
                  <a:cubicBezTo>
                    <a:pt x="246" y="1025"/>
                    <a:pt x="226" y="1046"/>
                    <a:pt x="226" y="1025"/>
                  </a:cubicBezTo>
                  <a:lnTo>
                    <a:pt x="226" y="1004"/>
                  </a:lnTo>
                  <a:lnTo>
                    <a:pt x="226" y="984"/>
                  </a:lnTo>
                  <a:cubicBezTo>
                    <a:pt x="226" y="964"/>
                    <a:pt x="246" y="943"/>
                    <a:pt x="226" y="943"/>
                  </a:cubicBezTo>
                  <a:cubicBezTo>
                    <a:pt x="226" y="922"/>
                    <a:pt x="226" y="922"/>
                    <a:pt x="226" y="922"/>
                  </a:cubicBezTo>
                  <a:cubicBezTo>
                    <a:pt x="226" y="902"/>
                    <a:pt x="226" y="902"/>
                    <a:pt x="205" y="902"/>
                  </a:cubicBezTo>
                  <a:cubicBezTo>
                    <a:pt x="205" y="902"/>
                    <a:pt x="226" y="861"/>
                    <a:pt x="205" y="861"/>
                  </a:cubicBezTo>
                  <a:cubicBezTo>
                    <a:pt x="205" y="861"/>
                    <a:pt x="205" y="861"/>
                    <a:pt x="184" y="861"/>
                  </a:cubicBezTo>
                  <a:cubicBezTo>
                    <a:pt x="184" y="861"/>
                    <a:pt x="184" y="882"/>
                    <a:pt x="164" y="882"/>
                  </a:cubicBezTo>
                  <a:lnTo>
                    <a:pt x="164" y="882"/>
                  </a:lnTo>
                  <a:cubicBezTo>
                    <a:pt x="144" y="882"/>
                    <a:pt x="164" y="861"/>
                    <a:pt x="144" y="840"/>
                  </a:cubicBezTo>
                  <a:lnTo>
                    <a:pt x="144" y="820"/>
                  </a:lnTo>
                  <a:lnTo>
                    <a:pt x="123" y="820"/>
                  </a:lnTo>
                  <a:cubicBezTo>
                    <a:pt x="123" y="800"/>
                    <a:pt x="102" y="820"/>
                    <a:pt x="102" y="820"/>
                  </a:cubicBezTo>
                  <a:lnTo>
                    <a:pt x="102" y="840"/>
                  </a:lnTo>
                  <a:lnTo>
                    <a:pt x="102" y="861"/>
                  </a:lnTo>
                  <a:lnTo>
                    <a:pt x="82" y="861"/>
                  </a:lnTo>
                  <a:cubicBezTo>
                    <a:pt x="82" y="840"/>
                    <a:pt x="82" y="820"/>
                    <a:pt x="62" y="820"/>
                  </a:cubicBezTo>
                  <a:lnTo>
                    <a:pt x="62" y="820"/>
                  </a:lnTo>
                  <a:cubicBezTo>
                    <a:pt x="41" y="820"/>
                    <a:pt x="41" y="800"/>
                    <a:pt x="20" y="800"/>
                  </a:cubicBezTo>
                  <a:cubicBezTo>
                    <a:pt x="20" y="800"/>
                    <a:pt x="20" y="800"/>
                    <a:pt x="0" y="800"/>
                  </a:cubicBezTo>
                  <a:lnTo>
                    <a:pt x="0" y="779"/>
                  </a:lnTo>
                  <a:lnTo>
                    <a:pt x="20" y="758"/>
                  </a:lnTo>
                  <a:cubicBezTo>
                    <a:pt x="20" y="758"/>
                    <a:pt x="20" y="738"/>
                    <a:pt x="20" y="718"/>
                  </a:cubicBezTo>
                  <a:lnTo>
                    <a:pt x="41" y="718"/>
                  </a:lnTo>
                  <a:cubicBezTo>
                    <a:pt x="62" y="697"/>
                    <a:pt x="62" y="676"/>
                    <a:pt x="62" y="656"/>
                  </a:cubicBezTo>
                  <a:cubicBezTo>
                    <a:pt x="82" y="636"/>
                    <a:pt x="82" y="636"/>
                    <a:pt x="82" y="615"/>
                  </a:cubicBezTo>
                  <a:cubicBezTo>
                    <a:pt x="102" y="615"/>
                    <a:pt x="102" y="615"/>
                    <a:pt x="123" y="615"/>
                  </a:cubicBezTo>
                  <a:cubicBezTo>
                    <a:pt x="123" y="594"/>
                    <a:pt x="123" y="574"/>
                    <a:pt x="123" y="574"/>
                  </a:cubicBezTo>
                  <a:lnTo>
                    <a:pt x="144" y="574"/>
                  </a:lnTo>
                  <a:cubicBezTo>
                    <a:pt x="164" y="554"/>
                    <a:pt x="164" y="554"/>
                    <a:pt x="164" y="554"/>
                  </a:cubicBezTo>
                  <a:cubicBezTo>
                    <a:pt x="184" y="533"/>
                    <a:pt x="184" y="512"/>
                    <a:pt x="184" y="512"/>
                  </a:cubicBezTo>
                  <a:cubicBezTo>
                    <a:pt x="184" y="492"/>
                    <a:pt x="184" y="472"/>
                    <a:pt x="184" y="472"/>
                  </a:cubicBezTo>
                  <a:cubicBezTo>
                    <a:pt x="184" y="472"/>
                    <a:pt x="184" y="451"/>
                    <a:pt x="205" y="451"/>
                  </a:cubicBezTo>
                  <a:lnTo>
                    <a:pt x="205" y="451"/>
                  </a:lnTo>
                  <a:cubicBezTo>
                    <a:pt x="205" y="430"/>
                    <a:pt x="226" y="430"/>
                    <a:pt x="226" y="410"/>
                  </a:cubicBezTo>
                  <a:lnTo>
                    <a:pt x="226" y="390"/>
                  </a:lnTo>
                  <a:lnTo>
                    <a:pt x="226" y="369"/>
                  </a:lnTo>
                  <a:cubicBezTo>
                    <a:pt x="246" y="369"/>
                    <a:pt x="266" y="369"/>
                    <a:pt x="266" y="369"/>
                  </a:cubicBezTo>
                  <a:cubicBezTo>
                    <a:pt x="287" y="369"/>
                    <a:pt x="287" y="390"/>
                    <a:pt x="308" y="390"/>
                  </a:cubicBezTo>
                  <a:lnTo>
                    <a:pt x="328" y="390"/>
                  </a:lnTo>
                  <a:cubicBezTo>
                    <a:pt x="348" y="390"/>
                    <a:pt x="369" y="390"/>
                    <a:pt x="390" y="390"/>
                  </a:cubicBezTo>
                  <a:cubicBezTo>
                    <a:pt x="410" y="390"/>
                    <a:pt x="430" y="390"/>
                    <a:pt x="430" y="369"/>
                  </a:cubicBezTo>
                  <a:cubicBezTo>
                    <a:pt x="451" y="369"/>
                    <a:pt x="451" y="369"/>
                    <a:pt x="471" y="369"/>
                  </a:cubicBezTo>
                  <a:cubicBezTo>
                    <a:pt x="471" y="349"/>
                    <a:pt x="471" y="328"/>
                    <a:pt x="471" y="328"/>
                  </a:cubicBezTo>
                  <a:lnTo>
                    <a:pt x="451" y="308"/>
                  </a:lnTo>
                  <a:cubicBezTo>
                    <a:pt x="451" y="308"/>
                    <a:pt x="430" y="308"/>
                    <a:pt x="430" y="287"/>
                  </a:cubicBezTo>
                  <a:cubicBezTo>
                    <a:pt x="430" y="287"/>
                    <a:pt x="430" y="287"/>
                    <a:pt x="410" y="267"/>
                  </a:cubicBezTo>
                  <a:cubicBezTo>
                    <a:pt x="410" y="267"/>
                    <a:pt x="410" y="267"/>
                    <a:pt x="410" y="246"/>
                  </a:cubicBezTo>
                  <a:lnTo>
                    <a:pt x="430" y="246"/>
                  </a:lnTo>
                  <a:cubicBezTo>
                    <a:pt x="430" y="226"/>
                    <a:pt x="451" y="246"/>
                    <a:pt x="471" y="246"/>
                  </a:cubicBezTo>
                  <a:lnTo>
                    <a:pt x="492" y="246"/>
                  </a:lnTo>
                  <a:cubicBezTo>
                    <a:pt x="512" y="246"/>
                    <a:pt x="512" y="226"/>
                    <a:pt x="533" y="226"/>
                  </a:cubicBezTo>
                  <a:cubicBezTo>
                    <a:pt x="533" y="205"/>
                    <a:pt x="553" y="205"/>
                    <a:pt x="553" y="205"/>
                  </a:cubicBezTo>
                  <a:cubicBezTo>
                    <a:pt x="553" y="185"/>
                    <a:pt x="553" y="185"/>
                    <a:pt x="553" y="164"/>
                  </a:cubicBezTo>
                  <a:lnTo>
                    <a:pt x="553" y="144"/>
                  </a:lnTo>
                  <a:cubicBezTo>
                    <a:pt x="574" y="123"/>
                    <a:pt x="574" y="123"/>
                    <a:pt x="594" y="123"/>
                  </a:cubicBezTo>
                  <a:lnTo>
                    <a:pt x="615" y="103"/>
                  </a:lnTo>
                  <a:lnTo>
                    <a:pt x="615" y="82"/>
                  </a:lnTo>
                  <a:cubicBezTo>
                    <a:pt x="615" y="62"/>
                    <a:pt x="615" y="62"/>
                    <a:pt x="594" y="41"/>
                  </a:cubicBezTo>
                  <a:cubicBezTo>
                    <a:pt x="594" y="41"/>
                    <a:pt x="594" y="41"/>
                    <a:pt x="594" y="21"/>
                  </a:cubicBezTo>
                  <a:cubicBezTo>
                    <a:pt x="594" y="21"/>
                    <a:pt x="594" y="21"/>
                    <a:pt x="594" y="0"/>
                  </a:cubicBezTo>
                  <a:cubicBezTo>
                    <a:pt x="615" y="0"/>
                    <a:pt x="615" y="0"/>
                    <a:pt x="635" y="0"/>
                  </a:cubicBezTo>
                  <a:lnTo>
                    <a:pt x="656" y="21"/>
                  </a:lnTo>
                  <a:lnTo>
                    <a:pt x="656" y="41"/>
                  </a:lnTo>
                  <a:cubicBezTo>
                    <a:pt x="676" y="41"/>
                    <a:pt x="676" y="41"/>
                    <a:pt x="676" y="41"/>
                  </a:cubicBezTo>
                  <a:cubicBezTo>
                    <a:pt x="697" y="41"/>
                    <a:pt x="717" y="41"/>
                    <a:pt x="717" y="41"/>
                  </a:cubicBezTo>
                  <a:cubicBezTo>
                    <a:pt x="717" y="41"/>
                    <a:pt x="717" y="41"/>
                    <a:pt x="717" y="62"/>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109" name="Freeform 108">
              <a:extLst>
                <a:ext uri="{FF2B5EF4-FFF2-40B4-BE49-F238E27FC236}">
                  <a16:creationId xmlns:a16="http://schemas.microsoft.com/office/drawing/2014/main" id="{12CAC539-F30B-4160-98DB-4AF797BD8E80}"/>
                </a:ext>
              </a:extLst>
            </p:cNvPr>
            <p:cNvSpPr>
              <a:spLocks noChangeArrowheads="1"/>
            </p:cNvSpPr>
            <p:nvPr/>
          </p:nvSpPr>
          <p:spPr bwMode="auto">
            <a:xfrm>
              <a:off x="6076950" y="5210175"/>
              <a:ext cx="38100" cy="36513"/>
            </a:xfrm>
            <a:custGeom>
              <a:avLst/>
              <a:gdLst>
                <a:gd name="T0" fmla="*/ 103 w 104"/>
                <a:gd name="T1" fmla="*/ 61 h 103"/>
                <a:gd name="T2" fmla="*/ 103 w 104"/>
                <a:gd name="T3" fmla="*/ 61 h 103"/>
                <a:gd name="T4" fmla="*/ 103 w 104"/>
                <a:gd name="T5" fmla="*/ 41 h 103"/>
                <a:gd name="T6" fmla="*/ 103 w 104"/>
                <a:gd name="T7" fmla="*/ 20 h 103"/>
                <a:gd name="T8" fmla="*/ 82 w 104"/>
                <a:gd name="T9" fmla="*/ 20 h 103"/>
                <a:gd name="T10" fmla="*/ 62 w 104"/>
                <a:gd name="T11" fmla="*/ 20 h 103"/>
                <a:gd name="T12" fmla="*/ 41 w 104"/>
                <a:gd name="T13" fmla="*/ 0 h 103"/>
                <a:gd name="T14" fmla="*/ 21 w 104"/>
                <a:gd name="T15" fmla="*/ 0 h 103"/>
                <a:gd name="T16" fmla="*/ 21 w 104"/>
                <a:gd name="T17" fmla="*/ 20 h 103"/>
                <a:gd name="T18" fmla="*/ 0 w 104"/>
                <a:gd name="T19" fmla="*/ 41 h 103"/>
                <a:gd name="T20" fmla="*/ 0 w 104"/>
                <a:gd name="T21" fmla="*/ 61 h 103"/>
                <a:gd name="T22" fmla="*/ 0 w 104"/>
                <a:gd name="T23" fmla="*/ 82 h 103"/>
                <a:gd name="T24" fmla="*/ 21 w 104"/>
                <a:gd name="T25" fmla="*/ 102 h 103"/>
                <a:gd name="T26" fmla="*/ 41 w 104"/>
                <a:gd name="T27" fmla="*/ 82 h 103"/>
                <a:gd name="T28" fmla="*/ 62 w 104"/>
                <a:gd name="T29" fmla="*/ 82 h 103"/>
                <a:gd name="T30" fmla="*/ 82 w 104"/>
                <a:gd name="T31" fmla="*/ 82 h 103"/>
                <a:gd name="T32" fmla="*/ 103 w 104"/>
                <a:gd name="T33" fmla="*/ 61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4" h="103">
                  <a:moveTo>
                    <a:pt x="103" y="61"/>
                  </a:moveTo>
                  <a:lnTo>
                    <a:pt x="103" y="61"/>
                  </a:lnTo>
                  <a:cubicBezTo>
                    <a:pt x="103" y="61"/>
                    <a:pt x="103" y="61"/>
                    <a:pt x="103" y="41"/>
                  </a:cubicBezTo>
                  <a:lnTo>
                    <a:pt x="103" y="20"/>
                  </a:lnTo>
                  <a:lnTo>
                    <a:pt x="82" y="20"/>
                  </a:lnTo>
                  <a:cubicBezTo>
                    <a:pt x="82" y="20"/>
                    <a:pt x="82" y="20"/>
                    <a:pt x="62" y="20"/>
                  </a:cubicBezTo>
                  <a:cubicBezTo>
                    <a:pt x="62" y="20"/>
                    <a:pt x="62" y="0"/>
                    <a:pt x="41" y="0"/>
                  </a:cubicBezTo>
                  <a:lnTo>
                    <a:pt x="21" y="0"/>
                  </a:lnTo>
                  <a:cubicBezTo>
                    <a:pt x="21" y="20"/>
                    <a:pt x="21" y="20"/>
                    <a:pt x="21" y="20"/>
                  </a:cubicBezTo>
                  <a:cubicBezTo>
                    <a:pt x="21" y="41"/>
                    <a:pt x="0" y="41"/>
                    <a:pt x="0" y="41"/>
                  </a:cubicBezTo>
                  <a:lnTo>
                    <a:pt x="0" y="61"/>
                  </a:lnTo>
                  <a:lnTo>
                    <a:pt x="0" y="82"/>
                  </a:lnTo>
                  <a:cubicBezTo>
                    <a:pt x="0" y="102"/>
                    <a:pt x="21" y="102"/>
                    <a:pt x="21" y="102"/>
                  </a:cubicBezTo>
                  <a:lnTo>
                    <a:pt x="41" y="82"/>
                  </a:lnTo>
                  <a:lnTo>
                    <a:pt x="62" y="82"/>
                  </a:lnTo>
                  <a:lnTo>
                    <a:pt x="82" y="82"/>
                  </a:lnTo>
                  <a:lnTo>
                    <a:pt x="103" y="61"/>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110" name="Freeform 109">
              <a:extLst>
                <a:ext uri="{FF2B5EF4-FFF2-40B4-BE49-F238E27FC236}">
                  <a16:creationId xmlns:a16="http://schemas.microsoft.com/office/drawing/2014/main" id="{2E6717C2-5E25-457D-A7C1-BB3E72BD3D1D}"/>
                </a:ext>
              </a:extLst>
            </p:cNvPr>
            <p:cNvSpPr>
              <a:spLocks noChangeArrowheads="1"/>
            </p:cNvSpPr>
            <p:nvPr/>
          </p:nvSpPr>
          <p:spPr bwMode="auto">
            <a:xfrm>
              <a:off x="6135688" y="5099050"/>
              <a:ext cx="7937" cy="15875"/>
            </a:xfrm>
            <a:custGeom>
              <a:avLst/>
              <a:gdLst>
                <a:gd name="T0" fmla="*/ 21 w 22"/>
                <a:gd name="T1" fmla="*/ 41 h 42"/>
                <a:gd name="T2" fmla="*/ 21 w 22"/>
                <a:gd name="T3" fmla="*/ 41 h 42"/>
                <a:gd name="T4" fmla="*/ 0 w 22"/>
                <a:gd name="T5" fmla="*/ 41 h 42"/>
                <a:gd name="T6" fmla="*/ 0 w 22"/>
                <a:gd name="T7" fmla="*/ 21 h 42"/>
                <a:gd name="T8" fmla="*/ 0 w 22"/>
                <a:gd name="T9" fmla="*/ 0 h 42"/>
                <a:gd name="T10" fmla="*/ 21 w 22"/>
                <a:gd name="T11" fmla="*/ 21 h 42"/>
                <a:gd name="T12" fmla="*/ 21 w 22"/>
                <a:gd name="T13" fmla="*/ 21 h 42"/>
                <a:gd name="T14" fmla="*/ 21 w 22"/>
                <a:gd name="T15" fmla="*/ 4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42">
                  <a:moveTo>
                    <a:pt x="21" y="41"/>
                  </a:moveTo>
                  <a:lnTo>
                    <a:pt x="21" y="41"/>
                  </a:lnTo>
                  <a:cubicBezTo>
                    <a:pt x="0" y="41"/>
                    <a:pt x="0" y="41"/>
                    <a:pt x="0" y="41"/>
                  </a:cubicBezTo>
                  <a:lnTo>
                    <a:pt x="0" y="21"/>
                  </a:lnTo>
                  <a:lnTo>
                    <a:pt x="0" y="0"/>
                  </a:lnTo>
                  <a:cubicBezTo>
                    <a:pt x="0" y="0"/>
                    <a:pt x="0" y="0"/>
                    <a:pt x="21" y="21"/>
                  </a:cubicBezTo>
                  <a:lnTo>
                    <a:pt x="21" y="21"/>
                  </a:lnTo>
                  <a:lnTo>
                    <a:pt x="21" y="41"/>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111" name="Freeform 110">
              <a:extLst>
                <a:ext uri="{FF2B5EF4-FFF2-40B4-BE49-F238E27FC236}">
                  <a16:creationId xmlns:a16="http://schemas.microsoft.com/office/drawing/2014/main" id="{4CE6F01E-825C-40EA-AF08-41F8E5D4CA4C}"/>
                </a:ext>
              </a:extLst>
            </p:cNvPr>
            <p:cNvSpPr>
              <a:spLocks noChangeArrowheads="1"/>
            </p:cNvSpPr>
            <p:nvPr/>
          </p:nvSpPr>
          <p:spPr bwMode="auto">
            <a:xfrm>
              <a:off x="6113463" y="5151438"/>
              <a:ext cx="7937" cy="7937"/>
            </a:xfrm>
            <a:custGeom>
              <a:avLst/>
              <a:gdLst>
                <a:gd name="T0" fmla="*/ 0 w 21"/>
                <a:gd name="T1" fmla="*/ 20 h 21"/>
                <a:gd name="T2" fmla="*/ 0 w 21"/>
                <a:gd name="T3" fmla="*/ 20 h 21"/>
                <a:gd name="T4" fmla="*/ 20 w 21"/>
                <a:gd name="T5" fmla="*/ 0 h 21"/>
                <a:gd name="T6" fmla="*/ 0 w 21"/>
                <a:gd name="T7" fmla="*/ 0 h 21"/>
                <a:gd name="T8" fmla="*/ 0 w 21"/>
                <a:gd name="T9" fmla="*/ 0 h 21"/>
                <a:gd name="T10" fmla="*/ 0 w 21"/>
                <a:gd name="T11" fmla="*/ 20 h 21"/>
              </a:gdLst>
              <a:ahLst/>
              <a:cxnLst>
                <a:cxn ang="0">
                  <a:pos x="T0" y="T1"/>
                </a:cxn>
                <a:cxn ang="0">
                  <a:pos x="T2" y="T3"/>
                </a:cxn>
                <a:cxn ang="0">
                  <a:pos x="T4" y="T5"/>
                </a:cxn>
                <a:cxn ang="0">
                  <a:pos x="T6" y="T7"/>
                </a:cxn>
                <a:cxn ang="0">
                  <a:pos x="T8" y="T9"/>
                </a:cxn>
                <a:cxn ang="0">
                  <a:pos x="T10" y="T11"/>
                </a:cxn>
              </a:cxnLst>
              <a:rect l="0" t="0" r="r" b="b"/>
              <a:pathLst>
                <a:path w="21" h="21">
                  <a:moveTo>
                    <a:pt x="0" y="20"/>
                  </a:moveTo>
                  <a:lnTo>
                    <a:pt x="0" y="20"/>
                  </a:lnTo>
                  <a:lnTo>
                    <a:pt x="20" y="0"/>
                  </a:lnTo>
                  <a:lnTo>
                    <a:pt x="0" y="0"/>
                  </a:lnTo>
                  <a:lnTo>
                    <a:pt x="0" y="0"/>
                  </a:lnTo>
                  <a:lnTo>
                    <a:pt x="0" y="2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112" name="Freeform 111">
              <a:extLst>
                <a:ext uri="{FF2B5EF4-FFF2-40B4-BE49-F238E27FC236}">
                  <a16:creationId xmlns:a16="http://schemas.microsoft.com/office/drawing/2014/main" id="{255B292E-5103-4070-9DD9-C84A043C9807}"/>
                </a:ext>
              </a:extLst>
            </p:cNvPr>
            <p:cNvSpPr>
              <a:spLocks noChangeArrowheads="1"/>
            </p:cNvSpPr>
            <p:nvPr/>
          </p:nvSpPr>
          <p:spPr bwMode="auto">
            <a:xfrm>
              <a:off x="6135688" y="5121275"/>
              <a:ext cx="7937" cy="15875"/>
            </a:xfrm>
            <a:custGeom>
              <a:avLst/>
              <a:gdLst>
                <a:gd name="T0" fmla="*/ 21 w 22"/>
                <a:gd name="T1" fmla="*/ 41 h 42"/>
                <a:gd name="T2" fmla="*/ 21 w 22"/>
                <a:gd name="T3" fmla="*/ 41 h 42"/>
                <a:gd name="T4" fmla="*/ 0 w 22"/>
                <a:gd name="T5" fmla="*/ 20 h 42"/>
                <a:gd name="T6" fmla="*/ 0 w 22"/>
                <a:gd name="T7" fmla="*/ 0 h 42"/>
                <a:gd name="T8" fmla="*/ 21 w 22"/>
                <a:gd name="T9" fmla="*/ 20 h 42"/>
                <a:gd name="T10" fmla="*/ 21 w 22"/>
                <a:gd name="T11" fmla="*/ 20 h 42"/>
                <a:gd name="T12" fmla="*/ 21 w 22"/>
                <a:gd name="T13" fmla="*/ 41 h 42"/>
              </a:gdLst>
              <a:ahLst/>
              <a:cxnLst>
                <a:cxn ang="0">
                  <a:pos x="T0" y="T1"/>
                </a:cxn>
                <a:cxn ang="0">
                  <a:pos x="T2" y="T3"/>
                </a:cxn>
                <a:cxn ang="0">
                  <a:pos x="T4" y="T5"/>
                </a:cxn>
                <a:cxn ang="0">
                  <a:pos x="T6" y="T7"/>
                </a:cxn>
                <a:cxn ang="0">
                  <a:pos x="T8" y="T9"/>
                </a:cxn>
                <a:cxn ang="0">
                  <a:pos x="T10" y="T11"/>
                </a:cxn>
                <a:cxn ang="0">
                  <a:pos x="T12" y="T13"/>
                </a:cxn>
              </a:cxnLst>
              <a:rect l="0" t="0" r="r" b="b"/>
              <a:pathLst>
                <a:path w="22" h="42">
                  <a:moveTo>
                    <a:pt x="21" y="41"/>
                  </a:moveTo>
                  <a:lnTo>
                    <a:pt x="21" y="41"/>
                  </a:lnTo>
                  <a:cubicBezTo>
                    <a:pt x="0" y="41"/>
                    <a:pt x="0" y="20"/>
                    <a:pt x="0" y="20"/>
                  </a:cubicBezTo>
                  <a:cubicBezTo>
                    <a:pt x="0" y="20"/>
                    <a:pt x="0" y="20"/>
                    <a:pt x="0" y="0"/>
                  </a:cubicBezTo>
                  <a:cubicBezTo>
                    <a:pt x="0" y="0"/>
                    <a:pt x="21" y="0"/>
                    <a:pt x="21" y="20"/>
                  </a:cubicBezTo>
                  <a:lnTo>
                    <a:pt x="21" y="20"/>
                  </a:lnTo>
                  <a:lnTo>
                    <a:pt x="21" y="41"/>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113" name="Freeform 112">
              <a:extLst>
                <a:ext uri="{FF2B5EF4-FFF2-40B4-BE49-F238E27FC236}">
                  <a16:creationId xmlns:a16="http://schemas.microsoft.com/office/drawing/2014/main" id="{FF17ACCC-566C-47A4-BC75-118CCF55233D}"/>
                </a:ext>
              </a:extLst>
            </p:cNvPr>
            <p:cNvSpPr>
              <a:spLocks noChangeArrowheads="1"/>
            </p:cNvSpPr>
            <p:nvPr/>
          </p:nvSpPr>
          <p:spPr bwMode="auto">
            <a:xfrm>
              <a:off x="6121400" y="5157788"/>
              <a:ext cx="7938" cy="15875"/>
            </a:xfrm>
            <a:custGeom>
              <a:avLst/>
              <a:gdLst>
                <a:gd name="T0" fmla="*/ 21 w 22"/>
                <a:gd name="T1" fmla="*/ 0 h 42"/>
                <a:gd name="T2" fmla="*/ 21 w 22"/>
                <a:gd name="T3" fmla="*/ 0 h 42"/>
                <a:gd name="T4" fmla="*/ 0 w 22"/>
                <a:gd name="T5" fmla="*/ 21 h 42"/>
                <a:gd name="T6" fmla="*/ 0 w 22"/>
                <a:gd name="T7" fmla="*/ 21 h 42"/>
                <a:gd name="T8" fmla="*/ 21 w 22"/>
                <a:gd name="T9" fmla="*/ 21 h 42"/>
                <a:gd name="T10" fmla="*/ 21 w 22"/>
                <a:gd name="T11" fmla="*/ 0 h 42"/>
              </a:gdLst>
              <a:ahLst/>
              <a:cxnLst>
                <a:cxn ang="0">
                  <a:pos x="T0" y="T1"/>
                </a:cxn>
                <a:cxn ang="0">
                  <a:pos x="T2" y="T3"/>
                </a:cxn>
                <a:cxn ang="0">
                  <a:pos x="T4" y="T5"/>
                </a:cxn>
                <a:cxn ang="0">
                  <a:pos x="T6" y="T7"/>
                </a:cxn>
                <a:cxn ang="0">
                  <a:pos x="T8" y="T9"/>
                </a:cxn>
                <a:cxn ang="0">
                  <a:pos x="T10" y="T11"/>
                </a:cxn>
              </a:cxnLst>
              <a:rect l="0" t="0" r="r" b="b"/>
              <a:pathLst>
                <a:path w="22" h="42">
                  <a:moveTo>
                    <a:pt x="21" y="0"/>
                  </a:moveTo>
                  <a:lnTo>
                    <a:pt x="21" y="0"/>
                  </a:lnTo>
                  <a:cubicBezTo>
                    <a:pt x="21" y="0"/>
                    <a:pt x="0" y="0"/>
                    <a:pt x="0" y="21"/>
                  </a:cubicBezTo>
                  <a:lnTo>
                    <a:pt x="0" y="21"/>
                  </a:lnTo>
                  <a:cubicBezTo>
                    <a:pt x="0" y="41"/>
                    <a:pt x="21" y="21"/>
                    <a:pt x="21" y="21"/>
                  </a:cubicBezTo>
                  <a:cubicBezTo>
                    <a:pt x="21" y="21"/>
                    <a:pt x="21" y="21"/>
                    <a:pt x="21" y="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114" name="Freeform 113">
              <a:extLst>
                <a:ext uri="{FF2B5EF4-FFF2-40B4-BE49-F238E27FC236}">
                  <a16:creationId xmlns:a16="http://schemas.microsoft.com/office/drawing/2014/main" id="{996C63B1-EAC6-4C53-9D38-04508F77441C}"/>
                </a:ext>
              </a:extLst>
            </p:cNvPr>
            <p:cNvSpPr>
              <a:spLocks noChangeArrowheads="1"/>
            </p:cNvSpPr>
            <p:nvPr/>
          </p:nvSpPr>
          <p:spPr bwMode="auto">
            <a:xfrm>
              <a:off x="5995988" y="5172075"/>
              <a:ext cx="7937" cy="7938"/>
            </a:xfrm>
            <a:custGeom>
              <a:avLst/>
              <a:gdLst>
                <a:gd name="T0" fmla="*/ 0 w 21"/>
                <a:gd name="T1" fmla="*/ 21 h 22"/>
                <a:gd name="T2" fmla="*/ 0 w 21"/>
                <a:gd name="T3" fmla="*/ 21 h 22"/>
                <a:gd name="T4" fmla="*/ 0 w 21"/>
                <a:gd name="T5" fmla="*/ 21 h 22"/>
                <a:gd name="T6" fmla="*/ 0 w 21"/>
                <a:gd name="T7" fmla="*/ 0 h 22"/>
                <a:gd name="T8" fmla="*/ 0 w 21"/>
                <a:gd name="T9" fmla="*/ 0 h 22"/>
                <a:gd name="T10" fmla="*/ 20 w 21"/>
                <a:gd name="T11" fmla="*/ 0 h 22"/>
                <a:gd name="T12" fmla="*/ 20 w 21"/>
                <a:gd name="T13" fmla="*/ 21 h 22"/>
                <a:gd name="T14" fmla="*/ 0 w 21"/>
                <a:gd name="T15" fmla="*/ 21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22">
                  <a:moveTo>
                    <a:pt x="0" y="21"/>
                  </a:moveTo>
                  <a:lnTo>
                    <a:pt x="0" y="21"/>
                  </a:lnTo>
                  <a:lnTo>
                    <a:pt x="0" y="21"/>
                  </a:lnTo>
                  <a:lnTo>
                    <a:pt x="0" y="0"/>
                  </a:lnTo>
                  <a:lnTo>
                    <a:pt x="0" y="0"/>
                  </a:lnTo>
                  <a:cubicBezTo>
                    <a:pt x="20" y="0"/>
                    <a:pt x="20" y="0"/>
                    <a:pt x="20" y="0"/>
                  </a:cubicBezTo>
                  <a:lnTo>
                    <a:pt x="20" y="21"/>
                  </a:lnTo>
                  <a:lnTo>
                    <a:pt x="0" y="21"/>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115" name="Freeform 114">
              <a:extLst>
                <a:ext uri="{FF2B5EF4-FFF2-40B4-BE49-F238E27FC236}">
                  <a16:creationId xmlns:a16="http://schemas.microsoft.com/office/drawing/2014/main" id="{8367598D-11A1-42E8-A62D-0DE680934B29}"/>
                </a:ext>
              </a:extLst>
            </p:cNvPr>
            <p:cNvSpPr>
              <a:spLocks noChangeArrowheads="1"/>
            </p:cNvSpPr>
            <p:nvPr/>
          </p:nvSpPr>
          <p:spPr bwMode="auto">
            <a:xfrm>
              <a:off x="6040438" y="5135563"/>
              <a:ext cx="15875" cy="15875"/>
            </a:xfrm>
            <a:custGeom>
              <a:avLst/>
              <a:gdLst>
                <a:gd name="T0" fmla="*/ 20 w 42"/>
                <a:gd name="T1" fmla="*/ 41 h 42"/>
                <a:gd name="T2" fmla="*/ 20 w 42"/>
                <a:gd name="T3" fmla="*/ 41 h 42"/>
                <a:gd name="T4" fmla="*/ 0 w 42"/>
                <a:gd name="T5" fmla="*/ 20 h 42"/>
                <a:gd name="T6" fmla="*/ 20 w 42"/>
                <a:gd name="T7" fmla="*/ 0 h 42"/>
                <a:gd name="T8" fmla="*/ 20 w 42"/>
                <a:gd name="T9" fmla="*/ 0 h 42"/>
                <a:gd name="T10" fmla="*/ 20 w 42"/>
                <a:gd name="T11" fmla="*/ 0 h 42"/>
                <a:gd name="T12" fmla="*/ 41 w 42"/>
                <a:gd name="T13" fmla="*/ 20 h 42"/>
                <a:gd name="T14" fmla="*/ 20 w 42"/>
                <a:gd name="T15" fmla="*/ 4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42">
                  <a:moveTo>
                    <a:pt x="20" y="41"/>
                  </a:moveTo>
                  <a:lnTo>
                    <a:pt x="20" y="41"/>
                  </a:lnTo>
                  <a:lnTo>
                    <a:pt x="0" y="20"/>
                  </a:lnTo>
                  <a:cubicBezTo>
                    <a:pt x="0" y="20"/>
                    <a:pt x="0" y="0"/>
                    <a:pt x="20" y="0"/>
                  </a:cubicBezTo>
                  <a:lnTo>
                    <a:pt x="20" y="0"/>
                  </a:lnTo>
                  <a:lnTo>
                    <a:pt x="20" y="0"/>
                  </a:lnTo>
                  <a:cubicBezTo>
                    <a:pt x="41" y="20"/>
                    <a:pt x="41" y="20"/>
                    <a:pt x="41" y="20"/>
                  </a:cubicBezTo>
                  <a:lnTo>
                    <a:pt x="20" y="41"/>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116" name="Freeform 115">
              <a:extLst>
                <a:ext uri="{FF2B5EF4-FFF2-40B4-BE49-F238E27FC236}">
                  <a16:creationId xmlns:a16="http://schemas.microsoft.com/office/drawing/2014/main" id="{D677298D-E9D5-45A1-85BE-06B452E79863}"/>
                </a:ext>
              </a:extLst>
            </p:cNvPr>
            <p:cNvSpPr>
              <a:spLocks noChangeArrowheads="1"/>
            </p:cNvSpPr>
            <p:nvPr/>
          </p:nvSpPr>
          <p:spPr bwMode="auto">
            <a:xfrm>
              <a:off x="6046788" y="5151438"/>
              <a:ext cx="7937" cy="7937"/>
            </a:xfrm>
            <a:custGeom>
              <a:avLst/>
              <a:gdLst>
                <a:gd name="T0" fmla="*/ 0 w 22"/>
                <a:gd name="T1" fmla="*/ 0 h 21"/>
                <a:gd name="T2" fmla="*/ 0 w 22"/>
                <a:gd name="T3" fmla="*/ 0 h 21"/>
                <a:gd name="T4" fmla="*/ 0 w 22"/>
                <a:gd name="T5" fmla="*/ 20 h 21"/>
                <a:gd name="T6" fmla="*/ 0 w 22"/>
                <a:gd name="T7" fmla="*/ 20 h 21"/>
                <a:gd name="T8" fmla="*/ 0 w 22"/>
                <a:gd name="T9" fmla="*/ 20 h 21"/>
                <a:gd name="T10" fmla="*/ 21 w 22"/>
                <a:gd name="T11" fmla="*/ 20 h 21"/>
                <a:gd name="T12" fmla="*/ 0 w 22"/>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22" h="21">
                  <a:moveTo>
                    <a:pt x="0" y="0"/>
                  </a:moveTo>
                  <a:lnTo>
                    <a:pt x="0" y="0"/>
                  </a:lnTo>
                  <a:lnTo>
                    <a:pt x="0" y="20"/>
                  </a:lnTo>
                  <a:lnTo>
                    <a:pt x="0" y="20"/>
                  </a:lnTo>
                  <a:lnTo>
                    <a:pt x="0" y="20"/>
                  </a:lnTo>
                  <a:cubicBezTo>
                    <a:pt x="21" y="20"/>
                    <a:pt x="21" y="20"/>
                    <a:pt x="21" y="20"/>
                  </a:cubicBezTo>
                  <a:cubicBezTo>
                    <a:pt x="21" y="0"/>
                    <a:pt x="0" y="0"/>
                    <a:pt x="0" y="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117" name="Freeform 116">
              <a:extLst>
                <a:ext uri="{FF2B5EF4-FFF2-40B4-BE49-F238E27FC236}">
                  <a16:creationId xmlns:a16="http://schemas.microsoft.com/office/drawing/2014/main" id="{5679B154-CB4F-437A-8170-C7EB8147BA9C}"/>
                </a:ext>
              </a:extLst>
            </p:cNvPr>
            <p:cNvSpPr>
              <a:spLocks noChangeArrowheads="1"/>
            </p:cNvSpPr>
            <p:nvPr/>
          </p:nvSpPr>
          <p:spPr bwMode="auto">
            <a:xfrm>
              <a:off x="6018213" y="5129213"/>
              <a:ext cx="7937" cy="15875"/>
            </a:xfrm>
            <a:custGeom>
              <a:avLst/>
              <a:gdLst>
                <a:gd name="T0" fmla="*/ 21 w 22"/>
                <a:gd name="T1" fmla="*/ 41 h 42"/>
                <a:gd name="T2" fmla="*/ 21 w 22"/>
                <a:gd name="T3" fmla="*/ 41 h 42"/>
                <a:gd name="T4" fmla="*/ 0 w 22"/>
                <a:gd name="T5" fmla="*/ 21 h 42"/>
                <a:gd name="T6" fmla="*/ 0 w 22"/>
                <a:gd name="T7" fmla="*/ 21 h 42"/>
                <a:gd name="T8" fmla="*/ 21 w 22"/>
                <a:gd name="T9" fmla="*/ 0 h 42"/>
                <a:gd name="T10" fmla="*/ 21 w 22"/>
                <a:gd name="T11" fmla="*/ 21 h 42"/>
                <a:gd name="T12" fmla="*/ 21 w 22"/>
                <a:gd name="T13" fmla="*/ 41 h 42"/>
              </a:gdLst>
              <a:ahLst/>
              <a:cxnLst>
                <a:cxn ang="0">
                  <a:pos x="T0" y="T1"/>
                </a:cxn>
                <a:cxn ang="0">
                  <a:pos x="T2" y="T3"/>
                </a:cxn>
                <a:cxn ang="0">
                  <a:pos x="T4" y="T5"/>
                </a:cxn>
                <a:cxn ang="0">
                  <a:pos x="T6" y="T7"/>
                </a:cxn>
                <a:cxn ang="0">
                  <a:pos x="T8" y="T9"/>
                </a:cxn>
                <a:cxn ang="0">
                  <a:pos x="T10" y="T11"/>
                </a:cxn>
                <a:cxn ang="0">
                  <a:pos x="T12" y="T13"/>
                </a:cxn>
              </a:cxnLst>
              <a:rect l="0" t="0" r="r" b="b"/>
              <a:pathLst>
                <a:path w="22" h="42">
                  <a:moveTo>
                    <a:pt x="21" y="41"/>
                  </a:moveTo>
                  <a:lnTo>
                    <a:pt x="21" y="41"/>
                  </a:lnTo>
                  <a:lnTo>
                    <a:pt x="0" y="21"/>
                  </a:lnTo>
                  <a:lnTo>
                    <a:pt x="0" y="21"/>
                  </a:lnTo>
                  <a:cubicBezTo>
                    <a:pt x="0" y="0"/>
                    <a:pt x="21" y="0"/>
                    <a:pt x="21" y="0"/>
                  </a:cubicBezTo>
                  <a:lnTo>
                    <a:pt x="21" y="21"/>
                  </a:lnTo>
                  <a:cubicBezTo>
                    <a:pt x="21" y="21"/>
                    <a:pt x="21" y="21"/>
                    <a:pt x="21" y="4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118" name="Freeform 117">
              <a:extLst>
                <a:ext uri="{FF2B5EF4-FFF2-40B4-BE49-F238E27FC236}">
                  <a16:creationId xmlns:a16="http://schemas.microsoft.com/office/drawing/2014/main" id="{A98116E5-1D28-47BA-BB76-BC5AD132B780}"/>
                </a:ext>
              </a:extLst>
            </p:cNvPr>
            <p:cNvSpPr>
              <a:spLocks noChangeArrowheads="1"/>
            </p:cNvSpPr>
            <p:nvPr/>
          </p:nvSpPr>
          <p:spPr bwMode="auto">
            <a:xfrm>
              <a:off x="5988050" y="4967288"/>
              <a:ext cx="7938" cy="7937"/>
            </a:xfrm>
            <a:custGeom>
              <a:avLst/>
              <a:gdLst>
                <a:gd name="T0" fmla="*/ 21 w 22"/>
                <a:gd name="T1" fmla="*/ 20 h 21"/>
                <a:gd name="T2" fmla="*/ 21 w 22"/>
                <a:gd name="T3" fmla="*/ 20 h 21"/>
                <a:gd name="T4" fmla="*/ 21 w 22"/>
                <a:gd name="T5" fmla="*/ 0 h 21"/>
                <a:gd name="T6" fmla="*/ 21 w 22"/>
                <a:gd name="T7" fmla="*/ 0 h 21"/>
                <a:gd name="T8" fmla="*/ 21 w 22"/>
                <a:gd name="T9" fmla="*/ 0 h 21"/>
                <a:gd name="T10" fmla="*/ 0 w 22"/>
                <a:gd name="T11" fmla="*/ 20 h 21"/>
                <a:gd name="T12" fmla="*/ 21 w 22"/>
                <a:gd name="T13" fmla="*/ 20 h 21"/>
              </a:gdLst>
              <a:ahLst/>
              <a:cxnLst>
                <a:cxn ang="0">
                  <a:pos x="T0" y="T1"/>
                </a:cxn>
                <a:cxn ang="0">
                  <a:pos x="T2" y="T3"/>
                </a:cxn>
                <a:cxn ang="0">
                  <a:pos x="T4" y="T5"/>
                </a:cxn>
                <a:cxn ang="0">
                  <a:pos x="T6" y="T7"/>
                </a:cxn>
                <a:cxn ang="0">
                  <a:pos x="T8" y="T9"/>
                </a:cxn>
                <a:cxn ang="0">
                  <a:pos x="T10" y="T11"/>
                </a:cxn>
                <a:cxn ang="0">
                  <a:pos x="T12" y="T13"/>
                </a:cxn>
              </a:cxnLst>
              <a:rect l="0" t="0" r="r" b="b"/>
              <a:pathLst>
                <a:path w="22" h="21">
                  <a:moveTo>
                    <a:pt x="21" y="20"/>
                  </a:moveTo>
                  <a:lnTo>
                    <a:pt x="21" y="20"/>
                  </a:lnTo>
                  <a:lnTo>
                    <a:pt x="21" y="0"/>
                  </a:lnTo>
                  <a:lnTo>
                    <a:pt x="21" y="0"/>
                  </a:lnTo>
                  <a:lnTo>
                    <a:pt x="21" y="0"/>
                  </a:lnTo>
                  <a:cubicBezTo>
                    <a:pt x="0" y="0"/>
                    <a:pt x="0" y="0"/>
                    <a:pt x="0" y="20"/>
                  </a:cubicBezTo>
                  <a:lnTo>
                    <a:pt x="21" y="2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119" name="Freeform 118">
              <a:extLst>
                <a:ext uri="{FF2B5EF4-FFF2-40B4-BE49-F238E27FC236}">
                  <a16:creationId xmlns:a16="http://schemas.microsoft.com/office/drawing/2014/main" id="{972845FE-61AD-436B-8F3F-84B34400CEAB}"/>
                </a:ext>
              </a:extLst>
            </p:cNvPr>
            <p:cNvSpPr>
              <a:spLocks noChangeArrowheads="1"/>
            </p:cNvSpPr>
            <p:nvPr/>
          </p:nvSpPr>
          <p:spPr bwMode="auto">
            <a:xfrm>
              <a:off x="5965825" y="4789488"/>
              <a:ext cx="236538" cy="361950"/>
            </a:xfrm>
            <a:custGeom>
              <a:avLst/>
              <a:gdLst>
                <a:gd name="T0" fmla="*/ 656 w 657"/>
                <a:gd name="T1" fmla="*/ 695 h 1004"/>
                <a:gd name="T2" fmla="*/ 656 w 657"/>
                <a:gd name="T3" fmla="*/ 798 h 1004"/>
                <a:gd name="T4" fmla="*/ 635 w 657"/>
                <a:gd name="T5" fmla="*/ 798 h 1004"/>
                <a:gd name="T6" fmla="*/ 594 w 657"/>
                <a:gd name="T7" fmla="*/ 798 h 1004"/>
                <a:gd name="T8" fmla="*/ 553 w 657"/>
                <a:gd name="T9" fmla="*/ 777 h 1004"/>
                <a:gd name="T10" fmla="*/ 553 w 657"/>
                <a:gd name="T11" fmla="*/ 818 h 1004"/>
                <a:gd name="T12" fmla="*/ 553 w 657"/>
                <a:gd name="T13" fmla="*/ 859 h 1004"/>
                <a:gd name="T14" fmla="*/ 512 w 657"/>
                <a:gd name="T15" fmla="*/ 839 h 1004"/>
                <a:gd name="T16" fmla="*/ 492 w 657"/>
                <a:gd name="T17" fmla="*/ 818 h 1004"/>
                <a:gd name="T18" fmla="*/ 451 w 657"/>
                <a:gd name="T19" fmla="*/ 818 h 1004"/>
                <a:gd name="T20" fmla="*/ 430 w 657"/>
                <a:gd name="T21" fmla="*/ 839 h 1004"/>
                <a:gd name="T22" fmla="*/ 430 w 657"/>
                <a:gd name="T23" fmla="*/ 859 h 1004"/>
                <a:gd name="T24" fmla="*/ 430 w 657"/>
                <a:gd name="T25" fmla="*/ 900 h 1004"/>
                <a:gd name="T26" fmla="*/ 410 w 657"/>
                <a:gd name="T27" fmla="*/ 880 h 1004"/>
                <a:gd name="T28" fmla="*/ 430 w 657"/>
                <a:gd name="T29" fmla="*/ 900 h 1004"/>
                <a:gd name="T30" fmla="*/ 389 w 657"/>
                <a:gd name="T31" fmla="*/ 941 h 1004"/>
                <a:gd name="T32" fmla="*/ 369 w 657"/>
                <a:gd name="T33" fmla="*/ 900 h 1004"/>
                <a:gd name="T34" fmla="*/ 348 w 657"/>
                <a:gd name="T35" fmla="*/ 900 h 1004"/>
                <a:gd name="T36" fmla="*/ 348 w 657"/>
                <a:gd name="T37" fmla="*/ 941 h 1004"/>
                <a:gd name="T38" fmla="*/ 307 w 657"/>
                <a:gd name="T39" fmla="*/ 962 h 1004"/>
                <a:gd name="T40" fmla="*/ 287 w 657"/>
                <a:gd name="T41" fmla="*/ 1003 h 1004"/>
                <a:gd name="T42" fmla="*/ 266 w 657"/>
                <a:gd name="T43" fmla="*/ 962 h 1004"/>
                <a:gd name="T44" fmla="*/ 246 w 657"/>
                <a:gd name="T45" fmla="*/ 921 h 1004"/>
                <a:gd name="T46" fmla="*/ 266 w 657"/>
                <a:gd name="T47" fmla="*/ 900 h 1004"/>
                <a:gd name="T48" fmla="*/ 246 w 657"/>
                <a:gd name="T49" fmla="*/ 859 h 1004"/>
                <a:gd name="T50" fmla="*/ 205 w 657"/>
                <a:gd name="T51" fmla="*/ 839 h 1004"/>
                <a:gd name="T52" fmla="*/ 184 w 657"/>
                <a:gd name="T53" fmla="*/ 777 h 1004"/>
                <a:gd name="T54" fmla="*/ 184 w 657"/>
                <a:gd name="T55" fmla="*/ 757 h 1004"/>
                <a:gd name="T56" fmla="*/ 205 w 657"/>
                <a:gd name="T57" fmla="*/ 695 h 1004"/>
                <a:gd name="T58" fmla="*/ 205 w 657"/>
                <a:gd name="T59" fmla="*/ 656 h 1004"/>
                <a:gd name="T60" fmla="*/ 246 w 657"/>
                <a:gd name="T61" fmla="*/ 656 h 1004"/>
                <a:gd name="T62" fmla="*/ 225 w 657"/>
                <a:gd name="T63" fmla="*/ 635 h 1004"/>
                <a:gd name="T64" fmla="*/ 164 w 657"/>
                <a:gd name="T65" fmla="*/ 614 h 1004"/>
                <a:gd name="T66" fmla="*/ 143 w 657"/>
                <a:gd name="T67" fmla="*/ 532 h 1004"/>
                <a:gd name="T68" fmla="*/ 102 w 657"/>
                <a:gd name="T69" fmla="*/ 450 h 1004"/>
                <a:gd name="T70" fmla="*/ 41 w 657"/>
                <a:gd name="T71" fmla="*/ 430 h 1004"/>
                <a:gd name="T72" fmla="*/ 41 w 657"/>
                <a:gd name="T73" fmla="*/ 389 h 1004"/>
                <a:gd name="T74" fmla="*/ 123 w 657"/>
                <a:gd name="T75" fmla="*/ 410 h 1004"/>
                <a:gd name="T76" fmla="*/ 143 w 657"/>
                <a:gd name="T77" fmla="*/ 368 h 1004"/>
                <a:gd name="T78" fmla="*/ 102 w 657"/>
                <a:gd name="T79" fmla="*/ 348 h 1004"/>
                <a:gd name="T80" fmla="*/ 82 w 657"/>
                <a:gd name="T81" fmla="*/ 307 h 1004"/>
                <a:gd name="T82" fmla="*/ 0 w 657"/>
                <a:gd name="T83" fmla="*/ 225 h 1004"/>
                <a:gd name="T84" fmla="*/ 20 w 657"/>
                <a:gd name="T85" fmla="*/ 225 h 1004"/>
                <a:gd name="T86" fmla="*/ 0 w 657"/>
                <a:gd name="T87" fmla="*/ 184 h 1004"/>
                <a:gd name="T88" fmla="*/ 41 w 657"/>
                <a:gd name="T89" fmla="*/ 122 h 1004"/>
                <a:gd name="T90" fmla="*/ 61 w 657"/>
                <a:gd name="T91" fmla="*/ 82 h 1004"/>
                <a:gd name="T92" fmla="*/ 102 w 657"/>
                <a:gd name="T93" fmla="*/ 61 h 1004"/>
                <a:gd name="T94" fmla="*/ 164 w 657"/>
                <a:gd name="T95" fmla="*/ 61 h 1004"/>
                <a:gd name="T96" fmla="*/ 205 w 657"/>
                <a:gd name="T97" fmla="*/ 40 h 1004"/>
                <a:gd name="T98" fmla="*/ 225 w 657"/>
                <a:gd name="T99" fmla="*/ 20 h 1004"/>
                <a:gd name="T100" fmla="*/ 246 w 657"/>
                <a:gd name="T101" fmla="*/ 0 h 1004"/>
                <a:gd name="T102" fmla="*/ 307 w 657"/>
                <a:gd name="T103" fmla="*/ 61 h 1004"/>
                <a:gd name="T104" fmla="*/ 369 w 657"/>
                <a:gd name="T105" fmla="*/ 143 h 1004"/>
                <a:gd name="T106" fmla="*/ 451 w 657"/>
                <a:gd name="T107" fmla="*/ 184 h 1004"/>
                <a:gd name="T108" fmla="*/ 492 w 657"/>
                <a:gd name="T109" fmla="*/ 246 h 1004"/>
                <a:gd name="T110" fmla="*/ 533 w 657"/>
                <a:gd name="T111" fmla="*/ 286 h 1004"/>
                <a:gd name="T112" fmla="*/ 553 w 657"/>
                <a:gd name="T113" fmla="*/ 348 h 1004"/>
                <a:gd name="T114" fmla="*/ 533 w 657"/>
                <a:gd name="T115" fmla="*/ 430 h 1004"/>
                <a:gd name="T116" fmla="*/ 574 w 657"/>
                <a:gd name="T117" fmla="*/ 471 h 1004"/>
                <a:gd name="T118" fmla="*/ 574 w 657"/>
                <a:gd name="T119" fmla="*/ 532 h 1004"/>
                <a:gd name="T120" fmla="*/ 594 w 657"/>
                <a:gd name="T121" fmla="*/ 553 h 1004"/>
                <a:gd name="T122" fmla="*/ 635 w 657"/>
                <a:gd name="T123" fmla="*/ 63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7" h="1004">
                  <a:moveTo>
                    <a:pt x="656" y="695"/>
                  </a:moveTo>
                  <a:lnTo>
                    <a:pt x="656" y="695"/>
                  </a:lnTo>
                  <a:cubicBezTo>
                    <a:pt x="656" y="695"/>
                    <a:pt x="656" y="736"/>
                    <a:pt x="656" y="757"/>
                  </a:cubicBezTo>
                  <a:cubicBezTo>
                    <a:pt x="656" y="777"/>
                    <a:pt x="656" y="777"/>
                    <a:pt x="656" y="798"/>
                  </a:cubicBezTo>
                  <a:cubicBezTo>
                    <a:pt x="656" y="798"/>
                    <a:pt x="656" y="798"/>
                    <a:pt x="635" y="798"/>
                  </a:cubicBezTo>
                  <a:cubicBezTo>
                    <a:pt x="635" y="818"/>
                    <a:pt x="635" y="818"/>
                    <a:pt x="635" y="798"/>
                  </a:cubicBezTo>
                  <a:cubicBezTo>
                    <a:pt x="615" y="798"/>
                    <a:pt x="615" y="798"/>
                    <a:pt x="615" y="798"/>
                  </a:cubicBezTo>
                  <a:lnTo>
                    <a:pt x="594" y="798"/>
                  </a:lnTo>
                  <a:cubicBezTo>
                    <a:pt x="594" y="798"/>
                    <a:pt x="594" y="777"/>
                    <a:pt x="574" y="777"/>
                  </a:cubicBezTo>
                  <a:cubicBezTo>
                    <a:pt x="574" y="777"/>
                    <a:pt x="574" y="777"/>
                    <a:pt x="553" y="777"/>
                  </a:cubicBezTo>
                  <a:lnTo>
                    <a:pt x="553" y="798"/>
                  </a:lnTo>
                  <a:lnTo>
                    <a:pt x="553" y="818"/>
                  </a:lnTo>
                  <a:cubicBezTo>
                    <a:pt x="553" y="818"/>
                    <a:pt x="574" y="839"/>
                    <a:pt x="553" y="839"/>
                  </a:cubicBezTo>
                  <a:cubicBezTo>
                    <a:pt x="553" y="859"/>
                    <a:pt x="553" y="859"/>
                    <a:pt x="553" y="859"/>
                  </a:cubicBezTo>
                  <a:cubicBezTo>
                    <a:pt x="533" y="859"/>
                    <a:pt x="533" y="859"/>
                    <a:pt x="533" y="859"/>
                  </a:cubicBezTo>
                  <a:cubicBezTo>
                    <a:pt x="512" y="859"/>
                    <a:pt x="512" y="859"/>
                    <a:pt x="512" y="839"/>
                  </a:cubicBezTo>
                  <a:lnTo>
                    <a:pt x="492" y="839"/>
                  </a:lnTo>
                  <a:lnTo>
                    <a:pt x="492" y="818"/>
                  </a:lnTo>
                  <a:cubicBezTo>
                    <a:pt x="471" y="818"/>
                    <a:pt x="471" y="818"/>
                    <a:pt x="451" y="818"/>
                  </a:cubicBezTo>
                  <a:lnTo>
                    <a:pt x="451" y="818"/>
                  </a:lnTo>
                  <a:lnTo>
                    <a:pt x="430" y="839"/>
                  </a:lnTo>
                  <a:lnTo>
                    <a:pt x="430" y="839"/>
                  </a:lnTo>
                  <a:cubicBezTo>
                    <a:pt x="410" y="839"/>
                    <a:pt x="410" y="859"/>
                    <a:pt x="410" y="859"/>
                  </a:cubicBezTo>
                  <a:cubicBezTo>
                    <a:pt x="430" y="859"/>
                    <a:pt x="430" y="859"/>
                    <a:pt x="430" y="859"/>
                  </a:cubicBezTo>
                  <a:cubicBezTo>
                    <a:pt x="430" y="859"/>
                    <a:pt x="430" y="880"/>
                    <a:pt x="451" y="880"/>
                  </a:cubicBezTo>
                  <a:cubicBezTo>
                    <a:pt x="451" y="880"/>
                    <a:pt x="430" y="880"/>
                    <a:pt x="430" y="900"/>
                  </a:cubicBezTo>
                  <a:lnTo>
                    <a:pt x="430" y="880"/>
                  </a:lnTo>
                  <a:cubicBezTo>
                    <a:pt x="410" y="880"/>
                    <a:pt x="410" y="880"/>
                    <a:pt x="410" y="880"/>
                  </a:cubicBezTo>
                  <a:lnTo>
                    <a:pt x="410" y="900"/>
                  </a:lnTo>
                  <a:lnTo>
                    <a:pt x="430" y="900"/>
                  </a:lnTo>
                  <a:cubicBezTo>
                    <a:pt x="430" y="921"/>
                    <a:pt x="410" y="941"/>
                    <a:pt x="410" y="941"/>
                  </a:cubicBezTo>
                  <a:lnTo>
                    <a:pt x="389" y="941"/>
                  </a:lnTo>
                  <a:cubicBezTo>
                    <a:pt x="389" y="941"/>
                    <a:pt x="369" y="941"/>
                    <a:pt x="369" y="921"/>
                  </a:cubicBezTo>
                  <a:cubicBezTo>
                    <a:pt x="369" y="921"/>
                    <a:pt x="369" y="921"/>
                    <a:pt x="369" y="900"/>
                  </a:cubicBezTo>
                  <a:cubicBezTo>
                    <a:pt x="389" y="900"/>
                    <a:pt x="389" y="900"/>
                    <a:pt x="369" y="900"/>
                  </a:cubicBezTo>
                  <a:lnTo>
                    <a:pt x="348" y="900"/>
                  </a:lnTo>
                  <a:cubicBezTo>
                    <a:pt x="348" y="900"/>
                    <a:pt x="348" y="900"/>
                    <a:pt x="348" y="921"/>
                  </a:cubicBezTo>
                  <a:cubicBezTo>
                    <a:pt x="348" y="921"/>
                    <a:pt x="348" y="921"/>
                    <a:pt x="348" y="941"/>
                  </a:cubicBezTo>
                  <a:lnTo>
                    <a:pt x="328" y="941"/>
                  </a:lnTo>
                  <a:cubicBezTo>
                    <a:pt x="328" y="941"/>
                    <a:pt x="328" y="962"/>
                    <a:pt x="307" y="962"/>
                  </a:cubicBezTo>
                  <a:lnTo>
                    <a:pt x="307" y="982"/>
                  </a:lnTo>
                  <a:lnTo>
                    <a:pt x="287" y="1003"/>
                  </a:lnTo>
                  <a:lnTo>
                    <a:pt x="266" y="982"/>
                  </a:lnTo>
                  <a:lnTo>
                    <a:pt x="266" y="962"/>
                  </a:lnTo>
                  <a:cubicBezTo>
                    <a:pt x="246" y="941"/>
                    <a:pt x="246" y="941"/>
                    <a:pt x="246" y="941"/>
                  </a:cubicBezTo>
                  <a:lnTo>
                    <a:pt x="246" y="921"/>
                  </a:lnTo>
                  <a:lnTo>
                    <a:pt x="266" y="921"/>
                  </a:lnTo>
                  <a:cubicBezTo>
                    <a:pt x="266" y="921"/>
                    <a:pt x="266" y="921"/>
                    <a:pt x="266" y="900"/>
                  </a:cubicBezTo>
                  <a:cubicBezTo>
                    <a:pt x="266" y="900"/>
                    <a:pt x="266" y="900"/>
                    <a:pt x="246" y="900"/>
                  </a:cubicBezTo>
                  <a:cubicBezTo>
                    <a:pt x="246" y="900"/>
                    <a:pt x="246" y="880"/>
                    <a:pt x="246" y="859"/>
                  </a:cubicBezTo>
                  <a:cubicBezTo>
                    <a:pt x="225" y="859"/>
                    <a:pt x="225" y="859"/>
                    <a:pt x="225" y="839"/>
                  </a:cubicBezTo>
                  <a:cubicBezTo>
                    <a:pt x="205" y="839"/>
                    <a:pt x="205" y="839"/>
                    <a:pt x="205" y="839"/>
                  </a:cubicBezTo>
                  <a:cubicBezTo>
                    <a:pt x="184" y="839"/>
                    <a:pt x="184" y="818"/>
                    <a:pt x="184" y="818"/>
                  </a:cubicBezTo>
                  <a:cubicBezTo>
                    <a:pt x="184" y="798"/>
                    <a:pt x="184" y="798"/>
                    <a:pt x="184" y="777"/>
                  </a:cubicBezTo>
                  <a:lnTo>
                    <a:pt x="184" y="777"/>
                  </a:lnTo>
                  <a:cubicBezTo>
                    <a:pt x="184" y="757"/>
                    <a:pt x="184" y="757"/>
                    <a:pt x="184" y="757"/>
                  </a:cubicBezTo>
                  <a:cubicBezTo>
                    <a:pt x="184" y="736"/>
                    <a:pt x="205" y="736"/>
                    <a:pt x="205" y="736"/>
                  </a:cubicBezTo>
                  <a:cubicBezTo>
                    <a:pt x="205" y="716"/>
                    <a:pt x="205" y="716"/>
                    <a:pt x="205" y="695"/>
                  </a:cubicBezTo>
                  <a:cubicBezTo>
                    <a:pt x="205" y="695"/>
                    <a:pt x="184" y="695"/>
                    <a:pt x="184" y="675"/>
                  </a:cubicBezTo>
                  <a:cubicBezTo>
                    <a:pt x="184" y="675"/>
                    <a:pt x="184" y="656"/>
                    <a:pt x="205" y="656"/>
                  </a:cubicBezTo>
                  <a:lnTo>
                    <a:pt x="225" y="656"/>
                  </a:lnTo>
                  <a:lnTo>
                    <a:pt x="246" y="656"/>
                  </a:lnTo>
                  <a:cubicBezTo>
                    <a:pt x="246" y="656"/>
                    <a:pt x="246" y="656"/>
                    <a:pt x="246" y="635"/>
                  </a:cubicBezTo>
                  <a:lnTo>
                    <a:pt x="225" y="635"/>
                  </a:lnTo>
                  <a:cubicBezTo>
                    <a:pt x="225" y="635"/>
                    <a:pt x="205" y="635"/>
                    <a:pt x="184" y="635"/>
                  </a:cubicBezTo>
                  <a:cubicBezTo>
                    <a:pt x="184" y="635"/>
                    <a:pt x="184" y="614"/>
                    <a:pt x="164" y="614"/>
                  </a:cubicBezTo>
                  <a:cubicBezTo>
                    <a:pt x="164" y="594"/>
                    <a:pt x="143" y="594"/>
                    <a:pt x="143" y="574"/>
                  </a:cubicBezTo>
                  <a:cubicBezTo>
                    <a:pt x="143" y="574"/>
                    <a:pt x="143" y="553"/>
                    <a:pt x="143" y="532"/>
                  </a:cubicBezTo>
                  <a:cubicBezTo>
                    <a:pt x="123" y="532"/>
                    <a:pt x="123" y="512"/>
                    <a:pt x="123" y="492"/>
                  </a:cubicBezTo>
                  <a:cubicBezTo>
                    <a:pt x="123" y="492"/>
                    <a:pt x="102" y="471"/>
                    <a:pt x="102" y="450"/>
                  </a:cubicBezTo>
                  <a:cubicBezTo>
                    <a:pt x="82" y="450"/>
                    <a:pt x="61" y="450"/>
                    <a:pt x="61" y="450"/>
                  </a:cubicBezTo>
                  <a:lnTo>
                    <a:pt x="41" y="430"/>
                  </a:lnTo>
                  <a:lnTo>
                    <a:pt x="41" y="410"/>
                  </a:lnTo>
                  <a:cubicBezTo>
                    <a:pt x="41" y="389"/>
                    <a:pt x="41" y="389"/>
                    <a:pt x="41" y="389"/>
                  </a:cubicBezTo>
                  <a:cubicBezTo>
                    <a:pt x="61" y="389"/>
                    <a:pt x="82" y="389"/>
                    <a:pt x="82" y="389"/>
                  </a:cubicBezTo>
                  <a:cubicBezTo>
                    <a:pt x="102" y="389"/>
                    <a:pt x="102" y="410"/>
                    <a:pt x="123" y="410"/>
                  </a:cubicBezTo>
                  <a:cubicBezTo>
                    <a:pt x="123" y="410"/>
                    <a:pt x="143" y="410"/>
                    <a:pt x="143" y="389"/>
                  </a:cubicBezTo>
                  <a:lnTo>
                    <a:pt x="143" y="368"/>
                  </a:lnTo>
                  <a:cubicBezTo>
                    <a:pt x="143" y="368"/>
                    <a:pt x="123" y="368"/>
                    <a:pt x="102" y="368"/>
                  </a:cubicBezTo>
                  <a:cubicBezTo>
                    <a:pt x="102" y="348"/>
                    <a:pt x="102" y="348"/>
                    <a:pt x="102" y="348"/>
                  </a:cubicBezTo>
                  <a:cubicBezTo>
                    <a:pt x="102" y="328"/>
                    <a:pt x="82" y="328"/>
                    <a:pt x="82" y="328"/>
                  </a:cubicBezTo>
                  <a:lnTo>
                    <a:pt x="82" y="307"/>
                  </a:lnTo>
                  <a:cubicBezTo>
                    <a:pt x="61" y="286"/>
                    <a:pt x="41" y="286"/>
                    <a:pt x="20" y="266"/>
                  </a:cubicBezTo>
                  <a:cubicBezTo>
                    <a:pt x="20" y="266"/>
                    <a:pt x="0" y="246"/>
                    <a:pt x="0" y="225"/>
                  </a:cubicBezTo>
                  <a:lnTo>
                    <a:pt x="0" y="204"/>
                  </a:lnTo>
                  <a:lnTo>
                    <a:pt x="20" y="225"/>
                  </a:lnTo>
                  <a:lnTo>
                    <a:pt x="20" y="204"/>
                  </a:lnTo>
                  <a:cubicBezTo>
                    <a:pt x="20" y="204"/>
                    <a:pt x="0" y="204"/>
                    <a:pt x="0" y="184"/>
                  </a:cubicBezTo>
                  <a:cubicBezTo>
                    <a:pt x="0" y="184"/>
                    <a:pt x="0" y="164"/>
                    <a:pt x="20" y="164"/>
                  </a:cubicBezTo>
                  <a:cubicBezTo>
                    <a:pt x="20" y="143"/>
                    <a:pt x="41" y="143"/>
                    <a:pt x="41" y="122"/>
                  </a:cubicBezTo>
                  <a:lnTo>
                    <a:pt x="41" y="102"/>
                  </a:lnTo>
                  <a:lnTo>
                    <a:pt x="61" y="82"/>
                  </a:lnTo>
                  <a:lnTo>
                    <a:pt x="82" y="82"/>
                  </a:lnTo>
                  <a:lnTo>
                    <a:pt x="102" y="61"/>
                  </a:lnTo>
                  <a:cubicBezTo>
                    <a:pt x="123" y="61"/>
                    <a:pt x="143" y="61"/>
                    <a:pt x="143" y="61"/>
                  </a:cubicBezTo>
                  <a:cubicBezTo>
                    <a:pt x="143" y="61"/>
                    <a:pt x="164" y="82"/>
                    <a:pt x="164" y="61"/>
                  </a:cubicBezTo>
                  <a:cubicBezTo>
                    <a:pt x="184" y="61"/>
                    <a:pt x="184" y="61"/>
                    <a:pt x="184" y="61"/>
                  </a:cubicBezTo>
                  <a:cubicBezTo>
                    <a:pt x="184" y="61"/>
                    <a:pt x="205" y="61"/>
                    <a:pt x="205" y="40"/>
                  </a:cubicBezTo>
                  <a:lnTo>
                    <a:pt x="225" y="40"/>
                  </a:lnTo>
                  <a:lnTo>
                    <a:pt x="225" y="20"/>
                  </a:lnTo>
                  <a:cubicBezTo>
                    <a:pt x="225" y="20"/>
                    <a:pt x="225" y="20"/>
                    <a:pt x="246" y="0"/>
                  </a:cubicBezTo>
                  <a:lnTo>
                    <a:pt x="246" y="0"/>
                  </a:lnTo>
                  <a:cubicBezTo>
                    <a:pt x="266" y="20"/>
                    <a:pt x="266" y="20"/>
                    <a:pt x="287" y="40"/>
                  </a:cubicBezTo>
                  <a:lnTo>
                    <a:pt x="307" y="61"/>
                  </a:lnTo>
                  <a:cubicBezTo>
                    <a:pt x="307" y="82"/>
                    <a:pt x="328" y="102"/>
                    <a:pt x="328" y="102"/>
                  </a:cubicBezTo>
                  <a:cubicBezTo>
                    <a:pt x="328" y="102"/>
                    <a:pt x="348" y="122"/>
                    <a:pt x="369" y="143"/>
                  </a:cubicBezTo>
                  <a:lnTo>
                    <a:pt x="410" y="164"/>
                  </a:lnTo>
                  <a:cubicBezTo>
                    <a:pt x="430" y="164"/>
                    <a:pt x="430" y="184"/>
                    <a:pt x="451" y="184"/>
                  </a:cubicBezTo>
                  <a:cubicBezTo>
                    <a:pt x="451" y="204"/>
                    <a:pt x="451" y="225"/>
                    <a:pt x="471" y="225"/>
                  </a:cubicBezTo>
                  <a:cubicBezTo>
                    <a:pt x="471" y="246"/>
                    <a:pt x="471" y="246"/>
                    <a:pt x="492" y="246"/>
                  </a:cubicBezTo>
                  <a:cubicBezTo>
                    <a:pt x="492" y="246"/>
                    <a:pt x="492" y="246"/>
                    <a:pt x="512" y="246"/>
                  </a:cubicBezTo>
                  <a:cubicBezTo>
                    <a:pt x="512" y="266"/>
                    <a:pt x="533" y="266"/>
                    <a:pt x="533" y="286"/>
                  </a:cubicBezTo>
                  <a:cubicBezTo>
                    <a:pt x="533" y="286"/>
                    <a:pt x="533" y="307"/>
                    <a:pt x="553" y="307"/>
                  </a:cubicBezTo>
                  <a:cubicBezTo>
                    <a:pt x="553" y="328"/>
                    <a:pt x="553" y="328"/>
                    <a:pt x="553" y="348"/>
                  </a:cubicBezTo>
                  <a:lnTo>
                    <a:pt x="533" y="368"/>
                  </a:lnTo>
                  <a:cubicBezTo>
                    <a:pt x="533" y="389"/>
                    <a:pt x="533" y="410"/>
                    <a:pt x="533" y="430"/>
                  </a:cubicBezTo>
                  <a:lnTo>
                    <a:pt x="553" y="450"/>
                  </a:lnTo>
                  <a:cubicBezTo>
                    <a:pt x="553" y="450"/>
                    <a:pt x="574" y="450"/>
                    <a:pt x="574" y="471"/>
                  </a:cubicBezTo>
                  <a:lnTo>
                    <a:pt x="574" y="492"/>
                  </a:lnTo>
                  <a:cubicBezTo>
                    <a:pt x="574" y="492"/>
                    <a:pt x="574" y="512"/>
                    <a:pt x="574" y="532"/>
                  </a:cubicBezTo>
                  <a:cubicBezTo>
                    <a:pt x="574" y="532"/>
                    <a:pt x="574" y="532"/>
                    <a:pt x="574" y="553"/>
                  </a:cubicBezTo>
                  <a:lnTo>
                    <a:pt x="594" y="553"/>
                  </a:lnTo>
                  <a:lnTo>
                    <a:pt x="594" y="574"/>
                  </a:lnTo>
                  <a:cubicBezTo>
                    <a:pt x="615" y="574"/>
                    <a:pt x="635" y="614"/>
                    <a:pt x="635" y="635"/>
                  </a:cubicBezTo>
                  <a:cubicBezTo>
                    <a:pt x="635" y="635"/>
                    <a:pt x="656" y="675"/>
                    <a:pt x="656" y="695"/>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120" name="Freeform 119">
              <a:extLst>
                <a:ext uri="{FF2B5EF4-FFF2-40B4-BE49-F238E27FC236}">
                  <a16:creationId xmlns:a16="http://schemas.microsoft.com/office/drawing/2014/main" id="{4EF88BCE-8543-4F12-A721-7E0D28214C63}"/>
                </a:ext>
              </a:extLst>
            </p:cNvPr>
            <p:cNvSpPr>
              <a:spLocks noChangeArrowheads="1"/>
            </p:cNvSpPr>
            <p:nvPr/>
          </p:nvSpPr>
          <p:spPr bwMode="auto">
            <a:xfrm>
              <a:off x="3606800" y="3786188"/>
              <a:ext cx="1703388" cy="849312"/>
            </a:xfrm>
            <a:custGeom>
              <a:avLst/>
              <a:gdLst>
                <a:gd name="T0" fmla="*/ 41 w 4733"/>
                <a:gd name="T1" fmla="*/ 676 h 2358"/>
                <a:gd name="T2" fmla="*/ 225 w 4733"/>
                <a:gd name="T3" fmla="*/ 615 h 2358"/>
                <a:gd name="T4" fmla="*/ 266 w 4733"/>
                <a:gd name="T5" fmla="*/ 554 h 2358"/>
                <a:gd name="T6" fmla="*/ 389 w 4733"/>
                <a:gd name="T7" fmla="*/ 410 h 2358"/>
                <a:gd name="T8" fmla="*/ 553 w 4733"/>
                <a:gd name="T9" fmla="*/ 348 h 2358"/>
                <a:gd name="T10" fmla="*/ 717 w 4733"/>
                <a:gd name="T11" fmla="*/ 390 h 2358"/>
                <a:gd name="T12" fmla="*/ 921 w 4733"/>
                <a:gd name="T13" fmla="*/ 512 h 2358"/>
                <a:gd name="T14" fmla="*/ 1167 w 4733"/>
                <a:gd name="T15" fmla="*/ 492 h 2358"/>
                <a:gd name="T16" fmla="*/ 1351 w 4733"/>
                <a:gd name="T17" fmla="*/ 492 h 2358"/>
                <a:gd name="T18" fmla="*/ 1351 w 4733"/>
                <a:gd name="T19" fmla="*/ 348 h 2358"/>
                <a:gd name="T20" fmla="*/ 1249 w 4733"/>
                <a:gd name="T21" fmla="*/ 205 h 2358"/>
                <a:gd name="T22" fmla="*/ 1289 w 4733"/>
                <a:gd name="T23" fmla="*/ 82 h 2358"/>
                <a:gd name="T24" fmla="*/ 1433 w 4733"/>
                <a:gd name="T25" fmla="*/ 41 h 2358"/>
                <a:gd name="T26" fmla="*/ 1720 w 4733"/>
                <a:gd name="T27" fmla="*/ 102 h 2358"/>
                <a:gd name="T28" fmla="*/ 1884 w 4733"/>
                <a:gd name="T29" fmla="*/ 226 h 2358"/>
                <a:gd name="T30" fmla="*/ 2130 w 4733"/>
                <a:gd name="T31" fmla="*/ 369 h 2358"/>
                <a:gd name="T32" fmla="*/ 2355 w 4733"/>
                <a:gd name="T33" fmla="*/ 308 h 2358"/>
                <a:gd name="T34" fmla="*/ 2622 w 4733"/>
                <a:gd name="T35" fmla="*/ 348 h 2358"/>
                <a:gd name="T36" fmla="*/ 2786 w 4733"/>
                <a:gd name="T37" fmla="*/ 410 h 2358"/>
                <a:gd name="T38" fmla="*/ 2970 w 4733"/>
                <a:gd name="T39" fmla="*/ 512 h 2358"/>
                <a:gd name="T40" fmla="*/ 3257 w 4733"/>
                <a:gd name="T41" fmla="*/ 512 h 2358"/>
                <a:gd name="T42" fmla="*/ 3441 w 4733"/>
                <a:gd name="T43" fmla="*/ 410 h 2358"/>
                <a:gd name="T44" fmla="*/ 3544 w 4733"/>
                <a:gd name="T45" fmla="*/ 328 h 2358"/>
                <a:gd name="T46" fmla="*/ 3728 w 4733"/>
                <a:gd name="T47" fmla="*/ 246 h 2358"/>
                <a:gd name="T48" fmla="*/ 3872 w 4733"/>
                <a:gd name="T49" fmla="*/ 287 h 2358"/>
                <a:gd name="T50" fmla="*/ 4015 w 4733"/>
                <a:gd name="T51" fmla="*/ 328 h 2358"/>
                <a:gd name="T52" fmla="*/ 3974 w 4733"/>
                <a:gd name="T53" fmla="*/ 512 h 2358"/>
                <a:gd name="T54" fmla="*/ 4015 w 4733"/>
                <a:gd name="T55" fmla="*/ 594 h 2358"/>
                <a:gd name="T56" fmla="*/ 3994 w 4733"/>
                <a:gd name="T57" fmla="*/ 778 h 2358"/>
                <a:gd name="T58" fmla="*/ 4118 w 4733"/>
                <a:gd name="T59" fmla="*/ 820 h 2358"/>
                <a:gd name="T60" fmla="*/ 4199 w 4733"/>
                <a:gd name="T61" fmla="*/ 758 h 2358"/>
                <a:gd name="T62" fmla="*/ 4302 w 4733"/>
                <a:gd name="T63" fmla="*/ 778 h 2358"/>
                <a:gd name="T64" fmla="*/ 4404 w 4733"/>
                <a:gd name="T65" fmla="*/ 697 h 2358"/>
                <a:gd name="T66" fmla="*/ 4568 w 4733"/>
                <a:gd name="T67" fmla="*/ 799 h 2358"/>
                <a:gd name="T68" fmla="*/ 4712 w 4733"/>
                <a:gd name="T69" fmla="*/ 963 h 2358"/>
                <a:gd name="T70" fmla="*/ 4568 w 4733"/>
                <a:gd name="T71" fmla="*/ 984 h 2358"/>
                <a:gd name="T72" fmla="*/ 4486 w 4733"/>
                <a:gd name="T73" fmla="*/ 1045 h 2358"/>
                <a:gd name="T74" fmla="*/ 4384 w 4733"/>
                <a:gd name="T75" fmla="*/ 1066 h 2358"/>
                <a:gd name="T76" fmla="*/ 4281 w 4733"/>
                <a:gd name="T77" fmla="*/ 1168 h 2358"/>
                <a:gd name="T78" fmla="*/ 4240 w 4733"/>
                <a:gd name="T79" fmla="*/ 1312 h 2358"/>
                <a:gd name="T80" fmla="*/ 4097 w 4733"/>
                <a:gd name="T81" fmla="*/ 1414 h 2358"/>
                <a:gd name="T82" fmla="*/ 4015 w 4733"/>
                <a:gd name="T83" fmla="*/ 1537 h 2358"/>
                <a:gd name="T84" fmla="*/ 3851 w 4733"/>
                <a:gd name="T85" fmla="*/ 1516 h 2358"/>
                <a:gd name="T86" fmla="*/ 3728 w 4733"/>
                <a:gd name="T87" fmla="*/ 1475 h 2358"/>
                <a:gd name="T88" fmla="*/ 3810 w 4733"/>
                <a:gd name="T89" fmla="*/ 1721 h 2358"/>
                <a:gd name="T90" fmla="*/ 3769 w 4733"/>
                <a:gd name="T91" fmla="*/ 1906 h 2358"/>
                <a:gd name="T92" fmla="*/ 3646 w 4733"/>
                <a:gd name="T93" fmla="*/ 2070 h 2358"/>
                <a:gd name="T94" fmla="*/ 3380 w 4733"/>
                <a:gd name="T95" fmla="*/ 2131 h 2358"/>
                <a:gd name="T96" fmla="*/ 3093 w 4733"/>
                <a:gd name="T97" fmla="*/ 2233 h 2358"/>
                <a:gd name="T98" fmla="*/ 2868 w 4733"/>
                <a:gd name="T99" fmla="*/ 2295 h 2358"/>
                <a:gd name="T100" fmla="*/ 2581 w 4733"/>
                <a:gd name="T101" fmla="*/ 2254 h 2358"/>
                <a:gd name="T102" fmla="*/ 2171 w 4733"/>
                <a:gd name="T103" fmla="*/ 2151 h 2358"/>
                <a:gd name="T104" fmla="*/ 1761 w 4733"/>
                <a:gd name="T105" fmla="*/ 2172 h 2358"/>
                <a:gd name="T106" fmla="*/ 1495 w 4733"/>
                <a:gd name="T107" fmla="*/ 2090 h 2358"/>
                <a:gd name="T108" fmla="*/ 1351 w 4733"/>
                <a:gd name="T109" fmla="*/ 1803 h 2358"/>
                <a:gd name="T110" fmla="*/ 1187 w 4733"/>
                <a:gd name="T111" fmla="*/ 1721 h 2358"/>
                <a:gd name="T112" fmla="*/ 1023 w 4733"/>
                <a:gd name="T113" fmla="*/ 1619 h 2358"/>
                <a:gd name="T114" fmla="*/ 614 w 4733"/>
                <a:gd name="T115" fmla="*/ 1578 h 2358"/>
                <a:gd name="T116" fmla="*/ 614 w 4733"/>
                <a:gd name="T117" fmla="*/ 1312 h 2358"/>
                <a:gd name="T118" fmla="*/ 471 w 4733"/>
                <a:gd name="T119" fmla="*/ 1106 h 2358"/>
                <a:gd name="T120" fmla="*/ 287 w 4733"/>
                <a:gd name="T121" fmla="*/ 1024 h 2358"/>
                <a:gd name="T122" fmla="*/ 41 w 4733"/>
                <a:gd name="T123" fmla="*/ 922 h 2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733" h="2358">
                  <a:moveTo>
                    <a:pt x="0" y="758"/>
                  </a:moveTo>
                  <a:lnTo>
                    <a:pt x="0" y="758"/>
                  </a:lnTo>
                  <a:cubicBezTo>
                    <a:pt x="0" y="738"/>
                    <a:pt x="0" y="738"/>
                    <a:pt x="0" y="738"/>
                  </a:cubicBezTo>
                  <a:cubicBezTo>
                    <a:pt x="0" y="717"/>
                    <a:pt x="20" y="697"/>
                    <a:pt x="20" y="697"/>
                  </a:cubicBezTo>
                  <a:cubicBezTo>
                    <a:pt x="20" y="697"/>
                    <a:pt x="41" y="697"/>
                    <a:pt x="41" y="676"/>
                  </a:cubicBezTo>
                  <a:cubicBezTo>
                    <a:pt x="61" y="676"/>
                    <a:pt x="82" y="697"/>
                    <a:pt x="102" y="697"/>
                  </a:cubicBezTo>
                  <a:lnTo>
                    <a:pt x="123" y="676"/>
                  </a:lnTo>
                  <a:lnTo>
                    <a:pt x="143" y="656"/>
                  </a:lnTo>
                  <a:cubicBezTo>
                    <a:pt x="143" y="636"/>
                    <a:pt x="164" y="636"/>
                    <a:pt x="184" y="636"/>
                  </a:cubicBezTo>
                  <a:cubicBezTo>
                    <a:pt x="184" y="636"/>
                    <a:pt x="205" y="636"/>
                    <a:pt x="225" y="615"/>
                  </a:cubicBezTo>
                  <a:lnTo>
                    <a:pt x="225" y="594"/>
                  </a:lnTo>
                  <a:cubicBezTo>
                    <a:pt x="225" y="574"/>
                    <a:pt x="205" y="554"/>
                    <a:pt x="205" y="533"/>
                  </a:cubicBezTo>
                  <a:lnTo>
                    <a:pt x="205" y="512"/>
                  </a:lnTo>
                  <a:cubicBezTo>
                    <a:pt x="225" y="512"/>
                    <a:pt x="246" y="512"/>
                    <a:pt x="246" y="512"/>
                  </a:cubicBezTo>
                  <a:cubicBezTo>
                    <a:pt x="266" y="512"/>
                    <a:pt x="266" y="554"/>
                    <a:pt x="266" y="554"/>
                  </a:cubicBezTo>
                  <a:cubicBezTo>
                    <a:pt x="287" y="554"/>
                    <a:pt x="287" y="554"/>
                    <a:pt x="307" y="533"/>
                  </a:cubicBezTo>
                  <a:cubicBezTo>
                    <a:pt x="307" y="533"/>
                    <a:pt x="307" y="492"/>
                    <a:pt x="307" y="472"/>
                  </a:cubicBezTo>
                  <a:lnTo>
                    <a:pt x="307" y="451"/>
                  </a:lnTo>
                  <a:cubicBezTo>
                    <a:pt x="328" y="430"/>
                    <a:pt x="348" y="430"/>
                    <a:pt x="348" y="430"/>
                  </a:cubicBezTo>
                  <a:cubicBezTo>
                    <a:pt x="369" y="430"/>
                    <a:pt x="389" y="430"/>
                    <a:pt x="389" y="410"/>
                  </a:cubicBezTo>
                  <a:cubicBezTo>
                    <a:pt x="410" y="410"/>
                    <a:pt x="410" y="390"/>
                    <a:pt x="410" y="390"/>
                  </a:cubicBezTo>
                  <a:cubicBezTo>
                    <a:pt x="430" y="390"/>
                    <a:pt x="450" y="369"/>
                    <a:pt x="471" y="369"/>
                  </a:cubicBezTo>
                  <a:cubicBezTo>
                    <a:pt x="471" y="369"/>
                    <a:pt x="492" y="369"/>
                    <a:pt x="512" y="369"/>
                  </a:cubicBezTo>
                  <a:lnTo>
                    <a:pt x="553" y="369"/>
                  </a:lnTo>
                  <a:lnTo>
                    <a:pt x="553" y="348"/>
                  </a:lnTo>
                  <a:lnTo>
                    <a:pt x="574" y="328"/>
                  </a:lnTo>
                  <a:cubicBezTo>
                    <a:pt x="594" y="348"/>
                    <a:pt x="594" y="348"/>
                    <a:pt x="614" y="348"/>
                  </a:cubicBezTo>
                  <a:cubicBezTo>
                    <a:pt x="614" y="369"/>
                    <a:pt x="614" y="369"/>
                    <a:pt x="635" y="390"/>
                  </a:cubicBezTo>
                  <a:lnTo>
                    <a:pt x="656" y="390"/>
                  </a:lnTo>
                  <a:cubicBezTo>
                    <a:pt x="676" y="390"/>
                    <a:pt x="696" y="390"/>
                    <a:pt x="717" y="390"/>
                  </a:cubicBezTo>
                  <a:cubicBezTo>
                    <a:pt x="717" y="390"/>
                    <a:pt x="738" y="369"/>
                    <a:pt x="758" y="369"/>
                  </a:cubicBezTo>
                  <a:cubicBezTo>
                    <a:pt x="758" y="369"/>
                    <a:pt x="798" y="369"/>
                    <a:pt x="798" y="390"/>
                  </a:cubicBezTo>
                  <a:cubicBezTo>
                    <a:pt x="819" y="390"/>
                    <a:pt x="819" y="430"/>
                    <a:pt x="839" y="430"/>
                  </a:cubicBezTo>
                  <a:cubicBezTo>
                    <a:pt x="839" y="451"/>
                    <a:pt x="859" y="451"/>
                    <a:pt x="859" y="472"/>
                  </a:cubicBezTo>
                  <a:cubicBezTo>
                    <a:pt x="880" y="472"/>
                    <a:pt x="901" y="512"/>
                    <a:pt x="921" y="512"/>
                  </a:cubicBezTo>
                  <a:lnTo>
                    <a:pt x="962" y="533"/>
                  </a:lnTo>
                  <a:cubicBezTo>
                    <a:pt x="983" y="533"/>
                    <a:pt x="1023" y="533"/>
                    <a:pt x="1044" y="533"/>
                  </a:cubicBezTo>
                  <a:cubicBezTo>
                    <a:pt x="1044" y="533"/>
                    <a:pt x="1065" y="533"/>
                    <a:pt x="1085" y="533"/>
                  </a:cubicBezTo>
                  <a:cubicBezTo>
                    <a:pt x="1085" y="533"/>
                    <a:pt x="1105" y="512"/>
                    <a:pt x="1105" y="492"/>
                  </a:cubicBezTo>
                  <a:cubicBezTo>
                    <a:pt x="1105" y="492"/>
                    <a:pt x="1147" y="492"/>
                    <a:pt x="1167" y="492"/>
                  </a:cubicBezTo>
                  <a:cubicBezTo>
                    <a:pt x="1167" y="492"/>
                    <a:pt x="1187" y="512"/>
                    <a:pt x="1207" y="512"/>
                  </a:cubicBezTo>
                  <a:cubicBezTo>
                    <a:pt x="1207" y="512"/>
                    <a:pt x="1228" y="533"/>
                    <a:pt x="1249" y="533"/>
                  </a:cubicBezTo>
                  <a:cubicBezTo>
                    <a:pt x="1249" y="533"/>
                    <a:pt x="1269" y="533"/>
                    <a:pt x="1289" y="533"/>
                  </a:cubicBezTo>
                  <a:cubicBezTo>
                    <a:pt x="1289" y="533"/>
                    <a:pt x="1310" y="512"/>
                    <a:pt x="1331" y="512"/>
                  </a:cubicBezTo>
                  <a:cubicBezTo>
                    <a:pt x="1331" y="492"/>
                    <a:pt x="1351" y="492"/>
                    <a:pt x="1351" y="492"/>
                  </a:cubicBezTo>
                  <a:cubicBezTo>
                    <a:pt x="1351" y="472"/>
                    <a:pt x="1371" y="472"/>
                    <a:pt x="1371" y="451"/>
                  </a:cubicBezTo>
                  <a:lnTo>
                    <a:pt x="1371" y="430"/>
                  </a:lnTo>
                  <a:cubicBezTo>
                    <a:pt x="1371" y="410"/>
                    <a:pt x="1371" y="410"/>
                    <a:pt x="1371" y="410"/>
                  </a:cubicBezTo>
                  <a:cubicBezTo>
                    <a:pt x="1371" y="390"/>
                    <a:pt x="1371" y="369"/>
                    <a:pt x="1371" y="369"/>
                  </a:cubicBezTo>
                  <a:cubicBezTo>
                    <a:pt x="1351" y="369"/>
                    <a:pt x="1351" y="348"/>
                    <a:pt x="1351" y="348"/>
                  </a:cubicBezTo>
                  <a:lnTo>
                    <a:pt x="1331" y="328"/>
                  </a:lnTo>
                  <a:cubicBezTo>
                    <a:pt x="1331" y="328"/>
                    <a:pt x="1310" y="308"/>
                    <a:pt x="1310" y="287"/>
                  </a:cubicBezTo>
                  <a:lnTo>
                    <a:pt x="1289" y="266"/>
                  </a:lnTo>
                  <a:cubicBezTo>
                    <a:pt x="1289" y="246"/>
                    <a:pt x="1289" y="226"/>
                    <a:pt x="1269" y="226"/>
                  </a:cubicBezTo>
                  <a:cubicBezTo>
                    <a:pt x="1269" y="205"/>
                    <a:pt x="1269" y="205"/>
                    <a:pt x="1249" y="205"/>
                  </a:cubicBezTo>
                  <a:lnTo>
                    <a:pt x="1269" y="184"/>
                  </a:lnTo>
                  <a:lnTo>
                    <a:pt x="1269" y="164"/>
                  </a:lnTo>
                  <a:lnTo>
                    <a:pt x="1269" y="144"/>
                  </a:lnTo>
                  <a:cubicBezTo>
                    <a:pt x="1289" y="144"/>
                    <a:pt x="1289" y="123"/>
                    <a:pt x="1289" y="123"/>
                  </a:cubicBezTo>
                  <a:cubicBezTo>
                    <a:pt x="1289" y="102"/>
                    <a:pt x="1289" y="82"/>
                    <a:pt x="1289" y="82"/>
                  </a:cubicBezTo>
                  <a:cubicBezTo>
                    <a:pt x="1289" y="82"/>
                    <a:pt x="1310" y="62"/>
                    <a:pt x="1331" y="62"/>
                  </a:cubicBezTo>
                  <a:cubicBezTo>
                    <a:pt x="1331" y="41"/>
                    <a:pt x="1331" y="41"/>
                    <a:pt x="1351" y="21"/>
                  </a:cubicBezTo>
                  <a:cubicBezTo>
                    <a:pt x="1351" y="21"/>
                    <a:pt x="1331" y="0"/>
                    <a:pt x="1351" y="0"/>
                  </a:cubicBezTo>
                  <a:cubicBezTo>
                    <a:pt x="1351" y="0"/>
                    <a:pt x="1371" y="21"/>
                    <a:pt x="1392" y="21"/>
                  </a:cubicBezTo>
                  <a:lnTo>
                    <a:pt x="1433" y="41"/>
                  </a:lnTo>
                  <a:cubicBezTo>
                    <a:pt x="1453" y="41"/>
                    <a:pt x="1474" y="62"/>
                    <a:pt x="1474" y="82"/>
                  </a:cubicBezTo>
                  <a:cubicBezTo>
                    <a:pt x="1495" y="82"/>
                    <a:pt x="1515" y="62"/>
                    <a:pt x="1535" y="62"/>
                  </a:cubicBezTo>
                  <a:cubicBezTo>
                    <a:pt x="1556" y="62"/>
                    <a:pt x="1597" y="62"/>
                    <a:pt x="1597" y="62"/>
                  </a:cubicBezTo>
                  <a:cubicBezTo>
                    <a:pt x="1617" y="62"/>
                    <a:pt x="1638" y="82"/>
                    <a:pt x="1638" y="82"/>
                  </a:cubicBezTo>
                  <a:cubicBezTo>
                    <a:pt x="1659" y="82"/>
                    <a:pt x="1699" y="102"/>
                    <a:pt x="1720" y="102"/>
                  </a:cubicBezTo>
                  <a:cubicBezTo>
                    <a:pt x="1720" y="102"/>
                    <a:pt x="1761" y="102"/>
                    <a:pt x="1781" y="102"/>
                  </a:cubicBezTo>
                  <a:cubicBezTo>
                    <a:pt x="1781" y="102"/>
                    <a:pt x="1802" y="102"/>
                    <a:pt x="1823" y="123"/>
                  </a:cubicBezTo>
                  <a:lnTo>
                    <a:pt x="1843" y="144"/>
                  </a:lnTo>
                  <a:cubicBezTo>
                    <a:pt x="1843" y="164"/>
                    <a:pt x="1843" y="184"/>
                    <a:pt x="1843" y="205"/>
                  </a:cubicBezTo>
                  <a:cubicBezTo>
                    <a:pt x="1843" y="205"/>
                    <a:pt x="1863" y="226"/>
                    <a:pt x="1884" y="226"/>
                  </a:cubicBezTo>
                  <a:cubicBezTo>
                    <a:pt x="1884" y="246"/>
                    <a:pt x="1905" y="266"/>
                    <a:pt x="1905" y="287"/>
                  </a:cubicBezTo>
                  <a:cubicBezTo>
                    <a:pt x="1925" y="308"/>
                    <a:pt x="1945" y="328"/>
                    <a:pt x="1966" y="348"/>
                  </a:cubicBezTo>
                  <a:lnTo>
                    <a:pt x="2007" y="348"/>
                  </a:lnTo>
                  <a:cubicBezTo>
                    <a:pt x="2027" y="348"/>
                    <a:pt x="2048" y="348"/>
                    <a:pt x="2068" y="348"/>
                  </a:cubicBezTo>
                  <a:cubicBezTo>
                    <a:pt x="2089" y="348"/>
                    <a:pt x="2109" y="369"/>
                    <a:pt x="2130" y="369"/>
                  </a:cubicBezTo>
                  <a:cubicBezTo>
                    <a:pt x="2150" y="390"/>
                    <a:pt x="2171" y="390"/>
                    <a:pt x="2171" y="390"/>
                  </a:cubicBezTo>
                  <a:cubicBezTo>
                    <a:pt x="2191" y="390"/>
                    <a:pt x="2212" y="390"/>
                    <a:pt x="2232" y="390"/>
                  </a:cubicBezTo>
                  <a:cubicBezTo>
                    <a:pt x="2253" y="390"/>
                    <a:pt x="2253" y="348"/>
                    <a:pt x="2253" y="348"/>
                  </a:cubicBezTo>
                  <a:cubicBezTo>
                    <a:pt x="2273" y="348"/>
                    <a:pt x="2273" y="328"/>
                    <a:pt x="2294" y="328"/>
                  </a:cubicBezTo>
                  <a:cubicBezTo>
                    <a:pt x="2314" y="328"/>
                    <a:pt x="2335" y="308"/>
                    <a:pt x="2355" y="308"/>
                  </a:cubicBezTo>
                  <a:cubicBezTo>
                    <a:pt x="2376" y="308"/>
                    <a:pt x="2376" y="308"/>
                    <a:pt x="2396" y="308"/>
                  </a:cubicBezTo>
                  <a:cubicBezTo>
                    <a:pt x="2417" y="308"/>
                    <a:pt x="2437" y="308"/>
                    <a:pt x="2458" y="308"/>
                  </a:cubicBezTo>
                  <a:cubicBezTo>
                    <a:pt x="2478" y="308"/>
                    <a:pt x="2499" y="308"/>
                    <a:pt x="2499" y="308"/>
                  </a:cubicBezTo>
                  <a:cubicBezTo>
                    <a:pt x="2519" y="308"/>
                    <a:pt x="2540" y="328"/>
                    <a:pt x="2540" y="328"/>
                  </a:cubicBezTo>
                  <a:cubicBezTo>
                    <a:pt x="2560" y="348"/>
                    <a:pt x="2601" y="328"/>
                    <a:pt x="2622" y="348"/>
                  </a:cubicBezTo>
                  <a:cubicBezTo>
                    <a:pt x="2622" y="348"/>
                    <a:pt x="2642" y="348"/>
                    <a:pt x="2663" y="348"/>
                  </a:cubicBezTo>
                  <a:lnTo>
                    <a:pt x="2683" y="369"/>
                  </a:lnTo>
                  <a:cubicBezTo>
                    <a:pt x="2683" y="390"/>
                    <a:pt x="2704" y="390"/>
                    <a:pt x="2704" y="390"/>
                  </a:cubicBezTo>
                  <a:cubicBezTo>
                    <a:pt x="2724" y="390"/>
                    <a:pt x="2744" y="390"/>
                    <a:pt x="2744" y="390"/>
                  </a:cubicBezTo>
                  <a:cubicBezTo>
                    <a:pt x="2744" y="410"/>
                    <a:pt x="2765" y="410"/>
                    <a:pt x="2786" y="410"/>
                  </a:cubicBezTo>
                  <a:cubicBezTo>
                    <a:pt x="2786" y="430"/>
                    <a:pt x="2786" y="451"/>
                    <a:pt x="2806" y="451"/>
                  </a:cubicBezTo>
                  <a:cubicBezTo>
                    <a:pt x="2806" y="472"/>
                    <a:pt x="2826" y="472"/>
                    <a:pt x="2847" y="472"/>
                  </a:cubicBezTo>
                  <a:lnTo>
                    <a:pt x="2868" y="492"/>
                  </a:lnTo>
                  <a:cubicBezTo>
                    <a:pt x="2888" y="512"/>
                    <a:pt x="2929" y="512"/>
                    <a:pt x="2929" y="512"/>
                  </a:cubicBezTo>
                  <a:cubicBezTo>
                    <a:pt x="2950" y="512"/>
                    <a:pt x="2970" y="512"/>
                    <a:pt x="2970" y="512"/>
                  </a:cubicBezTo>
                  <a:cubicBezTo>
                    <a:pt x="2990" y="512"/>
                    <a:pt x="3011" y="512"/>
                    <a:pt x="3011" y="512"/>
                  </a:cubicBezTo>
                  <a:cubicBezTo>
                    <a:pt x="3032" y="512"/>
                    <a:pt x="3052" y="512"/>
                    <a:pt x="3052" y="533"/>
                  </a:cubicBezTo>
                  <a:cubicBezTo>
                    <a:pt x="3072" y="533"/>
                    <a:pt x="3114" y="533"/>
                    <a:pt x="3134" y="533"/>
                  </a:cubicBezTo>
                  <a:cubicBezTo>
                    <a:pt x="3154" y="533"/>
                    <a:pt x="3175" y="533"/>
                    <a:pt x="3196" y="533"/>
                  </a:cubicBezTo>
                  <a:cubicBezTo>
                    <a:pt x="3216" y="533"/>
                    <a:pt x="3236" y="512"/>
                    <a:pt x="3257" y="512"/>
                  </a:cubicBezTo>
                  <a:lnTo>
                    <a:pt x="3278" y="492"/>
                  </a:lnTo>
                  <a:cubicBezTo>
                    <a:pt x="3278" y="472"/>
                    <a:pt x="3298" y="472"/>
                    <a:pt x="3318" y="451"/>
                  </a:cubicBezTo>
                  <a:cubicBezTo>
                    <a:pt x="3318" y="451"/>
                    <a:pt x="3339" y="451"/>
                    <a:pt x="3360" y="451"/>
                  </a:cubicBezTo>
                  <a:cubicBezTo>
                    <a:pt x="3360" y="451"/>
                    <a:pt x="3380" y="451"/>
                    <a:pt x="3400" y="451"/>
                  </a:cubicBezTo>
                  <a:cubicBezTo>
                    <a:pt x="3400" y="430"/>
                    <a:pt x="3421" y="430"/>
                    <a:pt x="3441" y="410"/>
                  </a:cubicBezTo>
                  <a:lnTo>
                    <a:pt x="3441" y="390"/>
                  </a:lnTo>
                  <a:cubicBezTo>
                    <a:pt x="3462" y="390"/>
                    <a:pt x="3482" y="410"/>
                    <a:pt x="3502" y="410"/>
                  </a:cubicBezTo>
                  <a:cubicBezTo>
                    <a:pt x="3502" y="410"/>
                    <a:pt x="3523" y="410"/>
                    <a:pt x="3544" y="410"/>
                  </a:cubicBezTo>
                  <a:cubicBezTo>
                    <a:pt x="3544" y="390"/>
                    <a:pt x="3544" y="369"/>
                    <a:pt x="3544" y="369"/>
                  </a:cubicBezTo>
                  <a:cubicBezTo>
                    <a:pt x="3544" y="348"/>
                    <a:pt x="3544" y="328"/>
                    <a:pt x="3544" y="328"/>
                  </a:cubicBezTo>
                  <a:cubicBezTo>
                    <a:pt x="3544" y="308"/>
                    <a:pt x="3544" y="308"/>
                    <a:pt x="3564" y="287"/>
                  </a:cubicBezTo>
                  <a:cubicBezTo>
                    <a:pt x="3564" y="287"/>
                    <a:pt x="3584" y="266"/>
                    <a:pt x="3605" y="266"/>
                  </a:cubicBezTo>
                  <a:cubicBezTo>
                    <a:pt x="3605" y="246"/>
                    <a:pt x="3646" y="246"/>
                    <a:pt x="3666" y="226"/>
                  </a:cubicBezTo>
                  <a:lnTo>
                    <a:pt x="3687" y="226"/>
                  </a:lnTo>
                  <a:cubicBezTo>
                    <a:pt x="3708" y="226"/>
                    <a:pt x="3728" y="226"/>
                    <a:pt x="3728" y="246"/>
                  </a:cubicBezTo>
                  <a:lnTo>
                    <a:pt x="3728" y="266"/>
                  </a:lnTo>
                  <a:cubicBezTo>
                    <a:pt x="3748" y="266"/>
                    <a:pt x="3769" y="287"/>
                    <a:pt x="3769" y="287"/>
                  </a:cubicBezTo>
                  <a:cubicBezTo>
                    <a:pt x="3790" y="308"/>
                    <a:pt x="3810" y="308"/>
                    <a:pt x="3810" y="308"/>
                  </a:cubicBezTo>
                  <a:cubicBezTo>
                    <a:pt x="3830" y="308"/>
                    <a:pt x="3851" y="328"/>
                    <a:pt x="3851" y="308"/>
                  </a:cubicBezTo>
                  <a:cubicBezTo>
                    <a:pt x="3851" y="308"/>
                    <a:pt x="3872" y="308"/>
                    <a:pt x="3872" y="287"/>
                  </a:cubicBezTo>
                  <a:cubicBezTo>
                    <a:pt x="3892" y="287"/>
                    <a:pt x="3912" y="266"/>
                    <a:pt x="3912" y="266"/>
                  </a:cubicBezTo>
                  <a:cubicBezTo>
                    <a:pt x="3912" y="266"/>
                    <a:pt x="3933" y="266"/>
                    <a:pt x="3954" y="266"/>
                  </a:cubicBezTo>
                  <a:cubicBezTo>
                    <a:pt x="3954" y="266"/>
                    <a:pt x="3974" y="287"/>
                    <a:pt x="3974" y="308"/>
                  </a:cubicBezTo>
                  <a:cubicBezTo>
                    <a:pt x="3994" y="308"/>
                    <a:pt x="3994" y="328"/>
                    <a:pt x="4015" y="328"/>
                  </a:cubicBezTo>
                  <a:lnTo>
                    <a:pt x="4015" y="328"/>
                  </a:lnTo>
                  <a:cubicBezTo>
                    <a:pt x="3994" y="328"/>
                    <a:pt x="3994" y="348"/>
                    <a:pt x="3994" y="348"/>
                  </a:cubicBezTo>
                  <a:lnTo>
                    <a:pt x="3994" y="390"/>
                  </a:lnTo>
                  <a:cubicBezTo>
                    <a:pt x="3994" y="410"/>
                    <a:pt x="3994" y="410"/>
                    <a:pt x="3994" y="430"/>
                  </a:cubicBezTo>
                  <a:lnTo>
                    <a:pt x="3994" y="472"/>
                  </a:lnTo>
                  <a:cubicBezTo>
                    <a:pt x="3994" y="492"/>
                    <a:pt x="3974" y="512"/>
                    <a:pt x="3974" y="512"/>
                  </a:cubicBezTo>
                  <a:lnTo>
                    <a:pt x="3974" y="533"/>
                  </a:lnTo>
                  <a:cubicBezTo>
                    <a:pt x="3994" y="554"/>
                    <a:pt x="3994" y="533"/>
                    <a:pt x="4015" y="554"/>
                  </a:cubicBezTo>
                  <a:lnTo>
                    <a:pt x="4015" y="554"/>
                  </a:lnTo>
                  <a:cubicBezTo>
                    <a:pt x="4036" y="574"/>
                    <a:pt x="4036" y="574"/>
                    <a:pt x="4015" y="594"/>
                  </a:cubicBezTo>
                  <a:cubicBezTo>
                    <a:pt x="4015" y="594"/>
                    <a:pt x="4015" y="574"/>
                    <a:pt x="4015" y="594"/>
                  </a:cubicBezTo>
                  <a:cubicBezTo>
                    <a:pt x="3994" y="594"/>
                    <a:pt x="3994" y="594"/>
                    <a:pt x="3994" y="594"/>
                  </a:cubicBezTo>
                  <a:cubicBezTo>
                    <a:pt x="3974" y="615"/>
                    <a:pt x="3974" y="636"/>
                    <a:pt x="3974" y="656"/>
                  </a:cubicBezTo>
                  <a:cubicBezTo>
                    <a:pt x="3974" y="656"/>
                    <a:pt x="3994" y="676"/>
                    <a:pt x="3994" y="697"/>
                  </a:cubicBezTo>
                  <a:cubicBezTo>
                    <a:pt x="3994" y="697"/>
                    <a:pt x="3994" y="738"/>
                    <a:pt x="3994" y="758"/>
                  </a:cubicBezTo>
                  <a:lnTo>
                    <a:pt x="3994" y="778"/>
                  </a:lnTo>
                  <a:cubicBezTo>
                    <a:pt x="4015" y="799"/>
                    <a:pt x="4015" y="799"/>
                    <a:pt x="4036" y="799"/>
                  </a:cubicBezTo>
                  <a:lnTo>
                    <a:pt x="4036" y="799"/>
                  </a:lnTo>
                  <a:cubicBezTo>
                    <a:pt x="4056" y="820"/>
                    <a:pt x="4056" y="840"/>
                    <a:pt x="4076" y="840"/>
                  </a:cubicBezTo>
                  <a:cubicBezTo>
                    <a:pt x="4076" y="840"/>
                    <a:pt x="4076" y="840"/>
                    <a:pt x="4097" y="840"/>
                  </a:cubicBezTo>
                  <a:lnTo>
                    <a:pt x="4118" y="820"/>
                  </a:lnTo>
                  <a:lnTo>
                    <a:pt x="4118" y="799"/>
                  </a:lnTo>
                  <a:cubicBezTo>
                    <a:pt x="4118" y="799"/>
                    <a:pt x="4118" y="778"/>
                    <a:pt x="4138" y="778"/>
                  </a:cubicBezTo>
                  <a:cubicBezTo>
                    <a:pt x="4138" y="778"/>
                    <a:pt x="4138" y="778"/>
                    <a:pt x="4158" y="778"/>
                  </a:cubicBezTo>
                  <a:lnTo>
                    <a:pt x="4179" y="778"/>
                  </a:lnTo>
                  <a:lnTo>
                    <a:pt x="4199" y="758"/>
                  </a:lnTo>
                  <a:lnTo>
                    <a:pt x="4220" y="758"/>
                  </a:lnTo>
                  <a:lnTo>
                    <a:pt x="4240" y="758"/>
                  </a:lnTo>
                  <a:cubicBezTo>
                    <a:pt x="4261" y="778"/>
                    <a:pt x="4261" y="799"/>
                    <a:pt x="4261" y="799"/>
                  </a:cubicBezTo>
                  <a:cubicBezTo>
                    <a:pt x="4281" y="799"/>
                    <a:pt x="4281" y="799"/>
                    <a:pt x="4281" y="799"/>
                  </a:cubicBezTo>
                  <a:cubicBezTo>
                    <a:pt x="4302" y="799"/>
                    <a:pt x="4302" y="778"/>
                    <a:pt x="4302" y="778"/>
                  </a:cubicBezTo>
                  <a:lnTo>
                    <a:pt x="4302" y="758"/>
                  </a:lnTo>
                  <a:cubicBezTo>
                    <a:pt x="4302" y="738"/>
                    <a:pt x="4302" y="738"/>
                    <a:pt x="4322" y="717"/>
                  </a:cubicBezTo>
                  <a:lnTo>
                    <a:pt x="4343" y="697"/>
                  </a:lnTo>
                  <a:cubicBezTo>
                    <a:pt x="4343" y="697"/>
                    <a:pt x="4363" y="697"/>
                    <a:pt x="4384" y="697"/>
                  </a:cubicBezTo>
                  <a:lnTo>
                    <a:pt x="4404" y="697"/>
                  </a:lnTo>
                  <a:cubicBezTo>
                    <a:pt x="4425" y="697"/>
                    <a:pt x="4445" y="717"/>
                    <a:pt x="4445" y="717"/>
                  </a:cubicBezTo>
                  <a:cubicBezTo>
                    <a:pt x="4466" y="738"/>
                    <a:pt x="4466" y="738"/>
                    <a:pt x="4466" y="758"/>
                  </a:cubicBezTo>
                  <a:lnTo>
                    <a:pt x="4486" y="758"/>
                  </a:lnTo>
                  <a:cubicBezTo>
                    <a:pt x="4507" y="758"/>
                    <a:pt x="4527" y="778"/>
                    <a:pt x="4527" y="778"/>
                  </a:cubicBezTo>
                  <a:cubicBezTo>
                    <a:pt x="4548" y="778"/>
                    <a:pt x="4568" y="799"/>
                    <a:pt x="4568" y="799"/>
                  </a:cubicBezTo>
                  <a:cubicBezTo>
                    <a:pt x="4589" y="799"/>
                    <a:pt x="4589" y="820"/>
                    <a:pt x="4589" y="840"/>
                  </a:cubicBezTo>
                  <a:cubicBezTo>
                    <a:pt x="4609" y="840"/>
                    <a:pt x="4630" y="860"/>
                    <a:pt x="4650" y="860"/>
                  </a:cubicBezTo>
                  <a:cubicBezTo>
                    <a:pt x="4650" y="881"/>
                    <a:pt x="4671" y="902"/>
                    <a:pt x="4671" y="902"/>
                  </a:cubicBezTo>
                  <a:lnTo>
                    <a:pt x="4691" y="922"/>
                  </a:lnTo>
                  <a:cubicBezTo>
                    <a:pt x="4712" y="942"/>
                    <a:pt x="4712" y="963"/>
                    <a:pt x="4712" y="963"/>
                  </a:cubicBezTo>
                  <a:cubicBezTo>
                    <a:pt x="4712" y="984"/>
                    <a:pt x="4732" y="1004"/>
                    <a:pt x="4712" y="1004"/>
                  </a:cubicBezTo>
                  <a:cubicBezTo>
                    <a:pt x="4712" y="1024"/>
                    <a:pt x="4671" y="1024"/>
                    <a:pt x="4671" y="1024"/>
                  </a:cubicBezTo>
                  <a:cubicBezTo>
                    <a:pt x="4650" y="1024"/>
                    <a:pt x="4630" y="1004"/>
                    <a:pt x="4630" y="1004"/>
                  </a:cubicBezTo>
                  <a:cubicBezTo>
                    <a:pt x="4630" y="1004"/>
                    <a:pt x="4609" y="1004"/>
                    <a:pt x="4609" y="984"/>
                  </a:cubicBezTo>
                  <a:cubicBezTo>
                    <a:pt x="4589" y="984"/>
                    <a:pt x="4589" y="984"/>
                    <a:pt x="4568" y="984"/>
                  </a:cubicBezTo>
                  <a:lnTo>
                    <a:pt x="4548" y="984"/>
                  </a:lnTo>
                  <a:lnTo>
                    <a:pt x="4527" y="984"/>
                  </a:lnTo>
                  <a:lnTo>
                    <a:pt x="4507" y="1004"/>
                  </a:lnTo>
                  <a:lnTo>
                    <a:pt x="4486" y="1004"/>
                  </a:lnTo>
                  <a:cubicBezTo>
                    <a:pt x="4486" y="1024"/>
                    <a:pt x="4486" y="1045"/>
                    <a:pt x="4486" y="1045"/>
                  </a:cubicBezTo>
                  <a:lnTo>
                    <a:pt x="4466" y="1066"/>
                  </a:lnTo>
                  <a:cubicBezTo>
                    <a:pt x="4466" y="1066"/>
                    <a:pt x="4445" y="1066"/>
                    <a:pt x="4425" y="1045"/>
                  </a:cubicBezTo>
                  <a:lnTo>
                    <a:pt x="4425" y="1045"/>
                  </a:lnTo>
                  <a:cubicBezTo>
                    <a:pt x="4404" y="1024"/>
                    <a:pt x="4404" y="1024"/>
                    <a:pt x="4404" y="1024"/>
                  </a:cubicBezTo>
                  <a:cubicBezTo>
                    <a:pt x="4384" y="1045"/>
                    <a:pt x="4384" y="1066"/>
                    <a:pt x="4384" y="1066"/>
                  </a:cubicBezTo>
                  <a:lnTo>
                    <a:pt x="4384" y="1086"/>
                  </a:lnTo>
                  <a:cubicBezTo>
                    <a:pt x="4384" y="1106"/>
                    <a:pt x="4384" y="1106"/>
                    <a:pt x="4363" y="1106"/>
                  </a:cubicBezTo>
                  <a:lnTo>
                    <a:pt x="4343" y="1106"/>
                  </a:lnTo>
                  <a:cubicBezTo>
                    <a:pt x="4343" y="1106"/>
                    <a:pt x="4322" y="1106"/>
                    <a:pt x="4302" y="1106"/>
                  </a:cubicBezTo>
                  <a:cubicBezTo>
                    <a:pt x="4302" y="1127"/>
                    <a:pt x="4281" y="1148"/>
                    <a:pt x="4281" y="1168"/>
                  </a:cubicBezTo>
                  <a:cubicBezTo>
                    <a:pt x="4281" y="1188"/>
                    <a:pt x="4281" y="1209"/>
                    <a:pt x="4281" y="1209"/>
                  </a:cubicBezTo>
                  <a:cubicBezTo>
                    <a:pt x="4281" y="1230"/>
                    <a:pt x="4281" y="1250"/>
                    <a:pt x="4281" y="1250"/>
                  </a:cubicBezTo>
                  <a:cubicBezTo>
                    <a:pt x="4281" y="1250"/>
                    <a:pt x="4302" y="1270"/>
                    <a:pt x="4281" y="1291"/>
                  </a:cubicBezTo>
                  <a:lnTo>
                    <a:pt x="4261" y="1291"/>
                  </a:lnTo>
                  <a:cubicBezTo>
                    <a:pt x="4261" y="1312"/>
                    <a:pt x="4240" y="1312"/>
                    <a:pt x="4240" y="1312"/>
                  </a:cubicBezTo>
                  <a:cubicBezTo>
                    <a:pt x="4240" y="1312"/>
                    <a:pt x="4240" y="1332"/>
                    <a:pt x="4220" y="1352"/>
                  </a:cubicBezTo>
                  <a:lnTo>
                    <a:pt x="4199" y="1352"/>
                  </a:lnTo>
                  <a:cubicBezTo>
                    <a:pt x="4179" y="1352"/>
                    <a:pt x="4179" y="1373"/>
                    <a:pt x="4158" y="1373"/>
                  </a:cubicBezTo>
                  <a:cubicBezTo>
                    <a:pt x="4158" y="1373"/>
                    <a:pt x="4138" y="1373"/>
                    <a:pt x="4118" y="1373"/>
                  </a:cubicBezTo>
                  <a:cubicBezTo>
                    <a:pt x="4118" y="1373"/>
                    <a:pt x="4097" y="1394"/>
                    <a:pt x="4097" y="1414"/>
                  </a:cubicBezTo>
                  <a:lnTo>
                    <a:pt x="4097" y="1434"/>
                  </a:lnTo>
                  <a:lnTo>
                    <a:pt x="4076" y="1455"/>
                  </a:lnTo>
                  <a:cubicBezTo>
                    <a:pt x="4076" y="1455"/>
                    <a:pt x="4076" y="1475"/>
                    <a:pt x="4056" y="1475"/>
                  </a:cubicBezTo>
                  <a:lnTo>
                    <a:pt x="4056" y="1496"/>
                  </a:lnTo>
                  <a:cubicBezTo>
                    <a:pt x="4036" y="1516"/>
                    <a:pt x="4036" y="1516"/>
                    <a:pt x="4015" y="1537"/>
                  </a:cubicBezTo>
                  <a:lnTo>
                    <a:pt x="3994" y="1537"/>
                  </a:lnTo>
                  <a:cubicBezTo>
                    <a:pt x="3994" y="1557"/>
                    <a:pt x="3974" y="1557"/>
                    <a:pt x="3974" y="1557"/>
                  </a:cubicBezTo>
                  <a:cubicBezTo>
                    <a:pt x="3954" y="1537"/>
                    <a:pt x="3954" y="1537"/>
                    <a:pt x="3954" y="1537"/>
                  </a:cubicBezTo>
                  <a:cubicBezTo>
                    <a:pt x="3933" y="1537"/>
                    <a:pt x="3912" y="1537"/>
                    <a:pt x="3912" y="1537"/>
                  </a:cubicBezTo>
                  <a:cubicBezTo>
                    <a:pt x="3892" y="1537"/>
                    <a:pt x="3872" y="1537"/>
                    <a:pt x="3851" y="1516"/>
                  </a:cubicBezTo>
                  <a:cubicBezTo>
                    <a:pt x="3851" y="1516"/>
                    <a:pt x="3851" y="1496"/>
                    <a:pt x="3830" y="1475"/>
                  </a:cubicBezTo>
                  <a:cubicBezTo>
                    <a:pt x="3830" y="1475"/>
                    <a:pt x="3851" y="1455"/>
                    <a:pt x="3830" y="1455"/>
                  </a:cubicBezTo>
                  <a:cubicBezTo>
                    <a:pt x="3830" y="1455"/>
                    <a:pt x="3810" y="1455"/>
                    <a:pt x="3790" y="1455"/>
                  </a:cubicBezTo>
                  <a:lnTo>
                    <a:pt x="3769" y="1455"/>
                  </a:lnTo>
                  <a:cubicBezTo>
                    <a:pt x="3748" y="1455"/>
                    <a:pt x="3748" y="1475"/>
                    <a:pt x="3728" y="1475"/>
                  </a:cubicBezTo>
                  <a:cubicBezTo>
                    <a:pt x="3728" y="1496"/>
                    <a:pt x="3748" y="1516"/>
                    <a:pt x="3748" y="1537"/>
                  </a:cubicBezTo>
                  <a:cubicBezTo>
                    <a:pt x="3748" y="1557"/>
                    <a:pt x="3728" y="1598"/>
                    <a:pt x="3728" y="1619"/>
                  </a:cubicBezTo>
                  <a:cubicBezTo>
                    <a:pt x="3728" y="1639"/>
                    <a:pt x="3748" y="1660"/>
                    <a:pt x="3748" y="1680"/>
                  </a:cubicBezTo>
                  <a:lnTo>
                    <a:pt x="3769" y="1701"/>
                  </a:lnTo>
                  <a:cubicBezTo>
                    <a:pt x="3769" y="1721"/>
                    <a:pt x="3810" y="1721"/>
                    <a:pt x="3810" y="1721"/>
                  </a:cubicBezTo>
                  <a:cubicBezTo>
                    <a:pt x="3810" y="1742"/>
                    <a:pt x="3830" y="1762"/>
                    <a:pt x="3830" y="1783"/>
                  </a:cubicBezTo>
                  <a:cubicBezTo>
                    <a:pt x="3851" y="1783"/>
                    <a:pt x="3851" y="1803"/>
                    <a:pt x="3851" y="1824"/>
                  </a:cubicBezTo>
                  <a:cubicBezTo>
                    <a:pt x="3851" y="1824"/>
                    <a:pt x="3830" y="1844"/>
                    <a:pt x="3830" y="1865"/>
                  </a:cubicBezTo>
                  <a:cubicBezTo>
                    <a:pt x="3810" y="1865"/>
                    <a:pt x="3790" y="1885"/>
                    <a:pt x="3790" y="1885"/>
                  </a:cubicBezTo>
                  <a:cubicBezTo>
                    <a:pt x="3769" y="1885"/>
                    <a:pt x="3769" y="1906"/>
                    <a:pt x="3769" y="1906"/>
                  </a:cubicBezTo>
                  <a:cubicBezTo>
                    <a:pt x="3748" y="1906"/>
                    <a:pt x="3728" y="1947"/>
                    <a:pt x="3728" y="1947"/>
                  </a:cubicBezTo>
                  <a:cubicBezTo>
                    <a:pt x="3728" y="1967"/>
                    <a:pt x="3728" y="2008"/>
                    <a:pt x="3728" y="2008"/>
                  </a:cubicBezTo>
                  <a:cubicBezTo>
                    <a:pt x="3728" y="2029"/>
                    <a:pt x="3728" y="2029"/>
                    <a:pt x="3728" y="2029"/>
                  </a:cubicBezTo>
                  <a:cubicBezTo>
                    <a:pt x="3708" y="2049"/>
                    <a:pt x="3687" y="2049"/>
                    <a:pt x="3687" y="2049"/>
                  </a:cubicBezTo>
                  <a:cubicBezTo>
                    <a:pt x="3666" y="2049"/>
                    <a:pt x="3646" y="2070"/>
                    <a:pt x="3646" y="2070"/>
                  </a:cubicBezTo>
                  <a:cubicBezTo>
                    <a:pt x="3626" y="2090"/>
                    <a:pt x="3605" y="2111"/>
                    <a:pt x="3605" y="2111"/>
                  </a:cubicBezTo>
                  <a:cubicBezTo>
                    <a:pt x="3584" y="2131"/>
                    <a:pt x="3564" y="2131"/>
                    <a:pt x="3544" y="2151"/>
                  </a:cubicBezTo>
                  <a:lnTo>
                    <a:pt x="3502" y="2151"/>
                  </a:lnTo>
                  <a:cubicBezTo>
                    <a:pt x="3482" y="2151"/>
                    <a:pt x="3441" y="2131"/>
                    <a:pt x="3441" y="2131"/>
                  </a:cubicBezTo>
                  <a:cubicBezTo>
                    <a:pt x="3421" y="2131"/>
                    <a:pt x="3400" y="2131"/>
                    <a:pt x="3380" y="2131"/>
                  </a:cubicBezTo>
                  <a:cubicBezTo>
                    <a:pt x="3380" y="2131"/>
                    <a:pt x="3339" y="2131"/>
                    <a:pt x="3339" y="2151"/>
                  </a:cubicBezTo>
                  <a:cubicBezTo>
                    <a:pt x="3318" y="2151"/>
                    <a:pt x="3298" y="2151"/>
                    <a:pt x="3278" y="2151"/>
                  </a:cubicBezTo>
                  <a:cubicBezTo>
                    <a:pt x="3278" y="2172"/>
                    <a:pt x="3257" y="2172"/>
                    <a:pt x="3236" y="2172"/>
                  </a:cubicBezTo>
                  <a:cubicBezTo>
                    <a:pt x="3216" y="2172"/>
                    <a:pt x="3175" y="2193"/>
                    <a:pt x="3154" y="2193"/>
                  </a:cubicBezTo>
                  <a:cubicBezTo>
                    <a:pt x="3154" y="2213"/>
                    <a:pt x="3114" y="2233"/>
                    <a:pt x="3093" y="2233"/>
                  </a:cubicBezTo>
                  <a:cubicBezTo>
                    <a:pt x="3072" y="2254"/>
                    <a:pt x="3032" y="2275"/>
                    <a:pt x="3032" y="2295"/>
                  </a:cubicBezTo>
                  <a:cubicBezTo>
                    <a:pt x="3011" y="2295"/>
                    <a:pt x="2990" y="2315"/>
                    <a:pt x="2990" y="2315"/>
                  </a:cubicBezTo>
                  <a:cubicBezTo>
                    <a:pt x="2990" y="2336"/>
                    <a:pt x="2970" y="2336"/>
                    <a:pt x="2970" y="2336"/>
                  </a:cubicBezTo>
                  <a:cubicBezTo>
                    <a:pt x="2950" y="2357"/>
                    <a:pt x="2908" y="2336"/>
                    <a:pt x="2908" y="2315"/>
                  </a:cubicBezTo>
                  <a:cubicBezTo>
                    <a:pt x="2888" y="2315"/>
                    <a:pt x="2868" y="2295"/>
                    <a:pt x="2868" y="2295"/>
                  </a:cubicBezTo>
                  <a:cubicBezTo>
                    <a:pt x="2847" y="2295"/>
                    <a:pt x="2826" y="2295"/>
                    <a:pt x="2806" y="2295"/>
                  </a:cubicBezTo>
                  <a:lnTo>
                    <a:pt x="2765" y="2315"/>
                  </a:lnTo>
                  <a:cubicBezTo>
                    <a:pt x="2744" y="2315"/>
                    <a:pt x="2704" y="2295"/>
                    <a:pt x="2683" y="2295"/>
                  </a:cubicBezTo>
                  <a:cubicBezTo>
                    <a:pt x="2663" y="2295"/>
                    <a:pt x="2622" y="2275"/>
                    <a:pt x="2622" y="2275"/>
                  </a:cubicBezTo>
                  <a:cubicBezTo>
                    <a:pt x="2601" y="2275"/>
                    <a:pt x="2581" y="2254"/>
                    <a:pt x="2581" y="2254"/>
                  </a:cubicBezTo>
                  <a:cubicBezTo>
                    <a:pt x="2560" y="2254"/>
                    <a:pt x="2519" y="2233"/>
                    <a:pt x="2499" y="2233"/>
                  </a:cubicBezTo>
                  <a:cubicBezTo>
                    <a:pt x="2478" y="2233"/>
                    <a:pt x="2437" y="2193"/>
                    <a:pt x="2417" y="2193"/>
                  </a:cubicBezTo>
                  <a:cubicBezTo>
                    <a:pt x="2417" y="2172"/>
                    <a:pt x="2376" y="2172"/>
                    <a:pt x="2355" y="2172"/>
                  </a:cubicBezTo>
                  <a:cubicBezTo>
                    <a:pt x="2335" y="2172"/>
                    <a:pt x="2294" y="2151"/>
                    <a:pt x="2273" y="2151"/>
                  </a:cubicBezTo>
                  <a:cubicBezTo>
                    <a:pt x="2253" y="2151"/>
                    <a:pt x="2212" y="2151"/>
                    <a:pt x="2171" y="2151"/>
                  </a:cubicBezTo>
                  <a:cubicBezTo>
                    <a:pt x="2150" y="2151"/>
                    <a:pt x="2130" y="2172"/>
                    <a:pt x="2109" y="2172"/>
                  </a:cubicBezTo>
                  <a:cubicBezTo>
                    <a:pt x="2089" y="2172"/>
                    <a:pt x="2048" y="2193"/>
                    <a:pt x="2027" y="2193"/>
                  </a:cubicBezTo>
                  <a:cubicBezTo>
                    <a:pt x="2027" y="2193"/>
                    <a:pt x="1986" y="2213"/>
                    <a:pt x="1966" y="2193"/>
                  </a:cubicBezTo>
                  <a:cubicBezTo>
                    <a:pt x="1945" y="2193"/>
                    <a:pt x="1884" y="2172"/>
                    <a:pt x="1863" y="2172"/>
                  </a:cubicBezTo>
                  <a:cubicBezTo>
                    <a:pt x="1843" y="2172"/>
                    <a:pt x="1781" y="2172"/>
                    <a:pt x="1761" y="2172"/>
                  </a:cubicBezTo>
                  <a:cubicBezTo>
                    <a:pt x="1741" y="2172"/>
                    <a:pt x="1720" y="2172"/>
                    <a:pt x="1699" y="2172"/>
                  </a:cubicBezTo>
                  <a:cubicBezTo>
                    <a:pt x="1699" y="2172"/>
                    <a:pt x="1679" y="2172"/>
                    <a:pt x="1659" y="2172"/>
                  </a:cubicBezTo>
                  <a:cubicBezTo>
                    <a:pt x="1659" y="2172"/>
                    <a:pt x="1638" y="2172"/>
                    <a:pt x="1617" y="2172"/>
                  </a:cubicBezTo>
                  <a:cubicBezTo>
                    <a:pt x="1617" y="2151"/>
                    <a:pt x="1577" y="2131"/>
                    <a:pt x="1577" y="2131"/>
                  </a:cubicBezTo>
                  <a:cubicBezTo>
                    <a:pt x="1556" y="2111"/>
                    <a:pt x="1515" y="2111"/>
                    <a:pt x="1495" y="2090"/>
                  </a:cubicBezTo>
                  <a:cubicBezTo>
                    <a:pt x="1495" y="2070"/>
                    <a:pt x="1495" y="2049"/>
                    <a:pt x="1495" y="2029"/>
                  </a:cubicBezTo>
                  <a:cubicBezTo>
                    <a:pt x="1474" y="2029"/>
                    <a:pt x="1453" y="2008"/>
                    <a:pt x="1453" y="1988"/>
                  </a:cubicBezTo>
                  <a:cubicBezTo>
                    <a:pt x="1433" y="1967"/>
                    <a:pt x="1433" y="1947"/>
                    <a:pt x="1413" y="1926"/>
                  </a:cubicBezTo>
                  <a:cubicBezTo>
                    <a:pt x="1413" y="1906"/>
                    <a:pt x="1392" y="1865"/>
                    <a:pt x="1392" y="1844"/>
                  </a:cubicBezTo>
                  <a:cubicBezTo>
                    <a:pt x="1392" y="1844"/>
                    <a:pt x="1351" y="1824"/>
                    <a:pt x="1351" y="1803"/>
                  </a:cubicBezTo>
                  <a:lnTo>
                    <a:pt x="1331" y="1783"/>
                  </a:lnTo>
                  <a:cubicBezTo>
                    <a:pt x="1331" y="1783"/>
                    <a:pt x="1310" y="1783"/>
                    <a:pt x="1310" y="1762"/>
                  </a:cubicBezTo>
                  <a:cubicBezTo>
                    <a:pt x="1310" y="1762"/>
                    <a:pt x="1269" y="1783"/>
                    <a:pt x="1269" y="1762"/>
                  </a:cubicBezTo>
                  <a:cubicBezTo>
                    <a:pt x="1249" y="1762"/>
                    <a:pt x="1228" y="1762"/>
                    <a:pt x="1207" y="1762"/>
                  </a:cubicBezTo>
                  <a:cubicBezTo>
                    <a:pt x="1207" y="1762"/>
                    <a:pt x="1187" y="1742"/>
                    <a:pt x="1187" y="1721"/>
                  </a:cubicBezTo>
                  <a:lnTo>
                    <a:pt x="1207" y="1721"/>
                  </a:lnTo>
                  <a:cubicBezTo>
                    <a:pt x="1207" y="1721"/>
                    <a:pt x="1207" y="1721"/>
                    <a:pt x="1207" y="1701"/>
                  </a:cubicBezTo>
                  <a:lnTo>
                    <a:pt x="1187" y="1680"/>
                  </a:lnTo>
                  <a:cubicBezTo>
                    <a:pt x="1167" y="1680"/>
                    <a:pt x="1126" y="1680"/>
                    <a:pt x="1105" y="1680"/>
                  </a:cubicBezTo>
                  <a:cubicBezTo>
                    <a:pt x="1085" y="1680"/>
                    <a:pt x="1065" y="1639"/>
                    <a:pt x="1023" y="1619"/>
                  </a:cubicBezTo>
                  <a:cubicBezTo>
                    <a:pt x="1023" y="1619"/>
                    <a:pt x="1003" y="1598"/>
                    <a:pt x="983" y="1598"/>
                  </a:cubicBezTo>
                  <a:cubicBezTo>
                    <a:pt x="962" y="1598"/>
                    <a:pt x="901" y="1619"/>
                    <a:pt x="880" y="1619"/>
                  </a:cubicBezTo>
                  <a:cubicBezTo>
                    <a:pt x="839" y="1619"/>
                    <a:pt x="798" y="1619"/>
                    <a:pt x="758" y="1619"/>
                  </a:cubicBezTo>
                  <a:cubicBezTo>
                    <a:pt x="738" y="1619"/>
                    <a:pt x="696" y="1619"/>
                    <a:pt x="676" y="1619"/>
                  </a:cubicBezTo>
                  <a:cubicBezTo>
                    <a:pt x="656" y="1598"/>
                    <a:pt x="614" y="1578"/>
                    <a:pt x="614" y="1578"/>
                  </a:cubicBezTo>
                  <a:cubicBezTo>
                    <a:pt x="594" y="1557"/>
                    <a:pt x="594" y="1537"/>
                    <a:pt x="594" y="1537"/>
                  </a:cubicBezTo>
                  <a:cubicBezTo>
                    <a:pt x="594" y="1537"/>
                    <a:pt x="594" y="1516"/>
                    <a:pt x="594" y="1496"/>
                  </a:cubicBezTo>
                  <a:cubicBezTo>
                    <a:pt x="594" y="1475"/>
                    <a:pt x="594" y="1455"/>
                    <a:pt x="594" y="1455"/>
                  </a:cubicBezTo>
                  <a:cubicBezTo>
                    <a:pt x="614" y="1434"/>
                    <a:pt x="594" y="1394"/>
                    <a:pt x="594" y="1373"/>
                  </a:cubicBezTo>
                  <a:cubicBezTo>
                    <a:pt x="594" y="1352"/>
                    <a:pt x="614" y="1332"/>
                    <a:pt x="614" y="1312"/>
                  </a:cubicBezTo>
                  <a:cubicBezTo>
                    <a:pt x="594" y="1291"/>
                    <a:pt x="574" y="1270"/>
                    <a:pt x="553" y="1250"/>
                  </a:cubicBezTo>
                  <a:cubicBezTo>
                    <a:pt x="532" y="1250"/>
                    <a:pt x="512" y="1230"/>
                    <a:pt x="512" y="1230"/>
                  </a:cubicBezTo>
                  <a:cubicBezTo>
                    <a:pt x="492" y="1230"/>
                    <a:pt x="471" y="1209"/>
                    <a:pt x="450" y="1188"/>
                  </a:cubicBezTo>
                  <a:cubicBezTo>
                    <a:pt x="450" y="1168"/>
                    <a:pt x="450" y="1148"/>
                    <a:pt x="450" y="1148"/>
                  </a:cubicBezTo>
                  <a:cubicBezTo>
                    <a:pt x="471" y="1127"/>
                    <a:pt x="471" y="1106"/>
                    <a:pt x="471" y="1106"/>
                  </a:cubicBezTo>
                  <a:cubicBezTo>
                    <a:pt x="471" y="1086"/>
                    <a:pt x="471" y="1066"/>
                    <a:pt x="471" y="1045"/>
                  </a:cubicBezTo>
                  <a:cubicBezTo>
                    <a:pt x="450" y="1045"/>
                    <a:pt x="430" y="1045"/>
                    <a:pt x="410" y="1045"/>
                  </a:cubicBezTo>
                  <a:cubicBezTo>
                    <a:pt x="389" y="1045"/>
                    <a:pt x="389" y="1045"/>
                    <a:pt x="369" y="1024"/>
                  </a:cubicBezTo>
                  <a:lnTo>
                    <a:pt x="348" y="1024"/>
                  </a:lnTo>
                  <a:cubicBezTo>
                    <a:pt x="328" y="1004"/>
                    <a:pt x="287" y="1024"/>
                    <a:pt x="287" y="1024"/>
                  </a:cubicBezTo>
                  <a:cubicBezTo>
                    <a:pt x="266" y="1024"/>
                    <a:pt x="246" y="1024"/>
                    <a:pt x="225" y="1024"/>
                  </a:cubicBezTo>
                  <a:cubicBezTo>
                    <a:pt x="225" y="1004"/>
                    <a:pt x="205" y="1004"/>
                    <a:pt x="184" y="1004"/>
                  </a:cubicBezTo>
                  <a:cubicBezTo>
                    <a:pt x="184" y="984"/>
                    <a:pt x="164" y="963"/>
                    <a:pt x="143" y="963"/>
                  </a:cubicBezTo>
                  <a:cubicBezTo>
                    <a:pt x="143" y="963"/>
                    <a:pt x="123" y="942"/>
                    <a:pt x="102" y="942"/>
                  </a:cubicBezTo>
                  <a:cubicBezTo>
                    <a:pt x="82" y="942"/>
                    <a:pt x="61" y="942"/>
                    <a:pt x="41" y="922"/>
                  </a:cubicBezTo>
                  <a:cubicBezTo>
                    <a:pt x="41" y="922"/>
                    <a:pt x="20" y="881"/>
                    <a:pt x="0" y="881"/>
                  </a:cubicBezTo>
                  <a:cubicBezTo>
                    <a:pt x="0" y="860"/>
                    <a:pt x="20" y="840"/>
                    <a:pt x="20" y="840"/>
                  </a:cubicBezTo>
                  <a:cubicBezTo>
                    <a:pt x="20" y="820"/>
                    <a:pt x="0" y="820"/>
                    <a:pt x="0" y="799"/>
                  </a:cubicBezTo>
                  <a:cubicBezTo>
                    <a:pt x="0" y="799"/>
                    <a:pt x="0" y="778"/>
                    <a:pt x="0" y="758"/>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121" name="Freeform 120">
              <a:extLst>
                <a:ext uri="{FF2B5EF4-FFF2-40B4-BE49-F238E27FC236}">
                  <a16:creationId xmlns:a16="http://schemas.microsoft.com/office/drawing/2014/main" id="{7330A474-F925-4A35-994B-3AF218A2B42D}"/>
                </a:ext>
              </a:extLst>
            </p:cNvPr>
            <p:cNvSpPr>
              <a:spLocks noChangeArrowheads="1"/>
            </p:cNvSpPr>
            <p:nvPr/>
          </p:nvSpPr>
          <p:spPr bwMode="auto">
            <a:xfrm>
              <a:off x="6777038" y="4176713"/>
              <a:ext cx="44450" cy="80962"/>
            </a:xfrm>
            <a:custGeom>
              <a:avLst/>
              <a:gdLst>
                <a:gd name="T0" fmla="*/ 61 w 124"/>
                <a:gd name="T1" fmla="*/ 164 h 227"/>
                <a:gd name="T2" fmla="*/ 61 w 124"/>
                <a:gd name="T3" fmla="*/ 164 h 227"/>
                <a:gd name="T4" fmla="*/ 61 w 124"/>
                <a:gd name="T5" fmla="*/ 123 h 227"/>
                <a:gd name="T6" fmla="*/ 102 w 124"/>
                <a:gd name="T7" fmla="*/ 82 h 227"/>
                <a:gd name="T8" fmla="*/ 123 w 124"/>
                <a:gd name="T9" fmla="*/ 62 h 227"/>
                <a:gd name="T10" fmla="*/ 123 w 124"/>
                <a:gd name="T11" fmla="*/ 20 h 227"/>
                <a:gd name="T12" fmla="*/ 82 w 124"/>
                <a:gd name="T13" fmla="*/ 20 h 227"/>
                <a:gd name="T14" fmla="*/ 61 w 124"/>
                <a:gd name="T15" fmla="*/ 20 h 227"/>
                <a:gd name="T16" fmla="*/ 61 w 124"/>
                <a:gd name="T17" fmla="*/ 62 h 227"/>
                <a:gd name="T18" fmla="*/ 41 w 124"/>
                <a:gd name="T19" fmla="*/ 62 h 227"/>
                <a:gd name="T20" fmla="*/ 20 w 124"/>
                <a:gd name="T21" fmla="*/ 102 h 227"/>
                <a:gd name="T22" fmla="*/ 20 w 124"/>
                <a:gd name="T23" fmla="*/ 144 h 227"/>
                <a:gd name="T24" fmla="*/ 20 w 124"/>
                <a:gd name="T25" fmla="*/ 205 h 227"/>
                <a:gd name="T26" fmla="*/ 41 w 124"/>
                <a:gd name="T27" fmla="*/ 226 h 227"/>
                <a:gd name="T28" fmla="*/ 61 w 124"/>
                <a:gd name="T29" fmla="*/ 205 h 227"/>
                <a:gd name="T30" fmla="*/ 61 w 124"/>
                <a:gd name="T31" fmla="*/ 184 h 227"/>
                <a:gd name="T32" fmla="*/ 61 w 124"/>
                <a:gd name="T33" fmla="*/ 164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4" h="227">
                  <a:moveTo>
                    <a:pt x="61" y="164"/>
                  </a:moveTo>
                  <a:lnTo>
                    <a:pt x="61" y="164"/>
                  </a:lnTo>
                  <a:lnTo>
                    <a:pt x="61" y="123"/>
                  </a:lnTo>
                  <a:cubicBezTo>
                    <a:pt x="82" y="102"/>
                    <a:pt x="82" y="82"/>
                    <a:pt x="102" y="82"/>
                  </a:cubicBezTo>
                  <a:cubicBezTo>
                    <a:pt x="102" y="62"/>
                    <a:pt x="102" y="62"/>
                    <a:pt x="123" y="62"/>
                  </a:cubicBezTo>
                  <a:cubicBezTo>
                    <a:pt x="123" y="41"/>
                    <a:pt x="123" y="41"/>
                    <a:pt x="123" y="20"/>
                  </a:cubicBezTo>
                  <a:cubicBezTo>
                    <a:pt x="102" y="20"/>
                    <a:pt x="102" y="20"/>
                    <a:pt x="82" y="20"/>
                  </a:cubicBezTo>
                  <a:cubicBezTo>
                    <a:pt x="82" y="0"/>
                    <a:pt x="61" y="20"/>
                    <a:pt x="61" y="20"/>
                  </a:cubicBezTo>
                  <a:cubicBezTo>
                    <a:pt x="41" y="41"/>
                    <a:pt x="61" y="41"/>
                    <a:pt x="61" y="62"/>
                  </a:cubicBezTo>
                  <a:lnTo>
                    <a:pt x="41" y="62"/>
                  </a:lnTo>
                  <a:cubicBezTo>
                    <a:pt x="41" y="82"/>
                    <a:pt x="20" y="102"/>
                    <a:pt x="20" y="102"/>
                  </a:cubicBezTo>
                  <a:cubicBezTo>
                    <a:pt x="0" y="123"/>
                    <a:pt x="20" y="144"/>
                    <a:pt x="20" y="144"/>
                  </a:cubicBezTo>
                  <a:cubicBezTo>
                    <a:pt x="20" y="164"/>
                    <a:pt x="20" y="184"/>
                    <a:pt x="20" y="205"/>
                  </a:cubicBezTo>
                  <a:lnTo>
                    <a:pt x="41" y="226"/>
                  </a:lnTo>
                  <a:cubicBezTo>
                    <a:pt x="61" y="226"/>
                    <a:pt x="61" y="226"/>
                    <a:pt x="61" y="205"/>
                  </a:cubicBezTo>
                  <a:lnTo>
                    <a:pt x="61" y="184"/>
                  </a:lnTo>
                  <a:lnTo>
                    <a:pt x="61" y="164"/>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122" name="Freeform 121">
              <a:extLst>
                <a:ext uri="{FF2B5EF4-FFF2-40B4-BE49-F238E27FC236}">
                  <a16:creationId xmlns:a16="http://schemas.microsoft.com/office/drawing/2014/main" id="{CA82C565-C69E-4EB2-B4BE-ABCB756B2082}"/>
                </a:ext>
              </a:extLst>
            </p:cNvPr>
            <p:cNvSpPr>
              <a:spLocks noChangeArrowheads="1"/>
            </p:cNvSpPr>
            <p:nvPr/>
          </p:nvSpPr>
          <p:spPr bwMode="auto">
            <a:xfrm>
              <a:off x="6829425" y="4081463"/>
              <a:ext cx="80963" cy="103187"/>
            </a:xfrm>
            <a:custGeom>
              <a:avLst/>
              <a:gdLst>
                <a:gd name="T0" fmla="*/ 41 w 227"/>
                <a:gd name="T1" fmla="*/ 286 h 287"/>
                <a:gd name="T2" fmla="*/ 41 w 227"/>
                <a:gd name="T3" fmla="*/ 286 h 287"/>
                <a:gd name="T4" fmla="*/ 41 w 227"/>
                <a:gd name="T5" fmla="*/ 266 h 287"/>
                <a:gd name="T6" fmla="*/ 62 w 227"/>
                <a:gd name="T7" fmla="*/ 266 h 287"/>
                <a:gd name="T8" fmla="*/ 82 w 227"/>
                <a:gd name="T9" fmla="*/ 225 h 287"/>
                <a:gd name="T10" fmla="*/ 82 w 227"/>
                <a:gd name="T11" fmla="*/ 184 h 287"/>
                <a:gd name="T12" fmla="*/ 82 w 227"/>
                <a:gd name="T13" fmla="*/ 164 h 287"/>
                <a:gd name="T14" fmla="*/ 82 w 227"/>
                <a:gd name="T15" fmla="*/ 122 h 287"/>
                <a:gd name="T16" fmla="*/ 103 w 227"/>
                <a:gd name="T17" fmla="*/ 143 h 287"/>
                <a:gd name="T18" fmla="*/ 123 w 227"/>
                <a:gd name="T19" fmla="*/ 122 h 287"/>
                <a:gd name="T20" fmla="*/ 144 w 227"/>
                <a:gd name="T21" fmla="*/ 102 h 287"/>
                <a:gd name="T22" fmla="*/ 164 w 227"/>
                <a:gd name="T23" fmla="*/ 82 h 287"/>
                <a:gd name="T24" fmla="*/ 205 w 227"/>
                <a:gd name="T25" fmla="*/ 61 h 287"/>
                <a:gd name="T26" fmla="*/ 226 w 227"/>
                <a:gd name="T27" fmla="*/ 61 h 287"/>
                <a:gd name="T28" fmla="*/ 205 w 227"/>
                <a:gd name="T29" fmla="*/ 20 h 287"/>
                <a:gd name="T30" fmla="*/ 205 w 227"/>
                <a:gd name="T31" fmla="*/ 0 h 287"/>
                <a:gd name="T32" fmla="*/ 164 w 227"/>
                <a:gd name="T33" fmla="*/ 0 h 287"/>
                <a:gd name="T34" fmla="*/ 164 w 227"/>
                <a:gd name="T35" fmla="*/ 20 h 287"/>
                <a:gd name="T36" fmla="*/ 144 w 227"/>
                <a:gd name="T37" fmla="*/ 40 h 287"/>
                <a:gd name="T38" fmla="*/ 144 w 227"/>
                <a:gd name="T39" fmla="*/ 61 h 287"/>
                <a:gd name="T40" fmla="*/ 103 w 227"/>
                <a:gd name="T41" fmla="*/ 61 h 287"/>
                <a:gd name="T42" fmla="*/ 62 w 227"/>
                <a:gd name="T43" fmla="*/ 61 h 287"/>
                <a:gd name="T44" fmla="*/ 62 w 227"/>
                <a:gd name="T45" fmla="*/ 82 h 287"/>
                <a:gd name="T46" fmla="*/ 41 w 227"/>
                <a:gd name="T47" fmla="*/ 102 h 287"/>
                <a:gd name="T48" fmla="*/ 41 w 227"/>
                <a:gd name="T49" fmla="*/ 102 h 287"/>
                <a:gd name="T50" fmla="*/ 41 w 227"/>
                <a:gd name="T51" fmla="*/ 122 h 287"/>
                <a:gd name="T52" fmla="*/ 41 w 227"/>
                <a:gd name="T53" fmla="*/ 143 h 287"/>
                <a:gd name="T54" fmla="*/ 41 w 227"/>
                <a:gd name="T55" fmla="*/ 184 h 287"/>
                <a:gd name="T56" fmla="*/ 21 w 227"/>
                <a:gd name="T57" fmla="*/ 184 h 287"/>
                <a:gd name="T58" fmla="*/ 41 w 227"/>
                <a:gd name="T59" fmla="*/ 204 h 287"/>
                <a:gd name="T60" fmla="*/ 21 w 227"/>
                <a:gd name="T61" fmla="*/ 246 h 287"/>
                <a:gd name="T62" fmla="*/ 0 w 227"/>
                <a:gd name="T63" fmla="*/ 266 h 287"/>
                <a:gd name="T64" fmla="*/ 21 w 227"/>
                <a:gd name="T65" fmla="*/ 286 h 287"/>
                <a:gd name="T66" fmla="*/ 41 w 227"/>
                <a:gd name="T67" fmla="*/ 286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7" h="287">
                  <a:moveTo>
                    <a:pt x="41" y="286"/>
                  </a:moveTo>
                  <a:lnTo>
                    <a:pt x="41" y="286"/>
                  </a:lnTo>
                  <a:lnTo>
                    <a:pt x="41" y="266"/>
                  </a:lnTo>
                  <a:lnTo>
                    <a:pt x="62" y="266"/>
                  </a:lnTo>
                  <a:cubicBezTo>
                    <a:pt x="82" y="246"/>
                    <a:pt x="82" y="225"/>
                    <a:pt x="82" y="225"/>
                  </a:cubicBezTo>
                  <a:cubicBezTo>
                    <a:pt x="82" y="225"/>
                    <a:pt x="82" y="204"/>
                    <a:pt x="82" y="184"/>
                  </a:cubicBezTo>
                  <a:lnTo>
                    <a:pt x="82" y="164"/>
                  </a:lnTo>
                  <a:cubicBezTo>
                    <a:pt x="82" y="143"/>
                    <a:pt x="82" y="143"/>
                    <a:pt x="82" y="122"/>
                  </a:cubicBezTo>
                  <a:lnTo>
                    <a:pt x="103" y="143"/>
                  </a:lnTo>
                  <a:cubicBezTo>
                    <a:pt x="123" y="143"/>
                    <a:pt x="123" y="143"/>
                    <a:pt x="123" y="122"/>
                  </a:cubicBezTo>
                  <a:cubicBezTo>
                    <a:pt x="144" y="122"/>
                    <a:pt x="144" y="122"/>
                    <a:pt x="144" y="102"/>
                  </a:cubicBezTo>
                  <a:lnTo>
                    <a:pt x="164" y="82"/>
                  </a:lnTo>
                  <a:cubicBezTo>
                    <a:pt x="185" y="82"/>
                    <a:pt x="185" y="61"/>
                    <a:pt x="205" y="61"/>
                  </a:cubicBezTo>
                  <a:cubicBezTo>
                    <a:pt x="205" y="61"/>
                    <a:pt x="205" y="61"/>
                    <a:pt x="226" y="61"/>
                  </a:cubicBezTo>
                  <a:cubicBezTo>
                    <a:pt x="226" y="40"/>
                    <a:pt x="226" y="20"/>
                    <a:pt x="205" y="20"/>
                  </a:cubicBezTo>
                  <a:lnTo>
                    <a:pt x="205" y="0"/>
                  </a:lnTo>
                  <a:cubicBezTo>
                    <a:pt x="185" y="0"/>
                    <a:pt x="185" y="0"/>
                    <a:pt x="164" y="0"/>
                  </a:cubicBezTo>
                  <a:lnTo>
                    <a:pt x="164" y="20"/>
                  </a:lnTo>
                  <a:cubicBezTo>
                    <a:pt x="144" y="20"/>
                    <a:pt x="164" y="40"/>
                    <a:pt x="144" y="40"/>
                  </a:cubicBezTo>
                  <a:cubicBezTo>
                    <a:pt x="144" y="61"/>
                    <a:pt x="144" y="61"/>
                    <a:pt x="144" y="61"/>
                  </a:cubicBezTo>
                  <a:cubicBezTo>
                    <a:pt x="123" y="61"/>
                    <a:pt x="103" y="61"/>
                    <a:pt x="103" y="61"/>
                  </a:cubicBezTo>
                  <a:cubicBezTo>
                    <a:pt x="82" y="61"/>
                    <a:pt x="82" y="61"/>
                    <a:pt x="62" y="61"/>
                  </a:cubicBezTo>
                  <a:lnTo>
                    <a:pt x="62" y="82"/>
                  </a:lnTo>
                  <a:cubicBezTo>
                    <a:pt x="62" y="82"/>
                    <a:pt x="62" y="102"/>
                    <a:pt x="41" y="102"/>
                  </a:cubicBezTo>
                  <a:lnTo>
                    <a:pt x="41" y="102"/>
                  </a:lnTo>
                  <a:lnTo>
                    <a:pt x="41" y="122"/>
                  </a:lnTo>
                  <a:lnTo>
                    <a:pt x="41" y="143"/>
                  </a:lnTo>
                  <a:cubicBezTo>
                    <a:pt x="41" y="143"/>
                    <a:pt x="41" y="164"/>
                    <a:pt x="41" y="184"/>
                  </a:cubicBezTo>
                  <a:lnTo>
                    <a:pt x="21" y="184"/>
                  </a:lnTo>
                  <a:cubicBezTo>
                    <a:pt x="21" y="204"/>
                    <a:pt x="41" y="204"/>
                    <a:pt x="41" y="204"/>
                  </a:cubicBezTo>
                  <a:cubicBezTo>
                    <a:pt x="41" y="225"/>
                    <a:pt x="21" y="225"/>
                    <a:pt x="21" y="246"/>
                  </a:cubicBezTo>
                  <a:lnTo>
                    <a:pt x="0" y="266"/>
                  </a:lnTo>
                  <a:cubicBezTo>
                    <a:pt x="21" y="266"/>
                    <a:pt x="21" y="286"/>
                    <a:pt x="21" y="286"/>
                  </a:cubicBezTo>
                  <a:lnTo>
                    <a:pt x="41" y="286"/>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123" name="Freeform 122">
              <a:extLst>
                <a:ext uri="{FF2B5EF4-FFF2-40B4-BE49-F238E27FC236}">
                  <a16:creationId xmlns:a16="http://schemas.microsoft.com/office/drawing/2014/main" id="{4F9EFE09-6112-4D57-AED8-E2C3F37AAB42}"/>
                </a:ext>
              </a:extLst>
            </p:cNvPr>
            <p:cNvSpPr>
              <a:spLocks noChangeArrowheads="1"/>
            </p:cNvSpPr>
            <p:nvPr/>
          </p:nvSpPr>
          <p:spPr bwMode="auto">
            <a:xfrm>
              <a:off x="6918325" y="4008438"/>
              <a:ext cx="38100" cy="74612"/>
            </a:xfrm>
            <a:custGeom>
              <a:avLst/>
              <a:gdLst>
                <a:gd name="T0" fmla="*/ 82 w 104"/>
                <a:gd name="T1" fmla="*/ 102 h 206"/>
                <a:gd name="T2" fmla="*/ 82 w 104"/>
                <a:gd name="T3" fmla="*/ 102 h 206"/>
                <a:gd name="T4" fmla="*/ 82 w 104"/>
                <a:gd name="T5" fmla="*/ 82 h 206"/>
                <a:gd name="T6" fmla="*/ 82 w 104"/>
                <a:gd name="T7" fmla="*/ 61 h 206"/>
                <a:gd name="T8" fmla="*/ 103 w 104"/>
                <a:gd name="T9" fmla="*/ 41 h 206"/>
                <a:gd name="T10" fmla="*/ 103 w 104"/>
                <a:gd name="T11" fmla="*/ 0 h 206"/>
                <a:gd name="T12" fmla="*/ 82 w 104"/>
                <a:gd name="T13" fmla="*/ 0 h 206"/>
                <a:gd name="T14" fmla="*/ 62 w 104"/>
                <a:gd name="T15" fmla="*/ 21 h 206"/>
                <a:gd name="T16" fmla="*/ 41 w 104"/>
                <a:gd name="T17" fmla="*/ 41 h 206"/>
                <a:gd name="T18" fmla="*/ 21 w 104"/>
                <a:gd name="T19" fmla="*/ 61 h 206"/>
                <a:gd name="T20" fmla="*/ 21 w 104"/>
                <a:gd name="T21" fmla="*/ 102 h 206"/>
                <a:gd name="T22" fmla="*/ 21 w 104"/>
                <a:gd name="T23" fmla="*/ 123 h 206"/>
                <a:gd name="T24" fmla="*/ 0 w 104"/>
                <a:gd name="T25" fmla="*/ 143 h 206"/>
                <a:gd name="T26" fmla="*/ 0 w 104"/>
                <a:gd name="T27" fmla="*/ 163 h 206"/>
                <a:gd name="T28" fmla="*/ 0 w 104"/>
                <a:gd name="T29" fmla="*/ 205 h 206"/>
                <a:gd name="T30" fmla="*/ 21 w 104"/>
                <a:gd name="T31" fmla="*/ 205 h 206"/>
                <a:gd name="T32" fmla="*/ 41 w 104"/>
                <a:gd name="T33" fmla="*/ 184 h 206"/>
                <a:gd name="T34" fmla="*/ 41 w 104"/>
                <a:gd name="T35" fmla="*/ 143 h 206"/>
                <a:gd name="T36" fmla="*/ 41 w 104"/>
                <a:gd name="T37" fmla="*/ 143 h 206"/>
                <a:gd name="T38" fmla="*/ 62 w 104"/>
                <a:gd name="T39" fmla="*/ 123 h 206"/>
                <a:gd name="T40" fmla="*/ 82 w 104"/>
                <a:gd name="T41" fmla="*/ 10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4" h="206">
                  <a:moveTo>
                    <a:pt x="82" y="102"/>
                  </a:moveTo>
                  <a:lnTo>
                    <a:pt x="82" y="102"/>
                  </a:lnTo>
                  <a:cubicBezTo>
                    <a:pt x="82" y="82"/>
                    <a:pt x="82" y="82"/>
                    <a:pt x="82" y="82"/>
                  </a:cubicBezTo>
                  <a:cubicBezTo>
                    <a:pt x="82" y="61"/>
                    <a:pt x="82" y="61"/>
                    <a:pt x="82" y="61"/>
                  </a:cubicBezTo>
                  <a:cubicBezTo>
                    <a:pt x="82" y="41"/>
                    <a:pt x="103" y="41"/>
                    <a:pt x="103" y="41"/>
                  </a:cubicBezTo>
                  <a:cubicBezTo>
                    <a:pt x="103" y="21"/>
                    <a:pt x="103" y="21"/>
                    <a:pt x="103" y="0"/>
                  </a:cubicBezTo>
                  <a:lnTo>
                    <a:pt x="82" y="0"/>
                  </a:lnTo>
                  <a:cubicBezTo>
                    <a:pt x="82" y="0"/>
                    <a:pt x="62" y="0"/>
                    <a:pt x="62" y="21"/>
                  </a:cubicBezTo>
                  <a:cubicBezTo>
                    <a:pt x="62" y="21"/>
                    <a:pt x="41" y="21"/>
                    <a:pt x="41" y="41"/>
                  </a:cubicBezTo>
                  <a:cubicBezTo>
                    <a:pt x="41" y="41"/>
                    <a:pt x="41" y="61"/>
                    <a:pt x="21" y="61"/>
                  </a:cubicBezTo>
                  <a:cubicBezTo>
                    <a:pt x="21" y="61"/>
                    <a:pt x="41" y="82"/>
                    <a:pt x="21" y="102"/>
                  </a:cubicBezTo>
                  <a:lnTo>
                    <a:pt x="21" y="123"/>
                  </a:lnTo>
                  <a:lnTo>
                    <a:pt x="0" y="143"/>
                  </a:lnTo>
                  <a:lnTo>
                    <a:pt x="0" y="163"/>
                  </a:lnTo>
                  <a:cubicBezTo>
                    <a:pt x="0" y="184"/>
                    <a:pt x="0" y="184"/>
                    <a:pt x="0" y="205"/>
                  </a:cubicBezTo>
                  <a:cubicBezTo>
                    <a:pt x="21" y="205"/>
                    <a:pt x="21" y="205"/>
                    <a:pt x="21" y="205"/>
                  </a:cubicBezTo>
                  <a:cubicBezTo>
                    <a:pt x="41" y="205"/>
                    <a:pt x="41" y="184"/>
                    <a:pt x="41" y="184"/>
                  </a:cubicBezTo>
                  <a:cubicBezTo>
                    <a:pt x="41" y="163"/>
                    <a:pt x="41" y="163"/>
                    <a:pt x="41" y="143"/>
                  </a:cubicBezTo>
                  <a:lnTo>
                    <a:pt x="41" y="143"/>
                  </a:lnTo>
                  <a:cubicBezTo>
                    <a:pt x="62" y="123"/>
                    <a:pt x="62" y="123"/>
                    <a:pt x="62" y="123"/>
                  </a:cubicBezTo>
                  <a:cubicBezTo>
                    <a:pt x="82" y="123"/>
                    <a:pt x="82" y="102"/>
                    <a:pt x="82" y="102"/>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124" name="Freeform 123">
              <a:extLst>
                <a:ext uri="{FF2B5EF4-FFF2-40B4-BE49-F238E27FC236}">
                  <a16:creationId xmlns:a16="http://schemas.microsoft.com/office/drawing/2014/main" id="{65489399-B3F5-47D6-A250-909B1FAD0283}"/>
                </a:ext>
              </a:extLst>
            </p:cNvPr>
            <p:cNvSpPr>
              <a:spLocks noChangeArrowheads="1"/>
            </p:cNvSpPr>
            <p:nvPr/>
          </p:nvSpPr>
          <p:spPr bwMode="auto">
            <a:xfrm>
              <a:off x="6977063" y="3919538"/>
              <a:ext cx="22225" cy="38100"/>
            </a:xfrm>
            <a:custGeom>
              <a:avLst/>
              <a:gdLst>
                <a:gd name="T0" fmla="*/ 41 w 63"/>
                <a:gd name="T1" fmla="*/ 103 h 104"/>
                <a:gd name="T2" fmla="*/ 41 w 63"/>
                <a:gd name="T3" fmla="*/ 103 h 104"/>
                <a:gd name="T4" fmla="*/ 41 w 63"/>
                <a:gd name="T5" fmla="*/ 61 h 104"/>
                <a:gd name="T6" fmla="*/ 62 w 63"/>
                <a:gd name="T7" fmla="*/ 21 h 104"/>
                <a:gd name="T8" fmla="*/ 62 w 63"/>
                <a:gd name="T9" fmla="*/ 0 h 104"/>
                <a:gd name="T10" fmla="*/ 41 w 63"/>
                <a:gd name="T11" fmla="*/ 21 h 104"/>
                <a:gd name="T12" fmla="*/ 21 w 63"/>
                <a:gd name="T13" fmla="*/ 41 h 104"/>
                <a:gd name="T14" fmla="*/ 21 w 63"/>
                <a:gd name="T15" fmla="*/ 41 h 104"/>
                <a:gd name="T16" fmla="*/ 0 w 63"/>
                <a:gd name="T17" fmla="*/ 82 h 104"/>
                <a:gd name="T18" fmla="*/ 21 w 63"/>
                <a:gd name="T19" fmla="*/ 103 h 104"/>
                <a:gd name="T20" fmla="*/ 41 w 63"/>
                <a:gd name="T21" fmla="*/ 10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 h="104">
                  <a:moveTo>
                    <a:pt x="41" y="103"/>
                  </a:moveTo>
                  <a:lnTo>
                    <a:pt x="41" y="103"/>
                  </a:lnTo>
                  <a:cubicBezTo>
                    <a:pt x="41" y="103"/>
                    <a:pt x="41" y="82"/>
                    <a:pt x="41" y="61"/>
                  </a:cubicBezTo>
                  <a:cubicBezTo>
                    <a:pt x="41" y="61"/>
                    <a:pt x="62" y="41"/>
                    <a:pt x="62" y="21"/>
                  </a:cubicBezTo>
                  <a:lnTo>
                    <a:pt x="62" y="0"/>
                  </a:lnTo>
                  <a:cubicBezTo>
                    <a:pt x="41" y="0"/>
                    <a:pt x="41" y="21"/>
                    <a:pt x="41" y="21"/>
                  </a:cubicBezTo>
                  <a:lnTo>
                    <a:pt x="21" y="41"/>
                  </a:lnTo>
                  <a:lnTo>
                    <a:pt x="21" y="41"/>
                  </a:lnTo>
                  <a:cubicBezTo>
                    <a:pt x="21" y="61"/>
                    <a:pt x="0" y="61"/>
                    <a:pt x="0" y="82"/>
                  </a:cubicBezTo>
                  <a:cubicBezTo>
                    <a:pt x="0" y="82"/>
                    <a:pt x="0" y="103"/>
                    <a:pt x="21" y="103"/>
                  </a:cubicBezTo>
                  <a:lnTo>
                    <a:pt x="41" y="103"/>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125" name="Freeform 124">
              <a:extLst>
                <a:ext uri="{FF2B5EF4-FFF2-40B4-BE49-F238E27FC236}">
                  <a16:creationId xmlns:a16="http://schemas.microsoft.com/office/drawing/2014/main" id="{6A03D6C6-9DFE-49B9-9EE9-B20E3390D243}"/>
                </a:ext>
              </a:extLst>
            </p:cNvPr>
            <p:cNvSpPr>
              <a:spLocks noChangeArrowheads="1"/>
            </p:cNvSpPr>
            <p:nvPr/>
          </p:nvSpPr>
          <p:spPr bwMode="auto">
            <a:xfrm>
              <a:off x="6991350" y="3860800"/>
              <a:ext cx="15875" cy="30163"/>
            </a:xfrm>
            <a:custGeom>
              <a:avLst/>
              <a:gdLst>
                <a:gd name="T0" fmla="*/ 41 w 42"/>
                <a:gd name="T1" fmla="*/ 82 h 83"/>
                <a:gd name="T2" fmla="*/ 41 w 42"/>
                <a:gd name="T3" fmla="*/ 82 h 83"/>
                <a:gd name="T4" fmla="*/ 21 w 42"/>
                <a:gd name="T5" fmla="*/ 61 h 83"/>
                <a:gd name="T6" fmla="*/ 21 w 42"/>
                <a:gd name="T7" fmla="*/ 21 h 83"/>
                <a:gd name="T8" fmla="*/ 21 w 42"/>
                <a:gd name="T9" fmla="*/ 0 h 83"/>
                <a:gd name="T10" fmla="*/ 41 w 42"/>
                <a:gd name="T11" fmla="*/ 21 h 83"/>
                <a:gd name="T12" fmla="*/ 41 w 42"/>
                <a:gd name="T13" fmla="*/ 41 h 83"/>
                <a:gd name="T14" fmla="*/ 41 w 42"/>
                <a:gd name="T15" fmla="*/ 82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83">
                  <a:moveTo>
                    <a:pt x="41" y="82"/>
                  </a:moveTo>
                  <a:lnTo>
                    <a:pt x="41" y="82"/>
                  </a:lnTo>
                  <a:cubicBezTo>
                    <a:pt x="21" y="82"/>
                    <a:pt x="21" y="61"/>
                    <a:pt x="21" y="61"/>
                  </a:cubicBezTo>
                  <a:cubicBezTo>
                    <a:pt x="21" y="41"/>
                    <a:pt x="0" y="21"/>
                    <a:pt x="21" y="21"/>
                  </a:cubicBezTo>
                  <a:lnTo>
                    <a:pt x="21" y="0"/>
                  </a:lnTo>
                  <a:cubicBezTo>
                    <a:pt x="21" y="0"/>
                    <a:pt x="21" y="21"/>
                    <a:pt x="41" y="21"/>
                  </a:cubicBezTo>
                  <a:cubicBezTo>
                    <a:pt x="41" y="41"/>
                    <a:pt x="41" y="41"/>
                    <a:pt x="41" y="41"/>
                  </a:cubicBezTo>
                  <a:cubicBezTo>
                    <a:pt x="41" y="61"/>
                    <a:pt x="41" y="61"/>
                    <a:pt x="41" y="82"/>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126" name="Freeform 125">
              <a:extLst>
                <a:ext uri="{FF2B5EF4-FFF2-40B4-BE49-F238E27FC236}">
                  <a16:creationId xmlns:a16="http://schemas.microsoft.com/office/drawing/2014/main" id="{F93C1B8E-3C70-4C59-B545-1D6E7E6E9211}"/>
                </a:ext>
              </a:extLst>
            </p:cNvPr>
            <p:cNvSpPr>
              <a:spLocks noChangeArrowheads="1"/>
            </p:cNvSpPr>
            <p:nvPr/>
          </p:nvSpPr>
          <p:spPr bwMode="auto">
            <a:xfrm>
              <a:off x="6991350" y="3741738"/>
              <a:ext cx="15875" cy="30162"/>
            </a:xfrm>
            <a:custGeom>
              <a:avLst/>
              <a:gdLst>
                <a:gd name="T0" fmla="*/ 21 w 42"/>
                <a:gd name="T1" fmla="*/ 82 h 83"/>
                <a:gd name="T2" fmla="*/ 21 w 42"/>
                <a:gd name="T3" fmla="*/ 82 h 83"/>
                <a:gd name="T4" fmla="*/ 41 w 42"/>
                <a:gd name="T5" fmla="*/ 41 h 83"/>
                <a:gd name="T6" fmla="*/ 41 w 42"/>
                <a:gd name="T7" fmla="*/ 21 h 83"/>
                <a:gd name="T8" fmla="*/ 21 w 42"/>
                <a:gd name="T9" fmla="*/ 0 h 83"/>
                <a:gd name="T10" fmla="*/ 21 w 42"/>
                <a:gd name="T11" fmla="*/ 21 h 83"/>
                <a:gd name="T12" fmla="*/ 21 w 42"/>
                <a:gd name="T13" fmla="*/ 62 h 83"/>
                <a:gd name="T14" fmla="*/ 21 w 42"/>
                <a:gd name="T15" fmla="*/ 82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83">
                  <a:moveTo>
                    <a:pt x="21" y="82"/>
                  </a:moveTo>
                  <a:lnTo>
                    <a:pt x="21" y="82"/>
                  </a:lnTo>
                  <a:cubicBezTo>
                    <a:pt x="21" y="82"/>
                    <a:pt x="41" y="62"/>
                    <a:pt x="41" y="41"/>
                  </a:cubicBezTo>
                  <a:lnTo>
                    <a:pt x="41" y="21"/>
                  </a:lnTo>
                  <a:cubicBezTo>
                    <a:pt x="41" y="0"/>
                    <a:pt x="21" y="0"/>
                    <a:pt x="21" y="0"/>
                  </a:cubicBezTo>
                  <a:lnTo>
                    <a:pt x="21" y="21"/>
                  </a:lnTo>
                  <a:cubicBezTo>
                    <a:pt x="0" y="21"/>
                    <a:pt x="0" y="41"/>
                    <a:pt x="21" y="62"/>
                  </a:cubicBezTo>
                  <a:lnTo>
                    <a:pt x="21" y="82"/>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127" name="Freeform 126">
              <a:extLst>
                <a:ext uri="{FF2B5EF4-FFF2-40B4-BE49-F238E27FC236}">
                  <a16:creationId xmlns:a16="http://schemas.microsoft.com/office/drawing/2014/main" id="{107B9CBB-1938-470D-B696-BDA54707812B}"/>
                </a:ext>
              </a:extLst>
            </p:cNvPr>
            <p:cNvSpPr>
              <a:spLocks noChangeArrowheads="1"/>
            </p:cNvSpPr>
            <p:nvPr/>
          </p:nvSpPr>
          <p:spPr bwMode="auto">
            <a:xfrm>
              <a:off x="6999288" y="3719513"/>
              <a:ext cx="7937" cy="7937"/>
            </a:xfrm>
            <a:custGeom>
              <a:avLst/>
              <a:gdLst>
                <a:gd name="T0" fmla="*/ 0 w 21"/>
                <a:gd name="T1" fmla="*/ 0 h 21"/>
                <a:gd name="T2" fmla="*/ 0 w 21"/>
                <a:gd name="T3" fmla="*/ 0 h 21"/>
                <a:gd name="T4" fmla="*/ 0 w 21"/>
                <a:gd name="T5" fmla="*/ 0 h 21"/>
                <a:gd name="T6" fmla="*/ 0 w 21"/>
                <a:gd name="T7" fmla="*/ 20 h 21"/>
                <a:gd name="T8" fmla="*/ 0 w 21"/>
                <a:gd name="T9" fmla="*/ 20 h 21"/>
                <a:gd name="T10" fmla="*/ 20 w 21"/>
                <a:gd name="T11" fmla="*/ 20 h 21"/>
                <a:gd name="T12" fmla="*/ 20 w 21"/>
                <a:gd name="T13" fmla="*/ 0 h 21"/>
                <a:gd name="T14" fmla="*/ 0 w 21"/>
                <a:gd name="T15" fmla="*/ 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21">
                  <a:moveTo>
                    <a:pt x="0" y="0"/>
                  </a:moveTo>
                  <a:lnTo>
                    <a:pt x="0" y="0"/>
                  </a:lnTo>
                  <a:lnTo>
                    <a:pt x="0" y="0"/>
                  </a:lnTo>
                  <a:cubicBezTo>
                    <a:pt x="0" y="20"/>
                    <a:pt x="0" y="20"/>
                    <a:pt x="0" y="20"/>
                  </a:cubicBezTo>
                  <a:lnTo>
                    <a:pt x="0" y="20"/>
                  </a:lnTo>
                  <a:lnTo>
                    <a:pt x="20" y="20"/>
                  </a:lnTo>
                  <a:lnTo>
                    <a:pt x="20" y="0"/>
                  </a:lnTo>
                  <a:lnTo>
                    <a:pt x="0" y="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128" name="Freeform 127">
              <a:extLst>
                <a:ext uri="{FF2B5EF4-FFF2-40B4-BE49-F238E27FC236}">
                  <a16:creationId xmlns:a16="http://schemas.microsoft.com/office/drawing/2014/main" id="{51520402-3F83-4F24-A051-8E8DB962E929}"/>
                </a:ext>
              </a:extLst>
            </p:cNvPr>
            <p:cNvSpPr>
              <a:spLocks noChangeArrowheads="1"/>
            </p:cNvSpPr>
            <p:nvPr/>
          </p:nvSpPr>
          <p:spPr bwMode="auto">
            <a:xfrm>
              <a:off x="6985000" y="3683000"/>
              <a:ext cx="15875" cy="22225"/>
            </a:xfrm>
            <a:custGeom>
              <a:avLst/>
              <a:gdLst>
                <a:gd name="T0" fmla="*/ 41 w 42"/>
                <a:gd name="T1" fmla="*/ 41 h 63"/>
                <a:gd name="T2" fmla="*/ 41 w 42"/>
                <a:gd name="T3" fmla="*/ 41 h 63"/>
                <a:gd name="T4" fmla="*/ 20 w 42"/>
                <a:gd name="T5" fmla="*/ 41 h 63"/>
                <a:gd name="T6" fmla="*/ 20 w 42"/>
                <a:gd name="T7" fmla="*/ 21 h 63"/>
                <a:gd name="T8" fmla="*/ 41 w 42"/>
                <a:gd name="T9" fmla="*/ 0 h 63"/>
                <a:gd name="T10" fmla="*/ 41 w 42"/>
                <a:gd name="T11" fmla="*/ 21 h 63"/>
                <a:gd name="T12" fmla="*/ 41 w 42"/>
                <a:gd name="T13" fmla="*/ 41 h 63"/>
              </a:gdLst>
              <a:ahLst/>
              <a:cxnLst>
                <a:cxn ang="0">
                  <a:pos x="T0" y="T1"/>
                </a:cxn>
                <a:cxn ang="0">
                  <a:pos x="T2" y="T3"/>
                </a:cxn>
                <a:cxn ang="0">
                  <a:pos x="T4" y="T5"/>
                </a:cxn>
                <a:cxn ang="0">
                  <a:pos x="T6" y="T7"/>
                </a:cxn>
                <a:cxn ang="0">
                  <a:pos x="T8" y="T9"/>
                </a:cxn>
                <a:cxn ang="0">
                  <a:pos x="T10" y="T11"/>
                </a:cxn>
                <a:cxn ang="0">
                  <a:pos x="T12" y="T13"/>
                </a:cxn>
              </a:cxnLst>
              <a:rect l="0" t="0" r="r" b="b"/>
              <a:pathLst>
                <a:path w="42" h="63">
                  <a:moveTo>
                    <a:pt x="41" y="41"/>
                  </a:moveTo>
                  <a:lnTo>
                    <a:pt x="41" y="41"/>
                  </a:lnTo>
                  <a:cubicBezTo>
                    <a:pt x="41" y="62"/>
                    <a:pt x="20" y="41"/>
                    <a:pt x="20" y="41"/>
                  </a:cubicBezTo>
                  <a:cubicBezTo>
                    <a:pt x="20" y="41"/>
                    <a:pt x="0" y="21"/>
                    <a:pt x="20" y="21"/>
                  </a:cubicBezTo>
                  <a:cubicBezTo>
                    <a:pt x="20" y="21"/>
                    <a:pt x="20" y="0"/>
                    <a:pt x="41" y="0"/>
                  </a:cubicBezTo>
                  <a:lnTo>
                    <a:pt x="41" y="21"/>
                  </a:lnTo>
                  <a:lnTo>
                    <a:pt x="41" y="41"/>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129" name="Freeform 128">
              <a:extLst>
                <a:ext uri="{FF2B5EF4-FFF2-40B4-BE49-F238E27FC236}">
                  <a16:creationId xmlns:a16="http://schemas.microsoft.com/office/drawing/2014/main" id="{F053AEE8-BBD8-4C5F-94C1-2E9D75AB1B1B}"/>
                </a:ext>
              </a:extLst>
            </p:cNvPr>
            <p:cNvSpPr>
              <a:spLocks noChangeArrowheads="1"/>
            </p:cNvSpPr>
            <p:nvPr/>
          </p:nvSpPr>
          <p:spPr bwMode="auto">
            <a:xfrm>
              <a:off x="6991350" y="3897313"/>
              <a:ext cx="15875" cy="14287"/>
            </a:xfrm>
            <a:custGeom>
              <a:avLst/>
              <a:gdLst>
                <a:gd name="T0" fmla="*/ 21 w 42"/>
                <a:gd name="T1" fmla="*/ 0 h 41"/>
                <a:gd name="T2" fmla="*/ 21 w 42"/>
                <a:gd name="T3" fmla="*/ 0 h 41"/>
                <a:gd name="T4" fmla="*/ 0 w 42"/>
                <a:gd name="T5" fmla="*/ 20 h 41"/>
                <a:gd name="T6" fmla="*/ 21 w 42"/>
                <a:gd name="T7" fmla="*/ 40 h 41"/>
                <a:gd name="T8" fmla="*/ 21 w 42"/>
                <a:gd name="T9" fmla="*/ 20 h 41"/>
                <a:gd name="T10" fmla="*/ 21 w 42"/>
                <a:gd name="T11" fmla="*/ 0 h 41"/>
              </a:gdLst>
              <a:ahLst/>
              <a:cxnLst>
                <a:cxn ang="0">
                  <a:pos x="T0" y="T1"/>
                </a:cxn>
                <a:cxn ang="0">
                  <a:pos x="T2" y="T3"/>
                </a:cxn>
                <a:cxn ang="0">
                  <a:pos x="T4" y="T5"/>
                </a:cxn>
                <a:cxn ang="0">
                  <a:pos x="T6" y="T7"/>
                </a:cxn>
                <a:cxn ang="0">
                  <a:pos x="T8" y="T9"/>
                </a:cxn>
                <a:cxn ang="0">
                  <a:pos x="T10" y="T11"/>
                </a:cxn>
              </a:cxnLst>
              <a:rect l="0" t="0" r="r" b="b"/>
              <a:pathLst>
                <a:path w="42" h="41">
                  <a:moveTo>
                    <a:pt x="21" y="0"/>
                  </a:moveTo>
                  <a:lnTo>
                    <a:pt x="21" y="0"/>
                  </a:lnTo>
                  <a:lnTo>
                    <a:pt x="0" y="20"/>
                  </a:lnTo>
                  <a:cubicBezTo>
                    <a:pt x="0" y="20"/>
                    <a:pt x="0" y="40"/>
                    <a:pt x="21" y="40"/>
                  </a:cubicBezTo>
                  <a:cubicBezTo>
                    <a:pt x="21" y="40"/>
                    <a:pt x="21" y="40"/>
                    <a:pt x="21" y="20"/>
                  </a:cubicBezTo>
                  <a:cubicBezTo>
                    <a:pt x="21" y="20"/>
                    <a:pt x="41" y="20"/>
                    <a:pt x="21" y="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130" name="Freeform 129">
              <a:extLst>
                <a:ext uri="{FF2B5EF4-FFF2-40B4-BE49-F238E27FC236}">
                  <a16:creationId xmlns:a16="http://schemas.microsoft.com/office/drawing/2014/main" id="{BC821652-4528-4019-8D4E-C2E6A871C2F5}"/>
                </a:ext>
              </a:extLst>
            </p:cNvPr>
            <p:cNvSpPr>
              <a:spLocks noChangeArrowheads="1"/>
            </p:cNvSpPr>
            <p:nvPr/>
          </p:nvSpPr>
          <p:spPr bwMode="auto">
            <a:xfrm>
              <a:off x="6977063" y="3571875"/>
              <a:ext cx="30162" cy="74613"/>
            </a:xfrm>
            <a:custGeom>
              <a:avLst/>
              <a:gdLst>
                <a:gd name="T0" fmla="*/ 62 w 83"/>
                <a:gd name="T1" fmla="*/ 184 h 206"/>
                <a:gd name="T2" fmla="*/ 62 w 83"/>
                <a:gd name="T3" fmla="*/ 184 h 206"/>
                <a:gd name="T4" fmla="*/ 62 w 83"/>
                <a:gd name="T5" fmla="*/ 164 h 206"/>
                <a:gd name="T6" fmla="*/ 82 w 83"/>
                <a:gd name="T7" fmla="*/ 123 h 206"/>
                <a:gd name="T8" fmla="*/ 82 w 83"/>
                <a:gd name="T9" fmla="*/ 82 h 206"/>
                <a:gd name="T10" fmla="*/ 62 w 83"/>
                <a:gd name="T11" fmla="*/ 41 h 206"/>
                <a:gd name="T12" fmla="*/ 62 w 83"/>
                <a:gd name="T13" fmla="*/ 20 h 206"/>
                <a:gd name="T14" fmla="*/ 41 w 83"/>
                <a:gd name="T15" fmla="*/ 0 h 206"/>
                <a:gd name="T16" fmla="*/ 21 w 83"/>
                <a:gd name="T17" fmla="*/ 20 h 206"/>
                <a:gd name="T18" fmla="*/ 41 w 83"/>
                <a:gd name="T19" fmla="*/ 61 h 206"/>
                <a:gd name="T20" fmla="*/ 41 w 83"/>
                <a:gd name="T21" fmla="*/ 82 h 206"/>
                <a:gd name="T22" fmla="*/ 21 w 83"/>
                <a:gd name="T23" fmla="*/ 102 h 206"/>
                <a:gd name="T24" fmla="*/ 0 w 83"/>
                <a:gd name="T25" fmla="*/ 123 h 206"/>
                <a:gd name="T26" fmla="*/ 0 w 83"/>
                <a:gd name="T27" fmla="*/ 143 h 206"/>
                <a:gd name="T28" fmla="*/ 21 w 83"/>
                <a:gd name="T29" fmla="*/ 184 h 206"/>
                <a:gd name="T30" fmla="*/ 41 w 83"/>
                <a:gd name="T31" fmla="*/ 205 h 206"/>
                <a:gd name="T32" fmla="*/ 41 w 83"/>
                <a:gd name="T33" fmla="*/ 205 h 206"/>
                <a:gd name="T34" fmla="*/ 62 w 83"/>
                <a:gd name="T35" fmla="*/ 184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 h="206">
                  <a:moveTo>
                    <a:pt x="62" y="184"/>
                  </a:moveTo>
                  <a:lnTo>
                    <a:pt x="62" y="184"/>
                  </a:lnTo>
                  <a:cubicBezTo>
                    <a:pt x="82" y="184"/>
                    <a:pt x="62" y="164"/>
                    <a:pt x="62" y="164"/>
                  </a:cubicBezTo>
                  <a:cubicBezTo>
                    <a:pt x="62" y="143"/>
                    <a:pt x="82" y="143"/>
                    <a:pt x="82" y="123"/>
                  </a:cubicBezTo>
                  <a:cubicBezTo>
                    <a:pt x="82" y="123"/>
                    <a:pt x="82" y="102"/>
                    <a:pt x="82" y="82"/>
                  </a:cubicBezTo>
                  <a:cubicBezTo>
                    <a:pt x="82" y="82"/>
                    <a:pt x="82" y="41"/>
                    <a:pt x="62" y="41"/>
                  </a:cubicBezTo>
                  <a:cubicBezTo>
                    <a:pt x="62" y="20"/>
                    <a:pt x="62" y="20"/>
                    <a:pt x="62" y="20"/>
                  </a:cubicBezTo>
                  <a:cubicBezTo>
                    <a:pt x="62" y="0"/>
                    <a:pt x="41" y="0"/>
                    <a:pt x="41" y="0"/>
                  </a:cubicBezTo>
                  <a:cubicBezTo>
                    <a:pt x="41" y="0"/>
                    <a:pt x="41" y="20"/>
                    <a:pt x="21" y="20"/>
                  </a:cubicBezTo>
                  <a:cubicBezTo>
                    <a:pt x="21" y="20"/>
                    <a:pt x="41" y="41"/>
                    <a:pt x="41" y="61"/>
                  </a:cubicBezTo>
                  <a:lnTo>
                    <a:pt x="41" y="82"/>
                  </a:lnTo>
                  <a:cubicBezTo>
                    <a:pt x="21" y="82"/>
                    <a:pt x="21" y="102"/>
                    <a:pt x="21" y="102"/>
                  </a:cubicBezTo>
                  <a:cubicBezTo>
                    <a:pt x="0" y="102"/>
                    <a:pt x="0" y="123"/>
                    <a:pt x="0" y="123"/>
                  </a:cubicBezTo>
                  <a:lnTo>
                    <a:pt x="0" y="143"/>
                  </a:lnTo>
                  <a:cubicBezTo>
                    <a:pt x="0" y="164"/>
                    <a:pt x="21" y="164"/>
                    <a:pt x="21" y="184"/>
                  </a:cubicBezTo>
                  <a:cubicBezTo>
                    <a:pt x="21" y="184"/>
                    <a:pt x="21" y="205"/>
                    <a:pt x="41" y="205"/>
                  </a:cubicBezTo>
                  <a:lnTo>
                    <a:pt x="41" y="205"/>
                  </a:lnTo>
                  <a:cubicBezTo>
                    <a:pt x="62" y="205"/>
                    <a:pt x="62" y="205"/>
                    <a:pt x="62" y="184"/>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131" name="Freeform 130">
              <a:extLst>
                <a:ext uri="{FF2B5EF4-FFF2-40B4-BE49-F238E27FC236}">
                  <a16:creationId xmlns:a16="http://schemas.microsoft.com/office/drawing/2014/main" id="{9D934791-713C-48B0-B411-E995412592E3}"/>
                </a:ext>
              </a:extLst>
            </p:cNvPr>
            <p:cNvSpPr>
              <a:spLocks noChangeArrowheads="1"/>
            </p:cNvSpPr>
            <p:nvPr/>
          </p:nvSpPr>
          <p:spPr bwMode="auto">
            <a:xfrm>
              <a:off x="6954838" y="3565525"/>
              <a:ext cx="7937" cy="7938"/>
            </a:xfrm>
            <a:custGeom>
              <a:avLst/>
              <a:gdLst>
                <a:gd name="T0" fmla="*/ 20 w 21"/>
                <a:gd name="T1" fmla="*/ 21 h 22"/>
                <a:gd name="T2" fmla="*/ 20 w 21"/>
                <a:gd name="T3" fmla="*/ 21 h 22"/>
                <a:gd name="T4" fmla="*/ 0 w 21"/>
                <a:gd name="T5" fmla="*/ 21 h 22"/>
                <a:gd name="T6" fmla="*/ 0 w 21"/>
                <a:gd name="T7" fmla="*/ 21 h 22"/>
                <a:gd name="T8" fmla="*/ 0 w 21"/>
                <a:gd name="T9" fmla="*/ 0 h 22"/>
                <a:gd name="T10" fmla="*/ 0 w 21"/>
                <a:gd name="T11" fmla="*/ 0 h 22"/>
                <a:gd name="T12" fmla="*/ 20 w 21"/>
                <a:gd name="T13" fmla="*/ 0 h 22"/>
                <a:gd name="T14" fmla="*/ 20 w 21"/>
                <a:gd name="T15" fmla="*/ 21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22">
                  <a:moveTo>
                    <a:pt x="20" y="21"/>
                  </a:moveTo>
                  <a:lnTo>
                    <a:pt x="20" y="21"/>
                  </a:lnTo>
                  <a:lnTo>
                    <a:pt x="0" y="21"/>
                  </a:lnTo>
                  <a:lnTo>
                    <a:pt x="0" y="21"/>
                  </a:lnTo>
                  <a:cubicBezTo>
                    <a:pt x="0" y="0"/>
                    <a:pt x="0" y="0"/>
                    <a:pt x="0" y="0"/>
                  </a:cubicBezTo>
                  <a:lnTo>
                    <a:pt x="0" y="0"/>
                  </a:lnTo>
                  <a:cubicBezTo>
                    <a:pt x="20" y="0"/>
                    <a:pt x="20" y="0"/>
                    <a:pt x="20" y="0"/>
                  </a:cubicBezTo>
                  <a:lnTo>
                    <a:pt x="20" y="21"/>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132" name="Freeform 131">
              <a:extLst>
                <a:ext uri="{FF2B5EF4-FFF2-40B4-BE49-F238E27FC236}">
                  <a16:creationId xmlns:a16="http://schemas.microsoft.com/office/drawing/2014/main" id="{BB4DE369-8E90-4D3C-AAA3-52A143ED323A}"/>
                </a:ext>
              </a:extLst>
            </p:cNvPr>
            <p:cNvSpPr>
              <a:spLocks noChangeArrowheads="1"/>
            </p:cNvSpPr>
            <p:nvPr/>
          </p:nvSpPr>
          <p:spPr bwMode="auto">
            <a:xfrm>
              <a:off x="6999288" y="3557588"/>
              <a:ext cx="15875" cy="15875"/>
            </a:xfrm>
            <a:custGeom>
              <a:avLst/>
              <a:gdLst>
                <a:gd name="T0" fmla="*/ 20 w 42"/>
                <a:gd name="T1" fmla="*/ 41 h 42"/>
                <a:gd name="T2" fmla="*/ 20 w 42"/>
                <a:gd name="T3" fmla="*/ 41 h 42"/>
                <a:gd name="T4" fmla="*/ 20 w 42"/>
                <a:gd name="T5" fmla="*/ 41 h 42"/>
                <a:gd name="T6" fmla="*/ 0 w 42"/>
                <a:gd name="T7" fmla="*/ 20 h 42"/>
                <a:gd name="T8" fmla="*/ 20 w 42"/>
                <a:gd name="T9" fmla="*/ 0 h 42"/>
                <a:gd name="T10" fmla="*/ 20 w 42"/>
                <a:gd name="T11" fmla="*/ 0 h 42"/>
                <a:gd name="T12" fmla="*/ 41 w 42"/>
                <a:gd name="T13" fmla="*/ 20 h 42"/>
                <a:gd name="T14" fmla="*/ 41 w 42"/>
                <a:gd name="T15" fmla="*/ 41 h 42"/>
                <a:gd name="T16" fmla="*/ 20 w 42"/>
                <a:gd name="T17" fmla="*/ 4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42">
                  <a:moveTo>
                    <a:pt x="20" y="41"/>
                  </a:moveTo>
                  <a:lnTo>
                    <a:pt x="20" y="41"/>
                  </a:lnTo>
                  <a:lnTo>
                    <a:pt x="20" y="41"/>
                  </a:lnTo>
                  <a:lnTo>
                    <a:pt x="0" y="20"/>
                  </a:lnTo>
                  <a:lnTo>
                    <a:pt x="20" y="0"/>
                  </a:lnTo>
                  <a:lnTo>
                    <a:pt x="20" y="0"/>
                  </a:lnTo>
                  <a:cubicBezTo>
                    <a:pt x="41" y="0"/>
                    <a:pt x="41" y="20"/>
                    <a:pt x="41" y="20"/>
                  </a:cubicBezTo>
                  <a:lnTo>
                    <a:pt x="41" y="41"/>
                  </a:lnTo>
                  <a:cubicBezTo>
                    <a:pt x="41" y="41"/>
                    <a:pt x="41" y="41"/>
                    <a:pt x="20" y="4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133" name="Freeform 132">
              <a:extLst>
                <a:ext uri="{FF2B5EF4-FFF2-40B4-BE49-F238E27FC236}">
                  <a16:creationId xmlns:a16="http://schemas.microsoft.com/office/drawing/2014/main" id="{D3073DA4-4367-426A-9BEC-ED3110493C5E}"/>
                </a:ext>
              </a:extLst>
            </p:cNvPr>
            <p:cNvSpPr>
              <a:spLocks noChangeArrowheads="1"/>
            </p:cNvSpPr>
            <p:nvPr/>
          </p:nvSpPr>
          <p:spPr bwMode="auto">
            <a:xfrm>
              <a:off x="6121400" y="3351213"/>
              <a:ext cx="465138" cy="738187"/>
            </a:xfrm>
            <a:custGeom>
              <a:avLst/>
              <a:gdLst>
                <a:gd name="T0" fmla="*/ 1291 w 1292"/>
                <a:gd name="T1" fmla="*/ 1987 h 2050"/>
                <a:gd name="T2" fmla="*/ 1250 w 1292"/>
                <a:gd name="T3" fmla="*/ 1885 h 2050"/>
                <a:gd name="T4" fmla="*/ 1188 w 1292"/>
                <a:gd name="T5" fmla="*/ 1824 h 2050"/>
                <a:gd name="T6" fmla="*/ 1066 w 1292"/>
                <a:gd name="T7" fmla="*/ 1721 h 2050"/>
                <a:gd name="T8" fmla="*/ 964 w 1292"/>
                <a:gd name="T9" fmla="*/ 1599 h 2050"/>
                <a:gd name="T10" fmla="*/ 861 w 1292"/>
                <a:gd name="T11" fmla="*/ 1311 h 2050"/>
                <a:gd name="T12" fmla="*/ 882 w 1292"/>
                <a:gd name="T13" fmla="*/ 1209 h 2050"/>
                <a:gd name="T14" fmla="*/ 964 w 1292"/>
                <a:gd name="T15" fmla="*/ 1209 h 2050"/>
                <a:gd name="T16" fmla="*/ 1024 w 1292"/>
                <a:gd name="T17" fmla="*/ 1271 h 2050"/>
                <a:gd name="T18" fmla="*/ 1086 w 1292"/>
                <a:gd name="T19" fmla="*/ 1332 h 2050"/>
                <a:gd name="T20" fmla="*/ 1086 w 1292"/>
                <a:gd name="T21" fmla="*/ 1291 h 2050"/>
                <a:gd name="T22" fmla="*/ 1004 w 1292"/>
                <a:gd name="T23" fmla="*/ 1209 h 2050"/>
                <a:gd name="T24" fmla="*/ 922 w 1292"/>
                <a:gd name="T25" fmla="*/ 1127 h 2050"/>
                <a:gd name="T26" fmla="*/ 738 w 1292"/>
                <a:gd name="T27" fmla="*/ 902 h 2050"/>
                <a:gd name="T28" fmla="*/ 615 w 1292"/>
                <a:gd name="T29" fmla="*/ 758 h 2050"/>
                <a:gd name="T30" fmla="*/ 512 w 1292"/>
                <a:gd name="T31" fmla="*/ 656 h 2050"/>
                <a:gd name="T32" fmla="*/ 410 w 1292"/>
                <a:gd name="T33" fmla="*/ 574 h 2050"/>
                <a:gd name="T34" fmla="*/ 430 w 1292"/>
                <a:gd name="T35" fmla="*/ 533 h 2050"/>
                <a:gd name="T36" fmla="*/ 369 w 1292"/>
                <a:gd name="T37" fmla="*/ 472 h 2050"/>
                <a:gd name="T38" fmla="*/ 410 w 1292"/>
                <a:gd name="T39" fmla="*/ 451 h 2050"/>
                <a:gd name="T40" fmla="*/ 328 w 1292"/>
                <a:gd name="T41" fmla="*/ 369 h 2050"/>
                <a:gd name="T42" fmla="*/ 246 w 1292"/>
                <a:gd name="T43" fmla="*/ 287 h 2050"/>
                <a:gd name="T44" fmla="*/ 226 w 1292"/>
                <a:gd name="T45" fmla="*/ 184 h 2050"/>
                <a:gd name="T46" fmla="*/ 123 w 1292"/>
                <a:gd name="T47" fmla="*/ 82 h 2050"/>
                <a:gd name="T48" fmla="*/ 41 w 1292"/>
                <a:gd name="T49" fmla="*/ 0 h 2050"/>
                <a:gd name="T50" fmla="*/ 21 w 1292"/>
                <a:gd name="T51" fmla="*/ 62 h 2050"/>
                <a:gd name="T52" fmla="*/ 103 w 1292"/>
                <a:gd name="T53" fmla="*/ 123 h 2050"/>
                <a:gd name="T54" fmla="*/ 144 w 1292"/>
                <a:gd name="T55" fmla="*/ 205 h 2050"/>
                <a:gd name="T56" fmla="*/ 123 w 1292"/>
                <a:gd name="T57" fmla="*/ 266 h 2050"/>
                <a:gd name="T58" fmla="*/ 62 w 1292"/>
                <a:gd name="T59" fmla="*/ 246 h 2050"/>
                <a:gd name="T60" fmla="*/ 123 w 1292"/>
                <a:gd name="T61" fmla="*/ 348 h 2050"/>
                <a:gd name="T62" fmla="*/ 144 w 1292"/>
                <a:gd name="T63" fmla="*/ 430 h 2050"/>
                <a:gd name="T64" fmla="*/ 185 w 1292"/>
                <a:gd name="T65" fmla="*/ 533 h 2050"/>
                <a:gd name="T66" fmla="*/ 246 w 1292"/>
                <a:gd name="T67" fmla="*/ 615 h 2050"/>
                <a:gd name="T68" fmla="*/ 308 w 1292"/>
                <a:gd name="T69" fmla="*/ 697 h 2050"/>
                <a:gd name="T70" fmla="*/ 430 w 1292"/>
                <a:gd name="T71" fmla="*/ 820 h 2050"/>
                <a:gd name="T72" fmla="*/ 512 w 1292"/>
                <a:gd name="T73" fmla="*/ 963 h 2050"/>
                <a:gd name="T74" fmla="*/ 594 w 1292"/>
                <a:gd name="T75" fmla="*/ 1086 h 2050"/>
                <a:gd name="T76" fmla="*/ 656 w 1292"/>
                <a:gd name="T77" fmla="*/ 1230 h 2050"/>
                <a:gd name="T78" fmla="*/ 697 w 1292"/>
                <a:gd name="T79" fmla="*/ 1373 h 2050"/>
                <a:gd name="T80" fmla="*/ 820 w 1292"/>
                <a:gd name="T81" fmla="*/ 1517 h 2050"/>
                <a:gd name="T82" fmla="*/ 861 w 1292"/>
                <a:gd name="T83" fmla="*/ 1681 h 2050"/>
                <a:gd name="T84" fmla="*/ 943 w 1292"/>
                <a:gd name="T85" fmla="*/ 1803 h 2050"/>
                <a:gd name="T86" fmla="*/ 1004 w 1292"/>
                <a:gd name="T87" fmla="*/ 1947 h 2050"/>
                <a:gd name="T88" fmla="*/ 1086 w 1292"/>
                <a:gd name="T89" fmla="*/ 2049 h 2050"/>
                <a:gd name="T90" fmla="*/ 1086 w 1292"/>
                <a:gd name="T91" fmla="*/ 1967 h 2050"/>
                <a:gd name="T92" fmla="*/ 1066 w 1292"/>
                <a:gd name="T93" fmla="*/ 1885 h 2050"/>
                <a:gd name="T94" fmla="*/ 1168 w 1292"/>
                <a:gd name="T95" fmla="*/ 1885 h 2050"/>
                <a:gd name="T96" fmla="*/ 1230 w 1292"/>
                <a:gd name="T97" fmla="*/ 1947 h 2050"/>
                <a:gd name="T98" fmla="*/ 1270 w 1292"/>
                <a:gd name="T99" fmla="*/ 2029 h 2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92" h="2050">
                  <a:moveTo>
                    <a:pt x="1291" y="2029"/>
                  </a:moveTo>
                  <a:lnTo>
                    <a:pt x="1291" y="2029"/>
                  </a:lnTo>
                  <a:cubicBezTo>
                    <a:pt x="1291" y="2008"/>
                    <a:pt x="1291" y="2008"/>
                    <a:pt x="1291" y="1987"/>
                  </a:cubicBezTo>
                  <a:lnTo>
                    <a:pt x="1270" y="1967"/>
                  </a:lnTo>
                  <a:cubicBezTo>
                    <a:pt x="1270" y="1947"/>
                    <a:pt x="1270" y="1926"/>
                    <a:pt x="1270" y="1926"/>
                  </a:cubicBezTo>
                  <a:cubicBezTo>
                    <a:pt x="1270" y="1906"/>
                    <a:pt x="1250" y="1906"/>
                    <a:pt x="1250" y="1885"/>
                  </a:cubicBezTo>
                  <a:lnTo>
                    <a:pt x="1230" y="1865"/>
                  </a:lnTo>
                  <a:lnTo>
                    <a:pt x="1209" y="1845"/>
                  </a:lnTo>
                  <a:cubicBezTo>
                    <a:pt x="1209" y="1824"/>
                    <a:pt x="1188" y="1824"/>
                    <a:pt x="1188" y="1824"/>
                  </a:cubicBezTo>
                  <a:cubicBezTo>
                    <a:pt x="1188" y="1803"/>
                    <a:pt x="1168" y="1803"/>
                    <a:pt x="1148" y="1803"/>
                  </a:cubicBezTo>
                  <a:cubicBezTo>
                    <a:pt x="1127" y="1783"/>
                    <a:pt x="1106" y="1783"/>
                    <a:pt x="1106" y="1763"/>
                  </a:cubicBezTo>
                  <a:cubicBezTo>
                    <a:pt x="1086" y="1763"/>
                    <a:pt x="1086" y="1742"/>
                    <a:pt x="1066" y="1721"/>
                  </a:cubicBezTo>
                  <a:lnTo>
                    <a:pt x="1045" y="1701"/>
                  </a:lnTo>
                  <a:cubicBezTo>
                    <a:pt x="1024" y="1701"/>
                    <a:pt x="1004" y="1681"/>
                    <a:pt x="1004" y="1660"/>
                  </a:cubicBezTo>
                  <a:cubicBezTo>
                    <a:pt x="984" y="1660"/>
                    <a:pt x="964" y="1619"/>
                    <a:pt x="964" y="1599"/>
                  </a:cubicBezTo>
                  <a:cubicBezTo>
                    <a:pt x="943" y="1578"/>
                    <a:pt x="922" y="1537"/>
                    <a:pt x="922" y="1517"/>
                  </a:cubicBezTo>
                  <a:cubicBezTo>
                    <a:pt x="902" y="1496"/>
                    <a:pt x="882" y="1414"/>
                    <a:pt x="882" y="1373"/>
                  </a:cubicBezTo>
                  <a:cubicBezTo>
                    <a:pt x="882" y="1353"/>
                    <a:pt x="861" y="1332"/>
                    <a:pt x="861" y="1311"/>
                  </a:cubicBezTo>
                  <a:cubicBezTo>
                    <a:pt x="840" y="1291"/>
                    <a:pt x="840" y="1271"/>
                    <a:pt x="840" y="1271"/>
                  </a:cubicBezTo>
                  <a:cubicBezTo>
                    <a:pt x="840" y="1250"/>
                    <a:pt x="840" y="1230"/>
                    <a:pt x="840" y="1209"/>
                  </a:cubicBezTo>
                  <a:lnTo>
                    <a:pt x="882" y="1209"/>
                  </a:lnTo>
                  <a:lnTo>
                    <a:pt x="902" y="1209"/>
                  </a:lnTo>
                  <a:cubicBezTo>
                    <a:pt x="922" y="1209"/>
                    <a:pt x="943" y="1209"/>
                    <a:pt x="943" y="1209"/>
                  </a:cubicBezTo>
                  <a:lnTo>
                    <a:pt x="964" y="1209"/>
                  </a:lnTo>
                  <a:cubicBezTo>
                    <a:pt x="964" y="1209"/>
                    <a:pt x="964" y="1209"/>
                    <a:pt x="984" y="1230"/>
                  </a:cubicBezTo>
                  <a:cubicBezTo>
                    <a:pt x="984" y="1230"/>
                    <a:pt x="984" y="1230"/>
                    <a:pt x="1004" y="1230"/>
                  </a:cubicBezTo>
                  <a:cubicBezTo>
                    <a:pt x="1004" y="1250"/>
                    <a:pt x="1004" y="1250"/>
                    <a:pt x="1024" y="1271"/>
                  </a:cubicBezTo>
                  <a:lnTo>
                    <a:pt x="1045" y="1271"/>
                  </a:lnTo>
                  <a:cubicBezTo>
                    <a:pt x="1045" y="1291"/>
                    <a:pt x="1066" y="1291"/>
                    <a:pt x="1066" y="1311"/>
                  </a:cubicBezTo>
                  <a:cubicBezTo>
                    <a:pt x="1066" y="1311"/>
                    <a:pt x="1086" y="1311"/>
                    <a:pt x="1086" y="1332"/>
                  </a:cubicBezTo>
                  <a:cubicBezTo>
                    <a:pt x="1086" y="1332"/>
                    <a:pt x="1086" y="1332"/>
                    <a:pt x="1106" y="1332"/>
                  </a:cubicBezTo>
                  <a:lnTo>
                    <a:pt x="1106" y="1332"/>
                  </a:lnTo>
                  <a:cubicBezTo>
                    <a:pt x="1106" y="1311"/>
                    <a:pt x="1106" y="1291"/>
                    <a:pt x="1086" y="1291"/>
                  </a:cubicBezTo>
                  <a:cubicBezTo>
                    <a:pt x="1086" y="1271"/>
                    <a:pt x="1066" y="1250"/>
                    <a:pt x="1066" y="1250"/>
                  </a:cubicBezTo>
                  <a:cubicBezTo>
                    <a:pt x="1066" y="1250"/>
                    <a:pt x="1045" y="1230"/>
                    <a:pt x="1024" y="1230"/>
                  </a:cubicBezTo>
                  <a:cubicBezTo>
                    <a:pt x="1024" y="1230"/>
                    <a:pt x="1024" y="1230"/>
                    <a:pt x="1004" y="1209"/>
                  </a:cubicBezTo>
                  <a:cubicBezTo>
                    <a:pt x="1004" y="1209"/>
                    <a:pt x="1004" y="1209"/>
                    <a:pt x="1004" y="1189"/>
                  </a:cubicBezTo>
                  <a:cubicBezTo>
                    <a:pt x="984" y="1189"/>
                    <a:pt x="984" y="1168"/>
                    <a:pt x="984" y="1168"/>
                  </a:cubicBezTo>
                  <a:cubicBezTo>
                    <a:pt x="964" y="1148"/>
                    <a:pt x="943" y="1127"/>
                    <a:pt x="922" y="1127"/>
                  </a:cubicBezTo>
                  <a:cubicBezTo>
                    <a:pt x="902" y="1107"/>
                    <a:pt x="882" y="1066"/>
                    <a:pt x="861" y="1045"/>
                  </a:cubicBezTo>
                  <a:cubicBezTo>
                    <a:pt x="861" y="1025"/>
                    <a:pt x="820" y="984"/>
                    <a:pt x="800" y="963"/>
                  </a:cubicBezTo>
                  <a:cubicBezTo>
                    <a:pt x="779" y="943"/>
                    <a:pt x="738" y="922"/>
                    <a:pt x="738" y="902"/>
                  </a:cubicBezTo>
                  <a:cubicBezTo>
                    <a:pt x="718" y="881"/>
                    <a:pt x="697" y="861"/>
                    <a:pt x="697" y="840"/>
                  </a:cubicBezTo>
                  <a:cubicBezTo>
                    <a:pt x="676" y="840"/>
                    <a:pt x="676" y="820"/>
                    <a:pt x="656" y="799"/>
                  </a:cubicBezTo>
                  <a:cubicBezTo>
                    <a:pt x="656" y="799"/>
                    <a:pt x="636" y="779"/>
                    <a:pt x="615" y="758"/>
                  </a:cubicBezTo>
                  <a:lnTo>
                    <a:pt x="594" y="738"/>
                  </a:lnTo>
                  <a:cubicBezTo>
                    <a:pt x="574" y="717"/>
                    <a:pt x="554" y="697"/>
                    <a:pt x="554" y="697"/>
                  </a:cubicBezTo>
                  <a:cubicBezTo>
                    <a:pt x="533" y="676"/>
                    <a:pt x="512" y="656"/>
                    <a:pt x="512" y="656"/>
                  </a:cubicBezTo>
                  <a:cubicBezTo>
                    <a:pt x="492" y="635"/>
                    <a:pt x="472" y="615"/>
                    <a:pt x="472" y="615"/>
                  </a:cubicBezTo>
                  <a:lnTo>
                    <a:pt x="451" y="594"/>
                  </a:lnTo>
                  <a:cubicBezTo>
                    <a:pt x="430" y="594"/>
                    <a:pt x="430" y="594"/>
                    <a:pt x="410" y="574"/>
                  </a:cubicBezTo>
                  <a:cubicBezTo>
                    <a:pt x="410" y="574"/>
                    <a:pt x="410" y="574"/>
                    <a:pt x="410" y="553"/>
                  </a:cubicBezTo>
                  <a:lnTo>
                    <a:pt x="430" y="553"/>
                  </a:lnTo>
                  <a:lnTo>
                    <a:pt x="430" y="533"/>
                  </a:lnTo>
                  <a:cubicBezTo>
                    <a:pt x="430" y="512"/>
                    <a:pt x="410" y="512"/>
                    <a:pt x="410" y="512"/>
                  </a:cubicBezTo>
                  <a:cubicBezTo>
                    <a:pt x="410" y="492"/>
                    <a:pt x="390" y="492"/>
                    <a:pt x="390" y="492"/>
                  </a:cubicBezTo>
                  <a:lnTo>
                    <a:pt x="369" y="472"/>
                  </a:lnTo>
                  <a:cubicBezTo>
                    <a:pt x="369" y="472"/>
                    <a:pt x="369" y="451"/>
                    <a:pt x="390" y="451"/>
                  </a:cubicBezTo>
                  <a:cubicBezTo>
                    <a:pt x="390" y="451"/>
                    <a:pt x="390" y="472"/>
                    <a:pt x="410" y="472"/>
                  </a:cubicBezTo>
                  <a:cubicBezTo>
                    <a:pt x="410" y="451"/>
                    <a:pt x="410" y="451"/>
                    <a:pt x="410" y="451"/>
                  </a:cubicBezTo>
                  <a:cubicBezTo>
                    <a:pt x="410" y="430"/>
                    <a:pt x="390" y="430"/>
                    <a:pt x="390" y="410"/>
                  </a:cubicBezTo>
                  <a:cubicBezTo>
                    <a:pt x="390" y="410"/>
                    <a:pt x="369" y="390"/>
                    <a:pt x="348" y="390"/>
                  </a:cubicBezTo>
                  <a:lnTo>
                    <a:pt x="328" y="369"/>
                  </a:lnTo>
                  <a:cubicBezTo>
                    <a:pt x="308" y="369"/>
                    <a:pt x="308" y="348"/>
                    <a:pt x="308" y="348"/>
                  </a:cubicBezTo>
                  <a:cubicBezTo>
                    <a:pt x="308" y="328"/>
                    <a:pt x="287" y="328"/>
                    <a:pt x="266" y="328"/>
                  </a:cubicBezTo>
                  <a:cubicBezTo>
                    <a:pt x="266" y="308"/>
                    <a:pt x="246" y="308"/>
                    <a:pt x="246" y="287"/>
                  </a:cubicBezTo>
                  <a:cubicBezTo>
                    <a:pt x="246" y="287"/>
                    <a:pt x="246" y="287"/>
                    <a:pt x="246" y="266"/>
                  </a:cubicBezTo>
                  <a:lnTo>
                    <a:pt x="246" y="246"/>
                  </a:lnTo>
                  <a:cubicBezTo>
                    <a:pt x="226" y="226"/>
                    <a:pt x="226" y="205"/>
                    <a:pt x="226" y="184"/>
                  </a:cubicBezTo>
                  <a:cubicBezTo>
                    <a:pt x="205" y="184"/>
                    <a:pt x="205" y="164"/>
                    <a:pt x="185" y="164"/>
                  </a:cubicBezTo>
                  <a:cubicBezTo>
                    <a:pt x="185" y="144"/>
                    <a:pt x="164" y="144"/>
                    <a:pt x="164" y="123"/>
                  </a:cubicBezTo>
                  <a:cubicBezTo>
                    <a:pt x="164" y="123"/>
                    <a:pt x="144" y="102"/>
                    <a:pt x="123" y="82"/>
                  </a:cubicBezTo>
                  <a:cubicBezTo>
                    <a:pt x="123" y="82"/>
                    <a:pt x="103" y="62"/>
                    <a:pt x="82" y="41"/>
                  </a:cubicBezTo>
                  <a:lnTo>
                    <a:pt x="62" y="20"/>
                  </a:lnTo>
                  <a:lnTo>
                    <a:pt x="41" y="0"/>
                  </a:lnTo>
                  <a:lnTo>
                    <a:pt x="21" y="0"/>
                  </a:lnTo>
                  <a:cubicBezTo>
                    <a:pt x="21" y="20"/>
                    <a:pt x="21" y="20"/>
                    <a:pt x="21" y="20"/>
                  </a:cubicBezTo>
                  <a:cubicBezTo>
                    <a:pt x="0" y="41"/>
                    <a:pt x="0" y="62"/>
                    <a:pt x="21" y="62"/>
                  </a:cubicBezTo>
                  <a:cubicBezTo>
                    <a:pt x="21" y="62"/>
                    <a:pt x="21" y="82"/>
                    <a:pt x="41" y="82"/>
                  </a:cubicBezTo>
                  <a:lnTo>
                    <a:pt x="62" y="102"/>
                  </a:lnTo>
                  <a:cubicBezTo>
                    <a:pt x="82" y="102"/>
                    <a:pt x="82" y="123"/>
                    <a:pt x="103" y="123"/>
                  </a:cubicBezTo>
                  <a:cubicBezTo>
                    <a:pt x="103" y="144"/>
                    <a:pt x="103" y="144"/>
                    <a:pt x="123" y="164"/>
                  </a:cubicBezTo>
                  <a:lnTo>
                    <a:pt x="123" y="184"/>
                  </a:lnTo>
                  <a:lnTo>
                    <a:pt x="144" y="205"/>
                  </a:lnTo>
                  <a:cubicBezTo>
                    <a:pt x="144" y="226"/>
                    <a:pt x="144" y="226"/>
                    <a:pt x="144" y="246"/>
                  </a:cubicBezTo>
                  <a:cubicBezTo>
                    <a:pt x="144" y="246"/>
                    <a:pt x="144" y="246"/>
                    <a:pt x="123" y="246"/>
                  </a:cubicBezTo>
                  <a:cubicBezTo>
                    <a:pt x="123" y="246"/>
                    <a:pt x="123" y="246"/>
                    <a:pt x="123" y="266"/>
                  </a:cubicBezTo>
                  <a:lnTo>
                    <a:pt x="103" y="266"/>
                  </a:lnTo>
                  <a:lnTo>
                    <a:pt x="82" y="246"/>
                  </a:lnTo>
                  <a:cubicBezTo>
                    <a:pt x="82" y="246"/>
                    <a:pt x="82" y="246"/>
                    <a:pt x="62" y="246"/>
                  </a:cubicBezTo>
                  <a:lnTo>
                    <a:pt x="62" y="266"/>
                  </a:lnTo>
                  <a:cubicBezTo>
                    <a:pt x="62" y="287"/>
                    <a:pt x="82" y="308"/>
                    <a:pt x="82" y="308"/>
                  </a:cubicBezTo>
                  <a:cubicBezTo>
                    <a:pt x="103" y="328"/>
                    <a:pt x="123" y="328"/>
                    <a:pt x="123" y="348"/>
                  </a:cubicBezTo>
                  <a:cubicBezTo>
                    <a:pt x="123" y="348"/>
                    <a:pt x="123" y="369"/>
                    <a:pt x="123" y="390"/>
                  </a:cubicBezTo>
                  <a:cubicBezTo>
                    <a:pt x="123" y="390"/>
                    <a:pt x="123" y="410"/>
                    <a:pt x="144" y="410"/>
                  </a:cubicBezTo>
                  <a:lnTo>
                    <a:pt x="144" y="430"/>
                  </a:lnTo>
                  <a:cubicBezTo>
                    <a:pt x="164" y="430"/>
                    <a:pt x="164" y="451"/>
                    <a:pt x="164" y="472"/>
                  </a:cubicBezTo>
                  <a:lnTo>
                    <a:pt x="164" y="492"/>
                  </a:lnTo>
                  <a:cubicBezTo>
                    <a:pt x="185" y="512"/>
                    <a:pt x="185" y="512"/>
                    <a:pt x="185" y="533"/>
                  </a:cubicBezTo>
                  <a:cubicBezTo>
                    <a:pt x="205" y="533"/>
                    <a:pt x="226" y="553"/>
                    <a:pt x="226" y="574"/>
                  </a:cubicBezTo>
                  <a:cubicBezTo>
                    <a:pt x="226" y="574"/>
                    <a:pt x="226" y="594"/>
                    <a:pt x="246" y="615"/>
                  </a:cubicBezTo>
                  <a:lnTo>
                    <a:pt x="246" y="615"/>
                  </a:lnTo>
                  <a:cubicBezTo>
                    <a:pt x="266" y="635"/>
                    <a:pt x="287" y="635"/>
                    <a:pt x="287" y="635"/>
                  </a:cubicBezTo>
                  <a:cubicBezTo>
                    <a:pt x="287" y="656"/>
                    <a:pt x="287" y="676"/>
                    <a:pt x="308" y="676"/>
                  </a:cubicBezTo>
                  <a:lnTo>
                    <a:pt x="308" y="697"/>
                  </a:lnTo>
                  <a:cubicBezTo>
                    <a:pt x="328" y="697"/>
                    <a:pt x="348" y="717"/>
                    <a:pt x="348" y="717"/>
                  </a:cubicBezTo>
                  <a:cubicBezTo>
                    <a:pt x="369" y="738"/>
                    <a:pt x="390" y="758"/>
                    <a:pt x="410" y="779"/>
                  </a:cubicBezTo>
                  <a:cubicBezTo>
                    <a:pt x="410" y="799"/>
                    <a:pt x="430" y="799"/>
                    <a:pt x="430" y="820"/>
                  </a:cubicBezTo>
                  <a:cubicBezTo>
                    <a:pt x="430" y="820"/>
                    <a:pt x="430" y="840"/>
                    <a:pt x="430" y="861"/>
                  </a:cubicBezTo>
                  <a:cubicBezTo>
                    <a:pt x="451" y="881"/>
                    <a:pt x="472" y="922"/>
                    <a:pt x="472" y="922"/>
                  </a:cubicBezTo>
                  <a:cubicBezTo>
                    <a:pt x="492" y="943"/>
                    <a:pt x="512" y="963"/>
                    <a:pt x="512" y="963"/>
                  </a:cubicBezTo>
                  <a:cubicBezTo>
                    <a:pt x="533" y="984"/>
                    <a:pt x="554" y="1004"/>
                    <a:pt x="554" y="1004"/>
                  </a:cubicBezTo>
                  <a:cubicBezTo>
                    <a:pt x="554" y="1025"/>
                    <a:pt x="574" y="1045"/>
                    <a:pt x="574" y="1066"/>
                  </a:cubicBezTo>
                  <a:lnTo>
                    <a:pt x="594" y="1086"/>
                  </a:lnTo>
                  <a:cubicBezTo>
                    <a:pt x="594" y="1107"/>
                    <a:pt x="636" y="1148"/>
                    <a:pt x="636" y="1148"/>
                  </a:cubicBezTo>
                  <a:cubicBezTo>
                    <a:pt x="636" y="1148"/>
                    <a:pt x="656" y="1168"/>
                    <a:pt x="656" y="1189"/>
                  </a:cubicBezTo>
                  <a:cubicBezTo>
                    <a:pt x="656" y="1189"/>
                    <a:pt x="656" y="1209"/>
                    <a:pt x="656" y="1230"/>
                  </a:cubicBezTo>
                  <a:cubicBezTo>
                    <a:pt x="676" y="1250"/>
                    <a:pt x="656" y="1271"/>
                    <a:pt x="656" y="1291"/>
                  </a:cubicBezTo>
                  <a:cubicBezTo>
                    <a:pt x="676" y="1291"/>
                    <a:pt x="656" y="1311"/>
                    <a:pt x="676" y="1332"/>
                  </a:cubicBezTo>
                  <a:cubicBezTo>
                    <a:pt x="676" y="1332"/>
                    <a:pt x="697" y="1353"/>
                    <a:pt x="697" y="1373"/>
                  </a:cubicBezTo>
                  <a:lnTo>
                    <a:pt x="718" y="1393"/>
                  </a:lnTo>
                  <a:cubicBezTo>
                    <a:pt x="718" y="1414"/>
                    <a:pt x="738" y="1435"/>
                    <a:pt x="758" y="1455"/>
                  </a:cubicBezTo>
                  <a:cubicBezTo>
                    <a:pt x="758" y="1475"/>
                    <a:pt x="800" y="1496"/>
                    <a:pt x="820" y="1517"/>
                  </a:cubicBezTo>
                  <a:cubicBezTo>
                    <a:pt x="820" y="1537"/>
                    <a:pt x="840" y="1557"/>
                    <a:pt x="840" y="1578"/>
                  </a:cubicBezTo>
                  <a:cubicBezTo>
                    <a:pt x="861" y="1599"/>
                    <a:pt x="861" y="1639"/>
                    <a:pt x="861" y="1639"/>
                  </a:cubicBezTo>
                  <a:cubicBezTo>
                    <a:pt x="861" y="1660"/>
                    <a:pt x="861" y="1681"/>
                    <a:pt x="861" y="1681"/>
                  </a:cubicBezTo>
                  <a:cubicBezTo>
                    <a:pt x="861" y="1701"/>
                    <a:pt x="882" y="1701"/>
                    <a:pt x="902" y="1721"/>
                  </a:cubicBezTo>
                  <a:cubicBezTo>
                    <a:pt x="902" y="1721"/>
                    <a:pt x="902" y="1742"/>
                    <a:pt x="922" y="1763"/>
                  </a:cubicBezTo>
                  <a:cubicBezTo>
                    <a:pt x="922" y="1763"/>
                    <a:pt x="943" y="1783"/>
                    <a:pt x="943" y="1803"/>
                  </a:cubicBezTo>
                  <a:cubicBezTo>
                    <a:pt x="943" y="1803"/>
                    <a:pt x="943" y="1824"/>
                    <a:pt x="964" y="1845"/>
                  </a:cubicBezTo>
                  <a:lnTo>
                    <a:pt x="964" y="1885"/>
                  </a:lnTo>
                  <a:cubicBezTo>
                    <a:pt x="964" y="1906"/>
                    <a:pt x="984" y="1926"/>
                    <a:pt x="1004" y="1947"/>
                  </a:cubicBezTo>
                  <a:cubicBezTo>
                    <a:pt x="1004" y="1947"/>
                    <a:pt x="1004" y="1987"/>
                    <a:pt x="1024" y="1987"/>
                  </a:cubicBezTo>
                  <a:cubicBezTo>
                    <a:pt x="1024" y="2008"/>
                    <a:pt x="1045" y="2029"/>
                    <a:pt x="1066" y="2049"/>
                  </a:cubicBezTo>
                  <a:cubicBezTo>
                    <a:pt x="1066" y="2049"/>
                    <a:pt x="1066" y="2049"/>
                    <a:pt x="1086" y="2049"/>
                  </a:cubicBezTo>
                  <a:lnTo>
                    <a:pt x="1086" y="2049"/>
                  </a:lnTo>
                  <a:cubicBezTo>
                    <a:pt x="1086" y="2029"/>
                    <a:pt x="1086" y="2029"/>
                    <a:pt x="1086" y="2008"/>
                  </a:cubicBezTo>
                  <a:lnTo>
                    <a:pt x="1086" y="1967"/>
                  </a:lnTo>
                  <a:cubicBezTo>
                    <a:pt x="1066" y="1967"/>
                    <a:pt x="1066" y="1947"/>
                    <a:pt x="1066" y="1947"/>
                  </a:cubicBezTo>
                  <a:cubicBezTo>
                    <a:pt x="1066" y="1926"/>
                    <a:pt x="1045" y="1926"/>
                    <a:pt x="1045" y="1906"/>
                  </a:cubicBezTo>
                  <a:lnTo>
                    <a:pt x="1066" y="1885"/>
                  </a:lnTo>
                  <a:lnTo>
                    <a:pt x="1086" y="1885"/>
                  </a:lnTo>
                  <a:cubicBezTo>
                    <a:pt x="1086" y="1885"/>
                    <a:pt x="1106" y="1885"/>
                    <a:pt x="1127" y="1885"/>
                  </a:cubicBezTo>
                  <a:cubicBezTo>
                    <a:pt x="1127" y="1885"/>
                    <a:pt x="1148" y="1885"/>
                    <a:pt x="1168" y="1885"/>
                  </a:cubicBezTo>
                  <a:lnTo>
                    <a:pt x="1188" y="1885"/>
                  </a:lnTo>
                  <a:cubicBezTo>
                    <a:pt x="1188" y="1906"/>
                    <a:pt x="1209" y="1906"/>
                    <a:pt x="1209" y="1926"/>
                  </a:cubicBezTo>
                  <a:cubicBezTo>
                    <a:pt x="1230" y="1926"/>
                    <a:pt x="1230" y="1947"/>
                    <a:pt x="1230" y="1947"/>
                  </a:cubicBezTo>
                  <a:cubicBezTo>
                    <a:pt x="1230" y="1967"/>
                    <a:pt x="1230" y="1987"/>
                    <a:pt x="1230" y="1987"/>
                  </a:cubicBezTo>
                  <a:lnTo>
                    <a:pt x="1250" y="2008"/>
                  </a:lnTo>
                  <a:lnTo>
                    <a:pt x="1270" y="2029"/>
                  </a:lnTo>
                  <a:lnTo>
                    <a:pt x="1291" y="2029"/>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134" name="Freeform 133">
              <a:extLst>
                <a:ext uri="{FF2B5EF4-FFF2-40B4-BE49-F238E27FC236}">
                  <a16:creationId xmlns:a16="http://schemas.microsoft.com/office/drawing/2014/main" id="{2708638B-6A89-4FAD-B442-564A1A2448E9}"/>
                </a:ext>
              </a:extLst>
            </p:cNvPr>
            <p:cNvSpPr>
              <a:spLocks noChangeArrowheads="1"/>
            </p:cNvSpPr>
            <p:nvPr/>
          </p:nvSpPr>
          <p:spPr bwMode="auto">
            <a:xfrm>
              <a:off x="7294563" y="3114675"/>
              <a:ext cx="58737" cy="38100"/>
            </a:xfrm>
            <a:custGeom>
              <a:avLst/>
              <a:gdLst>
                <a:gd name="T0" fmla="*/ 143 w 165"/>
                <a:gd name="T1" fmla="*/ 103 h 104"/>
                <a:gd name="T2" fmla="*/ 143 w 165"/>
                <a:gd name="T3" fmla="*/ 103 h 104"/>
                <a:gd name="T4" fmla="*/ 103 w 165"/>
                <a:gd name="T5" fmla="*/ 82 h 104"/>
                <a:gd name="T6" fmla="*/ 82 w 165"/>
                <a:gd name="T7" fmla="*/ 62 h 104"/>
                <a:gd name="T8" fmla="*/ 61 w 165"/>
                <a:gd name="T9" fmla="*/ 62 h 104"/>
                <a:gd name="T10" fmla="*/ 21 w 165"/>
                <a:gd name="T11" fmla="*/ 42 h 104"/>
                <a:gd name="T12" fmla="*/ 21 w 165"/>
                <a:gd name="T13" fmla="*/ 42 h 104"/>
                <a:gd name="T14" fmla="*/ 0 w 165"/>
                <a:gd name="T15" fmla="*/ 21 h 104"/>
                <a:gd name="T16" fmla="*/ 0 w 165"/>
                <a:gd name="T17" fmla="*/ 21 h 104"/>
                <a:gd name="T18" fmla="*/ 21 w 165"/>
                <a:gd name="T19" fmla="*/ 0 h 104"/>
                <a:gd name="T20" fmla="*/ 41 w 165"/>
                <a:gd name="T21" fmla="*/ 21 h 104"/>
                <a:gd name="T22" fmla="*/ 61 w 165"/>
                <a:gd name="T23" fmla="*/ 42 h 104"/>
                <a:gd name="T24" fmla="*/ 82 w 165"/>
                <a:gd name="T25" fmla="*/ 42 h 104"/>
                <a:gd name="T26" fmla="*/ 103 w 165"/>
                <a:gd name="T27" fmla="*/ 42 h 104"/>
                <a:gd name="T28" fmla="*/ 123 w 165"/>
                <a:gd name="T29" fmla="*/ 62 h 104"/>
                <a:gd name="T30" fmla="*/ 143 w 165"/>
                <a:gd name="T31" fmla="*/ 62 h 104"/>
                <a:gd name="T32" fmla="*/ 164 w 165"/>
                <a:gd name="T33" fmla="*/ 82 h 104"/>
                <a:gd name="T34" fmla="*/ 143 w 165"/>
                <a:gd name="T35" fmla="*/ 10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5" h="104">
                  <a:moveTo>
                    <a:pt x="143" y="103"/>
                  </a:moveTo>
                  <a:lnTo>
                    <a:pt x="143" y="103"/>
                  </a:lnTo>
                  <a:cubicBezTo>
                    <a:pt x="123" y="103"/>
                    <a:pt x="103" y="82"/>
                    <a:pt x="103" y="82"/>
                  </a:cubicBezTo>
                  <a:lnTo>
                    <a:pt x="82" y="62"/>
                  </a:lnTo>
                  <a:lnTo>
                    <a:pt x="61" y="62"/>
                  </a:lnTo>
                  <a:cubicBezTo>
                    <a:pt x="41" y="62"/>
                    <a:pt x="41" y="42"/>
                    <a:pt x="21" y="42"/>
                  </a:cubicBezTo>
                  <a:lnTo>
                    <a:pt x="21" y="42"/>
                  </a:lnTo>
                  <a:lnTo>
                    <a:pt x="0" y="21"/>
                  </a:lnTo>
                  <a:lnTo>
                    <a:pt x="0" y="21"/>
                  </a:lnTo>
                  <a:cubicBezTo>
                    <a:pt x="0" y="0"/>
                    <a:pt x="21" y="0"/>
                    <a:pt x="21" y="0"/>
                  </a:cubicBezTo>
                  <a:lnTo>
                    <a:pt x="41" y="21"/>
                  </a:lnTo>
                  <a:cubicBezTo>
                    <a:pt x="41" y="21"/>
                    <a:pt x="61" y="21"/>
                    <a:pt x="61" y="42"/>
                  </a:cubicBezTo>
                  <a:cubicBezTo>
                    <a:pt x="61" y="42"/>
                    <a:pt x="82" y="21"/>
                    <a:pt x="82" y="42"/>
                  </a:cubicBezTo>
                  <a:cubicBezTo>
                    <a:pt x="103" y="42"/>
                    <a:pt x="103" y="42"/>
                    <a:pt x="103" y="42"/>
                  </a:cubicBezTo>
                  <a:lnTo>
                    <a:pt x="123" y="62"/>
                  </a:lnTo>
                  <a:lnTo>
                    <a:pt x="143" y="62"/>
                  </a:lnTo>
                  <a:cubicBezTo>
                    <a:pt x="143" y="82"/>
                    <a:pt x="164" y="82"/>
                    <a:pt x="164" y="82"/>
                  </a:cubicBezTo>
                  <a:cubicBezTo>
                    <a:pt x="143" y="82"/>
                    <a:pt x="143" y="103"/>
                    <a:pt x="143" y="103"/>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135" name="Freeform 134">
              <a:extLst>
                <a:ext uri="{FF2B5EF4-FFF2-40B4-BE49-F238E27FC236}">
                  <a16:creationId xmlns:a16="http://schemas.microsoft.com/office/drawing/2014/main" id="{A5F58493-C5DA-49E5-AC8E-7A995CA3B32F}"/>
                </a:ext>
              </a:extLst>
            </p:cNvPr>
            <p:cNvSpPr>
              <a:spLocks noChangeArrowheads="1"/>
            </p:cNvSpPr>
            <p:nvPr/>
          </p:nvSpPr>
          <p:spPr bwMode="auto">
            <a:xfrm>
              <a:off x="7183438" y="3092450"/>
              <a:ext cx="80962" cy="44450"/>
            </a:xfrm>
            <a:custGeom>
              <a:avLst/>
              <a:gdLst>
                <a:gd name="T0" fmla="*/ 226 w 227"/>
                <a:gd name="T1" fmla="*/ 123 h 124"/>
                <a:gd name="T2" fmla="*/ 226 w 227"/>
                <a:gd name="T3" fmla="*/ 123 h 124"/>
                <a:gd name="T4" fmla="*/ 226 w 227"/>
                <a:gd name="T5" fmla="*/ 103 h 124"/>
                <a:gd name="T6" fmla="*/ 205 w 227"/>
                <a:gd name="T7" fmla="*/ 82 h 124"/>
                <a:gd name="T8" fmla="*/ 164 w 227"/>
                <a:gd name="T9" fmla="*/ 82 h 124"/>
                <a:gd name="T10" fmla="*/ 144 w 227"/>
                <a:gd name="T11" fmla="*/ 61 h 124"/>
                <a:gd name="T12" fmla="*/ 123 w 227"/>
                <a:gd name="T13" fmla="*/ 41 h 124"/>
                <a:gd name="T14" fmla="*/ 123 w 227"/>
                <a:gd name="T15" fmla="*/ 21 h 124"/>
                <a:gd name="T16" fmla="*/ 82 w 227"/>
                <a:gd name="T17" fmla="*/ 0 h 124"/>
                <a:gd name="T18" fmla="*/ 41 w 227"/>
                <a:gd name="T19" fmla="*/ 0 h 124"/>
                <a:gd name="T20" fmla="*/ 20 w 227"/>
                <a:gd name="T21" fmla="*/ 0 h 124"/>
                <a:gd name="T22" fmla="*/ 0 w 227"/>
                <a:gd name="T23" fmla="*/ 21 h 124"/>
                <a:gd name="T24" fmla="*/ 20 w 227"/>
                <a:gd name="T25" fmla="*/ 41 h 124"/>
                <a:gd name="T26" fmla="*/ 41 w 227"/>
                <a:gd name="T27" fmla="*/ 61 h 124"/>
                <a:gd name="T28" fmla="*/ 62 w 227"/>
                <a:gd name="T29" fmla="*/ 61 h 124"/>
                <a:gd name="T30" fmla="*/ 82 w 227"/>
                <a:gd name="T31" fmla="*/ 61 h 124"/>
                <a:gd name="T32" fmla="*/ 82 w 227"/>
                <a:gd name="T33" fmla="*/ 82 h 124"/>
                <a:gd name="T34" fmla="*/ 102 w 227"/>
                <a:gd name="T35" fmla="*/ 103 h 124"/>
                <a:gd name="T36" fmla="*/ 123 w 227"/>
                <a:gd name="T37" fmla="*/ 103 h 124"/>
                <a:gd name="T38" fmla="*/ 144 w 227"/>
                <a:gd name="T39" fmla="*/ 123 h 124"/>
                <a:gd name="T40" fmla="*/ 164 w 227"/>
                <a:gd name="T41" fmla="*/ 123 h 124"/>
                <a:gd name="T42" fmla="*/ 184 w 227"/>
                <a:gd name="T43" fmla="*/ 123 h 124"/>
                <a:gd name="T44" fmla="*/ 226 w 227"/>
                <a:gd name="T45" fmla="*/ 12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7" h="124">
                  <a:moveTo>
                    <a:pt x="226" y="123"/>
                  </a:moveTo>
                  <a:lnTo>
                    <a:pt x="226" y="123"/>
                  </a:lnTo>
                  <a:lnTo>
                    <a:pt x="226" y="103"/>
                  </a:lnTo>
                  <a:lnTo>
                    <a:pt x="205" y="82"/>
                  </a:lnTo>
                  <a:cubicBezTo>
                    <a:pt x="205" y="82"/>
                    <a:pt x="184" y="82"/>
                    <a:pt x="164" y="82"/>
                  </a:cubicBezTo>
                  <a:cubicBezTo>
                    <a:pt x="164" y="61"/>
                    <a:pt x="144" y="61"/>
                    <a:pt x="144" y="61"/>
                  </a:cubicBezTo>
                  <a:cubicBezTo>
                    <a:pt x="144" y="41"/>
                    <a:pt x="144" y="41"/>
                    <a:pt x="123" y="41"/>
                  </a:cubicBezTo>
                  <a:cubicBezTo>
                    <a:pt x="123" y="21"/>
                    <a:pt x="123" y="21"/>
                    <a:pt x="123" y="21"/>
                  </a:cubicBezTo>
                  <a:cubicBezTo>
                    <a:pt x="102" y="0"/>
                    <a:pt x="82" y="0"/>
                    <a:pt x="82" y="0"/>
                  </a:cubicBezTo>
                  <a:cubicBezTo>
                    <a:pt x="62" y="0"/>
                    <a:pt x="41" y="0"/>
                    <a:pt x="41" y="0"/>
                  </a:cubicBezTo>
                  <a:lnTo>
                    <a:pt x="20" y="0"/>
                  </a:lnTo>
                  <a:lnTo>
                    <a:pt x="0" y="21"/>
                  </a:lnTo>
                  <a:cubicBezTo>
                    <a:pt x="0" y="21"/>
                    <a:pt x="0" y="41"/>
                    <a:pt x="20" y="41"/>
                  </a:cubicBezTo>
                  <a:cubicBezTo>
                    <a:pt x="20" y="61"/>
                    <a:pt x="41" y="61"/>
                    <a:pt x="41" y="61"/>
                  </a:cubicBezTo>
                  <a:cubicBezTo>
                    <a:pt x="41" y="61"/>
                    <a:pt x="62" y="41"/>
                    <a:pt x="62" y="61"/>
                  </a:cubicBezTo>
                  <a:cubicBezTo>
                    <a:pt x="82" y="61"/>
                    <a:pt x="82" y="61"/>
                    <a:pt x="82" y="61"/>
                  </a:cubicBezTo>
                  <a:lnTo>
                    <a:pt x="82" y="82"/>
                  </a:lnTo>
                  <a:lnTo>
                    <a:pt x="102" y="103"/>
                  </a:lnTo>
                  <a:lnTo>
                    <a:pt x="123" y="103"/>
                  </a:lnTo>
                  <a:lnTo>
                    <a:pt x="144" y="123"/>
                  </a:lnTo>
                  <a:lnTo>
                    <a:pt x="164" y="123"/>
                  </a:lnTo>
                  <a:cubicBezTo>
                    <a:pt x="184" y="123"/>
                    <a:pt x="184" y="123"/>
                    <a:pt x="184" y="123"/>
                  </a:cubicBezTo>
                  <a:cubicBezTo>
                    <a:pt x="205" y="123"/>
                    <a:pt x="205" y="123"/>
                    <a:pt x="226" y="123"/>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136" name="Freeform 135">
              <a:extLst>
                <a:ext uri="{FF2B5EF4-FFF2-40B4-BE49-F238E27FC236}">
                  <a16:creationId xmlns:a16="http://schemas.microsoft.com/office/drawing/2014/main" id="{0C4F27F8-7906-4E70-BBA4-B4CEA90D22DA}"/>
                </a:ext>
              </a:extLst>
            </p:cNvPr>
            <p:cNvSpPr>
              <a:spLocks noChangeArrowheads="1"/>
            </p:cNvSpPr>
            <p:nvPr/>
          </p:nvSpPr>
          <p:spPr bwMode="auto">
            <a:xfrm>
              <a:off x="6829425" y="2776538"/>
              <a:ext cx="44450" cy="74612"/>
            </a:xfrm>
            <a:custGeom>
              <a:avLst/>
              <a:gdLst>
                <a:gd name="T0" fmla="*/ 82 w 124"/>
                <a:gd name="T1" fmla="*/ 205 h 206"/>
                <a:gd name="T2" fmla="*/ 82 w 124"/>
                <a:gd name="T3" fmla="*/ 205 h 206"/>
                <a:gd name="T4" fmla="*/ 62 w 124"/>
                <a:gd name="T5" fmla="*/ 184 h 206"/>
                <a:gd name="T6" fmla="*/ 62 w 124"/>
                <a:gd name="T7" fmla="*/ 143 h 206"/>
                <a:gd name="T8" fmla="*/ 41 w 124"/>
                <a:gd name="T9" fmla="*/ 123 h 206"/>
                <a:gd name="T10" fmla="*/ 41 w 124"/>
                <a:gd name="T11" fmla="*/ 102 h 206"/>
                <a:gd name="T12" fmla="*/ 21 w 124"/>
                <a:gd name="T13" fmla="*/ 61 h 206"/>
                <a:gd name="T14" fmla="*/ 21 w 124"/>
                <a:gd name="T15" fmla="*/ 61 h 206"/>
                <a:gd name="T16" fmla="*/ 21 w 124"/>
                <a:gd name="T17" fmla="*/ 41 h 206"/>
                <a:gd name="T18" fmla="*/ 21 w 124"/>
                <a:gd name="T19" fmla="*/ 41 h 206"/>
                <a:gd name="T20" fmla="*/ 41 w 124"/>
                <a:gd name="T21" fmla="*/ 21 h 206"/>
                <a:gd name="T22" fmla="*/ 41 w 124"/>
                <a:gd name="T23" fmla="*/ 0 h 206"/>
                <a:gd name="T24" fmla="*/ 82 w 124"/>
                <a:gd name="T25" fmla="*/ 0 h 206"/>
                <a:gd name="T26" fmla="*/ 82 w 124"/>
                <a:gd name="T27" fmla="*/ 0 h 206"/>
                <a:gd name="T28" fmla="*/ 103 w 124"/>
                <a:gd name="T29" fmla="*/ 21 h 206"/>
                <a:gd name="T30" fmla="*/ 123 w 124"/>
                <a:gd name="T31" fmla="*/ 41 h 206"/>
                <a:gd name="T32" fmla="*/ 123 w 124"/>
                <a:gd name="T33" fmla="*/ 61 h 206"/>
                <a:gd name="T34" fmla="*/ 103 w 124"/>
                <a:gd name="T35" fmla="*/ 82 h 206"/>
                <a:gd name="T36" fmla="*/ 82 w 124"/>
                <a:gd name="T37" fmla="*/ 102 h 206"/>
                <a:gd name="T38" fmla="*/ 82 w 124"/>
                <a:gd name="T39" fmla="*/ 123 h 206"/>
                <a:gd name="T40" fmla="*/ 82 w 124"/>
                <a:gd name="T41" fmla="*/ 143 h 206"/>
                <a:gd name="T42" fmla="*/ 82 w 124"/>
                <a:gd name="T43" fmla="*/ 184 h 206"/>
                <a:gd name="T44" fmla="*/ 82 w 124"/>
                <a:gd name="T45" fmla="*/ 205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4" h="206">
                  <a:moveTo>
                    <a:pt x="82" y="205"/>
                  </a:moveTo>
                  <a:lnTo>
                    <a:pt x="82" y="205"/>
                  </a:lnTo>
                  <a:cubicBezTo>
                    <a:pt x="62" y="205"/>
                    <a:pt x="62" y="184"/>
                    <a:pt x="62" y="184"/>
                  </a:cubicBezTo>
                  <a:cubicBezTo>
                    <a:pt x="62" y="164"/>
                    <a:pt x="62" y="143"/>
                    <a:pt x="62" y="143"/>
                  </a:cubicBezTo>
                  <a:cubicBezTo>
                    <a:pt x="41" y="143"/>
                    <a:pt x="41" y="123"/>
                    <a:pt x="41" y="123"/>
                  </a:cubicBezTo>
                  <a:lnTo>
                    <a:pt x="41" y="102"/>
                  </a:lnTo>
                  <a:cubicBezTo>
                    <a:pt x="41" y="82"/>
                    <a:pt x="41" y="82"/>
                    <a:pt x="21" y="61"/>
                  </a:cubicBezTo>
                  <a:lnTo>
                    <a:pt x="21" y="61"/>
                  </a:lnTo>
                  <a:cubicBezTo>
                    <a:pt x="0" y="61"/>
                    <a:pt x="0" y="41"/>
                    <a:pt x="21" y="41"/>
                  </a:cubicBezTo>
                  <a:lnTo>
                    <a:pt x="21" y="41"/>
                  </a:lnTo>
                  <a:cubicBezTo>
                    <a:pt x="21" y="21"/>
                    <a:pt x="41" y="21"/>
                    <a:pt x="41" y="21"/>
                  </a:cubicBezTo>
                  <a:cubicBezTo>
                    <a:pt x="41" y="0"/>
                    <a:pt x="41" y="0"/>
                    <a:pt x="41" y="0"/>
                  </a:cubicBezTo>
                  <a:cubicBezTo>
                    <a:pt x="62" y="0"/>
                    <a:pt x="62" y="0"/>
                    <a:pt x="82" y="0"/>
                  </a:cubicBezTo>
                  <a:lnTo>
                    <a:pt x="82" y="0"/>
                  </a:lnTo>
                  <a:cubicBezTo>
                    <a:pt x="82" y="0"/>
                    <a:pt x="103" y="0"/>
                    <a:pt x="103" y="21"/>
                  </a:cubicBezTo>
                  <a:cubicBezTo>
                    <a:pt x="103" y="21"/>
                    <a:pt x="123" y="21"/>
                    <a:pt x="123" y="41"/>
                  </a:cubicBezTo>
                  <a:lnTo>
                    <a:pt x="123" y="61"/>
                  </a:lnTo>
                  <a:cubicBezTo>
                    <a:pt x="123" y="61"/>
                    <a:pt x="103" y="61"/>
                    <a:pt x="103" y="82"/>
                  </a:cubicBezTo>
                  <a:cubicBezTo>
                    <a:pt x="103" y="82"/>
                    <a:pt x="82" y="82"/>
                    <a:pt x="82" y="102"/>
                  </a:cubicBezTo>
                  <a:cubicBezTo>
                    <a:pt x="82" y="102"/>
                    <a:pt x="82" y="102"/>
                    <a:pt x="82" y="123"/>
                  </a:cubicBezTo>
                  <a:lnTo>
                    <a:pt x="82" y="143"/>
                  </a:lnTo>
                  <a:cubicBezTo>
                    <a:pt x="82" y="143"/>
                    <a:pt x="82" y="164"/>
                    <a:pt x="82" y="184"/>
                  </a:cubicBezTo>
                  <a:lnTo>
                    <a:pt x="82" y="205"/>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137" name="Freeform 136">
              <a:extLst>
                <a:ext uri="{FF2B5EF4-FFF2-40B4-BE49-F238E27FC236}">
                  <a16:creationId xmlns:a16="http://schemas.microsoft.com/office/drawing/2014/main" id="{5E61A1BC-52CB-46E3-9666-163DE2B249C5}"/>
                </a:ext>
              </a:extLst>
            </p:cNvPr>
            <p:cNvSpPr>
              <a:spLocks noChangeArrowheads="1"/>
            </p:cNvSpPr>
            <p:nvPr/>
          </p:nvSpPr>
          <p:spPr bwMode="auto">
            <a:xfrm>
              <a:off x="7361238" y="2060575"/>
              <a:ext cx="14287" cy="15875"/>
            </a:xfrm>
            <a:custGeom>
              <a:avLst/>
              <a:gdLst>
                <a:gd name="T0" fmla="*/ 20 w 41"/>
                <a:gd name="T1" fmla="*/ 21 h 42"/>
                <a:gd name="T2" fmla="*/ 20 w 41"/>
                <a:gd name="T3" fmla="*/ 21 h 42"/>
                <a:gd name="T4" fmla="*/ 40 w 41"/>
                <a:gd name="T5" fmla="*/ 21 h 42"/>
                <a:gd name="T6" fmla="*/ 40 w 41"/>
                <a:gd name="T7" fmla="*/ 0 h 42"/>
                <a:gd name="T8" fmla="*/ 20 w 41"/>
                <a:gd name="T9" fmla="*/ 0 h 42"/>
                <a:gd name="T10" fmla="*/ 0 w 41"/>
                <a:gd name="T11" fmla="*/ 0 h 42"/>
                <a:gd name="T12" fmla="*/ 0 w 41"/>
                <a:gd name="T13" fmla="*/ 21 h 42"/>
                <a:gd name="T14" fmla="*/ 0 w 41"/>
                <a:gd name="T15" fmla="*/ 21 h 42"/>
                <a:gd name="T16" fmla="*/ 20 w 41"/>
                <a:gd name="T17" fmla="*/ 2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42">
                  <a:moveTo>
                    <a:pt x="20" y="21"/>
                  </a:moveTo>
                  <a:lnTo>
                    <a:pt x="20" y="21"/>
                  </a:lnTo>
                  <a:lnTo>
                    <a:pt x="40" y="21"/>
                  </a:lnTo>
                  <a:lnTo>
                    <a:pt x="40" y="0"/>
                  </a:lnTo>
                  <a:lnTo>
                    <a:pt x="20" y="0"/>
                  </a:lnTo>
                  <a:lnTo>
                    <a:pt x="0" y="0"/>
                  </a:lnTo>
                  <a:lnTo>
                    <a:pt x="0" y="21"/>
                  </a:lnTo>
                  <a:lnTo>
                    <a:pt x="0" y="21"/>
                  </a:lnTo>
                  <a:cubicBezTo>
                    <a:pt x="0" y="41"/>
                    <a:pt x="20" y="21"/>
                    <a:pt x="20" y="2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138" name="Freeform 137">
              <a:extLst>
                <a:ext uri="{FF2B5EF4-FFF2-40B4-BE49-F238E27FC236}">
                  <a16:creationId xmlns:a16="http://schemas.microsoft.com/office/drawing/2014/main" id="{72AA9962-B822-4065-B984-B2E64A1D78FC}"/>
                </a:ext>
              </a:extLst>
            </p:cNvPr>
            <p:cNvSpPr>
              <a:spLocks noChangeArrowheads="1"/>
            </p:cNvSpPr>
            <p:nvPr/>
          </p:nvSpPr>
          <p:spPr bwMode="auto">
            <a:xfrm>
              <a:off x="7367588" y="2089150"/>
              <a:ext cx="44450" cy="38100"/>
            </a:xfrm>
            <a:custGeom>
              <a:avLst/>
              <a:gdLst>
                <a:gd name="T0" fmla="*/ 82 w 124"/>
                <a:gd name="T1" fmla="*/ 41 h 104"/>
                <a:gd name="T2" fmla="*/ 82 w 124"/>
                <a:gd name="T3" fmla="*/ 41 h 104"/>
                <a:gd name="T4" fmla="*/ 82 w 124"/>
                <a:gd name="T5" fmla="*/ 41 h 104"/>
                <a:gd name="T6" fmla="*/ 102 w 124"/>
                <a:gd name="T7" fmla="*/ 41 h 104"/>
                <a:gd name="T8" fmla="*/ 123 w 124"/>
                <a:gd name="T9" fmla="*/ 21 h 104"/>
                <a:gd name="T10" fmla="*/ 102 w 124"/>
                <a:gd name="T11" fmla="*/ 0 h 104"/>
                <a:gd name="T12" fmla="*/ 82 w 124"/>
                <a:gd name="T13" fmla="*/ 0 h 104"/>
                <a:gd name="T14" fmla="*/ 62 w 124"/>
                <a:gd name="T15" fmla="*/ 0 h 104"/>
                <a:gd name="T16" fmla="*/ 41 w 124"/>
                <a:gd name="T17" fmla="*/ 0 h 104"/>
                <a:gd name="T18" fmla="*/ 0 w 124"/>
                <a:gd name="T19" fmla="*/ 0 h 104"/>
                <a:gd name="T20" fmla="*/ 0 w 124"/>
                <a:gd name="T21" fmla="*/ 21 h 104"/>
                <a:gd name="T22" fmla="*/ 0 w 124"/>
                <a:gd name="T23" fmla="*/ 41 h 104"/>
                <a:gd name="T24" fmla="*/ 0 w 124"/>
                <a:gd name="T25" fmla="*/ 62 h 104"/>
                <a:gd name="T26" fmla="*/ 0 w 124"/>
                <a:gd name="T27" fmla="*/ 82 h 104"/>
                <a:gd name="T28" fmla="*/ 20 w 124"/>
                <a:gd name="T29" fmla="*/ 103 h 104"/>
                <a:gd name="T30" fmla="*/ 41 w 124"/>
                <a:gd name="T31" fmla="*/ 103 h 104"/>
                <a:gd name="T32" fmla="*/ 62 w 124"/>
                <a:gd name="T33" fmla="*/ 82 h 104"/>
                <a:gd name="T34" fmla="*/ 62 w 124"/>
                <a:gd name="T35" fmla="*/ 62 h 104"/>
                <a:gd name="T36" fmla="*/ 82 w 124"/>
                <a:gd name="T37" fmla="*/ 41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4" h="104">
                  <a:moveTo>
                    <a:pt x="82" y="41"/>
                  </a:moveTo>
                  <a:lnTo>
                    <a:pt x="82" y="41"/>
                  </a:lnTo>
                  <a:lnTo>
                    <a:pt x="82" y="41"/>
                  </a:lnTo>
                  <a:lnTo>
                    <a:pt x="102" y="41"/>
                  </a:lnTo>
                  <a:cubicBezTo>
                    <a:pt x="123" y="41"/>
                    <a:pt x="123" y="21"/>
                    <a:pt x="123" y="21"/>
                  </a:cubicBezTo>
                  <a:cubicBezTo>
                    <a:pt x="123" y="21"/>
                    <a:pt x="123" y="0"/>
                    <a:pt x="102" y="0"/>
                  </a:cubicBezTo>
                  <a:lnTo>
                    <a:pt x="82" y="0"/>
                  </a:lnTo>
                  <a:lnTo>
                    <a:pt x="62" y="0"/>
                  </a:lnTo>
                  <a:cubicBezTo>
                    <a:pt x="41" y="0"/>
                    <a:pt x="41" y="0"/>
                    <a:pt x="41" y="0"/>
                  </a:cubicBezTo>
                  <a:cubicBezTo>
                    <a:pt x="20" y="21"/>
                    <a:pt x="20" y="0"/>
                    <a:pt x="0" y="0"/>
                  </a:cubicBezTo>
                  <a:cubicBezTo>
                    <a:pt x="0" y="21"/>
                    <a:pt x="0" y="21"/>
                    <a:pt x="0" y="21"/>
                  </a:cubicBezTo>
                  <a:lnTo>
                    <a:pt x="0" y="41"/>
                  </a:lnTo>
                  <a:lnTo>
                    <a:pt x="0" y="62"/>
                  </a:lnTo>
                  <a:lnTo>
                    <a:pt x="0" y="82"/>
                  </a:lnTo>
                  <a:lnTo>
                    <a:pt x="20" y="103"/>
                  </a:lnTo>
                  <a:lnTo>
                    <a:pt x="41" y="103"/>
                  </a:lnTo>
                  <a:lnTo>
                    <a:pt x="62" y="82"/>
                  </a:lnTo>
                  <a:lnTo>
                    <a:pt x="62" y="62"/>
                  </a:lnTo>
                  <a:cubicBezTo>
                    <a:pt x="62" y="62"/>
                    <a:pt x="82" y="62"/>
                    <a:pt x="82" y="4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139" name="Freeform 138">
              <a:extLst>
                <a:ext uri="{FF2B5EF4-FFF2-40B4-BE49-F238E27FC236}">
                  <a16:creationId xmlns:a16="http://schemas.microsoft.com/office/drawing/2014/main" id="{E00C62B7-D022-49DC-8911-057573B0C110}"/>
                </a:ext>
              </a:extLst>
            </p:cNvPr>
            <p:cNvSpPr>
              <a:spLocks noChangeArrowheads="1"/>
            </p:cNvSpPr>
            <p:nvPr/>
          </p:nvSpPr>
          <p:spPr bwMode="auto">
            <a:xfrm>
              <a:off x="6091238" y="1779588"/>
              <a:ext cx="74612" cy="36512"/>
            </a:xfrm>
            <a:custGeom>
              <a:avLst/>
              <a:gdLst>
                <a:gd name="T0" fmla="*/ 123 w 206"/>
                <a:gd name="T1" fmla="*/ 102 h 103"/>
                <a:gd name="T2" fmla="*/ 123 w 206"/>
                <a:gd name="T3" fmla="*/ 102 h 103"/>
                <a:gd name="T4" fmla="*/ 82 w 206"/>
                <a:gd name="T5" fmla="*/ 82 h 103"/>
                <a:gd name="T6" fmla="*/ 41 w 206"/>
                <a:gd name="T7" fmla="*/ 82 h 103"/>
                <a:gd name="T8" fmla="*/ 21 w 206"/>
                <a:gd name="T9" fmla="*/ 82 h 103"/>
                <a:gd name="T10" fmla="*/ 0 w 206"/>
                <a:gd name="T11" fmla="*/ 62 h 103"/>
                <a:gd name="T12" fmla="*/ 0 w 206"/>
                <a:gd name="T13" fmla="*/ 20 h 103"/>
                <a:gd name="T14" fmla="*/ 21 w 206"/>
                <a:gd name="T15" fmla="*/ 20 h 103"/>
                <a:gd name="T16" fmla="*/ 41 w 206"/>
                <a:gd name="T17" fmla="*/ 0 h 103"/>
                <a:gd name="T18" fmla="*/ 82 w 206"/>
                <a:gd name="T19" fmla="*/ 20 h 103"/>
                <a:gd name="T20" fmla="*/ 123 w 206"/>
                <a:gd name="T21" fmla="*/ 20 h 103"/>
                <a:gd name="T22" fmla="*/ 144 w 206"/>
                <a:gd name="T23" fmla="*/ 41 h 103"/>
                <a:gd name="T24" fmla="*/ 164 w 206"/>
                <a:gd name="T25" fmla="*/ 62 h 103"/>
                <a:gd name="T26" fmla="*/ 205 w 206"/>
                <a:gd name="T27" fmla="*/ 82 h 103"/>
                <a:gd name="T28" fmla="*/ 205 w 206"/>
                <a:gd name="T29" fmla="*/ 82 h 103"/>
                <a:gd name="T30" fmla="*/ 185 w 206"/>
                <a:gd name="T31" fmla="*/ 102 h 103"/>
                <a:gd name="T32" fmla="*/ 164 w 206"/>
                <a:gd name="T33" fmla="*/ 102 h 103"/>
                <a:gd name="T34" fmla="*/ 123 w 206"/>
                <a:gd name="T35" fmla="*/ 10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6" h="103">
                  <a:moveTo>
                    <a:pt x="123" y="102"/>
                  </a:moveTo>
                  <a:lnTo>
                    <a:pt x="123" y="102"/>
                  </a:lnTo>
                  <a:cubicBezTo>
                    <a:pt x="103" y="102"/>
                    <a:pt x="103" y="102"/>
                    <a:pt x="82" y="82"/>
                  </a:cubicBezTo>
                  <a:lnTo>
                    <a:pt x="41" y="82"/>
                  </a:lnTo>
                  <a:lnTo>
                    <a:pt x="21" y="82"/>
                  </a:lnTo>
                  <a:cubicBezTo>
                    <a:pt x="0" y="82"/>
                    <a:pt x="0" y="62"/>
                    <a:pt x="0" y="62"/>
                  </a:cubicBezTo>
                  <a:cubicBezTo>
                    <a:pt x="0" y="41"/>
                    <a:pt x="0" y="20"/>
                    <a:pt x="0" y="20"/>
                  </a:cubicBezTo>
                  <a:cubicBezTo>
                    <a:pt x="21" y="20"/>
                    <a:pt x="21" y="20"/>
                    <a:pt x="21" y="20"/>
                  </a:cubicBezTo>
                  <a:cubicBezTo>
                    <a:pt x="41" y="0"/>
                    <a:pt x="41" y="0"/>
                    <a:pt x="41" y="0"/>
                  </a:cubicBezTo>
                  <a:cubicBezTo>
                    <a:pt x="62" y="0"/>
                    <a:pt x="82" y="20"/>
                    <a:pt x="82" y="20"/>
                  </a:cubicBezTo>
                  <a:cubicBezTo>
                    <a:pt x="82" y="20"/>
                    <a:pt x="103" y="20"/>
                    <a:pt x="123" y="20"/>
                  </a:cubicBezTo>
                  <a:cubicBezTo>
                    <a:pt x="123" y="20"/>
                    <a:pt x="144" y="20"/>
                    <a:pt x="144" y="41"/>
                  </a:cubicBezTo>
                  <a:cubicBezTo>
                    <a:pt x="164" y="41"/>
                    <a:pt x="164" y="41"/>
                    <a:pt x="164" y="62"/>
                  </a:cubicBezTo>
                  <a:cubicBezTo>
                    <a:pt x="185" y="62"/>
                    <a:pt x="185" y="62"/>
                    <a:pt x="205" y="82"/>
                  </a:cubicBezTo>
                  <a:lnTo>
                    <a:pt x="205" y="82"/>
                  </a:lnTo>
                  <a:cubicBezTo>
                    <a:pt x="205" y="82"/>
                    <a:pt x="205" y="102"/>
                    <a:pt x="185" y="102"/>
                  </a:cubicBezTo>
                  <a:lnTo>
                    <a:pt x="164" y="102"/>
                  </a:lnTo>
                  <a:cubicBezTo>
                    <a:pt x="144" y="102"/>
                    <a:pt x="123" y="102"/>
                    <a:pt x="123" y="102"/>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140" name="Freeform 139">
              <a:extLst>
                <a:ext uri="{FF2B5EF4-FFF2-40B4-BE49-F238E27FC236}">
                  <a16:creationId xmlns:a16="http://schemas.microsoft.com/office/drawing/2014/main" id="{2ED9E7AC-749D-42D0-B6F2-FD9B19E04E17}"/>
                </a:ext>
              </a:extLst>
            </p:cNvPr>
            <p:cNvSpPr>
              <a:spLocks noChangeArrowheads="1"/>
            </p:cNvSpPr>
            <p:nvPr/>
          </p:nvSpPr>
          <p:spPr bwMode="auto">
            <a:xfrm>
              <a:off x="6364288" y="1536700"/>
              <a:ext cx="147637" cy="103188"/>
            </a:xfrm>
            <a:custGeom>
              <a:avLst/>
              <a:gdLst>
                <a:gd name="T0" fmla="*/ 226 w 411"/>
                <a:gd name="T1" fmla="*/ 204 h 287"/>
                <a:gd name="T2" fmla="*/ 226 w 411"/>
                <a:gd name="T3" fmla="*/ 204 h 287"/>
                <a:gd name="T4" fmla="*/ 267 w 411"/>
                <a:gd name="T5" fmla="*/ 204 h 287"/>
                <a:gd name="T6" fmla="*/ 288 w 411"/>
                <a:gd name="T7" fmla="*/ 204 h 287"/>
                <a:gd name="T8" fmla="*/ 328 w 411"/>
                <a:gd name="T9" fmla="*/ 164 h 287"/>
                <a:gd name="T10" fmla="*/ 369 w 411"/>
                <a:gd name="T11" fmla="*/ 143 h 287"/>
                <a:gd name="T12" fmla="*/ 390 w 411"/>
                <a:gd name="T13" fmla="*/ 122 h 287"/>
                <a:gd name="T14" fmla="*/ 410 w 411"/>
                <a:gd name="T15" fmla="*/ 102 h 287"/>
                <a:gd name="T16" fmla="*/ 410 w 411"/>
                <a:gd name="T17" fmla="*/ 82 h 287"/>
                <a:gd name="T18" fmla="*/ 369 w 411"/>
                <a:gd name="T19" fmla="*/ 61 h 287"/>
                <a:gd name="T20" fmla="*/ 308 w 411"/>
                <a:gd name="T21" fmla="*/ 41 h 287"/>
                <a:gd name="T22" fmla="*/ 288 w 411"/>
                <a:gd name="T23" fmla="*/ 20 h 287"/>
                <a:gd name="T24" fmla="*/ 226 w 411"/>
                <a:gd name="T25" fmla="*/ 0 h 287"/>
                <a:gd name="T26" fmla="*/ 185 w 411"/>
                <a:gd name="T27" fmla="*/ 0 h 287"/>
                <a:gd name="T28" fmla="*/ 164 w 411"/>
                <a:gd name="T29" fmla="*/ 20 h 287"/>
                <a:gd name="T30" fmla="*/ 124 w 411"/>
                <a:gd name="T31" fmla="*/ 20 h 287"/>
                <a:gd name="T32" fmla="*/ 82 w 411"/>
                <a:gd name="T33" fmla="*/ 20 h 287"/>
                <a:gd name="T34" fmla="*/ 62 w 411"/>
                <a:gd name="T35" fmla="*/ 41 h 287"/>
                <a:gd name="T36" fmla="*/ 62 w 411"/>
                <a:gd name="T37" fmla="*/ 61 h 287"/>
                <a:gd name="T38" fmla="*/ 42 w 411"/>
                <a:gd name="T39" fmla="*/ 102 h 287"/>
                <a:gd name="T40" fmla="*/ 21 w 411"/>
                <a:gd name="T41" fmla="*/ 122 h 287"/>
                <a:gd name="T42" fmla="*/ 21 w 411"/>
                <a:gd name="T43" fmla="*/ 143 h 287"/>
                <a:gd name="T44" fmla="*/ 21 w 411"/>
                <a:gd name="T45" fmla="*/ 164 h 287"/>
                <a:gd name="T46" fmla="*/ 42 w 411"/>
                <a:gd name="T47" fmla="*/ 204 h 287"/>
                <a:gd name="T48" fmla="*/ 82 w 411"/>
                <a:gd name="T49" fmla="*/ 246 h 287"/>
                <a:gd name="T50" fmla="*/ 103 w 411"/>
                <a:gd name="T51" fmla="*/ 266 h 287"/>
                <a:gd name="T52" fmla="*/ 124 w 411"/>
                <a:gd name="T53" fmla="*/ 266 h 287"/>
                <a:gd name="T54" fmla="*/ 144 w 411"/>
                <a:gd name="T55" fmla="*/ 246 h 287"/>
                <a:gd name="T56" fmla="*/ 164 w 411"/>
                <a:gd name="T57" fmla="*/ 225 h 287"/>
                <a:gd name="T58" fmla="*/ 206 w 411"/>
                <a:gd name="T59" fmla="*/ 225 h 287"/>
                <a:gd name="T60" fmla="*/ 226 w 411"/>
                <a:gd name="T61" fmla="*/ 20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11" h="287">
                  <a:moveTo>
                    <a:pt x="226" y="204"/>
                  </a:moveTo>
                  <a:lnTo>
                    <a:pt x="226" y="204"/>
                  </a:lnTo>
                  <a:cubicBezTo>
                    <a:pt x="246" y="204"/>
                    <a:pt x="267" y="204"/>
                    <a:pt x="267" y="204"/>
                  </a:cubicBezTo>
                  <a:lnTo>
                    <a:pt x="288" y="204"/>
                  </a:lnTo>
                  <a:cubicBezTo>
                    <a:pt x="308" y="184"/>
                    <a:pt x="328" y="164"/>
                    <a:pt x="328" y="164"/>
                  </a:cubicBezTo>
                  <a:cubicBezTo>
                    <a:pt x="348" y="164"/>
                    <a:pt x="369" y="143"/>
                    <a:pt x="369" y="143"/>
                  </a:cubicBezTo>
                  <a:cubicBezTo>
                    <a:pt x="390" y="143"/>
                    <a:pt x="390" y="122"/>
                    <a:pt x="390" y="122"/>
                  </a:cubicBezTo>
                  <a:cubicBezTo>
                    <a:pt x="390" y="122"/>
                    <a:pt x="410" y="122"/>
                    <a:pt x="410" y="102"/>
                  </a:cubicBezTo>
                  <a:lnTo>
                    <a:pt x="410" y="82"/>
                  </a:lnTo>
                  <a:cubicBezTo>
                    <a:pt x="410" y="61"/>
                    <a:pt x="369" y="61"/>
                    <a:pt x="369" y="61"/>
                  </a:cubicBezTo>
                  <a:cubicBezTo>
                    <a:pt x="348" y="61"/>
                    <a:pt x="328" y="41"/>
                    <a:pt x="308" y="41"/>
                  </a:cubicBezTo>
                  <a:lnTo>
                    <a:pt x="288" y="20"/>
                  </a:lnTo>
                  <a:cubicBezTo>
                    <a:pt x="267" y="20"/>
                    <a:pt x="246" y="20"/>
                    <a:pt x="226" y="0"/>
                  </a:cubicBezTo>
                  <a:lnTo>
                    <a:pt x="185" y="0"/>
                  </a:lnTo>
                  <a:cubicBezTo>
                    <a:pt x="164" y="20"/>
                    <a:pt x="164" y="20"/>
                    <a:pt x="164" y="20"/>
                  </a:cubicBezTo>
                  <a:cubicBezTo>
                    <a:pt x="144" y="20"/>
                    <a:pt x="124" y="20"/>
                    <a:pt x="124" y="20"/>
                  </a:cubicBezTo>
                  <a:cubicBezTo>
                    <a:pt x="124" y="20"/>
                    <a:pt x="103" y="20"/>
                    <a:pt x="82" y="20"/>
                  </a:cubicBezTo>
                  <a:cubicBezTo>
                    <a:pt x="82" y="20"/>
                    <a:pt x="82" y="41"/>
                    <a:pt x="62" y="41"/>
                  </a:cubicBezTo>
                  <a:lnTo>
                    <a:pt x="62" y="61"/>
                  </a:lnTo>
                  <a:cubicBezTo>
                    <a:pt x="42" y="61"/>
                    <a:pt x="42" y="82"/>
                    <a:pt x="42" y="102"/>
                  </a:cubicBezTo>
                  <a:lnTo>
                    <a:pt x="21" y="122"/>
                  </a:lnTo>
                  <a:lnTo>
                    <a:pt x="21" y="143"/>
                  </a:lnTo>
                  <a:cubicBezTo>
                    <a:pt x="0" y="143"/>
                    <a:pt x="0" y="164"/>
                    <a:pt x="21" y="164"/>
                  </a:cubicBezTo>
                  <a:cubicBezTo>
                    <a:pt x="21" y="184"/>
                    <a:pt x="21" y="204"/>
                    <a:pt x="42" y="204"/>
                  </a:cubicBezTo>
                  <a:cubicBezTo>
                    <a:pt x="42" y="225"/>
                    <a:pt x="82" y="225"/>
                    <a:pt x="82" y="246"/>
                  </a:cubicBezTo>
                  <a:cubicBezTo>
                    <a:pt x="103" y="246"/>
                    <a:pt x="82" y="266"/>
                    <a:pt x="103" y="266"/>
                  </a:cubicBezTo>
                  <a:cubicBezTo>
                    <a:pt x="103" y="286"/>
                    <a:pt x="103" y="266"/>
                    <a:pt x="124" y="266"/>
                  </a:cubicBezTo>
                  <a:lnTo>
                    <a:pt x="144" y="246"/>
                  </a:lnTo>
                  <a:lnTo>
                    <a:pt x="164" y="225"/>
                  </a:lnTo>
                  <a:cubicBezTo>
                    <a:pt x="185" y="225"/>
                    <a:pt x="206" y="225"/>
                    <a:pt x="206" y="225"/>
                  </a:cubicBezTo>
                  <a:lnTo>
                    <a:pt x="226" y="204"/>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141" name="Freeform 140">
              <a:extLst>
                <a:ext uri="{FF2B5EF4-FFF2-40B4-BE49-F238E27FC236}">
                  <a16:creationId xmlns:a16="http://schemas.microsoft.com/office/drawing/2014/main" id="{7402806D-1B52-4C5D-AAF3-0A2455E3A9C2}"/>
                </a:ext>
              </a:extLst>
            </p:cNvPr>
            <p:cNvSpPr>
              <a:spLocks noChangeArrowheads="1"/>
            </p:cNvSpPr>
            <p:nvPr/>
          </p:nvSpPr>
          <p:spPr bwMode="auto">
            <a:xfrm>
              <a:off x="4808538" y="1876425"/>
              <a:ext cx="22225" cy="15875"/>
            </a:xfrm>
            <a:custGeom>
              <a:avLst/>
              <a:gdLst>
                <a:gd name="T0" fmla="*/ 61 w 62"/>
                <a:gd name="T1" fmla="*/ 0 h 42"/>
                <a:gd name="T2" fmla="*/ 61 w 62"/>
                <a:gd name="T3" fmla="*/ 0 h 42"/>
                <a:gd name="T4" fmla="*/ 21 w 62"/>
                <a:gd name="T5" fmla="*/ 0 h 42"/>
                <a:gd name="T6" fmla="*/ 21 w 62"/>
                <a:gd name="T7" fmla="*/ 0 h 42"/>
                <a:gd name="T8" fmla="*/ 0 w 62"/>
                <a:gd name="T9" fmla="*/ 0 h 42"/>
                <a:gd name="T10" fmla="*/ 0 w 62"/>
                <a:gd name="T11" fmla="*/ 20 h 42"/>
                <a:gd name="T12" fmla="*/ 0 w 62"/>
                <a:gd name="T13" fmla="*/ 20 h 42"/>
                <a:gd name="T14" fmla="*/ 21 w 62"/>
                <a:gd name="T15" fmla="*/ 20 h 42"/>
                <a:gd name="T16" fmla="*/ 21 w 62"/>
                <a:gd name="T17" fmla="*/ 41 h 42"/>
                <a:gd name="T18" fmla="*/ 41 w 62"/>
                <a:gd name="T19" fmla="*/ 20 h 42"/>
                <a:gd name="T20" fmla="*/ 61 w 62"/>
                <a:gd name="T2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42">
                  <a:moveTo>
                    <a:pt x="61" y="0"/>
                  </a:moveTo>
                  <a:lnTo>
                    <a:pt x="61" y="0"/>
                  </a:lnTo>
                  <a:cubicBezTo>
                    <a:pt x="41" y="0"/>
                    <a:pt x="41" y="0"/>
                    <a:pt x="21" y="0"/>
                  </a:cubicBezTo>
                  <a:lnTo>
                    <a:pt x="21" y="0"/>
                  </a:lnTo>
                  <a:cubicBezTo>
                    <a:pt x="0" y="0"/>
                    <a:pt x="0" y="0"/>
                    <a:pt x="0" y="0"/>
                  </a:cubicBezTo>
                  <a:lnTo>
                    <a:pt x="0" y="20"/>
                  </a:lnTo>
                  <a:lnTo>
                    <a:pt x="0" y="20"/>
                  </a:lnTo>
                  <a:cubicBezTo>
                    <a:pt x="21" y="20"/>
                    <a:pt x="21" y="20"/>
                    <a:pt x="21" y="20"/>
                  </a:cubicBezTo>
                  <a:cubicBezTo>
                    <a:pt x="21" y="41"/>
                    <a:pt x="21" y="41"/>
                    <a:pt x="21" y="41"/>
                  </a:cubicBezTo>
                  <a:cubicBezTo>
                    <a:pt x="41" y="20"/>
                    <a:pt x="41" y="20"/>
                    <a:pt x="41" y="20"/>
                  </a:cubicBezTo>
                  <a:cubicBezTo>
                    <a:pt x="41" y="20"/>
                    <a:pt x="61" y="20"/>
                    <a:pt x="61" y="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142" name="Freeform 141">
              <a:extLst>
                <a:ext uri="{FF2B5EF4-FFF2-40B4-BE49-F238E27FC236}">
                  <a16:creationId xmlns:a16="http://schemas.microsoft.com/office/drawing/2014/main" id="{71B2C809-DBD3-4E6E-92CE-40C84B136E28}"/>
                </a:ext>
              </a:extLst>
            </p:cNvPr>
            <p:cNvSpPr>
              <a:spLocks noChangeArrowheads="1"/>
            </p:cNvSpPr>
            <p:nvPr/>
          </p:nvSpPr>
          <p:spPr bwMode="auto">
            <a:xfrm>
              <a:off x="4764088" y="1639888"/>
              <a:ext cx="147637" cy="58737"/>
            </a:xfrm>
            <a:custGeom>
              <a:avLst/>
              <a:gdLst>
                <a:gd name="T0" fmla="*/ 410 w 411"/>
                <a:gd name="T1" fmla="*/ 144 h 165"/>
                <a:gd name="T2" fmla="*/ 410 w 411"/>
                <a:gd name="T3" fmla="*/ 144 h 165"/>
                <a:gd name="T4" fmla="*/ 389 w 411"/>
                <a:gd name="T5" fmla="*/ 124 h 165"/>
                <a:gd name="T6" fmla="*/ 348 w 411"/>
                <a:gd name="T7" fmla="*/ 103 h 165"/>
                <a:gd name="T8" fmla="*/ 328 w 411"/>
                <a:gd name="T9" fmla="*/ 82 h 165"/>
                <a:gd name="T10" fmla="*/ 307 w 411"/>
                <a:gd name="T11" fmla="*/ 62 h 165"/>
                <a:gd name="T12" fmla="*/ 246 w 411"/>
                <a:gd name="T13" fmla="*/ 42 h 165"/>
                <a:gd name="T14" fmla="*/ 164 w 411"/>
                <a:gd name="T15" fmla="*/ 21 h 165"/>
                <a:gd name="T16" fmla="*/ 102 w 411"/>
                <a:gd name="T17" fmla="*/ 0 h 165"/>
                <a:gd name="T18" fmla="*/ 41 w 411"/>
                <a:gd name="T19" fmla="*/ 0 h 165"/>
                <a:gd name="T20" fmla="*/ 0 w 411"/>
                <a:gd name="T21" fmla="*/ 21 h 165"/>
                <a:gd name="T22" fmla="*/ 0 w 411"/>
                <a:gd name="T23" fmla="*/ 62 h 165"/>
                <a:gd name="T24" fmla="*/ 0 w 411"/>
                <a:gd name="T25" fmla="*/ 124 h 165"/>
                <a:gd name="T26" fmla="*/ 41 w 411"/>
                <a:gd name="T27" fmla="*/ 144 h 165"/>
                <a:gd name="T28" fmla="*/ 102 w 411"/>
                <a:gd name="T29" fmla="*/ 144 h 165"/>
                <a:gd name="T30" fmla="*/ 205 w 411"/>
                <a:gd name="T31" fmla="*/ 144 h 165"/>
                <a:gd name="T32" fmla="*/ 266 w 411"/>
                <a:gd name="T33" fmla="*/ 164 h 165"/>
                <a:gd name="T34" fmla="*/ 328 w 411"/>
                <a:gd name="T35" fmla="*/ 164 h 165"/>
                <a:gd name="T36" fmla="*/ 389 w 411"/>
                <a:gd name="T37" fmla="*/ 144 h 165"/>
                <a:gd name="T38" fmla="*/ 410 w 411"/>
                <a:gd name="T39" fmla="*/ 144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1" h="165">
                  <a:moveTo>
                    <a:pt x="410" y="144"/>
                  </a:moveTo>
                  <a:lnTo>
                    <a:pt x="410" y="144"/>
                  </a:lnTo>
                  <a:lnTo>
                    <a:pt x="389" y="124"/>
                  </a:lnTo>
                  <a:cubicBezTo>
                    <a:pt x="368" y="124"/>
                    <a:pt x="368" y="103"/>
                    <a:pt x="348" y="103"/>
                  </a:cubicBezTo>
                  <a:lnTo>
                    <a:pt x="328" y="82"/>
                  </a:lnTo>
                  <a:cubicBezTo>
                    <a:pt x="307" y="82"/>
                    <a:pt x="307" y="62"/>
                    <a:pt x="307" y="62"/>
                  </a:cubicBezTo>
                  <a:cubicBezTo>
                    <a:pt x="286" y="42"/>
                    <a:pt x="266" y="42"/>
                    <a:pt x="246" y="42"/>
                  </a:cubicBezTo>
                  <a:cubicBezTo>
                    <a:pt x="225" y="42"/>
                    <a:pt x="184" y="42"/>
                    <a:pt x="164" y="21"/>
                  </a:cubicBezTo>
                  <a:cubicBezTo>
                    <a:pt x="144" y="21"/>
                    <a:pt x="102" y="0"/>
                    <a:pt x="102" y="0"/>
                  </a:cubicBezTo>
                  <a:cubicBezTo>
                    <a:pt x="82" y="0"/>
                    <a:pt x="62" y="0"/>
                    <a:pt x="41" y="0"/>
                  </a:cubicBezTo>
                  <a:cubicBezTo>
                    <a:pt x="41" y="0"/>
                    <a:pt x="20" y="21"/>
                    <a:pt x="0" y="21"/>
                  </a:cubicBezTo>
                  <a:cubicBezTo>
                    <a:pt x="0" y="42"/>
                    <a:pt x="0" y="62"/>
                    <a:pt x="0" y="62"/>
                  </a:cubicBezTo>
                  <a:cubicBezTo>
                    <a:pt x="0" y="82"/>
                    <a:pt x="0" y="103"/>
                    <a:pt x="0" y="124"/>
                  </a:cubicBezTo>
                  <a:cubicBezTo>
                    <a:pt x="20" y="124"/>
                    <a:pt x="41" y="144"/>
                    <a:pt x="41" y="144"/>
                  </a:cubicBezTo>
                  <a:cubicBezTo>
                    <a:pt x="62" y="144"/>
                    <a:pt x="82" y="144"/>
                    <a:pt x="102" y="144"/>
                  </a:cubicBezTo>
                  <a:cubicBezTo>
                    <a:pt x="123" y="144"/>
                    <a:pt x="184" y="144"/>
                    <a:pt x="205" y="144"/>
                  </a:cubicBezTo>
                  <a:cubicBezTo>
                    <a:pt x="225" y="144"/>
                    <a:pt x="246" y="164"/>
                    <a:pt x="266" y="164"/>
                  </a:cubicBezTo>
                  <a:cubicBezTo>
                    <a:pt x="266" y="164"/>
                    <a:pt x="307" y="164"/>
                    <a:pt x="328" y="164"/>
                  </a:cubicBezTo>
                  <a:cubicBezTo>
                    <a:pt x="328" y="164"/>
                    <a:pt x="368" y="164"/>
                    <a:pt x="389" y="144"/>
                  </a:cubicBezTo>
                  <a:lnTo>
                    <a:pt x="410" y="144"/>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143" name="Freeform 142">
              <a:extLst>
                <a:ext uri="{FF2B5EF4-FFF2-40B4-BE49-F238E27FC236}">
                  <a16:creationId xmlns:a16="http://schemas.microsoft.com/office/drawing/2014/main" id="{3E6A3149-3039-41EE-A1FE-AD184B67D26B}"/>
                </a:ext>
              </a:extLst>
            </p:cNvPr>
            <p:cNvSpPr>
              <a:spLocks noChangeArrowheads="1"/>
            </p:cNvSpPr>
            <p:nvPr/>
          </p:nvSpPr>
          <p:spPr bwMode="auto">
            <a:xfrm>
              <a:off x="4705350" y="1609725"/>
              <a:ext cx="44450" cy="38100"/>
            </a:xfrm>
            <a:custGeom>
              <a:avLst/>
              <a:gdLst>
                <a:gd name="T0" fmla="*/ 102 w 124"/>
                <a:gd name="T1" fmla="*/ 82 h 104"/>
                <a:gd name="T2" fmla="*/ 102 w 124"/>
                <a:gd name="T3" fmla="*/ 82 h 104"/>
                <a:gd name="T4" fmla="*/ 82 w 124"/>
                <a:gd name="T5" fmla="*/ 103 h 104"/>
                <a:gd name="T6" fmla="*/ 41 w 124"/>
                <a:gd name="T7" fmla="*/ 82 h 104"/>
                <a:gd name="T8" fmla="*/ 41 w 124"/>
                <a:gd name="T9" fmla="*/ 62 h 104"/>
                <a:gd name="T10" fmla="*/ 0 w 124"/>
                <a:gd name="T11" fmla="*/ 42 h 104"/>
                <a:gd name="T12" fmla="*/ 0 w 124"/>
                <a:gd name="T13" fmla="*/ 21 h 104"/>
                <a:gd name="T14" fmla="*/ 20 w 124"/>
                <a:gd name="T15" fmla="*/ 21 h 104"/>
                <a:gd name="T16" fmla="*/ 41 w 124"/>
                <a:gd name="T17" fmla="*/ 0 h 104"/>
                <a:gd name="T18" fmla="*/ 62 w 124"/>
                <a:gd name="T19" fmla="*/ 0 h 104"/>
                <a:gd name="T20" fmla="*/ 62 w 124"/>
                <a:gd name="T21" fmla="*/ 42 h 104"/>
                <a:gd name="T22" fmla="*/ 102 w 124"/>
                <a:gd name="T23" fmla="*/ 62 h 104"/>
                <a:gd name="T24" fmla="*/ 123 w 124"/>
                <a:gd name="T25" fmla="*/ 62 h 104"/>
                <a:gd name="T26" fmla="*/ 102 w 124"/>
                <a:gd name="T27" fmla="*/ 8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4" h="104">
                  <a:moveTo>
                    <a:pt x="102" y="82"/>
                  </a:moveTo>
                  <a:lnTo>
                    <a:pt x="102" y="82"/>
                  </a:lnTo>
                  <a:cubicBezTo>
                    <a:pt x="102" y="103"/>
                    <a:pt x="82" y="103"/>
                    <a:pt x="82" y="103"/>
                  </a:cubicBezTo>
                  <a:cubicBezTo>
                    <a:pt x="82" y="103"/>
                    <a:pt x="62" y="103"/>
                    <a:pt x="41" y="82"/>
                  </a:cubicBezTo>
                  <a:lnTo>
                    <a:pt x="41" y="62"/>
                  </a:lnTo>
                  <a:cubicBezTo>
                    <a:pt x="20" y="62"/>
                    <a:pt x="0" y="62"/>
                    <a:pt x="0" y="42"/>
                  </a:cubicBezTo>
                  <a:lnTo>
                    <a:pt x="0" y="21"/>
                  </a:lnTo>
                  <a:cubicBezTo>
                    <a:pt x="0" y="21"/>
                    <a:pt x="0" y="21"/>
                    <a:pt x="20" y="21"/>
                  </a:cubicBezTo>
                  <a:cubicBezTo>
                    <a:pt x="20" y="21"/>
                    <a:pt x="20" y="0"/>
                    <a:pt x="41" y="0"/>
                  </a:cubicBezTo>
                  <a:cubicBezTo>
                    <a:pt x="41" y="0"/>
                    <a:pt x="41" y="0"/>
                    <a:pt x="62" y="0"/>
                  </a:cubicBezTo>
                  <a:cubicBezTo>
                    <a:pt x="62" y="0"/>
                    <a:pt x="62" y="21"/>
                    <a:pt x="62" y="42"/>
                  </a:cubicBezTo>
                  <a:cubicBezTo>
                    <a:pt x="82" y="42"/>
                    <a:pt x="102" y="62"/>
                    <a:pt x="102" y="62"/>
                  </a:cubicBezTo>
                  <a:lnTo>
                    <a:pt x="123" y="62"/>
                  </a:lnTo>
                  <a:cubicBezTo>
                    <a:pt x="123" y="82"/>
                    <a:pt x="102" y="82"/>
                    <a:pt x="102" y="82"/>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144" name="Freeform 143">
              <a:extLst>
                <a:ext uri="{FF2B5EF4-FFF2-40B4-BE49-F238E27FC236}">
                  <a16:creationId xmlns:a16="http://schemas.microsoft.com/office/drawing/2014/main" id="{F1065FB2-6142-42A0-8B7B-9B1308E58919}"/>
                </a:ext>
              </a:extLst>
            </p:cNvPr>
            <p:cNvSpPr>
              <a:spLocks noChangeArrowheads="1"/>
            </p:cNvSpPr>
            <p:nvPr/>
          </p:nvSpPr>
          <p:spPr bwMode="auto">
            <a:xfrm>
              <a:off x="4535488" y="1647825"/>
              <a:ext cx="44450" cy="38100"/>
            </a:xfrm>
            <a:custGeom>
              <a:avLst/>
              <a:gdLst>
                <a:gd name="T0" fmla="*/ 102 w 124"/>
                <a:gd name="T1" fmla="*/ 103 h 104"/>
                <a:gd name="T2" fmla="*/ 102 w 124"/>
                <a:gd name="T3" fmla="*/ 103 h 104"/>
                <a:gd name="T4" fmla="*/ 61 w 124"/>
                <a:gd name="T5" fmla="*/ 82 h 104"/>
                <a:gd name="T6" fmla="*/ 41 w 124"/>
                <a:gd name="T7" fmla="*/ 61 h 104"/>
                <a:gd name="T8" fmla="*/ 0 w 124"/>
                <a:gd name="T9" fmla="*/ 61 h 104"/>
                <a:gd name="T10" fmla="*/ 0 w 124"/>
                <a:gd name="T11" fmla="*/ 41 h 104"/>
                <a:gd name="T12" fmla="*/ 0 w 124"/>
                <a:gd name="T13" fmla="*/ 21 h 104"/>
                <a:gd name="T14" fmla="*/ 41 w 124"/>
                <a:gd name="T15" fmla="*/ 21 h 104"/>
                <a:gd name="T16" fmla="*/ 61 w 124"/>
                <a:gd name="T17" fmla="*/ 21 h 104"/>
                <a:gd name="T18" fmla="*/ 102 w 124"/>
                <a:gd name="T19" fmla="*/ 61 h 104"/>
                <a:gd name="T20" fmla="*/ 123 w 124"/>
                <a:gd name="T21" fmla="*/ 103 h 104"/>
                <a:gd name="T22" fmla="*/ 102 w 124"/>
                <a:gd name="T23" fmla="*/ 10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 h="104">
                  <a:moveTo>
                    <a:pt x="102" y="103"/>
                  </a:moveTo>
                  <a:lnTo>
                    <a:pt x="102" y="103"/>
                  </a:lnTo>
                  <a:cubicBezTo>
                    <a:pt x="82" y="103"/>
                    <a:pt x="82" y="82"/>
                    <a:pt x="61" y="82"/>
                  </a:cubicBezTo>
                  <a:cubicBezTo>
                    <a:pt x="61" y="61"/>
                    <a:pt x="41" y="61"/>
                    <a:pt x="41" y="61"/>
                  </a:cubicBezTo>
                  <a:cubicBezTo>
                    <a:pt x="41" y="61"/>
                    <a:pt x="20" y="61"/>
                    <a:pt x="0" y="61"/>
                  </a:cubicBezTo>
                  <a:cubicBezTo>
                    <a:pt x="0" y="41"/>
                    <a:pt x="0" y="41"/>
                    <a:pt x="0" y="41"/>
                  </a:cubicBezTo>
                  <a:cubicBezTo>
                    <a:pt x="0" y="21"/>
                    <a:pt x="0" y="21"/>
                    <a:pt x="0" y="21"/>
                  </a:cubicBezTo>
                  <a:cubicBezTo>
                    <a:pt x="20" y="0"/>
                    <a:pt x="20" y="21"/>
                    <a:pt x="41" y="21"/>
                  </a:cubicBezTo>
                  <a:lnTo>
                    <a:pt x="61" y="21"/>
                  </a:lnTo>
                  <a:cubicBezTo>
                    <a:pt x="82" y="21"/>
                    <a:pt x="102" y="41"/>
                    <a:pt x="102" y="61"/>
                  </a:cubicBezTo>
                  <a:cubicBezTo>
                    <a:pt x="102" y="61"/>
                    <a:pt x="123" y="82"/>
                    <a:pt x="123" y="103"/>
                  </a:cubicBezTo>
                  <a:lnTo>
                    <a:pt x="102" y="103"/>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145" name="Freeform 144">
              <a:extLst>
                <a:ext uri="{FF2B5EF4-FFF2-40B4-BE49-F238E27FC236}">
                  <a16:creationId xmlns:a16="http://schemas.microsoft.com/office/drawing/2014/main" id="{C521BF2B-3BB2-43AA-BD12-8566F71078A7}"/>
                </a:ext>
              </a:extLst>
            </p:cNvPr>
            <p:cNvSpPr>
              <a:spLocks noChangeArrowheads="1"/>
            </p:cNvSpPr>
            <p:nvPr/>
          </p:nvSpPr>
          <p:spPr bwMode="auto">
            <a:xfrm>
              <a:off x="4416425" y="1506538"/>
              <a:ext cx="44450" cy="52387"/>
            </a:xfrm>
            <a:custGeom>
              <a:avLst/>
              <a:gdLst>
                <a:gd name="T0" fmla="*/ 102 w 124"/>
                <a:gd name="T1" fmla="*/ 143 h 144"/>
                <a:gd name="T2" fmla="*/ 102 w 124"/>
                <a:gd name="T3" fmla="*/ 143 h 144"/>
                <a:gd name="T4" fmla="*/ 82 w 124"/>
                <a:gd name="T5" fmla="*/ 82 h 144"/>
                <a:gd name="T6" fmla="*/ 41 w 124"/>
                <a:gd name="T7" fmla="*/ 61 h 144"/>
                <a:gd name="T8" fmla="*/ 20 w 124"/>
                <a:gd name="T9" fmla="*/ 41 h 144"/>
                <a:gd name="T10" fmla="*/ 0 w 124"/>
                <a:gd name="T11" fmla="*/ 20 h 144"/>
                <a:gd name="T12" fmla="*/ 0 w 124"/>
                <a:gd name="T13" fmla="*/ 0 h 144"/>
                <a:gd name="T14" fmla="*/ 41 w 124"/>
                <a:gd name="T15" fmla="*/ 0 h 144"/>
                <a:gd name="T16" fmla="*/ 61 w 124"/>
                <a:gd name="T17" fmla="*/ 20 h 144"/>
                <a:gd name="T18" fmla="*/ 61 w 124"/>
                <a:gd name="T19" fmla="*/ 20 h 144"/>
                <a:gd name="T20" fmla="*/ 102 w 124"/>
                <a:gd name="T21" fmla="*/ 20 h 144"/>
                <a:gd name="T22" fmla="*/ 123 w 124"/>
                <a:gd name="T23" fmla="*/ 61 h 144"/>
                <a:gd name="T24" fmla="*/ 123 w 124"/>
                <a:gd name="T25" fmla="*/ 82 h 144"/>
                <a:gd name="T26" fmla="*/ 123 w 124"/>
                <a:gd name="T27" fmla="*/ 123 h 144"/>
                <a:gd name="T28" fmla="*/ 102 w 124"/>
                <a:gd name="T29" fmla="*/ 143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4" h="144">
                  <a:moveTo>
                    <a:pt x="102" y="143"/>
                  </a:moveTo>
                  <a:lnTo>
                    <a:pt x="102" y="143"/>
                  </a:lnTo>
                  <a:cubicBezTo>
                    <a:pt x="102" y="143"/>
                    <a:pt x="82" y="102"/>
                    <a:pt x="82" y="82"/>
                  </a:cubicBezTo>
                  <a:cubicBezTo>
                    <a:pt x="82" y="82"/>
                    <a:pt x="61" y="61"/>
                    <a:pt x="41" y="61"/>
                  </a:cubicBezTo>
                  <a:lnTo>
                    <a:pt x="20" y="41"/>
                  </a:lnTo>
                  <a:lnTo>
                    <a:pt x="0" y="20"/>
                  </a:lnTo>
                  <a:lnTo>
                    <a:pt x="0" y="0"/>
                  </a:lnTo>
                  <a:cubicBezTo>
                    <a:pt x="20" y="0"/>
                    <a:pt x="41" y="0"/>
                    <a:pt x="41" y="0"/>
                  </a:cubicBezTo>
                  <a:cubicBezTo>
                    <a:pt x="41" y="20"/>
                    <a:pt x="41" y="20"/>
                    <a:pt x="61" y="20"/>
                  </a:cubicBezTo>
                  <a:lnTo>
                    <a:pt x="61" y="20"/>
                  </a:lnTo>
                  <a:cubicBezTo>
                    <a:pt x="82" y="41"/>
                    <a:pt x="102" y="20"/>
                    <a:pt x="102" y="20"/>
                  </a:cubicBezTo>
                  <a:cubicBezTo>
                    <a:pt x="123" y="41"/>
                    <a:pt x="123" y="61"/>
                    <a:pt x="123" y="61"/>
                  </a:cubicBezTo>
                  <a:lnTo>
                    <a:pt x="123" y="82"/>
                  </a:lnTo>
                  <a:cubicBezTo>
                    <a:pt x="123" y="102"/>
                    <a:pt x="123" y="123"/>
                    <a:pt x="123" y="123"/>
                  </a:cubicBezTo>
                  <a:cubicBezTo>
                    <a:pt x="123" y="123"/>
                    <a:pt x="123" y="143"/>
                    <a:pt x="102" y="143"/>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146" name="Freeform 145">
              <a:extLst>
                <a:ext uri="{FF2B5EF4-FFF2-40B4-BE49-F238E27FC236}">
                  <a16:creationId xmlns:a16="http://schemas.microsoft.com/office/drawing/2014/main" id="{97EF9377-682C-440D-B4B4-92C76D6BD8A1}"/>
                </a:ext>
              </a:extLst>
            </p:cNvPr>
            <p:cNvSpPr>
              <a:spLocks noChangeArrowheads="1"/>
            </p:cNvSpPr>
            <p:nvPr/>
          </p:nvSpPr>
          <p:spPr bwMode="auto">
            <a:xfrm>
              <a:off x="4476750" y="1441450"/>
              <a:ext cx="317500" cy="155575"/>
            </a:xfrm>
            <a:custGeom>
              <a:avLst/>
              <a:gdLst>
                <a:gd name="T0" fmla="*/ 82 w 882"/>
                <a:gd name="T1" fmla="*/ 328 h 432"/>
                <a:gd name="T2" fmla="*/ 41 w 882"/>
                <a:gd name="T3" fmla="*/ 226 h 432"/>
                <a:gd name="T4" fmla="*/ 41 w 882"/>
                <a:gd name="T5" fmla="*/ 185 h 432"/>
                <a:gd name="T6" fmla="*/ 0 w 882"/>
                <a:gd name="T7" fmla="*/ 164 h 432"/>
                <a:gd name="T8" fmla="*/ 20 w 882"/>
                <a:gd name="T9" fmla="*/ 123 h 432"/>
                <a:gd name="T10" fmla="*/ 41 w 882"/>
                <a:gd name="T11" fmla="*/ 103 h 432"/>
                <a:gd name="T12" fmla="*/ 61 w 882"/>
                <a:gd name="T13" fmla="*/ 62 h 432"/>
                <a:gd name="T14" fmla="*/ 123 w 882"/>
                <a:gd name="T15" fmla="*/ 62 h 432"/>
                <a:gd name="T16" fmla="*/ 184 w 882"/>
                <a:gd name="T17" fmla="*/ 82 h 432"/>
                <a:gd name="T18" fmla="*/ 225 w 882"/>
                <a:gd name="T19" fmla="*/ 123 h 432"/>
                <a:gd name="T20" fmla="*/ 307 w 882"/>
                <a:gd name="T21" fmla="*/ 144 h 432"/>
                <a:gd name="T22" fmla="*/ 369 w 882"/>
                <a:gd name="T23" fmla="*/ 185 h 432"/>
                <a:gd name="T24" fmla="*/ 389 w 882"/>
                <a:gd name="T25" fmla="*/ 144 h 432"/>
                <a:gd name="T26" fmla="*/ 327 w 882"/>
                <a:gd name="T27" fmla="*/ 103 h 432"/>
                <a:gd name="T28" fmla="*/ 307 w 882"/>
                <a:gd name="T29" fmla="*/ 62 h 432"/>
                <a:gd name="T30" fmla="*/ 348 w 882"/>
                <a:gd name="T31" fmla="*/ 82 h 432"/>
                <a:gd name="T32" fmla="*/ 369 w 882"/>
                <a:gd name="T33" fmla="*/ 62 h 432"/>
                <a:gd name="T34" fmla="*/ 327 w 882"/>
                <a:gd name="T35" fmla="*/ 41 h 432"/>
                <a:gd name="T36" fmla="*/ 348 w 882"/>
                <a:gd name="T37" fmla="*/ 21 h 432"/>
                <a:gd name="T38" fmla="*/ 409 w 882"/>
                <a:gd name="T39" fmla="*/ 41 h 432"/>
                <a:gd name="T40" fmla="*/ 553 w 882"/>
                <a:gd name="T41" fmla="*/ 103 h 432"/>
                <a:gd name="T42" fmla="*/ 737 w 882"/>
                <a:gd name="T43" fmla="*/ 62 h 432"/>
                <a:gd name="T44" fmla="*/ 819 w 882"/>
                <a:gd name="T45" fmla="*/ 103 h 432"/>
                <a:gd name="T46" fmla="*/ 881 w 882"/>
                <a:gd name="T47" fmla="*/ 103 h 432"/>
                <a:gd name="T48" fmla="*/ 840 w 882"/>
                <a:gd name="T49" fmla="*/ 144 h 432"/>
                <a:gd name="T50" fmla="*/ 861 w 882"/>
                <a:gd name="T51" fmla="*/ 205 h 432"/>
                <a:gd name="T52" fmla="*/ 779 w 882"/>
                <a:gd name="T53" fmla="*/ 246 h 432"/>
                <a:gd name="T54" fmla="*/ 635 w 882"/>
                <a:gd name="T55" fmla="*/ 185 h 432"/>
                <a:gd name="T56" fmla="*/ 594 w 882"/>
                <a:gd name="T57" fmla="*/ 144 h 432"/>
                <a:gd name="T58" fmla="*/ 615 w 882"/>
                <a:gd name="T59" fmla="*/ 246 h 432"/>
                <a:gd name="T60" fmla="*/ 717 w 882"/>
                <a:gd name="T61" fmla="*/ 287 h 432"/>
                <a:gd name="T62" fmla="*/ 799 w 882"/>
                <a:gd name="T63" fmla="*/ 287 h 432"/>
                <a:gd name="T64" fmla="*/ 737 w 882"/>
                <a:gd name="T65" fmla="*/ 328 h 432"/>
                <a:gd name="T66" fmla="*/ 676 w 882"/>
                <a:gd name="T67" fmla="*/ 328 h 432"/>
                <a:gd name="T68" fmla="*/ 655 w 882"/>
                <a:gd name="T69" fmla="*/ 308 h 432"/>
                <a:gd name="T70" fmla="*/ 594 w 882"/>
                <a:gd name="T71" fmla="*/ 328 h 432"/>
                <a:gd name="T72" fmla="*/ 512 w 882"/>
                <a:gd name="T73" fmla="*/ 369 h 432"/>
                <a:gd name="T74" fmla="*/ 471 w 882"/>
                <a:gd name="T75" fmla="*/ 389 h 432"/>
                <a:gd name="T76" fmla="*/ 451 w 882"/>
                <a:gd name="T77" fmla="*/ 349 h 432"/>
                <a:gd name="T78" fmla="*/ 451 w 882"/>
                <a:gd name="T79" fmla="*/ 389 h 432"/>
                <a:gd name="T80" fmla="*/ 430 w 882"/>
                <a:gd name="T81" fmla="*/ 431 h 432"/>
                <a:gd name="T82" fmla="*/ 307 w 882"/>
                <a:gd name="T83" fmla="*/ 431 h 432"/>
                <a:gd name="T84" fmla="*/ 184 w 882"/>
                <a:gd name="T85" fmla="*/ 369 h 432"/>
                <a:gd name="T86" fmla="*/ 102 w 882"/>
                <a:gd name="T87" fmla="*/ 349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82" h="432">
                  <a:moveTo>
                    <a:pt x="82" y="328"/>
                  </a:moveTo>
                  <a:lnTo>
                    <a:pt x="82" y="328"/>
                  </a:lnTo>
                  <a:cubicBezTo>
                    <a:pt x="82" y="308"/>
                    <a:pt x="82" y="287"/>
                    <a:pt x="61" y="267"/>
                  </a:cubicBezTo>
                  <a:cubicBezTo>
                    <a:pt x="61" y="267"/>
                    <a:pt x="61" y="226"/>
                    <a:pt x="41" y="226"/>
                  </a:cubicBezTo>
                  <a:lnTo>
                    <a:pt x="41" y="205"/>
                  </a:lnTo>
                  <a:lnTo>
                    <a:pt x="41" y="185"/>
                  </a:lnTo>
                  <a:cubicBezTo>
                    <a:pt x="41" y="164"/>
                    <a:pt x="20" y="164"/>
                    <a:pt x="20" y="164"/>
                  </a:cubicBezTo>
                  <a:lnTo>
                    <a:pt x="0" y="164"/>
                  </a:lnTo>
                  <a:cubicBezTo>
                    <a:pt x="0" y="144"/>
                    <a:pt x="0" y="144"/>
                    <a:pt x="0" y="123"/>
                  </a:cubicBezTo>
                  <a:lnTo>
                    <a:pt x="20" y="123"/>
                  </a:lnTo>
                  <a:lnTo>
                    <a:pt x="41" y="123"/>
                  </a:lnTo>
                  <a:lnTo>
                    <a:pt x="41" y="103"/>
                  </a:lnTo>
                  <a:lnTo>
                    <a:pt x="41" y="82"/>
                  </a:lnTo>
                  <a:cubicBezTo>
                    <a:pt x="41" y="62"/>
                    <a:pt x="61" y="62"/>
                    <a:pt x="61" y="62"/>
                  </a:cubicBezTo>
                  <a:cubicBezTo>
                    <a:pt x="82" y="62"/>
                    <a:pt x="82" y="62"/>
                    <a:pt x="102" y="62"/>
                  </a:cubicBezTo>
                  <a:lnTo>
                    <a:pt x="123" y="62"/>
                  </a:lnTo>
                  <a:cubicBezTo>
                    <a:pt x="123" y="82"/>
                    <a:pt x="143" y="62"/>
                    <a:pt x="164" y="82"/>
                  </a:cubicBezTo>
                  <a:cubicBezTo>
                    <a:pt x="164" y="82"/>
                    <a:pt x="164" y="82"/>
                    <a:pt x="184" y="82"/>
                  </a:cubicBezTo>
                  <a:cubicBezTo>
                    <a:pt x="184" y="82"/>
                    <a:pt x="205" y="82"/>
                    <a:pt x="205" y="103"/>
                  </a:cubicBezTo>
                  <a:lnTo>
                    <a:pt x="225" y="123"/>
                  </a:lnTo>
                  <a:cubicBezTo>
                    <a:pt x="246" y="123"/>
                    <a:pt x="246" y="123"/>
                    <a:pt x="246" y="144"/>
                  </a:cubicBezTo>
                  <a:cubicBezTo>
                    <a:pt x="266" y="144"/>
                    <a:pt x="287" y="144"/>
                    <a:pt x="307" y="144"/>
                  </a:cubicBezTo>
                  <a:lnTo>
                    <a:pt x="327" y="164"/>
                  </a:lnTo>
                  <a:cubicBezTo>
                    <a:pt x="348" y="164"/>
                    <a:pt x="348" y="185"/>
                    <a:pt x="369" y="185"/>
                  </a:cubicBezTo>
                  <a:cubicBezTo>
                    <a:pt x="369" y="185"/>
                    <a:pt x="369" y="185"/>
                    <a:pt x="389" y="185"/>
                  </a:cubicBezTo>
                  <a:cubicBezTo>
                    <a:pt x="389" y="185"/>
                    <a:pt x="389" y="164"/>
                    <a:pt x="389" y="144"/>
                  </a:cubicBezTo>
                  <a:lnTo>
                    <a:pt x="369" y="123"/>
                  </a:lnTo>
                  <a:cubicBezTo>
                    <a:pt x="348" y="123"/>
                    <a:pt x="327" y="103"/>
                    <a:pt x="327" y="103"/>
                  </a:cubicBezTo>
                  <a:cubicBezTo>
                    <a:pt x="327" y="103"/>
                    <a:pt x="307" y="103"/>
                    <a:pt x="307" y="82"/>
                  </a:cubicBezTo>
                  <a:lnTo>
                    <a:pt x="307" y="62"/>
                  </a:lnTo>
                  <a:lnTo>
                    <a:pt x="327" y="62"/>
                  </a:lnTo>
                  <a:cubicBezTo>
                    <a:pt x="348" y="62"/>
                    <a:pt x="348" y="62"/>
                    <a:pt x="348" y="82"/>
                  </a:cubicBezTo>
                  <a:lnTo>
                    <a:pt x="369" y="82"/>
                  </a:lnTo>
                  <a:cubicBezTo>
                    <a:pt x="369" y="62"/>
                    <a:pt x="369" y="62"/>
                    <a:pt x="369" y="62"/>
                  </a:cubicBezTo>
                  <a:cubicBezTo>
                    <a:pt x="369" y="41"/>
                    <a:pt x="348" y="41"/>
                    <a:pt x="348" y="41"/>
                  </a:cubicBezTo>
                  <a:lnTo>
                    <a:pt x="327" y="41"/>
                  </a:lnTo>
                  <a:cubicBezTo>
                    <a:pt x="327" y="21"/>
                    <a:pt x="327" y="21"/>
                    <a:pt x="327" y="21"/>
                  </a:cubicBezTo>
                  <a:cubicBezTo>
                    <a:pt x="327" y="0"/>
                    <a:pt x="348" y="21"/>
                    <a:pt x="348" y="21"/>
                  </a:cubicBezTo>
                  <a:cubicBezTo>
                    <a:pt x="369" y="21"/>
                    <a:pt x="389" y="21"/>
                    <a:pt x="389" y="21"/>
                  </a:cubicBezTo>
                  <a:cubicBezTo>
                    <a:pt x="409" y="21"/>
                    <a:pt x="409" y="41"/>
                    <a:pt x="409" y="41"/>
                  </a:cubicBezTo>
                  <a:cubicBezTo>
                    <a:pt x="430" y="41"/>
                    <a:pt x="451" y="62"/>
                    <a:pt x="451" y="62"/>
                  </a:cubicBezTo>
                  <a:cubicBezTo>
                    <a:pt x="471" y="82"/>
                    <a:pt x="512" y="82"/>
                    <a:pt x="553" y="103"/>
                  </a:cubicBezTo>
                  <a:cubicBezTo>
                    <a:pt x="573" y="103"/>
                    <a:pt x="615" y="82"/>
                    <a:pt x="655" y="82"/>
                  </a:cubicBezTo>
                  <a:cubicBezTo>
                    <a:pt x="676" y="82"/>
                    <a:pt x="717" y="62"/>
                    <a:pt x="737" y="62"/>
                  </a:cubicBezTo>
                  <a:cubicBezTo>
                    <a:pt x="758" y="62"/>
                    <a:pt x="779" y="82"/>
                    <a:pt x="779" y="82"/>
                  </a:cubicBezTo>
                  <a:cubicBezTo>
                    <a:pt x="799" y="103"/>
                    <a:pt x="819" y="103"/>
                    <a:pt x="819" y="103"/>
                  </a:cubicBezTo>
                  <a:cubicBezTo>
                    <a:pt x="840" y="103"/>
                    <a:pt x="861" y="103"/>
                    <a:pt x="861" y="103"/>
                  </a:cubicBezTo>
                  <a:cubicBezTo>
                    <a:pt x="881" y="103"/>
                    <a:pt x="881" y="103"/>
                    <a:pt x="881" y="103"/>
                  </a:cubicBezTo>
                  <a:cubicBezTo>
                    <a:pt x="881" y="123"/>
                    <a:pt x="881" y="123"/>
                    <a:pt x="881" y="123"/>
                  </a:cubicBezTo>
                  <a:cubicBezTo>
                    <a:pt x="861" y="144"/>
                    <a:pt x="861" y="144"/>
                    <a:pt x="840" y="144"/>
                  </a:cubicBezTo>
                  <a:lnTo>
                    <a:pt x="840" y="164"/>
                  </a:lnTo>
                  <a:cubicBezTo>
                    <a:pt x="840" y="185"/>
                    <a:pt x="861" y="185"/>
                    <a:pt x="861" y="205"/>
                  </a:cubicBezTo>
                  <a:cubicBezTo>
                    <a:pt x="861" y="205"/>
                    <a:pt x="861" y="226"/>
                    <a:pt x="840" y="246"/>
                  </a:cubicBezTo>
                  <a:cubicBezTo>
                    <a:pt x="840" y="246"/>
                    <a:pt x="799" y="246"/>
                    <a:pt x="779" y="246"/>
                  </a:cubicBezTo>
                  <a:cubicBezTo>
                    <a:pt x="758" y="246"/>
                    <a:pt x="697" y="226"/>
                    <a:pt x="676" y="226"/>
                  </a:cubicBezTo>
                  <a:cubicBezTo>
                    <a:pt x="676" y="226"/>
                    <a:pt x="635" y="205"/>
                    <a:pt x="635" y="185"/>
                  </a:cubicBezTo>
                  <a:cubicBezTo>
                    <a:pt x="615" y="185"/>
                    <a:pt x="615" y="164"/>
                    <a:pt x="615" y="144"/>
                  </a:cubicBezTo>
                  <a:lnTo>
                    <a:pt x="594" y="144"/>
                  </a:lnTo>
                  <a:lnTo>
                    <a:pt x="594" y="164"/>
                  </a:lnTo>
                  <a:cubicBezTo>
                    <a:pt x="594" y="185"/>
                    <a:pt x="615" y="226"/>
                    <a:pt x="615" y="246"/>
                  </a:cubicBezTo>
                  <a:cubicBezTo>
                    <a:pt x="635" y="246"/>
                    <a:pt x="655" y="267"/>
                    <a:pt x="676" y="267"/>
                  </a:cubicBezTo>
                  <a:lnTo>
                    <a:pt x="717" y="287"/>
                  </a:lnTo>
                  <a:cubicBezTo>
                    <a:pt x="737" y="287"/>
                    <a:pt x="758" y="287"/>
                    <a:pt x="758" y="287"/>
                  </a:cubicBezTo>
                  <a:cubicBezTo>
                    <a:pt x="779" y="287"/>
                    <a:pt x="799" y="267"/>
                    <a:pt x="799" y="287"/>
                  </a:cubicBezTo>
                  <a:lnTo>
                    <a:pt x="779" y="308"/>
                  </a:lnTo>
                  <a:cubicBezTo>
                    <a:pt x="779" y="308"/>
                    <a:pt x="758" y="328"/>
                    <a:pt x="737" y="328"/>
                  </a:cubicBezTo>
                  <a:lnTo>
                    <a:pt x="717" y="328"/>
                  </a:lnTo>
                  <a:cubicBezTo>
                    <a:pt x="697" y="328"/>
                    <a:pt x="676" y="328"/>
                    <a:pt x="676" y="328"/>
                  </a:cubicBezTo>
                  <a:lnTo>
                    <a:pt x="676" y="308"/>
                  </a:lnTo>
                  <a:lnTo>
                    <a:pt x="655" y="308"/>
                  </a:lnTo>
                  <a:cubicBezTo>
                    <a:pt x="655" y="308"/>
                    <a:pt x="635" y="308"/>
                    <a:pt x="615" y="308"/>
                  </a:cubicBezTo>
                  <a:lnTo>
                    <a:pt x="594" y="328"/>
                  </a:lnTo>
                  <a:cubicBezTo>
                    <a:pt x="573" y="328"/>
                    <a:pt x="553" y="349"/>
                    <a:pt x="533" y="369"/>
                  </a:cubicBezTo>
                  <a:lnTo>
                    <a:pt x="512" y="369"/>
                  </a:lnTo>
                  <a:cubicBezTo>
                    <a:pt x="512" y="389"/>
                    <a:pt x="491" y="410"/>
                    <a:pt x="491" y="410"/>
                  </a:cubicBezTo>
                  <a:lnTo>
                    <a:pt x="471" y="389"/>
                  </a:lnTo>
                  <a:cubicBezTo>
                    <a:pt x="471" y="369"/>
                    <a:pt x="471" y="369"/>
                    <a:pt x="471" y="349"/>
                  </a:cubicBezTo>
                  <a:lnTo>
                    <a:pt x="451" y="349"/>
                  </a:lnTo>
                  <a:lnTo>
                    <a:pt x="451" y="369"/>
                  </a:lnTo>
                  <a:lnTo>
                    <a:pt x="451" y="389"/>
                  </a:lnTo>
                  <a:cubicBezTo>
                    <a:pt x="451" y="389"/>
                    <a:pt x="451" y="410"/>
                    <a:pt x="451" y="431"/>
                  </a:cubicBezTo>
                  <a:cubicBezTo>
                    <a:pt x="430" y="431"/>
                    <a:pt x="430" y="431"/>
                    <a:pt x="430" y="431"/>
                  </a:cubicBezTo>
                  <a:cubicBezTo>
                    <a:pt x="409" y="431"/>
                    <a:pt x="389" y="431"/>
                    <a:pt x="369" y="431"/>
                  </a:cubicBezTo>
                  <a:cubicBezTo>
                    <a:pt x="348" y="431"/>
                    <a:pt x="327" y="431"/>
                    <a:pt x="307" y="431"/>
                  </a:cubicBezTo>
                  <a:cubicBezTo>
                    <a:pt x="287" y="431"/>
                    <a:pt x="287" y="410"/>
                    <a:pt x="266" y="389"/>
                  </a:cubicBezTo>
                  <a:cubicBezTo>
                    <a:pt x="246" y="389"/>
                    <a:pt x="205" y="369"/>
                    <a:pt x="184" y="369"/>
                  </a:cubicBezTo>
                  <a:cubicBezTo>
                    <a:pt x="184" y="349"/>
                    <a:pt x="143" y="349"/>
                    <a:pt x="123" y="349"/>
                  </a:cubicBezTo>
                  <a:lnTo>
                    <a:pt x="102" y="349"/>
                  </a:lnTo>
                  <a:cubicBezTo>
                    <a:pt x="102" y="328"/>
                    <a:pt x="102" y="328"/>
                    <a:pt x="82" y="328"/>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147" name="Freeform 146">
              <a:extLst>
                <a:ext uri="{FF2B5EF4-FFF2-40B4-BE49-F238E27FC236}">
                  <a16:creationId xmlns:a16="http://schemas.microsoft.com/office/drawing/2014/main" id="{F1D23091-6DD2-41DB-90D4-73CCA0F27BF6}"/>
                </a:ext>
              </a:extLst>
            </p:cNvPr>
            <p:cNvSpPr>
              <a:spLocks noChangeArrowheads="1"/>
            </p:cNvSpPr>
            <p:nvPr/>
          </p:nvSpPr>
          <p:spPr bwMode="auto">
            <a:xfrm>
              <a:off x="4808538" y="1463675"/>
              <a:ext cx="206375" cy="66675"/>
            </a:xfrm>
            <a:custGeom>
              <a:avLst/>
              <a:gdLst>
                <a:gd name="T0" fmla="*/ 389 w 574"/>
                <a:gd name="T1" fmla="*/ 164 h 185"/>
                <a:gd name="T2" fmla="*/ 389 w 574"/>
                <a:gd name="T3" fmla="*/ 164 h 185"/>
                <a:gd name="T4" fmla="*/ 409 w 574"/>
                <a:gd name="T5" fmla="*/ 143 h 185"/>
                <a:gd name="T6" fmla="*/ 451 w 574"/>
                <a:gd name="T7" fmla="*/ 123 h 185"/>
                <a:gd name="T8" fmla="*/ 471 w 574"/>
                <a:gd name="T9" fmla="*/ 123 h 185"/>
                <a:gd name="T10" fmla="*/ 491 w 574"/>
                <a:gd name="T11" fmla="*/ 143 h 185"/>
                <a:gd name="T12" fmla="*/ 533 w 574"/>
                <a:gd name="T13" fmla="*/ 143 h 185"/>
                <a:gd name="T14" fmla="*/ 533 w 574"/>
                <a:gd name="T15" fmla="*/ 102 h 185"/>
                <a:gd name="T16" fmla="*/ 573 w 574"/>
                <a:gd name="T17" fmla="*/ 82 h 185"/>
                <a:gd name="T18" fmla="*/ 553 w 574"/>
                <a:gd name="T19" fmla="*/ 41 h 185"/>
                <a:gd name="T20" fmla="*/ 553 w 574"/>
                <a:gd name="T21" fmla="*/ 41 h 185"/>
                <a:gd name="T22" fmla="*/ 533 w 574"/>
                <a:gd name="T23" fmla="*/ 0 h 185"/>
                <a:gd name="T24" fmla="*/ 512 w 574"/>
                <a:gd name="T25" fmla="*/ 0 h 185"/>
                <a:gd name="T26" fmla="*/ 512 w 574"/>
                <a:gd name="T27" fmla="*/ 0 h 185"/>
                <a:gd name="T28" fmla="*/ 451 w 574"/>
                <a:gd name="T29" fmla="*/ 20 h 185"/>
                <a:gd name="T30" fmla="*/ 430 w 574"/>
                <a:gd name="T31" fmla="*/ 0 h 185"/>
                <a:gd name="T32" fmla="*/ 430 w 574"/>
                <a:gd name="T33" fmla="*/ 20 h 185"/>
                <a:gd name="T34" fmla="*/ 409 w 574"/>
                <a:gd name="T35" fmla="*/ 20 h 185"/>
                <a:gd name="T36" fmla="*/ 369 w 574"/>
                <a:gd name="T37" fmla="*/ 20 h 185"/>
                <a:gd name="T38" fmla="*/ 327 w 574"/>
                <a:gd name="T39" fmla="*/ 20 h 185"/>
                <a:gd name="T40" fmla="*/ 327 w 574"/>
                <a:gd name="T41" fmla="*/ 61 h 185"/>
                <a:gd name="T42" fmla="*/ 287 w 574"/>
                <a:gd name="T43" fmla="*/ 61 h 185"/>
                <a:gd name="T44" fmla="*/ 245 w 574"/>
                <a:gd name="T45" fmla="*/ 41 h 185"/>
                <a:gd name="T46" fmla="*/ 225 w 574"/>
                <a:gd name="T47" fmla="*/ 20 h 185"/>
                <a:gd name="T48" fmla="*/ 184 w 574"/>
                <a:gd name="T49" fmla="*/ 41 h 185"/>
                <a:gd name="T50" fmla="*/ 143 w 574"/>
                <a:gd name="T51" fmla="*/ 41 h 185"/>
                <a:gd name="T52" fmla="*/ 123 w 574"/>
                <a:gd name="T53" fmla="*/ 61 h 185"/>
                <a:gd name="T54" fmla="*/ 143 w 574"/>
                <a:gd name="T55" fmla="*/ 61 h 185"/>
                <a:gd name="T56" fmla="*/ 143 w 574"/>
                <a:gd name="T57" fmla="*/ 82 h 185"/>
                <a:gd name="T58" fmla="*/ 123 w 574"/>
                <a:gd name="T59" fmla="*/ 82 h 185"/>
                <a:gd name="T60" fmla="*/ 82 w 574"/>
                <a:gd name="T61" fmla="*/ 82 h 185"/>
                <a:gd name="T62" fmla="*/ 61 w 574"/>
                <a:gd name="T63" fmla="*/ 82 h 185"/>
                <a:gd name="T64" fmla="*/ 61 w 574"/>
                <a:gd name="T65" fmla="*/ 41 h 185"/>
                <a:gd name="T66" fmla="*/ 41 w 574"/>
                <a:gd name="T67" fmla="*/ 20 h 185"/>
                <a:gd name="T68" fmla="*/ 21 w 574"/>
                <a:gd name="T69" fmla="*/ 0 h 185"/>
                <a:gd name="T70" fmla="*/ 0 w 574"/>
                <a:gd name="T71" fmla="*/ 20 h 185"/>
                <a:gd name="T72" fmla="*/ 0 w 574"/>
                <a:gd name="T73" fmla="*/ 61 h 185"/>
                <a:gd name="T74" fmla="*/ 41 w 574"/>
                <a:gd name="T75" fmla="*/ 102 h 185"/>
                <a:gd name="T76" fmla="*/ 41 w 574"/>
                <a:gd name="T77" fmla="*/ 123 h 185"/>
                <a:gd name="T78" fmla="*/ 102 w 574"/>
                <a:gd name="T79" fmla="*/ 143 h 185"/>
                <a:gd name="T80" fmla="*/ 163 w 574"/>
                <a:gd name="T81" fmla="*/ 143 h 185"/>
                <a:gd name="T82" fmla="*/ 266 w 574"/>
                <a:gd name="T83" fmla="*/ 164 h 185"/>
                <a:gd name="T84" fmla="*/ 307 w 574"/>
                <a:gd name="T85" fmla="*/ 184 h 185"/>
                <a:gd name="T86" fmla="*/ 389 w 574"/>
                <a:gd name="T87" fmla="*/ 164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74" h="185">
                  <a:moveTo>
                    <a:pt x="389" y="164"/>
                  </a:moveTo>
                  <a:lnTo>
                    <a:pt x="389" y="164"/>
                  </a:lnTo>
                  <a:lnTo>
                    <a:pt x="409" y="143"/>
                  </a:lnTo>
                  <a:cubicBezTo>
                    <a:pt x="430" y="143"/>
                    <a:pt x="451" y="123"/>
                    <a:pt x="451" y="123"/>
                  </a:cubicBezTo>
                  <a:lnTo>
                    <a:pt x="471" y="123"/>
                  </a:lnTo>
                  <a:cubicBezTo>
                    <a:pt x="491" y="123"/>
                    <a:pt x="491" y="143"/>
                    <a:pt x="491" y="143"/>
                  </a:cubicBezTo>
                  <a:cubicBezTo>
                    <a:pt x="512" y="143"/>
                    <a:pt x="512" y="143"/>
                    <a:pt x="533" y="143"/>
                  </a:cubicBezTo>
                  <a:cubicBezTo>
                    <a:pt x="533" y="143"/>
                    <a:pt x="533" y="123"/>
                    <a:pt x="533" y="102"/>
                  </a:cubicBezTo>
                  <a:cubicBezTo>
                    <a:pt x="533" y="102"/>
                    <a:pt x="553" y="102"/>
                    <a:pt x="573" y="82"/>
                  </a:cubicBezTo>
                  <a:cubicBezTo>
                    <a:pt x="573" y="82"/>
                    <a:pt x="553" y="61"/>
                    <a:pt x="553" y="41"/>
                  </a:cubicBezTo>
                  <a:lnTo>
                    <a:pt x="553" y="41"/>
                  </a:lnTo>
                  <a:cubicBezTo>
                    <a:pt x="533" y="20"/>
                    <a:pt x="533" y="20"/>
                    <a:pt x="533" y="0"/>
                  </a:cubicBezTo>
                  <a:cubicBezTo>
                    <a:pt x="533" y="0"/>
                    <a:pt x="533" y="0"/>
                    <a:pt x="512" y="0"/>
                  </a:cubicBezTo>
                  <a:lnTo>
                    <a:pt x="512" y="0"/>
                  </a:lnTo>
                  <a:cubicBezTo>
                    <a:pt x="491" y="0"/>
                    <a:pt x="471" y="20"/>
                    <a:pt x="451" y="20"/>
                  </a:cubicBezTo>
                  <a:cubicBezTo>
                    <a:pt x="451" y="20"/>
                    <a:pt x="451" y="0"/>
                    <a:pt x="430" y="0"/>
                  </a:cubicBezTo>
                  <a:lnTo>
                    <a:pt x="430" y="20"/>
                  </a:lnTo>
                  <a:cubicBezTo>
                    <a:pt x="409" y="20"/>
                    <a:pt x="409" y="20"/>
                    <a:pt x="409" y="20"/>
                  </a:cubicBezTo>
                  <a:cubicBezTo>
                    <a:pt x="389" y="20"/>
                    <a:pt x="369" y="20"/>
                    <a:pt x="369" y="20"/>
                  </a:cubicBezTo>
                  <a:cubicBezTo>
                    <a:pt x="348" y="20"/>
                    <a:pt x="348" y="20"/>
                    <a:pt x="327" y="20"/>
                  </a:cubicBezTo>
                  <a:cubicBezTo>
                    <a:pt x="327" y="20"/>
                    <a:pt x="327" y="41"/>
                    <a:pt x="327" y="61"/>
                  </a:cubicBezTo>
                  <a:cubicBezTo>
                    <a:pt x="307" y="61"/>
                    <a:pt x="287" y="61"/>
                    <a:pt x="287" y="61"/>
                  </a:cubicBezTo>
                  <a:cubicBezTo>
                    <a:pt x="266" y="61"/>
                    <a:pt x="266" y="41"/>
                    <a:pt x="245" y="41"/>
                  </a:cubicBezTo>
                  <a:cubicBezTo>
                    <a:pt x="245" y="20"/>
                    <a:pt x="225" y="20"/>
                    <a:pt x="225" y="20"/>
                  </a:cubicBezTo>
                  <a:cubicBezTo>
                    <a:pt x="205" y="20"/>
                    <a:pt x="205" y="41"/>
                    <a:pt x="184" y="41"/>
                  </a:cubicBezTo>
                  <a:cubicBezTo>
                    <a:pt x="163" y="41"/>
                    <a:pt x="143" y="41"/>
                    <a:pt x="143" y="41"/>
                  </a:cubicBezTo>
                  <a:cubicBezTo>
                    <a:pt x="143" y="41"/>
                    <a:pt x="123" y="41"/>
                    <a:pt x="123" y="61"/>
                  </a:cubicBezTo>
                  <a:lnTo>
                    <a:pt x="143" y="61"/>
                  </a:lnTo>
                  <a:cubicBezTo>
                    <a:pt x="163" y="61"/>
                    <a:pt x="143" y="82"/>
                    <a:pt x="143" y="82"/>
                  </a:cubicBezTo>
                  <a:lnTo>
                    <a:pt x="123" y="82"/>
                  </a:lnTo>
                  <a:cubicBezTo>
                    <a:pt x="102" y="82"/>
                    <a:pt x="102" y="82"/>
                    <a:pt x="82" y="82"/>
                  </a:cubicBezTo>
                  <a:cubicBezTo>
                    <a:pt x="82" y="82"/>
                    <a:pt x="82" y="82"/>
                    <a:pt x="61" y="82"/>
                  </a:cubicBezTo>
                  <a:cubicBezTo>
                    <a:pt x="61" y="61"/>
                    <a:pt x="61" y="61"/>
                    <a:pt x="61" y="41"/>
                  </a:cubicBezTo>
                  <a:cubicBezTo>
                    <a:pt x="41" y="41"/>
                    <a:pt x="41" y="20"/>
                    <a:pt x="41" y="20"/>
                  </a:cubicBezTo>
                  <a:cubicBezTo>
                    <a:pt x="21" y="0"/>
                    <a:pt x="21" y="0"/>
                    <a:pt x="21" y="0"/>
                  </a:cubicBezTo>
                  <a:cubicBezTo>
                    <a:pt x="0" y="0"/>
                    <a:pt x="0" y="20"/>
                    <a:pt x="0" y="20"/>
                  </a:cubicBezTo>
                  <a:cubicBezTo>
                    <a:pt x="0" y="41"/>
                    <a:pt x="0" y="61"/>
                    <a:pt x="0" y="61"/>
                  </a:cubicBezTo>
                  <a:cubicBezTo>
                    <a:pt x="21" y="61"/>
                    <a:pt x="21" y="82"/>
                    <a:pt x="41" y="102"/>
                  </a:cubicBezTo>
                  <a:lnTo>
                    <a:pt x="41" y="123"/>
                  </a:lnTo>
                  <a:cubicBezTo>
                    <a:pt x="61" y="143"/>
                    <a:pt x="102" y="123"/>
                    <a:pt x="102" y="143"/>
                  </a:cubicBezTo>
                  <a:cubicBezTo>
                    <a:pt x="123" y="143"/>
                    <a:pt x="143" y="143"/>
                    <a:pt x="163" y="143"/>
                  </a:cubicBezTo>
                  <a:cubicBezTo>
                    <a:pt x="184" y="143"/>
                    <a:pt x="225" y="164"/>
                    <a:pt x="266" y="164"/>
                  </a:cubicBezTo>
                  <a:lnTo>
                    <a:pt x="307" y="184"/>
                  </a:lnTo>
                  <a:cubicBezTo>
                    <a:pt x="327" y="184"/>
                    <a:pt x="369" y="184"/>
                    <a:pt x="389" y="164"/>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148" name="Freeform 147">
              <a:extLst>
                <a:ext uri="{FF2B5EF4-FFF2-40B4-BE49-F238E27FC236}">
                  <a16:creationId xmlns:a16="http://schemas.microsoft.com/office/drawing/2014/main" id="{FFBCEFB7-E26A-444A-90C8-02503F7061CF}"/>
                </a:ext>
              </a:extLst>
            </p:cNvPr>
            <p:cNvSpPr>
              <a:spLocks noChangeArrowheads="1"/>
            </p:cNvSpPr>
            <p:nvPr/>
          </p:nvSpPr>
          <p:spPr bwMode="auto">
            <a:xfrm>
              <a:off x="4151313" y="1735138"/>
              <a:ext cx="22225" cy="22225"/>
            </a:xfrm>
            <a:custGeom>
              <a:avLst/>
              <a:gdLst>
                <a:gd name="T0" fmla="*/ 41 w 63"/>
                <a:gd name="T1" fmla="*/ 41 h 62"/>
                <a:gd name="T2" fmla="*/ 41 w 63"/>
                <a:gd name="T3" fmla="*/ 41 h 62"/>
                <a:gd name="T4" fmla="*/ 20 w 63"/>
                <a:gd name="T5" fmla="*/ 61 h 62"/>
                <a:gd name="T6" fmla="*/ 20 w 63"/>
                <a:gd name="T7" fmla="*/ 61 h 62"/>
                <a:gd name="T8" fmla="*/ 0 w 63"/>
                <a:gd name="T9" fmla="*/ 21 h 62"/>
                <a:gd name="T10" fmla="*/ 20 w 63"/>
                <a:gd name="T11" fmla="*/ 21 h 62"/>
                <a:gd name="T12" fmla="*/ 20 w 63"/>
                <a:gd name="T13" fmla="*/ 0 h 62"/>
                <a:gd name="T14" fmla="*/ 20 w 63"/>
                <a:gd name="T15" fmla="*/ 0 h 62"/>
                <a:gd name="T16" fmla="*/ 41 w 63"/>
                <a:gd name="T17" fmla="*/ 0 h 62"/>
                <a:gd name="T18" fmla="*/ 62 w 63"/>
                <a:gd name="T19" fmla="*/ 0 h 62"/>
                <a:gd name="T20" fmla="*/ 41 w 63"/>
                <a:gd name="T21" fmla="*/ 21 h 62"/>
                <a:gd name="T22" fmla="*/ 41 w 63"/>
                <a:gd name="T23" fmla="*/ 4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 h="62">
                  <a:moveTo>
                    <a:pt x="41" y="41"/>
                  </a:moveTo>
                  <a:lnTo>
                    <a:pt x="41" y="41"/>
                  </a:lnTo>
                  <a:cubicBezTo>
                    <a:pt x="41" y="41"/>
                    <a:pt x="41" y="41"/>
                    <a:pt x="20" y="61"/>
                  </a:cubicBezTo>
                  <a:lnTo>
                    <a:pt x="20" y="61"/>
                  </a:lnTo>
                  <a:cubicBezTo>
                    <a:pt x="20" y="41"/>
                    <a:pt x="0" y="41"/>
                    <a:pt x="0" y="21"/>
                  </a:cubicBezTo>
                  <a:lnTo>
                    <a:pt x="20" y="21"/>
                  </a:lnTo>
                  <a:cubicBezTo>
                    <a:pt x="20" y="0"/>
                    <a:pt x="20" y="0"/>
                    <a:pt x="20" y="0"/>
                  </a:cubicBezTo>
                  <a:lnTo>
                    <a:pt x="20" y="0"/>
                  </a:lnTo>
                  <a:cubicBezTo>
                    <a:pt x="41" y="0"/>
                    <a:pt x="41" y="0"/>
                    <a:pt x="41" y="0"/>
                  </a:cubicBezTo>
                  <a:lnTo>
                    <a:pt x="62" y="0"/>
                  </a:lnTo>
                  <a:cubicBezTo>
                    <a:pt x="62" y="0"/>
                    <a:pt x="62" y="21"/>
                    <a:pt x="41" y="21"/>
                  </a:cubicBezTo>
                  <a:cubicBezTo>
                    <a:pt x="41" y="21"/>
                    <a:pt x="41" y="21"/>
                    <a:pt x="41" y="4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149" name="Freeform 148">
              <a:extLst>
                <a:ext uri="{FF2B5EF4-FFF2-40B4-BE49-F238E27FC236}">
                  <a16:creationId xmlns:a16="http://schemas.microsoft.com/office/drawing/2014/main" id="{ADE8C880-BF4C-439F-8CF8-7F904479A58F}"/>
                </a:ext>
              </a:extLst>
            </p:cNvPr>
            <p:cNvSpPr>
              <a:spLocks noChangeArrowheads="1"/>
            </p:cNvSpPr>
            <p:nvPr/>
          </p:nvSpPr>
          <p:spPr bwMode="auto">
            <a:xfrm>
              <a:off x="3687763" y="1743075"/>
              <a:ext cx="52387" cy="44450"/>
            </a:xfrm>
            <a:custGeom>
              <a:avLst/>
              <a:gdLst>
                <a:gd name="T0" fmla="*/ 123 w 145"/>
                <a:gd name="T1" fmla="*/ 102 h 123"/>
                <a:gd name="T2" fmla="*/ 123 w 145"/>
                <a:gd name="T3" fmla="*/ 102 h 123"/>
                <a:gd name="T4" fmla="*/ 123 w 145"/>
                <a:gd name="T5" fmla="*/ 82 h 123"/>
                <a:gd name="T6" fmla="*/ 123 w 145"/>
                <a:gd name="T7" fmla="*/ 61 h 123"/>
                <a:gd name="T8" fmla="*/ 123 w 145"/>
                <a:gd name="T9" fmla="*/ 40 h 123"/>
                <a:gd name="T10" fmla="*/ 103 w 145"/>
                <a:gd name="T11" fmla="*/ 20 h 123"/>
                <a:gd name="T12" fmla="*/ 62 w 145"/>
                <a:gd name="T13" fmla="*/ 20 h 123"/>
                <a:gd name="T14" fmla="*/ 41 w 145"/>
                <a:gd name="T15" fmla="*/ 20 h 123"/>
                <a:gd name="T16" fmla="*/ 0 w 145"/>
                <a:gd name="T17" fmla="*/ 20 h 123"/>
                <a:gd name="T18" fmla="*/ 0 w 145"/>
                <a:gd name="T19" fmla="*/ 20 h 123"/>
                <a:gd name="T20" fmla="*/ 0 w 145"/>
                <a:gd name="T21" fmla="*/ 40 h 123"/>
                <a:gd name="T22" fmla="*/ 0 w 145"/>
                <a:gd name="T23" fmla="*/ 61 h 123"/>
                <a:gd name="T24" fmla="*/ 0 w 145"/>
                <a:gd name="T25" fmla="*/ 82 h 123"/>
                <a:gd name="T26" fmla="*/ 21 w 145"/>
                <a:gd name="T27" fmla="*/ 102 h 123"/>
                <a:gd name="T28" fmla="*/ 41 w 145"/>
                <a:gd name="T29" fmla="*/ 122 h 123"/>
                <a:gd name="T30" fmla="*/ 62 w 145"/>
                <a:gd name="T31" fmla="*/ 122 h 123"/>
                <a:gd name="T32" fmla="*/ 103 w 145"/>
                <a:gd name="T33" fmla="*/ 122 h 123"/>
                <a:gd name="T34" fmla="*/ 123 w 145"/>
                <a:gd name="T35" fmla="*/ 102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5" h="123">
                  <a:moveTo>
                    <a:pt x="123" y="102"/>
                  </a:moveTo>
                  <a:lnTo>
                    <a:pt x="123" y="102"/>
                  </a:lnTo>
                  <a:cubicBezTo>
                    <a:pt x="144" y="102"/>
                    <a:pt x="123" y="82"/>
                    <a:pt x="123" y="82"/>
                  </a:cubicBezTo>
                  <a:lnTo>
                    <a:pt x="123" y="61"/>
                  </a:lnTo>
                  <a:cubicBezTo>
                    <a:pt x="123" y="40"/>
                    <a:pt x="123" y="40"/>
                    <a:pt x="123" y="40"/>
                  </a:cubicBezTo>
                  <a:cubicBezTo>
                    <a:pt x="103" y="20"/>
                    <a:pt x="103" y="20"/>
                    <a:pt x="103" y="20"/>
                  </a:cubicBezTo>
                  <a:cubicBezTo>
                    <a:pt x="82" y="0"/>
                    <a:pt x="82" y="20"/>
                    <a:pt x="62" y="20"/>
                  </a:cubicBezTo>
                  <a:lnTo>
                    <a:pt x="41" y="20"/>
                  </a:lnTo>
                  <a:cubicBezTo>
                    <a:pt x="41" y="20"/>
                    <a:pt x="21" y="0"/>
                    <a:pt x="0" y="20"/>
                  </a:cubicBezTo>
                  <a:lnTo>
                    <a:pt x="0" y="20"/>
                  </a:lnTo>
                  <a:lnTo>
                    <a:pt x="0" y="40"/>
                  </a:lnTo>
                  <a:lnTo>
                    <a:pt x="0" y="61"/>
                  </a:lnTo>
                  <a:lnTo>
                    <a:pt x="0" y="82"/>
                  </a:lnTo>
                  <a:lnTo>
                    <a:pt x="21" y="102"/>
                  </a:lnTo>
                  <a:cubicBezTo>
                    <a:pt x="21" y="102"/>
                    <a:pt x="41" y="102"/>
                    <a:pt x="41" y="122"/>
                  </a:cubicBezTo>
                  <a:lnTo>
                    <a:pt x="62" y="122"/>
                  </a:lnTo>
                  <a:cubicBezTo>
                    <a:pt x="82" y="122"/>
                    <a:pt x="103" y="122"/>
                    <a:pt x="103" y="122"/>
                  </a:cubicBezTo>
                  <a:cubicBezTo>
                    <a:pt x="123" y="122"/>
                    <a:pt x="123" y="102"/>
                    <a:pt x="123" y="102"/>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150" name="Freeform 149">
              <a:extLst>
                <a:ext uri="{FF2B5EF4-FFF2-40B4-BE49-F238E27FC236}">
                  <a16:creationId xmlns:a16="http://schemas.microsoft.com/office/drawing/2014/main" id="{103B6856-EC64-4787-B700-CDD50E0AEA1E}"/>
                </a:ext>
              </a:extLst>
            </p:cNvPr>
            <p:cNvSpPr>
              <a:spLocks noChangeArrowheads="1"/>
            </p:cNvSpPr>
            <p:nvPr/>
          </p:nvSpPr>
          <p:spPr bwMode="auto">
            <a:xfrm>
              <a:off x="2514600" y="2052638"/>
              <a:ext cx="52388" cy="36512"/>
            </a:xfrm>
            <a:custGeom>
              <a:avLst/>
              <a:gdLst>
                <a:gd name="T0" fmla="*/ 143 w 144"/>
                <a:gd name="T1" fmla="*/ 61 h 103"/>
                <a:gd name="T2" fmla="*/ 143 w 144"/>
                <a:gd name="T3" fmla="*/ 61 h 103"/>
                <a:gd name="T4" fmla="*/ 143 w 144"/>
                <a:gd name="T5" fmla="*/ 20 h 103"/>
                <a:gd name="T6" fmla="*/ 103 w 144"/>
                <a:gd name="T7" fmla="*/ 0 h 103"/>
                <a:gd name="T8" fmla="*/ 61 w 144"/>
                <a:gd name="T9" fmla="*/ 0 h 103"/>
                <a:gd name="T10" fmla="*/ 41 w 144"/>
                <a:gd name="T11" fmla="*/ 20 h 103"/>
                <a:gd name="T12" fmla="*/ 21 w 144"/>
                <a:gd name="T13" fmla="*/ 41 h 103"/>
                <a:gd name="T14" fmla="*/ 21 w 144"/>
                <a:gd name="T15" fmla="*/ 61 h 103"/>
                <a:gd name="T16" fmla="*/ 21 w 144"/>
                <a:gd name="T17" fmla="*/ 82 h 103"/>
                <a:gd name="T18" fmla="*/ 41 w 144"/>
                <a:gd name="T19" fmla="*/ 102 h 103"/>
                <a:gd name="T20" fmla="*/ 61 w 144"/>
                <a:gd name="T21" fmla="*/ 102 h 103"/>
                <a:gd name="T22" fmla="*/ 82 w 144"/>
                <a:gd name="T23" fmla="*/ 82 h 103"/>
                <a:gd name="T24" fmla="*/ 103 w 144"/>
                <a:gd name="T25" fmla="*/ 82 h 103"/>
                <a:gd name="T26" fmla="*/ 123 w 144"/>
                <a:gd name="T27" fmla="*/ 61 h 103"/>
                <a:gd name="T28" fmla="*/ 143 w 144"/>
                <a:gd name="T29" fmla="*/ 61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4" h="103">
                  <a:moveTo>
                    <a:pt x="143" y="61"/>
                  </a:moveTo>
                  <a:lnTo>
                    <a:pt x="143" y="61"/>
                  </a:lnTo>
                  <a:cubicBezTo>
                    <a:pt x="143" y="41"/>
                    <a:pt x="143" y="20"/>
                    <a:pt x="143" y="20"/>
                  </a:cubicBezTo>
                  <a:cubicBezTo>
                    <a:pt x="123" y="20"/>
                    <a:pt x="123" y="0"/>
                    <a:pt x="103" y="0"/>
                  </a:cubicBezTo>
                  <a:cubicBezTo>
                    <a:pt x="103" y="0"/>
                    <a:pt x="82" y="0"/>
                    <a:pt x="61" y="0"/>
                  </a:cubicBezTo>
                  <a:cubicBezTo>
                    <a:pt x="61" y="20"/>
                    <a:pt x="61" y="20"/>
                    <a:pt x="41" y="20"/>
                  </a:cubicBezTo>
                  <a:cubicBezTo>
                    <a:pt x="41" y="20"/>
                    <a:pt x="41" y="41"/>
                    <a:pt x="21" y="41"/>
                  </a:cubicBezTo>
                  <a:lnTo>
                    <a:pt x="21" y="61"/>
                  </a:lnTo>
                  <a:cubicBezTo>
                    <a:pt x="0" y="61"/>
                    <a:pt x="21" y="82"/>
                    <a:pt x="21" y="82"/>
                  </a:cubicBezTo>
                  <a:cubicBezTo>
                    <a:pt x="21" y="82"/>
                    <a:pt x="21" y="102"/>
                    <a:pt x="41" y="102"/>
                  </a:cubicBezTo>
                  <a:lnTo>
                    <a:pt x="61" y="102"/>
                  </a:lnTo>
                  <a:lnTo>
                    <a:pt x="82" y="82"/>
                  </a:lnTo>
                  <a:lnTo>
                    <a:pt x="103" y="82"/>
                  </a:lnTo>
                  <a:cubicBezTo>
                    <a:pt x="123" y="82"/>
                    <a:pt x="123" y="61"/>
                    <a:pt x="123" y="61"/>
                  </a:cubicBezTo>
                  <a:cubicBezTo>
                    <a:pt x="143" y="61"/>
                    <a:pt x="143" y="61"/>
                    <a:pt x="143" y="6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151" name="Freeform 150">
              <a:extLst>
                <a:ext uri="{FF2B5EF4-FFF2-40B4-BE49-F238E27FC236}">
                  <a16:creationId xmlns:a16="http://schemas.microsoft.com/office/drawing/2014/main" id="{DB45C85F-5B66-488A-95D7-10E790743F9F}"/>
                </a:ext>
              </a:extLst>
            </p:cNvPr>
            <p:cNvSpPr>
              <a:spLocks noChangeArrowheads="1"/>
            </p:cNvSpPr>
            <p:nvPr/>
          </p:nvSpPr>
          <p:spPr bwMode="auto">
            <a:xfrm>
              <a:off x="2581275" y="2024063"/>
              <a:ext cx="30163" cy="30162"/>
            </a:xfrm>
            <a:custGeom>
              <a:avLst/>
              <a:gdLst>
                <a:gd name="T0" fmla="*/ 61 w 83"/>
                <a:gd name="T1" fmla="*/ 82 h 83"/>
                <a:gd name="T2" fmla="*/ 61 w 83"/>
                <a:gd name="T3" fmla="*/ 82 h 83"/>
                <a:gd name="T4" fmla="*/ 40 w 83"/>
                <a:gd name="T5" fmla="*/ 62 h 83"/>
                <a:gd name="T6" fmla="*/ 0 w 83"/>
                <a:gd name="T7" fmla="*/ 62 h 83"/>
                <a:gd name="T8" fmla="*/ 0 w 83"/>
                <a:gd name="T9" fmla="*/ 41 h 83"/>
                <a:gd name="T10" fmla="*/ 0 w 83"/>
                <a:gd name="T11" fmla="*/ 0 h 83"/>
                <a:gd name="T12" fmla="*/ 40 w 83"/>
                <a:gd name="T13" fmla="*/ 0 h 83"/>
                <a:gd name="T14" fmla="*/ 61 w 83"/>
                <a:gd name="T15" fmla="*/ 0 h 83"/>
                <a:gd name="T16" fmla="*/ 82 w 83"/>
                <a:gd name="T17" fmla="*/ 20 h 83"/>
                <a:gd name="T18" fmla="*/ 82 w 83"/>
                <a:gd name="T19" fmla="*/ 41 h 83"/>
                <a:gd name="T20" fmla="*/ 82 w 83"/>
                <a:gd name="T21" fmla="*/ 62 h 83"/>
                <a:gd name="T22" fmla="*/ 61 w 83"/>
                <a:gd name="T23" fmla="*/ 8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 h="83">
                  <a:moveTo>
                    <a:pt x="61" y="82"/>
                  </a:moveTo>
                  <a:lnTo>
                    <a:pt x="61" y="82"/>
                  </a:lnTo>
                  <a:cubicBezTo>
                    <a:pt x="40" y="82"/>
                    <a:pt x="40" y="62"/>
                    <a:pt x="40" y="62"/>
                  </a:cubicBezTo>
                  <a:cubicBezTo>
                    <a:pt x="20" y="62"/>
                    <a:pt x="20" y="62"/>
                    <a:pt x="0" y="62"/>
                  </a:cubicBezTo>
                  <a:cubicBezTo>
                    <a:pt x="0" y="41"/>
                    <a:pt x="0" y="41"/>
                    <a:pt x="0" y="41"/>
                  </a:cubicBezTo>
                  <a:cubicBezTo>
                    <a:pt x="0" y="20"/>
                    <a:pt x="0" y="20"/>
                    <a:pt x="0" y="0"/>
                  </a:cubicBezTo>
                  <a:cubicBezTo>
                    <a:pt x="0" y="0"/>
                    <a:pt x="20" y="0"/>
                    <a:pt x="40" y="0"/>
                  </a:cubicBezTo>
                  <a:lnTo>
                    <a:pt x="61" y="0"/>
                  </a:lnTo>
                  <a:lnTo>
                    <a:pt x="82" y="20"/>
                  </a:lnTo>
                  <a:lnTo>
                    <a:pt x="82" y="41"/>
                  </a:lnTo>
                  <a:lnTo>
                    <a:pt x="82" y="62"/>
                  </a:lnTo>
                  <a:lnTo>
                    <a:pt x="61" y="82"/>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152" name="Freeform 151">
              <a:extLst>
                <a:ext uri="{FF2B5EF4-FFF2-40B4-BE49-F238E27FC236}">
                  <a16:creationId xmlns:a16="http://schemas.microsoft.com/office/drawing/2014/main" id="{23A5E696-9F4D-4EA5-AF84-4A2A7C6DF975}"/>
                </a:ext>
              </a:extLst>
            </p:cNvPr>
            <p:cNvSpPr>
              <a:spLocks noChangeArrowheads="1"/>
            </p:cNvSpPr>
            <p:nvPr/>
          </p:nvSpPr>
          <p:spPr bwMode="auto">
            <a:xfrm>
              <a:off x="2603500" y="1779588"/>
              <a:ext cx="22225" cy="30162"/>
            </a:xfrm>
            <a:custGeom>
              <a:avLst/>
              <a:gdLst>
                <a:gd name="T0" fmla="*/ 41 w 62"/>
                <a:gd name="T1" fmla="*/ 62 h 83"/>
                <a:gd name="T2" fmla="*/ 41 w 62"/>
                <a:gd name="T3" fmla="*/ 62 h 83"/>
                <a:gd name="T4" fmla="*/ 61 w 62"/>
                <a:gd name="T5" fmla="*/ 20 h 83"/>
                <a:gd name="T6" fmla="*/ 41 w 62"/>
                <a:gd name="T7" fmla="*/ 0 h 83"/>
                <a:gd name="T8" fmla="*/ 21 w 62"/>
                <a:gd name="T9" fmla="*/ 0 h 83"/>
                <a:gd name="T10" fmla="*/ 21 w 62"/>
                <a:gd name="T11" fmla="*/ 20 h 83"/>
                <a:gd name="T12" fmla="*/ 0 w 62"/>
                <a:gd name="T13" fmla="*/ 20 h 83"/>
                <a:gd name="T14" fmla="*/ 0 w 62"/>
                <a:gd name="T15" fmla="*/ 41 h 83"/>
                <a:gd name="T16" fmla="*/ 0 w 62"/>
                <a:gd name="T17" fmla="*/ 62 h 83"/>
                <a:gd name="T18" fmla="*/ 21 w 62"/>
                <a:gd name="T19" fmla="*/ 82 h 83"/>
                <a:gd name="T20" fmla="*/ 41 w 62"/>
                <a:gd name="T21" fmla="*/ 6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83">
                  <a:moveTo>
                    <a:pt x="41" y="62"/>
                  </a:moveTo>
                  <a:lnTo>
                    <a:pt x="41" y="62"/>
                  </a:lnTo>
                  <a:cubicBezTo>
                    <a:pt x="41" y="41"/>
                    <a:pt x="61" y="41"/>
                    <a:pt x="61" y="20"/>
                  </a:cubicBezTo>
                  <a:cubicBezTo>
                    <a:pt x="61" y="20"/>
                    <a:pt x="61" y="0"/>
                    <a:pt x="41" y="0"/>
                  </a:cubicBezTo>
                  <a:cubicBezTo>
                    <a:pt x="41" y="0"/>
                    <a:pt x="41" y="0"/>
                    <a:pt x="21" y="0"/>
                  </a:cubicBezTo>
                  <a:cubicBezTo>
                    <a:pt x="21" y="0"/>
                    <a:pt x="21" y="0"/>
                    <a:pt x="21" y="20"/>
                  </a:cubicBezTo>
                  <a:lnTo>
                    <a:pt x="0" y="20"/>
                  </a:lnTo>
                  <a:lnTo>
                    <a:pt x="0" y="41"/>
                  </a:lnTo>
                  <a:lnTo>
                    <a:pt x="0" y="62"/>
                  </a:lnTo>
                  <a:cubicBezTo>
                    <a:pt x="21" y="62"/>
                    <a:pt x="21" y="82"/>
                    <a:pt x="21" y="82"/>
                  </a:cubicBezTo>
                  <a:lnTo>
                    <a:pt x="41" y="62"/>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153" name="Freeform 152">
              <a:extLst>
                <a:ext uri="{FF2B5EF4-FFF2-40B4-BE49-F238E27FC236}">
                  <a16:creationId xmlns:a16="http://schemas.microsoft.com/office/drawing/2014/main" id="{2A9D096A-D56C-491A-953D-B4D6CE2D25D2}"/>
                </a:ext>
              </a:extLst>
            </p:cNvPr>
            <p:cNvSpPr>
              <a:spLocks noChangeArrowheads="1"/>
            </p:cNvSpPr>
            <p:nvPr/>
          </p:nvSpPr>
          <p:spPr bwMode="auto">
            <a:xfrm>
              <a:off x="3038475" y="1662113"/>
              <a:ext cx="30163" cy="22225"/>
            </a:xfrm>
            <a:custGeom>
              <a:avLst/>
              <a:gdLst>
                <a:gd name="T0" fmla="*/ 61 w 83"/>
                <a:gd name="T1" fmla="*/ 20 h 63"/>
                <a:gd name="T2" fmla="*/ 61 w 83"/>
                <a:gd name="T3" fmla="*/ 20 h 63"/>
                <a:gd name="T4" fmla="*/ 82 w 83"/>
                <a:gd name="T5" fmla="*/ 62 h 63"/>
                <a:gd name="T6" fmla="*/ 41 w 83"/>
                <a:gd name="T7" fmla="*/ 41 h 63"/>
                <a:gd name="T8" fmla="*/ 21 w 83"/>
                <a:gd name="T9" fmla="*/ 41 h 63"/>
                <a:gd name="T10" fmla="*/ 0 w 83"/>
                <a:gd name="T11" fmla="*/ 20 h 63"/>
                <a:gd name="T12" fmla="*/ 21 w 83"/>
                <a:gd name="T13" fmla="*/ 0 h 63"/>
                <a:gd name="T14" fmla="*/ 41 w 83"/>
                <a:gd name="T15" fmla="*/ 0 h 63"/>
                <a:gd name="T16" fmla="*/ 41 w 83"/>
                <a:gd name="T17" fmla="*/ 20 h 63"/>
                <a:gd name="T18" fmla="*/ 61 w 83"/>
                <a:gd name="T19" fmla="*/ 2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63">
                  <a:moveTo>
                    <a:pt x="61" y="20"/>
                  </a:moveTo>
                  <a:lnTo>
                    <a:pt x="61" y="20"/>
                  </a:lnTo>
                  <a:cubicBezTo>
                    <a:pt x="82" y="41"/>
                    <a:pt x="82" y="41"/>
                    <a:pt x="82" y="62"/>
                  </a:cubicBezTo>
                  <a:cubicBezTo>
                    <a:pt x="61" y="62"/>
                    <a:pt x="61" y="41"/>
                    <a:pt x="41" y="41"/>
                  </a:cubicBezTo>
                  <a:lnTo>
                    <a:pt x="21" y="41"/>
                  </a:lnTo>
                  <a:lnTo>
                    <a:pt x="0" y="20"/>
                  </a:lnTo>
                  <a:lnTo>
                    <a:pt x="21" y="0"/>
                  </a:lnTo>
                  <a:lnTo>
                    <a:pt x="41" y="0"/>
                  </a:lnTo>
                  <a:lnTo>
                    <a:pt x="41" y="20"/>
                  </a:lnTo>
                  <a:lnTo>
                    <a:pt x="61" y="2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154" name="Freeform 153">
              <a:extLst>
                <a:ext uri="{FF2B5EF4-FFF2-40B4-BE49-F238E27FC236}">
                  <a16:creationId xmlns:a16="http://schemas.microsoft.com/office/drawing/2014/main" id="{4A6518ED-6CF0-4E3E-9A91-9582C9999AE0}"/>
                </a:ext>
              </a:extLst>
            </p:cNvPr>
            <p:cNvSpPr>
              <a:spLocks noChangeArrowheads="1"/>
            </p:cNvSpPr>
            <p:nvPr/>
          </p:nvSpPr>
          <p:spPr bwMode="auto">
            <a:xfrm>
              <a:off x="3038475" y="1631950"/>
              <a:ext cx="15875" cy="7938"/>
            </a:xfrm>
            <a:custGeom>
              <a:avLst/>
              <a:gdLst>
                <a:gd name="T0" fmla="*/ 41 w 42"/>
                <a:gd name="T1" fmla="*/ 0 h 21"/>
                <a:gd name="T2" fmla="*/ 41 w 42"/>
                <a:gd name="T3" fmla="*/ 0 h 21"/>
                <a:gd name="T4" fmla="*/ 21 w 42"/>
                <a:gd name="T5" fmla="*/ 20 h 21"/>
                <a:gd name="T6" fmla="*/ 0 w 42"/>
                <a:gd name="T7" fmla="*/ 20 h 21"/>
                <a:gd name="T8" fmla="*/ 0 w 42"/>
                <a:gd name="T9" fmla="*/ 0 h 21"/>
                <a:gd name="T10" fmla="*/ 21 w 42"/>
                <a:gd name="T11" fmla="*/ 0 h 21"/>
                <a:gd name="T12" fmla="*/ 41 w 42"/>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42" h="21">
                  <a:moveTo>
                    <a:pt x="41" y="0"/>
                  </a:moveTo>
                  <a:lnTo>
                    <a:pt x="41" y="0"/>
                  </a:lnTo>
                  <a:cubicBezTo>
                    <a:pt x="41" y="20"/>
                    <a:pt x="41" y="20"/>
                    <a:pt x="21" y="20"/>
                  </a:cubicBezTo>
                  <a:cubicBezTo>
                    <a:pt x="21" y="20"/>
                    <a:pt x="21" y="20"/>
                    <a:pt x="0" y="20"/>
                  </a:cubicBezTo>
                  <a:lnTo>
                    <a:pt x="0" y="0"/>
                  </a:lnTo>
                  <a:cubicBezTo>
                    <a:pt x="21" y="0"/>
                    <a:pt x="21" y="0"/>
                    <a:pt x="21" y="0"/>
                  </a:cubicBezTo>
                  <a:lnTo>
                    <a:pt x="41" y="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155" name="Freeform 154">
              <a:extLst>
                <a:ext uri="{FF2B5EF4-FFF2-40B4-BE49-F238E27FC236}">
                  <a16:creationId xmlns:a16="http://schemas.microsoft.com/office/drawing/2014/main" id="{06317246-1E2A-4A98-A730-5756F2D47ED9}"/>
                </a:ext>
              </a:extLst>
            </p:cNvPr>
            <p:cNvSpPr>
              <a:spLocks noChangeArrowheads="1"/>
            </p:cNvSpPr>
            <p:nvPr/>
          </p:nvSpPr>
          <p:spPr bwMode="auto">
            <a:xfrm>
              <a:off x="3016250" y="1625600"/>
              <a:ext cx="14288" cy="14288"/>
            </a:xfrm>
            <a:custGeom>
              <a:avLst/>
              <a:gdLst>
                <a:gd name="T0" fmla="*/ 40 w 41"/>
                <a:gd name="T1" fmla="*/ 40 h 41"/>
                <a:gd name="T2" fmla="*/ 40 w 41"/>
                <a:gd name="T3" fmla="*/ 40 h 41"/>
                <a:gd name="T4" fmla="*/ 20 w 41"/>
                <a:gd name="T5" fmla="*/ 20 h 41"/>
                <a:gd name="T6" fmla="*/ 0 w 41"/>
                <a:gd name="T7" fmla="*/ 0 h 41"/>
                <a:gd name="T8" fmla="*/ 20 w 41"/>
                <a:gd name="T9" fmla="*/ 0 h 41"/>
                <a:gd name="T10" fmla="*/ 40 w 41"/>
                <a:gd name="T11" fmla="*/ 0 h 41"/>
                <a:gd name="T12" fmla="*/ 40 w 41"/>
                <a:gd name="T13" fmla="*/ 20 h 41"/>
                <a:gd name="T14" fmla="*/ 40 w 41"/>
                <a:gd name="T15" fmla="*/ 4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41">
                  <a:moveTo>
                    <a:pt x="40" y="40"/>
                  </a:moveTo>
                  <a:lnTo>
                    <a:pt x="40" y="40"/>
                  </a:lnTo>
                  <a:lnTo>
                    <a:pt x="20" y="20"/>
                  </a:lnTo>
                  <a:cubicBezTo>
                    <a:pt x="20" y="20"/>
                    <a:pt x="0" y="20"/>
                    <a:pt x="0" y="0"/>
                  </a:cubicBezTo>
                  <a:lnTo>
                    <a:pt x="20" y="0"/>
                  </a:lnTo>
                  <a:lnTo>
                    <a:pt x="40" y="0"/>
                  </a:lnTo>
                  <a:lnTo>
                    <a:pt x="40" y="20"/>
                  </a:lnTo>
                  <a:lnTo>
                    <a:pt x="40" y="4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156" name="Freeform 155">
              <a:extLst>
                <a:ext uri="{FF2B5EF4-FFF2-40B4-BE49-F238E27FC236}">
                  <a16:creationId xmlns:a16="http://schemas.microsoft.com/office/drawing/2014/main" id="{BAE7DDFD-66CF-4F9E-A70A-1670F30A569A}"/>
                </a:ext>
              </a:extLst>
            </p:cNvPr>
            <p:cNvSpPr>
              <a:spLocks noChangeArrowheads="1"/>
            </p:cNvSpPr>
            <p:nvPr/>
          </p:nvSpPr>
          <p:spPr bwMode="auto">
            <a:xfrm>
              <a:off x="3000375" y="1589088"/>
              <a:ext cx="38100" cy="30162"/>
            </a:xfrm>
            <a:custGeom>
              <a:avLst/>
              <a:gdLst>
                <a:gd name="T0" fmla="*/ 62 w 104"/>
                <a:gd name="T1" fmla="*/ 82 h 83"/>
                <a:gd name="T2" fmla="*/ 62 w 104"/>
                <a:gd name="T3" fmla="*/ 82 h 83"/>
                <a:gd name="T4" fmla="*/ 62 w 104"/>
                <a:gd name="T5" fmla="*/ 61 h 83"/>
                <a:gd name="T6" fmla="*/ 82 w 104"/>
                <a:gd name="T7" fmla="*/ 41 h 83"/>
                <a:gd name="T8" fmla="*/ 103 w 104"/>
                <a:gd name="T9" fmla="*/ 21 h 83"/>
                <a:gd name="T10" fmla="*/ 103 w 104"/>
                <a:gd name="T11" fmla="*/ 0 h 83"/>
                <a:gd name="T12" fmla="*/ 62 w 104"/>
                <a:gd name="T13" fmla="*/ 0 h 83"/>
                <a:gd name="T14" fmla="*/ 42 w 104"/>
                <a:gd name="T15" fmla="*/ 0 h 83"/>
                <a:gd name="T16" fmla="*/ 21 w 104"/>
                <a:gd name="T17" fmla="*/ 21 h 83"/>
                <a:gd name="T18" fmla="*/ 0 w 104"/>
                <a:gd name="T19" fmla="*/ 41 h 83"/>
                <a:gd name="T20" fmla="*/ 0 w 104"/>
                <a:gd name="T21" fmla="*/ 61 h 83"/>
                <a:gd name="T22" fmla="*/ 21 w 104"/>
                <a:gd name="T23" fmla="*/ 61 h 83"/>
                <a:gd name="T24" fmla="*/ 42 w 104"/>
                <a:gd name="T25" fmla="*/ 61 h 83"/>
                <a:gd name="T26" fmla="*/ 42 w 104"/>
                <a:gd name="T27" fmla="*/ 82 h 83"/>
                <a:gd name="T28" fmla="*/ 62 w 104"/>
                <a:gd name="T29" fmla="*/ 8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83">
                  <a:moveTo>
                    <a:pt x="62" y="82"/>
                  </a:moveTo>
                  <a:lnTo>
                    <a:pt x="62" y="82"/>
                  </a:lnTo>
                  <a:lnTo>
                    <a:pt x="62" y="61"/>
                  </a:lnTo>
                  <a:lnTo>
                    <a:pt x="82" y="41"/>
                  </a:lnTo>
                  <a:cubicBezTo>
                    <a:pt x="82" y="41"/>
                    <a:pt x="103" y="41"/>
                    <a:pt x="103" y="21"/>
                  </a:cubicBezTo>
                  <a:cubicBezTo>
                    <a:pt x="103" y="21"/>
                    <a:pt x="103" y="21"/>
                    <a:pt x="103" y="0"/>
                  </a:cubicBezTo>
                  <a:cubicBezTo>
                    <a:pt x="103" y="0"/>
                    <a:pt x="82" y="0"/>
                    <a:pt x="62" y="0"/>
                  </a:cubicBezTo>
                  <a:lnTo>
                    <a:pt x="42" y="0"/>
                  </a:lnTo>
                  <a:cubicBezTo>
                    <a:pt x="42" y="21"/>
                    <a:pt x="21" y="21"/>
                    <a:pt x="21" y="21"/>
                  </a:cubicBezTo>
                  <a:lnTo>
                    <a:pt x="0" y="41"/>
                  </a:lnTo>
                  <a:lnTo>
                    <a:pt x="0" y="61"/>
                  </a:lnTo>
                  <a:lnTo>
                    <a:pt x="21" y="61"/>
                  </a:lnTo>
                  <a:lnTo>
                    <a:pt x="42" y="61"/>
                  </a:lnTo>
                  <a:lnTo>
                    <a:pt x="42" y="82"/>
                  </a:lnTo>
                  <a:lnTo>
                    <a:pt x="62" y="82"/>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157" name="Freeform 156">
              <a:extLst>
                <a:ext uri="{FF2B5EF4-FFF2-40B4-BE49-F238E27FC236}">
                  <a16:creationId xmlns:a16="http://schemas.microsoft.com/office/drawing/2014/main" id="{0CE10157-4F17-4D8B-B8D1-6654BE355B84}"/>
                </a:ext>
              </a:extLst>
            </p:cNvPr>
            <p:cNvSpPr>
              <a:spLocks noChangeArrowheads="1"/>
            </p:cNvSpPr>
            <p:nvPr/>
          </p:nvSpPr>
          <p:spPr bwMode="auto">
            <a:xfrm>
              <a:off x="3000375" y="1631950"/>
              <a:ext cx="15875" cy="15875"/>
            </a:xfrm>
            <a:custGeom>
              <a:avLst/>
              <a:gdLst>
                <a:gd name="T0" fmla="*/ 42 w 43"/>
                <a:gd name="T1" fmla="*/ 20 h 42"/>
                <a:gd name="T2" fmla="*/ 42 w 43"/>
                <a:gd name="T3" fmla="*/ 20 h 42"/>
                <a:gd name="T4" fmla="*/ 0 w 43"/>
                <a:gd name="T5" fmla="*/ 41 h 42"/>
                <a:gd name="T6" fmla="*/ 0 w 43"/>
                <a:gd name="T7" fmla="*/ 20 h 42"/>
                <a:gd name="T8" fmla="*/ 0 w 43"/>
                <a:gd name="T9" fmla="*/ 0 h 42"/>
                <a:gd name="T10" fmla="*/ 21 w 43"/>
                <a:gd name="T11" fmla="*/ 0 h 42"/>
                <a:gd name="T12" fmla="*/ 21 w 43"/>
                <a:gd name="T13" fmla="*/ 20 h 42"/>
                <a:gd name="T14" fmla="*/ 42 w 43"/>
                <a:gd name="T15" fmla="*/ 20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42">
                  <a:moveTo>
                    <a:pt x="42" y="20"/>
                  </a:moveTo>
                  <a:lnTo>
                    <a:pt x="42" y="20"/>
                  </a:lnTo>
                  <a:cubicBezTo>
                    <a:pt x="21" y="41"/>
                    <a:pt x="21" y="41"/>
                    <a:pt x="0" y="41"/>
                  </a:cubicBezTo>
                  <a:lnTo>
                    <a:pt x="0" y="20"/>
                  </a:lnTo>
                  <a:lnTo>
                    <a:pt x="0" y="0"/>
                  </a:lnTo>
                  <a:cubicBezTo>
                    <a:pt x="0" y="0"/>
                    <a:pt x="0" y="0"/>
                    <a:pt x="21" y="0"/>
                  </a:cubicBezTo>
                  <a:cubicBezTo>
                    <a:pt x="21" y="0"/>
                    <a:pt x="21" y="0"/>
                    <a:pt x="21" y="20"/>
                  </a:cubicBezTo>
                  <a:lnTo>
                    <a:pt x="42" y="2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158" name="Freeform 157">
              <a:extLst>
                <a:ext uri="{FF2B5EF4-FFF2-40B4-BE49-F238E27FC236}">
                  <a16:creationId xmlns:a16="http://schemas.microsoft.com/office/drawing/2014/main" id="{08169DC0-2921-4573-8202-7FF6C48BD493}"/>
                </a:ext>
              </a:extLst>
            </p:cNvPr>
            <p:cNvSpPr>
              <a:spLocks noChangeArrowheads="1"/>
            </p:cNvSpPr>
            <p:nvPr/>
          </p:nvSpPr>
          <p:spPr bwMode="auto">
            <a:xfrm>
              <a:off x="3082925" y="1617663"/>
              <a:ext cx="7938" cy="22225"/>
            </a:xfrm>
            <a:custGeom>
              <a:avLst/>
              <a:gdLst>
                <a:gd name="T0" fmla="*/ 20 w 21"/>
                <a:gd name="T1" fmla="*/ 61 h 62"/>
                <a:gd name="T2" fmla="*/ 20 w 21"/>
                <a:gd name="T3" fmla="*/ 61 h 62"/>
                <a:gd name="T4" fmla="*/ 20 w 21"/>
                <a:gd name="T5" fmla="*/ 21 h 62"/>
                <a:gd name="T6" fmla="*/ 20 w 21"/>
                <a:gd name="T7" fmla="*/ 0 h 62"/>
                <a:gd name="T8" fmla="*/ 0 w 21"/>
                <a:gd name="T9" fmla="*/ 21 h 62"/>
                <a:gd name="T10" fmla="*/ 0 w 21"/>
                <a:gd name="T11" fmla="*/ 41 h 62"/>
                <a:gd name="T12" fmla="*/ 20 w 21"/>
                <a:gd name="T13" fmla="*/ 61 h 62"/>
              </a:gdLst>
              <a:ahLst/>
              <a:cxnLst>
                <a:cxn ang="0">
                  <a:pos x="T0" y="T1"/>
                </a:cxn>
                <a:cxn ang="0">
                  <a:pos x="T2" y="T3"/>
                </a:cxn>
                <a:cxn ang="0">
                  <a:pos x="T4" y="T5"/>
                </a:cxn>
                <a:cxn ang="0">
                  <a:pos x="T6" y="T7"/>
                </a:cxn>
                <a:cxn ang="0">
                  <a:pos x="T8" y="T9"/>
                </a:cxn>
                <a:cxn ang="0">
                  <a:pos x="T10" y="T11"/>
                </a:cxn>
                <a:cxn ang="0">
                  <a:pos x="T12" y="T13"/>
                </a:cxn>
              </a:cxnLst>
              <a:rect l="0" t="0" r="r" b="b"/>
              <a:pathLst>
                <a:path w="21" h="62">
                  <a:moveTo>
                    <a:pt x="20" y="61"/>
                  </a:moveTo>
                  <a:lnTo>
                    <a:pt x="20" y="61"/>
                  </a:lnTo>
                  <a:cubicBezTo>
                    <a:pt x="20" y="41"/>
                    <a:pt x="20" y="41"/>
                    <a:pt x="20" y="21"/>
                  </a:cubicBezTo>
                  <a:lnTo>
                    <a:pt x="20" y="0"/>
                  </a:lnTo>
                  <a:cubicBezTo>
                    <a:pt x="0" y="0"/>
                    <a:pt x="0" y="21"/>
                    <a:pt x="0" y="21"/>
                  </a:cubicBezTo>
                  <a:lnTo>
                    <a:pt x="0" y="41"/>
                  </a:lnTo>
                  <a:cubicBezTo>
                    <a:pt x="0" y="61"/>
                    <a:pt x="0" y="61"/>
                    <a:pt x="20" y="6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159" name="Freeform 158">
              <a:extLst>
                <a:ext uri="{FF2B5EF4-FFF2-40B4-BE49-F238E27FC236}">
                  <a16:creationId xmlns:a16="http://schemas.microsoft.com/office/drawing/2014/main" id="{32C5FAC9-EF8A-4499-ADB2-B4C274DF8175}"/>
                </a:ext>
              </a:extLst>
            </p:cNvPr>
            <p:cNvSpPr>
              <a:spLocks noChangeArrowheads="1"/>
            </p:cNvSpPr>
            <p:nvPr/>
          </p:nvSpPr>
          <p:spPr bwMode="auto">
            <a:xfrm>
              <a:off x="3074988" y="1654175"/>
              <a:ext cx="14287" cy="14288"/>
            </a:xfrm>
            <a:custGeom>
              <a:avLst/>
              <a:gdLst>
                <a:gd name="T0" fmla="*/ 40 w 41"/>
                <a:gd name="T1" fmla="*/ 0 h 41"/>
                <a:gd name="T2" fmla="*/ 40 w 41"/>
                <a:gd name="T3" fmla="*/ 0 h 41"/>
                <a:gd name="T4" fmla="*/ 20 w 41"/>
                <a:gd name="T5" fmla="*/ 20 h 41"/>
                <a:gd name="T6" fmla="*/ 20 w 41"/>
                <a:gd name="T7" fmla="*/ 40 h 41"/>
                <a:gd name="T8" fmla="*/ 20 w 41"/>
                <a:gd name="T9" fmla="*/ 40 h 41"/>
                <a:gd name="T10" fmla="*/ 40 w 41"/>
                <a:gd name="T11" fmla="*/ 20 h 41"/>
                <a:gd name="T12" fmla="*/ 40 w 41"/>
                <a:gd name="T13" fmla="*/ 20 h 41"/>
                <a:gd name="T14" fmla="*/ 40 w 41"/>
                <a:gd name="T15" fmla="*/ 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41">
                  <a:moveTo>
                    <a:pt x="40" y="0"/>
                  </a:moveTo>
                  <a:lnTo>
                    <a:pt x="40" y="0"/>
                  </a:lnTo>
                  <a:cubicBezTo>
                    <a:pt x="20" y="0"/>
                    <a:pt x="20" y="0"/>
                    <a:pt x="20" y="20"/>
                  </a:cubicBezTo>
                  <a:cubicBezTo>
                    <a:pt x="0" y="20"/>
                    <a:pt x="20" y="20"/>
                    <a:pt x="20" y="40"/>
                  </a:cubicBezTo>
                  <a:lnTo>
                    <a:pt x="20" y="40"/>
                  </a:lnTo>
                  <a:cubicBezTo>
                    <a:pt x="40" y="40"/>
                    <a:pt x="40" y="40"/>
                    <a:pt x="40" y="20"/>
                  </a:cubicBezTo>
                  <a:lnTo>
                    <a:pt x="40" y="20"/>
                  </a:lnTo>
                  <a:cubicBezTo>
                    <a:pt x="40" y="0"/>
                    <a:pt x="40" y="0"/>
                    <a:pt x="40" y="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160" name="Freeform 159">
              <a:extLst>
                <a:ext uri="{FF2B5EF4-FFF2-40B4-BE49-F238E27FC236}">
                  <a16:creationId xmlns:a16="http://schemas.microsoft.com/office/drawing/2014/main" id="{109F7E23-28D0-4EB1-856E-FE1FACA4B376}"/>
                </a:ext>
              </a:extLst>
            </p:cNvPr>
            <p:cNvSpPr>
              <a:spLocks noChangeArrowheads="1"/>
            </p:cNvSpPr>
            <p:nvPr/>
          </p:nvSpPr>
          <p:spPr bwMode="auto">
            <a:xfrm>
              <a:off x="2609850" y="1817688"/>
              <a:ext cx="14288" cy="15875"/>
            </a:xfrm>
            <a:custGeom>
              <a:avLst/>
              <a:gdLst>
                <a:gd name="T0" fmla="*/ 20 w 41"/>
                <a:gd name="T1" fmla="*/ 0 h 42"/>
                <a:gd name="T2" fmla="*/ 20 w 41"/>
                <a:gd name="T3" fmla="*/ 0 h 42"/>
                <a:gd name="T4" fmla="*/ 0 w 41"/>
                <a:gd name="T5" fmla="*/ 0 h 42"/>
                <a:gd name="T6" fmla="*/ 0 w 41"/>
                <a:gd name="T7" fmla="*/ 20 h 42"/>
                <a:gd name="T8" fmla="*/ 20 w 41"/>
                <a:gd name="T9" fmla="*/ 41 h 42"/>
                <a:gd name="T10" fmla="*/ 20 w 41"/>
                <a:gd name="T11" fmla="*/ 20 h 42"/>
                <a:gd name="T12" fmla="*/ 20 w 41"/>
                <a:gd name="T13" fmla="*/ 0 h 42"/>
              </a:gdLst>
              <a:ahLst/>
              <a:cxnLst>
                <a:cxn ang="0">
                  <a:pos x="T0" y="T1"/>
                </a:cxn>
                <a:cxn ang="0">
                  <a:pos x="T2" y="T3"/>
                </a:cxn>
                <a:cxn ang="0">
                  <a:pos x="T4" y="T5"/>
                </a:cxn>
                <a:cxn ang="0">
                  <a:pos x="T6" y="T7"/>
                </a:cxn>
                <a:cxn ang="0">
                  <a:pos x="T8" y="T9"/>
                </a:cxn>
                <a:cxn ang="0">
                  <a:pos x="T10" y="T11"/>
                </a:cxn>
                <a:cxn ang="0">
                  <a:pos x="T12" y="T13"/>
                </a:cxn>
              </a:cxnLst>
              <a:rect l="0" t="0" r="r" b="b"/>
              <a:pathLst>
                <a:path w="41" h="42">
                  <a:moveTo>
                    <a:pt x="20" y="0"/>
                  </a:moveTo>
                  <a:lnTo>
                    <a:pt x="20" y="0"/>
                  </a:lnTo>
                  <a:cubicBezTo>
                    <a:pt x="20" y="0"/>
                    <a:pt x="20" y="0"/>
                    <a:pt x="0" y="0"/>
                  </a:cubicBezTo>
                  <a:lnTo>
                    <a:pt x="0" y="20"/>
                  </a:lnTo>
                  <a:lnTo>
                    <a:pt x="20" y="41"/>
                  </a:lnTo>
                  <a:cubicBezTo>
                    <a:pt x="20" y="41"/>
                    <a:pt x="20" y="41"/>
                    <a:pt x="20" y="20"/>
                  </a:cubicBezTo>
                  <a:cubicBezTo>
                    <a:pt x="20" y="20"/>
                    <a:pt x="40" y="0"/>
                    <a:pt x="20" y="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161" name="Freeform 160">
              <a:extLst>
                <a:ext uri="{FF2B5EF4-FFF2-40B4-BE49-F238E27FC236}">
                  <a16:creationId xmlns:a16="http://schemas.microsoft.com/office/drawing/2014/main" id="{5E69D9B0-9589-4A72-9713-6C0173DFA2CF}"/>
                </a:ext>
              </a:extLst>
            </p:cNvPr>
            <p:cNvSpPr>
              <a:spLocks noChangeArrowheads="1"/>
            </p:cNvSpPr>
            <p:nvPr/>
          </p:nvSpPr>
          <p:spPr bwMode="auto">
            <a:xfrm>
              <a:off x="2654300" y="1882775"/>
              <a:ext cx="22225" cy="30163"/>
            </a:xfrm>
            <a:custGeom>
              <a:avLst/>
              <a:gdLst>
                <a:gd name="T0" fmla="*/ 42 w 63"/>
                <a:gd name="T1" fmla="*/ 62 h 83"/>
                <a:gd name="T2" fmla="*/ 42 w 63"/>
                <a:gd name="T3" fmla="*/ 62 h 83"/>
                <a:gd name="T4" fmla="*/ 42 w 63"/>
                <a:gd name="T5" fmla="*/ 21 h 83"/>
                <a:gd name="T6" fmla="*/ 21 w 63"/>
                <a:gd name="T7" fmla="*/ 21 h 83"/>
                <a:gd name="T8" fmla="*/ 21 w 63"/>
                <a:gd name="T9" fmla="*/ 62 h 83"/>
                <a:gd name="T10" fmla="*/ 42 w 63"/>
                <a:gd name="T11" fmla="*/ 82 h 83"/>
                <a:gd name="T12" fmla="*/ 62 w 63"/>
                <a:gd name="T13" fmla="*/ 82 h 83"/>
                <a:gd name="T14" fmla="*/ 42 w 63"/>
                <a:gd name="T15" fmla="*/ 62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83">
                  <a:moveTo>
                    <a:pt x="42" y="62"/>
                  </a:moveTo>
                  <a:lnTo>
                    <a:pt x="42" y="62"/>
                  </a:lnTo>
                  <a:cubicBezTo>
                    <a:pt x="42" y="42"/>
                    <a:pt x="62" y="21"/>
                    <a:pt x="42" y="21"/>
                  </a:cubicBezTo>
                  <a:cubicBezTo>
                    <a:pt x="42" y="0"/>
                    <a:pt x="21" y="21"/>
                    <a:pt x="21" y="21"/>
                  </a:cubicBezTo>
                  <a:cubicBezTo>
                    <a:pt x="0" y="42"/>
                    <a:pt x="21" y="42"/>
                    <a:pt x="21" y="62"/>
                  </a:cubicBezTo>
                  <a:cubicBezTo>
                    <a:pt x="21" y="62"/>
                    <a:pt x="21" y="82"/>
                    <a:pt x="42" y="82"/>
                  </a:cubicBezTo>
                  <a:lnTo>
                    <a:pt x="62" y="82"/>
                  </a:lnTo>
                  <a:cubicBezTo>
                    <a:pt x="62" y="62"/>
                    <a:pt x="42" y="62"/>
                    <a:pt x="42" y="62"/>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162" name="Freeform 161">
              <a:extLst>
                <a:ext uri="{FF2B5EF4-FFF2-40B4-BE49-F238E27FC236}">
                  <a16:creationId xmlns:a16="http://schemas.microsoft.com/office/drawing/2014/main" id="{D72A1E8E-AC94-4F96-899F-625F67D5FFCD}"/>
                </a:ext>
              </a:extLst>
            </p:cNvPr>
            <p:cNvSpPr>
              <a:spLocks noChangeArrowheads="1"/>
            </p:cNvSpPr>
            <p:nvPr/>
          </p:nvSpPr>
          <p:spPr bwMode="auto">
            <a:xfrm>
              <a:off x="2720975" y="1898650"/>
              <a:ext cx="15875" cy="22225"/>
            </a:xfrm>
            <a:custGeom>
              <a:avLst/>
              <a:gdLst>
                <a:gd name="T0" fmla="*/ 0 w 42"/>
                <a:gd name="T1" fmla="*/ 40 h 62"/>
                <a:gd name="T2" fmla="*/ 0 w 42"/>
                <a:gd name="T3" fmla="*/ 40 h 62"/>
                <a:gd name="T4" fmla="*/ 0 w 42"/>
                <a:gd name="T5" fmla="*/ 20 h 62"/>
                <a:gd name="T6" fmla="*/ 20 w 42"/>
                <a:gd name="T7" fmla="*/ 20 h 62"/>
                <a:gd name="T8" fmla="*/ 41 w 42"/>
                <a:gd name="T9" fmla="*/ 40 h 62"/>
                <a:gd name="T10" fmla="*/ 20 w 42"/>
                <a:gd name="T11" fmla="*/ 40 h 62"/>
                <a:gd name="T12" fmla="*/ 0 w 42"/>
                <a:gd name="T13" fmla="*/ 40 h 62"/>
              </a:gdLst>
              <a:ahLst/>
              <a:cxnLst>
                <a:cxn ang="0">
                  <a:pos x="T0" y="T1"/>
                </a:cxn>
                <a:cxn ang="0">
                  <a:pos x="T2" y="T3"/>
                </a:cxn>
                <a:cxn ang="0">
                  <a:pos x="T4" y="T5"/>
                </a:cxn>
                <a:cxn ang="0">
                  <a:pos x="T6" y="T7"/>
                </a:cxn>
                <a:cxn ang="0">
                  <a:pos x="T8" y="T9"/>
                </a:cxn>
                <a:cxn ang="0">
                  <a:pos x="T10" y="T11"/>
                </a:cxn>
                <a:cxn ang="0">
                  <a:pos x="T12" y="T13"/>
                </a:cxn>
              </a:cxnLst>
              <a:rect l="0" t="0" r="r" b="b"/>
              <a:pathLst>
                <a:path w="42" h="62">
                  <a:moveTo>
                    <a:pt x="0" y="40"/>
                  </a:moveTo>
                  <a:lnTo>
                    <a:pt x="0" y="40"/>
                  </a:lnTo>
                  <a:lnTo>
                    <a:pt x="0" y="20"/>
                  </a:lnTo>
                  <a:cubicBezTo>
                    <a:pt x="0" y="20"/>
                    <a:pt x="20" y="0"/>
                    <a:pt x="20" y="20"/>
                  </a:cubicBezTo>
                  <a:cubicBezTo>
                    <a:pt x="41" y="20"/>
                    <a:pt x="41" y="20"/>
                    <a:pt x="41" y="40"/>
                  </a:cubicBezTo>
                  <a:cubicBezTo>
                    <a:pt x="41" y="40"/>
                    <a:pt x="41" y="40"/>
                    <a:pt x="20" y="40"/>
                  </a:cubicBezTo>
                  <a:cubicBezTo>
                    <a:pt x="20" y="61"/>
                    <a:pt x="0" y="40"/>
                    <a:pt x="0" y="4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163" name="Freeform 162">
              <a:extLst>
                <a:ext uri="{FF2B5EF4-FFF2-40B4-BE49-F238E27FC236}">
                  <a16:creationId xmlns:a16="http://schemas.microsoft.com/office/drawing/2014/main" id="{3F68AF0B-EFA2-4B16-8DBD-88FC38360447}"/>
                </a:ext>
              </a:extLst>
            </p:cNvPr>
            <p:cNvSpPr>
              <a:spLocks noChangeArrowheads="1"/>
            </p:cNvSpPr>
            <p:nvPr/>
          </p:nvSpPr>
          <p:spPr bwMode="auto">
            <a:xfrm>
              <a:off x="2757488" y="1882775"/>
              <a:ext cx="15875" cy="15875"/>
            </a:xfrm>
            <a:custGeom>
              <a:avLst/>
              <a:gdLst>
                <a:gd name="T0" fmla="*/ 0 w 42"/>
                <a:gd name="T1" fmla="*/ 21 h 43"/>
                <a:gd name="T2" fmla="*/ 0 w 42"/>
                <a:gd name="T3" fmla="*/ 21 h 43"/>
                <a:gd name="T4" fmla="*/ 21 w 42"/>
                <a:gd name="T5" fmla="*/ 42 h 43"/>
                <a:gd name="T6" fmla="*/ 21 w 42"/>
                <a:gd name="T7" fmla="*/ 42 h 43"/>
                <a:gd name="T8" fmla="*/ 41 w 42"/>
                <a:gd name="T9" fmla="*/ 42 h 43"/>
                <a:gd name="T10" fmla="*/ 41 w 42"/>
                <a:gd name="T11" fmla="*/ 21 h 43"/>
                <a:gd name="T12" fmla="*/ 21 w 42"/>
                <a:gd name="T13" fmla="*/ 0 h 43"/>
                <a:gd name="T14" fmla="*/ 0 w 42"/>
                <a:gd name="T15" fmla="*/ 21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43">
                  <a:moveTo>
                    <a:pt x="0" y="21"/>
                  </a:moveTo>
                  <a:lnTo>
                    <a:pt x="0" y="21"/>
                  </a:lnTo>
                  <a:cubicBezTo>
                    <a:pt x="0" y="21"/>
                    <a:pt x="0" y="42"/>
                    <a:pt x="21" y="42"/>
                  </a:cubicBezTo>
                  <a:lnTo>
                    <a:pt x="21" y="42"/>
                  </a:lnTo>
                  <a:cubicBezTo>
                    <a:pt x="41" y="42"/>
                    <a:pt x="41" y="42"/>
                    <a:pt x="41" y="42"/>
                  </a:cubicBezTo>
                  <a:lnTo>
                    <a:pt x="41" y="21"/>
                  </a:lnTo>
                  <a:cubicBezTo>
                    <a:pt x="41" y="21"/>
                    <a:pt x="41" y="0"/>
                    <a:pt x="21" y="0"/>
                  </a:cubicBezTo>
                  <a:cubicBezTo>
                    <a:pt x="21" y="0"/>
                    <a:pt x="21" y="21"/>
                    <a:pt x="0" y="2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164" name="Freeform 163">
              <a:extLst>
                <a:ext uri="{FF2B5EF4-FFF2-40B4-BE49-F238E27FC236}">
                  <a16:creationId xmlns:a16="http://schemas.microsoft.com/office/drawing/2014/main" id="{F679BCA9-BDB9-43D6-9062-E89FA8CA6735}"/>
                </a:ext>
              </a:extLst>
            </p:cNvPr>
            <p:cNvSpPr>
              <a:spLocks noChangeArrowheads="1"/>
            </p:cNvSpPr>
            <p:nvPr/>
          </p:nvSpPr>
          <p:spPr bwMode="auto">
            <a:xfrm>
              <a:off x="2779713" y="1809750"/>
              <a:ext cx="15875" cy="14288"/>
            </a:xfrm>
            <a:custGeom>
              <a:avLst/>
              <a:gdLst>
                <a:gd name="T0" fmla="*/ 41 w 42"/>
                <a:gd name="T1" fmla="*/ 20 h 41"/>
                <a:gd name="T2" fmla="*/ 41 w 42"/>
                <a:gd name="T3" fmla="*/ 20 h 41"/>
                <a:gd name="T4" fmla="*/ 20 w 42"/>
                <a:gd name="T5" fmla="*/ 40 h 41"/>
                <a:gd name="T6" fmla="*/ 20 w 42"/>
                <a:gd name="T7" fmla="*/ 40 h 41"/>
                <a:gd name="T8" fmla="*/ 20 w 42"/>
                <a:gd name="T9" fmla="*/ 20 h 41"/>
                <a:gd name="T10" fmla="*/ 20 w 42"/>
                <a:gd name="T11" fmla="*/ 0 h 41"/>
                <a:gd name="T12" fmla="*/ 20 w 42"/>
                <a:gd name="T13" fmla="*/ 0 h 41"/>
                <a:gd name="T14" fmla="*/ 41 w 42"/>
                <a:gd name="T15" fmla="*/ 2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41">
                  <a:moveTo>
                    <a:pt x="41" y="20"/>
                  </a:moveTo>
                  <a:lnTo>
                    <a:pt x="41" y="20"/>
                  </a:lnTo>
                  <a:cubicBezTo>
                    <a:pt x="41" y="20"/>
                    <a:pt x="41" y="40"/>
                    <a:pt x="20" y="40"/>
                  </a:cubicBezTo>
                  <a:lnTo>
                    <a:pt x="20" y="40"/>
                  </a:lnTo>
                  <a:cubicBezTo>
                    <a:pt x="20" y="20"/>
                    <a:pt x="0" y="20"/>
                    <a:pt x="20" y="20"/>
                  </a:cubicBezTo>
                  <a:lnTo>
                    <a:pt x="20" y="0"/>
                  </a:lnTo>
                  <a:lnTo>
                    <a:pt x="20" y="0"/>
                  </a:lnTo>
                  <a:cubicBezTo>
                    <a:pt x="41" y="0"/>
                    <a:pt x="41" y="20"/>
                    <a:pt x="41" y="2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165" name="Freeform 164">
              <a:extLst>
                <a:ext uri="{FF2B5EF4-FFF2-40B4-BE49-F238E27FC236}">
                  <a16:creationId xmlns:a16="http://schemas.microsoft.com/office/drawing/2014/main" id="{EA71DEC9-5B25-40D4-B68E-7A966B222833}"/>
                </a:ext>
              </a:extLst>
            </p:cNvPr>
            <p:cNvSpPr>
              <a:spLocks noChangeArrowheads="1"/>
            </p:cNvSpPr>
            <p:nvPr/>
          </p:nvSpPr>
          <p:spPr bwMode="auto">
            <a:xfrm>
              <a:off x="3311525" y="1447800"/>
              <a:ext cx="30163" cy="22225"/>
            </a:xfrm>
            <a:custGeom>
              <a:avLst/>
              <a:gdLst>
                <a:gd name="T0" fmla="*/ 61 w 83"/>
                <a:gd name="T1" fmla="*/ 61 h 62"/>
                <a:gd name="T2" fmla="*/ 61 w 83"/>
                <a:gd name="T3" fmla="*/ 61 h 62"/>
                <a:gd name="T4" fmla="*/ 41 w 83"/>
                <a:gd name="T5" fmla="*/ 41 h 62"/>
                <a:gd name="T6" fmla="*/ 21 w 83"/>
                <a:gd name="T7" fmla="*/ 41 h 62"/>
                <a:gd name="T8" fmla="*/ 0 w 83"/>
                <a:gd name="T9" fmla="*/ 41 h 62"/>
                <a:gd name="T10" fmla="*/ 0 w 83"/>
                <a:gd name="T11" fmla="*/ 20 h 62"/>
                <a:gd name="T12" fmla="*/ 21 w 83"/>
                <a:gd name="T13" fmla="*/ 20 h 62"/>
                <a:gd name="T14" fmla="*/ 41 w 83"/>
                <a:gd name="T15" fmla="*/ 0 h 62"/>
                <a:gd name="T16" fmla="*/ 82 w 83"/>
                <a:gd name="T17" fmla="*/ 0 h 62"/>
                <a:gd name="T18" fmla="*/ 82 w 83"/>
                <a:gd name="T19" fmla="*/ 20 h 62"/>
                <a:gd name="T20" fmla="*/ 82 w 83"/>
                <a:gd name="T21" fmla="*/ 61 h 62"/>
                <a:gd name="T22" fmla="*/ 61 w 83"/>
                <a:gd name="T23" fmla="*/ 6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 h="62">
                  <a:moveTo>
                    <a:pt x="61" y="61"/>
                  </a:moveTo>
                  <a:lnTo>
                    <a:pt x="61" y="61"/>
                  </a:lnTo>
                  <a:cubicBezTo>
                    <a:pt x="61" y="41"/>
                    <a:pt x="41" y="41"/>
                    <a:pt x="41" y="41"/>
                  </a:cubicBezTo>
                  <a:lnTo>
                    <a:pt x="21" y="41"/>
                  </a:lnTo>
                  <a:cubicBezTo>
                    <a:pt x="0" y="41"/>
                    <a:pt x="0" y="41"/>
                    <a:pt x="0" y="41"/>
                  </a:cubicBezTo>
                  <a:lnTo>
                    <a:pt x="0" y="20"/>
                  </a:lnTo>
                  <a:lnTo>
                    <a:pt x="21" y="20"/>
                  </a:lnTo>
                  <a:cubicBezTo>
                    <a:pt x="41" y="0"/>
                    <a:pt x="41" y="0"/>
                    <a:pt x="41" y="0"/>
                  </a:cubicBezTo>
                  <a:cubicBezTo>
                    <a:pt x="41" y="0"/>
                    <a:pt x="61" y="0"/>
                    <a:pt x="82" y="0"/>
                  </a:cubicBezTo>
                  <a:lnTo>
                    <a:pt x="82" y="20"/>
                  </a:lnTo>
                  <a:cubicBezTo>
                    <a:pt x="82" y="41"/>
                    <a:pt x="82" y="41"/>
                    <a:pt x="82" y="61"/>
                  </a:cubicBezTo>
                  <a:lnTo>
                    <a:pt x="61" y="61"/>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166" name="Freeform 165">
              <a:extLst>
                <a:ext uri="{FF2B5EF4-FFF2-40B4-BE49-F238E27FC236}">
                  <a16:creationId xmlns:a16="http://schemas.microsoft.com/office/drawing/2014/main" id="{17A4E633-26BF-4859-91D9-582424B41698}"/>
                </a:ext>
              </a:extLst>
            </p:cNvPr>
            <p:cNvSpPr>
              <a:spLocks noChangeArrowheads="1"/>
            </p:cNvSpPr>
            <p:nvPr/>
          </p:nvSpPr>
          <p:spPr bwMode="auto">
            <a:xfrm>
              <a:off x="3295650" y="1433513"/>
              <a:ext cx="22225" cy="15875"/>
            </a:xfrm>
            <a:custGeom>
              <a:avLst/>
              <a:gdLst>
                <a:gd name="T0" fmla="*/ 20 w 63"/>
                <a:gd name="T1" fmla="*/ 20 h 42"/>
                <a:gd name="T2" fmla="*/ 20 w 63"/>
                <a:gd name="T3" fmla="*/ 20 h 42"/>
                <a:gd name="T4" fmla="*/ 0 w 63"/>
                <a:gd name="T5" fmla="*/ 41 h 42"/>
                <a:gd name="T6" fmla="*/ 0 w 63"/>
                <a:gd name="T7" fmla="*/ 41 h 42"/>
                <a:gd name="T8" fmla="*/ 0 w 63"/>
                <a:gd name="T9" fmla="*/ 20 h 42"/>
                <a:gd name="T10" fmla="*/ 20 w 63"/>
                <a:gd name="T11" fmla="*/ 0 h 42"/>
                <a:gd name="T12" fmla="*/ 41 w 63"/>
                <a:gd name="T13" fmla="*/ 0 h 42"/>
                <a:gd name="T14" fmla="*/ 62 w 63"/>
                <a:gd name="T15" fmla="*/ 20 h 42"/>
                <a:gd name="T16" fmla="*/ 41 w 63"/>
                <a:gd name="T17" fmla="*/ 20 h 42"/>
                <a:gd name="T18" fmla="*/ 20 w 63"/>
                <a:gd name="T19" fmla="*/ 2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42">
                  <a:moveTo>
                    <a:pt x="20" y="20"/>
                  </a:moveTo>
                  <a:lnTo>
                    <a:pt x="20" y="20"/>
                  </a:lnTo>
                  <a:cubicBezTo>
                    <a:pt x="20" y="41"/>
                    <a:pt x="20" y="41"/>
                    <a:pt x="0" y="41"/>
                  </a:cubicBezTo>
                  <a:lnTo>
                    <a:pt x="0" y="41"/>
                  </a:lnTo>
                  <a:lnTo>
                    <a:pt x="0" y="20"/>
                  </a:lnTo>
                  <a:cubicBezTo>
                    <a:pt x="0" y="20"/>
                    <a:pt x="0" y="0"/>
                    <a:pt x="20" y="0"/>
                  </a:cubicBezTo>
                  <a:lnTo>
                    <a:pt x="41" y="0"/>
                  </a:lnTo>
                  <a:cubicBezTo>
                    <a:pt x="41" y="0"/>
                    <a:pt x="62" y="0"/>
                    <a:pt x="62" y="20"/>
                  </a:cubicBezTo>
                  <a:cubicBezTo>
                    <a:pt x="62" y="20"/>
                    <a:pt x="62" y="20"/>
                    <a:pt x="41" y="20"/>
                  </a:cubicBezTo>
                  <a:cubicBezTo>
                    <a:pt x="41" y="20"/>
                    <a:pt x="41" y="20"/>
                    <a:pt x="20" y="2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167" name="Freeform 166">
              <a:extLst>
                <a:ext uri="{FF2B5EF4-FFF2-40B4-BE49-F238E27FC236}">
                  <a16:creationId xmlns:a16="http://schemas.microsoft.com/office/drawing/2014/main" id="{38BCC041-45F8-418D-BADE-7B0B4EC9A2B2}"/>
                </a:ext>
              </a:extLst>
            </p:cNvPr>
            <p:cNvSpPr>
              <a:spLocks noChangeArrowheads="1"/>
            </p:cNvSpPr>
            <p:nvPr/>
          </p:nvSpPr>
          <p:spPr bwMode="auto">
            <a:xfrm>
              <a:off x="3082925" y="1366838"/>
              <a:ext cx="169863" cy="147637"/>
            </a:xfrm>
            <a:custGeom>
              <a:avLst/>
              <a:gdLst>
                <a:gd name="T0" fmla="*/ 471 w 472"/>
                <a:gd name="T1" fmla="*/ 226 h 411"/>
                <a:gd name="T2" fmla="*/ 471 w 472"/>
                <a:gd name="T3" fmla="*/ 226 h 411"/>
                <a:gd name="T4" fmla="*/ 450 w 472"/>
                <a:gd name="T5" fmla="*/ 205 h 411"/>
                <a:gd name="T6" fmla="*/ 450 w 472"/>
                <a:gd name="T7" fmla="*/ 164 h 411"/>
                <a:gd name="T8" fmla="*/ 450 w 472"/>
                <a:gd name="T9" fmla="*/ 123 h 411"/>
                <a:gd name="T10" fmla="*/ 410 w 472"/>
                <a:gd name="T11" fmla="*/ 123 h 411"/>
                <a:gd name="T12" fmla="*/ 389 w 472"/>
                <a:gd name="T13" fmla="*/ 103 h 411"/>
                <a:gd name="T14" fmla="*/ 389 w 472"/>
                <a:gd name="T15" fmla="*/ 82 h 411"/>
                <a:gd name="T16" fmla="*/ 348 w 472"/>
                <a:gd name="T17" fmla="*/ 82 h 411"/>
                <a:gd name="T18" fmla="*/ 348 w 472"/>
                <a:gd name="T19" fmla="*/ 103 h 411"/>
                <a:gd name="T20" fmla="*/ 348 w 472"/>
                <a:gd name="T21" fmla="*/ 123 h 411"/>
                <a:gd name="T22" fmla="*/ 348 w 472"/>
                <a:gd name="T23" fmla="*/ 144 h 411"/>
                <a:gd name="T24" fmla="*/ 308 w 472"/>
                <a:gd name="T25" fmla="*/ 103 h 411"/>
                <a:gd name="T26" fmla="*/ 287 w 472"/>
                <a:gd name="T27" fmla="*/ 62 h 411"/>
                <a:gd name="T28" fmla="*/ 266 w 472"/>
                <a:gd name="T29" fmla="*/ 41 h 411"/>
                <a:gd name="T30" fmla="*/ 246 w 472"/>
                <a:gd name="T31" fmla="*/ 21 h 411"/>
                <a:gd name="T32" fmla="*/ 205 w 472"/>
                <a:gd name="T33" fmla="*/ 21 h 411"/>
                <a:gd name="T34" fmla="*/ 184 w 472"/>
                <a:gd name="T35" fmla="*/ 41 h 411"/>
                <a:gd name="T36" fmla="*/ 164 w 472"/>
                <a:gd name="T37" fmla="*/ 62 h 411"/>
                <a:gd name="T38" fmla="*/ 164 w 472"/>
                <a:gd name="T39" fmla="*/ 103 h 411"/>
                <a:gd name="T40" fmla="*/ 164 w 472"/>
                <a:gd name="T41" fmla="*/ 123 h 411"/>
                <a:gd name="T42" fmla="*/ 164 w 472"/>
                <a:gd name="T43" fmla="*/ 144 h 411"/>
                <a:gd name="T44" fmla="*/ 144 w 472"/>
                <a:gd name="T45" fmla="*/ 144 h 411"/>
                <a:gd name="T46" fmla="*/ 144 w 472"/>
                <a:gd name="T47" fmla="*/ 103 h 411"/>
                <a:gd name="T48" fmla="*/ 123 w 472"/>
                <a:gd name="T49" fmla="*/ 82 h 411"/>
                <a:gd name="T50" fmla="*/ 123 w 472"/>
                <a:gd name="T51" fmla="*/ 41 h 411"/>
                <a:gd name="T52" fmla="*/ 123 w 472"/>
                <a:gd name="T53" fmla="*/ 21 h 411"/>
                <a:gd name="T54" fmla="*/ 102 w 472"/>
                <a:gd name="T55" fmla="*/ 0 h 411"/>
                <a:gd name="T56" fmla="*/ 82 w 472"/>
                <a:gd name="T57" fmla="*/ 0 h 411"/>
                <a:gd name="T58" fmla="*/ 82 w 472"/>
                <a:gd name="T59" fmla="*/ 21 h 411"/>
                <a:gd name="T60" fmla="*/ 62 w 472"/>
                <a:gd name="T61" fmla="*/ 41 h 411"/>
                <a:gd name="T62" fmla="*/ 41 w 472"/>
                <a:gd name="T63" fmla="*/ 21 h 411"/>
                <a:gd name="T64" fmla="*/ 20 w 472"/>
                <a:gd name="T65" fmla="*/ 0 h 411"/>
                <a:gd name="T66" fmla="*/ 20 w 472"/>
                <a:gd name="T67" fmla="*/ 0 h 411"/>
                <a:gd name="T68" fmla="*/ 0 w 472"/>
                <a:gd name="T69" fmla="*/ 41 h 411"/>
                <a:gd name="T70" fmla="*/ 0 w 472"/>
                <a:gd name="T71" fmla="*/ 82 h 411"/>
                <a:gd name="T72" fmla="*/ 20 w 472"/>
                <a:gd name="T73" fmla="*/ 103 h 411"/>
                <a:gd name="T74" fmla="*/ 0 w 472"/>
                <a:gd name="T75" fmla="*/ 144 h 411"/>
                <a:gd name="T76" fmla="*/ 0 w 472"/>
                <a:gd name="T77" fmla="*/ 205 h 411"/>
                <a:gd name="T78" fmla="*/ 0 w 472"/>
                <a:gd name="T79" fmla="*/ 246 h 411"/>
                <a:gd name="T80" fmla="*/ 0 w 472"/>
                <a:gd name="T81" fmla="*/ 287 h 411"/>
                <a:gd name="T82" fmla="*/ 0 w 472"/>
                <a:gd name="T83" fmla="*/ 328 h 411"/>
                <a:gd name="T84" fmla="*/ 0 w 472"/>
                <a:gd name="T85" fmla="*/ 369 h 411"/>
                <a:gd name="T86" fmla="*/ 20 w 472"/>
                <a:gd name="T87" fmla="*/ 410 h 411"/>
                <a:gd name="T88" fmla="*/ 41 w 472"/>
                <a:gd name="T89" fmla="*/ 410 h 411"/>
                <a:gd name="T90" fmla="*/ 62 w 472"/>
                <a:gd name="T91" fmla="*/ 390 h 411"/>
                <a:gd name="T92" fmla="*/ 82 w 472"/>
                <a:gd name="T93" fmla="*/ 369 h 411"/>
                <a:gd name="T94" fmla="*/ 102 w 472"/>
                <a:gd name="T95" fmla="*/ 349 h 411"/>
                <a:gd name="T96" fmla="*/ 144 w 472"/>
                <a:gd name="T97" fmla="*/ 328 h 411"/>
                <a:gd name="T98" fmla="*/ 164 w 472"/>
                <a:gd name="T99" fmla="*/ 308 h 411"/>
                <a:gd name="T100" fmla="*/ 205 w 472"/>
                <a:gd name="T101" fmla="*/ 308 h 411"/>
                <a:gd name="T102" fmla="*/ 246 w 472"/>
                <a:gd name="T103" fmla="*/ 287 h 411"/>
                <a:gd name="T104" fmla="*/ 266 w 472"/>
                <a:gd name="T105" fmla="*/ 308 h 411"/>
                <a:gd name="T106" fmla="*/ 308 w 472"/>
                <a:gd name="T107" fmla="*/ 287 h 411"/>
                <a:gd name="T108" fmla="*/ 348 w 472"/>
                <a:gd name="T109" fmla="*/ 267 h 411"/>
                <a:gd name="T110" fmla="*/ 410 w 472"/>
                <a:gd name="T111" fmla="*/ 267 h 411"/>
                <a:gd name="T112" fmla="*/ 430 w 472"/>
                <a:gd name="T113" fmla="*/ 267 h 411"/>
                <a:gd name="T114" fmla="*/ 450 w 472"/>
                <a:gd name="T115" fmla="*/ 267 h 411"/>
                <a:gd name="T116" fmla="*/ 471 w 472"/>
                <a:gd name="T117" fmla="*/ 246 h 411"/>
                <a:gd name="T118" fmla="*/ 471 w 472"/>
                <a:gd name="T119" fmla="*/ 226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2" h="411">
                  <a:moveTo>
                    <a:pt x="471" y="226"/>
                  </a:moveTo>
                  <a:lnTo>
                    <a:pt x="471" y="226"/>
                  </a:lnTo>
                  <a:cubicBezTo>
                    <a:pt x="471" y="205"/>
                    <a:pt x="450" y="205"/>
                    <a:pt x="450" y="205"/>
                  </a:cubicBezTo>
                  <a:cubicBezTo>
                    <a:pt x="450" y="185"/>
                    <a:pt x="471" y="164"/>
                    <a:pt x="450" y="164"/>
                  </a:cubicBezTo>
                  <a:cubicBezTo>
                    <a:pt x="450" y="144"/>
                    <a:pt x="450" y="144"/>
                    <a:pt x="450" y="123"/>
                  </a:cubicBezTo>
                  <a:cubicBezTo>
                    <a:pt x="430" y="123"/>
                    <a:pt x="410" y="123"/>
                    <a:pt x="410" y="123"/>
                  </a:cubicBezTo>
                  <a:cubicBezTo>
                    <a:pt x="410" y="123"/>
                    <a:pt x="410" y="103"/>
                    <a:pt x="389" y="103"/>
                  </a:cubicBezTo>
                  <a:lnTo>
                    <a:pt x="389" y="82"/>
                  </a:lnTo>
                  <a:cubicBezTo>
                    <a:pt x="369" y="82"/>
                    <a:pt x="369" y="82"/>
                    <a:pt x="348" y="82"/>
                  </a:cubicBezTo>
                  <a:lnTo>
                    <a:pt x="348" y="103"/>
                  </a:lnTo>
                  <a:lnTo>
                    <a:pt x="348" y="123"/>
                  </a:lnTo>
                  <a:cubicBezTo>
                    <a:pt x="348" y="144"/>
                    <a:pt x="348" y="144"/>
                    <a:pt x="348" y="144"/>
                  </a:cubicBezTo>
                  <a:cubicBezTo>
                    <a:pt x="328" y="144"/>
                    <a:pt x="308" y="103"/>
                    <a:pt x="308" y="103"/>
                  </a:cubicBezTo>
                  <a:cubicBezTo>
                    <a:pt x="308" y="82"/>
                    <a:pt x="287" y="62"/>
                    <a:pt x="287" y="62"/>
                  </a:cubicBezTo>
                  <a:lnTo>
                    <a:pt x="266" y="41"/>
                  </a:lnTo>
                  <a:lnTo>
                    <a:pt x="246" y="21"/>
                  </a:lnTo>
                  <a:cubicBezTo>
                    <a:pt x="226" y="21"/>
                    <a:pt x="205" y="21"/>
                    <a:pt x="205" y="21"/>
                  </a:cubicBezTo>
                  <a:lnTo>
                    <a:pt x="184" y="41"/>
                  </a:lnTo>
                  <a:lnTo>
                    <a:pt x="164" y="62"/>
                  </a:lnTo>
                  <a:cubicBezTo>
                    <a:pt x="164" y="62"/>
                    <a:pt x="164" y="82"/>
                    <a:pt x="164" y="103"/>
                  </a:cubicBezTo>
                  <a:lnTo>
                    <a:pt x="164" y="123"/>
                  </a:lnTo>
                  <a:lnTo>
                    <a:pt x="164" y="144"/>
                  </a:lnTo>
                  <a:cubicBezTo>
                    <a:pt x="164" y="144"/>
                    <a:pt x="164" y="144"/>
                    <a:pt x="144" y="144"/>
                  </a:cubicBezTo>
                  <a:lnTo>
                    <a:pt x="144" y="103"/>
                  </a:lnTo>
                  <a:lnTo>
                    <a:pt x="123" y="82"/>
                  </a:lnTo>
                  <a:cubicBezTo>
                    <a:pt x="123" y="62"/>
                    <a:pt x="123" y="62"/>
                    <a:pt x="123" y="41"/>
                  </a:cubicBezTo>
                  <a:cubicBezTo>
                    <a:pt x="123" y="41"/>
                    <a:pt x="144" y="21"/>
                    <a:pt x="123" y="21"/>
                  </a:cubicBezTo>
                  <a:lnTo>
                    <a:pt x="102" y="0"/>
                  </a:lnTo>
                  <a:lnTo>
                    <a:pt x="82" y="0"/>
                  </a:lnTo>
                  <a:lnTo>
                    <a:pt x="82" y="21"/>
                  </a:lnTo>
                  <a:cubicBezTo>
                    <a:pt x="82" y="41"/>
                    <a:pt x="62" y="41"/>
                    <a:pt x="62" y="41"/>
                  </a:cubicBezTo>
                  <a:cubicBezTo>
                    <a:pt x="62" y="41"/>
                    <a:pt x="41" y="41"/>
                    <a:pt x="41" y="21"/>
                  </a:cubicBezTo>
                  <a:cubicBezTo>
                    <a:pt x="41" y="21"/>
                    <a:pt x="41" y="21"/>
                    <a:pt x="20" y="0"/>
                  </a:cubicBezTo>
                  <a:lnTo>
                    <a:pt x="20" y="0"/>
                  </a:lnTo>
                  <a:cubicBezTo>
                    <a:pt x="0" y="21"/>
                    <a:pt x="0" y="21"/>
                    <a:pt x="0" y="41"/>
                  </a:cubicBezTo>
                  <a:cubicBezTo>
                    <a:pt x="0" y="41"/>
                    <a:pt x="0" y="62"/>
                    <a:pt x="0" y="82"/>
                  </a:cubicBezTo>
                  <a:lnTo>
                    <a:pt x="20" y="103"/>
                  </a:lnTo>
                  <a:cubicBezTo>
                    <a:pt x="20" y="123"/>
                    <a:pt x="0" y="144"/>
                    <a:pt x="0" y="144"/>
                  </a:cubicBezTo>
                  <a:cubicBezTo>
                    <a:pt x="0" y="164"/>
                    <a:pt x="0" y="185"/>
                    <a:pt x="0" y="205"/>
                  </a:cubicBezTo>
                  <a:cubicBezTo>
                    <a:pt x="0" y="205"/>
                    <a:pt x="0" y="226"/>
                    <a:pt x="0" y="246"/>
                  </a:cubicBezTo>
                  <a:cubicBezTo>
                    <a:pt x="0" y="246"/>
                    <a:pt x="0" y="267"/>
                    <a:pt x="0" y="287"/>
                  </a:cubicBezTo>
                  <a:cubicBezTo>
                    <a:pt x="0" y="287"/>
                    <a:pt x="0" y="308"/>
                    <a:pt x="0" y="328"/>
                  </a:cubicBezTo>
                  <a:cubicBezTo>
                    <a:pt x="0" y="328"/>
                    <a:pt x="0" y="349"/>
                    <a:pt x="0" y="369"/>
                  </a:cubicBezTo>
                  <a:cubicBezTo>
                    <a:pt x="0" y="369"/>
                    <a:pt x="0" y="390"/>
                    <a:pt x="20" y="410"/>
                  </a:cubicBezTo>
                  <a:cubicBezTo>
                    <a:pt x="20" y="410"/>
                    <a:pt x="20" y="410"/>
                    <a:pt x="41" y="410"/>
                  </a:cubicBezTo>
                  <a:cubicBezTo>
                    <a:pt x="41" y="410"/>
                    <a:pt x="41" y="390"/>
                    <a:pt x="62" y="390"/>
                  </a:cubicBezTo>
                  <a:cubicBezTo>
                    <a:pt x="62" y="369"/>
                    <a:pt x="82" y="369"/>
                    <a:pt x="82" y="369"/>
                  </a:cubicBezTo>
                  <a:cubicBezTo>
                    <a:pt x="82" y="349"/>
                    <a:pt x="102" y="349"/>
                    <a:pt x="102" y="349"/>
                  </a:cubicBezTo>
                  <a:cubicBezTo>
                    <a:pt x="123" y="349"/>
                    <a:pt x="123" y="328"/>
                    <a:pt x="144" y="328"/>
                  </a:cubicBezTo>
                  <a:lnTo>
                    <a:pt x="164" y="308"/>
                  </a:lnTo>
                  <a:cubicBezTo>
                    <a:pt x="184" y="308"/>
                    <a:pt x="205" y="308"/>
                    <a:pt x="205" y="308"/>
                  </a:cubicBezTo>
                  <a:cubicBezTo>
                    <a:pt x="226" y="308"/>
                    <a:pt x="246" y="287"/>
                    <a:pt x="246" y="287"/>
                  </a:cubicBezTo>
                  <a:lnTo>
                    <a:pt x="266" y="308"/>
                  </a:lnTo>
                  <a:cubicBezTo>
                    <a:pt x="287" y="287"/>
                    <a:pt x="308" y="287"/>
                    <a:pt x="308" y="287"/>
                  </a:cubicBezTo>
                  <a:cubicBezTo>
                    <a:pt x="308" y="287"/>
                    <a:pt x="328" y="267"/>
                    <a:pt x="348" y="267"/>
                  </a:cubicBezTo>
                  <a:cubicBezTo>
                    <a:pt x="348" y="267"/>
                    <a:pt x="389" y="267"/>
                    <a:pt x="410" y="267"/>
                  </a:cubicBezTo>
                  <a:cubicBezTo>
                    <a:pt x="410" y="267"/>
                    <a:pt x="410" y="267"/>
                    <a:pt x="430" y="267"/>
                  </a:cubicBezTo>
                  <a:lnTo>
                    <a:pt x="450" y="267"/>
                  </a:lnTo>
                  <a:cubicBezTo>
                    <a:pt x="471" y="267"/>
                    <a:pt x="471" y="246"/>
                    <a:pt x="471" y="246"/>
                  </a:cubicBezTo>
                  <a:lnTo>
                    <a:pt x="471" y="226"/>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168" name="Freeform 167">
              <a:extLst>
                <a:ext uri="{FF2B5EF4-FFF2-40B4-BE49-F238E27FC236}">
                  <a16:creationId xmlns:a16="http://schemas.microsoft.com/office/drawing/2014/main" id="{C2B2C157-D374-4F11-9959-3C77D43F8EC6}"/>
                </a:ext>
              </a:extLst>
            </p:cNvPr>
            <p:cNvSpPr>
              <a:spLocks noChangeArrowheads="1"/>
            </p:cNvSpPr>
            <p:nvPr/>
          </p:nvSpPr>
          <p:spPr bwMode="auto">
            <a:xfrm>
              <a:off x="2816225" y="1308100"/>
              <a:ext cx="236538" cy="139700"/>
            </a:xfrm>
            <a:custGeom>
              <a:avLst/>
              <a:gdLst>
                <a:gd name="T0" fmla="*/ 554 w 657"/>
                <a:gd name="T1" fmla="*/ 368 h 390"/>
                <a:gd name="T2" fmla="*/ 554 w 657"/>
                <a:gd name="T3" fmla="*/ 368 h 390"/>
                <a:gd name="T4" fmla="*/ 492 w 657"/>
                <a:gd name="T5" fmla="*/ 389 h 390"/>
                <a:gd name="T6" fmla="*/ 451 w 657"/>
                <a:gd name="T7" fmla="*/ 389 h 390"/>
                <a:gd name="T8" fmla="*/ 410 w 657"/>
                <a:gd name="T9" fmla="*/ 368 h 390"/>
                <a:gd name="T10" fmla="*/ 390 w 657"/>
                <a:gd name="T11" fmla="*/ 348 h 390"/>
                <a:gd name="T12" fmla="*/ 369 w 657"/>
                <a:gd name="T13" fmla="*/ 327 h 390"/>
                <a:gd name="T14" fmla="*/ 308 w 657"/>
                <a:gd name="T15" fmla="*/ 327 h 390"/>
                <a:gd name="T16" fmla="*/ 267 w 657"/>
                <a:gd name="T17" fmla="*/ 307 h 390"/>
                <a:gd name="T18" fmla="*/ 205 w 657"/>
                <a:gd name="T19" fmla="*/ 307 h 390"/>
                <a:gd name="T20" fmla="*/ 144 w 657"/>
                <a:gd name="T21" fmla="*/ 286 h 390"/>
                <a:gd name="T22" fmla="*/ 103 w 657"/>
                <a:gd name="T23" fmla="*/ 245 h 390"/>
                <a:gd name="T24" fmla="*/ 82 w 657"/>
                <a:gd name="T25" fmla="*/ 225 h 390"/>
                <a:gd name="T26" fmla="*/ 62 w 657"/>
                <a:gd name="T27" fmla="*/ 225 h 390"/>
                <a:gd name="T28" fmla="*/ 41 w 657"/>
                <a:gd name="T29" fmla="*/ 204 h 390"/>
                <a:gd name="T30" fmla="*/ 21 w 657"/>
                <a:gd name="T31" fmla="*/ 225 h 390"/>
                <a:gd name="T32" fmla="*/ 0 w 657"/>
                <a:gd name="T33" fmla="*/ 204 h 390"/>
                <a:gd name="T34" fmla="*/ 0 w 657"/>
                <a:gd name="T35" fmla="*/ 143 h 390"/>
                <a:gd name="T36" fmla="*/ 41 w 657"/>
                <a:gd name="T37" fmla="*/ 122 h 390"/>
                <a:gd name="T38" fmla="*/ 41 w 657"/>
                <a:gd name="T39" fmla="*/ 102 h 390"/>
                <a:gd name="T40" fmla="*/ 62 w 657"/>
                <a:gd name="T41" fmla="*/ 61 h 390"/>
                <a:gd name="T42" fmla="*/ 103 w 657"/>
                <a:gd name="T43" fmla="*/ 61 h 390"/>
                <a:gd name="T44" fmla="*/ 144 w 657"/>
                <a:gd name="T45" fmla="*/ 61 h 390"/>
                <a:gd name="T46" fmla="*/ 185 w 657"/>
                <a:gd name="T47" fmla="*/ 40 h 390"/>
                <a:gd name="T48" fmla="*/ 226 w 657"/>
                <a:gd name="T49" fmla="*/ 0 h 390"/>
                <a:gd name="T50" fmla="*/ 267 w 657"/>
                <a:gd name="T51" fmla="*/ 0 h 390"/>
                <a:gd name="T52" fmla="*/ 308 w 657"/>
                <a:gd name="T53" fmla="*/ 20 h 390"/>
                <a:gd name="T54" fmla="*/ 308 w 657"/>
                <a:gd name="T55" fmla="*/ 40 h 390"/>
                <a:gd name="T56" fmla="*/ 287 w 657"/>
                <a:gd name="T57" fmla="*/ 81 h 390"/>
                <a:gd name="T58" fmla="*/ 287 w 657"/>
                <a:gd name="T59" fmla="*/ 122 h 390"/>
                <a:gd name="T60" fmla="*/ 328 w 657"/>
                <a:gd name="T61" fmla="*/ 102 h 390"/>
                <a:gd name="T62" fmla="*/ 328 w 657"/>
                <a:gd name="T63" fmla="*/ 40 h 390"/>
                <a:gd name="T64" fmla="*/ 369 w 657"/>
                <a:gd name="T65" fmla="*/ 40 h 390"/>
                <a:gd name="T66" fmla="*/ 410 w 657"/>
                <a:gd name="T67" fmla="*/ 0 h 390"/>
                <a:gd name="T68" fmla="*/ 451 w 657"/>
                <a:gd name="T69" fmla="*/ 0 h 390"/>
                <a:gd name="T70" fmla="*/ 512 w 657"/>
                <a:gd name="T71" fmla="*/ 40 h 390"/>
                <a:gd name="T72" fmla="*/ 533 w 657"/>
                <a:gd name="T73" fmla="*/ 81 h 390"/>
                <a:gd name="T74" fmla="*/ 533 w 657"/>
                <a:gd name="T75" fmla="*/ 122 h 390"/>
                <a:gd name="T76" fmla="*/ 554 w 657"/>
                <a:gd name="T77" fmla="*/ 163 h 390"/>
                <a:gd name="T78" fmla="*/ 574 w 657"/>
                <a:gd name="T79" fmla="*/ 184 h 390"/>
                <a:gd name="T80" fmla="*/ 574 w 657"/>
                <a:gd name="T81" fmla="*/ 225 h 390"/>
                <a:gd name="T82" fmla="*/ 594 w 657"/>
                <a:gd name="T83" fmla="*/ 245 h 390"/>
                <a:gd name="T84" fmla="*/ 615 w 657"/>
                <a:gd name="T85" fmla="*/ 245 h 390"/>
                <a:gd name="T86" fmla="*/ 656 w 657"/>
                <a:gd name="T87" fmla="*/ 266 h 390"/>
                <a:gd name="T88" fmla="*/ 656 w 657"/>
                <a:gd name="T89" fmla="*/ 307 h 390"/>
                <a:gd name="T90" fmla="*/ 636 w 657"/>
                <a:gd name="T91" fmla="*/ 348 h 390"/>
                <a:gd name="T92" fmla="*/ 594 w 657"/>
                <a:gd name="T93" fmla="*/ 368 h 390"/>
                <a:gd name="T94" fmla="*/ 554 w 657"/>
                <a:gd name="T95" fmla="*/ 368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7" h="390">
                  <a:moveTo>
                    <a:pt x="554" y="368"/>
                  </a:moveTo>
                  <a:lnTo>
                    <a:pt x="554" y="368"/>
                  </a:lnTo>
                  <a:cubicBezTo>
                    <a:pt x="533" y="389"/>
                    <a:pt x="512" y="389"/>
                    <a:pt x="492" y="389"/>
                  </a:cubicBezTo>
                  <a:cubicBezTo>
                    <a:pt x="472" y="389"/>
                    <a:pt x="451" y="389"/>
                    <a:pt x="451" y="389"/>
                  </a:cubicBezTo>
                  <a:cubicBezTo>
                    <a:pt x="430" y="389"/>
                    <a:pt x="410" y="368"/>
                    <a:pt x="410" y="368"/>
                  </a:cubicBezTo>
                  <a:cubicBezTo>
                    <a:pt x="410" y="368"/>
                    <a:pt x="410" y="348"/>
                    <a:pt x="390" y="348"/>
                  </a:cubicBezTo>
                  <a:cubicBezTo>
                    <a:pt x="390" y="327"/>
                    <a:pt x="369" y="327"/>
                    <a:pt x="369" y="327"/>
                  </a:cubicBezTo>
                  <a:cubicBezTo>
                    <a:pt x="349" y="327"/>
                    <a:pt x="328" y="327"/>
                    <a:pt x="308" y="327"/>
                  </a:cubicBezTo>
                  <a:cubicBezTo>
                    <a:pt x="308" y="327"/>
                    <a:pt x="267" y="327"/>
                    <a:pt x="267" y="307"/>
                  </a:cubicBezTo>
                  <a:cubicBezTo>
                    <a:pt x="246" y="307"/>
                    <a:pt x="226" y="327"/>
                    <a:pt x="205" y="307"/>
                  </a:cubicBezTo>
                  <a:cubicBezTo>
                    <a:pt x="185" y="307"/>
                    <a:pt x="164" y="286"/>
                    <a:pt x="144" y="286"/>
                  </a:cubicBezTo>
                  <a:cubicBezTo>
                    <a:pt x="144" y="286"/>
                    <a:pt x="123" y="266"/>
                    <a:pt x="103" y="245"/>
                  </a:cubicBezTo>
                  <a:cubicBezTo>
                    <a:pt x="103" y="245"/>
                    <a:pt x="103" y="225"/>
                    <a:pt x="82" y="225"/>
                  </a:cubicBezTo>
                  <a:lnTo>
                    <a:pt x="62" y="225"/>
                  </a:lnTo>
                  <a:cubicBezTo>
                    <a:pt x="62" y="225"/>
                    <a:pt x="62" y="204"/>
                    <a:pt x="41" y="204"/>
                  </a:cubicBezTo>
                  <a:lnTo>
                    <a:pt x="21" y="225"/>
                  </a:lnTo>
                  <a:cubicBezTo>
                    <a:pt x="0" y="225"/>
                    <a:pt x="0" y="204"/>
                    <a:pt x="0" y="204"/>
                  </a:cubicBezTo>
                  <a:cubicBezTo>
                    <a:pt x="0" y="184"/>
                    <a:pt x="0" y="163"/>
                    <a:pt x="0" y="143"/>
                  </a:cubicBezTo>
                  <a:cubicBezTo>
                    <a:pt x="0" y="143"/>
                    <a:pt x="21" y="143"/>
                    <a:pt x="41" y="122"/>
                  </a:cubicBezTo>
                  <a:cubicBezTo>
                    <a:pt x="41" y="122"/>
                    <a:pt x="21" y="102"/>
                    <a:pt x="41" y="102"/>
                  </a:cubicBezTo>
                  <a:cubicBezTo>
                    <a:pt x="41" y="81"/>
                    <a:pt x="41" y="81"/>
                    <a:pt x="62" y="61"/>
                  </a:cubicBezTo>
                  <a:cubicBezTo>
                    <a:pt x="62" y="61"/>
                    <a:pt x="82" y="61"/>
                    <a:pt x="103" y="61"/>
                  </a:cubicBezTo>
                  <a:lnTo>
                    <a:pt x="144" y="61"/>
                  </a:lnTo>
                  <a:cubicBezTo>
                    <a:pt x="164" y="61"/>
                    <a:pt x="164" y="40"/>
                    <a:pt x="185" y="40"/>
                  </a:cubicBezTo>
                  <a:cubicBezTo>
                    <a:pt x="185" y="40"/>
                    <a:pt x="205" y="0"/>
                    <a:pt x="226" y="0"/>
                  </a:cubicBezTo>
                  <a:cubicBezTo>
                    <a:pt x="246" y="0"/>
                    <a:pt x="267" y="0"/>
                    <a:pt x="267" y="0"/>
                  </a:cubicBezTo>
                  <a:cubicBezTo>
                    <a:pt x="287" y="0"/>
                    <a:pt x="287" y="20"/>
                    <a:pt x="308" y="20"/>
                  </a:cubicBezTo>
                  <a:lnTo>
                    <a:pt x="308" y="40"/>
                  </a:lnTo>
                  <a:cubicBezTo>
                    <a:pt x="308" y="61"/>
                    <a:pt x="287" y="61"/>
                    <a:pt x="287" y="81"/>
                  </a:cubicBezTo>
                  <a:lnTo>
                    <a:pt x="287" y="122"/>
                  </a:lnTo>
                  <a:cubicBezTo>
                    <a:pt x="308" y="122"/>
                    <a:pt x="328" y="102"/>
                    <a:pt x="328" y="102"/>
                  </a:cubicBezTo>
                  <a:cubicBezTo>
                    <a:pt x="328" y="81"/>
                    <a:pt x="328" y="61"/>
                    <a:pt x="328" y="40"/>
                  </a:cubicBezTo>
                  <a:cubicBezTo>
                    <a:pt x="349" y="40"/>
                    <a:pt x="349" y="40"/>
                    <a:pt x="369" y="40"/>
                  </a:cubicBezTo>
                  <a:cubicBezTo>
                    <a:pt x="369" y="20"/>
                    <a:pt x="390" y="20"/>
                    <a:pt x="410" y="0"/>
                  </a:cubicBezTo>
                  <a:lnTo>
                    <a:pt x="451" y="0"/>
                  </a:lnTo>
                  <a:cubicBezTo>
                    <a:pt x="472" y="20"/>
                    <a:pt x="492" y="20"/>
                    <a:pt x="512" y="40"/>
                  </a:cubicBezTo>
                  <a:cubicBezTo>
                    <a:pt x="512" y="40"/>
                    <a:pt x="533" y="61"/>
                    <a:pt x="533" y="81"/>
                  </a:cubicBezTo>
                  <a:cubicBezTo>
                    <a:pt x="533" y="102"/>
                    <a:pt x="533" y="122"/>
                    <a:pt x="533" y="122"/>
                  </a:cubicBezTo>
                  <a:cubicBezTo>
                    <a:pt x="533" y="122"/>
                    <a:pt x="554" y="143"/>
                    <a:pt x="554" y="163"/>
                  </a:cubicBezTo>
                  <a:cubicBezTo>
                    <a:pt x="554" y="163"/>
                    <a:pt x="574" y="163"/>
                    <a:pt x="574" y="184"/>
                  </a:cubicBezTo>
                  <a:cubicBezTo>
                    <a:pt x="574" y="184"/>
                    <a:pt x="574" y="204"/>
                    <a:pt x="574" y="225"/>
                  </a:cubicBezTo>
                  <a:cubicBezTo>
                    <a:pt x="574" y="225"/>
                    <a:pt x="574" y="245"/>
                    <a:pt x="594" y="245"/>
                  </a:cubicBezTo>
                  <a:lnTo>
                    <a:pt x="615" y="245"/>
                  </a:lnTo>
                  <a:cubicBezTo>
                    <a:pt x="636" y="245"/>
                    <a:pt x="656" y="266"/>
                    <a:pt x="656" y="266"/>
                  </a:cubicBezTo>
                  <a:cubicBezTo>
                    <a:pt x="656" y="266"/>
                    <a:pt x="656" y="286"/>
                    <a:pt x="656" y="307"/>
                  </a:cubicBezTo>
                  <a:cubicBezTo>
                    <a:pt x="656" y="307"/>
                    <a:pt x="656" y="327"/>
                    <a:pt x="636" y="348"/>
                  </a:cubicBezTo>
                  <a:lnTo>
                    <a:pt x="594" y="368"/>
                  </a:lnTo>
                  <a:cubicBezTo>
                    <a:pt x="574" y="368"/>
                    <a:pt x="574" y="368"/>
                    <a:pt x="554" y="368"/>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169" name="Freeform 168">
              <a:extLst>
                <a:ext uri="{FF2B5EF4-FFF2-40B4-BE49-F238E27FC236}">
                  <a16:creationId xmlns:a16="http://schemas.microsoft.com/office/drawing/2014/main" id="{DD4BB858-8CEB-48C4-A4EF-CA6FD5A5FCBB}"/>
                </a:ext>
              </a:extLst>
            </p:cNvPr>
            <p:cNvSpPr>
              <a:spLocks noChangeArrowheads="1"/>
            </p:cNvSpPr>
            <p:nvPr/>
          </p:nvSpPr>
          <p:spPr bwMode="auto">
            <a:xfrm>
              <a:off x="2720975" y="1336675"/>
              <a:ext cx="80963" cy="38100"/>
            </a:xfrm>
            <a:custGeom>
              <a:avLst/>
              <a:gdLst>
                <a:gd name="T0" fmla="*/ 143 w 226"/>
                <a:gd name="T1" fmla="*/ 103 h 104"/>
                <a:gd name="T2" fmla="*/ 143 w 226"/>
                <a:gd name="T3" fmla="*/ 103 h 104"/>
                <a:gd name="T4" fmla="*/ 123 w 226"/>
                <a:gd name="T5" fmla="*/ 82 h 104"/>
                <a:gd name="T6" fmla="*/ 102 w 226"/>
                <a:gd name="T7" fmla="*/ 62 h 104"/>
                <a:gd name="T8" fmla="*/ 61 w 226"/>
                <a:gd name="T9" fmla="*/ 62 h 104"/>
                <a:gd name="T10" fmla="*/ 20 w 226"/>
                <a:gd name="T11" fmla="*/ 62 h 104"/>
                <a:gd name="T12" fmla="*/ 0 w 226"/>
                <a:gd name="T13" fmla="*/ 21 h 104"/>
                <a:gd name="T14" fmla="*/ 41 w 226"/>
                <a:gd name="T15" fmla="*/ 0 h 104"/>
                <a:gd name="T16" fmla="*/ 82 w 226"/>
                <a:gd name="T17" fmla="*/ 0 h 104"/>
                <a:gd name="T18" fmla="*/ 123 w 226"/>
                <a:gd name="T19" fmla="*/ 21 h 104"/>
                <a:gd name="T20" fmla="*/ 184 w 226"/>
                <a:gd name="T21" fmla="*/ 21 h 104"/>
                <a:gd name="T22" fmla="*/ 205 w 226"/>
                <a:gd name="T23" fmla="*/ 21 h 104"/>
                <a:gd name="T24" fmla="*/ 225 w 226"/>
                <a:gd name="T25" fmla="*/ 21 h 104"/>
                <a:gd name="T26" fmla="*/ 225 w 226"/>
                <a:gd name="T27" fmla="*/ 62 h 104"/>
                <a:gd name="T28" fmla="*/ 184 w 226"/>
                <a:gd name="T29" fmla="*/ 82 h 104"/>
                <a:gd name="T30" fmla="*/ 143 w 226"/>
                <a:gd name="T31" fmla="*/ 10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6" h="104">
                  <a:moveTo>
                    <a:pt x="143" y="103"/>
                  </a:moveTo>
                  <a:lnTo>
                    <a:pt x="143" y="103"/>
                  </a:lnTo>
                  <a:cubicBezTo>
                    <a:pt x="143" y="103"/>
                    <a:pt x="123" y="103"/>
                    <a:pt x="123" y="82"/>
                  </a:cubicBezTo>
                  <a:cubicBezTo>
                    <a:pt x="102" y="82"/>
                    <a:pt x="102" y="62"/>
                    <a:pt x="102" y="62"/>
                  </a:cubicBezTo>
                  <a:cubicBezTo>
                    <a:pt x="82" y="62"/>
                    <a:pt x="82" y="62"/>
                    <a:pt x="61" y="62"/>
                  </a:cubicBezTo>
                  <a:lnTo>
                    <a:pt x="20" y="62"/>
                  </a:lnTo>
                  <a:cubicBezTo>
                    <a:pt x="0" y="41"/>
                    <a:pt x="0" y="21"/>
                    <a:pt x="0" y="21"/>
                  </a:cubicBezTo>
                  <a:cubicBezTo>
                    <a:pt x="0" y="0"/>
                    <a:pt x="41" y="0"/>
                    <a:pt x="41" y="0"/>
                  </a:cubicBezTo>
                  <a:cubicBezTo>
                    <a:pt x="61" y="0"/>
                    <a:pt x="82" y="0"/>
                    <a:pt x="82" y="0"/>
                  </a:cubicBezTo>
                  <a:cubicBezTo>
                    <a:pt x="102" y="21"/>
                    <a:pt x="123" y="21"/>
                    <a:pt x="123" y="21"/>
                  </a:cubicBezTo>
                  <a:cubicBezTo>
                    <a:pt x="143" y="21"/>
                    <a:pt x="164" y="21"/>
                    <a:pt x="184" y="21"/>
                  </a:cubicBezTo>
                  <a:lnTo>
                    <a:pt x="205" y="21"/>
                  </a:lnTo>
                  <a:lnTo>
                    <a:pt x="225" y="21"/>
                  </a:lnTo>
                  <a:cubicBezTo>
                    <a:pt x="225" y="41"/>
                    <a:pt x="225" y="62"/>
                    <a:pt x="225" y="62"/>
                  </a:cubicBezTo>
                  <a:cubicBezTo>
                    <a:pt x="205" y="82"/>
                    <a:pt x="184" y="82"/>
                    <a:pt x="184" y="82"/>
                  </a:cubicBezTo>
                  <a:cubicBezTo>
                    <a:pt x="164" y="82"/>
                    <a:pt x="164" y="103"/>
                    <a:pt x="143" y="103"/>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170" name="Freeform 169">
              <a:extLst>
                <a:ext uri="{FF2B5EF4-FFF2-40B4-BE49-F238E27FC236}">
                  <a16:creationId xmlns:a16="http://schemas.microsoft.com/office/drawing/2014/main" id="{043C9FA8-A882-43A5-B724-8460CE1A8049}"/>
                </a:ext>
              </a:extLst>
            </p:cNvPr>
            <p:cNvSpPr>
              <a:spLocks noChangeArrowheads="1"/>
            </p:cNvSpPr>
            <p:nvPr/>
          </p:nvSpPr>
          <p:spPr bwMode="auto">
            <a:xfrm>
              <a:off x="2713038" y="1196975"/>
              <a:ext cx="200025" cy="139700"/>
            </a:xfrm>
            <a:custGeom>
              <a:avLst/>
              <a:gdLst>
                <a:gd name="T0" fmla="*/ 103 w 555"/>
                <a:gd name="T1" fmla="*/ 348 h 390"/>
                <a:gd name="T2" fmla="*/ 103 w 555"/>
                <a:gd name="T3" fmla="*/ 348 h 390"/>
                <a:gd name="T4" fmla="*/ 82 w 555"/>
                <a:gd name="T5" fmla="*/ 328 h 390"/>
                <a:gd name="T6" fmla="*/ 41 w 555"/>
                <a:gd name="T7" fmla="*/ 348 h 390"/>
                <a:gd name="T8" fmla="*/ 21 w 555"/>
                <a:gd name="T9" fmla="*/ 328 h 390"/>
                <a:gd name="T10" fmla="*/ 0 w 555"/>
                <a:gd name="T11" fmla="*/ 328 h 390"/>
                <a:gd name="T12" fmla="*/ 21 w 555"/>
                <a:gd name="T13" fmla="*/ 308 h 390"/>
                <a:gd name="T14" fmla="*/ 41 w 555"/>
                <a:gd name="T15" fmla="*/ 287 h 390"/>
                <a:gd name="T16" fmla="*/ 62 w 555"/>
                <a:gd name="T17" fmla="*/ 266 h 390"/>
                <a:gd name="T18" fmla="*/ 82 w 555"/>
                <a:gd name="T19" fmla="*/ 226 h 390"/>
                <a:gd name="T20" fmla="*/ 62 w 555"/>
                <a:gd name="T21" fmla="*/ 226 h 390"/>
                <a:gd name="T22" fmla="*/ 41 w 555"/>
                <a:gd name="T23" fmla="*/ 246 h 390"/>
                <a:gd name="T24" fmla="*/ 21 w 555"/>
                <a:gd name="T25" fmla="*/ 246 h 390"/>
                <a:gd name="T26" fmla="*/ 21 w 555"/>
                <a:gd name="T27" fmla="*/ 226 h 390"/>
                <a:gd name="T28" fmla="*/ 62 w 555"/>
                <a:gd name="T29" fmla="*/ 184 h 390"/>
                <a:gd name="T30" fmla="*/ 82 w 555"/>
                <a:gd name="T31" fmla="*/ 164 h 390"/>
                <a:gd name="T32" fmla="*/ 123 w 555"/>
                <a:gd name="T33" fmla="*/ 144 h 390"/>
                <a:gd name="T34" fmla="*/ 185 w 555"/>
                <a:gd name="T35" fmla="*/ 144 h 390"/>
                <a:gd name="T36" fmla="*/ 185 w 555"/>
                <a:gd name="T37" fmla="*/ 123 h 390"/>
                <a:gd name="T38" fmla="*/ 164 w 555"/>
                <a:gd name="T39" fmla="*/ 102 h 390"/>
                <a:gd name="T40" fmla="*/ 185 w 555"/>
                <a:gd name="T41" fmla="*/ 82 h 390"/>
                <a:gd name="T42" fmla="*/ 205 w 555"/>
                <a:gd name="T43" fmla="*/ 41 h 390"/>
                <a:gd name="T44" fmla="*/ 226 w 555"/>
                <a:gd name="T45" fmla="*/ 20 h 390"/>
                <a:gd name="T46" fmla="*/ 246 w 555"/>
                <a:gd name="T47" fmla="*/ 0 h 390"/>
                <a:gd name="T48" fmla="*/ 308 w 555"/>
                <a:gd name="T49" fmla="*/ 20 h 390"/>
                <a:gd name="T50" fmla="*/ 308 w 555"/>
                <a:gd name="T51" fmla="*/ 41 h 390"/>
                <a:gd name="T52" fmla="*/ 349 w 555"/>
                <a:gd name="T53" fmla="*/ 62 h 390"/>
                <a:gd name="T54" fmla="*/ 390 w 555"/>
                <a:gd name="T55" fmla="*/ 82 h 390"/>
                <a:gd name="T56" fmla="*/ 431 w 555"/>
                <a:gd name="T57" fmla="*/ 82 h 390"/>
                <a:gd name="T58" fmla="*/ 431 w 555"/>
                <a:gd name="T59" fmla="*/ 102 h 390"/>
                <a:gd name="T60" fmla="*/ 431 w 555"/>
                <a:gd name="T61" fmla="*/ 144 h 390"/>
                <a:gd name="T62" fmla="*/ 451 w 555"/>
                <a:gd name="T63" fmla="*/ 144 h 390"/>
                <a:gd name="T64" fmla="*/ 472 w 555"/>
                <a:gd name="T65" fmla="*/ 144 h 390"/>
                <a:gd name="T66" fmla="*/ 513 w 555"/>
                <a:gd name="T67" fmla="*/ 144 h 390"/>
                <a:gd name="T68" fmla="*/ 513 w 555"/>
                <a:gd name="T69" fmla="*/ 164 h 390"/>
                <a:gd name="T70" fmla="*/ 492 w 555"/>
                <a:gd name="T71" fmla="*/ 164 h 390"/>
                <a:gd name="T72" fmla="*/ 492 w 555"/>
                <a:gd name="T73" fmla="*/ 205 h 390"/>
                <a:gd name="T74" fmla="*/ 492 w 555"/>
                <a:gd name="T75" fmla="*/ 226 h 390"/>
                <a:gd name="T76" fmla="*/ 533 w 555"/>
                <a:gd name="T77" fmla="*/ 226 h 390"/>
                <a:gd name="T78" fmla="*/ 533 w 555"/>
                <a:gd name="T79" fmla="*/ 246 h 390"/>
                <a:gd name="T80" fmla="*/ 533 w 555"/>
                <a:gd name="T81" fmla="*/ 266 h 390"/>
                <a:gd name="T82" fmla="*/ 513 w 555"/>
                <a:gd name="T83" fmla="*/ 287 h 390"/>
                <a:gd name="T84" fmla="*/ 451 w 555"/>
                <a:gd name="T85" fmla="*/ 266 h 390"/>
                <a:gd name="T86" fmla="*/ 410 w 555"/>
                <a:gd name="T87" fmla="*/ 266 h 390"/>
                <a:gd name="T88" fmla="*/ 369 w 555"/>
                <a:gd name="T89" fmla="*/ 287 h 390"/>
                <a:gd name="T90" fmla="*/ 328 w 555"/>
                <a:gd name="T91" fmla="*/ 308 h 390"/>
                <a:gd name="T92" fmla="*/ 308 w 555"/>
                <a:gd name="T93" fmla="*/ 328 h 390"/>
                <a:gd name="T94" fmla="*/ 287 w 555"/>
                <a:gd name="T95" fmla="*/ 369 h 390"/>
                <a:gd name="T96" fmla="*/ 246 w 555"/>
                <a:gd name="T97" fmla="*/ 389 h 390"/>
                <a:gd name="T98" fmla="*/ 226 w 555"/>
                <a:gd name="T99" fmla="*/ 369 h 390"/>
                <a:gd name="T100" fmla="*/ 205 w 555"/>
                <a:gd name="T101" fmla="*/ 369 h 390"/>
                <a:gd name="T102" fmla="*/ 164 w 555"/>
                <a:gd name="T103" fmla="*/ 369 h 390"/>
                <a:gd name="T104" fmla="*/ 123 w 555"/>
                <a:gd name="T105" fmla="*/ 369 h 390"/>
                <a:gd name="T106" fmla="*/ 103 w 555"/>
                <a:gd name="T107" fmla="*/ 348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5" h="390">
                  <a:moveTo>
                    <a:pt x="103" y="348"/>
                  </a:moveTo>
                  <a:lnTo>
                    <a:pt x="103" y="348"/>
                  </a:lnTo>
                  <a:cubicBezTo>
                    <a:pt x="82" y="348"/>
                    <a:pt x="82" y="348"/>
                    <a:pt x="82" y="328"/>
                  </a:cubicBezTo>
                  <a:cubicBezTo>
                    <a:pt x="62" y="328"/>
                    <a:pt x="41" y="348"/>
                    <a:pt x="41" y="348"/>
                  </a:cubicBezTo>
                  <a:cubicBezTo>
                    <a:pt x="41" y="348"/>
                    <a:pt x="21" y="348"/>
                    <a:pt x="21" y="328"/>
                  </a:cubicBezTo>
                  <a:cubicBezTo>
                    <a:pt x="0" y="328"/>
                    <a:pt x="0" y="328"/>
                    <a:pt x="0" y="328"/>
                  </a:cubicBezTo>
                  <a:cubicBezTo>
                    <a:pt x="0" y="328"/>
                    <a:pt x="0" y="308"/>
                    <a:pt x="21" y="308"/>
                  </a:cubicBezTo>
                  <a:cubicBezTo>
                    <a:pt x="21" y="287"/>
                    <a:pt x="41" y="287"/>
                    <a:pt x="41" y="287"/>
                  </a:cubicBezTo>
                  <a:lnTo>
                    <a:pt x="62" y="266"/>
                  </a:lnTo>
                  <a:cubicBezTo>
                    <a:pt x="82" y="246"/>
                    <a:pt x="82" y="246"/>
                    <a:pt x="82" y="226"/>
                  </a:cubicBezTo>
                  <a:lnTo>
                    <a:pt x="62" y="226"/>
                  </a:lnTo>
                  <a:cubicBezTo>
                    <a:pt x="62" y="226"/>
                    <a:pt x="41" y="226"/>
                    <a:pt x="41" y="246"/>
                  </a:cubicBezTo>
                  <a:lnTo>
                    <a:pt x="21" y="246"/>
                  </a:lnTo>
                  <a:cubicBezTo>
                    <a:pt x="0" y="246"/>
                    <a:pt x="0" y="226"/>
                    <a:pt x="21" y="226"/>
                  </a:cubicBezTo>
                  <a:cubicBezTo>
                    <a:pt x="21" y="205"/>
                    <a:pt x="41" y="184"/>
                    <a:pt x="62" y="184"/>
                  </a:cubicBezTo>
                  <a:cubicBezTo>
                    <a:pt x="62" y="164"/>
                    <a:pt x="82" y="164"/>
                    <a:pt x="82" y="164"/>
                  </a:cubicBezTo>
                  <a:cubicBezTo>
                    <a:pt x="103" y="144"/>
                    <a:pt x="123" y="144"/>
                    <a:pt x="123" y="144"/>
                  </a:cubicBezTo>
                  <a:cubicBezTo>
                    <a:pt x="144" y="144"/>
                    <a:pt x="185" y="144"/>
                    <a:pt x="185" y="144"/>
                  </a:cubicBezTo>
                  <a:cubicBezTo>
                    <a:pt x="205" y="144"/>
                    <a:pt x="205" y="123"/>
                    <a:pt x="185" y="123"/>
                  </a:cubicBezTo>
                  <a:lnTo>
                    <a:pt x="164" y="102"/>
                  </a:lnTo>
                  <a:cubicBezTo>
                    <a:pt x="164" y="82"/>
                    <a:pt x="185" y="82"/>
                    <a:pt x="185" y="82"/>
                  </a:cubicBezTo>
                  <a:cubicBezTo>
                    <a:pt x="185" y="62"/>
                    <a:pt x="205" y="62"/>
                    <a:pt x="205" y="41"/>
                  </a:cubicBezTo>
                  <a:cubicBezTo>
                    <a:pt x="226" y="41"/>
                    <a:pt x="226" y="20"/>
                    <a:pt x="226" y="20"/>
                  </a:cubicBezTo>
                  <a:cubicBezTo>
                    <a:pt x="226" y="0"/>
                    <a:pt x="246" y="0"/>
                    <a:pt x="246" y="0"/>
                  </a:cubicBezTo>
                  <a:cubicBezTo>
                    <a:pt x="267" y="0"/>
                    <a:pt x="287" y="20"/>
                    <a:pt x="308" y="20"/>
                  </a:cubicBezTo>
                  <a:lnTo>
                    <a:pt x="308" y="41"/>
                  </a:lnTo>
                  <a:cubicBezTo>
                    <a:pt x="328" y="62"/>
                    <a:pt x="349" y="62"/>
                    <a:pt x="349" y="62"/>
                  </a:cubicBezTo>
                  <a:cubicBezTo>
                    <a:pt x="369" y="62"/>
                    <a:pt x="390" y="82"/>
                    <a:pt x="390" y="82"/>
                  </a:cubicBezTo>
                  <a:cubicBezTo>
                    <a:pt x="410" y="82"/>
                    <a:pt x="410" y="82"/>
                    <a:pt x="431" y="82"/>
                  </a:cubicBezTo>
                  <a:lnTo>
                    <a:pt x="431" y="102"/>
                  </a:lnTo>
                  <a:cubicBezTo>
                    <a:pt x="431" y="102"/>
                    <a:pt x="410" y="123"/>
                    <a:pt x="431" y="144"/>
                  </a:cubicBezTo>
                  <a:lnTo>
                    <a:pt x="451" y="144"/>
                  </a:lnTo>
                  <a:cubicBezTo>
                    <a:pt x="472" y="144"/>
                    <a:pt x="472" y="144"/>
                    <a:pt x="472" y="144"/>
                  </a:cubicBezTo>
                  <a:cubicBezTo>
                    <a:pt x="492" y="144"/>
                    <a:pt x="513" y="144"/>
                    <a:pt x="513" y="144"/>
                  </a:cubicBezTo>
                  <a:lnTo>
                    <a:pt x="513" y="164"/>
                  </a:lnTo>
                  <a:lnTo>
                    <a:pt x="492" y="164"/>
                  </a:lnTo>
                  <a:cubicBezTo>
                    <a:pt x="492" y="184"/>
                    <a:pt x="492" y="184"/>
                    <a:pt x="492" y="205"/>
                  </a:cubicBezTo>
                  <a:lnTo>
                    <a:pt x="492" y="226"/>
                  </a:lnTo>
                  <a:cubicBezTo>
                    <a:pt x="513" y="226"/>
                    <a:pt x="533" y="226"/>
                    <a:pt x="533" y="226"/>
                  </a:cubicBezTo>
                  <a:lnTo>
                    <a:pt x="533" y="246"/>
                  </a:lnTo>
                  <a:cubicBezTo>
                    <a:pt x="554" y="246"/>
                    <a:pt x="533" y="266"/>
                    <a:pt x="533" y="266"/>
                  </a:cubicBezTo>
                  <a:cubicBezTo>
                    <a:pt x="533" y="266"/>
                    <a:pt x="513" y="266"/>
                    <a:pt x="513" y="287"/>
                  </a:cubicBezTo>
                  <a:cubicBezTo>
                    <a:pt x="492" y="287"/>
                    <a:pt x="472" y="266"/>
                    <a:pt x="451" y="266"/>
                  </a:cubicBezTo>
                  <a:cubicBezTo>
                    <a:pt x="451" y="266"/>
                    <a:pt x="431" y="266"/>
                    <a:pt x="410" y="266"/>
                  </a:cubicBezTo>
                  <a:cubicBezTo>
                    <a:pt x="410" y="287"/>
                    <a:pt x="390" y="287"/>
                    <a:pt x="369" y="287"/>
                  </a:cubicBezTo>
                  <a:cubicBezTo>
                    <a:pt x="369" y="287"/>
                    <a:pt x="349" y="308"/>
                    <a:pt x="328" y="308"/>
                  </a:cubicBezTo>
                  <a:lnTo>
                    <a:pt x="308" y="328"/>
                  </a:lnTo>
                  <a:cubicBezTo>
                    <a:pt x="308" y="348"/>
                    <a:pt x="287" y="369"/>
                    <a:pt x="287" y="369"/>
                  </a:cubicBezTo>
                  <a:cubicBezTo>
                    <a:pt x="287" y="369"/>
                    <a:pt x="267" y="389"/>
                    <a:pt x="246" y="389"/>
                  </a:cubicBezTo>
                  <a:cubicBezTo>
                    <a:pt x="246" y="369"/>
                    <a:pt x="246" y="369"/>
                    <a:pt x="226" y="369"/>
                  </a:cubicBezTo>
                  <a:lnTo>
                    <a:pt x="205" y="369"/>
                  </a:lnTo>
                  <a:lnTo>
                    <a:pt x="164" y="369"/>
                  </a:lnTo>
                  <a:cubicBezTo>
                    <a:pt x="144" y="369"/>
                    <a:pt x="144" y="369"/>
                    <a:pt x="123" y="369"/>
                  </a:cubicBezTo>
                  <a:cubicBezTo>
                    <a:pt x="123" y="369"/>
                    <a:pt x="103" y="369"/>
                    <a:pt x="103" y="348"/>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171" name="Freeform 170">
              <a:extLst>
                <a:ext uri="{FF2B5EF4-FFF2-40B4-BE49-F238E27FC236}">
                  <a16:creationId xmlns:a16="http://schemas.microsoft.com/office/drawing/2014/main" id="{06D5E992-97D5-446A-9D64-52F53AE2E648}"/>
                </a:ext>
              </a:extLst>
            </p:cNvPr>
            <p:cNvSpPr>
              <a:spLocks noChangeArrowheads="1"/>
            </p:cNvSpPr>
            <p:nvPr/>
          </p:nvSpPr>
          <p:spPr bwMode="auto">
            <a:xfrm>
              <a:off x="2646363" y="1227138"/>
              <a:ext cx="30162" cy="22225"/>
            </a:xfrm>
            <a:custGeom>
              <a:avLst/>
              <a:gdLst>
                <a:gd name="T0" fmla="*/ 62 w 83"/>
                <a:gd name="T1" fmla="*/ 62 h 63"/>
                <a:gd name="T2" fmla="*/ 62 w 83"/>
                <a:gd name="T3" fmla="*/ 62 h 63"/>
                <a:gd name="T4" fmla="*/ 20 w 83"/>
                <a:gd name="T5" fmla="*/ 62 h 63"/>
                <a:gd name="T6" fmla="*/ 0 w 83"/>
                <a:gd name="T7" fmla="*/ 62 h 63"/>
                <a:gd name="T8" fmla="*/ 0 w 83"/>
                <a:gd name="T9" fmla="*/ 41 h 63"/>
                <a:gd name="T10" fmla="*/ 20 w 83"/>
                <a:gd name="T11" fmla="*/ 20 h 63"/>
                <a:gd name="T12" fmla="*/ 41 w 83"/>
                <a:gd name="T13" fmla="*/ 20 h 63"/>
                <a:gd name="T14" fmla="*/ 41 w 83"/>
                <a:gd name="T15" fmla="*/ 20 h 63"/>
                <a:gd name="T16" fmla="*/ 62 w 83"/>
                <a:gd name="T17" fmla="*/ 0 h 63"/>
                <a:gd name="T18" fmla="*/ 82 w 83"/>
                <a:gd name="T19" fmla="*/ 20 h 63"/>
                <a:gd name="T20" fmla="*/ 82 w 83"/>
                <a:gd name="T21" fmla="*/ 41 h 63"/>
                <a:gd name="T22" fmla="*/ 82 w 83"/>
                <a:gd name="T23" fmla="*/ 62 h 63"/>
                <a:gd name="T24" fmla="*/ 62 w 83"/>
                <a:gd name="T25" fmla="*/ 6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3" h="63">
                  <a:moveTo>
                    <a:pt x="62" y="62"/>
                  </a:moveTo>
                  <a:lnTo>
                    <a:pt x="62" y="62"/>
                  </a:lnTo>
                  <a:cubicBezTo>
                    <a:pt x="41" y="62"/>
                    <a:pt x="41" y="62"/>
                    <a:pt x="20" y="62"/>
                  </a:cubicBezTo>
                  <a:lnTo>
                    <a:pt x="0" y="62"/>
                  </a:lnTo>
                  <a:lnTo>
                    <a:pt x="0" y="41"/>
                  </a:lnTo>
                  <a:cubicBezTo>
                    <a:pt x="0" y="41"/>
                    <a:pt x="0" y="20"/>
                    <a:pt x="20" y="20"/>
                  </a:cubicBezTo>
                  <a:cubicBezTo>
                    <a:pt x="20" y="20"/>
                    <a:pt x="20" y="20"/>
                    <a:pt x="41" y="20"/>
                  </a:cubicBezTo>
                  <a:lnTo>
                    <a:pt x="41" y="20"/>
                  </a:lnTo>
                  <a:cubicBezTo>
                    <a:pt x="62" y="0"/>
                    <a:pt x="62" y="0"/>
                    <a:pt x="62" y="0"/>
                  </a:cubicBezTo>
                  <a:cubicBezTo>
                    <a:pt x="82" y="0"/>
                    <a:pt x="82" y="20"/>
                    <a:pt x="82" y="20"/>
                  </a:cubicBezTo>
                  <a:lnTo>
                    <a:pt x="82" y="41"/>
                  </a:lnTo>
                  <a:lnTo>
                    <a:pt x="82" y="62"/>
                  </a:lnTo>
                  <a:cubicBezTo>
                    <a:pt x="62" y="62"/>
                    <a:pt x="62" y="62"/>
                    <a:pt x="62" y="62"/>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172" name="Freeform 171">
              <a:extLst>
                <a:ext uri="{FF2B5EF4-FFF2-40B4-BE49-F238E27FC236}">
                  <a16:creationId xmlns:a16="http://schemas.microsoft.com/office/drawing/2014/main" id="{908FB604-0AE2-4CF1-B9EC-EF2F56B4A41D}"/>
                </a:ext>
              </a:extLst>
            </p:cNvPr>
            <p:cNvSpPr>
              <a:spLocks noChangeArrowheads="1"/>
            </p:cNvSpPr>
            <p:nvPr/>
          </p:nvSpPr>
          <p:spPr bwMode="auto">
            <a:xfrm>
              <a:off x="2727325" y="1366838"/>
              <a:ext cx="22225" cy="15875"/>
            </a:xfrm>
            <a:custGeom>
              <a:avLst/>
              <a:gdLst>
                <a:gd name="T0" fmla="*/ 62 w 63"/>
                <a:gd name="T1" fmla="*/ 21 h 42"/>
                <a:gd name="T2" fmla="*/ 62 w 63"/>
                <a:gd name="T3" fmla="*/ 21 h 42"/>
                <a:gd name="T4" fmla="*/ 21 w 63"/>
                <a:gd name="T5" fmla="*/ 41 h 42"/>
                <a:gd name="T6" fmla="*/ 21 w 63"/>
                <a:gd name="T7" fmla="*/ 21 h 42"/>
                <a:gd name="T8" fmla="*/ 21 w 63"/>
                <a:gd name="T9" fmla="*/ 0 h 42"/>
                <a:gd name="T10" fmla="*/ 41 w 63"/>
                <a:gd name="T11" fmla="*/ 0 h 42"/>
                <a:gd name="T12" fmla="*/ 62 w 63"/>
                <a:gd name="T13" fmla="*/ 21 h 42"/>
              </a:gdLst>
              <a:ahLst/>
              <a:cxnLst>
                <a:cxn ang="0">
                  <a:pos x="T0" y="T1"/>
                </a:cxn>
                <a:cxn ang="0">
                  <a:pos x="T2" y="T3"/>
                </a:cxn>
                <a:cxn ang="0">
                  <a:pos x="T4" y="T5"/>
                </a:cxn>
                <a:cxn ang="0">
                  <a:pos x="T6" y="T7"/>
                </a:cxn>
                <a:cxn ang="0">
                  <a:pos x="T8" y="T9"/>
                </a:cxn>
                <a:cxn ang="0">
                  <a:pos x="T10" y="T11"/>
                </a:cxn>
                <a:cxn ang="0">
                  <a:pos x="T12" y="T13"/>
                </a:cxn>
              </a:cxnLst>
              <a:rect l="0" t="0" r="r" b="b"/>
              <a:pathLst>
                <a:path w="63" h="42">
                  <a:moveTo>
                    <a:pt x="62" y="21"/>
                  </a:moveTo>
                  <a:lnTo>
                    <a:pt x="62" y="21"/>
                  </a:lnTo>
                  <a:cubicBezTo>
                    <a:pt x="41" y="41"/>
                    <a:pt x="41" y="41"/>
                    <a:pt x="21" y="41"/>
                  </a:cubicBezTo>
                  <a:cubicBezTo>
                    <a:pt x="21" y="21"/>
                    <a:pt x="21" y="21"/>
                    <a:pt x="21" y="21"/>
                  </a:cubicBezTo>
                  <a:cubicBezTo>
                    <a:pt x="0" y="21"/>
                    <a:pt x="0" y="21"/>
                    <a:pt x="21" y="0"/>
                  </a:cubicBezTo>
                  <a:cubicBezTo>
                    <a:pt x="21" y="0"/>
                    <a:pt x="21" y="0"/>
                    <a:pt x="41" y="0"/>
                  </a:cubicBezTo>
                  <a:cubicBezTo>
                    <a:pt x="41" y="0"/>
                    <a:pt x="62" y="0"/>
                    <a:pt x="62" y="2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173" name="Freeform 172">
              <a:extLst>
                <a:ext uri="{FF2B5EF4-FFF2-40B4-BE49-F238E27FC236}">
                  <a16:creationId xmlns:a16="http://schemas.microsoft.com/office/drawing/2014/main" id="{1D79DDD0-B19C-404A-A042-CBFA1196AEAC}"/>
                </a:ext>
              </a:extLst>
            </p:cNvPr>
            <p:cNvSpPr>
              <a:spLocks noChangeArrowheads="1"/>
            </p:cNvSpPr>
            <p:nvPr/>
          </p:nvSpPr>
          <p:spPr bwMode="auto">
            <a:xfrm>
              <a:off x="2771775" y="1397000"/>
              <a:ext cx="15875" cy="22225"/>
            </a:xfrm>
            <a:custGeom>
              <a:avLst/>
              <a:gdLst>
                <a:gd name="T0" fmla="*/ 21 w 42"/>
                <a:gd name="T1" fmla="*/ 0 h 63"/>
                <a:gd name="T2" fmla="*/ 21 w 42"/>
                <a:gd name="T3" fmla="*/ 0 h 63"/>
                <a:gd name="T4" fmla="*/ 0 w 42"/>
                <a:gd name="T5" fmla="*/ 21 h 63"/>
                <a:gd name="T6" fmla="*/ 0 w 42"/>
                <a:gd name="T7" fmla="*/ 62 h 63"/>
                <a:gd name="T8" fmla="*/ 41 w 42"/>
                <a:gd name="T9" fmla="*/ 62 h 63"/>
                <a:gd name="T10" fmla="*/ 41 w 42"/>
                <a:gd name="T11" fmla="*/ 41 h 63"/>
                <a:gd name="T12" fmla="*/ 41 w 42"/>
                <a:gd name="T13" fmla="*/ 0 h 63"/>
                <a:gd name="T14" fmla="*/ 21 w 42"/>
                <a:gd name="T15" fmla="*/ 0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63">
                  <a:moveTo>
                    <a:pt x="21" y="0"/>
                  </a:moveTo>
                  <a:lnTo>
                    <a:pt x="21" y="0"/>
                  </a:lnTo>
                  <a:cubicBezTo>
                    <a:pt x="0" y="0"/>
                    <a:pt x="0" y="21"/>
                    <a:pt x="0" y="21"/>
                  </a:cubicBezTo>
                  <a:cubicBezTo>
                    <a:pt x="0" y="41"/>
                    <a:pt x="0" y="41"/>
                    <a:pt x="0" y="62"/>
                  </a:cubicBezTo>
                  <a:cubicBezTo>
                    <a:pt x="21" y="62"/>
                    <a:pt x="41" y="62"/>
                    <a:pt x="41" y="62"/>
                  </a:cubicBezTo>
                  <a:lnTo>
                    <a:pt x="41" y="41"/>
                  </a:lnTo>
                  <a:cubicBezTo>
                    <a:pt x="41" y="41"/>
                    <a:pt x="41" y="21"/>
                    <a:pt x="41" y="0"/>
                  </a:cubicBezTo>
                  <a:lnTo>
                    <a:pt x="21" y="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174" name="Freeform 173">
              <a:extLst>
                <a:ext uri="{FF2B5EF4-FFF2-40B4-BE49-F238E27FC236}">
                  <a16:creationId xmlns:a16="http://schemas.microsoft.com/office/drawing/2014/main" id="{02650387-4F49-42D6-A6DC-E7D39712084F}"/>
                </a:ext>
              </a:extLst>
            </p:cNvPr>
            <p:cNvSpPr>
              <a:spLocks noChangeArrowheads="1"/>
            </p:cNvSpPr>
            <p:nvPr/>
          </p:nvSpPr>
          <p:spPr bwMode="auto">
            <a:xfrm>
              <a:off x="2397125" y="2008188"/>
              <a:ext cx="30163" cy="38100"/>
            </a:xfrm>
            <a:custGeom>
              <a:avLst/>
              <a:gdLst>
                <a:gd name="T0" fmla="*/ 60 w 82"/>
                <a:gd name="T1" fmla="*/ 103 h 104"/>
                <a:gd name="T2" fmla="*/ 60 w 82"/>
                <a:gd name="T3" fmla="*/ 103 h 104"/>
                <a:gd name="T4" fmla="*/ 20 w 82"/>
                <a:gd name="T5" fmla="*/ 82 h 104"/>
                <a:gd name="T6" fmla="*/ 20 w 82"/>
                <a:gd name="T7" fmla="*/ 61 h 104"/>
                <a:gd name="T8" fmla="*/ 0 w 82"/>
                <a:gd name="T9" fmla="*/ 41 h 104"/>
                <a:gd name="T10" fmla="*/ 0 w 82"/>
                <a:gd name="T11" fmla="*/ 21 h 104"/>
                <a:gd name="T12" fmla="*/ 20 w 82"/>
                <a:gd name="T13" fmla="*/ 0 h 104"/>
                <a:gd name="T14" fmla="*/ 40 w 82"/>
                <a:gd name="T15" fmla="*/ 21 h 104"/>
                <a:gd name="T16" fmla="*/ 60 w 82"/>
                <a:gd name="T17" fmla="*/ 21 h 104"/>
                <a:gd name="T18" fmla="*/ 81 w 82"/>
                <a:gd name="T19" fmla="*/ 41 h 104"/>
                <a:gd name="T20" fmla="*/ 60 w 82"/>
                <a:gd name="T21" fmla="*/ 61 h 104"/>
                <a:gd name="T22" fmla="*/ 81 w 82"/>
                <a:gd name="T23" fmla="*/ 82 h 104"/>
                <a:gd name="T24" fmla="*/ 60 w 82"/>
                <a:gd name="T25" fmla="*/ 10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04">
                  <a:moveTo>
                    <a:pt x="60" y="103"/>
                  </a:moveTo>
                  <a:lnTo>
                    <a:pt x="60" y="103"/>
                  </a:lnTo>
                  <a:cubicBezTo>
                    <a:pt x="60" y="103"/>
                    <a:pt x="40" y="103"/>
                    <a:pt x="20" y="82"/>
                  </a:cubicBezTo>
                  <a:lnTo>
                    <a:pt x="20" y="61"/>
                  </a:lnTo>
                  <a:cubicBezTo>
                    <a:pt x="20" y="61"/>
                    <a:pt x="0" y="61"/>
                    <a:pt x="0" y="41"/>
                  </a:cubicBezTo>
                  <a:lnTo>
                    <a:pt x="0" y="21"/>
                  </a:lnTo>
                  <a:lnTo>
                    <a:pt x="20" y="0"/>
                  </a:lnTo>
                  <a:lnTo>
                    <a:pt x="40" y="21"/>
                  </a:lnTo>
                  <a:lnTo>
                    <a:pt x="60" y="21"/>
                  </a:lnTo>
                  <a:cubicBezTo>
                    <a:pt x="81" y="21"/>
                    <a:pt x="81" y="41"/>
                    <a:pt x="81" y="41"/>
                  </a:cubicBezTo>
                  <a:lnTo>
                    <a:pt x="60" y="61"/>
                  </a:lnTo>
                  <a:lnTo>
                    <a:pt x="81" y="82"/>
                  </a:lnTo>
                  <a:lnTo>
                    <a:pt x="60" y="103"/>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175" name="Freeform 174">
              <a:extLst>
                <a:ext uri="{FF2B5EF4-FFF2-40B4-BE49-F238E27FC236}">
                  <a16:creationId xmlns:a16="http://schemas.microsoft.com/office/drawing/2014/main" id="{343DEE86-9E32-4438-BC15-BB8BB02792EF}"/>
                </a:ext>
              </a:extLst>
            </p:cNvPr>
            <p:cNvSpPr>
              <a:spLocks noChangeArrowheads="1"/>
            </p:cNvSpPr>
            <p:nvPr/>
          </p:nvSpPr>
          <p:spPr bwMode="auto">
            <a:xfrm>
              <a:off x="2433638" y="1971675"/>
              <a:ext cx="22225" cy="22225"/>
            </a:xfrm>
            <a:custGeom>
              <a:avLst/>
              <a:gdLst>
                <a:gd name="T0" fmla="*/ 40 w 62"/>
                <a:gd name="T1" fmla="*/ 62 h 63"/>
                <a:gd name="T2" fmla="*/ 40 w 62"/>
                <a:gd name="T3" fmla="*/ 62 h 63"/>
                <a:gd name="T4" fmla="*/ 20 w 62"/>
                <a:gd name="T5" fmla="*/ 42 h 63"/>
                <a:gd name="T6" fmla="*/ 0 w 62"/>
                <a:gd name="T7" fmla="*/ 42 h 63"/>
                <a:gd name="T8" fmla="*/ 0 w 62"/>
                <a:gd name="T9" fmla="*/ 21 h 63"/>
                <a:gd name="T10" fmla="*/ 0 w 62"/>
                <a:gd name="T11" fmla="*/ 0 h 63"/>
                <a:gd name="T12" fmla="*/ 40 w 62"/>
                <a:gd name="T13" fmla="*/ 0 h 63"/>
                <a:gd name="T14" fmla="*/ 40 w 62"/>
                <a:gd name="T15" fmla="*/ 0 h 63"/>
                <a:gd name="T16" fmla="*/ 61 w 62"/>
                <a:gd name="T17" fmla="*/ 0 h 63"/>
                <a:gd name="T18" fmla="*/ 61 w 62"/>
                <a:gd name="T19" fmla="*/ 21 h 63"/>
                <a:gd name="T20" fmla="*/ 61 w 62"/>
                <a:gd name="T21" fmla="*/ 42 h 63"/>
                <a:gd name="T22" fmla="*/ 40 w 62"/>
                <a:gd name="T23" fmla="*/ 6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2" h="63">
                  <a:moveTo>
                    <a:pt x="40" y="62"/>
                  </a:moveTo>
                  <a:lnTo>
                    <a:pt x="40" y="62"/>
                  </a:lnTo>
                  <a:lnTo>
                    <a:pt x="20" y="42"/>
                  </a:lnTo>
                  <a:lnTo>
                    <a:pt x="0" y="42"/>
                  </a:lnTo>
                  <a:lnTo>
                    <a:pt x="0" y="21"/>
                  </a:lnTo>
                  <a:lnTo>
                    <a:pt x="0" y="0"/>
                  </a:lnTo>
                  <a:cubicBezTo>
                    <a:pt x="20" y="0"/>
                    <a:pt x="20" y="0"/>
                    <a:pt x="40" y="0"/>
                  </a:cubicBezTo>
                  <a:lnTo>
                    <a:pt x="40" y="0"/>
                  </a:lnTo>
                  <a:lnTo>
                    <a:pt x="61" y="0"/>
                  </a:lnTo>
                  <a:lnTo>
                    <a:pt x="61" y="21"/>
                  </a:lnTo>
                  <a:cubicBezTo>
                    <a:pt x="61" y="42"/>
                    <a:pt x="61" y="42"/>
                    <a:pt x="61" y="42"/>
                  </a:cubicBezTo>
                  <a:cubicBezTo>
                    <a:pt x="61" y="62"/>
                    <a:pt x="40" y="62"/>
                    <a:pt x="40" y="62"/>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176" name="Freeform 175">
              <a:extLst>
                <a:ext uri="{FF2B5EF4-FFF2-40B4-BE49-F238E27FC236}">
                  <a16:creationId xmlns:a16="http://schemas.microsoft.com/office/drawing/2014/main" id="{DD327645-88C4-4E96-A7C9-C2EDAAF9D153}"/>
                </a:ext>
              </a:extLst>
            </p:cNvPr>
            <p:cNvSpPr>
              <a:spLocks noChangeArrowheads="1"/>
            </p:cNvSpPr>
            <p:nvPr/>
          </p:nvSpPr>
          <p:spPr bwMode="auto">
            <a:xfrm>
              <a:off x="2233613" y="1987550"/>
              <a:ext cx="74612" cy="44450"/>
            </a:xfrm>
            <a:custGeom>
              <a:avLst/>
              <a:gdLst>
                <a:gd name="T0" fmla="*/ 144 w 207"/>
                <a:gd name="T1" fmla="*/ 102 h 123"/>
                <a:gd name="T2" fmla="*/ 144 w 207"/>
                <a:gd name="T3" fmla="*/ 102 h 123"/>
                <a:gd name="T4" fmla="*/ 103 w 207"/>
                <a:gd name="T5" fmla="*/ 102 h 123"/>
                <a:gd name="T6" fmla="*/ 82 w 207"/>
                <a:gd name="T7" fmla="*/ 122 h 123"/>
                <a:gd name="T8" fmla="*/ 62 w 207"/>
                <a:gd name="T9" fmla="*/ 122 h 123"/>
                <a:gd name="T10" fmla="*/ 42 w 207"/>
                <a:gd name="T11" fmla="*/ 122 h 123"/>
                <a:gd name="T12" fmla="*/ 21 w 207"/>
                <a:gd name="T13" fmla="*/ 122 h 123"/>
                <a:gd name="T14" fmla="*/ 21 w 207"/>
                <a:gd name="T15" fmla="*/ 82 h 123"/>
                <a:gd name="T16" fmla="*/ 42 w 207"/>
                <a:gd name="T17" fmla="*/ 61 h 123"/>
                <a:gd name="T18" fmla="*/ 42 w 207"/>
                <a:gd name="T19" fmla="*/ 20 h 123"/>
                <a:gd name="T20" fmla="*/ 62 w 207"/>
                <a:gd name="T21" fmla="*/ 0 h 123"/>
                <a:gd name="T22" fmla="*/ 103 w 207"/>
                <a:gd name="T23" fmla="*/ 0 h 123"/>
                <a:gd name="T24" fmla="*/ 124 w 207"/>
                <a:gd name="T25" fmla="*/ 20 h 123"/>
                <a:gd name="T26" fmla="*/ 144 w 207"/>
                <a:gd name="T27" fmla="*/ 20 h 123"/>
                <a:gd name="T28" fmla="*/ 185 w 207"/>
                <a:gd name="T29" fmla="*/ 20 h 123"/>
                <a:gd name="T30" fmla="*/ 206 w 207"/>
                <a:gd name="T31" fmla="*/ 40 h 123"/>
                <a:gd name="T32" fmla="*/ 206 w 207"/>
                <a:gd name="T33" fmla="*/ 82 h 123"/>
                <a:gd name="T34" fmla="*/ 164 w 207"/>
                <a:gd name="T35" fmla="*/ 102 h 123"/>
                <a:gd name="T36" fmla="*/ 144 w 207"/>
                <a:gd name="T37" fmla="*/ 102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7" h="123">
                  <a:moveTo>
                    <a:pt x="144" y="102"/>
                  </a:moveTo>
                  <a:lnTo>
                    <a:pt x="144" y="102"/>
                  </a:lnTo>
                  <a:cubicBezTo>
                    <a:pt x="124" y="122"/>
                    <a:pt x="103" y="102"/>
                    <a:pt x="103" y="102"/>
                  </a:cubicBezTo>
                  <a:cubicBezTo>
                    <a:pt x="103" y="122"/>
                    <a:pt x="82" y="122"/>
                    <a:pt x="82" y="122"/>
                  </a:cubicBezTo>
                  <a:lnTo>
                    <a:pt x="62" y="122"/>
                  </a:lnTo>
                  <a:cubicBezTo>
                    <a:pt x="62" y="122"/>
                    <a:pt x="62" y="122"/>
                    <a:pt x="42" y="122"/>
                  </a:cubicBezTo>
                  <a:lnTo>
                    <a:pt x="21" y="122"/>
                  </a:lnTo>
                  <a:cubicBezTo>
                    <a:pt x="0" y="122"/>
                    <a:pt x="0" y="102"/>
                    <a:pt x="21" y="82"/>
                  </a:cubicBezTo>
                  <a:cubicBezTo>
                    <a:pt x="21" y="82"/>
                    <a:pt x="21" y="82"/>
                    <a:pt x="42" y="61"/>
                  </a:cubicBezTo>
                  <a:cubicBezTo>
                    <a:pt x="42" y="61"/>
                    <a:pt x="42" y="40"/>
                    <a:pt x="42" y="20"/>
                  </a:cubicBezTo>
                  <a:lnTo>
                    <a:pt x="62" y="0"/>
                  </a:lnTo>
                  <a:lnTo>
                    <a:pt x="103" y="0"/>
                  </a:lnTo>
                  <a:cubicBezTo>
                    <a:pt x="124" y="0"/>
                    <a:pt x="124" y="20"/>
                    <a:pt x="124" y="20"/>
                  </a:cubicBezTo>
                  <a:lnTo>
                    <a:pt x="144" y="20"/>
                  </a:lnTo>
                  <a:cubicBezTo>
                    <a:pt x="144" y="20"/>
                    <a:pt x="164" y="20"/>
                    <a:pt x="185" y="20"/>
                  </a:cubicBezTo>
                  <a:cubicBezTo>
                    <a:pt x="185" y="40"/>
                    <a:pt x="206" y="40"/>
                    <a:pt x="206" y="40"/>
                  </a:cubicBezTo>
                  <a:cubicBezTo>
                    <a:pt x="206" y="61"/>
                    <a:pt x="206" y="82"/>
                    <a:pt x="206" y="82"/>
                  </a:cubicBezTo>
                  <a:cubicBezTo>
                    <a:pt x="206" y="102"/>
                    <a:pt x="185" y="102"/>
                    <a:pt x="164" y="102"/>
                  </a:cubicBezTo>
                  <a:lnTo>
                    <a:pt x="144" y="102"/>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177" name="Freeform 176">
              <a:extLst>
                <a:ext uri="{FF2B5EF4-FFF2-40B4-BE49-F238E27FC236}">
                  <a16:creationId xmlns:a16="http://schemas.microsoft.com/office/drawing/2014/main" id="{50BD7682-E56F-4142-B917-2E3C6AF5BD38}"/>
                </a:ext>
              </a:extLst>
            </p:cNvPr>
            <p:cNvSpPr>
              <a:spLocks noChangeArrowheads="1"/>
            </p:cNvSpPr>
            <p:nvPr/>
          </p:nvSpPr>
          <p:spPr bwMode="auto">
            <a:xfrm>
              <a:off x="1865313" y="2281238"/>
              <a:ext cx="88900" cy="74612"/>
            </a:xfrm>
            <a:custGeom>
              <a:avLst/>
              <a:gdLst>
                <a:gd name="T0" fmla="*/ 225 w 247"/>
                <a:gd name="T1" fmla="*/ 184 h 206"/>
                <a:gd name="T2" fmla="*/ 225 w 247"/>
                <a:gd name="T3" fmla="*/ 184 h 206"/>
                <a:gd name="T4" fmla="*/ 225 w 247"/>
                <a:gd name="T5" fmla="*/ 144 h 206"/>
                <a:gd name="T6" fmla="*/ 225 w 247"/>
                <a:gd name="T7" fmla="*/ 123 h 206"/>
                <a:gd name="T8" fmla="*/ 184 w 247"/>
                <a:gd name="T9" fmla="*/ 102 h 206"/>
                <a:gd name="T10" fmla="*/ 143 w 247"/>
                <a:gd name="T11" fmla="*/ 82 h 206"/>
                <a:gd name="T12" fmla="*/ 102 w 247"/>
                <a:gd name="T13" fmla="*/ 41 h 206"/>
                <a:gd name="T14" fmla="*/ 82 w 247"/>
                <a:gd name="T15" fmla="*/ 21 h 206"/>
                <a:gd name="T16" fmla="*/ 41 w 247"/>
                <a:gd name="T17" fmla="*/ 0 h 206"/>
                <a:gd name="T18" fmla="*/ 20 w 247"/>
                <a:gd name="T19" fmla="*/ 21 h 206"/>
                <a:gd name="T20" fmla="*/ 20 w 247"/>
                <a:gd name="T21" fmla="*/ 62 h 206"/>
                <a:gd name="T22" fmla="*/ 0 w 247"/>
                <a:gd name="T23" fmla="*/ 62 h 206"/>
                <a:gd name="T24" fmla="*/ 0 w 247"/>
                <a:gd name="T25" fmla="*/ 82 h 206"/>
                <a:gd name="T26" fmla="*/ 41 w 247"/>
                <a:gd name="T27" fmla="*/ 102 h 206"/>
                <a:gd name="T28" fmla="*/ 41 w 247"/>
                <a:gd name="T29" fmla="*/ 123 h 206"/>
                <a:gd name="T30" fmla="*/ 61 w 247"/>
                <a:gd name="T31" fmla="*/ 144 h 206"/>
                <a:gd name="T32" fmla="*/ 102 w 247"/>
                <a:gd name="T33" fmla="*/ 144 h 206"/>
                <a:gd name="T34" fmla="*/ 123 w 247"/>
                <a:gd name="T35" fmla="*/ 164 h 206"/>
                <a:gd name="T36" fmla="*/ 123 w 247"/>
                <a:gd name="T37" fmla="*/ 184 h 206"/>
                <a:gd name="T38" fmla="*/ 143 w 247"/>
                <a:gd name="T39" fmla="*/ 205 h 206"/>
                <a:gd name="T40" fmla="*/ 164 w 247"/>
                <a:gd name="T41" fmla="*/ 205 h 206"/>
                <a:gd name="T42" fmla="*/ 205 w 247"/>
                <a:gd name="T43" fmla="*/ 205 h 206"/>
                <a:gd name="T44" fmla="*/ 225 w 247"/>
                <a:gd name="T45" fmla="*/ 184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7" h="206">
                  <a:moveTo>
                    <a:pt x="225" y="184"/>
                  </a:moveTo>
                  <a:lnTo>
                    <a:pt x="225" y="184"/>
                  </a:lnTo>
                  <a:cubicBezTo>
                    <a:pt x="246" y="164"/>
                    <a:pt x="225" y="164"/>
                    <a:pt x="225" y="144"/>
                  </a:cubicBezTo>
                  <a:lnTo>
                    <a:pt x="225" y="123"/>
                  </a:lnTo>
                  <a:cubicBezTo>
                    <a:pt x="205" y="102"/>
                    <a:pt x="205" y="102"/>
                    <a:pt x="184" y="102"/>
                  </a:cubicBezTo>
                  <a:cubicBezTo>
                    <a:pt x="184" y="102"/>
                    <a:pt x="164" y="82"/>
                    <a:pt x="143" y="82"/>
                  </a:cubicBezTo>
                  <a:cubicBezTo>
                    <a:pt x="143" y="82"/>
                    <a:pt x="123" y="62"/>
                    <a:pt x="102" y="41"/>
                  </a:cubicBezTo>
                  <a:lnTo>
                    <a:pt x="82" y="21"/>
                  </a:lnTo>
                  <a:cubicBezTo>
                    <a:pt x="61" y="0"/>
                    <a:pt x="41" y="0"/>
                    <a:pt x="41" y="0"/>
                  </a:cubicBezTo>
                  <a:cubicBezTo>
                    <a:pt x="41" y="21"/>
                    <a:pt x="20" y="21"/>
                    <a:pt x="20" y="21"/>
                  </a:cubicBezTo>
                  <a:cubicBezTo>
                    <a:pt x="20" y="41"/>
                    <a:pt x="20" y="62"/>
                    <a:pt x="20" y="62"/>
                  </a:cubicBezTo>
                  <a:cubicBezTo>
                    <a:pt x="20" y="62"/>
                    <a:pt x="20" y="62"/>
                    <a:pt x="0" y="62"/>
                  </a:cubicBezTo>
                  <a:lnTo>
                    <a:pt x="0" y="82"/>
                  </a:lnTo>
                  <a:cubicBezTo>
                    <a:pt x="20" y="102"/>
                    <a:pt x="20" y="102"/>
                    <a:pt x="41" y="102"/>
                  </a:cubicBezTo>
                  <a:lnTo>
                    <a:pt x="41" y="123"/>
                  </a:lnTo>
                  <a:cubicBezTo>
                    <a:pt x="41" y="144"/>
                    <a:pt x="61" y="144"/>
                    <a:pt x="61" y="144"/>
                  </a:cubicBezTo>
                  <a:cubicBezTo>
                    <a:pt x="61" y="144"/>
                    <a:pt x="82" y="144"/>
                    <a:pt x="102" y="144"/>
                  </a:cubicBezTo>
                  <a:cubicBezTo>
                    <a:pt x="102" y="144"/>
                    <a:pt x="123" y="144"/>
                    <a:pt x="123" y="164"/>
                  </a:cubicBezTo>
                  <a:cubicBezTo>
                    <a:pt x="123" y="164"/>
                    <a:pt x="123" y="164"/>
                    <a:pt x="123" y="184"/>
                  </a:cubicBezTo>
                  <a:cubicBezTo>
                    <a:pt x="143" y="184"/>
                    <a:pt x="143" y="205"/>
                    <a:pt x="143" y="205"/>
                  </a:cubicBezTo>
                  <a:lnTo>
                    <a:pt x="164" y="205"/>
                  </a:lnTo>
                  <a:cubicBezTo>
                    <a:pt x="184" y="205"/>
                    <a:pt x="184" y="205"/>
                    <a:pt x="205" y="205"/>
                  </a:cubicBezTo>
                  <a:cubicBezTo>
                    <a:pt x="205" y="205"/>
                    <a:pt x="205" y="184"/>
                    <a:pt x="225" y="184"/>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178" name="Freeform 177">
              <a:extLst>
                <a:ext uri="{FF2B5EF4-FFF2-40B4-BE49-F238E27FC236}">
                  <a16:creationId xmlns:a16="http://schemas.microsoft.com/office/drawing/2014/main" id="{7AEA884C-8684-4DB9-A475-D7BBCBFFEF96}"/>
                </a:ext>
              </a:extLst>
            </p:cNvPr>
            <p:cNvSpPr>
              <a:spLocks noChangeArrowheads="1"/>
            </p:cNvSpPr>
            <p:nvPr/>
          </p:nvSpPr>
          <p:spPr bwMode="auto">
            <a:xfrm>
              <a:off x="1474788" y="2384425"/>
              <a:ext cx="88900" cy="58738"/>
            </a:xfrm>
            <a:custGeom>
              <a:avLst/>
              <a:gdLst>
                <a:gd name="T0" fmla="*/ 123 w 247"/>
                <a:gd name="T1" fmla="*/ 143 h 165"/>
                <a:gd name="T2" fmla="*/ 123 w 247"/>
                <a:gd name="T3" fmla="*/ 143 h 165"/>
                <a:gd name="T4" fmla="*/ 82 w 247"/>
                <a:gd name="T5" fmla="*/ 164 h 165"/>
                <a:gd name="T6" fmla="*/ 21 w 247"/>
                <a:gd name="T7" fmla="*/ 164 h 165"/>
                <a:gd name="T8" fmla="*/ 21 w 247"/>
                <a:gd name="T9" fmla="*/ 123 h 165"/>
                <a:gd name="T10" fmla="*/ 0 w 247"/>
                <a:gd name="T11" fmla="*/ 82 h 165"/>
                <a:gd name="T12" fmla="*/ 21 w 247"/>
                <a:gd name="T13" fmla="*/ 41 h 165"/>
                <a:gd name="T14" fmla="*/ 41 w 247"/>
                <a:gd name="T15" fmla="*/ 21 h 165"/>
                <a:gd name="T16" fmla="*/ 61 w 247"/>
                <a:gd name="T17" fmla="*/ 0 h 165"/>
                <a:gd name="T18" fmla="*/ 103 w 247"/>
                <a:gd name="T19" fmla="*/ 0 h 165"/>
                <a:gd name="T20" fmla="*/ 123 w 247"/>
                <a:gd name="T21" fmla="*/ 21 h 165"/>
                <a:gd name="T22" fmla="*/ 164 w 247"/>
                <a:gd name="T23" fmla="*/ 41 h 165"/>
                <a:gd name="T24" fmla="*/ 184 w 247"/>
                <a:gd name="T25" fmla="*/ 41 h 165"/>
                <a:gd name="T26" fmla="*/ 225 w 247"/>
                <a:gd name="T27" fmla="*/ 41 h 165"/>
                <a:gd name="T28" fmla="*/ 246 w 247"/>
                <a:gd name="T29" fmla="*/ 61 h 165"/>
                <a:gd name="T30" fmla="*/ 246 w 247"/>
                <a:gd name="T31" fmla="*/ 103 h 165"/>
                <a:gd name="T32" fmla="*/ 205 w 247"/>
                <a:gd name="T33" fmla="*/ 123 h 165"/>
                <a:gd name="T34" fmla="*/ 205 w 247"/>
                <a:gd name="T35" fmla="*/ 103 h 165"/>
                <a:gd name="T36" fmla="*/ 184 w 247"/>
                <a:gd name="T37" fmla="*/ 103 h 165"/>
                <a:gd name="T38" fmla="*/ 164 w 247"/>
                <a:gd name="T39" fmla="*/ 143 h 165"/>
                <a:gd name="T40" fmla="*/ 123 w 247"/>
                <a:gd name="T41" fmla="*/ 143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7" h="165">
                  <a:moveTo>
                    <a:pt x="123" y="143"/>
                  </a:moveTo>
                  <a:lnTo>
                    <a:pt x="123" y="143"/>
                  </a:lnTo>
                  <a:cubicBezTo>
                    <a:pt x="123" y="143"/>
                    <a:pt x="103" y="164"/>
                    <a:pt x="82" y="164"/>
                  </a:cubicBezTo>
                  <a:cubicBezTo>
                    <a:pt x="82" y="164"/>
                    <a:pt x="41" y="164"/>
                    <a:pt x="21" y="164"/>
                  </a:cubicBezTo>
                  <a:cubicBezTo>
                    <a:pt x="21" y="164"/>
                    <a:pt x="21" y="143"/>
                    <a:pt x="21" y="123"/>
                  </a:cubicBezTo>
                  <a:cubicBezTo>
                    <a:pt x="0" y="123"/>
                    <a:pt x="0" y="82"/>
                    <a:pt x="0" y="82"/>
                  </a:cubicBezTo>
                  <a:cubicBezTo>
                    <a:pt x="0" y="61"/>
                    <a:pt x="0" y="41"/>
                    <a:pt x="21" y="41"/>
                  </a:cubicBezTo>
                  <a:cubicBezTo>
                    <a:pt x="21" y="41"/>
                    <a:pt x="21" y="21"/>
                    <a:pt x="41" y="21"/>
                  </a:cubicBezTo>
                  <a:lnTo>
                    <a:pt x="61" y="0"/>
                  </a:lnTo>
                  <a:cubicBezTo>
                    <a:pt x="82" y="0"/>
                    <a:pt x="103" y="0"/>
                    <a:pt x="103" y="0"/>
                  </a:cubicBezTo>
                  <a:cubicBezTo>
                    <a:pt x="103" y="0"/>
                    <a:pt x="123" y="0"/>
                    <a:pt x="123" y="21"/>
                  </a:cubicBezTo>
                  <a:cubicBezTo>
                    <a:pt x="143" y="21"/>
                    <a:pt x="143" y="41"/>
                    <a:pt x="164" y="41"/>
                  </a:cubicBezTo>
                  <a:lnTo>
                    <a:pt x="184" y="41"/>
                  </a:lnTo>
                  <a:lnTo>
                    <a:pt x="225" y="41"/>
                  </a:lnTo>
                  <a:lnTo>
                    <a:pt x="246" y="61"/>
                  </a:lnTo>
                  <a:cubicBezTo>
                    <a:pt x="246" y="82"/>
                    <a:pt x="246" y="103"/>
                    <a:pt x="246" y="103"/>
                  </a:cubicBezTo>
                  <a:cubicBezTo>
                    <a:pt x="225" y="123"/>
                    <a:pt x="225" y="123"/>
                    <a:pt x="205" y="123"/>
                  </a:cubicBezTo>
                  <a:cubicBezTo>
                    <a:pt x="205" y="103"/>
                    <a:pt x="205" y="103"/>
                    <a:pt x="205" y="103"/>
                  </a:cubicBezTo>
                  <a:cubicBezTo>
                    <a:pt x="184" y="103"/>
                    <a:pt x="184" y="103"/>
                    <a:pt x="184" y="103"/>
                  </a:cubicBezTo>
                  <a:cubicBezTo>
                    <a:pt x="184" y="123"/>
                    <a:pt x="164" y="143"/>
                    <a:pt x="164" y="143"/>
                  </a:cubicBezTo>
                  <a:cubicBezTo>
                    <a:pt x="143" y="143"/>
                    <a:pt x="143" y="143"/>
                    <a:pt x="123" y="143"/>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179" name="Freeform 178">
              <a:extLst>
                <a:ext uri="{FF2B5EF4-FFF2-40B4-BE49-F238E27FC236}">
                  <a16:creationId xmlns:a16="http://schemas.microsoft.com/office/drawing/2014/main" id="{246B6981-C8E6-4108-BBA3-D31A0422A20F}"/>
                </a:ext>
              </a:extLst>
            </p:cNvPr>
            <p:cNvSpPr>
              <a:spLocks noChangeArrowheads="1"/>
            </p:cNvSpPr>
            <p:nvPr/>
          </p:nvSpPr>
          <p:spPr bwMode="auto">
            <a:xfrm>
              <a:off x="1252538" y="2620963"/>
              <a:ext cx="22225" cy="22225"/>
            </a:xfrm>
            <a:custGeom>
              <a:avLst/>
              <a:gdLst>
                <a:gd name="T0" fmla="*/ 41 w 63"/>
                <a:gd name="T1" fmla="*/ 62 h 63"/>
                <a:gd name="T2" fmla="*/ 41 w 63"/>
                <a:gd name="T3" fmla="*/ 62 h 63"/>
                <a:gd name="T4" fmla="*/ 21 w 63"/>
                <a:gd name="T5" fmla="*/ 42 h 63"/>
                <a:gd name="T6" fmla="*/ 0 w 63"/>
                <a:gd name="T7" fmla="*/ 21 h 63"/>
                <a:gd name="T8" fmla="*/ 21 w 63"/>
                <a:gd name="T9" fmla="*/ 0 h 63"/>
                <a:gd name="T10" fmla="*/ 41 w 63"/>
                <a:gd name="T11" fmla="*/ 0 h 63"/>
                <a:gd name="T12" fmla="*/ 41 w 63"/>
                <a:gd name="T13" fmla="*/ 21 h 63"/>
                <a:gd name="T14" fmla="*/ 41 w 63"/>
                <a:gd name="T15" fmla="*/ 42 h 63"/>
                <a:gd name="T16" fmla="*/ 41 w 63"/>
                <a:gd name="T17" fmla="*/ 6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63">
                  <a:moveTo>
                    <a:pt x="41" y="62"/>
                  </a:moveTo>
                  <a:lnTo>
                    <a:pt x="41" y="62"/>
                  </a:lnTo>
                  <a:cubicBezTo>
                    <a:pt x="21" y="62"/>
                    <a:pt x="21" y="42"/>
                    <a:pt x="21" y="42"/>
                  </a:cubicBezTo>
                  <a:cubicBezTo>
                    <a:pt x="0" y="42"/>
                    <a:pt x="0" y="21"/>
                    <a:pt x="0" y="21"/>
                  </a:cubicBezTo>
                  <a:lnTo>
                    <a:pt x="21" y="0"/>
                  </a:lnTo>
                  <a:lnTo>
                    <a:pt x="41" y="0"/>
                  </a:lnTo>
                  <a:cubicBezTo>
                    <a:pt x="41" y="21"/>
                    <a:pt x="41" y="21"/>
                    <a:pt x="41" y="21"/>
                  </a:cubicBezTo>
                  <a:cubicBezTo>
                    <a:pt x="62" y="42"/>
                    <a:pt x="62" y="42"/>
                    <a:pt x="41" y="42"/>
                  </a:cubicBezTo>
                  <a:cubicBezTo>
                    <a:pt x="41" y="62"/>
                    <a:pt x="41" y="62"/>
                    <a:pt x="41" y="62"/>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180" name="Freeform 179">
              <a:extLst>
                <a:ext uri="{FF2B5EF4-FFF2-40B4-BE49-F238E27FC236}">
                  <a16:creationId xmlns:a16="http://schemas.microsoft.com/office/drawing/2014/main" id="{A4DCE816-21DA-42AD-A63A-5967FBE3CE45}"/>
                </a:ext>
              </a:extLst>
            </p:cNvPr>
            <p:cNvSpPr>
              <a:spLocks noChangeArrowheads="1"/>
            </p:cNvSpPr>
            <p:nvPr/>
          </p:nvSpPr>
          <p:spPr bwMode="auto">
            <a:xfrm>
              <a:off x="1606550" y="2208213"/>
              <a:ext cx="36513" cy="30162"/>
            </a:xfrm>
            <a:custGeom>
              <a:avLst/>
              <a:gdLst>
                <a:gd name="T0" fmla="*/ 61 w 103"/>
                <a:gd name="T1" fmla="*/ 82 h 83"/>
                <a:gd name="T2" fmla="*/ 61 w 103"/>
                <a:gd name="T3" fmla="*/ 82 h 83"/>
                <a:gd name="T4" fmla="*/ 61 w 103"/>
                <a:gd name="T5" fmla="*/ 62 h 83"/>
                <a:gd name="T6" fmla="*/ 20 w 103"/>
                <a:gd name="T7" fmla="*/ 41 h 83"/>
                <a:gd name="T8" fmla="*/ 0 w 103"/>
                <a:gd name="T9" fmla="*/ 41 h 83"/>
                <a:gd name="T10" fmla="*/ 0 w 103"/>
                <a:gd name="T11" fmla="*/ 21 h 83"/>
                <a:gd name="T12" fmla="*/ 20 w 103"/>
                <a:gd name="T13" fmla="*/ 0 h 83"/>
                <a:gd name="T14" fmla="*/ 61 w 103"/>
                <a:gd name="T15" fmla="*/ 0 h 83"/>
                <a:gd name="T16" fmla="*/ 61 w 103"/>
                <a:gd name="T17" fmla="*/ 0 h 83"/>
                <a:gd name="T18" fmla="*/ 61 w 103"/>
                <a:gd name="T19" fmla="*/ 21 h 83"/>
                <a:gd name="T20" fmla="*/ 82 w 103"/>
                <a:gd name="T21" fmla="*/ 21 h 83"/>
                <a:gd name="T22" fmla="*/ 102 w 103"/>
                <a:gd name="T23" fmla="*/ 21 h 83"/>
                <a:gd name="T24" fmla="*/ 102 w 103"/>
                <a:gd name="T25" fmla="*/ 41 h 83"/>
                <a:gd name="T26" fmla="*/ 102 w 103"/>
                <a:gd name="T27" fmla="*/ 62 h 83"/>
                <a:gd name="T28" fmla="*/ 82 w 103"/>
                <a:gd name="T29" fmla="*/ 82 h 83"/>
                <a:gd name="T30" fmla="*/ 61 w 103"/>
                <a:gd name="T31" fmla="*/ 8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 h="83">
                  <a:moveTo>
                    <a:pt x="61" y="82"/>
                  </a:moveTo>
                  <a:lnTo>
                    <a:pt x="61" y="82"/>
                  </a:lnTo>
                  <a:lnTo>
                    <a:pt x="61" y="62"/>
                  </a:lnTo>
                  <a:cubicBezTo>
                    <a:pt x="40" y="41"/>
                    <a:pt x="40" y="41"/>
                    <a:pt x="20" y="41"/>
                  </a:cubicBezTo>
                  <a:cubicBezTo>
                    <a:pt x="20" y="41"/>
                    <a:pt x="20" y="41"/>
                    <a:pt x="0" y="41"/>
                  </a:cubicBezTo>
                  <a:lnTo>
                    <a:pt x="0" y="21"/>
                  </a:lnTo>
                  <a:cubicBezTo>
                    <a:pt x="0" y="0"/>
                    <a:pt x="20" y="0"/>
                    <a:pt x="20" y="0"/>
                  </a:cubicBezTo>
                  <a:cubicBezTo>
                    <a:pt x="40" y="0"/>
                    <a:pt x="61" y="0"/>
                    <a:pt x="61" y="0"/>
                  </a:cubicBezTo>
                  <a:lnTo>
                    <a:pt x="61" y="0"/>
                  </a:lnTo>
                  <a:cubicBezTo>
                    <a:pt x="61" y="21"/>
                    <a:pt x="61" y="21"/>
                    <a:pt x="61" y="21"/>
                  </a:cubicBezTo>
                  <a:lnTo>
                    <a:pt x="82" y="21"/>
                  </a:lnTo>
                  <a:lnTo>
                    <a:pt x="102" y="21"/>
                  </a:lnTo>
                  <a:lnTo>
                    <a:pt x="102" y="41"/>
                  </a:lnTo>
                  <a:lnTo>
                    <a:pt x="102" y="62"/>
                  </a:lnTo>
                  <a:cubicBezTo>
                    <a:pt x="102" y="62"/>
                    <a:pt x="102" y="82"/>
                    <a:pt x="82" y="82"/>
                  </a:cubicBezTo>
                  <a:cubicBezTo>
                    <a:pt x="82" y="82"/>
                    <a:pt x="82" y="82"/>
                    <a:pt x="61" y="82"/>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181" name="Freeform 180">
              <a:extLst>
                <a:ext uri="{FF2B5EF4-FFF2-40B4-BE49-F238E27FC236}">
                  <a16:creationId xmlns:a16="http://schemas.microsoft.com/office/drawing/2014/main" id="{77FF601E-4D9F-4229-A3EE-0A628DC869D4}"/>
                </a:ext>
              </a:extLst>
            </p:cNvPr>
            <p:cNvSpPr>
              <a:spLocks noChangeArrowheads="1"/>
            </p:cNvSpPr>
            <p:nvPr/>
          </p:nvSpPr>
          <p:spPr bwMode="auto">
            <a:xfrm>
              <a:off x="1570038" y="2024063"/>
              <a:ext cx="244475" cy="250825"/>
            </a:xfrm>
            <a:custGeom>
              <a:avLst/>
              <a:gdLst>
                <a:gd name="T0" fmla="*/ 573 w 677"/>
                <a:gd name="T1" fmla="*/ 676 h 698"/>
                <a:gd name="T2" fmla="*/ 614 w 677"/>
                <a:gd name="T3" fmla="*/ 676 h 698"/>
                <a:gd name="T4" fmla="*/ 676 w 677"/>
                <a:gd name="T5" fmla="*/ 676 h 698"/>
                <a:gd name="T6" fmla="*/ 634 w 677"/>
                <a:gd name="T7" fmla="*/ 615 h 698"/>
                <a:gd name="T8" fmla="*/ 552 w 677"/>
                <a:gd name="T9" fmla="*/ 533 h 698"/>
                <a:gd name="T10" fmla="*/ 470 w 677"/>
                <a:gd name="T11" fmla="*/ 430 h 698"/>
                <a:gd name="T12" fmla="*/ 430 w 677"/>
                <a:gd name="T13" fmla="*/ 348 h 698"/>
                <a:gd name="T14" fmla="*/ 430 w 677"/>
                <a:gd name="T15" fmla="*/ 266 h 698"/>
                <a:gd name="T16" fmla="*/ 409 w 677"/>
                <a:gd name="T17" fmla="*/ 205 h 698"/>
                <a:gd name="T18" fmla="*/ 430 w 677"/>
                <a:gd name="T19" fmla="*/ 143 h 698"/>
                <a:gd name="T20" fmla="*/ 470 w 677"/>
                <a:gd name="T21" fmla="*/ 82 h 698"/>
                <a:gd name="T22" fmla="*/ 470 w 677"/>
                <a:gd name="T23" fmla="*/ 41 h 698"/>
                <a:gd name="T24" fmla="*/ 409 w 677"/>
                <a:gd name="T25" fmla="*/ 20 h 698"/>
                <a:gd name="T26" fmla="*/ 286 w 677"/>
                <a:gd name="T27" fmla="*/ 20 h 698"/>
                <a:gd name="T28" fmla="*/ 184 w 677"/>
                <a:gd name="T29" fmla="*/ 20 h 698"/>
                <a:gd name="T30" fmla="*/ 142 w 677"/>
                <a:gd name="T31" fmla="*/ 62 h 698"/>
                <a:gd name="T32" fmla="*/ 142 w 677"/>
                <a:gd name="T33" fmla="*/ 102 h 698"/>
                <a:gd name="T34" fmla="*/ 102 w 677"/>
                <a:gd name="T35" fmla="*/ 143 h 698"/>
                <a:gd name="T36" fmla="*/ 142 w 677"/>
                <a:gd name="T37" fmla="*/ 164 h 698"/>
                <a:gd name="T38" fmla="*/ 142 w 677"/>
                <a:gd name="T39" fmla="*/ 205 h 698"/>
                <a:gd name="T40" fmla="*/ 102 w 677"/>
                <a:gd name="T41" fmla="*/ 266 h 698"/>
                <a:gd name="T42" fmla="*/ 102 w 677"/>
                <a:gd name="T43" fmla="*/ 328 h 698"/>
                <a:gd name="T44" fmla="*/ 60 w 677"/>
                <a:gd name="T45" fmla="*/ 307 h 698"/>
                <a:gd name="T46" fmla="*/ 20 w 677"/>
                <a:gd name="T47" fmla="*/ 348 h 698"/>
                <a:gd name="T48" fmla="*/ 0 w 677"/>
                <a:gd name="T49" fmla="*/ 410 h 698"/>
                <a:gd name="T50" fmla="*/ 60 w 677"/>
                <a:gd name="T51" fmla="*/ 451 h 698"/>
                <a:gd name="T52" fmla="*/ 102 w 677"/>
                <a:gd name="T53" fmla="*/ 451 h 698"/>
                <a:gd name="T54" fmla="*/ 142 w 677"/>
                <a:gd name="T55" fmla="*/ 430 h 698"/>
                <a:gd name="T56" fmla="*/ 163 w 677"/>
                <a:gd name="T57" fmla="*/ 410 h 698"/>
                <a:gd name="T58" fmla="*/ 163 w 677"/>
                <a:gd name="T59" fmla="*/ 451 h 698"/>
                <a:gd name="T60" fmla="*/ 224 w 677"/>
                <a:gd name="T61" fmla="*/ 471 h 698"/>
                <a:gd name="T62" fmla="*/ 245 w 677"/>
                <a:gd name="T63" fmla="*/ 512 h 698"/>
                <a:gd name="T64" fmla="*/ 266 w 677"/>
                <a:gd name="T65" fmla="*/ 533 h 698"/>
                <a:gd name="T66" fmla="*/ 306 w 677"/>
                <a:gd name="T67" fmla="*/ 553 h 698"/>
                <a:gd name="T68" fmla="*/ 286 w 677"/>
                <a:gd name="T69" fmla="*/ 574 h 698"/>
                <a:gd name="T70" fmla="*/ 245 w 677"/>
                <a:gd name="T71" fmla="*/ 594 h 698"/>
                <a:gd name="T72" fmla="*/ 266 w 677"/>
                <a:gd name="T73" fmla="*/ 635 h 698"/>
                <a:gd name="T74" fmla="*/ 327 w 677"/>
                <a:gd name="T75" fmla="*/ 676 h 698"/>
                <a:gd name="T76" fmla="*/ 409 w 677"/>
                <a:gd name="T77" fmla="*/ 676 h 698"/>
                <a:gd name="T78" fmla="*/ 450 w 677"/>
                <a:gd name="T79" fmla="*/ 697 h 698"/>
                <a:gd name="T80" fmla="*/ 491 w 677"/>
                <a:gd name="T81" fmla="*/ 676 h 698"/>
                <a:gd name="T82" fmla="*/ 552 w 677"/>
                <a:gd name="T83" fmla="*/ 697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77" h="698">
                  <a:moveTo>
                    <a:pt x="573" y="676"/>
                  </a:moveTo>
                  <a:lnTo>
                    <a:pt x="573" y="676"/>
                  </a:lnTo>
                  <a:lnTo>
                    <a:pt x="573" y="676"/>
                  </a:lnTo>
                  <a:cubicBezTo>
                    <a:pt x="594" y="676"/>
                    <a:pt x="594" y="676"/>
                    <a:pt x="614" y="676"/>
                  </a:cubicBezTo>
                  <a:cubicBezTo>
                    <a:pt x="614" y="676"/>
                    <a:pt x="634" y="676"/>
                    <a:pt x="655" y="676"/>
                  </a:cubicBezTo>
                  <a:lnTo>
                    <a:pt x="676" y="676"/>
                  </a:lnTo>
                  <a:cubicBezTo>
                    <a:pt x="676" y="656"/>
                    <a:pt x="676" y="656"/>
                    <a:pt x="676" y="635"/>
                  </a:cubicBezTo>
                  <a:cubicBezTo>
                    <a:pt x="655" y="635"/>
                    <a:pt x="634" y="635"/>
                    <a:pt x="634" y="615"/>
                  </a:cubicBezTo>
                  <a:cubicBezTo>
                    <a:pt x="614" y="615"/>
                    <a:pt x="594" y="594"/>
                    <a:pt x="594" y="574"/>
                  </a:cubicBezTo>
                  <a:cubicBezTo>
                    <a:pt x="594" y="553"/>
                    <a:pt x="573" y="533"/>
                    <a:pt x="552" y="533"/>
                  </a:cubicBezTo>
                  <a:cubicBezTo>
                    <a:pt x="552" y="512"/>
                    <a:pt x="512" y="471"/>
                    <a:pt x="512" y="471"/>
                  </a:cubicBezTo>
                  <a:cubicBezTo>
                    <a:pt x="491" y="451"/>
                    <a:pt x="470" y="430"/>
                    <a:pt x="470" y="430"/>
                  </a:cubicBezTo>
                  <a:cubicBezTo>
                    <a:pt x="450" y="410"/>
                    <a:pt x="450" y="389"/>
                    <a:pt x="450" y="389"/>
                  </a:cubicBezTo>
                  <a:cubicBezTo>
                    <a:pt x="450" y="369"/>
                    <a:pt x="430" y="348"/>
                    <a:pt x="430" y="348"/>
                  </a:cubicBezTo>
                  <a:cubicBezTo>
                    <a:pt x="430" y="328"/>
                    <a:pt x="430" y="307"/>
                    <a:pt x="430" y="307"/>
                  </a:cubicBezTo>
                  <a:cubicBezTo>
                    <a:pt x="430" y="307"/>
                    <a:pt x="430" y="287"/>
                    <a:pt x="430" y="266"/>
                  </a:cubicBezTo>
                  <a:cubicBezTo>
                    <a:pt x="409" y="266"/>
                    <a:pt x="409" y="246"/>
                    <a:pt x="409" y="225"/>
                  </a:cubicBezTo>
                  <a:lnTo>
                    <a:pt x="409" y="205"/>
                  </a:lnTo>
                  <a:cubicBezTo>
                    <a:pt x="430" y="184"/>
                    <a:pt x="430" y="184"/>
                    <a:pt x="430" y="164"/>
                  </a:cubicBezTo>
                  <a:lnTo>
                    <a:pt x="430" y="143"/>
                  </a:lnTo>
                  <a:cubicBezTo>
                    <a:pt x="450" y="143"/>
                    <a:pt x="450" y="123"/>
                    <a:pt x="450" y="123"/>
                  </a:cubicBezTo>
                  <a:cubicBezTo>
                    <a:pt x="470" y="123"/>
                    <a:pt x="470" y="102"/>
                    <a:pt x="470" y="82"/>
                  </a:cubicBezTo>
                  <a:cubicBezTo>
                    <a:pt x="470" y="82"/>
                    <a:pt x="450" y="82"/>
                    <a:pt x="450" y="62"/>
                  </a:cubicBezTo>
                  <a:cubicBezTo>
                    <a:pt x="450" y="62"/>
                    <a:pt x="470" y="62"/>
                    <a:pt x="470" y="41"/>
                  </a:cubicBezTo>
                  <a:cubicBezTo>
                    <a:pt x="470" y="41"/>
                    <a:pt x="450" y="41"/>
                    <a:pt x="450" y="20"/>
                  </a:cubicBezTo>
                  <a:lnTo>
                    <a:pt x="409" y="20"/>
                  </a:lnTo>
                  <a:cubicBezTo>
                    <a:pt x="388" y="20"/>
                    <a:pt x="348" y="0"/>
                    <a:pt x="348" y="0"/>
                  </a:cubicBezTo>
                  <a:cubicBezTo>
                    <a:pt x="327" y="0"/>
                    <a:pt x="306" y="20"/>
                    <a:pt x="286" y="20"/>
                  </a:cubicBezTo>
                  <a:cubicBezTo>
                    <a:pt x="266" y="20"/>
                    <a:pt x="245" y="20"/>
                    <a:pt x="245" y="20"/>
                  </a:cubicBezTo>
                  <a:cubicBezTo>
                    <a:pt x="224" y="41"/>
                    <a:pt x="204" y="20"/>
                    <a:pt x="184" y="20"/>
                  </a:cubicBezTo>
                  <a:cubicBezTo>
                    <a:pt x="184" y="20"/>
                    <a:pt x="163" y="20"/>
                    <a:pt x="163" y="41"/>
                  </a:cubicBezTo>
                  <a:cubicBezTo>
                    <a:pt x="142" y="41"/>
                    <a:pt x="142" y="62"/>
                    <a:pt x="142" y="62"/>
                  </a:cubicBezTo>
                  <a:cubicBezTo>
                    <a:pt x="142" y="62"/>
                    <a:pt x="163" y="82"/>
                    <a:pt x="163" y="102"/>
                  </a:cubicBezTo>
                  <a:lnTo>
                    <a:pt x="142" y="102"/>
                  </a:lnTo>
                  <a:cubicBezTo>
                    <a:pt x="122" y="123"/>
                    <a:pt x="122" y="123"/>
                    <a:pt x="102" y="123"/>
                  </a:cubicBezTo>
                  <a:lnTo>
                    <a:pt x="102" y="143"/>
                  </a:lnTo>
                  <a:lnTo>
                    <a:pt x="102" y="143"/>
                  </a:lnTo>
                  <a:cubicBezTo>
                    <a:pt x="122" y="164"/>
                    <a:pt x="122" y="143"/>
                    <a:pt x="142" y="164"/>
                  </a:cubicBezTo>
                  <a:cubicBezTo>
                    <a:pt x="142" y="164"/>
                    <a:pt x="142" y="164"/>
                    <a:pt x="142" y="184"/>
                  </a:cubicBezTo>
                  <a:lnTo>
                    <a:pt x="142" y="205"/>
                  </a:lnTo>
                  <a:cubicBezTo>
                    <a:pt x="142" y="225"/>
                    <a:pt x="122" y="246"/>
                    <a:pt x="122" y="246"/>
                  </a:cubicBezTo>
                  <a:lnTo>
                    <a:pt x="102" y="266"/>
                  </a:lnTo>
                  <a:cubicBezTo>
                    <a:pt x="102" y="287"/>
                    <a:pt x="102" y="287"/>
                    <a:pt x="102" y="307"/>
                  </a:cubicBezTo>
                  <a:lnTo>
                    <a:pt x="102" y="328"/>
                  </a:lnTo>
                  <a:lnTo>
                    <a:pt x="81" y="328"/>
                  </a:lnTo>
                  <a:cubicBezTo>
                    <a:pt x="60" y="307"/>
                    <a:pt x="60" y="307"/>
                    <a:pt x="60" y="307"/>
                  </a:cubicBezTo>
                  <a:cubicBezTo>
                    <a:pt x="60" y="287"/>
                    <a:pt x="40" y="287"/>
                    <a:pt x="40" y="287"/>
                  </a:cubicBezTo>
                  <a:cubicBezTo>
                    <a:pt x="40" y="307"/>
                    <a:pt x="20" y="328"/>
                    <a:pt x="20" y="348"/>
                  </a:cubicBezTo>
                  <a:cubicBezTo>
                    <a:pt x="0" y="348"/>
                    <a:pt x="0" y="369"/>
                    <a:pt x="0" y="369"/>
                  </a:cubicBezTo>
                  <a:cubicBezTo>
                    <a:pt x="0" y="389"/>
                    <a:pt x="0" y="410"/>
                    <a:pt x="0" y="410"/>
                  </a:cubicBezTo>
                  <a:cubicBezTo>
                    <a:pt x="20" y="410"/>
                    <a:pt x="20" y="430"/>
                    <a:pt x="40" y="430"/>
                  </a:cubicBezTo>
                  <a:cubicBezTo>
                    <a:pt x="40" y="451"/>
                    <a:pt x="40" y="451"/>
                    <a:pt x="60" y="451"/>
                  </a:cubicBezTo>
                  <a:lnTo>
                    <a:pt x="81" y="471"/>
                  </a:lnTo>
                  <a:cubicBezTo>
                    <a:pt x="81" y="471"/>
                    <a:pt x="102" y="471"/>
                    <a:pt x="102" y="451"/>
                  </a:cubicBezTo>
                  <a:lnTo>
                    <a:pt x="102" y="430"/>
                  </a:lnTo>
                  <a:cubicBezTo>
                    <a:pt x="122" y="430"/>
                    <a:pt x="122" y="430"/>
                    <a:pt x="142" y="430"/>
                  </a:cubicBezTo>
                  <a:lnTo>
                    <a:pt x="142" y="410"/>
                  </a:lnTo>
                  <a:lnTo>
                    <a:pt x="163" y="410"/>
                  </a:lnTo>
                  <a:lnTo>
                    <a:pt x="163" y="430"/>
                  </a:lnTo>
                  <a:cubicBezTo>
                    <a:pt x="163" y="451"/>
                    <a:pt x="163" y="451"/>
                    <a:pt x="163" y="451"/>
                  </a:cubicBezTo>
                  <a:cubicBezTo>
                    <a:pt x="163" y="471"/>
                    <a:pt x="184" y="471"/>
                    <a:pt x="184" y="471"/>
                  </a:cubicBezTo>
                  <a:cubicBezTo>
                    <a:pt x="184" y="471"/>
                    <a:pt x="204" y="471"/>
                    <a:pt x="224" y="471"/>
                  </a:cubicBezTo>
                  <a:cubicBezTo>
                    <a:pt x="224" y="471"/>
                    <a:pt x="224" y="471"/>
                    <a:pt x="224" y="492"/>
                  </a:cubicBezTo>
                  <a:cubicBezTo>
                    <a:pt x="224" y="492"/>
                    <a:pt x="224" y="512"/>
                    <a:pt x="245" y="512"/>
                  </a:cubicBezTo>
                  <a:cubicBezTo>
                    <a:pt x="245" y="533"/>
                    <a:pt x="245" y="533"/>
                    <a:pt x="245" y="533"/>
                  </a:cubicBezTo>
                  <a:lnTo>
                    <a:pt x="266" y="533"/>
                  </a:lnTo>
                  <a:cubicBezTo>
                    <a:pt x="286" y="533"/>
                    <a:pt x="286" y="533"/>
                    <a:pt x="286" y="553"/>
                  </a:cubicBezTo>
                  <a:cubicBezTo>
                    <a:pt x="306" y="553"/>
                    <a:pt x="306" y="553"/>
                    <a:pt x="306" y="553"/>
                  </a:cubicBezTo>
                  <a:cubicBezTo>
                    <a:pt x="306" y="553"/>
                    <a:pt x="306" y="574"/>
                    <a:pt x="286" y="574"/>
                  </a:cubicBezTo>
                  <a:lnTo>
                    <a:pt x="286" y="574"/>
                  </a:lnTo>
                  <a:cubicBezTo>
                    <a:pt x="286" y="594"/>
                    <a:pt x="266" y="574"/>
                    <a:pt x="266" y="574"/>
                  </a:cubicBezTo>
                  <a:cubicBezTo>
                    <a:pt x="245" y="574"/>
                    <a:pt x="245" y="594"/>
                    <a:pt x="245" y="594"/>
                  </a:cubicBezTo>
                  <a:cubicBezTo>
                    <a:pt x="224" y="594"/>
                    <a:pt x="224" y="615"/>
                    <a:pt x="224" y="615"/>
                  </a:cubicBezTo>
                  <a:cubicBezTo>
                    <a:pt x="245" y="635"/>
                    <a:pt x="266" y="635"/>
                    <a:pt x="266" y="635"/>
                  </a:cubicBezTo>
                  <a:cubicBezTo>
                    <a:pt x="266" y="635"/>
                    <a:pt x="306" y="635"/>
                    <a:pt x="306" y="656"/>
                  </a:cubicBezTo>
                  <a:cubicBezTo>
                    <a:pt x="306" y="656"/>
                    <a:pt x="306" y="656"/>
                    <a:pt x="327" y="676"/>
                  </a:cubicBezTo>
                  <a:cubicBezTo>
                    <a:pt x="327" y="676"/>
                    <a:pt x="348" y="676"/>
                    <a:pt x="368" y="676"/>
                  </a:cubicBezTo>
                  <a:cubicBezTo>
                    <a:pt x="368" y="676"/>
                    <a:pt x="388" y="676"/>
                    <a:pt x="409" y="676"/>
                  </a:cubicBezTo>
                  <a:lnTo>
                    <a:pt x="430" y="676"/>
                  </a:lnTo>
                  <a:cubicBezTo>
                    <a:pt x="430" y="676"/>
                    <a:pt x="430" y="697"/>
                    <a:pt x="450" y="697"/>
                  </a:cubicBezTo>
                  <a:cubicBezTo>
                    <a:pt x="450" y="697"/>
                    <a:pt x="450" y="676"/>
                    <a:pt x="470" y="676"/>
                  </a:cubicBezTo>
                  <a:cubicBezTo>
                    <a:pt x="470" y="676"/>
                    <a:pt x="470" y="676"/>
                    <a:pt x="491" y="676"/>
                  </a:cubicBezTo>
                  <a:cubicBezTo>
                    <a:pt x="491" y="676"/>
                    <a:pt x="512" y="676"/>
                    <a:pt x="512" y="697"/>
                  </a:cubicBezTo>
                  <a:cubicBezTo>
                    <a:pt x="532" y="697"/>
                    <a:pt x="532" y="697"/>
                    <a:pt x="552" y="697"/>
                  </a:cubicBezTo>
                  <a:cubicBezTo>
                    <a:pt x="552" y="697"/>
                    <a:pt x="573" y="697"/>
                    <a:pt x="573" y="676"/>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182" name="Freeform 181">
              <a:extLst>
                <a:ext uri="{FF2B5EF4-FFF2-40B4-BE49-F238E27FC236}">
                  <a16:creationId xmlns:a16="http://schemas.microsoft.com/office/drawing/2014/main" id="{406BB6B3-8061-4CEC-97F3-04A797FA9DC7}"/>
                </a:ext>
              </a:extLst>
            </p:cNvPr>
            <p:cNvSpPr>
              <a:spLocks noChangeArrowheads="1"/>
            </p:cNvSpPr>
            <p:nvPr/>
          </p:nvSpPr>
          <p:spPr bwMode="auto">
            <a:xfrm>
              <a:off x="1643063" y="1676400"/>
              <a:ext cx="479425" cy="347663"/>
            </a:xfrm>
            <a:custGeom>
              <a:avLst/>
              <a:gdLst>
                <a:gd name="T0" fmla="*/ 348 w 1333"/>
                <a:gd name="T1" fmla="*/ 922 h 964"/>
                <a:gd name="T2" fmla="*/ 226 w 1333"/>
                <a:gd name="T3" fmla="*/ 943 h 964"/>
                <a:gd name="T4" fmla="*/ 123 w 1333"/>
                <a:gd name="T5" fmla="*/ 943 h 964"/>
                <a:gd name="T6" fmla="*/ 62 w 1333"/>
                <a:gd name="T7" fmla="*/ 922 h 964"/>
                <a:gd name="T8" fmla="*/ 144 w 1333"/>
                <a:gd name="T9" fmla="*/ 881 h 964"/>
                <a:gd name="T10" fmla="*/ 102 w 1333"/>
                <a:gd name="T11" fmla="*/ 840 h 964"/>
                <a:gd name="T12" fmla="*/ 41 w 1333"/>
                <a:gd name="T13" fmla="*/ 901 h 964"/>
                <a:gd name="T14" fmla="*/ 20 w 1333"/>
                <a:gd name="T15" fmla="*/ 840 h 964"/>
                <a:gd name="T16" fmla="*/ 123 w 1333"/>
                <a:gd name="T17" fmla="*/ 799 h 964"/>
                <a:gd name="T18" fmla="*/ 205 w 1333"/>
                <a:gd name="T19" fmla="*/ 779 h 964"/>
                <a:gd name="T20" fmla="*/ 102 w 1333"/>
                <a:gd name="T21" fmla="*/ 737 h 964"/>
                <a:gd name="T22" fmla="*/ 144 w 1333"/>
                <a:gd name="T23" fmla="*/ 717 h 964"/>
                <a:gd name="T24" fmla="*/ 144 w 1333"/>
                <a:gd name="T25" fmla="*/ 676 h 964"/>
                <a:gd name="T26" fmla="*/ 144 w 1333"/>
                <a:gd name="T27" fmla="*/ 635 h 964"/>
                <a:gd name="T28" fmla="*/ 226 w 1333"/>
                <a:gd name="T29" fmla="*/ 635 h 964"/>
                <a:gd name="T30" fmla="*/ 184 w 1333"/>
                <a:gd name="T31" fmla="*/ 594 h 964"/>
                <a:gd name="T32" fmla="*/ 164 w 1333"/>
                <a:gd name="T33" fmla="*/ 553 h 964"/>
                <a:gd name="T34" fmla="*/ 226 w 1333"/>
                <a:gd name="T35" fmla="*/ 512 h 964"/>
                <a:gd name="T36" fmla="*/ 287 w 1333"/>
                <a:gd name="T37" fmla="*/ 451 h 964"/>
                <a:gd name="T38" fmla="*/ 348 w 1333"/>
                <a:gd name="T39" fmla="*/ 430 h 964"/>
                <a:gd name="T40" fmla="*/ 451 w 1333"/>
                <a:gd name="T41" fmla="*/ 328 h 964"/>
                <a:gd name="T42" fmla="*/ 554 w 1333"/>
                <a:gd name="T43" fmla="*/ 246 h 964"/>
                <a:gd name="T44" fmla="*/ 594 w 1333"/>
                <a:gd name="T45" fmla="*/ 267 h 964"/>
                <a:gd name="T46" fmla="*/ 635 w 1333"/>
                <a:gd name="T47" fmla="*/ 185 h 964"/>
                <a:gd name="T48" fmla="*/ 738 w 1333"/>
                <a:gd name="T49" fmla="*/ 225 h 964"/>
                <a:gd name="T50" fmla="*/ 881 w 1333"/>
                <a:gd name="T51" fmla="*/ 164 h 964"/>
                <a:gd name="T52" fmla="*/ 1004 w 1333"/>
                <a:gd name="T53" fmla="*/ 164 h 964"/>
                <a:gd name="T54" fmla="*/ 1045 w 1333"/>
                <a:gd name="T55" fmla="*/ 82 h 964"/>
                <a:gd name="T56" fmla="*/ 1148 w 1333"/>
                <a:gd name="T57" fmla="*/ 21 h 964"/>
                <a:gd name="T58" fmla="*/ 1312 w 1333"/>
                <a:gd name="T59" fmla="*/ 41 h 964"/>
                <a:gd name="T60" fmla="*/ 1291 w 1333"/>
                <a:gd name="T61" fmla="*/ 164 h 964"/>
                <a:gd name="T62" fmla="*/ 1066 w 1333"/>
                <a:gd name="T63" fmla="*/ 287 h 964"/>
                <a:gd name="T64" fmla="*/ 922 w 1333"/>
                <a:gd name="T65" fmla="*/ 328 h 964"/>
                <a:gd name="T66" fmla="*/ 840 w 1333"/>
                <a:gd name="T67" fmla="*/ 389 h 964"/>
                <a:gd name="T68" fmla="*/ 738 w 1333"/>
                <a:gd name="T69" fmla="*/ 430 h 964"/>
                <a:gd name="T70" fmla="*/ 676 w 1333"/>
                <a:gd name="T71" fmla="*/ 512 h 964"/>
                <a:gd name="T72" fmla="*/ 574 w 1333"/>
                <a:gd name="T73" fmla="*/ 533 h 964"/>
                <a:gd name="T74" fmla="*/ 635 w 1333"/>
                <a:gd name="T75" fmla="*/ 553 h 964"/>
                <a:gd name="T76" fmla="*/ 574 w 1333"/>
                <a:gd name="T77" fmla="*/ 615 h 964"/>
                <a:gd name="T78" fmla="*/ 512 w 1333"/>
                <a:gd name="T79" fmla="*/ 635 h 964"/>
                <a:gd name="T80" fmla="*/ 472 w 1333"/>
                <a:gd name="T81" fmla="*/ 655 h 964"/>
                <a:gd name="T82" fmla="*/ 472 w 1333"/>
                <a:gd name="T83" fmla="*/ 697 h 964"/>
                <a:gd name="T84" fmla="*/ 430 w 1333"/>
                <a:gd name="T85" fmla="*/ 799 h 964"/>
                <a:gd name="T86" fmla="*/ 390 w 1333"/>
                <a:gd name="T87" fmla="*/ 779 h 964"/>
                <a:gd name="T88" fmla="*/ 369 w 1333"/>
                <a:gd name="T89" fmla="*/ 881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33" h="964">
                  <a:moveTo>
                    <a:pt x="328" y="901"/>
                  </a:moveTo>
                  <a:lnTo>
                    <a:pt x="328" y="901"/>
                  </a:lnTo>
                  <a:lnTo>
                    <a:pt x="348" y="922"/>
                  </a:lnTo>
                  <a:cubicBezTo>
                    <a:pt x="348" y="943"/>
                    <a:pt x="328" y="963"/>
                    <a:pt x="328" y="963"/>
                  </a:cubicBezTo>
                  <a:cubicBezTo>
                    <a:pt x="308" y="963"/>
                    <a:pt x="287" y="963"/>
                    <a:pt x="287" y="963"/>
                  </a:cubicBezTo>
                  <a:cubicBezTo>
                    <a:pt x="266" y="963"/>
                    <a:pt x="246" y="943"/>
                    <a:pt x="226" y="943"/>
                  </a:cubicBezTo>
                  <a:cubicBezTo>
                    <a:pt x="226" y="943"/>
                    <a:pt x="205" y="943"/>
                    <a:pt x="184" y="943"/>
                  </a:cubicBezTo>
                  <a:lnTo>
                    <a:pt x="164" y="943"/>
                  </a:lnTo>
                  <a:cubicBezTo>
                    <a:pt x="144" y="943"/>
                    <a:pt x="123" y="943"/>
                    <a:pt x="123" y="943"/>
                  </a:cubicBezTo>
                  <a:cubicBezTo>
                    <a:pt x="102" y="943"/>
                    <a:pt x="82" y="943"/>
                    <a:pt x="62" y="943"/>
                  </a:cubicBezTo>
                  <a:cubicBezTo>
                    <a:pt x="62" y="943"/>
                    <a:pt x="62" y="943"/>
                    <a:pt x="41" y="943"/>
                  </a:cubicBezTo>
                  <a:cubicBezTo>
                    <a:pt x="41" y="922"/>
                    <a:pt x="41" y="922"/>
                    <a:pt x="62" y="922"/>
                  </a:cubicBezTo>
                  <a:cubicBezTo>
                    <a:pt x="62" y="901"/>
                    <a:pt x="62" y="901"/>
                    <a:pt x="62" y="901"/>
                  </a:cubicBezTo>
                  <a:cubicBezTo>
                    <a:pt x="82" y="901"/>
                    <a:pt x="82" y="881"/>
                    <a:pt x="102" y="881"/>
                  </a:cubicBezTo>
                  <a:lnTo>
                    <a:pt x="144" y="881"/>
                  </a:lnTo>
                  <a:lnTo>
                    <a:pt x="144" y="861"/>
                  </a:lnTo>
                  <a:lnTo>
                    <a:pt x="123" y="840"/>
                  </a:lnTo>
                  <a:lnTo>
                    <a:pt x="102" y="840"/>
                  </a:lnTo>
                  <a:cubicBezTo>
                    <a:pt x="102" y="861"/>
                    <a:pt x="82" y="861"/>
                    <a:pt x="62" y="861"/>
                  </a:cubicBezTo>
                  <a:cubicBezTo>
                    <a:pt x="62" y="881"/>
                    <a:pt x="41" y="881"/>
                    <a:pt x="41" y="881"/>
                  </a:cubicBezTo>
                  <a:lnTo>
                    <a:pt x="41" y="901"/>
                  </a:lnTo>
                  <a:cubicBezTo>
                    <a:pt x="20" y="901"/>
                    <a:pt x="20" y="901"/>
                    <a:pt x="20" y="901"/>
                  </a:cubicBezTo>
                  <a:cubicBezTo>
                    <a:pt x="0" y="881"/>
                    <a:pt x="0" y="881"/>
                    <a:pt x="0" y="861"/>
                  </a:cubicBezTo>
                  <a:lnTo>
                    <a:pt x="20" y="840"/>
                  </a:lnTo>
                  <a:cubicBezTo>
                    <a:pt x="41" y="819"/>
                    <a:pt x="41" y="819"/>
                    <a:pt x="62" y="819"/>
                  </a:cubicBezTo>
                  <a:cubicBezTo>
                    <a:pt x="62" y="799"/>
                    <a:pt x="82" y="799"/>
                    <a:pt x="82" y="799"/>
                  </a:cubicBezTo>
                  <a:cubicBezTo>
                    <a:pt x="102" y="799"/>
                    <a:pt x="102" y="799"/>
                    <a:pt x="123" y="799"/>
                  </a:cubicBezTo>
                  <a:cubicBezTo>
                    <a:pt x="123" y="799"/>
                    <a:pt x="144" y="799"/>
                    <a:pt x="164" y="799"/>
                  </a:cubicBezTo>
                  <a:lnTo>
                    <a:pt x="184" y="799"/>
                  </a:lnTo>
                  <a:cubicBezTo>
                    <a:pt x="184" y="799"/>
                    <a:pt x="205" y="799"/>
                    <a:pt x="205" y="779"/>
                  </a:cubicBezTo>
                  <a:cubicBezTo>
                    <a:pt x="184" y="779"/>
                    <a:pt x="184" y="779"/>
                    <a:pt x="164" y="779"/>
                  </a:cubicBezTo>
                  <a:lnTo>
                    <a:pt x="144" y="758"/>
                  </a:lnTo>
                  <a:cubicBezTo>
                    <a:pt x="144" y="737"/>
                    <a:pt x="102" y="758"/>
                    <a:pt x="102" y="737"/>
                  </a:cubicBezTo>
                  <a:lnTo>
                    <a:pt x="102" y="717"/>
                  </a:lnTo>
                  <a:cubicBezTo>
                    <a:pt x="102" y="717"/>
                    <a:pt x="102" y="717"/>
                    <a:pt x="123" y="717"/>
                  </a:cubicBezTo>
                  <a:cubicBezTo>
                    <a:pt x="123" y="697"/>
                    <a:pt x="123" y="717"/>
                    <a:pt x="144" y="717"/>
                  </a:cubicBezTo>
                  <a:lnTo>
                    <a:pt x="164" y="717"/>
                  </a:lnTo>
                  <a:cubicBezTo>
                    <a:pt x="164" y="717"/>
                    <a:pt x="164" y="717"/>
                    <a:pt x="164" y="697"/>
                  </a:cubicBezTo>
                  <a:cubicBezTo>
                    <a:pt x="164" y="697"/>
                    <a:pt x="144" y="697"/>
                    <a:pt x="144" y="676"/>
                  </a:cubicBezTo>
                  <a:lnTo>
                    <a:pt x="123" y="676"/>
                  </a:lnTo>
                  <a:lnTo>
                    <a:pt x="123" y="655"/>
                  </a:lnTo>
                  <a:cubicBezTo>
                    <a:pt x="123" y="655"/>
                    <a:pt x="123" y="635"/>
                    <a:pt x="144" y="635"/>
                  </a:cubicBezTo>
                  <a:cubicBezTo>
                    <a:pt x="144" y="635"/>
                    <a:pt x="164" y="635"/>
                    <a:pt x="184" y="635"/>
                  </a:cubicBezTo>
                  <a:lnTo>
                    <a:pt x="205" y="635"/>
                  </a:lnTo>
                  <a:lnTo>
                    <a:pt x="226" y="635"/>
                  </a:lnTo>
                  <a:lnTo>
                    <a:pt x="226" y="615"/>
                  </a:lnTo>
                  <a:lnTo>
                    <a:pt x="205" y="615"/>
                  </a:lnTo>
                  <a:cubicBezTo>
                    <a:pt x="205" y="615"/>
                    <a:pt x="184" y="615"/>
                    <a:pt x="184" y="594"/>
                  </a:cubicBezTo>
                  <a:cubicBezTo>
                    <a:pt x="184" y="594"/>
                    <a:pt x="184" y="594"/>
                    <a:pt x="184" y="573"/>
                  </a:cubicBezTo>
                  <a:cubicBezTo>
                    <a:pt x="184" y="573"/>
                    <a:pt x="184" y="573"/>
                    <a:pt x="184" y="553"/>
                  </a:cubicBezTo>
                  <a:lnTo>
                    <a:pt x="164" y="553"/>
                  </a:lnTo>
                  <a:cubicBezTo>
                    <a:pt x="164" y="553"/>
                    <a:pt x="164" y="533"/>
                    <a:pt x="184" y="512"/>
                  </a:cubicBezTo>
                  <a:cubicBezTo>
                    <a:pt x="184" y="512"/>
                    <a:pt x="184" y="512"/>
                    <a:pt x="205" y="512"/>
                  </a:cubicBezTo>
                  <a:lnTo>
                    <a:pt x="226" y="512"/>
                  </a:lnTo>
                  <a:cubicBezTo>
                    <a:pt x="226" y="491"/>
                    <a:pt x="226" y="471"/>
                    <a:pt x="246" y="471"/>
                  </a:cubicBezTo>
                  <a:cubicBezTo>
                    <a:pt x="246" y="471"/>
                    <a:pt x="266" y="471"/>
                    <a:pt x="266" y="451"/>
                  </a:cubicBezTo>
                  <a:lnTo>
                    <a:pt x="287" y="451"/>
                  </a:lnTo>
                  <a:cubicBezTo>
                    <a:pt x="287" y="451"/>
                    <a:pt x="287" y="471"/>
                    <a:pt x="308" y="471"/>
                  </a:cubicBezTo>
                  <a:lnTo>
                    <a:pt x="328" y="471"/>
                  </a:lnTo>
                  <a:cubicBezTo>
                    <a:pt x="328" y="471"/>
                    <a:pt x="348" y="451"/>
                    <a:pt x="348" y="430"/>
                  </a:cubicBezTo>
                  <a:cubicBezTo>
                    <a:pt x="348" y="409"/>
                    <a:pt x="348" y="389"/>
                    <a:pt x="369" y="369"/>
                  </a:cubicBezTo>
                  <a:cubicBezTo>
                    <a:pt x="369" y="369"/>
                    <a:pt x="390" y="369"/>
                    <a:pt x="390" y="349"/>
                  </a:cubicBezTo>
                  <a:cubicBezTo>
                    <a:pt x="410" y="349"/>
                    <a:pt x="451" y="349"/>
                    <a:pt x="451" y="328"/>
                  </a:cubicBezTo>
                  <a:cubicBezTo>
                    <a:pt x="472" y="328"/>
                    <a:pt x="492" y="307"/>
                    <a:pt x="492" y="307"/>
                  </a:cubicBezTo>
                  <a:cubicBezTo>
                    <a:pt x="512" y="287"/>
                    <a:pt x="512" y="267"/>
                    <a:pt x="512" y="267"/>
                  </a:cubicBezTo>
                  <a:cubicBezTo>
                    <a:pt x="533" y="267"/>
                    <a:pt x="533" y="246"/>
                    <a:pt x="554" y="246"/>
                  </a:cubicBezTo>
                  <a:lnTo>
                    <a:pt x="554" y="225"/>
                  </a:lnTo>
                  <a:cubicBezTo>
                    <a:pt x="574" y="246"/>
                    <a:pt x="554" y="246"/>
                    <a:pt x="574" y="267"/>
                  </a:cubicBezTo>
                  <a:cubicBezTo>
                    <a:pt x="574" y="267"/>
                    <a:pt x="574" y="267"/>
                    <a:pt x="594" y="267"/>
                  </a:cubicBezTo>
                  <a:lnTo>
                    <a:pt x="594" y="267"/>
                  </a:lnTo>
                  <a:cubicBezTo>
                    <a:pt x="615" y="246"/>
                    <a:pt x="615" y="225"/>
                    <a:pt x="615" y="225"/>
                  </a:cubicBezTo>
                  <a:cubicBezTo>
                    <a:pt x="615" y="205"/>
                    <a:pt x="635" y="205"/>
                    <a:pt x="635" y="185"/>
                  </a:cubicBezTo>
                  <a:cubicBezTo>
                    <a:pt x="635" y="185"/>
                    <a:pt x="656" y="185"/>
                    <a:pt x="676" y="185"/>
                  </a:cubicBezTo>
                  <a:cubicBezTo>
                    <a:pt x="676" y="185"/>
                    <a:pt x="676" y="205"/>
                    <a:pt x="697" y="205"/>
                  </a:cubicBezTo>
                  <a:cubicBezTo>
                    <a:pt x="697" y="225"/>
                    <a:pt x="717" y="225"/>
                    <a:pt x="738" y="225"/>
                  </a:cubicBezTo>
                  <a:cubicBezTo>
                    <a:pt x="738" y="225"/>
                    <a:pt x="758" y="205"/>
                    <a:pt x="779" y="205"/>
                  </a:cubicBezTo>
                  <a:cubicBezTo>
                    <a:pt x="779" y="205"/>
                    <a:pt x="820" y="205"/>
                    <a:pt x="840" y="205"/>
                  </a:cubicBezTo>
                  <a:cubicBezTo>
                    <a:pt x="840" y="185"/>
                    <a:pt x="881" y="185"/>
                    <a:pt x="881" y="164"/>
                  </a:cubicBezTo>
                  <a:cubicBezTo>
                    <a:pt x="902" y="164"/>
                    <a:pt x="902" y="164"/>
                    <a:pt x="922" y="164"/>
                  </a:cubicBezTo>
                  <a:cubicBezTo>
                    <a:pt x="922" y="164"/>
                    <a:pt x="942" y="164"/>
                    <a:pt x="963" y="164"/>
                  </a:cubicBezTo>
                  <a:cubicBezTo>
                    <a:pt x="963" y="164"/>
                    <a:pt x="984" y="164"/>
                    <a:pt x="1004" y="164"/>
                  </a:cubicBezTo>
                  <a:cubicBezTo>
                    <a:pt x="1004" y="143"/>
                    <a:pt x="1025" y="143"/>
                    <a:pt x="1045" y="143"/>
                  </a:cubicBezTo>
                  <a:cubicBezTo>
                    <a:pt x="1045" y="143"/>
                    <a:pt x="1045" y="123"/>
                    <a:pt x="1066" y="123"/>
                  </a:cubicBezTo>
                  <a:cubicBezTo>
                    <a:pt x="1066" y="123"/>
                    <a:pt x="1045" y="103"/>
                    <a:pt x="1045" y="82"/>
                  </a:cubicBezTo>
                  <a:cubicBezTo>
                    <a:pt x="1045" y="82"/>
                    <a:pt x="1045" y="61"/>
                    <a:pt x="1066" y="61"/>
                  </a:cubicBezTo>
                  <a:cubicBezTo>
                    <a:pt x="1066" y="61"/>
                    <a:pt x="1086" y="41"/>
                    <a:pt x="1107" y="41"/>
                  </a:cubicBezTo>
                  <a:lnTo>
                    <a:pt x="1148" y="21"/>
                  </a:lnTo>
                  <a:cubicBezTo>
                    <a:pt x="1168" y="21"/>
                    <a:pt x="1189" y="21"/>
                    <a:pt x="1189" y="0"/>
                  </a:cubicBezTo>
                  <a:cubicBezTo>
                    <a:pt x="1209" y="0"/>
                    <a:pt x="1230" y="21"/>
                    <a:pt x="1250" y="21"/>
                  </a:cubicBezTo>
                  <a:cubicBezTo>
                    <a:pt x="1271" y="21"/>
                    <a:pt x="1291" y="41"/>
                    <a:pt x="1312" y="41"/>
                  </a:cubicBezTo>
                  <a:cubicBezTo>
                    <a:pt x="1312" y="41"/>
                    <a:pt x="1312" y="61"/>
                    <a:pt x="1332" y="82"/>
                  </a:cubicBezTo>
                  <a:lnTo>
                    <a:pt x="1332" y="103"/>
                  </a:lnTo>
                  <a:cubicBezTo>
                    <a:pt x="1312" y="123"/>
                    <a:pt x="1312" y="164"/>
                    <a:pt x="1291" y="164"/>
                  </a:cubicBezTo>
                  <a:cubicBezTo>
                    <a:pt x="1291" y="185"/>
                    <a:pt x="1250" y="205"/>
                    <a:pt x="1230" y="205"/>
                  </a:cubicBezTo>
                  <a:cubicBezTo>
                    <a:pt x="1209" y="225"/>
                    <a:pt x="1189" y="246"/>
                    <a:pt x="1168" y="246"/>
                  </a:cubicBezTo>
                  <a:cubicBezTo>
                    <a:pt x="1148" y="267"/>
                    <a:pt x="1086" y="287"/>
                    <a:pt x="1066" y="287"/>
                  </a:cubicBezTo>
                  <a:cubicBezTo>
                    <a:pt x="1045" y="287"/>
                    <a:pt x="1004" y="287"/>
                    <a:pt x="984" y="307"/>
                  </a:cubicBezTo>
                  <a:cubicBezTo>
                    <a:pt x="984" y="307"/>
                    <a:pt x="984" y="328"/>
                    <a:pt x="963" y="328"/>
                  </a:cubicBezTo>
                  <a:cubicBezTo>
                    <a:pt x="963" y="328"/>
                    <a:pt x="942" y="328"/>
                    <a:pt x="922" y="328"/>
                  </a:cubicBezTo>
                  <a:cubicBezTo>
                    <a:pt x="902" y="349"/>
                    <a:pt x="881" y="349"/>
                    <a:pt x="881" y="349"/>
                  </a:cubicBezTo>
                  <a:lnTo>
                    <a:pt x="861" y="369"/>
                  </a:lnTo>
                  <a:lnTo>
                    <a:pt x="840" y="389"/>
                  </a:lnTo>
                  <a:cubicBezTo>
                    <a:pt x="840" y="409"/>
                    <a:pt x="820" y="409"/>
                    <a:pt x="820" y="409"/>
                  </a:cubicBezTo>
                  <a:cubicBezTo>
                    <a:pt x="799" y="409"/>
                    <a:pt x="779" y="430"/>
                    <a:pt x="779" y="430"/>
                  </a:cubicBezTo>
                  <a:cubicBezTo>
                    <a:pt x="758" y="430"/>
                    <a:pt x="758" y="430"/>
                    <a:pt x="738" y="430"/>
                  </a:cubicBezTo>
                  <a:cubicBezTo>
                    <a:pt x="738" y="430"/>
                    <a:pt x="717" y="430"/>
                    <a:pt x="717" y="451"/>
                  </a:cubicBezTo>
                  <a:cubicBezTo>
                    <a:pt x="697" y="451"/>
                    <a:pt x="697" y="471"/>
                    <a:pt x="697" y="471"/>
                  </a:cubicBezTo>
                  <a:cubicBezTo>
                    <a:pt x="697" y="491"/>
                    <a:pt x="676" y="512"/>
                    <a:pt x="676" y="512"/>
                  </a:cubicBezTo>
                  <a:cubicBezTo>
                    <a:pt x="656" y="512"/>
                    <a:pt x="635" y="512"/>
                    <a:pt x="635" y="512"/>
                  </a:cubicBezTo>
                  <a:cubicBezTo>
                    <a:pt x="615" y="512"/>
                    <a:pt x="594" y="512"/>
                    <a:pt x="594" y="512"/>
                  </a:cubicBezTo>
                  <a:lnTo>
                    <a:pt x="574" y="533"/>
                  </a:lnTo>
                  <a:lnTo>
                    <a:pt x="594" y="553"/>
                  </a:lnTo>
                  <a:cubicBezTo>
                    <a:pt x="594" y="553"/>
                    <a:pt x="594" y="553"/>
                    <a:pt x="615" y="553"/>
                  </a:cubicBezTo>
                  <a:lnTo>
                    <a:pt x="635" y="553"/>
                  </a:lnTo>
                  <a:cubicBezTo>
                    <a:pt x="635" y="553"/>
                    <a:pt x="635" y="553"/>
                    <a:pt x="635" y="573"/>
                  </a:cubicBezTo>
                  <a:lnTo>
                    <a:pt x="615" y="594"/>
                  </a:lnTo>
                  <a:cubicBezTo>
                    <a:pt x="594" y="594"/>
                    <a:pt x="594" y="615"/>
                    <a:pt x="574" y="615"/>
                  </a:cubicBezTo>
                  <a:cubicBezTo>
                    <a:pt x="574" y="615"/>
                    <a:pt x="554" y="635"/>
                    <a:pt x="533" y="635"/>
                  </a:cubicBezTo>
                  <a:cubicBezTo>
                    <a:pt x="533" y="635"/>
                    <a:pt x="533" y="615"/>
                    <a:pt x="512" y="615"/>
                  </a:cubicBezTo>
                  <a:lnTo>
                    <a:pt x="512" y="635"/>
                  </a:lnTo>
                  <a:lnTo>
                    <a:pt x="512" y="655"/>
                  </a:lnTo>
                  <a:lnTo>
                    <a:pt x="492" y="655"/>
                  </a:lnTo>
                  <a:lnTo>
                    <a:pt x="472" y="655"/>
                  </a:lnTo>
                  <a:lnTo>
                    <a:pt x="451" y="655"/>
                  </a:lnTo>
                  <a:cubicBezTo>
                    <a:pt x="451" y="676"/>
                    <a:pt x="430" y="697"/>
                    <a:pt x="430" y="697"/>
                  </a:cubicBezTo>
                  <a:cubicBezTo>
                    <a:pt x="451" y="697"/>
                    <a:pt x="472" y="697"/>
                    <a:pt x="472" y="697"/>
                  </a:cubicBezTo>
                  <a:lnTo>
                    <a:pt x="472" y="717"/>
                  </a:lnTo>
                  <a:cubicBezTo>
                    <a:pt x="472" y="737"/>
                    <a:pt x="472" y="758"/>
                    <a:pt x="451" y="758"/>
                  </a:cubicBezTo>
                  <a:cubicBezTo>
                    <a:pt x="451" y="779"/>
                    <a:pt x="451" y="779"/>
                    <a:pt x="430" y="799"/>
                  </a:cubicBezTo>
                  <a:lnTo>
                    <a:pt x="430" y="819"/>
                  </a:lnTo>
                  <a:cubicBezTo>
                    <a:pt x="410" y="819"/>
                    <a:pt x="410" y="799"/>
                    <a:pt x="410" y="799"/>
                  </a:cubicBezTo>
                  <a:cubicBezTo>
                    <a:pt x="410" y="799"/>
                    <a:pt x="410" y="779"/>
                    <a:pt x="390" y="779"/>
                  </a:cubicBezTo>
                  <a:lnTo>
                    <a:pt x="390" y="799"/>
                  </a:lnTo>
                  <a:cubicBezTo>
                    <a:pt x="369" y="819"/>
                    <a:pt x="390" y="840"/>
                    <a:pt x="369" y="840"/>
                  </a:cubicBezTo>
                  <a:cubicBezTo>
                    <a:pt x="369" y="861"/>
                    <a:pt x="369" y="861"/>
                    <a:pt x="369" y="881"/>
                  </a:cubicBezTo>
                  <a:cubicBezTo>
                    <a:pt x="348" y="881"/>
                    <a:pt x="348" y="881"/>
                    <a:pt x="348" y="881"/>
                  </a:cubicBezTo>
                  <a:lnTo>
                    <a:pt x="328" y="901"/>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183" name="Freeform 182">
              <a:extLst>
                <a:ext uri="{FF2B5EF4-FFF2-40B4-BE49-F238E27FC236}">
                  <a16:creationId xmlns:a16="http://schemas.microsoft.com/office/drawing/2014/main" id="{8DAD617D-57B3-4469-BF54-19FB886E97E6}"/>
                </a:ext>
              </a:extLst>
            </p:cNvPr>
            <p:cNvSpPr>
              <a:spLocks noChangeArrowheads="1"/>
            </p:cNvSpPr>
            <p:nvPr/>
          </p:nvSpPr>
          <p:spPr bwMode="auto">
            <a:xfrm>
              <a:off x="2286000" y="1411288"/>
              <a:ext cx="22225" cy="15875"/>
            </a:xfrm>
            <a:custGeom>
              <a:avLst/>
              <a:gdLst>
                <a:gd name="T0" fmla="*/ 62 w 63"/>
                <a:gd name="T1" fmla="*/ 21 h 42"/>
                <a:gd name="T2" fmla="*/ 62 w 63"/>
                <a:gd name="T3" fmla="*/ 21 h 42"/>
                <a:gd name="T4" fmla="*/ 41 w 63"/>
                <a:gd name="T5" fmla="*/ 41 h 42"/>
                <a:gd name="T6" fmla="*/ 0 w 63"/>
                <a:gd name="T7" fmla="*/ 41 h 42"/>
                <a:gd name="T8" fmla="*/ 0 w 63"/>
                <a:gd name="T9" fmla="*/ 21 h 42"/>
                <a:gd name="T10" fmla="*/ 20 w 63"/>
                <a:gd name="T11" fmla="*/ 0 h 42"/>
                <a:gd name="T12" fmla="*/ 41 w 63"/>
                <a:gd name="T13" fmla="*/ 0 h 42"/>
                <a:gd name="T14" fmla="*/ 62 w 63"/>
                <a:gd name="T15" fmla="*/ 2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42">
                  <a:moveTo>
                    <a:pt x="62" y="21"/>
                  </a:moveTo>
                  <a:lnTo>
                    <a:pt x="62" y="21"/>
                  </a:lnTo>
                  <a:cubicBezTo>
                    <a:pt x="62" y="41"/>
                    <a:pt x="41" y="41"/>
                    <a:pt x="41" y="41"/>
                  </a:cubicBezTo>
                  <a:cubicBezTo>
                    <a:pt x="20" y="41"/>
                    <a:pt x="0" y="41"/>
                    <a:pt x="0" y="41"/>
                  </a:cubicBezTo>
                  <a:lnTo>
                    <a:pt x="0" y="21"/>
                  </a:lnTo>
                  <a:cubicBezTo>
                    <a:pt x="0" y="21"/>
                    <a:pt x="0" y="0"/>
                    <a:pt x="20" y="0"/>
                  </a:cubicBezTo>
                  <a:lnTo>
                    <a:pt x="41" y="0"/>
                  </a:lnTo>
                  <a:cubicBezTo>
                    <a:pt x="62" y="0"/>
                    <a:pt x="62" y="21"/>
                    <a:pt x="62" y="2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184" name="Freeform 183">
              <a:extLst>
                <a:ext uri="{FF2B5EF4-FFF2-40B4-BE49-F238E27FC236}">
                  <a16:creationId xmlns:a16="http://schemas.microsoft.com/office/drawing/2014/main" id="{294B29B9-6A32-45C7-9B72-CA7CC4599833}"/>
                </a:ext>
              </a:extLst>
            </p:cNvPr>
            <p:cNvSpPr>
              <a:spLocks noChangeArrowheads="1"/>
            </p:cNvSpPr>
            <p:nvPr/>
          </p:nvSpPr>
          <p:spPr bwMode="auto">
            <a:xfrm>
              <a:off x="2336800" y="1293813"/>
              <a:ext cx="30163" cy="22225"/>
            </a:xfrm>
            <a:custGeom>
              <a:avLst/>
              <a:gdLst>
                <a:gd name="T0" fmla="*/ 61 w 83"/>
                <a:gd name="T1" fmla="*/ 62 h 63"/>
                <a:gd name="T2" fmla="*/ 61 w 83"/>
                <a:gd name="T3" fmla="*/ 62 h 63"/>
                <a:gd name="T4" fmla="*/ 20 w 83"/>
                <a:gd name="T5" fmla="*/ 42 h 63"/>
                <a:gd name="T6" fmla="*/ 0 w 83"/>
                <a:gd name="T7" fmla="*/ 21 h 63"/>
                <a:gd name="T8" fmla="*/ 40 w 83"/>
                <a:gd name="T9" fmla="*/ 0 h 63"/>
                <a:gd name="T10" fmla="*/ 61 w 83"/>
                <a:gd name="T11" fmla="*/ 0 h 63"/>
                <a:gd name="T12" fmla="*/ 82 w 83"/>
                <a:gd name="T13" fmla="*/ 21 h 63"/>
                <a:gd name="T14" fmla="*/ 61 w 83"/>
                <a:gd name="T15" fmla="*/ 62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63">
                  <a:moveTo>
                    <a:pt x="61" y="62"/>
                  </a:moveTo>
                  <a:lnTo>
                    <a:pt x="61" y="62"/>
                  </a:lnTo>
                  <a:cubicBezTo>
                    <a:pt x="61" y="62"/>
                    <a:pt x="40" y="62"/>
                    <a:pt x="20" y="42"/>
                  </a:cubicBezTo>
                  <a:lnTo>
                    <a:pt x="0" y="21"/>
                  </a:lnTo>
                  <a:cubicBezTo>
                    <a:pt x="20" y="21"/>
                    <a:pt x="20" y="0"/>
                    <a:pt x="40" y="0"/>
                  </a:cubicBezTo>
                  <a:lnTo>
                    <a:pt x="61" y="0"/>
                  </a:lnTo>
                  <a:lnTo>
                    <a:pt x="82" y="21"/>
                  </a:lnTo>
                  <a:cubicBezTo>
                    <a:pt x="82" y="42"/>
                    <a:pt x="61" y="42"/>
                    <a:pt x="61" y="62"/>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185" name="Freeform 184">
              <a:extLst>
                <a:ext uri="{FF2B5EF4-FFF2-40B4-BE49-F238E27FC236}">
                  <a16:creationId xmlns:a16="http://schemas.microsoft.com/office/drawing/2014/main" id="{E0B4C552-8DFA-4534-82CE-F0E797F606F1}"/>
                </a:ext>
              </a:extLst>
            </p:cNvPr>
            <p:cNvSpPr>
              <a:spLocks noChangeArrowheads="1"/>
            </p:cNvSpPr>
            <p:nvPr/>
          </p:nvSpPr>
          <p:spPr bwMode="auto">
            <a:xfrm>
              <a:off x="1319213" y="1308100"/>
              <a:ext cx="104775" cy="52388"/>
            </a:xfrm>
            <a:custGeom>
              <a:avLst/>
              <a:gdLst>
                <a:gd name="T0" fmla="*/ 164 w 289"/>
                <a:gd name="T1" fmla="*/ 102 h 144"/>
                <a:gd name="T2" fmla="*/ 164 w 289"/>
                <a:gd name="T3" fmla="*/ 102 h 144"/>
                <a:gd name="T4" fmla="*/ 164 w 289"/>
                <a:gd name="T5" fmla="*/ 102 h 144"/>
                <a:gd name="T6" fmla="*/ 185 w 289"/>
                <a:gd name="T7" fmla="*/ 81 h 144"/>
                <a:gd name="T8" fmla="*/ 226 w 289"/>
                <a:gd name="T9" fmla="*/ 81 h 144"/>
                <a:gd name="T10" fmla="*/ 267 w 289"/>
                <a:gd name="T11" fmla="*/ 102 h 144"/>
                <a:gd name="T12" fmla="*/ 288 w 289"/>
                <a:gd name="T13" fmla="*/ 102 h 144"/>
                <a:gd name="T14" fmla="*/ 267 w 289"/>
                <a:gd name="T15" fmla="*/ 61 h 144"/>
                <a:gd name="T16" fmla="*/ 246 w 289"/>
                <a:gd name="T17" fmla="*/ 61 h 144"/>
                <a:gd name="T18" fmla="*/ 226 w 289"/>
                <a:gd name="T19" fmla="*/ 40 h 144"/>
                <a:gd name="T20" fmla="*/ 226 w 289"/>
                <a:gd name="T21" fmla="*/ 20 h 144"/>
                <a:gd name="T22" fmla="*/ 206 w 289"/>
                <a:gd name="T23" fmla="*/ 0 h 144"/>
                <a:gd name="T24" fmla="*/ 185 w 289"/>
                <a:gd name="T25" fmla="*/ 20 h 144"/>
                <a:gd name="T26" fmla="*/ 144 w 289"/>
                <a:gd name="T27" fmla="*/ 61 h 144"/>
                <a:gd name="T28" fmla="*/ 124 w 289"/>
                <a:gd name="T29" fmla="*/ 81 h 144"/>
                <a:gd name="T30" fmla="*/ 62 w 289"/>
                <a:gd name="T31" fmla="*/ 81 h 144"/>
                <a:gd name="T32" fmla="*/ 21 w 289"/>
                <a:gd name="T33" fmla="*/ 61 h 144"/>
                <a:gd name="T34" fmla="*/ 0 w 289"/>
                <a:gd name="T35" fmla="*/ 81 h 144"/>
                <a:gd name="T36" fmla="*/ 0 w 289"/>
                <a:gd name="T37" fmla="*/ 102 h 144"/>
                <a:gd name="T38" fmla="*/ 42 w 289"/>
                <a:gd name="T39" fmla="*/ 122 h 144"/>
                <a:gd name="T40" fmla="*/ 62 w 289"/>
                <a:gd name="T41" fmla="*/ 122 h 144"/>
                <a:gd name="T42" fmla="*/ 62 w 289"/>
                <a:gd name="T43" fmla="*/ 143 h 144"/>
                <a:gd name="T44" fmla="*/ 82 w 289"/>
                <a:gd name="T45" fmla="*/ 143 h 144"/>
                <a:gd name="T46" fmla="*/ 124 w 289"/>
                <a:gd name="T47" fmla="*/ 143 h 144"/>
                <a:gd name="T48" fmla="*/ 124 w 289"/>
                <a:gd name="T49" fmla="*/ 122 h 144"/>
                <a:gd name="T50" fmla="*/ 164 w 289"/>
                <a:gd name="T51" fmla="*/ 10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89" h="144">
                  <a:moveTo>
                    <a:pt x="164" y="102"/>
                  </a:moveTo>
                  <a:lnTo>
                    <a:pt x="164" y="102"/>
                  </a:lnTo>
                  <a:lnTo>
                    <a:pt x="164" y="102"/>
                  </a:lnTo>
                  <a:cubicBezTo>
                    <a:pt x="185" y="81"/>
                    <a:pt x="185" y="81"/>
                    <a:pt x="185" y="81"/>
                  </a:cubicBezTo>
                  <a:cubicBezTo>
                    <a:pt x="206" y="81"/>
                    <a:pt x="226" y="81"/>
                    <a:pt x="226" y="81"/>
                  </a:cubicBezTo>
                  <a:cubicBezTo>
                    <a:pt x="226" y="81"/>
                    <a:pt x="246" y="102"/>
                    <a:pt x="267" y="102"/>
                  </a:cubicBezTo>
                  <a:lnTo>
                    <a:pt x="288" y="102"/>
                  </a:lnTo>
                  <a:cubicBezTo>
                    <a:pt x="288" y="102"/>
                    <a:pt x="288" y="81"/>
                    <a:pt x="267" y="61"/>
                  </a:cubicBezTo>
                  <a:cubicBezTo>
                    <a:pt x="267" y="61"/>
                    <a:pt x="267" y="61"/>
                    <a:pt x="246" y="61"/>
                  </a:cubicBezTo>
                  <a:cubicBezTo>
                    <a:pt x="246" y="40"/>
                    <a:pt x="246" y="40"/>
                    <a:pt x="226" y="40"/>
                  </a:cubicBezTo>
                  <a:lnTo>
                    <a:pt x="226" y="20"/>
                  </a:lnTo>
                  <a:lnTo>
                    <a:pt x="206" y="0"/>
                  </a:lnTo>
                  <a:cubicBezTo>
                    <a:pt x="185" y="0"/>
                    <a:pt x="185" y="20"/>
                    <a:pt x="185" y="20"/>
                  </a:cubicBezTo>
                  <a:cubicBezTo>
                    <a:pt x="185" y="40"/>
                    <a:pt x="164" y="61"/>
                    <a:pt x="144" y="61"/>
                  </a:cubicBezTo>
                  <a:lnTo>
                    <a:pt x="124" y="81"/>
                  </a:lnTo>
                  <a:cubicBezTo>
                    <a:pt x="103" y="81"/>
                    <a:pt x="62" y="81"/>
                    <a:pt x="62" y="81"/>
                  </a:cubicBezTo>
                  <a:cubicBezTo>
                    <a:pt x="42" y="81"/>
                    <a:pt x="21" y="61"/>
                    <a:pt x="21" y="61"/>
                  </a:cubicBezTo>
                  <a:cubicBezTo>
                    <a:pt x="0" y="61"/>
                    <a:pt x="0" y="81"/>
                    <a:pt x="0" y="81"/>
                  </a:cubicBezTo>
                  <a:lnTo>
                    <a:pt x="0" y="102"/>
                  </a:lnTo>
                  <a:cubicBezTo>
                    <a:pt x="0" y="122"/>
                    <a:pt x="21" y="122"/>
                    <a:pt x="42" y="122"/>
                  </a:cubicBezTo>
                  <a:cubicBezTo>
                    <a:pt x="42" y="122"/>
                    <a:pt x="62" y="102"/>
                    <a:pt x="62" y="122"/>
                  </a:cubicBezTo>
                  <a:cubicBezTo>
                    <a:pt x="62" y="122"/>
                    <a:pt x="62" y="122"/>
                    <a:pt x="62" y="143"/>
                  </a:cubicBezTo>
                  <a:lnTo>
                    <a:pt x="82" y="143"/>
                  </a:lnTo>
                  <a:cubicBezTo>
                    <a:pt x="103" y="143"/>
                    <a:pt x="124" y="143"/>
                    <a:pt x="124" y="143"/>
                  </a:cubicBezTo>
                  <a:cubicBezTo>
                    <a:pt x="144" y="143"/>
                    <a:pt x="124" y="122"/>
                    <a:pt x="124" y="122"/>
                  </a:cubicBezTo>
                  <a:cubicBezTo>
                    <a:pt x="144" y="122"/>
                    <a:pt x="164" y="122"/>
                    <a:pt x="164" y="102"/>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186" name="Freeform 185">
              <a:extLst>
                <a:ext uri="{FF2B5EF4-FFF2-40B4-BE49-F238E27FC236}">
                  <a16:creationId xmlns:a16="http://schemas.microsoft.com/office/drawing/2014/main" id="{3AA4E3FD-8C2D-47EE-9E01-CD358E31D53C}"/>
                </a:ext>
              </a:extLst>
            </p:cNvPr>
            <p:cNvSpPr>
              <a:spLocks noChangeArrowheads="1"/>
            </p:cNvSpPr>
            <p:nvPr/>
          </p:nvSpPr>
          <p:spPr bwMode="auto">
            <a:xfrm>
              <a:off x="1371600" y="1316038"/>
              <a:ext cx="141288" cy="80962"/>
            </a:xfrm>
            <a:custGeom>
              <a:avLst/>
              <a:gdLst>
                <a:gd name="T0" fmla="*/ 82 w 391"/>
                <a:gd name="T1" fmla="*/ 102 h 226"/>
                <a:gd name="T2" fmla="*/ 82 w 391"/>
                <a:gd name="T3" fmla="*/ 102 h 226"/>
                <a:gd name="T4" fmla="*/ 82 w 391"/>
                <a:gd name="T5" fmla="*/ 143 h 226"/>
                <a:gd name="T6" fmla="*/ 62 w 391"/>
                <a:gd name="T7" fmla="*/ 164 h 226"/>
                <a:gd name="T8" fmla="*/ 41 w 391"/>
                <a:gd name="T9" fmla="*/ 164 h 226"/>
                <a:gd name="T10" fmla="*/ 20 w 391"/>
                <a:gd name="T11" fmla="*/ 143 h 226"/>
                <a:gd name="T12" fmla="*/ 0 w 391"/>
                <a:gd name="T13" fmla="*/ 143 h 226"/>
                <a:gd name="T14" fmla="*/ 0 w 391"/>
                <a:gd name="T15" fmla="*/ 184 h 226"/>
                <a:gd name="T16" fmla="*/ 20 w 391"/>
                <a:gd name="T17" fmla="*/ 184 h 226"/>
                <a:gd name="T18" fmla="*/ 41 w 391"/>
                <a:gd name="T19" fmla="*/ 205 h 226"/>
                <a:gd name="T20" fmla="*/ 82 w 391"/>
                <a:gd name="T21" fmla="*/ 225 h 226"/>
                <a:gd name="T22" fmla="*/ 102 w 391"/>
                <a:gd name="T23" fmla="*/ 225 h 226"/>
                <a:gd name="T24" fmla="*/ 144 w 391"/>
                <a:gd name="T25" fmla="*/ 225 h 226"/>
                <a:gd name="T26" fmla="*/ 164 w 391"/>
                <a:gd name="T27" fmla="*/ 205 h 226"/>
                <a:gd name="T28" fmla="*/ 164 w 391"/>
                <a:gd name="T29" fmla="*/ 164 h 226"/>
                <a:gd name="T30" fmla="*/ 184 w 391"/>
                <a:gd name="T31" fmla="*/ 143 h 226"/>
                <a:gd name="T32" fmla="*/ 184 w 391"/>
                <a:gd name="T33" fmla="*/ 143 h 226"/>
                <a:gd name="T34" fmla="*/ 226 w 391"/>
                <a:gd name="T35" fmla="*/ 143 h 226"/>
                <a:gd name="T36" fmla="*/ 246 w 391"/>
                <a:gd name="T37" fmla="*/ 123 h 226"/>
                <a:gd name="T38" fmla="*/ 266 w 391"/>
                <a:gd name="T39" fmla="*/ 102 h 226"/>
                <a:gd name="T40" fmla="*/ 287 w 391"/>
                <a:gd name="T41" fmla="*/ 102 h 226"/>
                <a:gd name="T42" fmla="*/ 328 w 391"/>
                <a:gd name="T43" fmla="*/ 102 h 226"/>
                <a:gd name="T44" fmla="*/ 348 w 391"/>
                <a:gd name="T45" fmla="*/ 61 h 226"/>
                <a:gd name="T46" fmla="*/ 390 w 391"/>
                <a:gd name="T47" fmla="*/ 61 h 226"/>
                <a:gd name="T48" fmla="*/ 390 w 391"/>
                <a:gd name="T49" fmla="*/ 41 h 226"/>
                <a:gd name="T50" fmla="*/ 369 w 391"/>
                <a:gd name="T51" fmla="*/ 20 h 226"/>
                <a:gd name="T52" fmla="*/ 348 w 391"/>
                <a:gd name="T53" fmla="*/ 41 h 226"/>
                <a:gd name="T54" fmla="*/ 308 w 391"/>
                <a:gd name="T55" fmla="*/ 20 h 226"/>
                <a:gd name="T56" fmla="*/ 287 w 391"/>
                <a:gd name="T57" fmla="*/ 20 h 226"/>
                <a:gd name="T58" fmla="*/ 266 w 391"/>
                <a:gd name="T59" fmla="*/ 20 h 226"/>
                <a:gd name="T60" fmla="*/ 246 w 391"/>
                <a:gd name="T61" fmla="*/ 0 h 226"/>
                <a:gd name="T62" fmla="*/ 226 w 391"/>
                <a:gd name="T63" fmla="*/ 0 h 226"/>
                <a:gd name="T64" fmla="*/ 226 w 391"/>
                <a:gd name="T65" fmla="*/ 20 h 226"/>
                <a:gd name="T66" fmla="*/ 205 w 391"/>
                <a:gd name="T67" fmla="*/ 20 h 226"/>
                <a:gd name="T68" fmla="*/ 184 w 391"/>
                <a:gd name="T69" fmla="*/ 41 h 226"/>
                <a:gd name="T70" fmla="*/ 226 w 391"/>
                <a:gd name="T71" fmla="*/ 61 h 226"/>
                <a:gd name="T72" fmla="*/ 226 w 391"/>
                <a:gd name="T73" fmla="*/ 82 h 226"/>
                <a:gd name="T74" fmla="*/ 205 w 391"/>
                <a:gd name="T75" fmla="*/ 82 h 226"/>
                <a:gd name="T76" fmla="*/ 184 w 391"/>
                <a:gd name="T77" fmla="*/ 82 h 226"/>
                <a:gd name="T78" fmla="*/ 164 w 391"/>
                <a:gd name="T79" fmla="*/ 102 h 226"/>
                <a:gd name="T80" fmla="*/ 144 w 391"/>
                <a:gd name="T81" fmla="*/ 102 h 226"/>
                <a:gd name="T82" fmla="*/ 123 w 391"/>
                <a:gd name="T83" fmla="*/ 102 h 226"/>
                <a:gd name="T84" fmla="*/ 82 w 391"/>
                <a:gd name="T85" fmla="*/ 102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91" h="226">
                  <a:moveTo>
                    <a:pt x="82" y="102"/>
                  </a:moveTo>
                  <a:lnTo>
                    <a:pt x="82" y="102"/>
                  </a:lnTo>
                  <a:cubicBezTo>
                    <a:pt x="82" y="123"/>
                    <a:pt x="82" y="123"/>
                    <a:pt x="82" y="143"/>
                  </a:cubicBezTo>
                  <a:cubicBezTo>
                    <a:pt x="82" y="143"/>
                    <a:pt x="82" y="164"/>
                    <a:pt x="62" y="164"/>
                  </a:cubicBezTo>
                  <a:lnTo>
                    <a:pt x="41" y="164"/>
                  </a:lnTo>
                  <a:lnTo>
                    <a:pt x="20" y="143"/>
                  </a:lnTo>
                  <a:lnTo>
                    <a:pt x="0" y="143"/>
                  </a:lnTo>
                  <a:cubicBezTo>
                    <a:pt x="0" y="164"/>
                    <a:pt x="0" y="164"/>
                    <a:pt x="0" y="184"/>
                  </a:cubicBezTo>
                  <a:lnTo>
                    <a:pt x="20" y="184"/>
                  </a:lnTo>
                  <a:cubicBezTo>
                    <a:pt x="20" y="205"/>
                    <a:pt x="41" y="205"/>
                    <a:pt x="41" y="205"/>
                  </a:cubicBezTo>
                  <a:cubicBezTo>
                    <a:pt x="62" y="205"/>
                    <a:pt x="62" y="225"/>
                    <a:pt x="82" y="225"/>
                  </a:cubicBezTo>
                  <a:lnTo>
                    <a:pt x="102" y="225"/>
                  </a:lnTo>
                  <a:cubicBezTo>
                    <a:pt x="123" y="225"/>
                    <a:pt x="144" y="225"/>
                    <a:pt x="144" y="225"/>
                  </a:cubicBezTo>
                  <a:lnTo>
                    <a:pt x="164" y="205"/>
                  </a:lnTo>
                  <a:cubicBezTo>
                    <a:pt x="164" y="184"/>
                    <a:pt x="164" y="184"/>
                    <a:pt x="164" y="164"/>
                  </a:cubicBezTo>
                  <a:cubicBezTo>
                    <a:pt x="164" y="164"/>
                    <a:pt x="164" y="143"/>
                    <a:pt x="184" y="143"/>
                  </a:cubicBezTo>
                  <a:lnTo>
                    <a:pt x="184" y="143"/>
                  </a:lnTo>
                  <a:cubicBezTo>
                    <a:pt x="205" y="143"/>
                    <a:pt x="226" y="143"/>
                    <a:pt x="226" y="143"/>
                  </a:cubicBezTo>
                  <a:lnTo>
                    <a:pt x="246" y="123"/>
                  </a:lnTo>
                  <a:lnTo>
                    <a:pt x="266" y="102"/>
                  </a:lnTo>
                  <a:lnTo>
                    <a:pt x="287" y="102"/>
                  </a:lnTo>
                  <a:cubicBezTo>
                    <a:pt x="308" y="102"/>
                    <a:pt x="328" y="102"/>
                    <a:pt x="328" y="102"/>
                  </a:cubicBezTo>
                  <a:cubicBezTo>
                    <a:pt x="328" y="82"/>
                    <a:pt x="348" y="82"/>
                    <a:pt x="348" y="61"/>
                  </a:cubicBezTo>
                  <a:cubicBezTo>
                    <a:pt x="369" y="61"/>
                    <a:pt x="369" y="61"/>
                    <a:pt x="390" y="61"/>
                  </a:cubicBezTo>
                  <a:lnTo>
                    <a:pt x="390" y="41"/>
                  </a:lnTo>
                  <a:lnTo>
                    <a:pt x="369" y="20"/>
                  </a:lnTo>
                  <a:lnTo>
                    <a:pt x="348" y="41"/>
                  </a:lnTo>
                  <a:cubicBezTo>
                    <a:pt x="328" y="41"/>
                    <a:pt x="308" y="20"/>
                    <a:pt x="308" y="20"/>
                  </a:cubicBezTo>
                  <a:cubicBezTo>
                    <a:pt x="308" y="20"/>
                    <a:pt x="308" y="20"/>
                    <a:pt x="287" y="20"/>
                  </a:cubicBezTo>
                  <a:lnTo>
                    <a:pt x="266" y="20"/>
                  </a:lnTo>
                  <a:cubicBezTo>
                    <a:pt x="266" y="20"/>
                    <a:pt x="266" y="0"/>
                    <a:pt x="246" y="0"/>
                  </a:cubicBezTo>
                  <a:lnTo>
                    <a:pt x="226" y="0"/>
                  </a:lnTo>
                  <a:lnTo>
                    <a:pt x="226" y="20"/>
                  </a:lnTo>
                  <a:lnTo>
                    <a:pt x="205" y="20"/>
                  </a:lnTo>
                  <a:lnTo>
                    <a:pt x="184" y="41"/>
                  </a:lnTo>
                  <a:cubicBezTo>
                    <a:pt x="205" y="61"/>
                    <a:pt x="226" y="61"/>
                    <a:pt x="226" y="61"/>
                  </a:cubicBezTo>
                  <a:lnTo>
                    <a:pt x="226" y="82"/>
                  </a:lnTo>
                  <a:lnTo>
                    <a:pt x="205" y="82"/>
                  </a:lnTo>
                  <a:cubicBezTo>
                    <a:pt x="184" y="82"/>
                    <a:pt x="184" y="82"/>
                    <a:pt x="184" y="82"/>
                  </a:cubicBezTo>
                  <a:cubicBezTo>
                    <a:pt x="164" y="102"/>
                    <a:pt x="164" y="102"/>
                    <a:pt x="164" y="102"/>
                  </a:cubicBezTo>
                  <a:lnTo>
                    <a:pt x="144" y="102"/>
                  </a:lnTo>
                  <a:cubicBezTo>
                    <a:pt x="123" y="102"/>
                    <a:pt x="123" y="102"/>
                    <a:pt x="123" y="102"/>
                  </a:cubicBezTo>
                  <a:cubicBezTo>
                    <a:pt x="102" y="102"/>
                    <a:pt x="102" y="102"/>
                    <a:pt x="82" y="102"/>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187" name="Freeform 186">
              <a:extLst>
                <a:ext uri="{FF2B5EF4-FFF2-40B4-BE49-F238E27FC236}">
                  <a16:creationId xmlns:a16="http://schemas.microsoft.com/office/drawing/2014/main" id="{BC3C0BCD-A153-4EFD-BBFA-DF207154AA38}"/>
                </a:ext>
              </a:extLst>
            </p:cNvPr>
            <p:cNvSpPr>
              <a:spLocks noChangeArrowheads="1"/>
            </p:cNvSpPr>
            <p:nvPr/>
          </p:nvSpPr>
          <p:spPr bwMode="auto">
            <a:xfrm>
              <a:off x="1466850" y="1285875"/>
              <a:ext cx="15875" cy="22225"/>
            </a:xfrm>
            <a:custGeom>
              <a:avLst/>
              <a:gdLst>
                <a:gd name="T0" fmla="*/ 42 w 43"/>
                <a:gd name="T1" fmla="*/ 62 h 63"/>
                <a:gd name="T2" fmla="*/ 42 w 43"/>
                <a:gd name="T3" fmla="*/ 62 h 63"/>
                <a:gd name="T4" fmla="*/ 42 w 43"/>
                <a:gd name="T5" fmla="*/ 41 h 63"/>
                <a:gd name="T6" fmla="*/ 42 w 43"/>
                <a:gd name="T7" fmla="*/ 0 h 63"/>
                <a:gd name="T8" fmla="*/ 21 w 43"/>
                <a:gd name="T9" fmla="*/ 0 h 63"/>
                <a:gd name="T10" fmla="*/ 0 w 43"/>
                <a:gd name="T11" fmla="*/ 0 h 63"/>
                <a:gd name="T12" fmla="*/ 0 w 43"/>
                <a:gd name="T13" fmla="*/ 20 h 63"/>
                <a:gd name="T14" fmla="*/ 0 w 43"/>
                <a:gd name="T15" fmla="*/ 41 h 63"/>
                <a:gd name="T16" fmla="*/ 21 w 43"/>
                <a:gd name="T17" fmla="*/ 41 h 63"/>
                <a:gd name="T18" fmla="*/ 42 w 43"/>
                <a:gd name="T19" fmla="*/ 6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63">
                  <a:moveTo>
                    <a:pt x="42" y="62"/>
                  </a:moveTo>
                  <a:lnTo>
                    <a:pt x="42" y="62"/>
                  </a:lnTo>
                  <a:cubicBezTo>
                    <a:pt x="42" y="41"/>
                    <a:pt x="42" y="41"/>
                    <a:pt x="42" y="41"/>
                  </a:cubicBezTo>
                  <a:cubicBezTo>
                    <a:pt x="42" y="20"/>
                    <a:pt x="42" y="0"/>
                    <a:pt x="42" y="0"/>
                  </a:cubicBezTo>
                  <a:lnTo>
                    <a:pt x="21" y="0"/>
                  </a:lnTo>
                  <a:lnTo>
                    <a:pt x="0" y="0"/>
                  </a:lnTo>
                  <a:lnTo>
                    <a:pt x="0" y="20"/>
                  </a:lnTo>
                  <a:lnTo>
                    <a:pt x="0" y="41"/>
                  </a:lnTo>
                  <a:lnTo>
                    <a:pt x="21" y="41"/>
                  </a:lnTo>
                  <a:cubicBezTo>
                    <a:pt x="21" y="62"/>
                    <a:pt x="21" y="62"/>
                    <a:pt x="42" y="62"/>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188" name="Freeform 187">
              <a:extLst>
                <a:ext uri="{FF2B5EF4-FFF2-40B4-BE49-F238E27FC236}">
                  <a16:creationId xmlns:a16="http://schemas.microsoft.com/office/drawing/2014/main" id="{A1F7200B-8581-4BE6-A06A-19C39736FDAF}"/>
                </a:ext>
              </a:extLst>
            </p:cNvPr>
            <p:cNvSpPr>
              <a:spLocks noChangeArrowheads="1"/>
            </p:cNvSpPr>
            <p:nvPr/>
          </p:nvSpPr>
          <p:spPr bwMode="auto">
            <a:xfrm>
              <a:off x="1444625" y="1381125"/>
              <a:ext cx="30163" cy="30163"/>
            </a:xfrm>
            <a:custGeom>
              <a:avLst/>
              <a:gdLst>
                <a:gd name="T0" fmla="*/ 61 w 83"/>
                <a:gd name="T1" fmla="*/ 41 h 83"/>
                <a:gd name="T2" fmla="*/ 61 w 83"/>
                <a:gd name="T3" fmla="*/ 41 h 83"/>
                <a:gd name="T4" fmla="*/ 82 w 83"/>
                <a:gd name="T5" fmla="*/ 41 h 83"/>
                <a:gd name="T6" fmla="*/ 61 w 83"/>
                <a:gd name="T7" fmla="*/ 21 h 83"/>
                <a:gd name="T8" fmla="*/ 41 w 83"/>
                <a:gd name="T9" fmla="*/ 0 h 83"/>
                <a:gd name="T10" fmla="*/ 41 w 83"/>
                <a:gd name="T11" fmla="*/ 21 h 83"/>
                <a:gd name="T12" fmla="*/ 21 w 83"/>
                <a:gd name="T13" fmla="*/ 21 h 83"/>
                <a:gd name="T14" fmla="*/ 0 w 83"/>
                <a:gd name="T15" fmla="*/ 41 h 83"/>
                <a:gd name="T16" fmla="*/ 0 w 83"/>
                <a:gd name="T17" fmla="*/ 62 h 83"/>
                <a:gd name="T18" fmla="*/ 21 w 83"/>
                <a:gd name="T19" fmla="*/ 82 h 83"/>
                <a:gd name="T20" fmla="*/ 41 w 83"/>
                <a:gd name="T21" fmla="*/ 82 h 83"/>
                <a:gd name="T22" fmla="*/ 41 w 83"/>
                <a:gd name="T23" fmla="*/ 62 h 83"/>
                <a:gd name="T24" fmla="*/ 61 w 83"/>
                <a:gd name="T25"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3" h="83">
                  <a:moveTo>
                    <a:pt x="61" y="41"/>
                  </a:moveTo>
                  <a:lnTo>
                    <a:pt x="61" y="41"/>
                  </a:lnTo>
                  <a:lnTo>
                    <a:pt x="82" y="41"/>
                  </a:lnTo>
                  <a:cubicBezTo>
                    <a:pt x="82" y="21"/>
                    <a:pt x="61" y="21"/>
                    <a:pt x="61" y="21"/>
                  </a:cubicBezTo>
                  <a:cubicBezTo>
                    <a:pt x="61" y="0"/>
                    <a:pt x="41" y="0"/>
                    <a:pt x="41" y="0"/>
                  </a:cubicBezTo>
                  <a:cubicBezTo>
                    <a:pt x="41" y="21"/>
                    <a:pt x="41" y="21"/>
                    <a:pt x="41" y="21"/>
                  </a:cubicBezTo>
                  <a:cubicBezTo>
                    <a:pt x="41" y="41"/>
                    <a:pt x="21" y="21"/>
                    <a:pt x="21" y="21"/>
                  </a:cubicBezTo>
                  <a:cubicBezTo>
                    <a:pt x="21" y="41"/>
                    <a:pt x="0" y="41"/>
                    <a:pt x="0" y="41"/>
                  </a:cubicBezTo>
                  <a:lnTo>
                    <a:pt x="0" y="62"/>
                  </a:lnTo>
                  <a:cubicBezTo>
                    <a:pt x="0" y="82"/>
                    <a:pt x="21" y="82"/>
                    <a:pt x="21" y="82"/>
                  </a:cubicBezTo>
                  <a:lnTo>
                    <a:pt x="41" y="82"/>
                  </a:lnTo>
                  <a:cubicBezTo>
                    <a:pt x="41" y="62"/>
                    <a:pt x="41" y="62"/>
                    <a:pt x="41" y="62"/>
                  </a:cubicBezTo>
                  <a:lnTo>
                    <a:pt x="61" y="41"/>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189" name="Freeform 188">
              <a:extLst>
                <a:ext uri="{FF2B5EF4-FFF2-40B4-BE49-F238E27FC236}">
                  <a16:creationId xmlns:a16="http://schemas.microsoft.com/office/drawing/2014/main" id="{9DF6E92A-DD73-45CD-8058-4326D55331F3}"/>
                </a:ext>
              </a:extLst>
            </p:cNvPr>
            <p:cNvSpPr>
              <a:spLocks noChangeArrowheads="1"/>
            </p:cNvSpPr>
            <p:nvPr/>
          </p:nvSpPr>
          <p:spPr bwMode="auto">
            <a:xfrm>
              <a:off x="1474788" y="1389063"/>
              <a:ext cx="38100" cy="30162"/>
            </a:xfrm>
            <a:custGeom>
              <a:avLst/>
              <a:gdLst>
                <a:gd name="T0" fmla="*/ 103 w 104"/>
                <a:gd name="T1" fmla="*/ 41 h 83"/>
                <a:gd name="T2" fmla="*/ 103 w 104"/>
                <a:gd name="T3" fmla="*/ 41 h 83"/>
                <a:gd name="T4" fmla="*/ 82 w 104"/>
                <a:gd name="T5" fmla="*/ 20 h 83"/>
                <a:gd name="T6" fmla="*/ 41 w 104"/>
                <a:gd name="T7" fmla="*/ 0 h 83"/>
                <a:gd name="T8" fmla="*/ 21 w 104"/>
                <a:gd name="T9" fmla="*/ 0 h 83"/>
                <a:gd name="T10" fmla="*/ 21 w 104"/>
                <a:gd name="T11" fmla="*/ 41 h 83"/>
                <a:gd name="T12" fmla="*/ 0 w 104"/>
                <a:gd name="T13" fmla="*/ 41 h 83"/>
                <a:gd name="T14" fmla="*/ 0 w 104"/>
                <a:gd name="T15" fmla="*/ 61 h 83"/>
                <a:gd name="T16" fmla="*/ 0 w 104"/>
                <a:gd name="T17" fmla="*/ 82 h 83"/>
                <a:gd name="T18" fmla="*/ 41 w 104"/>
                <a:gd name="T19" fmla="*/ 82 h 83"/>
                <a:gd name="T20" fmla="*/ 82 w 104"/>
                <a:gd name="T21" fmla="*/ 82 h 83"/>
                <a:gd name="T22" fmla="*/ 103 w 104"/>
                <a:gd name="T23" fmla="*/ 61 h 83"/>
                <a:gd name="T24" fmla="*/ 103 w 104"/>
                <a:gd name="T25"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 h="83">
                  <a:moveTo>
                    <a:pt x="103" y="41"/>
                  </a:moveTo>
                  <a:lnTo>
                    <a:pt x="103" y="41"/>
                  </a:lnTo>
                  <a:cubicBezTo>
                    <a:pt x="103" y="20"/>
                    <a:pt x="82" y="20"/>
                    <a:pt x="82" y="20"/>
                  </a:cubicBezTo>
                  <a:cubicBezTo>
                    <a:pt x="61" y="0"/>
                    <a:pt x="61" y="0"/>
                    <a:pt x="41" y="0"/>
                  </a:cubicBezTo>
                  <a:cubicBezTo>
                    <a:pt x="41" y="0"/>
                    <a:pt x="41" y="0"/>
                    <a:pt x="21" y="0"/>
                  </a:cubicBezTo>
                  <a:cubicBezTo>
                    <a:pt x="21" y="0"/>
                    <a:pt x="21" y="20"/>
                    <a:pt x="21" y="41"/>
                  </a:cubicBezTo>
                  <a:lnTo>
                    <a:pt x="0" y="41"/>
                  </a:lnTo>
                  <a:lnTo>
                    <a:pt x="0" y="61"/>
                  </a:lnTo>
                  <a:lnTo>
                    <a:pt x="0" y="82"/>
                  </a:lnTo>
                  <a:cubicBezTo>
                    <a:pt x="21" y="82"/>
                    <a:pt x="21" y="82"/>
                    <a:pt x="41" y="82"/>
                  </a:cubicBezTo>
                  <a:cubicBezTo>
                    <a:pt x="41" y="82"/>
                    <a:pt x="61" y="82"/>
                    <a:pt x="82" y="82"/>
                  </a:cubicBezTo>
                  <a:cubicBezTo>
                    <a:pt x="82" y="82"/>
                    <a:pt x="103" y="82"/>
                    <a:pt x="103" y="61"/>
                  </a:cubicBezTo>
                  <a:lnTo>
                    <a:pt x="103" y="41"/>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190" name="Freeform 189">
              <a:extLst>
                <a:ext uri="{FF2B5EF4-FFF2-40B4-BE49-F238E27FC236}">
                  <a16:creationId xmlns:a16="http://schemas.microsoft.com/office/drawing/2014/main" id="{848D4AFB-DF24-4924-BF2E-34BB7FBF2B8D}"/>
                </a:ext>
              </a:extLst>
            </p:cNvPr>
            <p:cNvSpPr>
              <a:spLocks noChangeArrowheads="1"/>
            </p:cNvSpPr>
            <p:nvPr/>
          </p:nvSpPr>
          <p:spPr bwMode="auto">
            <a:xfrm>
              <a:off x="1525588" y="1360488"/>
              <a:ext cx="44450" cy="36512"/>
            </a:xfrm>
            <a:custGeom>
              <a:avLst/>
              <a:gdLst>
                <a:gd name="T0" fmla="*/ 82 w 125"/>
                <a:gd name="T1" fmla="*/ 82 h 103"/>
                <a:gd name="T2" fmla="*/ 82 w 125"/>
                <a:gd name="T3" fmla="*/ 82 h 103"/>
                <a:gd name="T4" fmla="*/ 124 w 125"/>
                <a:gd name="T5" fmla="*/ 82 h 103"/>
                <a:gd name="T6" fmla="*/ 124 w 125"/>
                <a:gd name="T7" fmla="*/ 41 h 103"/>
                <a:gd name="T8" fmla="*/ 103 w 125"/>
                <a:gd name="T9" fmla="*/ 41 h 103"/>
                <a:gd name="T10" fmla="*/ 82 w 125"/>
                <a:gd name="T11" fmla="*/ 20 h 103"/>
                <a:gd name="T12" fmla="*/ 62 w 125"/>
                <a:gd name="T13" fmla="*/ 20 h 103"/>
                <a:gd name="T14" fmla="*/ 62 w 125"/>
                <a:gd name="T15" fmla="*/ 20 h 103"/>
                <a:gd name="T16" fmla="*/ 41 w 125"/>
                <a:gd name="T17" fmla="*/ 41 h 103"/>
                <a:gd name="T18" fmla="*/ 21 w 125"/>
                <a:gd name="T19" fmla="*/ 20 h 103"/>
                <a:gd name="T20" fmla="*/ 0 w 125"/>
                <a:gd name="T21" fmla="*/ 61 h 103"/>
                <a:gd name="T22" fmla="*/ 0 w 125"/>
                <a:gd name="T23" fmla="*/ 61 h 103"/>
                <a:gd name="T24" fmla="*/ 21 w 125"/>
                <a:gd name="T25" fmla="*/ 102 h 103"/>
                <a:gd name="T26" fmla="*/ 21 w 125"/>
                <a:gd name="T27" fmla="*/ 102 h 103"/>
                <a:gd name="T28" fmla="*/ 41 w 125"/>
                <a:gd name="T29" fmla="*/ 102 h 103"/>
                <a:gd name="T30" fmla="*/ 82 w 125"/>
                <a:gd name="T31" fmla="*/ 102 h 103"/>
                <a:gd name="T32" fmla="*/ 82 w 125"/>
                <a:gd name="T33" fmla="*/ 8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5" h="103">
                  <a:moveTo>
                    <a:pt x="82" y="82"/>
                  </a:moveTo>
                  <a:lnTo>
                    <a:pt x="82" y="82"/>
                  </a:lnTo>
                  <a:cubicBezTo>
                    <a:pt x="103" y="82"/>
                    <a:pt x="124" y="102"/>
                    <a:pt x="124" y="82"/>
                  </a:cubicBezTo>
                  <a:cubicBezTo>
                    <a:pt x="124" y="82"/>
                    <a:pt x="124" y="61"/>
                    <a:pt x="124" y="41"/>
                  </a:cubicBezTo>
                  <a:lnTo>
                    <a:pt x="103" y="41"/>
                  </a:lnTo>
                  <a:cubicBezTo>
                    <a:pt x="103" y="20"/>
                    <a:pt x="103" y="20"/>
                    <a:pt x="82" y="20"/>
                  </a:cubicBezTo>
                  <a:cubicBezTo>
                    <a:pt x="82" y="0"/>
                    <a:pt x="82" y="0"/>
                    <a:pt x="62" y="20"/>
                  </a:cubicBezTo>
                  <a:lnTo>
                    <a:pt x="62" y="20"/>
                  </a:lnTo>
                  <a:lnTo>
                    <a:pt x="41" y="41"/>
                  </a:lnTo>
                  <a:lnTo>
                    <a:pt x="21" y="20"/>
                  </a:lnTo>
                  <a:cubicBezTo>
                    <a:pt x="0" y="20"/>
                    <a:pt x="21" y="41"/>
                    <a:pt x="0" y="61"/>
                  </a:cubicBezTo>
                  <a:lnTo>
                    <a:pt x="0" y="61"/>
                  </a:lnTo>
                  <a:cubicBezTo>
                    <a:pt x="0" y="61"/>
                    <a:pt x="0" y="82"/>
                    <a:pt x="21" y="102"/>
                  </a:cubicBezTo>
                  <a:lnTo>
                    <a:pt x="21" y="102"/>
                  </a:lnTo>
                  <a:cubicBezTo>
                    <a:pt x="41" y="102"/>
                    <a:pt x="41" y="102"/>
                    <a:pt x="41" y="102"/>
                  </a:cubicBezTo>
                  <a:cubicBezTo>
                    <a:pt x="41" y="102"/>
                    <a:pt x="62" y="102"/>
                    <a:pt x="82" y="102"/>
                  </a:cubicBezTo>
                  <a:lnTo>
                    <a:pt x="82" y="82"/>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191" name="Freeform 190">
              <a:extLst>
                <a:ext uri="{FF2B5EF4-FFF2-40B4-BE49-F238E27FC236}">
                  <a16:creationId xmlns:a16="http://schemas.microsoft.com/office/drawing/2014/main" id="{B43CEBEB-9E36-4CD3-8BFD-303C46001F5C}"/>
                </a:ext>
              </a:extLst>
            </p:cNvPr>
            <p:cNvSpPr>
              <a:spLocks noChangeArrowheads="1"/>
            </p:cNvSpPr>
            <p:nvPr/>
          </p:nvSpPr>
          <p:spPr bwMode="auto">
            <a:xfrm>
              <a:off x="1651000" y="1374775"/>
              <a:ext cx="30163" cy="30163"/>
            </a:xfrm>
            <a:custGeom>
              <a:avLst/>
              <a:gdLst>
                <a:gd name="T0" fmla="*/ 62 w 83"/>
                <a:gd name="T1" fmla="*/ 61 h 83"/>
                <a:gd name="T2" fmla="*/ 62 w 83"/>
                <a:gd name="T3" fmla="*/ 61 h 83"/>
                <a:gd name="T4" fmla="*/ 82 w 83"/>
                <a:gd name="T5" fmla="*/ 61 h 83"/>
                <a:gd name="T6" fmla="*/ 82 w 83"/>
                <a:gd name="T7" fmla="*/ 41 h 83"/>
                <a:gd name="T8" fmla="*/ 62 w 83"/>
                <a:gd name="T9" fmla="*/ 20 h 83"/>
                <a:gd name="T10" fmla="*/ 42 w 83"/>
                <a:gd name="T11" fmla="*/ 0 h 83"/>
                <a:gd name="T12" fmla="*/ 42 w 83"/>
                <a:gd name="T13" fmla="*/ 20 h 83"/>
                <a:gd name="T14" fmla="*/ 21 w 83"/>
                <a:gd name="T15" fmla="*/ 20 h 83"/>
                <a:gd name="T16" fmla="*/ 0 w 83"/>
                <a:gd name="T17" fmla="*/ 20 h 83"/>
                <a:gd name="T18" fmla="*/ 0 w 83"/>
                <a:gd name="T19" fmla="*/ 41 h 83"/>
                <a:gd name="T20" fmla="*/ 21 w 83"/>
                <a:gd name="T21" fmla="*/ 41 h 83"/>
                <a:gd name="T22" fmla="*/ 21 w 83"/>
                <a:gd name="T23" fmla="*/ 61 h 83"/>
                <a:gd name="T24" fmla="*/ 21 w 83"/>
                <a:gd name="T25" fmla="*/ 82 h 83"/>
                <a:gd name="T26" fmla="*/ 42 w 83"/>
                <a:gd name="T27" fmla="*/ 82 h 83"/>
                <a:gd name="T28" fmla="*/ 62 w 83"/>
                <a:gd name="T29" fmla="*/ 6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 h="83">
                  <a:moveTo>
                    <a:pt x="62" y="61"/>
                  </a:moveTo>
                  <a:lnTo>
                    <a:pt x="62" y="61"/>
                  </a:lnTo>
                  <a:lnTo>
                    <a:pt x="82" y="61"/>
                  </a:lnTo>
                  <a:lnTo>
                    <a:pt x="82" y="41"/>
                  </a:lnTo>
                  <a:lnTo>
                    <a:pt x="62" y="20"/>
                  </a:lnTo>
                  <a:cubicBezTo>
                    <a:pt x="62" y="0"/>
                    <a:pt x="42" y="0"/>
                    <a:pt x="42" y="0"/>
                  </a:cubicBezTo>
                  <a:lnTo>
                    <a:pt x="42" y="20"/>
                  </a:lnTo>
                  <a:cubicBezTo>
                    <a:pt x="21" y="20"/>
                    <a:pt x="21" y="0"/>
                    <a:pt x="21" y="20"/>
                  </a:cubicBezTo>
                  <a:lnTo>
                    <a:pt x="0" y="20"/>
                  </a:lnTo>
                  <a:lnTo>
                    <a:pt x="0" y="41"/>
                  </a:lnTo>
                  <a:lnTo>
                    <a:pt x="21" y="41"/>
                  </a:lnTo>
                  <a:lnTo>
                    <a:pt x="21" y="61"/>
                  </a:lnTo>
                  <a:cubicBezTo>
                    <a:pt x="0" y="61"/>
                    <a:pt x="21" y="82"/>
                    <a:pt x="21" y="82"/>
                  </a:cubicBezTo>
                  <a:cubicBezTo>
                    <a:pt x="21" y="82"/>
                    <a:pt x="21" y="82"/>
                    <a:pt x="42" y="82"/>
                  </a:cubicBezTo>
                  <a:cubicBezTo>
                    <a:pt x="42" y="82"/>
                    <a:pt x="62" y="82"/>
                    <a:pt x="62" y="6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192" name="Freeform 191">
              <a:extLst>
                <a:ext uri="{FF2B5EF4-FFF2-40B4-BE49-F238E27FC236}">
                  <a16:creationId xmlns:a16="http://schemas.microsoft.com/office/drawing/2014/main" id="{F038579B-C383-429C-ABF3-5AB1661AD99E}"/>
                </a:ext>
              </a:extLst>
            </p:cNvPr>
            <p:cNvSpPr>
              <a:spLocks noChangeArrowheads="1"/>
            </p:cNvSpPr>
            <p:nvPr/>
          </p:nvSpPr>
          <p:spPr bwMode="auto">
            <a:xfrm>
              <a:off x="1600200" y="1352550"/>
              <a:ext cx="15875" cy="15875"/>
            </a:xfrm>
            <a:custGeom>
              <a:avLst/>
              <a:gdLst>
                <a:gd name="T0" fmla="*/ 41 w 42"/>
                <a:gd name="T1" fmla="*/ 41 h 42"/>
                <a:gd name="T2" fmla="*/ 41 w 42"/>
                <a:gd name="T3" fmla="*/ 41 h 42"/>
                <a:gd name="T4" fmla="*/ 41 w 42"/>
                <a:gd name="T5" fmla="*/ 41 h 42"/>
                <a:gd name="T6" fmla="*/ 21 w 42"/>
                <a:gd name="T7" fmla="*/ 41 h 42"/>
                <a:gd name="T8" fmla="*/ 0 w 42"/>
                <a:gd name="T9" fmla="*/ 21 h 42"/>
                <a:gd name="T10" fmla="*/ 0 w 42"/>
                <a:gd name="T11" fmla="*/ 0 h 42"/>
                <a:gd name="T12" fmla="*/ 21 w 42"/>
                <a:gd name="T13" fmla="*/ 0 h 42"/>
                <a:gd name="T14" fmla="*/ 41 w 42"/>
                <a:gd name="T15" fmla="*/ 0 h 42"/>
                <a:gd name="T16" fmla="*/ 41 w 42"/>
                <a:gd name="T17" fmla="*/ 21 h 42"/>
                <a:gd name="T18" fmla="*/ 41 w 42"/>
                <a:gd name="T19" fmla="*/ 4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42">
                  <a:moveTo>
                    <a:pt x="41" y="41"/>
                  </a:moveTo>
                  <a:lnTo>
                    <a:pt x="41" y="41"/>
                  </a:lnTo>
                  <a:lnTo>
                    <a:pt x="41" y="41"/>
                  </a:lnTo>
                  <a:cubicBezTo>
                    <a:pt x="21" y="41"/>
                    <a:pt x="21" y="41"/>
                    <a:pt x="21" y="41"/>
                  </a:cubicBezTo>
                  <a:cubicBezTo>
                    <a:pt x="21" y="21"/>
                    <a:pt x="0" y="21"/>
                    <a:pt x="0" y="21"/>
                  </a:cubicBezTo>
                  <a:cubicBezTo>
                    <a:pt x="0" y="21"/>
                    <a:pt x="0" y="21"/>
                    <a:pt x="0" y="0"/>
                  </a:cubicBezTo>
                  <a:lnTo>
                    <a:pt x="21" y="0"/>
                  </a:lnTo>
                  <a:lnTo>
                    <a:pt x="41" y="0"/>
                  </a:lnTo>
                  <a:lnTo>
                    <a:pt x="41" y="21"/>
                  </a:lnTo>
                  <a:cubicBezTo>
                    <a:pt x="41" y="21"/>
                    <a:pt x="41" y="21"/>
                    <a:pt x="41" y="4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193" name="Freeform 192">
              <a:extLst>
                <a:ext uri="{FF2B5EF4-FFF2-40B4-BE49-F238E27FC236}">
                  <a16:creationId xmlns:a16="http://schemas.microsoft.com/office/drawing/2014/main" id="{987515FA-BBB2-4187-AF39-83DA3541FB53}"/>
                </a:ext>
              </a:extLst>
            </p:cNvPr>
            <p:cNvSpPr>
              <a:spLocks noChangeArrowheads="1"/>
            </p:cNvSpPr>
            <p:nvPr/>
          </p:nvSpPr>
          <p:spPr bwMode="auto">
            <a:xfrm>
              <a:off x="1570038" y="1344613"/>
              <a:ext cx="22225" cy="22225"/>
            </a:xfrm>
            <a:custGeom>
              <a:avLst/>
              <a:gdLst>
                <a:gd name="T0" fmla="*/ 40 w 61"/>
                <a:gd name="T1" fmla="*/ 61 h 62"/>
                <a:gd name="T2" fmla="*/ 40 w 61"/>
                <a:gd name="T3" fmla="*/ 61 h 62"/>
                <a:gd name="T4" fmla="*/ 20 w 61"/>
                <a:gd name="T5" fmla="*/ 41 h 62"/>
                <a:gd name="T6" fmla="*/ 20 w 61"/>
                <a:gd name="T7" fmla="*/ 20 h 62"/>
                <a:gd name="T8" fmla="*/ 0 w 61"/>
                <a:gd name="T9" fmla="*/ 20 h 62"/>
                <a:gd name="T10" fmla="*/ 0 w 61"/>
                <a:gd name="T11" fmla="*/ 0 h 62"/>
                <a:gd name="T12" fmla="*/ 20 w 61"/>
                <a:gd name="T13" fmla="*/ 0 h 62"/>
                <a:gd name="T14" fmla="*/ 40 w 61"/>
                <a:gd name="T15" fmla="*/ 20 h 62"/>
                <a:gd name="T16" fmla="*/ 40 w 61"/>
                <a:gd name="T17" fmla="*/ 20 h 62"/>
                <a:gd name="T18" fmla="*/ 60 w 61"/>
                <a:gd name="T19" fmla="*/ 41 h 62"/>
                <a:gd name="T20" fmla="*/ 40 w 61"/>
                <a:gd name="T21" fmla="*/ 6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62">
                  <a:moveTo>
                    <a:pt x="40" y="61"/>
                  </a:moveTo>
                  <a:lnTo>
                    <a:pt x="40" y="61"/>
                  </a:lnTo>
                  <a:lnTo>
                    <a:pt x="20" y="41"/>
                  </a:lnTo>
                  <a:cubicBezTo>
                    <a:pt x="20" y="41"/>
                    <a:pt x="20" y="41"/>
                    <a:pt x="20" y="20"/>
                  </a:cubicBezTo>
                  <a:lnTo>
                    <a:pt x="0" y="20"/>
                  </a:lnTo>
                  <a:cubicBezTo>
                    <a:pt x="0" y="20"/>
                    <a:pt x="0" y="20"/>
                    <a:pt x="0" y="0"/>
                  </a:cubicBezTo>
                  <a:cubicBezTo>
                    <a:pt x="20" y="0"/>
                    <a:pt x="20" y="0"/>
                    <a:pt x="20" y="0"/>
                  </a:cubicBezTo>
                  <a:cubicBezTo>
                    <a:pt x="40" y="0"/>
                    <a:pt x="40" y="20"/>
                    <a:pt x="40" y="20"/>
                  </a:cubicBezTo>
                  <a:lnTo>
                    <a:pt x="40" y="20"/>
                  </a:lnTo>
                  <a:lnTo>
                    <a:pt x="60" y="41"/>
                  </a:lnTo>
                  <a:cubicBezTo>
                    <a:pt x="60" y="41"/>
                    <a:pt x="60" y="61"/>
                    <a:pt x="40" y="6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194" name="Freeform 193">
              <a:extLst>
                <a:ext uri="{FF2B5EF4-FFF2-40B4-BE49-F238E27FC236}">
                  <a16:creationId xmlns:a16="http://schemas.microsoft.com/office/drawing/2014/main" id="{DEF28A5C-D8EE-45A3-AD9E-561444FE06A9}"/>
                </a:ext>
              </a:extLst>
            </p:cNvPr>
            <p:cNvSpPr>
              <a:spLocks noChangeArrowheads="1"/>
            </p:cNvSpPr>
            <p:nvPr/>
          </p:nvSpPr>
          <p:spPr bwMode="auto">
            <a:xfrm>
              <a:off x="1584325" y="1374775"/>
              <a:ext cx="15875" cy="22225"/>
            </a:xfrm>
            <a:custGeom>
              <a:avLst/>
              <a:gdLst>
                <a:gd name="T0" fmla="*/ 20 w 42"/>
                <a:gd name="T1" fmla="*/ 0 h 62"/>
                <a:gd name="T2" fmla="*/ 20 w 42"/>
                <a:gd name="T3" fmla="*/ 0 h 62"/>
                <a:gd name="T4" fmla="*/ 20 w 42"/>
                <a:gd name="T5" fmla="*/ 20 h 62"/>
                <a:gd name="T6" fmla="*/ 20 w 42"/>
                <a:gd name="T7" fmla="*/ 20 h 62"/>
                <a:gd name="T8" fmla="*/ 0 w 42"/>
                <a:gd name="T9" fmla="*/ 41 h 62"/>
                <a:gd name="T10" fmla="*/ 0 w 42"/>
                <a:gd name="T11" fmla="*/ 41 h 62"/>
                <a:gd name="T12" fmla="*/ 20 w 42"/>
                <a:gd name="T13" fmla="*/ 61 h 62"/>
                <a:gd name="T14" fmla="*/ 20 w 42"/>
                <a:gd name="T15" fmla="*/ 41 h 62"/>
                <a:gd name="T16" fmla="*/ 41 w 42"/>
                <a:gd name="T17" fmla="*/ 20 h 62"/>
                <a:gd name="T18" fmla="*/ 41 w 42"/>
                <a:gd name="T19" fmla="*/ 0 h 62"/>
                <a:gd name="T20" fmla="*/ 20 w 42"/>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 h="62">
                  <a:moveTo>
                    <a:pt x="20" y="0"/>
                  </a:moveTo>
                  <a:lnTo>
                    <a:pt x="20" y="0"/>
                  </a:lnTo>
                  <a:lnTo>
                    <a:pt x="20" y="20"/>
                  </a:lnTo>
                  <a:lnTo>
                    <a:pt x="20" y="20"/>
                  </a:lnTo>
                  <a:cubicBezTo>
                    <a:pt x="0" y="20"/>
                    <a:pt x="0" y="20"/>
                    <a:pt x="0" y="41"/>
                  </a:cubicBezTo>
                  <a:lnTo>
                    <a:pt x="0" y="41"/>
                  </a:lnTo>
                  <a:cubicBezTo>
                    <a:pt x="0" y="61"/>
                    <a:pt x="20" y="61"/>
                    <a:pt x="20" y="61"/>
                  </a:cubicBezTo>
                  <a:cubicBezTo>
                    <a:pt x="20" y="41"/>
                    <a:pt x="20" y="41"/>
                    <a:pt x="20" y="41"/>
                  </a:cubicBezTo>
                  <a:lnTo>
                    <a:pt x="41" y="20"/>
                  </a:lnTo>
                  <a:lnTo>
                    <a:pt x="41" y="0"/>
                  </a:lnTo>
                  <a:cubicBezTo>
                    <a:pt x="41" y="0"/>
                    <a:pt x="41" y="0"/>
                    <a:pt x="20" y="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195" name="Freeform 194">
              <a:extLst>
                <a:ext uri="{FF2B5EF4-FFF2-40B4-BE49-F238E27FC236}">
                  <a16:creationId xmlns:a16="http://schemas.microsoft.com/office/drawing/2014/main" id="{320F7ADE-DB26-4807-96C8-F4000F0BB6E6}"/>
                </a:ext>
              </a:extLst>
            </p:cNvPr>
            <p:cNvSpPr>
              <a:spLocks noChangeArrowheads="1"/>
            </p:cNvSpPr>
            <p:nvPr/>
          </p:nvSpPr>
          <p:spPr bwMode="auto">
            <a:xfrm>
              <a:off x="1555750" y="1336675"/>
              <a:ext cx="15875" cy="22225"/>
            </a:xfrm>
            <a:custGeom>
              <a:avLst/>
              <a:gdLst>
                <a:gd name="T0" fmla="*/ 21 w 43"/>
                <a:gd name="T1" fmla="*/ 41 h 63"/>
                <a:gd name="T2" fmla="*/ 21 w 43"/>
                <a:gd name="T3" fmla="*/ 41 h 63"/>
                <a:gd name="T4" fmla="*/ 21 w 43"/>
                <a:gd name="T5" fmla="*/ 21 h 63"/>
                <a:gd name="T6" fmla="*/ 21 w 43"/>
                <a:gd name="T7" fmla="*/ 0 h 63"/>
                <a:gd name="T8" fmla="*/ 0 w 43"/>
                <a:gd name="T9" fmla="*/ 0 h 63"/>
                <a:gd name="T10" fmla="*/ 0 w 43"/>
                <a:gd name="T11" fmla="*/ 21 h 63"/>
                <a:gd name="T12" fmla="*/ 21 w 43"/>
                <a:gd name="T13" fmla="*/ 41 h 63"/>
                <a:gd name="T14" fmla="*/ 21 w 43"/>
                <a:gd name="T15" fmla="*/ 62 h 63"/>
                <a:gd name="T16" fmla="*/ 42 w 43"/>
                <a:gd name="T17" fmla="*/ 62 h 63"/>
                <a:gd name="T18" fmla="*/ 42 w 43"/>
                <a:gd name="T19" fmla="*/ 41 h 63"/>
                <a:gd name="T20" fmla="*/ 21 w 43"/>
                <a:gd name="T21" fmla="*/ 4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63">
                  <a:moveTo>
                    <a:pt x="21" y="41"/>
                  </a:moveTo>
                  <a:lnTo>
                    <a:pt x="21" y="41"/>
                  </a:lnTo>
                  <a:lnTo>
                    <a:pt x="21" y="21"/>
                  </a:lnTo>
                  <a:lnTo>
                    <a:pt x="21" y="0"/>
                  </a:lnTo>
                  <a:lnTo>
                    <a:pt x="0" y="0"/>
                  </a:lnTo>
                  <a:cubicBezTo>
                    <a:pt x="0" y="21"/>
                    <a:pt x="0" y="21"/>
                    <a:pt x="0" y="21"/>
                  </a:cubicBezTo>
                  <a:cubicBezTo>
                    <a:pt x="0" y="41"/>
                    <a:pt x="21" y="41"/>
                    <a:pt x="21" y="41"/>
                  </a:cubicBezTo>
                  <a:lnTo>
                    <a:pt x="21" y="62"/>
                  </a:lnTo>
                  <a:cubicBezTo>
                    <a:pt x="21" y="62"/>
                    <a:pt x="21" y="62"/>
                    <a:pt x="42" y="62"/>
                  </a:cubicBezTo>
                  <a:cubicBezTo>
                    <a:pt x="42" y="62"/>
                    <a:pt x="42" y="62"/>
                    <a:pt x="42" y="41"/>
                  </a:cubicBezTo>
                  <a:lnTo>
                    <a:pt x="21" y="41"/>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196" name="Freeform 195">
              <a:extLst>
                <a:ext uri="{FF2B5EF4-FFF2-40B4-BE49-F238E27FC236}">
                  <a16:creationId xmlns:a16="http://schemas.microsoft.com/office/drawing/2014/main" id="{10E2FAC5-3313-4529-8A1A-12F9CAA319EF}"/>
                </a:ext>
              </a:extLst>
            </p:cNvPr>
            <p:cNvSpPr>
              <a:spLocks noChangeArrowheads="1"/>
            </p:cNvSpPr>
            <p:nvPr/>
          </p:nvSpPr>
          <p:spPr bwMode="auto">
            <a:xfrm>
              <a:off x="1643063" y="1360488"/>
              <a:ext cx="15875" cy="7937"/>
            </a:xfrm>
            <a:custGeom>
              <a:avLst/>
              <a:gdLst>
                <a:gd name="T0" fmla="*/ 41 w 42"/>
                <a:gd name="T1" fmla="*/ 20 h 21"/>
                <a:gd name="T2" fmla="*/ 41 w 42"/>
                <a:gd name="T3" fmla="*/ 20 h 21"/>
                <a:gd name="T4" fmla="*/ 20 w 42"/>
                <a:gd name="T5" fmla="*/ 20 h 21"/>
                <a:gd name="T6" fmla="*/ 20 w 42"/>
                <a:gd name="T7" fmla="*/ 20 h 21"/>
                <a:gd name="T8" fmla="*/ 20 w 42"/>
                <a:gd name="T9" fmla="*/ 0 h 21"/>
                <a:gd name="T10" fmla="*/ 41 w 42"/>
                <a:gd name="T11" fmla="*/ 0 h 21"/>
                <a:gd name="T12" fmla="*/ 41 w 42"/>
                <a:gd name="T13" fmla="*/ 0 h 21"/>
                <a:gd name="T14" fmla="*/ 41 w 42"/>
                <a:gd name="T15" fmla="*/ 2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21">
                  <a:moveTo>
                    <a:pt x="41" y="20"/>
                  </a:moveTo>
                  <a:lnTo>
                    <a:pt x="41" y="20"/>
                  </a:lnTo>
                  <a:cubicBezTo>
                    <a:pt x="41" y="20"/>
                    <a:pt x="41" y="20"/>
                    <a:pt x="20" y="20"/>
                  </a:cubicBezTo>
                  <a:lnTo>
                    <a:pt x="20" y="20"/>
                  </a:lnTo>
                  <a:cubicBezTo>
                    <a:pt x="0" y="20"/>
                    <a:pt x="20" y="0"/>
                    <a:pt x="20" y="0"/>
                  </a:cubicBezTo>
                  <a:lnTo>
                    <a:pt x="41" y="0"/>
                  </a:lnTo>
                  <a:lnTo>
                    <a:pt x="41" y="0"/>
                  </a:lnTo>
                  <a:lnTo>
                    <a:pt x="41" y="2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197" name="Freeform 196">
              <a:extLst>
                <a:ext uri="{FF2B5EF4-FFF2-40B4-BE49-F238E27FC236}">
                  <a16:creationId xmlns:a16="http://schemas.microsoft.com/office/drawing/2014/main" id="{68C4895D-4A7F-4FF8-8F46-8EFEBE56EC4E}"/>
                </a:ext>
              </a:extLst>
            </p:cNvPr>
            <p:cNvSpPr>
              <a:spLocks noChangeArrowheads="1"/>
            </p:cNvSpPr>
            <p:nvPr/>
          </p:nvSpPr>
          <p:spPr bwMode="auto">
            <a:xfrm>
              <a:off x="1606550" y="1374775"/>
              <a:ext cx="36513" cy="22225"/>
            </a:xfrm>
            <a:custGeom>
              <a:avLst/>
              <a:gdLst>
                <a:gd name="T0" fmla="*/ 82 w 103"/>
                <a:gd name="T1" fmla="*/ 20 h 62"/>
                <a:gd name="T2" fmla="*/ 82 w 103"/>
                <a:gd name="T3" fmla="*/ 20 h 62"/>
                <a:gd name="T4" fmla="*/ 61 w 103"/>
                <a:gd name="T5" fmla="*/ 20 h 62"/>
                <a:gd name="T6" fmla="*/ 40 w 103"/>
                <a:gd name="T7" fmla="*/ 20 h 62"/>
                <a:gd name="T8" fmla="*/ 20 w 103"/>
                <a:gd name="T9" fmla="*/ 0 h 62"/>
                <a:gd name="T10" fmla="*/ 0 w 103"/>
                <a:gd name="T11" fmla="*/ 20 h 62"/>
                <a:gd name="T12" fmla="*/ 20 w 103"/>
                <a:gd name="T13" fmla="*/ 41 h 62"/>
                <a:gd name="T14" fmla="*/ 20 w 103"/>
                <a:gd name="T15" fmla="*/ 41 h 62"/>
                <a:gd name="T16" fmla="*/ 40 w 103"/>
                <a:gd name="T17" fmla="*/ 61 h 62"/>
                <a:gd name="T18" fmla="*/ 61 w 103"/>
                <a:gd name="T19" fmla="*/ 61 h 62"/>
                <a:gd name="T20" fmla="*/ 82 w 103"/>
                <a:gd name="T21" fmla="*/ 61 h 62"/>
                <a:gd name="T22" fmla="*/ 102 w 103"/>
                <a:gd name="T23" fmla="*/ 41 h 62"/>
                <a:gd name="T24" fmla="*/ 102 w 103"/>
                <a:gd name="T25" fmla="*/ 20 h 62"/>
                <a:gd name="T26" fmla="*/ 82 w 103"/>
                <a:gd name="T27" fmla="*/ 2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3" h="62">
                  <a:moveTo>
                    <a:pt x="82" y="20"/>
                  </a:moveTo>
                  <a:lnTo>
                    <a:pt x="82" y="20"/>
                  </a:lnTo>
                  <a:cubicBezTo>
                    <a:pt x="61" y="20"/>
                    <a:pt x="61" y="20"/>
                    <a:pt x="61" y="20"/>
                  </a:cubicBezTo>
                  <a:cubicBezTo>
                    <a:pt x="40" y="20"/>
                    <a:pt x="40" y="20"/>
                    <a:pt x="40" y="20"/>
                  </a:cubicBezTo>
                  <a:cubicBezTo>
                    <a:pt x="20" y="20"/>
                    <a:pt x="20" y="0"/>
                    <a:pt x="20" y="0"/>
                  </a:cubicBezTo>
                  <a:cubicBezTo>
                    <a:pt x="20" y="0"/>
                    <a:pt x="20" y="20"/>
                    <a:pt x="0" y="20"/>
                  </a:cubicBezTo>
                  <a:cubicBezTo>
                    <a:pt x="0" y="20"/>
                    <a:pt x="0" y="20"/>
                    <a:pt x="20" y="41"/>
                  </a:cubicBezTo>
                  <a:lnTo>
                    <a:pt x="20" y="41"/>
                  </a:lnTo>
                  <a:lnTo>
                    <a:pt x="40" y="61"/>
                  </a:lnTo>
                  <a:lnTo>
                    <a:pt x="61" y="61"/>
                  </a:lnTo>
                  <a:lnTo>
                    <a:pt x="82" y="61"/>
                  </a:lnTo>
                  <a:cubicBezTo>
                    <a:pt x="82" y="41"/>
                    <a:pt x="102" y="41"/>
                    <a:pt x="102" y="41"/>
                  </a:cubicBezTo>
                  <a:lnTo>
                    <a:pt x="102" y="20"/>
                  </a:lnTo>
                  <a:lnTo>
                    <a:pt x="82" y="2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198" name="Freeform 197">
              <a:extLst>
                <a:ext uri="{FF2B5EF4-FFF2-40B4-BE49-F238E27FC236}">
                  <a16:creationId xmlns:a16="http://schemas.microsoft.com/office/drawing/2014/main" id="{4A0E9853-EA56-4533-AF4F-CEC5B1C80F4D}"/>
                </a:ext>
              </a:extLst>
            </p:cNvPr>
            <p:cNvSpPr>
              <a:spLocks noChangeArrowheads="1"/>
            </p:cNvSpPr>
            <p:nvPr/>
          </p:nvSpPr>
          <p:spPr bwMode="auto">
            <a:xfrm>
              <a:off x="1584325" y="1322388"/>
              <a:ext cx="44450" cy="15875"/>
            </a:xfrm>
            <a:custGeom>
              <a:avLst/>
              <a:gdLst>
                <a:gd name="T0" fmla="*/ 123 w 124"/>
                <a:gd name="T1" fmla="*/ 21 h 42"/>
                <a:gd name="T2" fmla="*/ 123 w 124"/>
                <a:gd name="T3" fmla="*/ 21 h 42"/>
                <a:gd name="T4" fmla="*/ 82 w 124"/>
                <a:gd name="T5" fmla="*/ 41 h 42"/>
                <a:gd name="T6" fmla="*/ 41 w 124"/>
                <a:gd name="T7" fmla="*/ 41 h 42"/>
                <a:gd name="T8" fmla="*/ 20 w 124"/>
                <a:gd name="T9" fmla="*/ 21 h 42"/>
                <a:gd name="T10" fmla="*/ 0 w 124"/>
                <a:gd name="T11" fmla="*/ 21 h 42"/>
                <a:gd name="T12" fmla="*/ 20 w 124"/>
                <a:gd name="T13" fmla="*/ 0 h 42"/>
                <a:gd name="T14" fmla="*/ 41 w 124"/>
                <a:gd name="T15" fmla="*/ 0 h 42"/>
                <a:gd name="T16" fmla="*/ 82 w 124"/>
                <a:gd name="T17" fmla="*/ 0 h 42"/>
                <a:gd name="T18" fmla="*/ 102 w 124"/>
                <a:gd name="T19" fmla="*/ 0 h 42"/>
                <a:gd name="T20" fmla="*/ 123 w 124"/>
                <a:gd name="T21" fmla="*/ 2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 h="42">
                  <a:moveTo>
                    <a:pt x="123" y="21"/>
                  </a:moveTo>
                  <a:lnTo>
                    <a:pt x="123" y="21"/>
                  </a:lnTo>
                  <a:cubicBezTo>
                    <a:pt x="123" y="41"/>
                    <a:pt x="102" y="41"/>
                    <a:pt x="82" y="41"/>
                  </a:cubicBezTo>
                  <a:cubicBezTo>
                    <a:pt x="82" y="41"/>
                    <a:pt x="62" y="41"/>
                    <a:pt x="41" y="41"/>
                  </a:cubicBezTo>
                  <a:cubicBezTo>
                    <a:pt x="41" y="21"/>
                    <a:pt x="20" y="21"/>
                    <a:pt x="20" y="21"/>
                  </a:cubicBezTo>
                  <a:lnTo>
                    <a:pt x="0" y="21"/>
                  </a:lnTo>
                  <a:cubicBezTo>
                    <a:pt x="0" y="0"/>
                    <a:pt x="20" y="0"/>
                    <a:pt x="20" y="0"/>
                  </a:cubicBezTo>
                  <a:lnTo>
                    <a:pt x="41" y="0"/>
                  </a:lnTo>
                  <a:cubicBezTo>
                    <a:pt x="62" y="0"/>
                    <a:pt x="82" y="0"/>
                    <a:pt x="82" y="0"/>
                  </a:cubicBezTo>
                  <a:lnTo>
                    <a:pt x="102" y="0"/>
                  </a:lnTo>
                  <a:cubicBezTo>
                    <a:pt x="123" y="0"/>
                    <a:pt x="123" y="21"/>
                    <a:pt x="123" y="2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199" name="Freeform 198">
              <a:extLst>
                <a:ext uri="{FF2B5EF4-FFF2-40B4-BE49-F238E27FC236}">
                  <a16:creationId xmlns:a16="http://schemas.microsoft.com/office/drawing/2014/main" id="{E66F0A0C-93AE-4656-A94E-AA5D5D6AB6AB}"/>
                </a:ext>
              </a:extLst>
            </p:cNvPr>
            <p:cNvSpPr>
              <a:spLocks noChangeArrowheads="1"/>
            </p:cNvSpPr>
            <p:nvPr/>
          </p:nvSpPr>
          <p:spPr bwMode="auto">
            <a:xfrm>
              <a:off x="1584325" y="1293813"/>
              <a:ext cx="96838" cy="44450"/>
            </a:xfrm>
            <a:custGeom>
              <a:avLst/>
              <a:gdLst>
                <a:gd name="T0" fmla="*/ 266 w 267"/>
                <a:gd name="T1" fmla="*/ 123 h 124"/>
                <a:gd name="T2" fmla="*/ 266 w 267"/>
                <a:gd name="T3" fmla="*/ 123 h 124"/>
                <a:gd name="T4" fmla="*/ 246 w 267"/>
                <a:gd name="T5" fmla="*/ 123 h 124"/>
                <a:gd name="T6" fmla="*/ 205 w 267"/>
                <a:gd name="T7" fmla="*/ 103 h 124"/>
                <a:gd name="T8" fmla="*/ 184 w 267"/>
                <a:gd name="T9" fmla="*/ 82 h 124"/>
                <a:gd name="T10" fmla="*/ 164 w 267"/>
                <a:gd name="T11" fmla="*/ 82 h 124"/>
                <a:gd name="T12" fmla="*/ 123 w 267"/>
                <a:gd name="T13" fmla="*/ 62 h 124"/>
                <a:gd name="T14" fmla="*/ 102 w 267"/>
                <a:gd name="T15" fmla="*/ 42 h 124"/>
                <a:gd name="T16" fmla="*/ 62 w 267"/>
                <a:gd name="T17" fmla="*/ 42 h 124"/>
                <a:gd name="T18" fmla="*/ 41 w 267"/>
                <a:gd name="T19" fmla="*/ 42 h 124"/>
                <a:gd name="T20" fmla="*/ 20 w 267"/>
                <a:gd name="T21" fmla="*/ 42 h 124"/>
                <a:gd name="T22" fmla="*/ 0 w 267"/>
                <a:gd name="T23" fmla="*/ 21 h 124"/>
                <a:gd name="T24" fmla="*/ 0 w 267"/>
                <a:gd name="T25" fmla="*/ 0 h 124"/>
                <a:gd name="T26" fmla="*/ 20 w 267"/>
                <a:gd name="T27" fmla="*/ 0 h 124"/>
                <a:gd name="T28" fmla="*/ 41 w 267"/>
                <a:gd name="T29" fmla="*/ 0 h 124"/>
                <a:gd name="T30" fmla="*/ 62 w 267"/>
                <a:gd name="T31" fmla="*/ 0 h 124"/>
                <a:gd name="T32" fmla="*/ 102 w 267"/>
                <a:gd name="T33" fmla="*/ 21 h 124"/>
                <a:gd name="T34" fmla="*/ 123 w 267"/>
                <a:gd name="T35" fmla="*/ 21 h 124"/>
                <a:gd name="T36" fmla="*/ 144 w 267"/>
                <a:gd name="T37" fmla="*/ 42 h 124"/>
                <a:gd name="T38" fmla="*/ 164 w 267"/>
                <a:gd name="T39" fmla="*/ 42 h 124"/>
                <a:gd name="T40" fmla="*/ 184 w 267"/>
                <a:gd name="T41" fmla="*/ 62 h 124"/>
                <a:gd name="T42" fmla="*/ 205 w 267"/>
                <a:gd name="T43" fmla="*/ 82 h 124"/>
                <a:gd name="T44" fmla="*/ 246 w 267"/>
                <a:gd name="T45" fmla="*/ 62 h 124"/>
                <a:gd name="T46" fmla="*/ 266 w 267"/>
                <a:gd name="T47" fmla="*/ 82 h 124"/>
                <a:gd name="T48" fmla="*/ 266 w 267"/>
                <a:gd name="T49" fmla="*/ 103 h 124"/>
                <a:gd name="T50" fmla="*/ 266 w 267"/>
                <a:gd name="T51" fmla="*/ 12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67" h="124">
                  <a:moveTo>
                    <a:pt x="266" y="123"/>
                  </a:moveTo>
                  <a:lnTo>
                    <a:pt x="266" y="123"/>
                  </a:lnTo>
                  <a:lnTo>
                    <a:pt x="246" y="123"/>
                  </a:lnTo>
                  <a:cubicBezTo>
                    <a:pt x="226" y="103"/>
                    <a:pt x="205" y="103"/>
                    <a:pt x="205" y="103"/>
                  </a:cubicBezTo>
                  <a:lnTo>
                    <a:pt x="184" y="82"/>
                  </a:lnTo>
                  <a:lnTo>
                    <a:pt x="164" y="82"/>
                  </a:lnTo>
                  <a:cubicBezTo>
                    <a:pt x="144" y="82"/>
                    <a:pt x="144" y="62"/>
                    <a:pt x="123" y="62"/>
                  </a:cubicBezTo>
                  <a:cubicBezTo>
                    <a:pt x="123" y="62"/>
                    <a:pt x="102" y="62"/>
                    <a:pt x="102" y="42"/>
                  </a:cubicBezTo>
                  <a:cubicBezTo>
                    <a:pt x="82" y="42"/>
                    <a:pt x="82" y="42"/>
                    <a:pt x="62" y="42"/>
                  </a:cubicBezTo>
                  <a:lnTo>
                    <a:pt x="41" y="42"/>
                  </a:lnTo>
                  <a:cubicBezTo>
                    <a:pt x="20" y="42"/>
                    <a:pt x="20" y="42"/>
                    <a:pt x="20" y="42"/>
                  </a:cubicBezTo>
                  <a:cubicBezTo>
                    <a:pt x="0" y="21"/>
                    <a:pt x="0" y="21"/>
                    <a:pt x="0" y="21"/>
                  </a:cubicBezTo>
                  <a:lnTo>
                    <a:pt x="0" y="0"/>
                  </a:lnTo>
                  <a:lnTo>
                    <a:pt x="20" y="0"/>
                  </a:lnTo>
                  <a:lnTo>
                    <a:pt x="41" y="0"/>
                  </a:lnTo>
                  <a:lnTo>
                    <a:pt x="62" y="0"/>
                  </a:lnTo>
                  <a:cubicBezTo>
                    <a:pt x="82" y="21"/>
                    <a:pt x="82" y="21"/>
                    <a:pt x="102" y="21"/>
                  </a:cubicBezTo>
                  <a:lnTo>
                    <a:pt x="123" y="21"/>
                  </a:lnTo>
                  <a:cubicBezTo>
                    <a:pt x="144" y="21"/>
                    <a:pt x="144" y="42"/>
                    <a:pt x="144" y="42"/>
                  </a:cubicBezTo>
                  <a:cubicBezTo>
                    <a:pt x="164" y="42"/>
                    <a:pt x="164" y="42"/>
                    <a:pt x="164" y="42"/>
                  </a:cubicBezTo>
                  <a:cubicBezTo>
                    <a:pt x="184" y="62"/>
                    <a:pt x="184" y="62"/>
                    <a:pt x="184" y="62"/>
                  </a:cubicBezTo>
                  <a:cubicBezTo>
                    <a:pt x="205" y="82"/>
                    <a:pt x="205" y="82"/>
                    <a:pt x="205" y="82"/>
                  </a:cubicBezTo>
                  <a:cubicBezTo>
                    <a:pt x="226" y="82"/>
                    <a:pt x="226" y="62"/>
                    <a:pt x="246" y="62"/>
                  </a:cubicBezTo>
                  <a:cubicBezTo>
                    <a:pt x="246" y="82"/>
                    <a:pt x="266" y="82"/>
                    <a:pt x="266" y="82"/>
                  </a:cubicBezTo>
                  <a:cubicBezTo>
                    <a:pt x="266" y="82"/>
                    <a:pt x="266" y="82"/>
                    <a:pt x="266" y="103"/>
                  </a:cubicBezTo>
                  <a:cubicBezTo>
                    <a:pt x="266" y="103"/>
                    <a:pt x="266" y="103"/>
                    <a:pt x="266" y="123"/>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200" name="Freeform 199">
              <a:extLst>
                <a:ext uri="{FF2B5EF4-FFF2-40B4-BE49-F238E27FC236}">
                  <a16:creationId xmlns:a16="http://schemas.microsoft.com/office/drawing/2014/main" id="{EE770CF2-C72E-4594-A3EF-771A4B0D8635}"/>
                </a:ext>
              </a:extLst>
            </p:cNvPr>
            <p:cNvSpPr>
              <a:spLocks noChangeArrowheads="1"/>
            </p:cNvSpPr>
            <p:nvPr/>
          </p:nvSpPr>
          <p:spPr bwMode="auto">
            <a:xfrm>
              <a:off x="1636713" y="1336675"/>
              <a:ext cx="30162" cy="15875"/>
            </a:xfrm>
            <a:custGeom>
              <a:avLst/>
              <a:gdLst>
                <a:gd name="T0" fmla="*/ 82 w 83"/>
                <a:gd name="T1" fmla="*/ 21 h 42"/>
                <a:gd name="T2" fmla="*/ 82 w 83"/>
                <a:gd name="T3" fmla="*/ 21 h 42"/>
                <a:gd name="T4" fmla="*/ 40 w 83"/>
                <a:gd name="T5" fmla="*/ 21 h 42"/>
                <a:gd name="T6" fmla="*/ 20 w 83"/>
                <a:gd name="T7" fmla="*/ 41 h 42"/>
                <a:gd name="T8" fmla="*/ 0 w 83"/>
                <a:gd name="T9" fmla="*/ 21 h 42"/>
                <a:gd name="T10" fmla="*/ 0 w 83"/>
                <a:gd name="T11" fmla="*/ 0 h 42"/>
                <a:gd name="T12" fmla="*/ 20 w 83"/>
                <a:gd name="T13" fmla="*/ 0 h 42"/>
                <a:gd name="T14" fmla="*/ 40 w 83"/>
                <a:gd name="T15" fmla="*/ 0 h 42"/>
                <a:gd name="T16" fmla="*/ 82 w 83"/>
                <a:gd name="T17" fmla="*/ 0 h 42"/>
                <a:gd name="T18" fmla="*/ 82 w 83"/>
                <a:gd name="T19" fmla="*/ 2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42">
                  <a:moveTo>
                    <a:pt x="82" y="21"/>
                  </a:moveTo>
                  <a:lnTo>
                    <a:pt x="82" y="21"/>
                  </a:lnTo>
                  <a:cubicBezTo>
                    <a:pt x="61" y="21"/>
                    <a:pt x="40" y="21"/>
                    <a:pt x="40" y="21"/>
                  </a:cubicBezTo>
                  <a:cubicBezTo>
                    <a:pt x="40" y="21"/>
                    <a:pt x="20" y="21"/>
                    <a:pt x="20" y="41"/>
                  </a:cubicBezTo>
                  <a:lnTo>
                    <a:pt x="0" y="21"/>
                  </a:lnTo>
                  <a:cubicBezTo>
                    <a:pt x="0" y="21"/>
                    <a:pt x="0" y="21"/>
                    <a:pt x="0" y="0"/>
                  </a:cubicBezTo>
                  <a:lnTo>
                    <a:pt x="20" y="0"/>
                  </a:lnTo>
                  <a:cubicBezTo>
                    <a:pt x="40" y="0"/>
                    <a:pt x="40" y="0"/>
                    <a:pt x="40" y="0"/>
                  </a:cubicBezTo>
                  <a:cubicBezTo>
                    <a:pt x="61" y="0"/>
                    <a:pt x="61" y="0"/>
                    <a:pt x="82" y="0"/>
                  </a:cubicBezTo>
                  <a:lnTo>
                    <a:pt x="82" y="21"/>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201" name="Freeform 200">
              <a:extLst>
                <a:ext uri="{FF2B5EF4-FFF2-40B4-BE49-F238E27FC236}">
                  <a16:creationId xmlns:a16="http://schemas.microsoft.com/office/drawing/2014/main" id="{AEA27EB0-869C-4084-A362-E07C2196E908}"/>
                </a:ext>
              </a:extLst>
            </p:cNvPr>
            <p:cNvSpPr>
              <a:spLocks noChangeArrowheads="1"/>
            </p:cNvSpPr>
            <p:nvPr/>
          </p:nvSpPr>
          <p:spPr bwMode="auto">
            <a:xfrm>
              <a:off x="1658938" y="1300163"/>
              <a:ext cx="30162" cy="15875"/>
            </a:xfrm>
            <a:custGeom>
              <a:avLst/>
              <a:gdLst>
                <a:gd name="T0" fmla="*/ 82 w 83"/>
                <a:gd name="T1" fmla="*/ 41 h 42"/>
                <a:gd name="T2" fmla="*/ 82 w 83"/>
                <a:gd name="T3" fmla="*/ 41 h 42"/>
                <a:gd name="T4" fmla="*/ 61 w 83"/>
                <a:gd name="T5" fmla="*/ 21 h 42"/>
                <a:gd name="T6" fmla="*/ 41 w 83"/>
                <a:gd name="T7" fmla="*/ 0 h 42"/>
                <a:gd name="T8" fmla="*/ 21 w 83"/>
                <a:gd name="T9" fmla="*/ 0 h 42"/>
                <a:gd name="T10" fmla="*/ 0 w 83"/>
                <a:gd name="T11" fmla="*/ 0 h 42"/>
                <a:gd name="T12" fmla="*/ 0 w 83"/>
                <a:gd name="T13" fmla="*/ 21 h 42"/>
                <a:gd name="T14" fmla="*/ 21 w 83"/>
                <a:gd name="T15" fmla="*/ 41 h 42"/>
                <a:gd name="T16" fmla="*/ 41 w 83"/>
                <a:gd name="T17" fmla="*/ 41 h 42"/>
                <a:gd name="T18" fmla="*/ 61 w 83"/>
                <a:gd name="T19" fmla="*/ 41 h 42"/>
                <a:gd name="T20" fmla="*/ 82 w 83"/>
                <a:gd name="T21" fmla="*/ 4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3" h="42">
                  <a:moveTo>
                    <a:pt x="82" y="41"/>
                  </a:moveTo>
                  <a:lnTo>
                    <a:pt x="82" y="41"/>
                  </a:lnTo>
                  <a:cubicBezTo>
                    <a:pt x="82" y="21"/>
                    <a:pt x="61" y="21"/>
                    <a:pt x="61" y="21"/>
                  </a:cubicBezTo>
                  <a:lnTo>
                    <a:pt x="41" y="0"/>
                  </a:lnTo>
                  <a:lnTo>
                    <a:pt x="21" y="0"/>
                  </a:lnTo>
                  <a:lnTo>
                    <a:pt x="0" y="0"/>
                  </a:lnTo>
                  <a:lnTo>
                    <a:pt x="0" y="21"/>
                  </a:lnTo>
                  <a:cubicBezTo>
                    <a:pt x="0" y="21"/>
                    <a:pt x="0" y="21"/>
                    <a:pt x="21" y="41"/>
                  </a:cubicBezTo>
                  <a:cubicBezTo>
                    <a:pt x="21" y="41"/>
                    <a:pt x="21" y="41"/>
                    <a:pt x="41" y="41"/>
                  </a:cubicBezTo>
                  <a:cubicBezTo>
                    <a:pt x="41" y="41"/>
                    <a:pt x="41" y="41"/>
                    <a:pt x="61" y="41"/>
                  </a:cubicBezTo>
                  <a:cubicBezTo>
                    <a:pt x="61" y="41"/>
                    <a:pt x="61" y="41"/>
                    <a:pt x="82" y="4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202" name="Freeform 201">
              <a:extLst>
                <a:ext uri="{FF2B5EF4-FFF2-40B4-BE49-F238E27FC236}">
                  <a16:creationId xmlns:a16="http://schemas.microsoft.com/office/drawing/2014/main" id="{0689086B-ACDE-47DF-BFE8-2ED0A8435932}"/>
                </a:ext>
              </a:extLst>
            </p:cNvPr>
            <p:cNvSpPr>
              <a:spLocks noChangeArrowheads="1"/>
            </p:cNvSpPr>
            <p:nvPr/>
          </p:nvSpPr>
          <p:spPr bwMode="auto">
            <a:xfrm>
              <a:off x="1620838" y="1271588"/>
              <a:ext cx="52387" cy="22225"/>
            </a:xfrm>
            <a:custGeom>
              <a:avLst/>
              <a:gdLst>
                <a:gd name="T0" fmla="*/ 144 w 145"/>
                <a:gd name="T1" fmla="*/ 41 h 62"/>
                <a:gd name="T2" fmla="*/ 144 w 145"/>
                <a:gd name="T3" fmla="*/ 41 h 62"/>
                <a:gd name="T4" fmla="*/ 124 w 145"/>
                <a:gd name="T5" fmla="*/ 41 h 62"/>
                <a:gd name="T6" fmla="*/ 103 w 145"/>
                <a:gd name="T7" fmla="*/ 61 h 62"/>
                <a:gd name="T8" fmla="*/ 82 w 145"/>
                <a:gd name="T9" fmla="*/ 61 h 62"/>
                <a:gd name="T10" fmla="*/ 42 w 145"/>
                <a:gd name="T11" fmla="*/ 61 h 62"/>
                <a:gd name="T12" fmla="*/ 21 w 145"/>
                <a:gd name="T13" fmla="*/ 61 h 62"/>
                <a:gd name="T14" fmla="*/ 0 w 145"/>
                <a:gd name="T15" fmla="*/ 61 h 62"/>
                <a:gd name="T16" fmla="*/ 0 w 145"/>
                <a:gd name="T17" fmla="*/ 41 h 62"/>
                <a:gd name="T18" fmla="*/ 0 w 145"/>
                <a:gd name="T19" fmla="*/ 21 h 62"/>
                <a:gd name="T20" fmla="*/ 21 w 145"/>
                <a:gd name="T21" fmla="*/ 41 h 62"/>
                <a:gd name="T22" fmla="*/ 62 w 145"/>
                <a:gd name="T23" fmla="*/ 21 h 62"/>
                <a:gd name="T24" fmla="*/ 62 w 145"/>
                <a:gd name="T25" fmla="*/ 0 h 62"/>
                <a:gd name="T26" fmla="*/ 82 w 145"/>
                <a:gd name="T27" fmla="*/ 0 h 62"/>
                <a:gd name="T28" fmla="*/ 103 w 145"/>
                <a:gd name="T29" fmla="*/ 0 h 62"/>
                <a:gd name="T30" fmla="*/ 124 w 145"/>
                <a:gd name="T31" fmla="*/ 21 h 62"/>
                <a:gd name="T32" fmla="*/ 124 w 145"/>
                <a:gd name="T33" fmla="*/ 21 h 62"/>
                <a:gd name="T34" fmla="*/ 144 w 145"/>
                <a:gd name="T35" fmla="*/ 4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5" h="62">
                  <a:moveTo>
                    <a:pt x="144" y="41"/>
                  </a:moveTo>
                  <a:lnTo>
                    <a:pt x="144" y="41"/>
                  </a:lnTo>
                  <a:lnTo>
                    <a:pt x="124" y="41"/>
                  </a:lnTo>
                  <a:lnTo>
                    <a:pt x="103" y="61"/>
                  </a:lnTo>
                  <a:lnTo>
                    <a:pt x="82" y="61"/>
                  </a:lnTo>
                  <a:cubicBezTo>
                    <a:pt x="82" y="61"/>
                    <a:pt x="62" y="61"/>
                    <a:pt x="42" y="61"/>
                  </a:cubicBezTo>
                  <a:cubicBezTo>
                    <a:pt x="42" y="61"/>
                    <a:pt x="42" y="61"/>
                    <a:pt x="21" y="61"/>
                  </a:cubicBezTo>
                  <a:cubicBezTo>
                    <a:pt x="21" y="61"/>
                    <a:pt x="21" y="61"/>
                    <a:pt x="0" y="61"/>
                  </a:cubicBezTo>
                  <a:lnTo>
                    <a:pt x="0" y="41"/>
                  </a:lnTo>
                  <a:cubicBezTo>
                    <a:pt x="0" y="41"/>
                    <a:pt x="0" y="41"/>
                    <a:pt x="0" y="21"/>
                  </a:cubicBezTo>
                  <a:cubicBezTo>
                    <a:pt x="21" y="21"/>
                    <a:pt x="21" y="41"/>
                    <a:pt x="21" y="41"/>
                  </a:cubicBezTo>
                  <a:cubicBezTo>
                    <a:pt x="42" y="41"/>
                    <a:pt x="42" y="21"/>
                    <a:pt x="62" y="21"/>
                  </a:cubicBezTo>
                  <a:cubicBezTo>
                    <a:pt x="62" y="21"/>
                    <a:pt x="62" y="21"/>
                    <a:pt x="62" y="0"/>
                  </a:cubicBezTo>
                  <a:lnTo>
                    <a:pt x="82" y="0"/>
                  </a:lnTo>
                  <a:lnTo>
                    <a:pt x="103" y="0"/>
                  </a:lnTo>
                  <a:cubicBezTo>
                    <a:pt x="103" y="0"/>
                    <a:pt x="103" y="0"/>
                    <a:pt x="124" y="21"/>
                  </a:cubicBezTo>
                  <a:lnTo>
                    <a:pt x="124" y="21"/>
                  </a:lnTo>
                  <a:cubicBezTo>
                    <a:pt x="144" y="21"/>
                    <a:pt x="144" y="41"/>
                    <a:pt x="144" y="4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203" name="Freeform 202">
              <a:extLst>
                <a:ext uri="{FF2B5EF4-FFF2-40B4-BE49-F238E27FC236}">
                  <a16:creationId xmlns:a16="http://schemas.microsoft.com/office/drawing/2014/main" id="{AB4756C3-D9D6-485B-A75A-C30CCDB03A9B}"/>
                </a:ext>
              </a:extLst>
            </p:cNvPr>
            <p:cNvSpPr>
              <a:spLocks noChangeArrowheads="1"/>
            </p:cNvSpPr>
            <p:nvPr/>
          </p:nvSpPr>
          <p:spPr bwMode="auto">
            <a:xfrm>
              <a:off x="1658938" y="1249363"/>
              <a:ext cx="44450" cy="30162"/>
            </a:xfrm>
            <a:custGeom>
              <a:avLst/>
              <a:gdLst>
                <a:gd name="T0" fmla="*/ 82 w 124"/>
                <a:gd name="T1" fmla="*/ 82 h 83"/>
                <a:gd name="T2" fmla="*/ 82 w 124"/>
                <a:gd name="T3" fmla="*/ 82 h 83"/>
                <a:gd name="T4" fmla="*/ 82 w 124"/>
                <a:gd name="T5" fmla="*/ 61 h 83"/>
                <a:gd name="T6" fmla="*/ 41 w 124"/>
                <a:gd name="T7" fmla="*/ 61 h 83"/>
                <a:gd name="T8" fmla="*/ 21 w 124"/>
                <a:gd name="T9" fmla="*/ 61 h 83"/>
                <a:gd name="T10" fmla="*/ 0 w 124"/>
                <a:gd name="T11" fmla="*/ 40 h 83"/>
                <a:gd name="T12" fmla="*/ 0 w 124"/>
                <a:gd name="T13" fmla="*/ 20 h 83"/>
                <a:gd name="T14" fmla="*/ 21 w 124"/>
                <a:gd name="T15" fmla="*/ 20 h 83"/>
                <a:gd name="T16" fmla="*/ 41 w 124"/>
                <a:gd name="T17" fmla="*/ 0 h 83"/>
                <a:gd name="T18" fmla="*/ 61 w 124"/>
                <a:gd name="T19" fmla="*/ 20 h 83"/>
                <a:gd name="T20" fmla="*/ 82 w 124"/>
                <a:gd name="T21" fmla="*/ 40 h 83"/>
                <a:gd name="T22" fmla="*/ 82 w 124"/>
                <a:gd name="T23" fmla="*/ 40 h 83"/>
                <a:gd name="T24" fmla="*/ 103 w 124"/>
                <a:gd name="T25" fmla="*/ 61 h 83"/>
                <a:gd name="T26" fmla="*/ 123 w 124"/>
                <a:gd name="T27" fmla="*/ 61 h 83"/>
                <a:gd name="T28" fmla="*/ 103 w 124"/>
                <a:gd name="T29" fmla="*/ 82 h 83"/>
                <a:gd name="T30" fmla="*/ 82 w 124"/>
                <a:gd name="T31" fmla="*/ 8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4" h="83">
                  <a:moveTo>
                    <a:pt x="82" y="82"/>
                  </a:moveTo>
                  <a:lnTo>
                    <a:pt x="82" y="82"/>
                  </a:lnTo>
                  <a:lnTo>
                    <a:pt x="82" y="61"/>
                  </a:lnTo>
                  <a:cubicBezTo>
                    <a:pt x="61" y="61"/>
                    <a:pt x="61" y="61"/>
                    <a:pt x="41" y="61"/>
                  </a:cubicBezTo>
                  <a:lnTo>
                    <a:pt x="21" y="61"/>
                  </a:lnTo>
                  <a:cubicBezTo>
                    <a:pt x="21" y="40"/>
                    <a:pt x="0" y="40"/>
                    <a:pt x="0" y="40"/>
                  </a:cubicBezTo>
                  <a:lnTo>
                    <a:pt x="0" y="20"/>
                  </a:lnTo>
                  <a:lnTo>
                    <a:pt x="21" y="20"/>
                  </a:lnTo>
                  <a:lnTo>
                    <a:pt x="41" y="0"/>
                  </a:lnTo>
                  <a:lnTo>
                    <a:pt x="61" y="20"/>
                  </a:lnTo>
                  <a:cubicBezTo>
                    <a:pt x="61" y="20"/>
                    <a:pt x="61" y="20"/>
                    <a:pt x="82" y="40"/>
                  </a:cubicBezTo>
                  <a:lnTo>
                    <a:pt x="82" y="40"/>
                  </a:lnTo>
                  <a:cubicBezTo>
                    <a:pt x="103" y="40"/>
                    <a:pt x="103" y="40"/>
                    <a:pt x="103" y="61"/>
                  </a:cubicBezTo>
                  <a:lnTo>
                    <a:pt x="123" y="61"/>
                  </a:lnTo>
                  <a:cubicBezTo>
                    <a:pt x="123" y="61"/>
                    <a:pt x="123" y="82"/>
                    <a:pt x="103" y="82"/>
                  </a:cubicBezTo>
                  <a:cubicBezTo>
                    <a:pt x="103" y="82"/>
                    <a:pt x="103" y="82"/>
                    <a:pt x="82" y="82"/>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204" name="Freeform 203">
              <a:extLst>
                <a:ext uri="{FF2B5EF4-FFF2-40B4-BE49-F238E27FC236}">
                  <a16:creationId xmlns:a16="http://schemas.microsoft.com/office/drawing/2014/main" id="{1E42F9DB-7DF3-48D6-A095-FE57EA146E6D}"/>
                </a:ext>
              </a:extLst>
            </p:cNvPr>
            <p:cNvSpPr>
              <a:spLocks noChangeArrowheads="1"/>
            </p:cNvSpPr>
            <p:nvPr/>
          </p:nvSpPr>
          <p:spPr bwMode="auto">
            <a:xfrm>
              <a:off x="1673225" y="1285875"/>
              <a:ext cx="22225" cy="15875"/>
            </a:xfrm>
            <a:custGeom>
              <a:avLst/>
              <a:gdLst>
                <a:gd name="T0" fmla="*/ 62 w 63"/>
                <a:gd name="T1" fmla="*/ 0 h 42"/>
                <a:gd name="T2" fmla="*/ 62 w 63"/>
                <a:gd name="T3" fmla="*/ 0 h 42"/>
                <a:gd name="T4" fmla="*/ 41 w 63"/>
                <a:gd name="T5" fmla="*/ 0 h 42"/>
                <a:gd name="T6" fmla="*/ 20 w 63"/>
                <a:gd name="T7" fmla="*/ 0 h 42"/>
                <a:gd name="T8" fmla="*/ 0 w 63"/>
                <a:gd name="T9" fmla="*/ 20 h 42"/>
                <a:gd name="T10" fmla="*/ 20 w 63"/>
                <a:gd name="T11" fmla="*/ 41 h 42"/>
                <a:gd name="T12" fmla="*/ 41 w 63"/>
                <a:gd name="T13" fmla="*/ 41 h 42"/>
                <a:gd name="T14" fmla="*/ 62 w 63"/>
                <a:gd name="T15" fmla="*/ 20 h 42"/>
                <a:gd name="T16" fmla="*/ 62 w 63"/>
                <a:gd name="T1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42">
                  <a:moveTo>
                    <a:pt x="62" y="0"/>
                  </a:moveTo>
                  <a:lnTo>
                    <a:pt x="62" y="0"/>
                  </a:lnTo>
                  <a:lnTo>
                    <a:pt x="41" y="0"/>
                  </a:lnTo>
                  <a:lnTo>
                    <a:pt x="20" y="0"/>
                  </a:lnTo>
                  <a:cubicBezTo>
                    <a:pt x="20" y="0"/>
                    <a:pt x="0" y="0"/>
                    <a:pt x="0" y="20"/>
                  </a:cubicBezTo>
                  <a:cubicBezTo>
                    <a:pt x="0" y="20"/>
                    <a:pt x="20" y="20"/>
                    <a:pt x="20" y="41"/>
                  </a:cubicBezTo>
                  <a:lnTo>
                    <a:pt x="41" y="41"/>
                  </a:lnTo>
                  <a:cubicBezTo>
                    <a:pt x="62" y="20"/>
                    <a:pt x="62" y="20"/>
                    <a:pt x="62" y="20"/>
                  </a:cubicBezTo>
                  <a:lnTo>
                    <a:pt x="62" y="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205" name="Freeform 204">
              <a:extLst>
                <a:ext uri="{FF2B5EF4-FFF2-40B4-BE49-F238E27FC236}">
                  <a16:creationId xmlns:a16="http://schemas.microsoft.com/office/drawing/2014/main" id="{16439FDD-3D6F-44EA-A3BC-3BD361813503}"/>
                </a:ext>
              </a:extLst>
            </p:cNvPr>
            <p:cNvSpPr>
              <a:spLocks noChangeArrowheads="1"/>
            </p:cNvSpPr>
            <p:nvPr/>
          </p:nvSpPr>
          <p:spPr bwMode="auto">
            <a:xfrm>
              <a:off x="1695450" y="1300163"/>
              <a:ext cx="14288" cy="7937"/>
            </a:xfrm>
            <a:custGeom>
              <a:avLst/>
              <a:gdLst>
                <a:gd name="T0" fmla="*/ 40 w 41"/>
                <a:gd name="T1" fmla="*/ 0 h 22"/>
                <a:gd name="T2" fmla="*/ 40 w 41"/>
                <a:gd name="T3" fmla="*/ 0 h 22"/>
                <a:gd name="T4" fmla="*/ 20 w 41"/>
                <a:gd name="T5" fmla="*/ 0 h 22"/>
                <a:gd name="T6" fmla="*/ 20 w 41"/>
                <a:gd name="T7" fmla="*/ 21 h 22"/>
                <a:gd name="T8" fmla="*/ 20 w 41"/>
                <a:gd name="T9" fmla="*/ 21 h 22"/>
                <a:gd name="T10" fmla="*/ 40 w 41"/>
                <a:gd name="T11" fmla="*/ 0 h 22"/>
              </a:gdLst>
              <a:ahLst/>
              <a:cxnLst>
                <a:cxn ang="0">
                  <a:pos x="T0" y="T1"/>
                </a:cxn>
                <a:cxn ang="0">
                  <a:pos x="T2" y="T3"/>
                </a:cxn>
                <a:cxn ang="0">
                  <a:pos x="T4" y="T5"/>
                </a:cxn>
                <a:cxn ang="0">
                  <a:pos x="T6" y="T7"/>
                </a:cxn>
                <a:cxn ang="0">
                  <a:pos x="T8" y="T9"/>
                </a:cxn>
                <a:cxn ang="0">
                  <a:pos x="T10" y="T11"/>
                </a:cxn>
              </a:cxnLst>
              <a:rect l="0" t="0" r="r" b="b"/>
              <a:pathLst>
                <a:path w="41" h="22">
                  <a:moveTo>
                    <a:pt x="40" y="0"/>
                  </a:moveTo>
                  <a:lnTo>
                    <a:pt x="40" y="0"/>
                  </a:lnTo>
                  <a:lnTo>
                    <a:pt x="20" y="0"/>
                  </a:lnTo>
                  <a:cubicBezTo>
                    <a:pt x="20" y="0"/>
                    <a:pt x="0" y="0"/>
                    <a:pt x="20" y="21"/>
                  </a:cubicBezTo>
                  <a:lnTo>
                    <a:pt x="20" y="21"/>
                  </a:lnTo>
                  <a:cubicBezTo>
                    <a:pt x="40" y="21"/>
                    <a:pt x="40" y="0"/>
                    <a:pt x="40" y="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206" name="Freeform 205">
              <a:extLst>
                <a:ext uri="{FF2B5EF4-FFF2-40B4-BE49-F238E27FC236}">
                  <a16:creationId xmlns:a16="http://schemas.microsoft.com/office/drawing/2014/main" id="{09C5538A-68CA-44DA-8114-E4E869ED9CDF}"/>
                </a:ext>
              </a:extLst>
            </p:cNvPr>
            <p:cNvSpPr>
              <a:spLocks noChangeArrowheads="1"/>
            </p:cNvSpPr>
            <p:nvPr/>
          </p:nvSpPr>
          <p:spPr bwMode="auto">
            <a:xfrm>
              <a:off x="1703388" y="1316038"/>
              <a:ext cx="15875" cy="7937"/>
            </a:xfrm>
            <a:custGeom>
              <a:avLst/>
              <a:gdLst>
                <a:gd name="T0" fmla="*/ 41 w 42"/>
                <a:gd name="T1" fmla="*/ 0 h 21"/>
                <a:gd name="T2" fmla="*/ 41 w 42"/>
                <a:gd name="T3" fmla="*/ 0 h 21"/>
                <a:gd name="T4" fmla="*/ 20 w 42"/>
                <a:gd name="T5" fmla="*/ 0 h 21"/>
                <a:gd name="T6" fmla="*/ 0 w 42"/>
                <a:gd name="T7" fmla="*/ 20 h 21"/>
                <a:gd name="T8" fmla="*/ 20 w 42"/>
                <a:gd name="T9" fmla="*/ 20 h 21"/>
                <a:gd name="T10" fmla="*/ 41 w 42"/>
                <a:gd name="T11" fmla="*/ 20 h 21"/>
                <a:gd name="T12" fmla="*/ 41 w 42"/>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42" h="21">
                  <a:moveTo>
                    <a:pt x="41" y="0"/>
                  </a:moveTo>
                  <a:lnTo>
                    <a:pt x="41" y="0"/>
                  </a:lnTo>
                  <a:lnTo>
                    <a:pt x="20" y="0"/>
                  </a:lnTo>
                  <a:lnTo>
                    <a:pt x="0" y="20"/>
                  </a:lnTo>
                  <a:lnTo>
                    <a:pt x="20" y="20"/>
                  </a:lnTo>
                  <a:lnTo>
                    <a:pt x="41" y="20"/>
                  </a:lnTo>
                  <a:lnTo>
                    <a:pt x="41" y="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207" name="Freeform 206">
              <a:extLst>
                <a:ext uri="{FF2B5EF4-FFF2-40B4-BE49-F238E27FC236}">
                  <a16:creationId xmlns:a16="http://schemas.microsoft.com/office/drawing/2014/main" id="{ED03D52E-4E32-428F-A321-015CC82EC9BE}"/>
                </a:ext>
              </a:extLst>
            </p:cNvPr>
            <p:cNvSpPr>
              <a:spLocks noChangeArrowheads="1"/>
            </p:cNvSpPr>
            <p:nvPr/>
          </p:nvSpPr>
          <p:spPr bwMode="auto">
            <a:xfrm>
              <a:off x="1717675" y="1330325"/>
              <a:ext cx="7938" cy="15875"/>
            </a:xfrm>
            <a:custGeom>
              <a:avLst/>
              <a:gdLst>
                <a:gd name="T0" fmla="*/ 21 w 22"/>
                <a:gd name="T1" fmla="*/ 0 h 42"/>
                <a:gd name="T2" fmla="*/ 21 w 22"/>
                <a:gd name="T3" fmla="*/ 0 h 42"/>
                <a:gd name="T4" fmla="*/ 0 w 22"/>
                <a:gd name="T5" fmla="*/ 20 h 42"/>
                <a:gd name="T6" fmla="*/ 0 w 22"/>
                <a:gd name="T7" fmla="*/ 41 h 42"/>
                <a:gd name="T8" fmla="*/ 0 w 22"/>
                <a:gd name="T9" fmla="*/ 41 h 42"/>
                <a:gd name="T10" fmla="*/ 21 w 22"/>
                <a:gd name="T11" fmla="*/ 20 h 42"/>
                <a:gd name="T12" fmla="*/ 21 w 22"/>
                <a:gd name="T13" fmla="*/ 0 h 42"/>
              </a:gdLst>
              <a:ahLst/>
              <a:cxnLst>
                <a:cxn ang="0">
                  <a:pos x="T0" y="T1"/>
                </a:cxn>
                <a:cxn ang="0">
                  <a:pos x="T2" y="T3"/>
                </a:cxn>
                <a:cxn ang="0">
                  <a:pos x="T4" y="T5"/>
                </a:cxn>
                <a:cxn ang="0">
                  <a:pos x="T6" y="T7"/>
                </a:cxn>
                <a:cxn ang="0">
                  <a:pos x="T8" y="T9"/>
                </a:cxn>
                <a:cxn ang="0">
                  <a:pos x="T10" y="T11"/>
                </a:cxn>
                <a:cxn ang="0">
                  <a:pos x="T12" y="T13"/>
                </a:cxn>
              </a:cxnLst>
              <a:rect l="0" t="0" r="r" b="b"/>
              <a:pathLst>
                <a:path w="22" h="42">
                  <a:moveTo>
                    <a:pt x="21" y="0"/>
                  </a:moveTo>
                  <a:lnTo>
                    <a:pt x="21" y="0"/>
                  </a:lnTo>
                  <a:cubicBezTo>
                    <a:pt x="21" y="0"/>
                    <a:pt x="0" y="0"/>
                    <a:pt x="0" y="20"/>
                  </a:cubicBezTo>
                  <a:cubicBezTo>
                    <a:pt x="0" y="20"/>
                    <a:pt x="0" y="20"/>
                    <a:pt x="0" y="41"/>
                  </a:cubicBezTo>
                  <a:lnTo>
                    <a:pt x="0" y="41"/>
                  </a:lnTo>
                  <a:cubicBezTo>
                    <a:pt x="21" y="41"/>
                    <a:pt x="21" y="20"/>
                    <a:pt x="21" y="20"/>
                  </a:cubicBezTo>
                  <a:lnTo>
                    <a:pt x="21" y="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208" name="Freeform 207">
              <a:extLst>
                <a:ext uri="{FF2B5EF4-FFF2-40B4-BE49-F238E27FC236}">
                  <a16:creationId xmlns:a16="http://schemas.microsoft.com/office/drawing/2014/main" id="{061A2594-49B4-46FE-A65C-6B16DCE29FE3}"/>
                </a:ext>
              </a:extLst>
            </p:cNvPr>
            <p:cNvSpPr>
              <a:spLocks noChangeArrowheads="1"/>
            </p:cNvSpPr>
            <p:nvPr/>
          </p:nvSpPr>
          <p:spPr bwMode="auto">
            <a:xfrm>
              <a:off x="1703388" y="1285875"/>
              <a:ext cx="22225" cy="7938"/>
            </a:xfrm>
            <a:custGeom>
              <a:avLst/>
              <a:gdLst>
                <a:gd name="T0" fmla="*/ 62 w 63"/>
                <a:gd name="T1" fmla="*/ 20 h 21"/>
                <a:gd name="T2" fmla="*/ 62 w 63"/>
                <a:gd name="T3" fmla="*/ 20 h 21"/>
                <a:gd name="T4" fmla="*/ 41 w 63"/>
                <a:gd name="T5" fmla="*/ 0 h 21"/>
                <a:gd name="T6" fmla="*/ 20 w 63"/>
                <a:gd name="T7" fmla="*/ 0 h 21"/>
                <a:gd name="T8" fmla="*/ 0 w 63"/>
                <a:gd name="T9" fmla="*/ 0 h 21"/>
                <a:gd name="T10" fmla="*/ 20 w 63"/>
                <a:gd name="T11" fmla="*/ 20 h 21"/>
                <a:gd name="T12" fmla="*/ 41 w 63"/>
                <a:gd name="T13" fmla="*/ 20 h 21"/>
                <a:gd name="T14" fmla="*/ 41 w 63"/>
                <a:gd name="T15" fmla="*/ 20 h 21"/>
                <a:gd name="T16" fmla="*/ 62 w 63"/>
                <a:gd name="T17"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21">
                  <a:moveTo>
                    <a:pt x="62" y="20"/>
                  </a:moveTo>
                  <a:lnTo>
                    <a:pt x="62" y="20"/>
                  </a:lnTo>
                  <a:lnTo>
                    <a:pt x="41" y="0"/>
                  </a:lnTo>
                  <a:lnTo>
                    <a:pt x="20" y="0"/>
                  </a:lnTo>
                  <a:lnTo>
                    <a:pt x="0" y="0"/>
                  </a:lnTo>
                  <a:lnTo>
                    <a:pt x="20" y="20"/>
                  </a:lnTo>
                  <a:lnTo>
                    <a:pt x="41" y="20"/>
                  </a:lnTo>
                  <a:lnTo>
                    <a:pt x="41" y="20"/>
                  </a:lnTo>
                  <a:cubicBezTo>
                    <a:pt x="62" y="20"/>
                    <a:pt x="62" y="20"/>
                    <a:pt x="62" y="2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209" name="Freeform 208">
              <a:extLst>
                <a:ext uri="{FF2B5EF4-FFF2-40B4-BE49-F238E27FC236}">
                  <a16:creationId xmlns:a16="http://schemas.microsoft.com/office/drawing/2014/main" id="{3C876D76-555D-4910-B9C0-D09074580404}"/>
                </a:ext>
              </a:extLst>
            </p:cNvPr>
            <p:cNvSpPr>
              <a:spLocks noChangeArrowheads="1"/>
            </p:cNvSpPr>
            <p:nvPr/>
          </p:nvSpPr>
          <p:spPr bwMode="auto">
            <a:xfrm>
              <a:off x="1687513" y="1227138"/>
              <a:ext cx="30162" cy="15875"/>
            </a:xfrm>
            <a:custGeom>
              <a:avLst/>
              <a:gdLst>
                <a:gd name="T0" fmla="*/ 61 w 83"/>
                <a:gd name="T1" fmla="*/ 41 h 42"/>
                <a:gd name="T2" fmla="*/ 61 w 83"/>
                <a:gd name="T3" fmla="*/ 41 h 42"/>
                <a:gd name="T4" fmla="*/ 82 w 83"/>
                <a:gd name="T5" fmla="*/ 41 h 42"/>
                <a:gd name="T6" fmla="*/ 82 w 83"/>
                <a:gd name="T7" fmla="*/ 0 h 42"/>
                <a:gd name="T8" fmla="*/ 61 w 83"/>
                <a:gd name="T9" fmla="*/ 0 h 42"/>
                <a:gd name="T10" fmla="*/ 41 w 83"/>
                <a:gd name="T11" fmla="*/ 0 h 42"/>
                <a:gd name="T12" fmla="*/ 21 w 83"/>
                <a:gd name="T13" fmla="*/ 20 h 42"/>
                <a:gd name="T14" fmla="*/ 0 w 83"/>
                <a:gd name="T15" fmla="*/ 20 h 42"/>
                <a:gd name="T16" fmla="*/ 21 w 83"/>
                <a:gd name="T17" fmla="*/ 41 h 42"/>
                <a:gd name="T18" fmla="*/ 61 w 83"/>
                <a:gd name="T19" fmla="*/ 4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42">
                  <a:moveTo>
                    <a:pt x="61" y="41"/>
                  </a:moveTo>
                  <a:lnTo>
                    <a:pt x="61" y="41"/>
                  </a:lnTo>
                  <a:lnTo>
                    <a:pt x="82" y="41"/>
                  </a:lnTo>
                  <a:cubicBezTo>
                    <a:pt x="82" y="20"/>
                    <a:pt x="82" y="20"/>
                    <a:pt x="82" y="0"/>
                  </a:cubicBezTo>
                  <a:lnTo>
                    <a:pt x="61" y="0"/>
                  </a:lnTo>
                  <a:cubicBezTo>
                    <a:pt x="61" y="0"/>
                    <a:pt x="61" y="0"/>
                    <a:pt x="41" y="0"/>
                  </a:cubicBezTo>
                  <a:cubicBezTo>
                    <a:pt x="41" y="20"/>
                    <a:pt x="21" y="0"/>
                    <a:pt x="21" y="20"/>
                  </a:cubicBezTo>
                  <a:lnTo>
                    <a:pt x="0" y="20"/>
                  </a:lnTo>
                  <a:cubicBezTo>
                    <a:pt x="0" y="41"/>
                    <a:pt x="21" y="41"/>
                    <a:pt x="21" y="41"/>
                  </a:cubicBezTo>
                  <a:cubicBezTo>
                    <a:pt x="21" y="41"/>
                    <a:pt x="41" y="41"/>
                    <a:pt x="61" y="4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210" name="Freeform 209">
              <a:extLst>
                <a:ext uri="{FF2B5EF4-FFF2-40B4-BE49-F238E27FC236}">
                  <a16:creationId xmlns:a16="http://schemas.microsoft.com/office/drawing/2014/main" id="{1E7404A1-0253-4D06-95E8-EFF3797963EA}"/>
                </a:ext>
              </a:extLst>
            </p:cNvPr>
            <p:cNvSpPr>
              <a:spLocks noChangeArrowheads="1"/>
            </p:cNvSpPr>
            <p:nvPr/>
          </p:nvSpPr>
          <p:spPr bwMode="auto">
            <a:xfrm>
              <a:off x="1806575" y="1227138"/>
              <a:ext cx="44450" cy="22225"/>
            </a:xfrm>
            <a:custGeom>
              <a:avLst/>
              <a:gdLst>
                <a:gd name="T0" fmla="*/ 61 w 124"/>
                <a:gd name="T1" fmla="*/ 62 h 63"/>
                <a:gd name="T2" fmla="*/ 61 w 124"/>
                <a:gd name="T3" fmla="*/ 62 h 63"/>
                <a:gd name="T4" fmla="*/ 41 w 124"/>
                <a:gd name="T5" fmla="*/ 41 h 63"/>
                <a:gd name="T6" fmla="*/ 21 w 124"/>
                <a:gd name="T7" fmla="*/ 41 h 63"/>
                <a:gd name="T8" fmla="*/ 0 w 124"/>
                <a:gd name="T9" fmla="*/ 41 h 63"/>
                <a:gd name="T10" fmla="*/ 0 w 124"/>
                <a:gd name="T11" fmla="*/ 0 h 63"/>
                <a:gd name="T12" fmla="*/ 41 w 124"/>
                <a:gd name="T13" fmla="*/ 0 h 63"/>
                <a:gd name="T14" fmla="*/ 61 w 124"/>
                <a:gd name="T15" fmla="*/ 0 h 63"/>
                <a:gd name="T16" fmla="*/ 103 w 124"/>
                <a:gd name="T17" fmla="*/ 0 h 63"/>
                <a:gd name="T18" fmla="*/ 103 w 124"/>
                <a:gd name="T19" fmla="*/ 0 h 63"/>
                <a:gd name="T20" fmla="*/ 123 w 124"/>
                <a:gd name="T21" fmla="*/ 20 h 63"/>
                <a:gd name="T22" fmla="*/ 103 w 124"/>
                <a:gd name="T23" fmla="*/ 62 h 63"/>
                <a:gd name="T24" fmla="*/ 82 w 124"/>
                <a:gd name="T25" fmla="*/ 62 h 63"/>
                <a:gd name="T26" fmla="*/ 61 w 124"/>
                <a:gd name="T27" fmla="*/ 6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4" h="63">
                  <a:moveTo>
                    <a:pt x="61" y="62"/>
                  </a:moveTo>
                  <a:lnTo>
                    <a:pt x="61" y="62"/>
                  </a:lnTo>
                  <a:cubicBezTo>
                    <a:pt x="41" y="62"/>
                    <a:pt x="41" y="41"/>
                    <a:pt x="41" y="41"/>
                  </a:cubicBezTo>
                  <a:lnTo>
                    <a:pt x="21" y="41"/>
                  </a:lnTo>
                  <a:lnTo>
                    <a:pt x="0" y="41"/>
                  </a:lnTo>
                  <a:cubicBezTo>
                    <a:pt x="0" y="20"/>
                    <a:pt x="0" y="0"/>
                    <a:pt x="0" y="0"/>
                  </a:cubicBezTo>
                  <a:cubicBezTo>
                    <a:pt x="21" y="0"/>
                    <a:pt x="21" y="0"/>
                    <a:pt x="41" y="0"/>
                  </a:cubicBezTo>
                  <a:lnTo>
                    <a:pt x="61" y="0"/>
                  </a:lnTo>
                  <a:cubicBezTo>
                    <a:pt x="61" y="0"/>
                    <a:pt x="82" y="0"/>
                    <a:pt x="103" y="0"/>
                  </a:cubicBezTo>
                  <a:lnTo>
                    <a:pt x="103" y="0"/>
                  </a:lnTo>
                  <a:cubicBezTo>
                    <a:pt x="123" y="0"/>
                    <a:pt x="123" y="20"/>
                    <a:pt x="123" y="20"/>
                  </a:cubicBezTo>
                  <a:cubicBezTo>
                    <a:pt x="123" y="41"/>
                    <a:pt x="123" y="41"/>
                    <a:pt x="103" y="62"/>
                  </a:cubicBezTo>
                  <a:lnTo>
                    <a:pt x="82" y="62"/>
                  </a:lnTo>
                  <a:lnTo>
                    <a:pt x="61" y="62"/>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211" name="Freeform 210">
              <a:extLst>
                <a:ext uri="{FF2B5EF4-FFF2-40B4-BE49-F238E27FC236}">
                  <a16:creationId xmlns:a16="http://schemas.microsoft.com/office/drawing/2014/main" id="{3A48E2B3-0CD3-42AE-BC29-EDE121378FAB}"/>
                </a:ext>
              </a:extLst>
            </p:cNvPr>
            <p:cNvSpPr>
              <a:spLocks noChangeArrowheads="1"/>
            </p:cNvSpPr>
            <p:nvPr/>
          </p:nvSpPr>
          <p:spPr bwMode="auto">
            <a:xfrm>
              <a:off x="1681163" y="1344613"/>
              <a:ext cx="44450" cy="52387"/>
            </a:xfrm>
            <a:custGeom>
              <a:avLst/>
              <a:gdLst>
                <a:gd name="T0" fmla="*/ 103 w 125"/>
                <a:gd name="T1" fmla="*/ 82 h 144"/>
                <a:gd name="T2" fmla="*/ 103 w 125"/>
                <a:gd name="T3" fmla="*/ 82 h 144"/>
                <a:gd name="T4" fmla="*/ 124 w 125"/>
                <a:gd name="T5" fmla="*/ 82 h 144"/>
                <a:gd name="T6" fmla="*/ 124 w 125"/>
                <a:gd name="T7" fmla="*/ 61 h 144"/>
                <a:gd name="T8" fmla="*/ 103 w 125"/>
                <a:gd name="T9" fmla="*/ 41 h 144"/>
                <a:gd name="T10" fmla="*/ 82 w 125"/>
                <a:gd name="T11" fmla="*/ 41 h 144"/>
                <a:gd name="T12" fmla="*/ 82 w 125"/>
                <a:gd name="T13" fmla="*/ 20 h 144"/>
                <a:gd name="T14" fmla="*/ 62 w 125"/>
                <a:gd name="T15" fmla="*/ 0 h 144"/>
                <a:gd name="T16" fmla="*/ 42 w 125"/>
                <a:gd name="T17" fmla="*/ 0 h 144"/>
                <a:gd name="T18" fmla="*/ 42 w 125"/>
                <a:gd name="T19" fmla="*/ 20 h 144"/>
                <a:gd name="T20" fmla="*/ 21 w 125"/>
                <a:gd name="T21" fmla="*/ 41 h 144"/>
                <a:gd name="T22" fmla="*/ 0 w 125"/>
                <a:gd name="T23" fmla="*/ 61 h 144"/>
                <a:gd name="T24" fmla="*/ 42 w 125"/>
                <a:gd name="T25" fmla="*/ 82 h 144"/>
                <a:gd name="T26" fmla="*/ 42 w 125"/>
                <a:gd name="T27" fmla="*/ 102 h 144"/>
                <a:gd name="T28" fmla="*/ 42 w 125"/>
                <a:gd name="T29" fmla="*/ 123 h 144"/>
                <a:gd name="T30" fmla="*/ 62 w 125"/>
                <a:gd name="T31" fmla="*/ 143 h 144"/>
                <a:gd name="T32" fmla="*/ 103 w 125"/>
                <a:gd name="T33" fmla="*/ 123 h 144"/>
                <a:gd name="T34" fmla="*/ 103 w 125"/>
                <a:gd name="T35" fmla="*/ 8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5" h="144">
                  <a:moveTo>
                    <a:pt x="103" y="82"/>
                  </a:moveTo>
                  <a:lnTo>
                    <a:pt x="103" y="82"/>
                  </a:lnTo>
                  <a:lnTo>
                    <a:pt x="124" y="82"/>
                  </a:lnTo>
                  <a:lnTo>
                    <a:pt x="124" y="61"/>
                  </a:lnTo>
                  <a:cubicBezTo>
                    <a:pt x="124" y="41"/>
                    <a:pt x="103" y="41"/>
                    <a:pt x="103" y="41"/>
                  </a:cubicBezTo>
                  <a:lnTo>
                    <a:pt x="82" y="41"/>
                  </a:lnTo>
                  <a:cubicBezTo>
                    <a:pt x="82" y="20"/>
                    <a:pt x="82" y="20"/>
                    <a:pt x="82" y="20"/>
                  </a:cubicBezTo>
                  <a:cubicBezTo>
                    <a:pt x="62" y="0"/>
                    <a:pt x="62" y="0"/>
                    <a:pt x="62" y="0"/>
                  </a:cubicBezTo>
                  <a:cubicBezTo>
                    <a:pt x="42" y="0"/>
                    <a:pt x="42" y="0"/>
                    <a:pt x="42" y="0"/>
                  </a:cubicBezTo>
                  <a:lnTo>
                    <a:pt x="42" y="20"/>
                  </a:lnTo>
                  <a:cubicBezTo>
                    <a:pt x="42" y="41"/>
                    <a:pt x="21" y="20"/>
                    <a:pt x="21" y="41"/>
                  </a:cubicBezTo>
                  <a:cubicBezTo>
                    <a:pt x="21" y="41"/>
                    <a:pt x="0" y="41"/>
                    <a:pt x="0" y="61"/>
                  </a:cubicBezTo>
                  <a:cubicBezTo>
                    <a:pt x="0" y="61"/>
                    <a:pt x="42" y="61"/>
                    <a:pt x="42" y="82"/>
                  </a:cubicBezTo>
                  <a:cubicBezTo>
                    <a:pt x="42" y="82"/>
                    <a:pt x="42" y="82"/>
                    <a:pt x="42" y="102"/>
                  </a:cubicBezTo>
                  <a:lnTo>
                    <a:pt x="42" y="123"/>
                  </a:lnTo>
                  <a:cubicBezTo>
                    <a:pt x="62" y="123"/>
                    <a:pt x="62" y="143"/>
                    <a:pt x="62" y="143"/>
                  </a:cubicBezTo>
                  <a:cubicBezTo>
                    <a:pt x="82" y="143"/>
                    <a:pt x="82" y="123"/>
                    <a:pt x="103" y="123"/>
                  </a:cubicBezTo>
                  <a:cubicBezTo>
                    <a:pt x="103" y="102"/>
                    <a:pt x="103" y="82"/>
                    <a:pt x="103" y="82"/>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212" name="Freeform 211">
              <a:extLst>
                <a:ext uri="{FF2B5EF4-FFF2-40B4-BE49-F238E27FC236}">
                  <a16:creationId xmlns:a16="http://schemas.microsoft.com/office/drawing/2014/main" id="{5568443C-58BF-4562-8B23-D7D6C3440307}"/>
                </a:ext>
              </a:extLst>
            </p:cNvPr>
            <p:cNvSpPr>
              <a:spLocks noChangeArrowheads="1"/>
            </p:cNvSpPr>
            <p:nvPr/>
          </p:nvSpPr>
          <p:spPr bwMode="auto">
            <a:xfrm>
              <a:off x="1731963" y="1389063"/>
              <a:ext cx="30162" cy="30162"/>
            </a:xfrm>
            <a:custGeom>
              <a:avLst/>
              <a:gdLst>
                <a:gd name="T0" fmla="*/ 62 w 83"/>
                <a:gd name="T1" fmla="*/ 61 h 83"/>
                <a:gd name="T2" fmla="*/ 62 w 83"/>
                <a:gd name="T3" fmla="*/ 61 h 83"/>
                <a:gd name="T4" fmla="*/ 82 w 83"/>
                <a:gd name="T5" fmla="*/ 41 h 83"/>
                <a:gd name="T6" fmla="*/ 82 w 83"/>
                <a:gd name="T7" fmla="*/ 0 h 83"/>
                <a:gd name="T8" fmla="*/ 62 w 83"/>
                <a:gd name="T9" fmla="*/ 0 h 83"/>
                <a:gd name="T10" fmla="*/ 20 w 83"/>
                <a:gd name="T11" fmla="*/ 0 h 83"/>
                <a:gd name="T12" fmla="*/ 0 w 83"/>
                <a:gd name="T13" fmla="*/ 20 h 83"/>
                <a:gd name="T14" fmla="*/ 0 w 83"/>
                <a:gd name="T15" fmla="*/ 61 h 83"/>
                <a:gd name="T16" fmla="*/ 20 w 83"/>
                <a:gd name="T17" fmla="*/ 82 h 83"/>
                <a:gd name="T18" fmla="*/ 62 w 83"/>
                <a:gd name="T19" fmla="*/ 82 h 83"/>
                <a:gd name="T20" fmla="*/ 62 w 83"/>
                <a:gd name="T21" fmla="*/ 6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3" h="83">
                  <a:moveTo>
                    <a:pt x="62" y="61"/>
                  </a:moveTo>
                  <a:lnTo>
                    <a:pt x="62" y="61"/>
                  </a:lnTo>
                  <a:lnTo>
                    <a:pt x="82" y="41"/>
                  </a:lnTo>
                  <a:cubicBezTo>
                    <a:pt x="82" y="41"/>
                    <a:pt x="82" y="20"/>
                    <a:pt x="82" y="0"/>
                  </a:cubicBezTo>
                  <a:lnTo>
                    <a:pt x="62" y="0"/>
                  </a:lnTo>
                  <a:cubicBezTo>
                    <a:pt x="41" y="0"/>
                    <a:pt x="20" y="0"/>
                    <a:pt x="20" y="0"/>
                  </a:cubicBezTo>
                  <a:cubicBezTo>
                    <a:pt x="20" y="0"/>
                    <a:pt x="20" y="20"/>
                    <a:pt x="0" y="20"/>
                  </a:cubicBezTo>
                  <a:cubicBezTo>
                    <a:pt x="0" y="41"/>
                    <a:pt x="0" y="41"/>
                    <a:pt x="0" y="61"/>
                  </a:cubicBezTo>
                  <a:cubicBezTo>
                    <a:pt x="20" y="61"/>
                    <a:pt x="20" y="82"/>
                    <a:pt x="20" y="82"/>
                  </a:cubicBezTo>
                  <a:cubicBezTo>
                    <a:pt x="41" y="82"/>
                    <a:pt x="41" y="82"/>
                    <a:pt x="62" y="82"/>
                  </a:cubicBezTo>
                  <a:lnTo>
                    <a:pt x="62" y="61"/>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213" name="Freeform 212">
              <a:extLst>
                <a:ext uri="{FF2B5EF4-FFF2-40B4-BE49-F238E27FC236}">
                  <a16:creationId xmlns:a16="http://schemas.microsoft.com/office/drawing/2014/main" id="{F1DD2D17-C8E4-4104-89AE-8C62A0313E61}"/>
                </a:ext>
              </a:extLst>
            </p:cNvPr>
            <p:cNvSpPr>
              <a:spLocks noChangeArrowheads="1"/>
            </p:cNvSpPr>
            <p:nvPr/>
          </p:nvSpPr>
          <p:spPr bwMode="auto">
            <a:xfrm>
              <a:off x="1739900" y="1308100"/>
              <a:ext cx="80963" cy="58738"/>
            </a:xfrm>
            <a:custGeom>
              <a:avLst/>
              <a:gdLst>
                <a:gd name="T0" fmla="*/ 103 w 227"/>
                <a:gd name="T1" fmla="*/ 143 h 164"/>
                <a:gd name="T2" fmla="*/ 103 w 227"/>
                <a:gd name="T3" fmla="*/ 143 h 164"/>
                <a:gd name="T4" fmla="*/ 82 w 227"/>
                <a:gd name="T5" fmla="*/ 143 h 164"/>
                <a:gd name="T6" fmla="*/ 62 w 227"/>
                <a:gd name="T7" fmla="*/ 143 h 164"/>
                <a:gd name="T8" fmla="*/ 21 w 227"/>
                <a:gd name="T9" fmla="*/ 122 h 164"/>
                <a:gd name="T10" fmla="*/ 0 w 227"/>
                <a:gd name="T11" fmla="*/ 81 h 164"/>
                <a:gd name="T12" fmla="*/ 0 w 227"/>
                <a:gd name="T13" fmla="*/ 40 h 164"/>
                <a:gd name="T14" fmla="*/ 21 w 227"/>
                <a:gd name="T15" fmla="*/ 20 h 164"/>
                <a:gd name="T16" fmla="*/ 62 w 227"/>
                <a:gd name="T17" fmla="*/ 20 h 164"/>
                <a:gd name="T18" fmla="*/ 103 w 227"/>
                <a:gd name="T19" fmla="*/ 20 h 164"/>
                <a:gd name="T20" fmla="*/ 144 w 227"/>
                <a:gd name="T21" fmla="*/ 0 h 164"/>
                <a:gd name="T22" fmla="*/ 164 w 227"/>
                <a:gd name="T23" fmla="*/ 0 h 164"/>
                <a:gd name="T24" fmla="*/ 185 w 227"/>
                <a:gd name="T25" fmla="*/ 20 h 164"/>
                <a:gd name="T26" fmla="*/ 206 w 227"/>
                <a:gd name="T27" fmla="*/ 40 h 164"/>
                <a:gd name="T28" fmla="*/ 226 w 227"/>
                <a:gd name="T29" fmla="*/ 81 h 164"/>
                <a:gd name="T30" fmla="*/ 206 w 227"/>
                <a:gd name="T31" fmla="*/ 143 h 164"/>
                <a:gd name="T32" fmla="*/ 164 w 227"/>
                <a:gd name="T33" fmla="*/ 163 h 164"/>
                <a:gd name="T34" fmla="*/ 124 w 227"/>
                <a:gd name="T35" fmla="*/ 163 h 164"/>
                <a:gd name="T36" fmla="*/ 103 w 227"/>
                <a:gd name="T37" fmla="*/ 143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7" h="164">
                  <a:moveTo>
                    <a:pt x="103" y="143"/>
                  </a:moveTo>
                  <a:lnTo>
                    <a:pt x="103" y="143"/>
                  </a:lnTo>
                  <a:lnTo>
                    <a:pt x="82" y="143"/>
                  </a:lnTo>
                  <a:lnTo>
                    <a:pt x="62" y="143"/>
                  </a:lnTo>
                  <a:cubicBezTo>
                    <a:pt x="42" y="143"/>
                    <a:pt x="21" y="122"/>
                    <a:pt x="21" y="122"/>
                  </a:cubicBezTo>
                  <a:cubicBezTo>
                    <a:pt x="21" y="122"/>
                    <a:pt x="0" y="102"/>
                    <a:pt x="0" y="81"/>
                  </a:cubicBezTo>
                  <a:cubicBezTo>
                    <a:pt x="0" y="81"/>
                    <a:pt x="0" y="61"/>
                    <a:pt x="0" y="40"/>
                  </a:cubicBezTo>
                  <a:cubicBezTo>
                    <a:pt x="21" y="40"/>
                    <a:pt x="21" y="20"/>
                    <a:pt x="21" y="20"/>
                  </a:cubicBezTo>
                  <a:cubicBezTo>
                    <a:pt x="42" y="20"/>
                    <a:pt x="62" y="20"/>
                    <a:pt x="62" y="20"/>
                  </a:cubicBezTo>
                  <a:cubicBezTo>
                    <a:pt x="82" y="20"/>
                    <a:pt x="103" y="40"/>
                    <a:pt x="103" y="20"/>
                  </a:cubicBezTo>
                  <a:cubicBezTo>
                    <a:pt x="124" y="20"/>
                    <a:pt x="124" y="20"/>
                    <a:pt x="144" y="0"/>
                  </a:cubicBezTo>
                  <a:cubicBezTo>
                    <a:pt x="144" y="0"/>
                    <a:pt x="144" y="0"/>
                    <a:pt x="164" y="0"/>
                  </a:cubicBezTo>
                  <a:cubicBezTo>
                    <a:pt x="164" y="0"/>
                    <a:pt x="185" y="0"/>
                    <a:pt x="185" y="20"/>
                  </a:cubicBezTo>
                  <a:cubicBezTo>
                    <a:pt x="206" y="20"/>
                    <a:pt x="206" y="40"/>
                    <a:pt x="206" y="40"/>
                  </a:cubicBezTo>
                  <a:cubicBezTo>
                    <a:pt x="226" y="61"/>
                    <a:pt x="226" y="81"/>
                    <a:pt x="226" y="81"/>
                  </a:cubicBezTo>
                  <a:cubicBezTo>
                    <a:pt x="226" y="102"/>
                    <a:pt x="206" y="122"/>
                    <a:pt x="206" y="143"/>
                  </a:cubicBezTo>
                  <a:cubicBezTo>
                    <a:pt x="206" y="143"/>
                    <a:pt x="185" y="163"/>
                    <a:pt x="164" y="163"/>
                  </a:cubicBezTo>
                  <a:cubicBezTo>
                    <a:pt x="164" y="163"/>
                    <a:pt x="144" y="163"/>
                    <a:pt x="124" y="163"/>
                  </a:cubicBezTo>
                  <a:lnTo>
                    <a:pt x="103" y="143"/>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214" name="Freeform 213">
              <a:extLst>
                <a:ext uri="{FF2B5EF4-FFF2-40B4-BE49-F238E27FC236}">
                  <a16:creationId xmlns:a16="http://schemas.microsoft.com/office/drawing/2014/main" id="{0AF5F64D-3472-4B7D-8B61-19D064F8EE43}"/>
                </a:ext>
              </a:extLst>
            </p:cNvPr>
            <p:cNvSpPr>
              <a:spLocks noChangeArrowheads="1"/>
            </p:cNvSpPr>
            <p:nvPr/>
          </p:nvSpPr>
          <p:spPr bwMode="auto">
            <a:xfrm>
              <a:off x="1747838" y="1271588"/>
              <a:ext cx="30162" cy="15875"/>
            </a:xfrm>
            <a:custGeom>
              <a:avLst/>
              <a:gdLst>
                <a:gd name="T0" fmla="*/ 61 w 83"/>
                <a:gd name="T1" fmla="*/ 41 h 42"/>
                <a:gd name="T2" fmla="*/ 61 w 83"/>
                <a:gd name="T3" fmla="*/ 41 h 42"/>
                <a:gd name="T4" fmla="*/ 21 w 83"/>
                <a:gd name="T5" fmla="*/ 41 h 42"/>
                <a:gd name="T6" fmla="*/ 0 w 83"/>
                <a:gd name="T7" fmla="*/ 41 h 42"/>
                <a:gd name="T8" fmla="*/ 0 w 83"/>
                <a:gd name="T9" fmla="*/ 0 h 42"/>
                <a:gd name="T10" fmla="*/ 41 w 83"/>
                <a:gd name="T11" fmla="*/ 0 h 42"/>
                <a:gd name="T12" fmla="*/ 61 w 83"/>
                <a:gd name="T13" fmla="*/ 0 h 42"/>
                <a:gd name="T14" fmla="*/ 82 w 83"/>
                <a:gd name="T15" fmla="*/ 21 h 42"/>
                <a:gd name="T16" fmla="*/ 61 w 83"/>
                <a:gd name="T17" fmla="*/ 4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42">
                  <a:moveTo>
                    <a:pt x="61" y="41"/>
                  </a:moveTo>
                  <a:lnTo>
                    <a:pt x="61" y="41"/>
                  </a:lnTo>
                  <a:cubicBezTo>
                    <a:pt x="41" y="41"/>
                    <a:pt x="41" y="41"/>
                    <a:pt x="21" y="41"/>
                  </a:cubicBezTo>
                  <a:lnTo>
                    <a:pt x="0" y="41"/>
                  </a:lnTo>
                  <a:cubicBezTo>
                    <a:pt x="0" y="21"/>
                    <a:pt x="0" y="21"/>
                    <a:pt x="0" y="0"/>
                  </a:cubicBezTo>
                  <a:cubicBezTo>
                    <a:pt x="21" y="0"/>
                    <a:pt x="41" y="0"/>
                    <a:pt x="41" y="0"/>
                  </a:cubicBezTo>
                  <a:lnTo>
                    <a:pt x="61" y="0"/>
                  </a:lnTo>
                  <a:lnTo>
                    <a:pt x="82" y="21"/>
                  </a:lnTo>
                  <a:cubicBezTo>
                    <a:pt x="82" y="41"/>
                    <a:pt x="61" y="41"/>
                    <a:pt x="61" y="4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215" name="Freeform 214">
              <a:extLst>
                <a:ext uri="{FF2B5EF4-FFF2-40B4-BE49-F238E27FC236}">
                  <a16:creationId xmlns:a16="http://schemas.microsoft.com/office/drawing/2014/main" id="{F2D951BC-D6FC-4FE2-B6B3-9572F56B1560}"/>
                </a:ext>
              </a:extLst>
            </p:cNvPr>
            <p:cNvSpPr>
              <a:spLocks noChangeArrowheads="1"/>
            </p:cNvSpPr>
            <p:nvPr/>
          </p:nvSpPr>
          <p:spPr bwMode="auto">
            <a:xfrm>
              <a:off x="1754188" y="1285875"/>
              <a:ext cx="44450" cy="22225"/>
            </a:xfrm>
            <a:custGeom>
              <a:avLst/>
              <a:gdLst>
                <a:gd name="T0" fmla="*/ 82 w 123"/>
                <a:gd name="T1" fmla="*/ 41 h 63"/>
                <a:gd name="T2" fmla="*/ 82 w 123"/>
                <a:gd name="T3" fmla="*/ 41 h 63"/>
                <a:gd name="T4" fmla="*/ 122 w 123"/>
                <a:gd name="T5" fmla="*/ 20 h 63"/>
                <a:gd name="T6" fmla="*/ 102 w 123"/>
                <a:gd name="T7" fmla="*/ 0 h 63"/>
                <a:gd name="T8" fmla="*/ 82 w 123"/>
                <a:gd name="T9" fmla="*/ 20 h 63"/>
                <a:gd name="T10" fmla="*/ 61 w 123"/>
                <a:gd name="T11" fmla="*/ 20 h 63"/>
                <a:gd name="T12" fmla="*/ 40 w 123"/>
                <a:gd name="T13" fmla="*/ 41 h 63"/>
                <a:gd name="T14" fmla="*/ 20 w 123"/>
                <a:gd name="T15" fmla="*/ 41 h 63"/>
                <a:gd name="T16" fmla="*/ 20 w 123"/>
                <a:gd name="T17" fmla="*/ 62 h 63"/>
                <a:gd name="T18" fmla="*/ 40 w 123"/>
                <a:gd name="T19" fmla="*/ 62 h 63"/>
                <a:gd name="T20" fmla="*/ 61 w 123"/>
                <a:gd name="T21" fmla="*/ 62 h 63"/>
                <a:gd name="T22" fmla="*/ 82 w 123"/>
                <a:gd name="T23" fmla="*/ 4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 h="63">
                  <a:moveTo>
                    <a:pt x="82" y="41"/>
                  </a:moveTo>
                  <a:lnTo>
                    <a:pt x="82" y="41"/>
                  </a:lnTo>
                  <a:cubicBezTo>
                    <a:pt x="102" y="41"/>
                    <a:pt x="122" y="41"/>
                    <a:pt x="122" y="20"/>
                  </a:cubicBezTo>
                  <a:cubicBezTo>
                    <a:pt x="122" y="20"/>
                    <a:pt x="122" y="0"/>
                    <a:pt x="102" y="0"/>
                  </a:cubicBezTo>
                  <a:cubicBezTo>
                    <a:pt x="102" y="0"/>
                    <a:pt x="102" y="0"/>
                    <a:pt x="82" y="20"/>
                  </a:cubicBezTo>
                  <a:cubicBezTo>
                    <a:pt x="82" y="20"/>
                    <a:pt x="82" y="20"/>
                    <a:pt x="61" y="20"/>
                  </a:cubicBezTo>
                  <a:cubicBezTo>
                    <a:pt x="61" y="41"/>
                    <a:pt x="40" y="41"/>
                    <a:pt x="40" y="41"/>
                  </a:cubicBezTo>
                  <a:lnTo>
                    <a:pt x="20" y="41"/>
                  </a:lnTo>
                  <a:cubicBezTo>
                    <a:pt x="0" y="41"/>
                    <a:pt x="20" y="41"/>
                    <a:pt x="20" y="62"/>
                  </a:cubicBezTo>
                  <a:lnTo>
                    <a:pt x="40" y="62"/>
                  </a:lnTo>
                  <a:lnTo>
                    <a:pt x="61" y="62"/>
                  </a:lnTo>
                  <a:cubicBezTo>
                    <a:pt x="82" y="62"/>
                    <a:pt x="82" y="62"/>
                    <a:pt x="82" y="4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216" name="Freeform 215">
              <a:extLst>
                <a:ext uri="{FF2B5EF4-FFF2-40B4-BE49-F238E27FC236}">
                  <a16:creationId xmlns:a16="http://schemas.microsoft.com/office/drawing/2014/main" id="{F3A58A23-6BBF-40B4-B8A2-F87FB562867E}"/>
                </a:ext>
              </a:extLst>
            </p:cNvPr>
            <p:cNvSpPr>
              <a:spLocks noChangeArrowheads="1"/>
            </p:cNvSpPr>
            <p:nvPr/>
          </p:nvSpPr>
          <p:spPr bwMode="auto">
            <a:xfrm>
              <a:off x="1843088" y="1285875"/>
              <a:ext cx="58737" cy="66675"/>
            </a:xfrm>
            <a:custGeom>
              <a:avLst/>
              <a:gdLst>
                <a:gd name="T0" fmla="*/ 81 w 164"/>
                <a:gd name="T1" fmla="*/ 143 h 185"/>
                <a:gd name="T2" fmla="*/ 81 w 164"/>
                <a:gd name="T3" fmla="*/ 143 h 185"/>
                <a:gd name="T4" fmla="*/ 61 w 164"/>
                <a:gd name="T5" fmla="*/ 164 h 185"/>
                <a:gd name="T6" fmla="*/ 20 w 164"/>
                <a:gd name="T7" fmla="*/ 184 h 185"/>
                <a:gd name="T8" fmla="*/ 0 w 164"/>
                <a:gd name="T9" fmla="*/ 164 h 185"/>
                <a:gd name="T10" fmla="*/ 0 w 164"/>
                <a:gd name="T11" fmla="*/ 123 h 185"/>
                <a:gd name="T12" fmla="*/ 20 w 164"/>
                <a:gd name="T13" fmla="*/ 82 h 185"/>
                <a:gd name="T14" fmla="*/ 40 w 164"/>
                <a:gd name="T15" fmla="*/ 62 h 185"/>
                <a:gd name="T16" fmla="*/ 81 w 164"/>
                <a:gd name="T17" fmla="*/ 62 h 185"/>
                <a:gd name="T18" fmla="*/ 81 w 164"/>
                <a:gd name="T19" fmla="*/ 41 h 185"/>
                <a:gd name="T20" fmla="*/ 81 w 164"/>
                <a:gd name="T21" fmla="*/ 20 h 185"/>
                <a:gd name="T22" fmla="*/ 102 w 164"/>
                <a:gd name="T23" fmla="*/ 0 h 185"/>
                <a:gd name="T24" fmla="*/ 122 w 164"/>
                <a:gd name="T25" fmla="*/ 0 h 185"/>
                <a:gd name="T26" fmla="*/ 163 w 164"/>
                <a:gd name="T27" fmla="*/ 41 h 185"/>
                <a:gd name="T28" fmla="*/ 163 w 164"/>
                <a:gd name="T29" fmla="*/ 82 h 185"/>
                <a:gd name="T30" fmla="*/ 163 w 164"/>
                <a:gd name="T31" fmla="*/ 123 h 185"/>
                <a:gd name="T32" fmla="*/ 122 w 164"/>
                <a:gd name="T33" fmla="*/ 143 h 185"/>
                <a:gd name="T34" fmla="*/ 81 w 164"/>
                <a:gd name="T35" fmla="*/ 143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4" h="185">
                  <a:moveTo>
                    <a:pt x="81" y="143"/>
                  </a:moveTo>
                  <a:lnTo>
                    <a:pt x="81" y="143"/>
                  </a:lnTo>
                  <a:cubicBezTo>
                    <a:pt x="81" y="143"/>
                    <a:pt x="81" y="164"/>
                    <a:pt x="61" y="164"/>
                  </a:cubicBezTo>
                  <a:cubicBezTo>
                    <a:pt x="61" y="164"/>
                    <a:pt x="40" y="184"/>
                    <a:pt x="20" y="184"/>
                  </a:cubicBezTo>
                  <a:lnTo>
                    <a:pt x="0" y="164"/>
                  </a:lnTo>
                  <a:cubicBezTo>
                    <a:pt x="0" y="164"/>
                    <a:pt x="0" y="143"/>
                    <a:pt x="0" y="123"/>
                  </a:cubicBezTo>
                  <a:cubicBezTo>
                    <a:pt x="0" y="123"/>
                    <a:pt x="0" y="102"/>
                    <a:pt x="20" y="82"/>
                  </a:cubicBezTo>
                  <a:lnTo>
                    <a:pt x="40" y="62"/>
                  </a:lnTo>
                  <a:cubicBezTo>
                    <a:pt x="61" y="62"/>
                    <a:pt x="61" y="62"/>
                    <a:pt x="81" y="62"/>
                  </a:cubicBezTo>
                  <a:lnTo>
                    <a:pt x="81" y="41"/>
                  </a:lnTo>
                  <a:cubicBezTo>
                    <a:pt x="102" y="41"/>
                    <a:pt x="81" y="20"/>
                    <a:pt x="81" y="20"/>
                  </a:cubicBezTo>
                  <a:lnTo>
                    <a:pt x="102" y="0"/>
                  </a:lnTo>
                  <a:lnTo>
                    <a:pt x="122" y="0"/>
                  </a:lnTo>
                  <a:cubicBezTo>
                    <a:pt x="143" y="20"/>
                    <a:pt x="143" y="41"/>
                    <a:pt x="163" y="41"/>
                  </a:cubicBezTo>
                  <a:cubicBezTo>
                    <a:pt x="163" y="62"/>
                    <a:pt x="163" y="82"/>
                    <a:pt x="163" y="82"/>
                  </a:cubicBezTo>
                  <a:cubicBezTo>
                    <a:pt x="163" y="102"/>
                    <a:pt x="163" y="123"/>
                    <a:pt x="163" y="123"/>
                  </a:cubicBezTo>
                  <a:cubicBezTo>
                    <a:pt x="143" y="123"/>
                    <a:pt x="122" y="143"/>
                    <a:pt x="122" y="143"/>
                  </a:cubicBezTo>
                  <a:cubicBezTo>
                    <a:pt x="122" y="143"/>
                    <a:pt x="102" y="143"/>
                    <a:pt x="81" y="143"/>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217" name="Freeform 216">
              <a:extLst>
                <a:ext uri="{FF2B5EF4-FFF2-40B4-BE49-F238E27FC236}">
                  <a16:creationId xmlns:a16="http://schemas.microsoft.com/office/drawing/2014/main" id="{651925AC-62F4-4CC0-9BDA-EE282F856321}"/>
                </a:ext>
              </a:extLst>
            </p:cNvPr>
            <p:cNvSpPr>
              <a:spLocks noChangeArrowheads="1"/>
            </p:cNvSpPr>
            <p:nvPr/>
          </p:nvSpPr>
          <p:spPr bwMode="auto">
            <a:xfrm>
              <a:off x="558800" y="1500188"/>
              <a:ext cx="6800850" cy="3275012"/>
            </a:xfrm>
            <a:custGeom>
              <a:avLst/>
              <a:gdLst>
                <a:gd name="T0" fmla="*/ 1352 w 18893"/>
                <a:gd name="T1" fmla="*/ 8012 h 9099"/>
                <a:gd name="T2" fmla="*/ 1229 w 18893"/>
                <a:gd name="T3" fmla="*/ 7028 h 9099"/>
                <a:gd name="T4" fmla="*/ 267 w 18893"/>
                <a:gd name="T5" fmla="*/ 5819 h 9099"/>
                <a:gd name="T6" fmla="*/ 349 w 18893"/>
                <a:gd name="T7" fmla="*/ 4775 h 9099"/>
                <a:gd name="T8" fmla="*/ 431 w 18893"/>
                <a:gd name="T9" fmla="*/ 3217 h 9099"/>
                <a:gd name="T10" fmla="*/ 901 w 18893"/>
                <a:gd name="T11" fmla="*/ 2500 h 9099"/>
                <a:gd name="T12" fmla="*/ 881 w 18893"/>
                <a:gd name="T13" fmla="*/ 3094 h 9099"/>
                <a:gd name="T14" fmla="*/ 1250 w 18893"/>
                <a:gd name="T15" fmla="*/ 3627 h 9099"/>
                <a:gd name="T16" fmla="*/ 2110 w 18893"/>
                <a:gd name="T17" fmla="*/ 3217 h 9099"/>
                <a:gd name="T18" fmla="*/ 2500 w 18893"/>
                <a:gd name="T19" fmla="*/ 3074 h 9099"/>
                <a:gd name="T20" fmla="*/ 3278 w 18893"/>
                <a:gd name="T21" fmla="*/ 2787 h 9099"/>
                <a:gd name="T22" fmla="*/ 4385 w 18893"/>
                <a:gd name="T23" fmla="*/ 2459 h 9099"/>
                <a:gd name="T24" fmla="*/ 4467 w 18893"/>
                <a:gd name="T25" fmla="*/ 1988 h 9099"/>
                <a:gd name="T26" fmla="*/ 5307 w 18893"/>
                <a:gd name="T27" fmla="*/ 2869 h 9099"/>
                <a:gd name="T28" fmla="*/ 5348 w 18893"/>
                <a:gd name="T29" fmla="*/ 3074 h 9099"/>
                <a:gd name="T30" fmla="*/ 5881 w 18893"/>
                <a:gd name="T31" fmla="*/ 2602 h 9099"/>
                <a:gd name="T32" fmla="*/ 5348 w 18893"/>
                <a:gd name="T33" fmla="*/ 1680 h 9099"/>
                <a:gd name="T34" fmla="*/ 5676 w 18893"/>
                <a:gd name="T35" fmla="*/ 1578 h 9099"/>
                <a:gd name="T36" fmla="*/ 6311 w 18893"/>
                <a:gd name="T37" fmla="*/ 2070 h 9099"/>
                <a:gd name="T38" fmla="*/ 6229 w 18893"/>
                <a:gd name="T39" fmla="*/ 1025 h 9099"/>
                <a:gd name="T40" fmla="*/ 6824 w 18893"/>
                <a:gd name="T41" fmla="*/ 492 h 9099"/>
                <a:gd name="T42" fmla="*/ 7356 w 18893"/>
                <a:gd name="T43" fmla="*/ 103 h 9099"/>
                <a:gd name="T44" fmla="*/ 8299 w 18893"/>
                <a:gd name="T45" fmla="*/ 164 h 9099"/>
                <a:gd name="T46" fmla="*/ 8483 w 18893"/>
                <a:gd name="T47" fmla="*/ 901 h 9099"/>
                <a:gd name="T48" fmla="*/ 8832 w 18893"/>
                <a:gd name="T49" fmla="*/ 922 h 9099"/>
                <a:gd name="T50" fmla="*/ 9773 w 18893"/>
                <a:gd name="T51" fmla="*/ 983 h 9099"/>
                <a:gd name="T52" fmla="*/ 10716 w 18893"/>
                <a:gd name="T53" fmla="*/ 901 h 9099"/>
                <a:gd name="T54" fmla="*/ 11351 w 18893"/>
                <a:gd name="T55" fmla="*/ 1107 h 9099"/>
                <a:gd name="T56" fmla="*/ 11945 w 18893"/>
                <a:gd name="T57" fmla="*/ 717 h 9099"/>
                <a:gd name="T58" fmla="*/ 12621 w 18893"/>
                <a:gd name="T59" fmla="*/ 841 h 9099"/>
                <a:gd name="T60" fmla="*/ 14548 w 18893"/>
                <a:gd name="T61" fmla="*/ 1045 h 9099"/>
                <a:gd name="T62" fmla="*/ 15757 w 18893"/>
                <a:gd name="T63" fmla="*/ 861 h 9099"/>
                <a:gd name="T64" fmla="*/ 17334 w 18893"/>
                <a:gd name="T65" fmla="*/ 861 h 9099"/>
                <a:gd name="T66" fmla="*/ 18216 w 18893"/>
                <a:gd name="T67" fmla="*/ 1168 h 9099"/>
                <a:gd name="T68" fmla="*/ 18830 w 18893"/>
                <a:gd name="T69" fmla="*/ 1393 h 9099"/>
                <a:gd name="T70" fmla="*/ 18154 w 18893"/>
                <a:gd name="T71" fmla="*/ 1557 h 9099"/>
                <a:gd name="T72" fmla="*/ 17703 w 18893"/>
                <a:gd name="T73" fmla="*/ 1803 h 9099"/>
                <a:gd name="T74" fmla="*/ 18277 w 18893"/>
                <a:gd name="T75" fmla="*/ 2131 h 9099"/>
                <a:gd name="T76" fmla="*/ 18031 w 18893"/>
                <a:gd name="T77" fmla="*/ 3217 h 9099"/>
                <a:gd name="T78" fmla="*/ 17211 w 18893"/>
                <a:gd name="T79" fmla="*/ 3340 h 9099"/>
                <a:gd name="T80" fmla="*/ 17847 w 18893"/>
                <a:gd name="T81" fmla="*/ 4180 h 9099"/>
                <a:gd name="T82" fmla="*/ 17970 w 18893"/>
                <a:gd name="T83" fmla="*/ 5102 h 9099"/>
                <a:gd name="T84" fmla="*/ 16843 w 18893"/>
                <a:gd name="T85" fmla="*/ 4283 h 9099"/>
                <a:gd name="T86" fmla="*/ 16781 w 18893"/>
                <a:gd name="T87" fmla="*/ 2705 h 9099"/>
                <a:gd name="T88" fmla="*/ 16413 w 18893"/>
                <a:gd name="T89" fmla="*/ 3012 h 9099"/>
                <a:gd name="T90" fmla="*/ 16207 w 18893"/>
                <a:gd name="T91" fmla="*/ 3750 h 9099"/>
                <a:gd name="T92" fmla="*/ 15224 w 18893"/>
                <a:gd name="T93" fmla="*/ 3873 h 9099"/>
                <a:gd name="T94" fmla="*/ 14548 w 18893"/>
                <a:gd name="T95" fmla="*/ 5205 h 9099"/>
                <a:gd name="T96" fmla="*/ 15162 w 18893"/>
                <a:gd name="T97" fmla="*/ 5287 h 9099"/>
                <a:gd name="T98" fmla="*/ 15859 w 18893"/>
                <a:gd name="T99" fmla="*/ 7582 h 9099"/>
                <a:gd name="T100" fmla="*/ 15244 w 18893"/>
                <a:gd name="T101" fmla="*/ 8053 h 9099"/>
                <a:gd name="T102" fmla="*/ 14588 w 18893"/>
                <a:gd name="T103" fmla="*/ 6762 h 9099"/>
                <a:gd name="T104" fmla="*/ 12785 w 18893"/>
                <a:gd name="T105" fmla="*/ 5737 h 9099"/>
                <a:gd name="T106" fmla="*/ 11720 w 18893"/>
                <a:gd name="T107" fmla="*/ 6864 h 9099"/>
                <a:gd name="T108" fmla="*/ 9834 w 18893"/>
                <a:gd name="T109" fmla="*/ 6762 h 9099"/>
                <a:gd name="T110" fmla="*/ 8114 w 18893"/>
                <a:gd name="T111" fmla="*/ 7049 h 9099"/>
                <a:gd name="T112" fmla="*/ 6127 w 18893"/>
                <a:gd name="T113" fmla="*/ 6106 h 9099"/>
                <a:gd name="T114" fmla="*/ 4467 w 18893"/>
                <a:gd name="T115" fmla="*/ 6291 h 9099"/>
                <a:gd name="T116" fmla="*/ 3893 w 18893"/>
                <a:gd name="T117" fmla="*/ 6926 h 9099"/>
                <a:gd name="T118" fmla="*/ 2582 w 18893"/>
                <a:gd name="T119" fmla="*/ 7356 h 9099"/>
                <a:gd name="T120" fmla="*/ 2746 w 18893"/>
                <a:gd name="T121" fmla="*/ 9098 h 9099"/>
                <a:gd name="T122" fmla="*/ 10613 w 18893"/>
                <a:gd name="T123" fmla="*/ 6311 h 9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893" h="9099">
                  <a:moveTo>
                    <a:pt x="2644" y="8995"/>
                  </a:moveTo>
                  <a:lnTo>
                    <a:pt x="2644" y="8995"/>
                  </a:lnTo>
                  <a:cubicBezTo>
                    <a:pt x="2623" y="8995"/>
                    <a:pt x="2623" y="8975"/>
                    <a:pt x="2623" y="8975"/>
                  </a:cubicBezTo>
                  <a:cubicBezTo>
                    <a:pt x="2602" y="8975"/>
                    <a:pt x="2562" y="8975"/>
                    <a:pt x="2562" y="8955"/>
                  </a:cubicBezTo>
                  <a:cubicBezTo>
                    <a:pt x="2541" y="8955"/>
                    <a:pt x="2520" y="8934"/>
                    <a:pt x="2500" y="8913"/>
                  </a:cubicBezTo>
                  <a:cubicBezTo>
                    <a:pt x="2500" y="8913"/>
                    <a:pt x="2480" y="8893"/>
                    <a:pt x="2480" y="8873"/>
                  </a:cubicBezTo>
                  <a:cubicBezTo>
                    <a:pt x="2459" y="8873"/>
                    <a:pt x="2459" y="8852"/>
                    <a:pt x="2438" y="8831"/>
                  </a:cubicBezTo>
                  <a:lnTo>
                    <a:pt x="2418" y="8811"/>
                  </a:lnTo>
                  <a:cubicBezTo>
                    <a:pt x="2398" y="8791"/>
                    <a:pt x="2377" y="8770"/>
                    <a:pt x="2377" y="8770"/>
                  </a:cubicBezTo>
                  <a:cubicBezTo>
                    <a:pt x="2356" y="8770"/>
                    <a:pt x="2356" y="8770"/>
                    <a:pt x="2336" y="8770"/>
                  </a:cubicBezTo>
                  <a:cubicBezTo>
                    <a:pt x="2336" y="8770"/>
                    <a:pt x="2316" y="8770"/>
                    <a:pt x="2295" y="8770"/>
                  </a:cubicBezTo>
                  <a:lnTo>
                    <a:pt x="2274" y="8770"/>
                  </a:lnTo>
                  <a:cubicBezTo>
                    <a:pt x="2254" y="8770"/>
                    <a:pt x="2254" y="8791"/>
                    <a:pt x="2254" y="8791"/>
                  </a:cubicBezTo>
                  <a:cubicBezTo>
                    <a:pt x="2254" y="8791"/>
                    <a:pt x="2234" y="8791"/>
                    <a:pt x="2213" y="8811"/>
                  </a:cubicBezTo>
                  <a:cubicBezTo>
                    <a:pt x="2213" y="8811"/>
                    <a:pt x="2213" y="8811"/>
                    <a:pt x="2192" y="8811"/>
                  </a:cubicBezTo>
                  <a:cubicBezTo>
                    <a:pt x="2192" y="8811"/>
                    <a:pt x="2152" y="8791"/>
                    <a:pt x="2152" y="8770"/>
                  </a:cubicBezTo>
                  <a:cubicBezTo>
                    <a:pt x="2131" y="8770"/>
                    <a:pt x="2131" y="8749"/>
                    <a:pt x="2131" y="8749"/>
                  </a:cubicBezTo>
                  <a:cubicBezTo>
                    <a:pt x="2110" y="8729"/>
                    <a:pt x="2090" y="8709"/>
                    <a:pt x="2090" y="8709"/>
                  </a:cubicBezTo>
                  <a:cubicBezTo>
                    <a:pt x="2070" y="8709"/>
                    <a:pt x="2049" y="8688"/>
                    <a:pt x="2049" y="8688"/>
                  </a:cubicBezTo>
                  <a:cubicBezTo>
                    <a:pt x="2029" y="8667"/>
                    <a:pt x="2008" y="8667"/>
                    <a:pt x="1988" y="8667"/>
                  </a:cubicBezTo>
                  <a:lnTo>
                    <a:pt x="1967" y="8667"/>
                  </a:lnTo>
                  <a:cubicBezTo>
                    <a:pt x="1947" y="8667"/>
                    <a:pt x="1906" y="8667"/>
                    <a:pt x="1885" y="8667"/>
                  </a:cubicBezTo>
                  <a:cubicBezTo>
                    <a:pt x="1865" y="8667"/>
                    <a:pt x="1844" y="8647"/>
                    <a:pt x="1824" y="8647"/>
                  </a:cubicBezTo>
                  <a:cubicBezTo>
                    <a:pt x="1803" y="8647"/>
                    <a:pt x="1803" y="8647"/>
                    <a:pt x="1783" y="8627"/>
                  </a:cubicBezTo>
                  <a:cubicBezTo>
                    <a:pt x="1783" y="8627"/>
                    <a:pt x="1742" y="8627"/>
                    <a:pt x="1742" y="8606"/>
                  </a:cubicBezTo>
                  <a:cubicBezTo>
                    <a:pt x="1721" y="8606"/>
                    <a:pt x="1721" y="8585"/>
                    <a:pt x="1701" y="8585"/>
                  </a:cubicBezTo>
                  <a:lnTo>
                    <a:pt x="1680" y="8585"/>
                  </a:lnTo>
                  <a:cubicBezTo>
                    <a:pt x="1660" y="8585"/>
                    <a:pt x="1660" y="8585"/>
                    <a:pt x="1639" y="8585"/>
                  </a:cubicBezTo>
                  <a:cubicBezTo>
                    <a:pt x="1639" y="8585"/>
                    <a:pt x="1639" y="8606"/>
                    <a:pt x="1619" y="8606"/>
                  </a:cubicBezTo>
                  <a:lnTo>
                    <a:pt x="1619" y="8627"/>
                  </a:lnTo>
                  <a:cubicBezTo>
                    <a:pt x="1598" y="8647"/>
                    <a:pt x="1598" y="8647"/>
                    <a:pt x="1598" y="8647"/>
                  </a:cubicBezTo>
                  <a:cubicBezTo>
                    <a:pt x="1557" y="8627"/>
                    <a:pt x="1496" y="8545"/>
                    <a:pt x="1475" y="8524"/>
                  </a:cubicBezTo>
                  <a:cubicBezTo>
                    <a:pt x="1455" y="8503"/>
                    <a:pt x="1434" y="8463"/>
                    <a:pt x="1414" y="8442"/>
                  </a:cubicBezTo>
                  <a:cubicBezTo>
                    <a:pt x="1414" y="8442"/>
                    <a:pt x="1393" y="8422"/>
                    <a:pt x="1373" y="8422"/>
                  </a:cubicBezTo>
                  <a:cubicBezTo>
                    <a:pt x="1373" y="8401"/>
                    <a:pt x="1352" y="8401"/>
                    <a:pt x="1352" y="8401"/>
                  </a:cubicBezTo>
                  <a:cubicBezTo>
                    <a:pt x="1352" y="8381"/>
                    <a:pt x="1311" y="8381"/>
                    <a:pt x="1311" y="8381"/>
                  </a:cubicBezTo>
                  <a:cubicBezTo>
                    <a:pt x="1291" y="8360"/>
                    <a:pt x="1291" y="8340"/>
                    <a:pt x="1271" y="8340"/>
                  </a:cubicBezTo>
                  <a:cubicBezTo>
                    <a:pt x="1271" y="8319"/>
                    <a:pt x="1250" y="8319"/>
                    <a:pt x="1229" y="8319"/>
                  </a:cubicBezTo>
                  <a:lnTo>
                    <a:pt x="1209" y="8319"/>
                  </a:lnTo>
                  <a:cubicBezTo>
                    <a:pt x="1189" y="8299"/>
                    <a:pt x="1189" y="8299"/>
                    <a:pt x="1168" y="8299"/>
                  </a:cubicBezTo>
                  <a:cubicBezTo>
                    <a:pt x="1168" y="8299"/>
                    <a:pt x="1168" y="8278"/>
                    <a:pt x="1168" y="8258"/>
                  </a:cubicBezTo>
                  <a:lnTo>
                    <a:pt x="1147" y="8237"/>
                  </a:lnTo>
                  <a:cubicBezTo>
                    <a:pt x="1147" y="8237"/>
                    <a:pt x="1127" y="8217"/>
                    <a:pt x="1127" y="8196"/>
                  </a:cubicBezTo>
                  <a:lnTo>
                    <a:pt x="1127" y="8176"/>
                  </a:lnTo>
                  <a:cubicBezTo>
                    <a:pt x="1127" y="8155"/>
                    <a:pt x="1127" y="8135"/>
                    <a:pt x="1127" y="8135"/>
                  </a:cubicBezTo>
                  <a:lnTo>
                    <a:pt x="1147" y="8155"/>
                  </a:lnTo>
                  <a:lnTo>
                    <a:pt x="1168" y="8155"/>
                  </a:lnTo>
                  <a:lnTo>
                    <a:pt x="1168" y="8176"/>
                  </a:lnTo>
                  <a:lnTo>
                    <a:pt x="1189" y="8176"/>
                  </a:lnTo>
                  <a:cubicBezTo>
                    <a:pt x="1189" y="8176"/>
                    <a:pt x="1189" y="8176"/>
                    <a:pt x="1189" y="8155"/>
                  </a:cubicBezTo>
                  <a:cubicBezTo>
                    <a:pt x="1209" y="8155"/>
                    <a:pt x="1209" y="8155"/>
                    <a:pt x="1229" y="8155"/>
                  </a:cubicBezTo>
                  <a:cubicBezTo>
                    <a:pt x="1229" y="8135"/>
                    <a:pt x="1229" y="8135"/>
                    <a:pt x="1229" y="8114"/>
                  </a:cubicBezTo>
                  <a:lnTo>
                    <a:pt x="1229" y="8094"/>
                  </a:lnTo>
                  <a:cubicBezTo>
                    <a:pt x="1250" y="8073"/>
                    <a:pt x="1250" y="8073"/>
                    <a:pt x="1250" y="8053"/>
                  </a:cubicBezTo>
                  <a:cubicBezTo>
                    <a:pt x="1271" y="8053"/>
                    <a:pt x="1291" y="8053"/>
                    <a:pt x="1291" y="8053"/>
                  </a:cubicBezTo>
                  <a:cubicBezTo>
                    <a:pt x="1311" y="8032"/>
                    <a:pt x="1311" y="8012"/>
                    <a:pt x="1332" y="8012"/>
                  </a:cubicBezTo>
                  <a:cubicBezTo>
                    <a:pt x="1332" y="8012"/>
                    <a:pt x="1332" y="8012"/>
                    <a:pt x="1352" y="8012"/>
                  </a:cubicBezTo>
                  <a:cubicBezTo>
                    <a:pt x="1352" y="7991"/>
                    <a:pt x="1352" y="7991"/>
                    <a:pt x="1352" y="7971"/>
                  </a:cubicBezTo>
                  <a:cubicBezTo>
                    <a:pt x="1373" y="7971"/>
                    <a:pt x="1393" y="7991"/>
                    <a:pt x="1393" y="7971"/>
                  </a:cubicBezTo>
                  <a:lnTo>
                    <a:pt x="1393" y="7950"/>
                  </a:lnTo>
                  <a:lnTo>
                    <a:pt x="1373" y="7930"/>
                  </a:lnTo>
                  <a:lnTo>
                    <a:pt x="1352" y="7930"/>
                  </a:lnTo>
                  <a:cubicBezTo>
                    <a:pt x="1332" y="7909"/>
                    <a:pt x="1311" y="7909"/>
                    <a:pt x="1311" y="7889"/>
                  </a:cubicBezTo>
                  <a:lnTo>
                    <a:pt x="1311" y="7868"/>
                  </a:lnTo>
                  <a:cubicBezTo>
                    <a:pt x="1311" y="7848"/>
                    <a:pt x="1332" y="7848"/>
                    <a:pt x="1332" y="7848"/>
                  </a:cubicBezTo>
                  <a:lnTo>
                    <a:pt x="1373" y="7848"/>
                  </a:lnTo>
                  <a:lnTo>
                    <a:pt x="1393" y="7848"/>
                  </a:lnTo>
                  <a:cubicBezTo>
                    <a:pt x="1414" y="7848"/>
                    <a:pt x="1414" y="7827"/>
                    <a:pt x="1414" y="7827"/>
                  </a:cubicBezTo>
                  <a:lnTo>
                    <a:pt x="1414" y="7807"/>
                  </a:lnTo>
                  <a:cubicBezTo>
                    <a:pt x="1414" y="7786"/>
                    <a:pt x="1434" y="7807"/>
                    <a:pt x="1434" y="7807"/>
                  </a:cubicBezTo>
                  <a:cubicBezTo>
                    <a:pt x="1455" y="7807"/>
                    <a:pt x="1475" y="7786"/>
                    <a:pt x="1475" y="7786"/>
                  </a:cubicBezTo>
                  <a:lnTo>
                    <a:pt x="1496" y="7786"/>
                  </a:lnTo>
                  <a:cubicBezTo>
                    <a:pt x="1516" y="7786"/>
                    <a:pt x="1516" y="7766"/>
                    <a:pt x="1516" y="7766"/>
                  </a:cubicBezTo>
                  <a:cubicBezTo>
                    <a:pt x="1516" y="7746"/>
                    <a:pt x="1516" y="7746"/>
                    <a:pt x="1516" y="7746"/>
                  </a:cubicBezTo>
                  <a:cubicBezTo>
                    <a:pt x="1496" y="7746"/>
                    <a:pt x="1496" y="7746"/>
                    <a:pt x="1496" y="7746"/>
                  </a:cubicBezTo>
                  <a:cubicBezTo>
                    <a:pt x="1475" y="7746"/>
                    <a:pt x="1455" y="7746"/>
                    <a:pt x="1455" y="7766"/>
                  </a:cubicBezTo>
                  <a:cubicBezTo>
                    <a:pt x="1434" y="7766"/>
                    <a:pt x="1434" y="7766"/>
                    <a:pt x="1434" y="7766"/>
                  </a:cubicBezTo>
                  <a:cubicBezTo>
                    <a:pt x="1414" y="7786"/>
                    <a:pt x="1393" y="7766"/>
                    <a:pt x="1373" y="7766"/>
                  </a:cubicBezTo>
                  <a:lnTo>
                    <a:pt x="1352" y="7766"/>
                  </a:lnTo>
                  <a:lnTo>
                    <a:pt x="1352" y="7746"/>
                  </a:lnTo>
                  <a:cubicBezTo>
                    <a:pt x="1352" y="7725"/>
                    <a:pt x="1352" y="7704"/>
                    <a:pt x="1352" y="7704"/>
                  </a:cubicBezTo>
                  <a:cubicBezTo>
                    <a:pt x="1352" y="7684"/>
                    <a:pt x="1373" y="7684"/>
                    <a:pt x="1373" y="7664"/>
                  </a:cubicBezTo>
                  <a:lnTo>
                    <a:pt x="1393" y="7643"/>
                  </a:lnTo>
                  <a:cubicBezTo>
                    <a:pt x="1414" y="7622"/>
                    <a:pt x="1434" y="7622"/>
                    <a:pt x="1434" y="7602"/>
                  </a:cubicBezTo>
                  <a:cubicBezTo>
                    <a:pt x="1455" y="7602"/>
                    <a:pt x="1475" y="7602"/>
                    <a:pt x="1475" y="7602"/>
                  </a:cubicBezTo>
                  <a:lnTo>
                    <a:pt x="1496" y="7582"/>
                  </a:lnTo>
                  <a:cubicBezTo>
                    <a:pt x="1516" y="7582"/>
                    <a:pt x="1537" y="7582"/>
                    <a:pt x="1557" y="7582"/>
                  </a:cubicBezTo>
                  <a:lnTo>
                    <a:pt x="1578" y="7582"/>
                  </a:lnTo>
                  <a:cubicBezTo>
                    <a:pt x="1598" y="7582"/>
                    <a:pt x="1598" y="7561"/>
                    <a:pt x="1619" y="7561"/>
                  </a:cubicBezTo>
                  <a:cubicBezTo>
                    <a:pt x="1619" y="7561"/>
                    <a:pt x="1619" y="7540"/>
                    <a:pt x="1619" y="7520"/>
                  </a:cubicBezTo>
                  <a:lnTo>
                    <a:pt x="1619" y="7500"/>
                  </a:lnTo>
                  <a:cubicBezTo>
                    <a:pt x="1598" y="7479"/>
                    <a:pt x="1598" y="7458"/>
                    <a:pt x="1598" y="7438"/>
                  </a:cubicBezTo>
                  <a:lnTo>
                    <a:pt x="1578" y="7418"/>
                  </a:lnTo>
                  <a:lnTo>
                    <a:pt x="1578" y="7376"/>
                  </a:lnTo>
                  <a:lnTo>
                    <a:pt x="1578" y="7356"/>
                  </a:lnTo>
                  <a:cubicBezTo>
                    <a:pt x="1598" y="7336"/>
                    <a:pt x="1598" y="7315"/>
                    <a:pt x="1598" y="7315"/>
                  </a:cubicBezTo>
                  <a:lnTo>
                    <a:pt x="1619" y="7315"/>
                  </a:lnTo>
                  <a:cubicBezTo>
                    <a:pt x="1639" y="7294"/>
                    <a:pt x="1639" y="7294"/>
                    <a:pt x="1639" y="7294"/>
                  </a:cubicBezTo>
                  <a:cubicBezTo>
                    <a:pt x="1639" y="7274"/>
                    <a:pt x="1639" y="7254"/>
                    <a:pt x="1639" y="7254"/>
                  </a:cubicBezTo>
                  <a:cubicBezTo>
                    <a:pt x="1619" y="7254"/>
                    <a:pt x="1619" y="7233"/>
                    <a:pt x="1619" y="7233"/>
                  </a:cubicBezTo>
                  <a:cubicBezTo>
                    <a:pt x="1598" y="7233"/>
                    <a:pt x="1578" y="7233"/>
                    <a:pt x="1578" y="7233"/>
                  </a:cubicBezTo>
                  <a:cubicBezTo>
                    <a:pt x="1557" y="7233"/>
                    <a:pt x="1557" y="7212"/>
                    <a:pt x="1557" y="7192"/>
                  </a:cubicBezTo>
                  <a:lnTo>
                    <a:pt x="1537" y="7192"/>
                  </a:lnTo>
                  <a:cubicBezTo>
                    <a:pt x="1516" y="7192"/>
                    <a:pt x="1496" y="7192"/>
                    <a:pt x="1475" y="7172"/>
                  </a:cubicBezTo>
                  <a:cubicBezTo>
                    <a:pt x="1475" y="7172"/>
                    <a:pt x="1475" y="7130"/>
                    <a:pt x="1455" y="7130"/>
                  </a:cubicBezTo>
                  <a:lnTo>
                    <a:pt x="1434" y="7130"/>
                  </a:lnTo>
                  <a:cubicBezTo>
                    <a:pt x="1414" y="7130"/>
                    <a:pt x="1393" y="7110"/>
                    <a:pt x="1393" y="7130"/>
                  </a:cubicBezTo>
                  <a:cubicBezTo>
                    <a:pt x="1373" y="7130"/>
                    <a:pt x="1373" y="7130"/>
                    <a:pt x="1373" y="7130"/>
                  </a:cubicBezTo>
                  <a:cubicBezTo>
                    <a:pt x="1373" y="7151"/>
                    <a:pt x="1352" y="7130"/>
                    <a:pt x="1332" y="7130"/>
                  </a:cubicBezTo>
                  <a:lnTo>
                    <a:pt x="1332" y="7110"/>
                  </a:lnTo>
                  <a:cubicBezTo>
                    <a:pt x="1311" y="7110"/>
                    <a:pt x="1311" y="7090"/>
                    <a:pt x="1311" y="7090"/>
                  </a:cubicBezTo>
                  <a:cubicBezTo>
                    <a:pt x="1291" y="7090"/>
                    <a:pt x="1291" y="7069"/>
                    <a:pt x="1291" y="7049"/>
                  </a:cubicBezTo>
                  <a:lnTo>
                    <a:pt x="1271" y="7028"/>
                  </a:lnTo>
                  <a:cubicBezTo>
                    <a:pt x="1250" y="7028"/>
                    <a:pt x="1250" y="7028"/>
                    <a:pt x="1229" y="7028"/>
                  </a:cubicBezTo>
                  <a:cubicBezTo>
                    <a:pt x="1229" y="7028"/>
                    <a:pt x="1209" y="7049"/>
                    <a:pt x="1189" y="7049"/>
                  </a:cubicBezTo>
                  <a:cubicBezTo>
                    <a:pt x="1189" y="7049"/>
                    <a:pt x="1147" y="7049"/>
                    <a:pt x="1147" y="7028"/>
                  </a:cubicBezTo>
                  <a:cubicBezTo>
                    <a:pt x="1127" y="7028"/>
                    <a:pt x="1107" y="7028"/>
                    <a:pt x="1107" y="7028"/>
                  </a:cubicBezTo>
                  <a:cubicBezTo>
                    <a:pt x="1086" y="7028"/>
                    <a:pt x="1065" y="7028"/>
                    <a:pt x="1065" y="7028"/>
                  </a:cubicBezTo>
                  <a:cubicBezTo>
                    <a:pt x="1045" y="7008"/>
                    <a:pt x="1045" y="7008"/>
                    <a:pt x="1025" y="7008"/>
                  </a:cubicBezTo>
                  <a:cubicBezTo>
                    <a:pt x="1025" y="7008"/>
                    <a:pt x="1004" y="6988"/>
                    <a:pt x="983" y="6988"/>
                  </a:cubicBezTo>
                  <a:cubicBezTo>
                    <a:pt x="983" y="6967"/>
                    <a:pt x="983" y="6926"/>
                    <a:pt x="983" y="6926"/>
                  </a:cubicBezTo>
                  <a:cubicBezTo>
                    <a:pt x="983" y="6906"/>
                    <a:pt x="983" y="6906"/>
                    <a:pt x="983" y="6906"/>
                  </a:cubicBezTo>
                  <a:cubicBezTo>
                    <a:pt x="983" y="6885"/>
                    <a:pt x="963" y="6864"/>
                    <a:pt x="943" y="6864"/>
                  </a:cubicBezTo>
                  <a:cubicBezTo>
                    <a:pt x="943" y="6864"/>
                    <a:pt x="901" y="6844"/>
                    <a:pt x="881" y="6844"/>
                  </a:cubicBezTo>
                  <a:cubicBezTo>
                    <a:pt x="861" y="6844"/>
                    <a:pt x="840" y="6824"/>
                    <a:pt x="840" y="6824"/>
                  </a:cubicBezTo>
                  <a:lnTo>
                    <a:pt x="840" y="6803"/>
                  </a:lnTo>
                  <a:cubicBezTo>
                    <a:pt x="819" y="6782"/>
                    <a:pt x="840" y="6762"/>
                    <a:pt x="840" y="6762"/>
                  </a:cubicBezTo>
                  <a:cubicBezTo>
                    <a:pt x="840" y="6742"/>
                    <a:pt x="840" y="6721"/>
                    <a:pt x="840" y="6721"/>
                  </a:cubicBezTo>
                  <a:cubicBezTo>
                    <a:pt x="840" y="6700"/>
                    <a:pt x="840" y="6700"/>
                    <a:pt x="840" y="6700"/>
                  </a:cubicBezTo>
                  <a:cubicBezTo>
                    <a:pt x="840" y="6680"/>
                    <a:pt x="819" y="6680"/>
                    <a:pt x="819" y="6680"/>
                  </a:cubicBezTo>
                  <a:cubicBezTo>
                    <a:pt x="819" y="6660"/>
                    <a:pt x="819" y="6660"/>
                    <a:pt x="819" y="6639"/>
                  </a:cubicBezTo>
                  <a:cubicBezTo>
                    <a:pt x="819" y="6639"/>
                    <a:pt x="799" y="6618"/>
                    <a:pt x="799" y="6598"/>
                  </a:cubicBezTo>
                  <a:cubicBezTo>
                    <a:pt x="779" y="6598"/>
                    <a:pt x="758" y="6598"/>
                    <a:pt x="758" y="6598"/>
                  </a:cubicBezTo>
                  <a:cubicBezTo>
                    <a:pt x="737" y="6598"/>
                    <a:pt x="717" y="6598"/>
                    <a:pt x="697" y="6598"/>
                  </a:cubicBezTo>
                  <a:lnTo>
                    <a:pt x="676" y="6618"/>
                  </a:lnTo>
                  <a:cubicBezTo>
                    <a:pt x="655" y="6618"/>
                    <a:pt x="655" y="6618"/>
                    <a:pt x="635" y="6598"/>
                  </a:cubicBezTo>
                  <a:lnTo>
                    <a:pt x="594" y="6598"/>
                  </a:lnTo>
                  <a:cubicBezTo>
                    <a:pt x="574" y="6598"/>
                    <a:pt x="574" y="6598"/>
                    <a:pt x="553" y="6598"/>
                  </a:cubicBezTo>
                  <a:cubicBezTo>
                    <a:pt x="553" y="6598"/>
                    <a:pt x="533" y="6618"/>
                    <a:pt x="513" y="6618"/>
                  </a:cubicBezTo>
                  <a:lnTo>
                    <a:pt x="492" y="6618"/>
                  </a:lnTo>
                  <a:cubicBezTo>
                    <a:pt x="492" y="6618"/>
                    <a:pt x="471" y="6639"/>
                    <a:pt x="471" y="6618"/>
                  </a:cubicBezTo>
                  <a:cubicBezTo>
                    <a:pt x="451" y="6618"/>
                    <a:pt x="451" y="6557"/>
                    <a:pt x="451" y="6536"/>
                  </a:cubicBezTo>
                  <a:lnTo>
                    <a:pt x="451" y="6516"/>
                  </a:lnTo>
                  <a:cubicBezTo>
                    <a:pt x="451" y="6496"/>
                    <a:pt x="451" y="6475"/>
                    <a:pt x="451" y="6475"/>
                  </a:cubicBezTo>
                  <a:lnTo>
                    <a:pt x="451" y="6454"/>
                  </a:lnTo>
                  <a:cubicBezTo>
                    <a:pt x="451" y="6434"/>
                    <a:pt x="451" y="6414"/>
                    <a:pt x="451" y="6393"/>
                  </a:cubicBezTo>
                  <a:cubicBezTo>
                    <a:pt x="471" y="6393"/>
                    <a:pt x="471" y="6393"/>
                    <a:pt x="492" y="6373"/>
                  </a:cubicBezTo>
                  <a:cubicBezTo>
                    <a:pt x="513" y="6373"/>
                    <a:pt x="533" y="6373"/>
                    <a:pt x="553" y="6373"/>
                  </a:cubicBezTo>
                  <a:cubicBezTo>
                    <a:pt x="553" y="6373"/>
                    <a:pt x="574" y="6373"/>
                    <a:pt x="594" y="6373"/>
                  </a:cubicBezTo>
                  <a:cubicBezTo>
                    <a:pt x="594" y="6373"/>
                    <a:pt x="635" y="6373"/>
                    <a:pt x="635" y="6352"/>
                  </a:cubicBezTo>
                  <a:lnTo>
                    <a:pt x="635" y="6311"/>
                  </a:lnTo>
                  <a:cubicBezTo>
                    <a:pt x="635" y="6291"/>
                    <a:pt x="635" y="6270"/>
                    <a:pt x="635" y="6270"/>
                  </a:cubicBezTo>
                  <a:cubicBezTo>
                    <a:pt x="635" y="6250"/>
                    <a:pt x="615" y="6250"/>
                    <a:pt x="615" y="6229"/>
                  </a:cubicBezTo>
                  <a:cubicBezTo>
                    <a:pt x="594" y="6229"/>
                    <a:pt x="574" y="6229"/>
                    <a:pt x="574" y="6229"/>
                  </a:cubicBezTo>
                  <a:cubicBezTo>
                    <a:pt x="553" y="6229"/>
                    <a:pt x="533" y="6229"/>
                    <a:pt x="533" y="6209"/>
                  </a:cubicBezTo>
                  <a:cubicBezTo>
                    <a:pt x="533" y="6209"/>
                    <a:pt x="513" y="6188"/>
                    <a:pt x="513" y="6168"/>
                  </a:cubicBezTo>
                  <a:cubicBezTo>
                    <a:pt x="513" y="6147"/>
                    <a:pt x="513" y="6127"/>
                    <a:pt x="513" y="6127"/>
                  </a:cubicBezTo>
                  <a:cubicBezTo>
                    <a:pt x="513" y="6106"/>
                    <a:pt x="513" y="6086"/>
                    <a:pt x="513" y="6086"/>
                  </a:cubicBezTo>
                  <a:cubicBezTo>
                    <a:pt x="513" y="6065"/>
                    <a:pt x="513" y="6065"/>
                    <a:pt x="492" y="6045"/>
                  </a:cubicBezTo>
                  <a:lnTo>
                    <a:pt x="492" y="6045"/>
                  </a:lnTo>
                  <a:cubicBezTo>
                    <a:pt x="471" y="6024"/>
                    <a:pt x="451" y="6045"/>
                    <a:pt x="451" y="6045"/>
                  </a:cubicBezTo>
                  <a:cubicBezTo>
                    <a:pt x="451" y="6045"/>
                    <a:pt x="431" y="6045"/>
                    <a:pt x="431" y="6024"/>
                  </a:cubicBezTo>
                  <a:cubicBezTo>
                    <a:pt x="431" y="6024"/>
                    <a:pt x="431" y="6004"/>
                    <a:pt x="410" y="5983"/>
                  </a:cubicBezTo>
                  <a:cubicBezTo>
                    <a:pt x="410" y="5983"/>
                    <a:pt x="410" y="5963"/>
                    <a:pt x="431" y="5942"/>
                  </a:cubicBezTo>
                  <a:cubicBezTo>
                    <a:pt x="431" y="5942"/>
                    <a:pt x="431" y="5922"/>
                    <a:pt x="431" y="5901"/>
                  </a:cubicBezTo>
                  <a:cubicBezTo>
                    <a:pt x="431" y="5901"/>
                    <a:pt x="451" y="5881"/>
                    <a:pt x="451" y="5860"/>
                  </a:cubicBezTo>
                  <a:lnTo>
                    <a:pt x="431" y="5840"/>
                  </a:lnTo>
                  <a:cubicBezTo>
                    <a:pt x="410" y="5819"/>
                    <a:pt x="389" y="5819"/>
                    <a:pt x="389" y="5819"/>
                  </a:cubicBezTo>
                  <a:cubicBezTo>
                    <a:pt x="369" y="5819"/>
                    <a:pt x="349" y="5799"/>
                    <a:pt x="328" y="5799"/>
                  </a:cubicBezTo>
                  <a:cubicBezTo>
                    <a:pt x="307" y="5799"/>
                    <a:pt x="307" y="5799"/>
                    <a:pt x="287" y="5799"/>
                  </a:cubicBezTo>
                  <a:lnTo>
                    <a:pt x="267" y="5819"/>
                  </a:lnTo>
                  <a:cubicBezTo>
                    <a:pt x="246" y="5819"/>
                    <a:pt x="246" y="5819"/>
                    <a:pt x="225" y="5819"/>
                  </a:cubicBezTo>
                  <a:cubicBezTo>
                    <a:pt x="225" y="5799"/>
                    <a:pt x="225" y="5799"/>
                    <a:pt x="225" y="5778"/>
                  </a:cubicBezTo>
                  <a:cubicBezTo>
                    <a:pt x="225" y="5778"/>
                    <a:pt x="225" y="5758"/>
                    <a:pt x="205" y="5758"/>
                  </a:cubicBezTo>
                  <a:lnTo>
                    <a:pt x="205" y="5737"/>
                  </a:lnTo>
                  <a:lnTo>
                    <a:pt x="185" y="5717"/>
                  </a:lnTo>
                  <a:cubicBezTo>
                    <a:pt x="185" y="5737"/>
                    <a:pt x="185" y="5737"/>
                    <a:pt x="164" y="5737"/>
                  </a:cubicBezTo>
                  <a:cubicBezTo>
                    <a:pt x="164" y="5758"/>
                    <a:pt x="143" y="5737"/>
                    <a:pt x="143" y="5737"/>
                  </a:cubicBezTo>
                  <a:lnTo>
                    <a:pt x="123" y="5717"/>
                  </a:lnTo>
                  <a:cubicBezTo>
                    <a:pt x="103" y="5717"/>
                    <a:pt x="103" y="5696"/>
                    <a:pt x="103" y="5696"/>
                  </a:cubicBezTo>
                  <a:cubicBezTo>
                    <a:pt x="82" y="5696"/>
                    <a:pt x="61" y="5676"/>
                    <a:pt x="61" y="5676"/>
                  </a:cubicBezTo>
                  <a:lnTo>
                    <a:pt x="61" y="5655"/>
                  </a:lnTo>
                  <a:cubicBezTo>
                    <a:pt x="61" y="5635"/>
                    <a:pt x="82" y="5615"/>
                    <a:pt x="82" y="5615"/>
                  </a:cubicBezTo>
                  <a:cubicBezTo>
                    <a:pt x="82" y="5594"/>
                    <a:pt x="61" y="5573"/>
                    <a:pt x="61" y="5573"/>
                  </a:cubicBezTo>
                  <a:cubicBezTo>
                    <a:pt x="61" y="5553"/>
                    <a:pt x="41" y="5553"/>
                    <a:pt x="41" y="5553"/>
                  </a:cubicBezTo>
                  <a:cubicBezTo>
                    <a:pt x="21" y="5533"/>
                    <a:pt x="21" y="5512"/>
                    <a:pt x="21" y="5512"/>
                  </a:cubicBezTo>
                  <a:cubicBezTo>
                    <a:pt x="21" y="5491"/>
                    <a:pt x="21" y="5491"/>
                    <a:pt x="41" y="5471"/>
                  </a:cubicBezTo>
                  <a:lnTo>
                    <a:pt x="41" y="5451"/>
                  </a:lnTo>
                  <a:cubicBezTo>
                    <a:pt x="41" y="5430"/>
                    <a:pt x="41" y="5409"/>
                    <a:pt x="41" y="5389"/>
                  </a:cubicBezTo>
                  <a:lnTo>
                    <a:pt x="21" y="5369"/>
                  </a:lnTo>
                  <a:cubicBezTo>
                    <a:pt x="0" y="5348"/>
                    <a:pt x="21" y="5327"/>
                    <a:pt x="21" y="5327"/>
                  </a:cubicBezTo>
                  <a:lnTo>
                    <a:pt x="41" y="5307"/>
                  </a:lnTo>
                  <a:cubicBezTo>
                    <a:pt x="41" y="5307"/>
                    <a:pt x="41" y="5307"/>
                    <a:pt x="61" y="5307"/>
                  </a:cubicBezTo>
                  <a:cubicBezTo>
                    <a:pt x="61" y="5307"/>
                    <a:pt x="61" y="5307"/>
                    <a:pt x="82" y="5307"/>
                  </a:cubicBezTo>
                  <a:lnTo>
                    <a:pt x="103" y="5307"/>
                  </a:lnTo>
                  <a:lnTo>
                    <a:pt x="103" y="5287"/>
                  </a:lnTo>
                  <a:cubicBezTo>
                    <a:pt x="103" y="5287"/>
                    <a:pt x="103" y="5266"/>
                    <a:pt x="82" y="5245"/>
                  </a:cubicBezTo>
                  <a:cubicBezTo>
                    <a:pt x="82" y="5245"/>
                    <a:pt x="82" y="5245"/>
                    <a:pt x="61" y="5245"/>
                  </a:cubicBezTo>
                  <a:lnTo>
                    <a:pt x="61" y="5245"/>
                  </a:lnTo>
                  <a:cubicBezTo>
                    <a:pt x="41" y="5245"/>
                    <a:pt x="41" y="5245"/>
                    <a:pt x="41" y="5245"/>
                  </a:cubicBezTo>
                  <a:cubicBezTo>
                    <a:pt x="41" y="5225"/>
                    <a:pt x="41" y="5225"/>
                    <a:pt x="41" y="5205"/>
                  </a:cubicBezTo>
                  <a:lnTo>
                    <a:pt x="41" y="5184"/>
                  </a:lnTo>
                  <a:cubicBezTo>
                    <a:pt x="61" y="5184"/>
                    <a:pt x="61" y="5163"/>
                    <a:pt x="61" y="5163"/>
                  </a:cubicBezTo>
                  <a:lnTo>
                    <a:pt x="82" y="5143"/>
                  </a:lnTo>
                  <a:lnTo>
                    <a:pt x="82" y="5123"/>
                  </a:lnTo>
                  <a:cubicBezTo>
                    <a:pt x="82" y="5102"/>
                    <a:pt x="61" y="5081"/>
                    <a:pt x="61" y="5081"/>
                  </a:cubicBezTo>
                  <a:lnTo>
                    <a:pt x="61" y="5061"/>
                  </a:lnTo>
                  <a:cubicBezTo>
                    <a:pt x="82" y="5041"/>
                    <a:pt x="82" y="5041"/>
                    <a:pt x="82" y="5020"/>
                  </a:cubicBezTo>
                  <a:cubicBezTo>
                    <a:pt x="103" y="5020"/>
                    <a:pt x="103" y="5000"/>
                    <a:pt x="103" y="5000"/>
                  </a:cubicBezTo>
                  <a:cubicBezTo>
                    <a:pt x="103" y="4979"/>
                    <a:pt x="103" y="4959"/>
                    <a:pt x="103" y="4939"/>
                  </a:cubicBezTo>
                  <a:cubicBezTo>
                    <a:pt x="103" y="4939"/>
                    <a:pt x="103" y="4939"/>
                    <a:pt x="103" y="4918"/>
                  </a:cubicBezTo>
                  <a:lnTo>
                    <a:pt x="103" y="4897"/>
                  </a:lnTo>
                  <a:cubicBezTo>
                    <a:pt x="103" y="4897"/>
                    <a:pt x="103" y="4877"/>
                    <a:pt x="123" y="4877"/>
                  </a:cubicBezTo>
                  <a:lnTo>
                    <a:pt x="123" y="4877"/>
                  </a:lnTo>
                  <a:cubicBezTo>
                    <a:pt x="143" y="4897"/>
                    <a:pt x="143" y="4897"/>
                    <a:pt x="143" y="4897"/>
                  </a:cubicBezTo>
                  <a:cubicBezTo>
                    <a:pt x="143" y="4897"/>
                    <a:pt x="164" y="4897"/>
                    <a:pt x="164" y="4877"/>
                  </a:cubicBezTo>
                  <a:lnTo>
                    <a:pt x="164" y="4877"/>
                  </a:lnTo>
                  <a:cubicBezTo>
                    <a:pt x="164" y="4857"/>
                    <a:pt x="185" y="4857"/>
                    <a:pt x="185" y="4857"/>
                  </a:cubicBezTo>
                  <a:lnTo>
                    <a:pt x="205" y="4877"/>
                  </a:lnTo>
                  <a:cubicBezTo>
                    <a:pt x="225" y="4877"/>
                    <a:pt x="225" y="4857"/>
                    <a:pt x="246" y="4857"/>
                  </a:cubicBezTo>
                  <a:cubicBezTo>
                    <a:pt x="246" y="4857"/>
                    <a:pt x="246" y="4836"/>
                    <a:pt x="267" y="4836"/>
                  </a:cubicBezTo>
                  <a:cubicBezTo>
                    <a:pt x="267" y="4836"/>
                    <a:pt x="287" y="4836"/>
                    <a:pt x="307" y="4836"/>
                  </a:cubicBezTo>
                  <a:cubicBezTo>
                    <a:pt x="307" y="4836"/>
                    <a:pt x="307" y="4857"/>
                    <a:pt x="328" y="4857"/>
                  </a:cubicBezTo>
                  <a:cubicBezTo>
                    <a:pt x="328" y="4857"/>
                    <a:pt x="369" y="4857"/>
                    <a:pt x="389" y="4857"/>
                  </a:cubicBezTo>
                  <a:cubicBezTo>
                    <a:pt x="389" y="4857"/>
                    <a:pt x="410" y="4857"/>
                    <a:pt x="410" y="4836"/>
                  </a:cubicBezTo>
                  <a:cubicBezTo>
                    <a:pt x="410" y="4836"/>
                    <a:pt x="410" y="4836"/>
                    <a:pt x="410" y="4815"/>
                  </a:cubicBezTo>
                  <a:cubicBezTo>
                    <a:pt x="389" y="4815"/>
                    <a:pt x="369" y="4815"/>
                    <a:pt x="349" y="4795"/>
                  </a:cubicBezTo>
                  <a:lnTo>
                    <a:pt x="349" y="4775"/>
                  </a:lnTo>
                  <a:lnTo>
                    <a:pt x="328" y="4775"/>
                  </a:lnTo>
                  <a:cubicBezTo>
                    <a:pt x="328" y="4754"/>
                    <a:pt x="307" y="4754"/>
                    <a:pt x="287" y="4754"/>
                  </a:cubicBezTo>
                  <a:cubicBezTo>
                    <a:pt x="287" y="4775"/>
                    <a:pt x="287" y="4775"/>
                    <a:pt x="267" y="4775"/>
                  </a:cubicBezTo>
                  <a:lnTo>
                    <a:pt x="246" y="4775"/>
                  </a:lnTo>
                  <a:cubicBezTo>
                    <a:pt x="246" y="4775"/>
                    <a:pt x="225" y="4754"/>
                    <a:pt x="205" y="4754"/>
                  </a:cubicBezTo>
                  <a:lnTo>
                    <a:pt x="185" y="4733"/>
                  </a:lnTo>
                  <a:lnTo>
                    <a:pt x="164" y="4713"/>
                  </a:lnTo>
                  <a:lnTo>
                    <a:pt x="185" y="4713"/>
                  </a:lnTo>
                  <a:lnTo>
                    <a:pt x="205" y="4693"/>
                  </a:lnTo>
                  <a:lnTo>
                    <a:pt x="185" y="4693"/>
                  </a:lnTo>
                  <a:lnTo>
                    <a:pt x="205" y="4693"/>
                  </a:lnTo>
                  <a:lnTo>
                    <a:pt x="205" y="4672"/>
                  </a:lnTo>
                  <a:lnTo>
                    <a:pt x="205" y="4651"/>
                  </a:lnTo>
                  <a:lnTo>
                    <a:pt x="185" y="4631"/>
                  </a:lnTo>
                  <a:lnTo>
                    <a:pt x="164" y="4651"/>
                  </a:lnTo>
                  <a:cubicBezTo>
                    <a:pt x="143" y="4651"/>
                    <a:pt x="143" y="4672"/>
                    <a:pt x="143" y="4672"/>
                  </a:cubicBezTo>
                  <a:cubicBezTo>
                    <a:pt x="123" y="4672"/>
                    <a:pt x="123" y="4672"/>
                    <a:pt x="123" y="4672"/>
                  </a:cubicBezTo>
                  <a:cubicBezTo>
                    <a:pt x="103" y="4672"/>
                    <a:pt x="82" y="4693"/>
                    <a:pt x="82" y="4672"/>
                  </a:cubicBezTo>
                  <a:cubicBezTo>
                    <a:pt x="82" y="4672"/>
                    <a:pt x="82" y="4672"/>
                    <a:pt x="82" y="4651"/>
                  </a:cubicBezTo>
                  <a:lnTo>
                    <a:pt x="103" y="4631"/>
                  </a:lnTo>
                  <a:cubicBezTo>
                    <a:pt x="123" y="4631"/>
                    <a:pt x="123" y="4611"/>
                    <a:pt x="143" y="4611"/>
                  </a:cubicBezTo>
                  <a:lnTo>
                    <a:pt x="164" y="4590"/>
                  </a:lnTo>
                  <a:cubicBezTo>
                    <a:pt x="185" y="4569"/>
                    <a:pt x="185" y="4569"/>
                    <a:pt x="205" y="4549"/>
                  </a:cubicBezTo>
                  <a:cubicBezTo>
                    <a:pt x="205" y="4549"/>
                    <a:pt x="225" y="4529"/>
                    <a:pt x="246" y="4508"/>
                  </a:cubicBezTo>
                  <a:lnTo>
                    <a:pt x="267" y="4487"/>
                  </a:lnTo>
                  <a:cubicBezTo>
                    <a:pt x="287" y="4467"/>
                    <a:pt x="307" y="4447"/>
                    <a:pt x="328" y="4447"/>
                  </a:cubicBezTo>
                  <a:cubicBezTo>
                    <a:pt x="328" y="4426"/>
                    <a:pt x="349" y="4405"/>
                    <a:pt x="349" y="4385"/>
                  </a:cubicBezTo>
                  <a:cubicBezTo>
                    <a:pt x="369" y="4385"/>
                    <a:pt x="410" y="4365"/>
                    <a:pt x="410" y="4344"/>
                  </a:cubicBezTo>
                  <a:cubicBezTo>
                    <a:pt x="431" y="4323"/>
                    <a:pt x="451" y="4303"/>
                    <a:pt x="471" y="4283"/>
                  </a:cubicBezTo>
                  <a:cubicBezTo>
                    <a:pt x="492" y="4262"/>
                    <a:pt x="513" y="4242"/>
                    <a:pt x="513" y="4221"/>
                  </a:cubicBezTo>
                  <a:cubicBezTo>
                    <a:pt x="533" y="4201"/>
                    <a:pt x="533" y="4180"/>
                    <a:pt x="553" y="4180"/>
                  </a:cubicBezTo>
                  <a:cubicBezTo>
                    <a:pt x="553" y="4160"/>
                    <a:pt x="574" y="4139"/>
                    <a:pt x="574" y="4119"/>
                  </a:cubicBezTo>
                  <a:lnTo>
                    <a:pt x="594" y="4098"/>
                  </a:lnTo>
                  <a:cubicBezTo>
                    <a:pt x="594" y="4078"/>
                    <a:pt x="574" y="4078"/>
                    <a:pt x="574" y="4057"/>
                  </a:cubicBezTo>
                  <a:cubicBezTo>
                    <a:pt x="574" y="4037"/>
                    <a:pt x="533" y="4016"/>
                    <a:pt x="533" y="3996"/>
                  </a:cubicBezTo>
                  <a:cubicBezTo>
                    <a:pt x="513" y="3996"/>
                    <a:pt x="492" y="3975"/>
                    <a:pt x="492" y="3955"/>
                  </a:cubicBezTo>
                  <a:cubicBezTo>
                    <a:pt x="492" y="3955"/>
                    <a:pt x="451" y="3934"/>
                    <a:pt x="451" y="3914"/>
                  </a:cubicBezTo>
                  <a:cubicBezTo>
                    <a:pt x="451" y="3914"/>
                    <a:pt x="431" y="3893"/>
                    <a:pt x="431" y="3873"/>
                  </a:cubicBezTo>
                  <a:cubicBezTo>
                    <a:pt x="431" y="3873"/>
                    <a:pt x="451" y="3852"/>
                    <a:pt x="451" y="3832"/>
                  </a:cubicBezTo>
                  <a:lnTo>
                    <a:pt x="471" y="3811"/>
                  </a:lnTo>
                  <a:cubicBezTo>
                    <a:pt x="471" y="3791"/>
                    <a:pt x="492" y="3770"/>
                    <a:pt x="492" y="3770"/>
                  </a:cubicBezTo>
                  <a:cubicBezTo>
                    <a:pt x="492" y="3750"/>
                    <a:pt x="471" y="3750"/>
                    <a:pt x="451" y="3729"/>
                  </a:cubicBezTo>
                  <a:cubicBezTo>
                    <a:pt x="451" y="3729"/>
                    <a:pt x="451" y="3729"/>
                    <a:pt x="451" y="3709"/>
                  </a:cubicBezTo>
                  <a:lnTo>
                    <a:pt x="431" y="3688"/>
                  </a:lnTo>
                  <a:cubicBezTo>
                    <a:pt x="451" y="3688"/>
                    <a:pt x="451" y="3668"/>
                    <a:pt x="451" y="3668"/>
                  </a:cubicBezTo>
                  <a:cubicBezTo>
                    <a:pt x="451" y="3647"/>
                    <a:pt x="451" y="3647"/>
                    <a:pt x="431" y="3647"/>
                  </a:cubicBezTo>
                  <a:cubicBezTo>
                    <a:pt x="431" y="3627"/>
                    <a:pt x="410" y="3627"/>
                    <a:pt x="410" y="3627"/>
                  </a:cubicBezTo>
                  <a:cubicBezTo>
                    <a:pt x="410" y="3627"/>
                    <a:pt x="410" y="3606"/>
                    <a:pt x="410" y="3586"/>
                  </a:cubicBezTo>
                  <a:lnTo>
                    <a:pt x="431" y="3566"/>
                  </a:lnTo>
                  <a:cubicBezTo>
                    <a:pt x="431" y="3566"/>
                    <a:pt x="431" y="3545"/>
                    <a:pt x="451" y="3524"/>
                  </a:cubicBezTo>
                  <a:cubicBezTo>
                    <a:pt x="451" y="3524"/>
                    <a:pt x="431" y="3504"/>
                    <a:pt x="431" y="3484"/>
                  </a:cubicBezTo>
                  <a:lnTo>
                    <a:pt x="431" y="3442"/>
                  </a:lnTo>
                  <a:cubicBezTo>
                    <a:pt x="451" y="3422"/>
                    <a:pt x="451" y="3402"/>
                    <a:pt x="451" y="3402"/>
                  </a:cubicBezTo>
                  <a:cubicBezTo>
                    <a:pt x="471" y="3402"/>
                    <a:pt x="492" y="3381"/>
                    <a:pt x="492" y="3381"/>
                  </a:cubicBezTo>
                  <a:cubicBezTo>
                    <a:pt x="492" y="3360"/>
                    <a:pt x="492" y="3340"/>
                    <a:pt x="492" y="3320"/>
                  </a:cubicBezTo>
                  <a:cubicBezTo>
                    <a:pt x="471" y="3320"/>
                    <a:pt x="471" y="3299"/>
                    <a:pt x="471" y="3278"/>
                  </a:cubicBezTo>
                  <a:cubicBezTo>
                    <a:pt x="451" y="3258"/>
                    <a:pt x="451" y="3217"/>
                    <a:pt x="431" y="3217"/>
                  </a:cubicBezTo>
                  <a:cubicBezTo>
                    <a:pt x="431" y="3196"/>
                    <a:pt x="410" y="3176"/>
                    <a:pt x="410" y="3156"/>
                  </a:cubicBezTo>
                  <a:cubicBezTo>
                    <a:pt x="410" y="3135"/>
                    <a:pt x="389" y="3114"/>
                    <a:pt x="389" y="3094"/>
                  </a:cubicBezTo>
                  <a:cubicBezTo>
                    <a:pt x="389" y="3094"/>
                    <a:pt x="389" y="3074"/>
                    <a:pt x="410" y="3053"/>
                  </a:cubicBezTo>
                  <a:cubicBezTo>
                    <a:pt x="410" y="3053"/>
                    <a:pt x="431" y="3032"/>
                    <a:pt x="431" y="3012"/>
                  </a:cubicBezTo>
                  <a:cubicBezTo>
                    <a:pt x="451" y="2992"/>
                    <a:pt x="471" y="2992"/>
                    <a:pt x="471" y="2971"/>
                  </a:cubicBezTo>
                  <a:cubicBezTo>
                    <a:pt x="492" y="2950"/>
                    <a:pt x="513" y="2930"/>
                    <a:pt x="492" y="2910"/>
                  </a:cubicBezTo>
                  <a:cubicBezTo>
                    <a:pt x="492" y="2890"/>
                    <a:pt x="471" y="2890"/>
                    <a:pt x="471" y="2869"/>
                  </a:cubicBezTo>
                  <a:cubicBezTo>
                    <a:pt x="451" y="2869"/>
                    <a:pt x="451" y="2848"/>
                    <a:pt x="451" y="2848"/>
                  </a:cubicBezTo>
                  <a:cubicBezTo>
                    <a:pt x="431" y="2848"/>
                    <a:pt x="431" y="2828"/>
                    <a:pt x="410" y="2828"/>
                  </a:cubicBezTo>
                  <a:cubicBezTo>
                    <a:pt x="410" y="2808"/>
                    <a:pt x="389" y="2828"/>
                    <a:pt x="389" y="2808"/>
                  </a:cubicBezTo>
                  <a:lnTo>
                    <a:pt x="369" y="2808"/>
                  </a:lnTo>
                  <a:cubicBezTo>
                    <a:pt x="349" y="2787"/>
                    <a:pt x="369" y="2766"/>
                    <a:pt x="369" y="2766"/>
                  </a:cubicBezTo>
                  <a:cubicBezTo>
                    <a:pt x="369" y="2746"/>
                    <a:pt x="369" y="2746"/>
                    <a:pt x="369" y="2726"/>
                  </a:cubicBezTo>
                  <a:lnTo>
                    <a:pt x="369" y="2705"/>
                  </a:lnTo>
                  <a:lnTo>
                    <a:pt x="389" y="2684"/>
                  </a:lnTo>
                  <a:cubicBezTo>
                    <a:pt x="389" y="2664"/>
                    <a:pt x="389" y="2664"/>
                    <a:pt x="389" y="2644"/>
                  </a:cubicBezTo>
                  <a:lnTo>
                    <a:pt x="369" y="2623"/>
                  </a:lnTo>
                  <a:cubicBezTo>
                    <a:pt x="369" y="2602"/>
                    <a:pt x="389" y="2602"/>
                    <a:pt x="389" y="2602"/>
                  </a:cubicBezTo>
                  <a:cubicBezTo>
                    <a:pt x="389" y="2582"/>
                    <a:pt x="410" y="2582"/>
                    <a:pt x="410" y="2582"/>
                  </a:cubicBezTo>
                  <a:cubicBezTo>
                    <a:pt x="431" y="2582"/>
                    <a:pt x="431" y="2582"/>
                    <a:pt x="431" y="2582"/>
                  </a:cubicBezTo>
                  <a:cubicBezTo>
                    <a:pt x="451" y="2582"/>
                    <a:pt x="471" y="2582"/>
                    <a:pt x="471" y="2582"/>
                  </a:cubicBezTo>
                  <a:cubicBezTo>
                    <a:pt x="492" y="2562"/>
                    <a:pt x="492" y="2541"/>
                    <a:pt x="492" y="2541"/>
                  </a:cubicBezTo>
                  <a:cubicBezTo>
                    <a:pt x="492" y="2520"/>
                    <a:pt x="513" y="2500"/>
                    <a:pt x="513" y="2500"/>
                  </a:cubicBezTo>
                  <a:cubicBezTo>
                    <a:pt x="533" y="2500"/>
                    <a:pt x="533" y="2480"/>
                    <a:pt x="553" y="2480"/>
                  </a:cubicBezTo>
                  <a:lnTo>
                    <a:pt x="574" y="2480"/>
                  </a:lnTo>
                  <a:cubicBezTo>
                    <a:pt x="574" y="2480"/>
                    <a:pt x="594" y="2480"/>
                    <a:pt x="615" y="2480"/>
                  </a:cubicBezTo>
                  <a:lnTo>
                    <a:pt x="615" y="2459"/>
                  </a:lnTo>
                  <a:cubicBezTo>
                    <a:pt x="635" y="2438"/>
                    <a:pt x="615" y="2418"/>
                    <a:pt x="615" y="2418"/>
                  </a:cubicBezTo>
                  <a:cubicBezTo>
                    <a:pt x="615" y="2398"/>
                    <a:pt x="635" y="2377"/>
                    <a:pt x="635" y="2377"/>
                  </a:cubicBezTo>
                  <a:lnTo>
                    <a:pt x="655" y="2377"/>
                  </a:lnTo>
                  <a:cubicBezTo>
                    <a:pt x="676" y="2377"/>
                    <a:pt x="697" y="2377"/>
                    <a:pt x="697" y="2377"/>
                  </a:cubicBezTo>
                  <a:cubicBezTo>
                    <a:pt x="697" y="2377"/>
                    <a:pt x="717" y="2377"/>
                    <a:pt x="717" y="2398"/>
                  </a:cubicBezTo>
                  <a:lnTo>
                    <a:pt x="717" y="2418"/>
                  </a:lnTo>
                  <a:lnTo>
                    <a:pt x="737" y="2418"/>
                  </a:lnTo>
                  <a:lnTo>
                    <a:pt x="737" y="2398"/>
                  </a:lnTo>
                  <a:cubicBezTo>
                    <a:pt x="737" y="2398"/>
                    <a:pt x="737" y="2398"/>
                    <a:pt x="737" y="2377"/>
                  </a:cubicBezTo>
                  <a:cubicBezTo>
                    <a:pt x="758" y="2377"/>
                    <a:pt x="758" y="2377"/>
                    <a:pt x="758" y="2377"/>
                  </a:cubicBezTo>
                  <a:cubicBezTo>
                    <a:pt x="758" y="2356"/>
                    <a:pt x="758" y="2356"/>
                    <a:pt x="758" y="2336"/>
                  </a:cubicBezTo>
                  <a:cubicBezTo>
                    <a:pt x="779" y="2336"/>
                    <a:pt x="799" y="2336"/>
                    <a:pt x="799" y="2336"/>
                  </a:cubicBezTo>
                  <a:lnTo>
                    <a:pt x="799" y="2336"/>
                  </a:lnTo>
                  <a:cubicBezTo>
                    <a:pt x="819" y="2356"/>
                    <a:pt x="819" y="2356"/>
                    <a:pt x="840" y="2356"/>
                  </a:cubicBezTo>
                  <a:cubicBezTo>
                    <a:pt x="840" y="2356"/>
                    <a:pt x="840" y="2377"/>
                    <a:pt x="861" y="2377"/>
                  </a:cubicBezTo>
                  <a:lnTo>
                    <a:pt x="881" y="2377"/>
                  </a:lnTo>
                  <a:lnTo>
                    <a:pt x="881" y="2398"/>
                  </a:lnTo>
                  <a:cubicBezTo>
                    <a:pt x="881" y="2398"/>
                    <a:pt x="881" y="2398"/>
                    <a:pt x="881" y="2418"/>
                  </a:cubicBezTo>
                  <a:lnTo>
                    <a:pt x="881" y="2438"/>
                  </a:lnTo>
                  <a:cubicBezTo>
                    <a:pt x="881" y="2438"/>
                    <a:pt x="861" y="2438"/>
                    <a:pt x="840" y="2438"/>
                  </a:cubicBezTo>
                  <a:lnTo>
                    <a:pt x="819" y="2418"/>
                  </a:lnTo>
                  <a:lnTo>
                    <a:pt x="799" y="2438"/>
                  </a:lnTo>
                  <a:lnTo>
                    <a:pt x="799" y="2438"/>
                  </a:lnTo>
                  <a:lnTo>
                    <a:pt x="819" y="2459"/>
                  </a:lnTo>
                  <a:lnTo>
                    <a:pt x="819" y="2480"/>
                  </a:lnTo>
                  <a:cubicBezTo>
                    <a:pt x="819" y="2500"/>
                    <a:pt x="840" y="2480"/>
                    <a:pt x="840" y="2480"/>
                  </a:cubicBezTo>
                  <a:lnTo>
                    <a:pt x="861" y="2480"/>
                  </a:lnTo>
                  <a:lnTo>
                    <a:pt x="881" y="2480"/>
                  </a:lnTo>
                  <a:lnTo>
                    <a:pt x="881" y="2500"/>
                  </a:lnTo>
                  <a:cubicBezTo>
                    <a:pt x="901" y="2500"/>
                    <a:pt x="901" y="2500"/>
                    <a:pt x="901" y="2500"/>
                  </a:cubicBezTo>
                  <a:lnTo>
                    <a:pt x="922" y="2500"/>
                  </a:lnTo>
                  <a:cubicBezTo>
                    <a:pt x="922" y="2500"/>
                    <a:pt x="922" y="2520"/>
                    <a:pt x="922" y="2541"/>
                  </a:cubicBezTo>
                  <a:cubicBezTo>
                    <a:pt x="922" y="2541"/>
                    <a:pt x="901" y="2541"/>
                    <a:pt x="901" y="2562"/>
                  </a:cubicBezTo>
                  <a:lnTo>
                    <a:pt x="901" y="2582"/>
                  </a:lnTo>
                  <a:cubicBezTo>
                    <a:pt x="922" y="2582"/>
                    <a:pt x="922" y="2562"/>
                    <a:pt x="922" y="2562"/>
                  </a:cubicBezTo>
                  <a:cubicBezTo>
                    <a:pt x="922" y="2562"/>
                    <a:pt x="943" y="2562"/>
                    <a:pt x="943" y="2541"/>
                  </a:cubicBezTo>
                  <a:cubicBezTo>
                    <a:pt x="943" y="2541"/>
                    <a:pt x="963" y="2541"/>
                    <a:pt x="963" y="2520"/>
                  </a:cubicBezTo>
                  <a:cubicBezTo>
                    <a:pt x="983" y="2520"/>
                    <a:pt x="1004" y="2520"/>
                    <a:pt x="1004" y="2520"/>
                  </a:cubicBezTo>
                  <a:cubicBezTo>
                    <a:pt x="1025" y="2520"/>
                    <a:pt x="1045" y="2541"/>
                    <a:pt x="1045" y="2541"/>
                  </a:cubicBezTo>
                  <a:cubicBezTo>
                    <a:pt x="1065" y="2541"/>
                    <a:pt x="1086" y="2520"/>
                    <a:pt x="1107" y="2520"/>
                  </a:cubicBezTo>
                  <a:cubicBezTo>
                    <a:pt x="1107" y="2520"/>
                    <a:pt x="1127" y="2541"/>
                    <a:pt x="1147" y="2541"/>
                  </a:cubicBezTo>
                  <a:cubicBezTo>
                    <a:pt x="1168" y="2541"/>
                    <a:pt x="1189" y="2562"/>
                    <a:pt x="1209" y="2562"/>
                  </a:cubicBezTo>
                  <a:cubicBezTo>
                    <a:pt x="1209" y="2562"/>
                    <a:pt x="1229" y="2582"/>
                    <a:pt x="1250" y="2582"/>
                  </a:cubicBezTo>
                  <a:lnTo>
                    <a:pt x="1271" y="2602"/>
                  </a:lnTo>
                  <a:cubicBezTo>
                    <a:pt x="1291" y="2602"/>
                    <a:pt x="1311" y="2623"/>
                    <a:pt x="1311" y="2623"/>
                  </a:cubicBezTo>
                  <a:cubicBezTo>
                    <a:pt x="1311" y="2644"/>
                    <a:pt x="1332" y="2644"/>
                    <a:pt x="1332" y="2664"/>
                  </a:cubicBezTo>
                  <a:cubicBezTo>
                    <a:pt x="1352" y="2664"/>
                    <a:pt x="1373" y="2664"/>
                    <a:pt x="1373" y="2684"/>
                  </a:cubicBezTo>
                  <a:cubicBezTo>
                    <a:pt x="1393" y="2684"/>
                    <a:pt x="1414" y="2726"/>
                    <a:pt x="1434" y="2726"/>
                  </a:cubicBezTo>
                  <a:cubicBezTo>
                    <a:pt x="1434" y="2746"/>
                    <a:pt x="1455" y="2766"/>
                    <a:pt x="1455" y="2766"/>
                  </a:cubicBezTo>
                  <a:cubicBezTo>
                    <a:pt x="1455" y="2766"/>
                    <a:pt x="1475" y="2766"/>
                    <a:pt x="1496" y="2787"/>
                  </a:cubicBezTo>
                  <a:cubicBezTo>
                    <a:pt x="1496" y="2787"/>
                    <a:pt x="1516" y="2787"/>
                    <a:pt x="1537" y="2787"/>
                  </a:cubicBezTo>
                  <a:cubicBezTo>
                    <a:pt x="1537" y="2787"/>
                    <a:pt x="1537" y="2787"/>
                    <a:pt x="1557" y="2787"/>
                  </a:cubicBezTo>
                  <a:cubicBezTo>
                    <a:pt x="1557" y="2787"/>
                    <a:pt x="1578" y="2787"/>
                    <a:pt x="1578" y="2808"/>
                  </a:cubicBezTo>
                  <a:cubicBezTo>
                    <a:pt x="1598" y="2808"/>
                    <a:pt x="1619" y="2808"/>
                    <a:pt x="1619" y="2808"/>
                  </a:cubicBezTo>
                  <a:lnTo>
                    <a:pt x="1639" y="2828"/>
                  </a:lnTo>
                  <a:cubicBezTo>
                    <a:pt x="1660" y="2828"/>
                    <a:pt x="1660" y="2848"/>
                    <a:pt x="1680" y="2848"/>
                  </a:cubicBezTo>
                  <a:lnTo>
                    <a:pt x="1701" y="2869"/>
                  </a:lnTo>
                  <a:lnTo>
                    <a:pt x="1721" y="2869"/>
                  </a:lnTo>
                  <a:cubicBezTo>
                    <a:pt x="1742" y="2869"/>
                    <a:pt x="1742" y="2890"/>
                    <a:pt x="1762" y="2890"/>
                  </a:cubicBezTo>
                  <a:cubicBezTo>
                    <a:pt x="1762" y="2910"/>
                    <a:pt x="1762" y="2930"/>
                    <a:pt x="1762" y="2930"/>
                  </a:cubicBezTo>
                  <a:lnTo>
                    <a:pt x="1783" y="2950"/>
                  </a:lnTo>
                  <a:cubicBezTo>
                    <a:pt x="1783" y="2971"/>
                    <a:pt x="1783" y="2992"/>
                    <a:pt x="1803" y="2992"/>
                  </a:cubicBezTo>
                  <a:cubicBezTo>
                    <a:pt x="1803" y="3012"/>
                    <a:pt x="1803" y="3032"/>
                    <a:pt x="1803" y="3053"/>
                  </a:cubicBezTo>
                  <a:lnTo>
                    <a:pt x="1824" y="3074"/>
                  </a:lnTo>
                  <a:cubicBezTo>
                    <a:pt x="1824" y="3094"/>
                    <a:pt x="1824" y="3094"/>
                    <a:pt x="1824" y="3114"/>
                  </a:cubicBezTo>
                  <a:cubicBezTo>
                    <a:pt x="1824" y="3114"/>
                    <a:pt x="1803" y="3114"/>
                    <a:pt x="1803" y="3135"/>
                  </a:cubicBezTo>
                  <a:cubicBezTo>
                    <a:pt x="1803" y="3135"/>
                    <a:pt x="1783" y="3156"/>
                    <a:pt x="1762" y="3156"/>
                  </a:cubicBezTo>
                  <a:cubicBezTo>
                    <a:pt x="1762" y="3176"/>
                    <a:pt x="1762" y="3196"/>
                    <a:pt x="1762" y="3196"/>
                  </a:cubicBezTo>
                  <a:cubicBezTo>
                    <a:pt x="1742" y="3217"/>
                    <a:pt x="1721" y="3217"/>
                    <a:pt x="1701" y="3238"/>
                  </a:cubicBezTo>
                  <a:cubicBezTo>
                    <a:pt x="1680" y="3238"/>
                    <a:pt x="1639" y="3258"/>
                    <a:pt x="1619" y="3278"/>
                  </a:cubicBezTo>
                  <a:cubicBezTo>
                    <a:pt x="1598" y="3278"/>
                    <a:pt x="1578" y="3299"/>
                    <a:pt x="1578" y="3299"/>
                  </a:cubicBezTo>
                  <a:cubicBezTo>
                    <a:pt x="1557" y="3299"/>
                    <a:pt x="1537" y="3320"/>
                    <a:pt x="1516" y="3320"/>
                  </a:cubicBezTo>
                  <a:lnTo>
                    <a:pt x="1475" y="3320"/>
                  </a:lnTo>
                  <a:cubicBezTo>
                    <a:pt x="1455" y="3320"/>
                    <a:pt x="1414" y="3299"/>
                    <a:pt x="1393" y="3299"/>
                  </a:cubicBezTo>
                  <a:cubicBezTo>
                    <a:pt x="1393" y="3278"/>
                    <a:pt x="1352" y="3278"/>
                    <a:pt x="1332" y="3278"/>
                  </a:cubicBezTo>
                  <a:cubicBezTo>
                    <a:pt x="1311" y="3278"/>
                    <a:pt x="1250" y="3258"/>
                    <a:pt x="1209" y="3258"/>
                  </a:cubicBezTo>
                  <a:cubicBezTo>
                    <a:pt x="1189" y="3258"/>
                    <a:pt x="1168" y="3238"/>
                    <a:pt x="1147" y="3238"/>
                  </a:cubicBezTo>
                  <a:cubicBezTo>
                    <a:pt x="1127" y="3238"/>
                    <a:pt x="1107" y="3217"/>
                    <a:pt x="1107" y="3217"/>
                  </a:cubicBezTo>
                  <a:lnTo>
                    <a:pt x="1086" y="3196"/>
                  </a:lnTo>
                  <a:cubicBezTo>
                    <a:pt x="1065" y="3196"/>
                    <a:pt x="1045" y="3196"/>
                    <a:pt x="1045" y="3196"/>
                  </a:cubicBezTo>
                  <a:cubicBezTo>
                    <a:pt x="1045" y="3196"/>
                    <a:pt x="1025" y="3196"/>
                    <a:pt x="1004" y="3196"/>
                  </a:cubicBezTo>
                  <a:cubicBezTo>
                    <a:pt x="1004" y="3196"/>
                    <a:pt x="1004" y="3176"/>
                    <a:pt x="983" y="3176"/>
                  </a:cubicBezTo>
                  <a:lnTo>
                    <a:pt x="983" y="3156"/>
                  </a:lnTo>
                  <a:lnTo>
                    <a:pt x="963" y="3135"/>
                  </a:lnTo>
                  <a:cubicBezTo>
                    <a:pt x="963" y="3135"/>
                    <a:pt x="943" y="3135"/>
                    <a:pt x="922" y="3135"/>
                  </a:cubicBezTo>
                  <a:cubicBezTo>
                    <a:pt x="922" y="3135"/>
                    <a:pt x="901" y="3135"/>
                    <a:pt x="901" y="3114"/>
                  </a:cubicBezTo>
                  <a:cubicBezTo>
                    <a:pt x="901" y="3114"/>
                    <a:pt x="901" y="3114"/>
                    <a:pt x="881" y="3094"/>
                  </a:cubicBezTo>
                  <a:lnTo>
                    <a:pt x="861" y="3094"/>
                  </a:lnTo>
                  <a:cubicBezTo>
                    <a:pt x="861" y="3094"/>
                    <a:pt x="840" y="3094"/>
                    <a:pt x="840" y="3074"/>
                  </a:cubicBezTo>
                  <a:cubicBezTo>
                    <a:pt x="840" y="3074"/>
                    <a:pt x="819" y="3074"/>
                    <a:pt x="819" y="3053"/>
                  </a:cubicBezTo>
                  <a:lnTo>
                    <a:pt x="799" y="3053"/>
                  </a:lnTo>
                  <a:lnTo>
                    <a:pt x="779" y="3053"/>
                  </a:lnTo>
                  <a:lnTo>
                    <a:pt x="779" y="3074"/>
                  </a:lnTo>
                  <a:lnTo>
                    <a:pt x="799" y="3094"/>
                  </a:lnTo>
                  <a:lnTo>
                    <a:pt x="799" y="3114"/>
                  </a:lnTo>
                  <a:lnTo>
                    <a:pt x="799" y="3135"/>
                  </a:lnTo>
                  <a:lnTo>
                    <a:pt x="799" y="3156"/>
                  </a:lnTo>
                  <a:lnTo>
                    <a:pt x="779" y="3156"/>
                  </a:lnTo>
                  <a:lnTo>
                    <a:pt x="758" y="3156"/>
                  </a:lnTo>
                  <a:lnTo>
                    <a:pt x="758" y="3176"/>
                  </a:lnTo>
                  <a:cubicBezTo>
                    <a:pt x="758" y="3176"/>
                    <a:pt x="779" y="3176"/>
                    <a:pt x="779" y="3196"/>
                  </a:cubicBezTo>
                  <a:cubicBezTo>
                    <a:pt x="779" y="3196"/>
                    <a:pt x="799" y="3196"/>
                    <a:pt x="799" y="3176"/>
                  </a:cubicBezTo>
                  <a:lnTo>
                    <a:pt x="819" y="3176"/>
                  </a:lnTo>
                  <a:cubicBezTo>
                    <a:pt x="819" y="3176"/>
                    <a:pt x="840" y="3176"/>
                    <a:pt x="861" y="3176"/>
                  </a:cubicBezTo>
                  <a:cubicBezTo>
                    <a:pt x="861" y="3196"/>
                    <a:pt x="881" y="3196"/>
                    <a:pt x="881" y="3196"/>
                  </a:cubicBezTo>
                  <a:cubicBezTo>
                    <a:pt x="881" y="3217"/>
                    <a:pt x="881" y="3217"/>
                    <a:pt x="881" y="3238"/>
                  </a:cubicBezTo>
                  <a:lnTo>
                    <a:pt x="840" y="3238"/>
                  </a:lnTo>
                  <a:cubicBezTo>
                    <a:pt x="840" y="3238"/>
                    <a:pt x="819" y="3258"/>
                    <a:pt x="840" y="3278"/>
                  </a:cubicBezTo>
                  <a:lnTo>
                    <a:pt x="861" y="3278"/>
                  </a:lnTo>
                  <a:cubicBezTo>
                    <a:pt x="861" y="3258"/>
                    <a:pt x="881" y="3258"/>
                    <a:pt x="881" y="3258"/>
                  </a:cubicBezTo>
                  <a:cubicBezTo>
                    <a:pt x="901" y="3258"/>
                    <a:pt x="922" y="3278"/>
                    <a:pt x="922" y="3278"/>
                  </a:cubicBezTo>
                  <a:cubicBezTo>
                    <a:pt x="943" y="3278"/>
                    <a:pt x="963" y="3299"/>
                    <a:pt x="963" y="3299"/>
                  </a:cubicBezTo>
                  <a:cubicBezTo>
                    <a:pt x="983" y="3320"/>
                    <a:pt x="983" y="3320"/>
                    <a:pt x="983" y="3340"/>
                  </a:cubicBezTo>
                  <a:cubicBezTo>
                    <a:pt x="1004" y="3340"/>
                    <a:pt x="1025" y="3340"/>
                    <a:pt x="1025" y="3360"/>
                  </a:cubicBezTo>
                  <a:lnTo>
                    <a:pt x="1045" y="3381"/>
                  </a:lnTo>
                  <a:lnTo>
                    <a:pt x="1025" y="3402"/>
                  </a:lnTo>
                  <a:cubicBezTo>
                    <a:pt x="1025" y="3422"/>
                    <a:pt x="1025" y="3442"/>
                    <a:pt x="1025" y="3463"/>
                  </a:cubicBezTo>
                  <a:cubicBezTo>
                    <a:pt x="1025" y="3463"/>
                    <a:pt x="1004" y="3484"/>
                    <a:pt x="983" y="3484"/>
                  </a:cubicBezTo>
                  <a:lnTo>
                    <a:pt x="983" y="3504"/>
                  </a:lnTo>
                  <a:cubicBezTo>
                    <a:pt x="983" y="3524"/>
                    <a:pt x="1025" y="3524"/>
                    <a:pt x="1025" y="3545"/>
                  </a:cubicBezTo>
                  <a:cubicBezTo>
                    <a:pt x="1025" y="3545"/>
                    <a:pt x="1025" y="3586"/>
                    <a:pt x="1025" y="3606"/>
                  </a:cubicBezTo>
                  <a:cubicBezTo>
                    <a:pt x="1025" y="3627"/>
                    <a:pt x="1025" y="3647"/>
                    <a:pt x="1045" y="3647"/>
                  </a:cubicBezTo>
                  <a:cubicBezTo>
                    <a:pt x="1045" y="3668"/>
                    <a:pt x="1045" y="3688"/>
                    <a:pt x="1065" y="3688"/>
                  </a:cubicBezTo>
                  <a:cubicBezTo>
                    <a:pt x="1065" y="3709"/>
                    <a:pt x="1065" y="3729"/>
                    <a:pt x="1086" y="3729"/>
                  </a:cubicBezTo>
                  <a:lnTo>
                    <a:pt x="1107" y="3750"/>
                  </a:lnTo>
                  <a:lnTo>
                    <a:pt x="1147" y="3750"/>
                  </a:lnTo>
                  <a:lnTo>
                    <a:pt x="1168" y="3770"/>
                  </a:lnTo>
                  <a:lnTo>
                    <a:pt x="1189" y="3791"/>
                  </a:lnTo>
                  <a:lnTo>
                    <a:pt x="1209" y="3811"/>
                  </a:lnTo>
                  <a:cubicBezTo>
                    <a:pt x="1229" y="3811"/>
                    <a:pt x="1229" y="3832"/>
                    <a:pt x="1250" y="3832"/>
                  </a:cubicBezTo>
                  <a:cubicBezTo>
                    <a:pt x="1271" y="3832"/>
                    <a:pt x="1291" y="3852"/>
                    <a:pt x="1311" y="3852"/>
                  </a:cubicBezTo>
                  <a:cubicBezTo>
                    <a:pt x="1311" y="3852"/>
                    <a:pt x="1332" y="3852"/>
                    <a:pt x="1352" y="3852"/>
                  </a:cubicBezTo>
                  <a:cubicBezTo>
                    <a:pt x="1373" y="3852"/>
                    <a:pt x="1393" y="3852"/>
                    <a:pt x="1393" y="3832"/>
                  </a:cubicBezTo>
                  <a:lnTo>
                    <a:pt x="1393" y="3811"/>
                  </a:lnTo>
                  <a:cubicBezTo>
                    <a:pt x="1414" y="3811"/>
                    <a:pt x="1414" y="3791"/>
                    <a:pt x="1414" y="3791"/>
                  </a:cubicBezTo>
                  <a:cubicBezTo>
                    <a:pt x="1414" y="3770"/>
                    <a:pt x="1414" y="3770"/>
                    <a:pt x="1414" y="3770"/>
                  </a:cubicBezTo>
                  <a:cubicBezTo>
                    <a:pt x="1414" y="3750"/>
                    <a:pt x="1414" y="3750"/>
                    <a:pt x="1393" y="3750"/>
                  </a:cubicBezTo>
                  <a:cubicBezTo>
                    <a:pt x="1393" y="3750"/>
                    <a:pt x="1373" y="3750"/>
                    <a:pt x="1373" y="3729"/>
                  </a:cubicBezTo>
                  <a:lnTo>
                    <a:pt x="1373" y="3709"/>
                  </a:lnTo>
                  <a:cubicBezTo>
                    <a:pt x="1373" y="3688"/>
                    <a:pt x="1373" y="3688"/>
                    <a:pt x="1373" y="3688"/>
                  </a:cubicBezTo>
                  <a:cubicBezTo>
                    <a:pt x="1352" y="3668"/>
                    <a:pt x="1332" y="3668"/>
                    <a:pt x="1332" y="3668"/>
                  </a:cubicBezTo>
                  <a:cubicBezTo>
                    <a:pt x="1311" y="3668"/>
                    <a:pt x="1311" y="3668"/>
                    <a:pt x="1291" y="3668"/>
                  </a:cubicBezTo>
                  <a:lnTo>
                    <a:pt x="1271" y="3647"/>
                  </a:lnTo>
                  <a:lnTo>
                    <a:pt x="1250" y="3627"/>
                  </a:lnTo>
                  <a:cubicBezTo>
                    <a:pt x="1250" y="3606"/>
                    <a:pt x="1250" y="3586"/>
                    <a:pt x="1250" y="3586"/>
                  </a:cubicBezTo>
                  <a:lnTo>
                    <a:pt x="1250" y="3566"/>
                  </a:lnTo>
                  <a:lnTo>
                    <a:pt x="1271" y="3566"/>
                  </a:lnTo>
                  <a:lnTo>
                    <a:pt x="1271" y="3545"/>
                  </a:lnTo>
                  <a:cubicBezTo>
                    <a:pt x="1271" y="3545"/>
                    <a:pt x="1271" y="3524"/>
                    <a:pt x="1291" y="3524"/>
                  </a:cubicBezTo>
                  <a:cubicBezTo>
                    <a:pt x="1291" y="3524"/>
                    <a:pt x="1311" y="3524"/>
                    <a:pt x="1311" y="3545"/>
                  </a:cubicBezTo>
                  <a:cubicBezTo>
                    <a:pt x="1311" y="3545"/>
                    <a:pt x="1332" y="3545"/>
                    <a:pt x="1332" y="3566"/>
                  </a:cubicBezTo>
                  <a:cubicBezTo>
                    <a:pt x="1352" y="3566"/>
                    <a:pt x="1373" y="3566"/>
                    <a:pt x="1373" y="3566"/>
                  </a:cubicBezTo>
                  <a:cubicBezTo>
                    <a:pt x="1393" y="3586"/>
                    <a:pt x="1414" y="3586"/>
                    <a:pt x="1414" y="3586"/>
                  </a:cubicBezTo>
                  <a:cubicBezTo>
                    <a:pt x="1414" y="3586"/>
                    <a:pt x="1434" y="3586"/>
                    <a:pt x="1434" y="3606"/>
                  </a:cubicBezTo>
                  <a:lnTo>
                    <a:pt x="1434" y="3627"/>
                  </a:lnTo>
                  <a:lnTo>
                    <a:pt x="1434" y="3647"/>
                  </a:lnTo>
                  <a:lnTo>
                    <a:pt x="1455" y="3647"/>
                  </a:lnTo>
                  <a:lnTo>
                    <a:pt x="1475" y="3627"/>
                  </a:lnTo>
                  <a:lnTo>
                    <a:pt x="1496" y="3627"/>
                  </a:lnTo>
                  <a:cubicBezTo>
                    <a:pt x="1516" y="3627"/>
                    <a:pt x="1537" y="3627"/>
                    <a:pt x="1537" y="3627"/>
                  </a:cubicBezTo>
                  <a:cubicBezTo>
                    <a:pt x="1557" y="3647"/>
                    <a:pt x="1557" y="3647"/>
                    <a:pt x="1557" y="3668"/>
                  </a:cubicBezTo>
                  <a:cubicBezTo>
                    <a:pt x="1578" y="3668"/>
                    <a:pt x="1598" y="3688"/>
                    <a:pt x="1598" y="3688"/>
                  </a:cubicBezTo>
                  <a:lnTo>
                    <a:pt x="1619" y="3688"/>
                  </a:lnTo>
                  <a:cubicBezTo>
                    <a:pt x="1639" y="3668"/>
                    <a:pt x="1639" y="3647"/>
                    <a:pt x="1639" y="3647"/>
                  </a:cubicBezTo>
                  <a:cubicBezTo>
                    <a:pt x="1639" y="3647"/>
                    <a:pt x="1639" y="3627"/>
                    <a:pt x="1660" y="3627"/>
                  </a:cubicBezTo>
                  <a:lnTo>
                    <a:pt x="1680" y="3627"/>
                  </a:lnTo>
                  <a:lnTo>
                    <a:pt x="1701" y="3627"/>
                  </a:lnTo>
                  <a:cubicBezTo>
                    <a:pt x="1721" y="3606"/>
                    <a:pt x="1721" y="3606"/>
                    <a:pt x="1721" y="3586"/>
                  </a:cubicBezTo>
                  <a:lnTo>
                    <a:pt x="1721" y="3566"/>
                  </a:lnTo>
                  <a:cubicBezTo>
                    <a:pt x="1701" y="3545"/>
                    <a:pt x="1680" y="3545"/>
                    <a:pt x="1680" y="3524"/>
                  </a:cubicBezTo>
                  <a:cubicBezTo>
                    <a:pt x="1660" y="3524"/>
                    <a:pt x="1639" y="3524"/>
                    <a:pt x="1639" y="3504"/>
                  </a:cubicBezTo>
                  <a:lnTo>
                    <a:pt x="1639" y="3484"/>
                  </a:lnTo>
                  <a:cubicBezTo>
                    <a:pt x="1639" y="3463"/>
                    <a:pt x="1639" y="3463"/>
                    <a:pt x="1639" y="3442"/>
                  </a:cubicBezTo>
                  <a:lnTo>
                    <a:pt x="1639" y="3422"/>
                  </a:lnTo>
                  <a:cubicBezTo>
                    <a:pt x="1639" y="3402"/>
                    <a:pt x="1660" y="3402"/>
                    <a:pt x="1660" y="3402"/>
                  </a:cubicBezTo>
                  <a:cubicBezTo>
                    <a:pt x="1680" y="3402"/>
                    <a:pt x="1701" y="3402"/>
                    <a:pt x="1701" y="3402"/>
                  </a:cubicBezTo>
                  <a:cubicBezTo>
                    <a:pt x="1701" y="3381"/>
                    <a:pt x="1721" y="3381"/>
                    <a:pt x="1721" y="3381"/>
                  </a:cubicBezTo>
                  <a:cubicBezTo>
                    <a:pt x="1721" y="3381"/>
                    <a:pt x="1742" y="3360"/>
                    <a:pt x="1742" y="3340"/>
                  </a:cubicBezTo>
                  <a:cubicBezTo>
                    <a:pt x="1742" y="3340"/>
                    <a:pt x="1762" y="3320"/>
                    <a:pt x="1783" y="3320"/>
                  </a:cubicBezTo>
                  <a:lnTo>
                    <a:pt x="1824" y="3299"/>
                  </a:lnTo>
                  <a:cubicBezTo>
                    <a:pt x="1844" y="3278"/>
                    <a:pt x="1844" y="3258"/>
                    <a:pt x="1865" y="3238"/>
                  </a:cubicBezTo>
                  <a:lnTo>
                    <a:pt x="1885" y="3217"/>
                  </a:lnTo>
                  <a:cubicBezTo>
                    <a:pt x="1906" y="3217"/>
                    <a:pt x="1906" y="3196"/>
                    <a:pt x="1926" y="3196"/>
                  </a:cubicBezTo>
                  <a:lnTo>
                    <a:pt x="1947" y="3196"/>
                  </a:lnTo>
                  <a:cubicBezTo>
                    <a:pt x="1947" y="3196"/>
                    <a:pt x="1967" y="3217"/>
                    <a:pt x="1988" y="3217"/>
                  </a:cubicBezTo>
                  <a:cubicBezTo>
                    <a:pt x="1988" y="3217"/>
                    <a:pt x="2008" y="3217"/>
                    <a:pt x="2029" y="3217"/>
                  </a:cubicBezTo>
                  <a:cubicBezTo>
                    <a:pt x="2029" y="3217"/>
                    <a:pt x="2049" y="3217"/>
                    <a:pt x="2049" y="3238"/>
                  </a:cubicBezTo>
                  <a:lnTo>
                    <a:pt x="2049" y="3258"/>
                  </a:lnTo>
                  <a:cubicBezTo>
                    <a:pt x="2049" y="3258"/>
                    <a:pt x="2049" y="3258"/>
                    <a:pt x="2049" y="3278"/>
                  </a:cubicBezTo>
                  <a:cubicBezTo>
                    <a:pt x="2029" y="3278"/>
                    <a:pt x="2029" y="3299"/>
                    <a:pt x="2029" y="3299"/>
                  </a:cubicBezTo>
                  <a:lnTo>
                    <a:pt x="2049" y="3299"/>
                  </a:lnTo>
                  <a:cubicBezTo>
                    <a:pt x="2049" y="3299"/>
                    <a:pt x="2070" y="3299"/>
                    <a:pt x="2070" y="3278"/>
                  </a:cubicBezTo>
                  <a:lnTo>
                    <a:pt x="2070" y="3278"/>
                  </a:lnTo>
                  <a:cubicBezTo>
                    <a:pt x="2090" y="3278"/>
                    <a:pt x="2090" y="3278"/>
                    <a:pt x="2090" y="3278"/>
                  </a:cubicBezTo>
                  <a:cubicBezTo>
                    <a:pt x="2090" y="3299"/>
                    <a:pt x="2090" y="3299"/>
                    <a:pt x="2110" y="3320"/>
                  </a:cubicBezTo>
                  <a:lnTo>
                    <a:pt x="2110" y="3320"/>
                  </a:lnTo>
                  <a:cubicBezTo>
                    <a:pt x="2110" y="3340"/>
                    <a:pt x="2110" y="3340"/>
                    <a:pt x="2110" y="3340"/>
                  </a:cubicBezTo>
                  <a:cubicBezTo>
                    <a:pt x="2131" y="3340"/>
                    <a:pt x="2131" y="3320"/>
                    <a:pt x="2131" y="3320"/>
                  </a:cubicBezTo>
                  <a:cubicBezTo>
                    <a:pt x="2131" y="3299"/>
                    <a:pt x="2131" y="3278"/>
                    <a:pt x="2131" y="3278"/>
                  </a:cubicBezTo>
                  <a:cubicBezTo>
                    <a:pt x="2131" y="3278"/>
                    <a:pt x="2110" y="3258"/>
                    <a:pt x="2110" y="3238"/>
                  </a:cubicBezTo>
                  <a:lnTo>
                    <a:pt x="2110" y="3217"/>
                  </a:lnTo>
                  <a:cubicBezTo>
                    <a:pt x="2110" y="3217"/>
                    <a:pt x="2131" y="3196"/>
                    <a:pt x="2131" y="3176"/>
                  </a:cubicBezTo>
                  <a:lnTo>
                    <a:pt x="2152" y="3156"/>
                  </a:lnTo>
                  <a:cubicBezTo>
                    <a:pt x="2152" y="3135"/>
                    <a:pt x="2152" y="3135"/>
                    <a:pt x="2152" y="3114"/>
                  </a:cubicBezTo>
                  <a:cubicBezTo>
                    <a:pt x="2152" y="3114"/>
                    <a:pt x="2131" y="3094"/>
                    <a:pt x="2110" y="3074"/>
                  </a:cubicBezTo>
                  <a:cubicBezTo>
                    <a:pt x="2110" y="3074"/>
                    <a:pt x="2110" y="3053"/>
                    <a:pt x="2090" y="3053"/>
                  </a:cubicBezTo>
                  <a:cubicBezTo>
                    <a:pt x="2090" y="3032"/>
                    <a:pt x="2070" y="3032"/>
                    <a:pt x="2070" y="3032"/>
                  </a:cubicBezTo>
                  <a:cubicBezTo>
                    <a:pt x="2070" y="3032"/>
                    <a:pt x="2049" y="3032"/>
                    <a:pt x="2049" y="3012"/>
                  </a:cubicBezTo>
                  <a:cubicBezTo>
                    <a:pt x="2049" y="3012"/>
                    <a:pt x="2049" y="2992"/>
                    <a:pt x="2049" y="2971"/>
                  </a:cubicBezTo>
                  <a:lnTo>
                    <a:pt x="2070" y="2950"/>
                  </a:lnTo>
                  <a:cubicBezTo>
                    <a:pt x="2070" y="2930"/>
                    <a:pt x="2070" y="2910"/>
                    <a:pt x="2070" y="2890"/>
                  </a:cubicBezTo>
                  <a:cubicBezTo>
                    <a:pt x="2090" y="2890"/>
                    <a:pt x="2090" y="2890"/>
                    <a:pt x="2090" y="2890"/>
                  </a:cubicBezTo>
                  <a:cubicBezTo>
                    <a:pt x="2090" y="2869"/>
                    <a:pt x="2110" y="2848"/>
                    <a:pt x="2110" y="2848"/>
                  </a:cubicBezTo>
                  <a:cubicBezTo>
                    <a:pt x="2110" y="2848"/>
                    <a:pt x="2090" y="2828"/>
                    <a:pt x="2090" y="2808"/>
                  </a:cubicBezTo>
                  <a:lnTo>
                    <a:pt x="2090" y="2787"/>
                  </a:lnTo>
                  <a:cubicBezTo>
                    <a:pt x="2090" y="2766"/>
                    <a:pt x="2090" y="2746"/>
                    <a:pt x="2090" y="2726"/>
                  </a:cubicBezTo>
                  <a:lnTo>
                    <a:pt x="2070" y="2726"/>
                  </a:lnTo>
                  <a:cubicBezTo>
                    <a:pt x="2049" y="2705"/>
                    <a:pt x="2029" y="2705"/>
                    <a:pt x="2029" y="2705"/>
                  </a:cubicBezTo>
                  <a:cubicBezTo>
                    <a:pt x="2008" y="2705"/>
                    <a:pt x="2008" y="2684"/>
                    <a:pt x="1988" y="2684"/>
                  </a:cubicBezTo>
                  <a:cubicBezTo>
                    <a:pt x="1988" y="2684"/>
                    <a:pt x="1988" y="2684"/>
                    <a:pt x="1988" y="2664"/>
                  </a:cubicBezTo>
                  <a:cubicBezTo>
                    <a:pt x="1988" y="2664"/>
                    <a:pt x="1988" y="2664"/>
                    <a:pt x="1988" y="2644"/>
                  </a:cubicBezTo>
                  <a:lnTo>
                    <a:pt x="2008" y="2644"/>
                  </a:lnTo>
                  <a:cubicBezTo>
                    <a:pt x="2029" y="2644"/>
                    <a:pt x="2029" y="2644"/>
                    <a:pt x="2029" y="2664"/>
                  </a:cubicBezTo>
                  <a:cubicBezTo>
                    <a:pt x="2049" y="2664"/>
                    <a:pt x="2070" y="2664"/>
                    <a:pt x="2070" y="2684"/>
                  </a:cubicBezTo>
                  <a:cubicBezTo>
                    <a:pt x="2070" y="2684"/>
                    <a:pt x="2090" y="2684"/>
                    <a:pt x="2110" y="2684"/>
                  </a:cubicBezTo>
                  <a:lnTo>
                    <a:pt x="2152" y="2684"/>
                  </a:lnTo>
                  <a:cubicBezTo>
                    <a:pt x="2172" y="2684"/>
                    <a:pt x="2172" y="2664"/>
                    <a:pt x="2192" y="2664"/>
                  </a:cubicBezTo>
                  <a:lnTo>
                    <a:pt x="2213" y="2664"/>
                  </a:lnTo>
                  <a:cubicBezTo>
                    <a:pt x="2213" y="2664"/>
                    <a:pt x="2234" y="2664"/>
                    <a:pt x="2234" y="2684"/>
                  </a:cubicBezTo>
                  <a:cubicBezTo>
                    <a:pt x="2254" y="2684"/>
                    <a:pt x="2254" y="2684"/>
                    <a:pt x="2274" y="2705"/>
                  </a:cubicBezTo>
                  <a:lnTo>
                    <a:pt x="2295" y="2726"/>
                  </a:lnTo>
                  <a:cubicBezTo>
                    <a:pt x="2316" y="2726"/>
                    <a:pt x="2316" y="2746"/>
                    <a:pt x="2316" y="2746"/>
                  </a:cubicBezTo>
                  <a:cubicBezTo>
                    <a:pt x="2316" y="2766"/>
                    <a:pt x="2336" y="2766"/>
                    <a:pt x="2336" y="2766"/>
                  </a:cubicBezTo>
                  <a:cubicBezTo>
                    <a:pt x="2356" y="2766"/>
                    <a:pt x="2356" y="2787"/>
                    <a:pt x="2356" y="2787"/>
                  </a:cubicBezTo>
                  <a:cubicBezTo>
                    <a:pt x="2356" y="2808"/>
                    <a:pt x="2356" y="2808"/>
                    <a:pt x="2356" y="2828"/>
                  </a:cubicBezTo>
                  <a:cubicBezTo>
                    <a:pt x="2356" y="2828"/>
                    <a:pt x="2377" y="2828"/>
                    <a:pt x="2377" y="2848"/>
                  </a:cubicBezTo>
                  <a:lnTo>
                    <a:pt x="2377" y="2869"/>
                  </a:lnTo>
                  <a:lnTo>
                    <a:pt x="2356" y="2869"/>
                  </a:lnTo>
                  <a:lnTo>
                    <a:pt x="2336" y="2869"/>
                  </a:lnTo>
                  <a:cubicBezTo>
                    <a:pt x="2316" y="2869"/>
                    <a:pt x="2316" y="2869"/>
                    <a:pt x="2295" y="2869"/>
                  </a:cubicBezTo>
                  <a:cubicBezTo>
                    <a:pt x="2295" y="2869"/>
                    <a:pt x="2295" y="2890"/>
                    <a:pt x="2274" y="2890"/>
                  </a:cubicBezTo>
                  <a:lnTo>
                    <a:pt x="2254" y="2890"/>
                  </a:lnTo>
                  <a:cubicBezTo>
                    <a:pt x="2234" y="2890"/>
                    <a:pt x="2234" y="2910"/>
                    <a:pt x="2234" y="2930"/>
                  </a:cubicBezTo>
                  <a:cubicBezTo>
                    <a:pt x="2234" y="2930"/>
                    <a:pt x="2213" y="2930"/>
                    <a:pt x="2213" y="2950"/>
                  </a:cubicBezTo>
                  <a:lnTo>
                    <a:pt x="2192" y="2971"/>
                  </a:lnTo>
                  <a:cubicBezTo>
                    <a:pt x="2192" y="2971"/>
                    <a:pt x="2192" y="2992"/>
                    <a:pt x="2213" y="2992"/>
                  </a:cubicBezTo>
                  <a:cubicBezTo>
                    <a:pt x="2213" y="3012"/>
                    <a:pt x="2213" y="3012"/>
                    <a:pt x="2234" y="3012"/>
                  </a:cubicBezTo>
                  <a:lnTo>
                    <a:pt x="2254" y="3032"/>
                  </a:lnTo>
                  <a:cubicBezTo>
                    <a:pt x="2254" y="3053"/>
                    <a:pt x="2274" y="3074"/>
                    <a:pt x="2274" y="3074"/>
                  </a:cubicBezTo>
                  <a:cubicBezTo>
                    <a:pt x="2295" y="3074"/>
                    <a:pt x="2295" y="3114"/>
                    <a:pt x="2295" y="3114"/>
                  </a:cubicBezTo>
                  <a:lnTo>
                    <a:pt x="2316" y="3114"/>
                  </a:lnTo>
                  <a:cubicBezTo>
                    <a:pt x="2336" y="3135"/>
                    <a:pt x="2356" y="3114"/>
                    <a:pt x="2356" y="3114"/>
                  </a:cubicBezTo>
                  <a:cubicBezTo>
                    <a:pt x="2377" y="3114"/>
                    <a:pt x="2377" y="3135"/>
                    <a:pt x="2377" y="3135"/>
                  </a:cubicBezTo>
                  <a:cubicBezTo>
                    <a:pt x="2398" y="3135"/>
                    <a:pt x="2398" y="3135"/>
                    <a:pt x="2418" y="3135"/>
                  </a:cubicBezTo>
                  <a:cubicBezTo>
                    <a:pt x="2418" y="3135"/>
                    <a:pt x="2418" y="3114"/>
                    <a:pt x="2438" y="3114"/>
                  </a:cubicBezTo>
                  <a:lnTo>
                    <a:pt x="2459" y="3114"/>
                  </a:lnTo>
                  <a:cubicBezTo>
                    <a:pt x="2480" y="3114"/>
                    <a:pt x="2480" y="3114"/>
                    <a:pt x="2500" y="3114"/>
                  </a:cubicBezTo>
                  <a:cubicBezTo>
                    <a:pt x="2500" y="3094"/>
                    <a:pt x="2500" y="3094"/>
                    <a:pt x="2500" y="3074"/>
                  </a:cubicBezTo>
                  <a:cubicBezTo>
                    <a:pt x="2500" y="3074"/>
                    <a:pt x="2500" y="3074"/>
                    <a:pt x="2480" y="3053"/>
                  </a:cubicBezTo>
                  <a:lnTo>
                    <a:pt x="2480" y="3053"/>
                  </a:lnTo>
                  <a:cubicBezTo>
                    <a:pt x="2480" y="3032"/>
                    <a:pt x="2500" y="3032"/>
                    <a:pt x="2500" y="3012"/>
                  </a:cubicBezTo>
                  <a:cubicBezTo>
                    <a:pt x="2500" y="3012"/>
                    <a:pt x="2500" y="3012"/>
                    <a:pt x="2520" y="2992"/>
                  </a:cubicBezTo>
                  <a:cubicBezTo>
                    <a:pt x="2520" y="2992"/>
                    <a:pt x="2520" y="2971"/>
                    <a:pt x="2520" y="2950"/>
                  </a:cubicBezTo>
                  <a:lnTo>
                    <a:pt x="2520" y="2930"/>
                  </a:lnTo>
                  <a:cubicBezTo>
                    <a:pt x="2520" y="2930"/>
                    <a:pt x="2520" y="2910"/>
                    <a:pt x="2541" y="2910"/>
                  </a:cubicBezTo>
                  <a:lnTo>
                    <a:pt x="2562" y="2910"/>
                  </a:lnTo>
                  <a:cubicBezTo>
                    <a:pt x="2582" y="2910"/>
                    <a:pt x="2582" y="2910"/>
                    <a:pt x="2602" y="2910"/>
                  </a:cubicBezTo>
                  <a:lnTo>
                    <a:pt x="2623" y="2910"/>
                  </a:lnTo>
                  <a:lnTo>
                    <a:pt x="2623" y="2890"/>
                  </a:lnTo>
                  <a:lnTo>
                    <a:pt x="2623" y="2890"/>
                  </a:lnTo>
                  <a:cubicBezTo>
                    <a:pt x="2623" y="2869"/>
                    <a:pt x="2602" y="2869"/>
                    <a:pt x="2602" y="2848"/>
                  </a:cubicBezTo>
                  <a:lnTo>
                    <a:pt x="2602" y="2828"/>
                  </a:lnTo>
                  <a:lnTo>
                    <a:pt x="2623" y="2828"/>
                  </a:lnTo>
                  <a:cubicBezTo>
                    <a:pt x="2644" y="2828"/>
                    <a:pt x="2644" y="2848"/>
                    <a:pt x="2664" y="2848"/>
                  </a:cubicBezTo>
                  <a:lnTo>
                    <a:pt x="2684" y="2848"/>
                  </a:lnTo>
                  <a:cubicBezTo>
                    <a:pt x="2705" y="2848"/>
                    <a:pt x="2725" y="2848"/>
                    <a:pt x="2725" y="2848"/>
                  </a:cubicBezTo>
                  <a:lnTo>
                    <a:pt x="2746" y="2828"/>
                  </a:lnTo>
                  <a:cubicBezTo>
                    <a:pt x="2766" y="2808"/>
                    <a:pt x="2766" y="2787"/>
                    <a:pt x="2787" y="2787"/>
                  </a:cubicBezTo>
                  <a:cubicBezTo>
                    <a:pt x="2787" y="2766"/>
                    <a:pt x="2808" y="2766"/>
                    <a:pt x="2828" y="2746"/>
                  </a:cubicBezTo>
                  <a:lnTo>
                    <a:pt x="2848" y="2746"/>
                  </a:lnTo>
                  <a:cubicBezTo>
                    <a:pt x="2868" y="2726"/>
                    <a:pt x="2889" y="2726"/>
                    <a:pt x="2889" y="2726"/>
                  </a:cubicBezTo>
                  <a:cubicBezTo>
                    <a:pt x="2910" y="2726"/>
                    <a:pt x="2910" y="2726"/>
                    <a:pt x="2910" y="2726"/>
                  </a:cubicBezTo>
                  <a:cubicBezTo>
                    <a:pt x="2930" y="2726"/>
                    <a:pt x="2930" y="2705"/>
                    <a:pt x="2930" y="2705"/>
                  </a:cubicBezTo>
                  <a:cubicBezTo>
                    <a:pt x="2950" y="2705"/>
                    <a:pt x="2971" y="2705"/>
                    <a:pt x="2971" y="2705"/>
                  </a:cubicBezTo>
                  <a:lnTo>
                    <a:pt x="2992" y="2705"/>
                  </a:lnTo>
                  <a:cubicBezTo>
                    <a:pt x="3012" y="2705"/>
                    <a:pt x="3012" y="2726"/>
                    <a:pt x="3012" y="2726"/>
                  </a:cubicBezTo>
                  <a:cubicBezTo>
                    <a:pt x="3012" y="2746"/>
                    <a:pt x="3032" y="2746"/>
                    <a:pt x="3032" y="2746"/>
                  </a:cubicBezTo>
                  <a:lnTo>
                    <a:pt x="3053" y="2726"/>
                  </a:lnTo>
                  <a:lnTo>
                    <a:pt x="3053" y="2705"/>
                  </a:lnTo>
                  <a:lnTo>
                    <a:pt x="3032" y="2705"/>
                  </a:lnTo>
                  <a:cubicBezTo>
                    <a:pt x="3032" y="2705"/>
                    <a:pt x="3012" y="2705"/>
                    <a:pt x="3012" y="2684"/>
                  </a:cubicBezTo>
                  <a:cubicBezTo>
                    <a:pt x="3012" y="2684"/>
                    <a:pt x="3012" y="2684"/>
                    <a:pt x="3012" y="2664"/>
                  </a:cubicBezTo>
                  <a:cubicBezTo>
                    <a:pt x="3012" y="2664"/>
                    <a:pt x="3012" y="2664"/>
                    <a:pt x="3012" y="2644"/>
                  </a:cubicBezTo>
                  <a:cubicBezTo>
                    <a:pt x="3032" y="2644"/>
                    <a:pt x="3053" y="2644"/>
                    <a:pt x="3053" y="2644"/>
                  </a:cubicBezTo>
                  <a:lnTo>
                    <a:pt x="3074" y="2644"/>
                  </a:lnTo>
                  <a:cubicBezTo>
                    <a:pt x="3094" y="2644"/>
                    <a:pt x="3094" y="2623"/>
                    <a:pt x="3114" y="2623"/>
                  </a:cubicBezTo>
                  <a:cubicBezTo>
                    <a:pt x="3114" y="2602"/>
                    <a:pt x="3135" y="2602"/>
                    <a:pt x="3135" y="2582"/>
                  </a:cubicBezTo>
                  <a:cubicBezTo>
                    <a:pt x="3135" y="2582"/>
                    <a:pt x="3156" y="2562"/>
                    <a:pt x="3176" y="2562"/>
                  </a:cubicBezTo>
                  <a:lnTo>
                    <a:pt x="3196" y="2562"/>
                  </a:lnTo>
                  <a:lnTo>
                    <a:pt x="3217" y="2582"/>
                  </a:lnTo>
                  <a:lnTo>
                    <a:pt x="3196" y="2602"/>
                  </a:lnTo>
                  <a:lnTo>
                    <a:pt x="3176" y="2602"/>
                  </a:lnTo>
                  <a:lnTo>
                    <a:pt x="3156" y="2623"/>
                  </a:lnTo>
                  <a:cubicBezTo>
                    <a:pt x="3176" y="2623"/>
                    <a:pt x="3176" y="2623"/>
                    <a:pt x="3176" y="2644"/>
                  </a:cubicBezTo>
                  <a:cubicBezTo>
                    <a:pt x="3196" y="2644"/>
                    <a:pt x="3176" y="2664"/>
                    <a:pt x="3176" y="2684"/>
                  </a:cubicBezTo>
                  <a:cubicBezTo>
                    <a:pt x="3196" y="2684"/>
                    <a:pt x="3196" y="2705"/>
                    <a:pt x="3196" y="2726"/>
                  </a:cubicBezTo>
                  <a:lnTo>
                    <a:pt x="3176" y="2746"/>
                  </a:lnTo>
                  <a:lnTo>
                    <a:pt x="3156" y="2746"/>
                  </a:lnTo>
                  <a:lnTo>
                    <a:pt x="3156" y="2766"/>
                  </a:lnTo>
                  <a:lnTo>
                    <a:pt x="3176" y="2766"/>
                  </a:lnTo>
                  <a:lnTo>
                    <a:pt x="3196" y="2787"/>
                  </a:lnTo>
                  <a:cubicBezTo>
                    <a:pt x="3196" y="2787"/>
                    <a:pt x="3217" y="2787"/>
                    <a:pt x="3217" y="2766"/>
                  </a:cubicBezTo>
                  <a:cubicBezTo>
                    <a:pt x="3238" y="2766"/>
                    <a:pt x="3238" y="2766"/>
                    <a:pt x="3238" y="2766"/>
                  </a:cubicBezTo>
                  <a:cubicBezTo>
                    <a:pt x="3238" y="2746"/>
                    <a:pt x="3258" y="2766"/>
                    <a:pt x="3258" y="2766"/>
                  </a:cubicBezTo>
                  <a:cubicBezTo>
                    <a:pt x="3258" y="2766"/>
                    <a:pt x="3258" y="2787"/>
                    <a:pt x="3278" y="2787"/>
                  </a:cubicBezTo>
                  <a:lnTo>
                    <a:pt x="3278" y="2808"/>
                  </a:lnTo>
                  <a:cubicBezTo>
                    <a:pt x="3299" y="2808"/>
                    <a:pt x="3299" y="2787"/>
                    <a:pt x="3299" y="2787"/>
                  </a:cubicBezTo>
                  <a:cubicBezTo>
                    <a:pt x="3299" y="2766"/>
                    <a:pt x="3299" y="2766"/>
                    <a:pt x="3299" y="2746"/>
                  </a:cubicBezTo>
                  <a:cubicBezTo>
                    <a:pt x="3299" y="2746"/>
                    <a:pt x="3299" y="2746"/>
                    <a:pt x="3299" y="2726"/>
                  </a:cubicBezTo>
                  <a:cubicBezTo>
                    <a:pt x="3278" y="2726"/>
                    <a:pt x="3299" y="2705"/>
                    <a:pt x="3299" y="2705"/>
                  </a:cubicBezTo>
                  <a:lnTo>
                    <a:pt x="3299" y="2684"/>
                  </a:lnTo>
                  <a:cubicBezTo>
                    <a:pt x="3320" y="2684"/>
                    <a:pt x="3320" y="2684"/>
                    <a:pt x="3320" y="2664"/>
                  </a:cubicBezTo>
                  <a:cubicBezTo>
                    <a:pt x="3340" y="2664"/>
                    <a:pt x="3360" y="2684"/>
                    <a:pt x="3360" y="2664"/>
                  </a:cubicBezTo>
                  <a:lnTo>
                    <a:pt x="3381" y="2664"/>
                  </a:lnTo>
                  <a:cubicBezTo>
                    <a:pt x="3381" y="2664"/>
                    <a:pt x="3402" y="2664"/>
                    <a:pt x="3402" y="2644"/>
                  </a:cubicBezTo>
                  <a:cubicBezTo>
                    <a:pt x="3402" y="2644"/>
                    <a:pt x="3422" y="2644"/>
                    <a:pt x="3442" y="2644"/>
                  </a:cubicBezTo>
                  <a:cubicBezTo>
                    <a:pt x="3442" y="2644"/>
                    <a:pt x="3442" y="2664"/>
                    <a:pt x="3463" y="2664"/>
                  </a:cubicBezTo>
                  <a:cubicBezTo>
                    <a:pt x="3463" y="2664"/>
                    <a:pt x="3484" y="2664"/>
                    <a:pt x="3504" y="2664"/>
                  </a:cubicBezTo>
                  <a:cubicBezTo>
                    <a:pt x="3504" y="2684"/>
                    <a:pt x="3524" y="2664"/>
                    <a:pt x="3545" y="2664"/>
                  </a:cubicBezTo>
                  <a:lnTo>
                    <a:pt x="3566" y="2664"/>
                  </a:lnTo>
                  <a:cubicBezTo>
                    <a:pt x="3586" y="2644"/>
                    <a:pt x="3586" y="2644"/>
                    <a:pt x="3606" y="2623"/>
                  </a:cubicBezTo>
                  <a:cubicBezTo>
                    <a:pt x="3606" y="2623"/>
                    <a:pt x="3606" y="2602"/>
                    <a:pt x="3627" y="2602"/>
                  </a:cubicBezTo>
                  <a:cubicBezTo>
                    <a:pt x="3627" y="2602"/>
                    <a:pt x="3647" y="2602"/>
                    <a:pt x="3647" y="2582"/>
                  </a:cubicBezTo>
                  <a:cubicBezTo>
                    <a:pt x="3647" y="2582"/>
                    <a:pt x="3668" y="2582"/>
                    <a:pt x="3668" y="2562"/>
                  </a:cubicBezTo>
                  <a:cubicBezTo>
                    <a:pt x="3668" y="2562"/>
                    <a:pt x="3688" y="2562"/>
                    <a:pt x="3709" y="2562"/>
                  </a:cubicBezTo>
                  <a:lnTo>
                    <a:pt x="3729" y="2562"/>
                  </a:lnTo>
                  <a:cubicBezTo>
                    <a:pt x="3729" y="2562"/>
                    <a:pt x="3729" y="2562"/>
                    <a:pt x="3750" y="2582"/>
                  </a:cubicBezTo>
                  <a:lnTo>
                    <a:pt x="3750" y="2582"/>
                  </a:lnTo>
                  <a:cubicBezTo>
                    <a:pt x="3770" y="2582"/>
                    <a:pt x="3770" y="2602"/>
                    <a:pt x="3770" y="2602"/>
                  </a:cubicBezTo>
                  <a:lnTo>
                    <a:pt x="3770" y="2623"/>
                  </a:lnTo>
                  <a:cubicBezTo>
                    <a:pt x="3770" y="2644"/>
                    <a:pt x="3770" y="2644"/>
                    <a:pt x="3770" y="2644"/>
                  </a:cubicBezTo>
                  <a:cubicBezTo>
                    <a:pt x="3750" y="2644"/>
                    <a:pt x="3750" y="2644"/>
                    <a:pt x="3750" y="2644"/>
                  </a:cubicBezTo>
                  <a:cubicBezTo>
                    <a:pt x="3750" y="2644"/>
                    <a:pt x="3750" y="2644"/>
                    <a:pt x="3750" y="2664"/>
                  </a:cubicBezTo>
                  <a:cubicBezTo>
                    <a:pt x="3750" y="2664"/>
                    <a:pt x="3750" y="2664"/>
                    <a:pt x="3750" y="2684"/>
                  </a:cubicBezTo>
                  <a:cubicBezTo>
                    <a:pt x="3770" y="2684"/>
                    <a:pt x="3750" y="2705"/>
                    <a:pt x="3770" y="2705"/>
                  </a:cubicBezTo>
                  <a:lnTo>
                    <a:pt x="3791" y="2705"/>
                  </a:lnTo>
                  <a:cubicBezTo>
                    <a:pt x="3811" y="2705"/>
                    <a:pt x="3811" y="2684"/>
                    <a:pt x="3811" y="2684"/>
                  </a:cubicBezTo>
                  <a:cubicBezTo>
                    <a:pt x="3811" y="2664"/>
                    <a:pt x="3832" y="2664"/>
                    <a:pt x="3832" y="2644"/>
                  </a:cubicBezTo>
                  <a:lnTo>
                    <a:pt x="3811" y="2623"/>
                  </a:lnTo>
                  <a:cubicBezTo>
                    <a:pt x="3832" y="2623"/>
                    <a:pt x="3832" y="2602"/>
                    <a:pt x="3852" y="2602"/>
                  </a:cubicBezTo>
                  <a:cubicBezTo>
                    <a:pt x="3852" y="2602"/>
                    <a:pt x="3873" y="2623"/>
                    <a:pt x="3893" y="2623"/>
                  </a:cubicBezTo>
                  <a:lnTo>
                    <a:pt x="3914" y="2602"/>
                  </a:lnTo>
                  <a:cubicBezTo>
                    <a:pt x="3914" y="2602"/>
                    <a:pt x="3934" y="2582"/>
                    <a:pt x="3934" y="2562"/>
                  </a:cubicBezTo>
                  <a:lnTo>
                    <a:pt x="3934" y="2520"/>
                  </a:lnTo>
                  <a:cubicBezTo>
                    <a:pt x="3914" y="2520"/>
                    <a:pt x="3914" y="2520"/>
                    <a:pt x="3893" y="2520"/>
                  </a:cubicBezTo>
                  <a:lnTo>
                    <a:pt x="3893" y="2500"/>
                  </a:lnTo>
                  <a:cubicBezTo>
                    <a:pt x="3893" y="2480"/>
                    <a:pt x="3893" y="2480"/>
                    <a:pt x="3893" y="2459"/>
                  </a:cubicBezTo>
                  <a:lnTo>
                    <a:pt x="3873" y="2438"/>
                  </a:lnTo>
                  <a:cubicBezTo>
                    <a:pt x="3873" y="2438"/>
                    <a:pt x="3852" y="2418"/>
                    <a:pt x="3852" y="2398"/>
                  </a:cubicBezTo>
                  <a:lnTo>
                    <a:pt x="3873" y="2377"/>
                  </a:lnTo>
                  <a:lnTo>
                    <a:pt x="3893" y="2356"/>
                  </a:lnTo>
                  <a:cubicBezTo>
                    <a:pt x="3893" y="2356"/>
                    <a:pt x="3893" y="2336"/>
                    <a:pt x="3914" y="2336"/>
                  </a:cubicBezTo>
                  <a:cubicBezTo>
                    <a:pt x="3914" y="2316"/>
                    <a:pt x="3934" y="2316"/>
                    <a:pt x="3954" y="2316"/>
                  </a:cubicBezTo>
                  <a:lnTo>
                    <a:pt x="3975" y="2336"/>
                  </a:lnTo>
                  <a:cubicBezTo>
                    <a:pt x="3996" y="2336"/>
                    <a:pt x="3996" y="2336"/>
                    <a:pt x="4016" y="2336"/>
                  </a:cubicBezTo>
                  <a:cubicBezTo>
                    <a:pt x="4016" y="2336"/>
                    <a:pt x="4037" y="2336"/>
                    <a:pt x="4057" y="2336"/>
                  </a:cubicBezTo>
                  <a:cubicBezTo>
                    <a:pt x="4057" y="2356"/>
                    <a:pt x="4098" y="2356"/>
                    <a:pt x="4119" y="2356"/>
                  </a:cubicBezTo>
                  <a:cubicBezTo>
                    <a:pt x="4119" y="2356"/>
                    <a:pt x="4160" y="2356"/>
                    <a:pt x="4180" y="2356"/>
                  </a:cubicBezTo>
                  <a:cubicBezTo>
                    <a:pt x="4180" y="2377"/>
                    <a:pt x="4221" y="2377"/>
                    <a:pt x="4242" y="2398"/>
                  </a:cubicBezTo>
                  <a:cubicBezTo>
                    <a:pt x="4242" y="2398"/>
                    <a:pt x="4262" y="2418"/>
                    <a:pt x="4283" y="2418"/>
                  </a:cubicBezTo>
                  <a:cubicBezTo>
                    <a:pt x="4283" y="2418"/>
                    <a:pt x="4303" y="2438"/>
                    <a:pt x="4324" y="2438"/>
                  </a:cubicBezTo>
                  <a:cubicBezTo>
                    <a:pt x="4324" y="2438"/>
                    <a:pt x="4365" y="2459"/>
                    <a:pt x="4385" y="2459"/>
                  </a:cubicBezTo>
                  <a:lnTo>
                    <a:pt x="4405" y="2459"/>
                  </a:lnTo>
                  <a:lnTo>
                    <a:pt x="4426" y="2480"/>
                  </a:lnTo>
                  <a:cubicBezTo>
                    <a:pt x="4447" y="2500"/>
                    <a:pt x="4487" y="2500"/>
                    <a:pt x="4487" y="2520"/>
                  </a:cubicBezTo>
                  <a:cubicBezTo>
                    <a:pt x="4508" y="2520"/>
                    <a:pt x="4529" y="2520"/>
                    <a:pt x="4529" y="2520"/>
                  </a:cubicBezTo>
                  <a:cubicBezTo>
                    <a:pt x="4549" y="2520"/>
                    <a:pt x="4549" y="2520"/>
                    <a:pt x="4569" y="2520"/>
                  </a:cubicBezTo>
                  <a:cubicBezTo>
                    <a:pt x="4569" y="2541"/>
                    <a:pt x="4569" y="2541"/>
                    <a:pt x="4569" y="2541"/>
                  </a:cubicBezTo>
                  <a:cubicBezTo>
                    <a:pt x="4590" y="2541"/>
                    <a:pt x="4590" y="2562"/>
                    <a:pt x="4590" y="2562"/>
                  </a:cubicBezTo>
                  <a:cubicBezTo>
                    <a:pt x="4611" y="2562"/>
                    <a:pt x="4631" y="2562"/>
                    <a:pt x="4631" y="2562"/>
                  </a:cubicBezTo>
                  <a:lnTo>
                    <a:pt x="4651" y="2582"/>
                  </a:lnTo>
                  <a:lnTo>
                    <a:pt x="4672" y="2602"/>
                  </a:lnTo>
                  <a:cubicBezTo>
                    <a:pt x="4672" y="2623"/>
                    <a:pt x="4693" y="2623"/>
                    <a:pt x="4713" y="2623"/>
                  </a:cubicBezTo>
                  <a:cubicBezTo>
                    <a:pt x="4713" y="2644"/>
                    <a:pt x="4733" y="2644"/>
                    <a:pt x="4733" y="2664"/>
                  </a:cubicBezTo>
                  <a:cubicBezTo>
                    <a:pt x="4733" y="2664"/>
                    <a:pt x="4733" y="2684"/>
                    <a:pt x="4733" y="2705"/>
                  </a:cubicBezTo>
                  <a:cubicBezTo>
                    <a:pt x="4754" y="2705"/>
                    <a:pt x="4754" y="2705"/>
                    <a:pt x="4754" y="2705"/>
                  </a:cubicBezTo>
                  <a:lnTo>
                    <a:pt x="4775" y="2684"/>
                  </a:lnTo>
                  <a:cubicBezTo>
                    <a:pt x="4775" y="2684"/>
                    <a:pt x="4775" y="2664"/>
                    <a:pt x="4775" y="2644"/>
                  </a:cubicBezTo>
                  <a:lnTo>
                    <a:pt x="4795" y="2623"/>
                  </a:lnTo>
                  <a:cubicBezTo>
                    <a:pt x="4795" y="2602"/>
                    <a:pt x="4795" y="2602"/>
                    <a:pt x="4795" y="2582"/>
                  </a:cubicBezTo>
                  <a:cubicBezTo>
                    <a:pt x="4795" y="2582"/>
                    <a:pt x="4795" y="2562"/>
                    <a:pt x="4795" y="2541"/>
                  </a:cubicBezTo>
                  <a:cubicBezTo>
                    <a:pt x="4795" y="2541"/>
                    <a:pt x="4795" y="2541"/>
                    <a:pt x="4795" y="2520"/>
                  </a:cubicBezTo>
                  <a:cubicBezTo>
                    <a:pt x="4795" y="2520"/>
                    <a:pt x="4815" y="2500"/>
                    <a:pt x="4795" y="2500"/>
                  </a:cubicBezTo>
                  <a:cubicBezTo>
                    <a:pt x="4795" y="2480"/>
                    <a:pt x="4775" y="2500"/>
                    <a:pt x="4754" y="2500"/>
                  </a:cubicBezTo>
                  <a:lnTo>
                    <a:pt x="4733" y="2500"/>
                  </a:lnTo>
                  <a:lnTo>
                    <a:pt x="4733" y="2480"/>
                  </a:lnTo>
                  <a:cubicBezTo>
                    <a:pt x="4713" y="2480"/>
                    <a:pt x="4693" y="2459"/>
                    <a:pt x="4693" y="2459"/>
                  </a:cubicBezTo>
                  <a:cubicBezTo>
                    <a:pt x="4672" y="2438"/>
                    <a:pt x="4672" y="2418"/>
                    <a:pt x="4672" y="2398"/>
                  </a:cubicBezTo>
                  <a:cubicBezTo>
                    <a:pt x="4651" y="2398"/>
                    <a:pt x="4672" y="2398"/>
                    <a:pt x="4672" y="2398"/>
                  </a:cubicBezTo>
                  <a:cubicBezTo>
                    <a:pt x="4651" y="2377"/>
                    <a:pt x="4651" y="2377"/>
                    <a:pt x="4631" y="2377"/>
                  </a:cubicBezTo>
                  <a:lnTo>
                    <a:pt x="4611" y="2377"/>
                  </a:lnTo>
                  <a:cubicBezTo>
                    <a:pt x="4590" y="2377"/>
                    <a:pt x="4590" y="2356"/>
                    <a:pt x="4590" y="2356"/>
                  </a:cubicBezTo>
                  <a:cubicBezTo>
                    <a:pt x="4569" y="2356"/>
                    <a:pt x="4569" y="2356"/>
                    <a:pt x="4569" y="2356"/>
                  </a:cubicBezTo>
                  <a:lnTo>
                    <a:pt x="4549" y="2356"/>
                  </a:lnTo>
                  <a:lnTo>
                    <a:pt x="4529" y="2377"/>
                  </a:lnTo>
                  <a:lnTo>
                    <a:pt x="4529" y="2398"/>
                  </a:lnTo>
                  <a:cubicBezTo>
                    <a:pt x="4508" y="2398"/>
                    <a:pt x="4508" y="2377"/>
                    <a:pt x="4508" y="2377"/>
                  </a:cubicBezTo>
                  <a:cubicBezTo>
                    <a:pt x="4508" y="2356"/>
                    <a:pt x="4508" y="2336"/>
                    <a:pt x="4508" y="2336"/>
                  </a:cubicBezTo>
                  <a:cubicBezTo>
                    <a:pt x="4508" y="2316"/>
                    <a:pt x="4508" y="2316"/>
                    <a:pt x="4508" y="2295"/>
                  </a:cubicBezTo>
                  <a:cubicBezTo>
                    <a:pt x="4508" y="2295"/>
                    <a:pt x="4508" y="2274"/>
                    <a:pt x="4529" y="2274"/>
                  </a:cubicBezTo>
                  <a:cubicBezTo>
                    <a:pt x="4529" y="2274"/>
                    <a:pt x="4549" y="2274"/>
                    <a:pt x="4549" y="2254"/>
                  </a:cubicBezTo>
                  <a:lnTo>
                    <a:pt x="4569" y="2254"/>
                  </a:lnTo>
                  <a:cubicBezTo>
                    <a:pt x="4569" y="2234"/>
                    <a:pt x="4569" y="2213"/>
                    <a:pt x="4569" y="2193"/>
                  </a:cubicBezTo>
                  <a:lnTo>
                    <a:pt x="4549" y="2152"/>
                  </a:lnTo>
                  <a:cubicBezTo>
                    <a:pt x="4549" y="2131"/>
                    <a:pt x="4549" y="2111"/>
                    <a:pt x="4549" y="2111"/>
                  </a:cubicBezTo>
                  <a:cubicBezTo>
                    <a:pt x="4549" y="2090"/>
                    <a:pt x="4549" y="2070"/>
                    <a:pt x="4549" y="2070"/>
                  </a:cubicBezTo>
                  <a:lnTo>
                    <a:pt x="4529" y="2070"/>
                  </a:lnTo>
                  <a:lnTo>
                    <a:pt x="4508" y="2090"/>
                  </a:lnTo>
                  <a:cubicBezTo>
                    <a:pt x="4487" y="2090"/>
                    <a:pt x="4487" y="2090"/>
                    <a:pt x="4487" y="2090"/>
                  </a:cubicBezTo>
                  <a:cubicBezTo>
                    <a:pt x="4467" y="2090"/>
                    <a:pt x="4467" y="2090"/>
                    <a:pt x="4467" y="2090"/>
                  </a:cubicBezTo>
                  <a:lnTo>
                    <a:pt x="4467" y="2070"/>
                  </a:lnTo>
                  <a:cubicBezTo>
                    <a:pt x="4467" y="2070"/>
                    <a:pt x="4487" y="2070"/>
                    <a:pt x="4487" y="2049"/>
                  </a:cubicBezTo>
                  <a:cubicBezTo>
                    <a:pt x="4487" y="2049"/>
                    <a:pt x="4487" y="2049"/>
                    <a:pt x="4487" y="2029"/>
                  </a:cubicBezTo>
                  <a:cubicBezTo>
                    <a:pt x="4487" y="2029"/>
                    <a:pt x="4487" y="2029"/>
                    <a:pt x="4487" y="2008"/>
                  </a:cubicBezTo>
                  <a:lnTo>
                    <a:pt x="4487" y="2008"/>
                  </a:lnTo>
                  <a:cubicBezTo>
                    <a:pt x="4467" y="2008"/>
                    <a:pt x="4467" y="2029"/>
                    <a:pt x="4467" y="2029"/>
                  </a:cubicBezTo>
                  <a:cubicBezTo>
                    <a:pt x="4467" y="2029"/>
                    <a:pt x="4467" y="2029"/>
                    <a:pt x="4447" y="2029"/>
                  </a:cubicBezTo>
                  <a:lnTo>
                    <a:pt x="4447" y="2008"/>
                  </a:lnTo>
                  <a:lnTo>
                    <a:pt x="4467" y="1988"/>
                  </a:lnTo>
                  <a:cubicBezTo>
                    <a:pt x="4467" y="1967"/>
                    <a:pt x="4487" y="1967"/>
                    <a:pt x="4508" y="1947"/>
                  </a:cubicBezTo>
                  <a:cubicBezTo>
                    <a:pt x="4508" y="1947"/>
                    <a:pt x="4529" y="1926"/>
                    <a:pt x="4549" y="1906"/>
                  </a:cubicBezTo>
                  <a:cubicBezTo>
                    <a:pt x="4549" y="1885"/>
                    <a:pt x="4569" y="1865"/>
                    <a:pt x="4569" y="1844"/>
                  </a:cubicBezTo>
                  <a:cubicBezTo>
                    <a:pt x="4569" y="1844"/>
                    <a:pt x="4590" y="1803"/>
                    <a:pt x="4590" y="1783"/>
                  </a:cubicBezTo>
                  <a:cubicBezTo>
                    <a:pt x="4590" y="1762"/>
                    <a:pt x="4590" y="1721"/>
                    <a:pt x="4590" y="1701"/>
                  </a:cubicBezTo>
                  <a:cubicBezTo>
                    <a:pt x="4590" y="1660"/>
                    <a:pt x="4590" y="1619"/>
                    <a:pt x="4590" y="1598"/>
                  </a:cubicBezTo>
                  <a:cubicBezTo>
                    <a:pt x="4590" y="1578"/>
                    <a:pt x="4611" y="1557"/>
                    <a:pt x="4611" y="1537"/>
                  </a:cubicBezTo>
                  <a:lnTo>
                    <a:pt x="4611" y="1517"/>
                  </a:lnTo>
                  <a:cubicBezTo>
                    <a:pt x="4631" y="1517"/>
                    <a:pt x="4631" y="1496"/>
                    <a:pt x="4631" y="1496"/>
                  </a:cubicBezTo>
                  <a:cubicBezTo>
                    <a:pt x="4651" y="1496"/>
                    <a:pt x="4651" y="1517"/>
                    <a:pt x="4651" y="1517"/>
                  </a:cubicBezTo>
                  <a:cubicBezTo>
                    <a:pt x="4672" y="1517"/>
                    <a:pt x="4672" y="1517"/>
                    <a:pt x="4672" y="1537"/>
                  </a:cubicBezTo>
                  <a:cubicBezTo>
                    <a:pt x="4693" y="1537"/>
                    <a:pt x="4713" y="1537"/>
                    <a:pt x="4713" y="1517"/>
                  </a:cubicBezTo>
                  <a:cubicBezTo>
                    <a:pt x="4733" y="1517"/>
                    <a:pt x="4733" y="1517"/>
                    <a:pt x="4754" y="1517"/>
                  </a:cubicBezTo>
                  <a:cubicBezTo>
                    <a:pt x="4754" y="1517"/>
                    <a:pt x="4795" y="1517"/>
                    <a:pt x="4815" y="1517"/>
                  </a:cubicBezTo>
                  <a:cubicBezTo>
                    <a:pt x="4836" y="1517"/>
                    <a:pt x="4857" y="1517"/>
                    <a:pt x="4877" y="1517"/>
                  </a:cubicBezTo>
                  <a:lnTo>
                    <a:pt x="4897" y="1537"/>
                  </a:lnTo>
                  <a:cubicBezTo>
                    <a:pt x="4918" y="1537"/>
                    <a:pt x="4918" y="1517"/>
                    <a:pt x="4939" y="1517"/>
                  </a:cubicBezTo>
                  <a:cubicBezTo>
                    <a:pt x="4939" y="1517"/>
                    <a:pt x="4939" y="1517"/>
                    <a:pt x="4959" y="1517"/>
                  </a:cubicBezTo>
                  <a:lnTo>
                    <a:pt x="4979" y="1537"/>
                  </a:lnTo>
                  <a:cubicBezTo>
                    <a:pt x="4979" y="1557"/>
                    <a:pt x="4979" y="1578"/>
                    <a:pt x="4979" y="1578"/>
                  </a:cubicBezTo>
                  <a:cubicBezTo>
                    <a:pt x="5000" y="1598"/>
                    <a:pt x="5000" y="1598"/>
                    <a:pt x="5021" y="1598"/>
                  </a:cubicBezTo>
                  <a:lnTo>
                    <a:pt x="5021" y="1619"/>
                  </a:lnTo>
                  <a:cubicBezTo>
                    <a:pt x="5021" y="1639"/>
                    <a:pt x="5021" y="1660"/>
                    <a:pt x="5021" y="1680"/>
                  </a:cubicBezTo>
                  <a:cubicBezTo>
                    <a:pt x="5021" y="1680"/>
                    <a:pt x="5041" y="1701"/>
                    <a:pt x="5041" y="1721"/>
                  </a:cubicBezTo>
                  <a:lnTo>
                    <a:pt x="5041" y="1742"/>
                  </a:lnTo>
                  <a:cubicBezTo>
                    <a:pt x="5041" y="1762"/>
                    <a:pt x="5021" y="1783"/>
                    <a:pt x="5021" y="1783"/>
                  </a:cubicBezTo>
                  <a:cubicBezTo>
                    <a:pt x="5021" y="1803"/>
                    <a:pt x="5021" y="1844"/>
                    <a:pt x="5021" y="1865"/>
                  </a:cubicBezTo>
                  <a:lnTo>
                    <a:pt x="5000" y="1885"/>
                  </a:lnTo>
                  <a:cubicBezTo>
                    <a:pt x="5021" y="1906"/>
                    <a:pt x="5041" y="1906"/>
                    <a:pt x="5041" y="1906"/>
                  </a:cubicBezTo>
                  <a:cubicBezTo>
                    <a:pt x="5041" y="1926"/>
                    <a:pt x="5061" y="1926"/>
                    <a:pt x="5061" y="1947"/>
                  </a:cubicBezTo>
                  <a:lnTo>
                    <a:pt x="5082" y="1967"/>
                  </a:lnTo>
                  <a:cubicBezTo>
                    <a:pt x="5082" y="1988"/>
                    <a:pt x="5103" y="1988"/>
                    <a:pt x="5103" y="1988"/>
                  </a:cubicBezTo>
                  <a:cubicBezTo>
                    <a:pt x="5103" y="2008"/>
                    <a:pt x="5123" y="2029"/>
                    <a:pt x="5123" y="2029"/>
                  </a:cubicBezTo>
                  <a:cubicBezTo>
                    <a:pt x="5123" y="2049"/>
                    <a:pt x="5123" y="2090"/>
                    <a:pt x="5123" y="2111"/>
                  </a:cubicBezTo>
                  <a:cubicBezTo>
                    <a:pt x="5123" y="2131"/>
                    <a:pt x="5123" y="2152"/>
                    <a:pt x="5123" y="2172"/>
                  </a:cubicBezTo>
                  <a:cubicBezTo>
                    <a:pt x="5123" y="2193"/>
                    <a:pt x="5143" y="2193"/>
                    <a:pt x="5143" y="2213"/>
                  </a:cubicBezTo>
                  <a:cubicBezTo>
                    <a:pt x="5163" y="2234"/>
                    <a:pt x="5163" y="2254"/>
                    <a:pt x="5163" y="2254"/>
                  </a:cubicBezTo>
                  <a:cubicBezTo>
                    <a:pt x="5163" y="2274"/>
                    <a:pt x="5163" y="2295"/>
                    <a:pt x="5163" y="2316"/>
                  </a:cubicBezTo>
                  <a:lnTo>
                    <a:pt x="5184" y="2336"/>
                  </a:lnTo>
                  <a:cubicBezTo>
                    <a:pt x="5184" y="2356"/>
                    <a:pt x="5184" y="2377"/>
                    <a:pt x="5184" y="2377"/>
                  </a:cubicBezTo>
                  <a:cubicBezTo>
                    <a:pt x="5184" y="2398"/>
                    <a:pt x="5184" y="2418"/>
                    <a:pt x="5205" y="2438"/>
                  </a:cubicBezTo>
                  <a:lnTo>
                    <a:pt x="5205" y="2459"/>
                  </a:lnTo>
                  <a:cubicBezTo>
                    <a:pt x="5225" y="2459"/>
                    <a:pt x="5245" y="2480"/>
                    <a:pt x="5245" y="2500"/>
                  </a:cubicBezTo>
                  <a:cubicBezTo>
                    <a:pt x="5245" y="2500"/>
                    <a:pt x="5266" y="2520"/>
                    <a:pt x="5287" y="2520"/>
                  </a:cubicBezTo>
                  <a:cubicBezTo>
                    <a:pt x="5307" y="2541"/>
                    <a:pt x="5327" y="2520"/>
                    <a:pt x="5327" y="2520"/>
                  </a:cubicBezTo>
                  <a:cubicBezTo>
                    <a:pt x="5348" y="2541"/>
                    <a:pt x="5348" y="2562"/>
                    <a:pt x="5369" y="2562"/>
                  </a:cubicBezTo>
                  <a:cubicBezTo>
                    <a:pt x="5369" y="2582"/>
                    <a:pt x="5369" y="2582"/>
                    <a:pt x="5369" y="2602"/>
                  </a:cubicBezTo>
                  <a:cubicBezTo>
                    <a:pt x="5348" y="2602"/>
                    <a:pt x="5348" y="2623"/>
                    <a:pt x="5348" y="2644"/>
                  </a:cubicBezTo>
                  <a:lnTo>
                    <a:pt x="5327" y="2664"/>
                  </a:lnTo>
                  <a:cubicBezTo>
                    <a:pt x="5327" y="2684"/>
                    <a:pt x="5348" y="2684"/>
                    <a:pt x="5348" y="2705"/>
                  </a:cubicBezTo>
                  <a:cubicBezTo>
                    <a:pt x="5348" y="2705"/>
                    <a:pt x="5369" y="2705"/>
                    <a:pt x="5369" y="2726"/>
                  </a:cubicBezTo>
                  <a:cubicBezTo>
                    <a:pt x="5389" y="2726"/>
                    <a:pt x="5369" y="2746"/>
                    <a:pt x="5369" y="2746"/>
                  </a:cubicBezTo>
                  <a:lnTo>
                    <a:pt x="5369" y="2766"/>
                  </a:lnTo>
                  <a:cubicBezTo>
                    <a:pt x="5369" y="2787"/>
                    <a:pt x="5348" y="2766"/>
                    <a:pt x="5327" y="2787"/>
                  </a:cubicBezTo>
                  <a:cubicBezTo>
                    <a:pt x="5327" y="2787"/>
                    <a:pt x="5327" y="2787"/>
                    <a:pt x="5327" y="2808"/>
                  </a:cubicBezTo>
                  <a:cubicBezTo>
                    <a:pt x="5327" y="2808"/>
                    <a:pt x="5327" y="2828"/>
                    <a:pt x="5327" y="2848"/>
                  </a:cubicBezTo>
                  <a:cubicBezTo>
                    <a:pt x="5327" y="2848"/>
                    <a:pt x="5327" y="2869"/>
                    <a:pt x="5307" y="2869"/>
                  </a:cubicBezTo>
                  <a:lnTo>
                    <a:pt x="5287" y="2869"/>
                  </a:lnTo>
                  <a:cubicBezTo>
                    <a:pt x="5287" y="2869"/>
                    <a:pt x="5266" y="2869"/>
                    <a:pt x="5266" y="2890"/>
                  </a:cubicBezTo>
                  <a:lnTo>
                    <a:pt x="5287" y="2890"/>
                  </a:lnTo>
                  <a:lnTo>
                    <a:pt x="5287" y="2910"/>
                  </a:lnTo>
                  <a:cubicBezTo>
                    <a:pt x="5287" y="2930"/>
                    <a:pt x="5266" y="2930"/>
                    <a:pt x="5266" y="2930"/>
                  </a:cubicBezTo>
                  <a:cubicBezTo>
                    <a:pt x="5266" y="2930"/>
                    <a:pt x="5266" y="2950"/>
                    <a:pt x="5266" y="2971"/>
                  </a:cubicBezTo>
                  <a:cubicBezTo>
                    <a:pt x="5266" y="2971"/>
                    <a:pt x="5266" y="2971"/>
                    <a:pt x="5245" y="2971"/>
                  </a:cubicBezTo>
                  <a:cubicBezTo>
                    <a:pt x="5245" y="2992"/>
                    <a:pt x="5225" y="2992"/>
                    <a:pt x="5225" y="2992"/>
                  </a:cubicBezTo>
                  <a:cubicBezTo>
                    <a:pt x="5225" y="2971"/>
                    <a:pt x="5205" y="2971"/>
                    <a:pt x="5205" y="2971"/>
                  </a:cubicBezTo>
                  <a:cubicBezTo>
                    <a:pt x="5205" y="2971"/>
                    <a:pt x="5184" y="2950"/>
                    <a:pt x="5184" y="2971"/>
                  </a:cubicBezTo>
                  <a:cubicBezTo>
                    <a:pt x="5184" y="2971"/>
                    <a:pt x="5184" y="2971"/>
                    <a:pt x="5205" y="2992"/>
                  </a:cubicBezTo>
                  <a:cubicBezTo>
                    <a:pt x="5205" y="2992"/>
                    <a:pt x="5205" y="2992"/>
                    <a:pt x="5205" y="3012"/>
                  </a:cubicBezTo>
                  <a:lnTo>
                    <a:pt x="5225" y="3012"/>
                  </a:lnTo>
                  <a:cubicBezTo>
                    <a:pt x="5225" y="3032"/>
                    <a:pt x="5245" y="3032"/>
                    <a:pt x="5245" y="3032"/>
                  </a:cubicBezTo>
                  <a:lnTo>
                    <a:pt x="5245" y="3053"/>
                  </a:lnTo>
                  <a:cubicBezTo>
                    <a:pt x="5245" y="3053"/>
                    <a:pt x="5225" y="3053"/>
                    <a:pt x="5205" y="3053"/>
                  </a:cubicBezTo>
                  <a:cubicBezTo>
                    <a:pt x="5205" y="3053"/>
                    <a:pt x="5205" y="3053"/>
                    <a:pt x="5184" y="3074"/>
                  </a:cubicBezTo>
                  <a:lnTo>
                    <a:pt x="5184" y="3094"/>
                  </a:lnTo>
                  <a:lnTo>
                    <a:pt x="5163" y="3094"/>
                  </a:lnTo>
                  <a:lnTo>
                    <a:pt x="5143" y="3074"/>
                  </a:lnTo>
                  <a:lnTo>
                    <a:pt x="5143" y="3094"/>
                  </a:lnTo>
                  <a:lnTo>
                    <a:pt x="5123" y="3094"/>
                  </a:lnTo>
                  <a:lnTo>
                    <a:pt x="5103" y="3094"/>
                  </a:lnTo>
                  <a:lnTo>
                    <a:pt x="5103" y="3074"/>
                  </a:lnTo>
                  <a:lnTo>
                    <a:pt x="5082" y="3053"/>
                  </a:lnTo>
                  <a:lnTo>
                    <a:pt x="5103" y="3053"/>
                  </a:lnTo>
                  <a:cubicBezTo>
                    <a:pt x="5103" y="3053"/>
                    <a:pt x="5103" y="3053"/>
                    <a:pt x="5123" y="3053"/>
                  </a:cubicBezTo>
                  <a:cubicBezTo>
                    <a:pt x="5123" y="3032"/>
                    <a:pt x="5123" y="3032"/>
                    <a:pt x="5123" y="3032"/>
                  </a:cubicBezTo>
                  <a:cubicBezTo>
                    <a:pt x="5103" y="3012"/>
                    <a:pt x="5103" y="3032"/>
                    <a:pt x="5082" y="3032"/>
                  </a:cubicBezTo>
                  <a:lnTo>
                    <a:pt x="5082" y="3032"/>
                  </a:lnTo>
                  <a:lnTo>
                    <a:pt x="5061" y="3032"/>
                  </a:lnTo>
                  <a:lnTo>
                    <a:pt x="5041" y="3032"/>
                  </a:lnTo>
                  <a:cubicBezTo>
                    <a:pt x="5021" y="3032"/>
                    <a:pt x="5021" y="3012"/>
                    <a:pt x="5021" y="3012"/>
                  </a:cubicBezTo>
                  <a:cubicBezTo>
                    <a:pt x="5000" y="3012"/>
                    <a:pt x="5000" y="3012"/>
                    <a:pt x="4979" y="3032"/>
                  </a:cubicBezTo>
                  <a:cubicBezTo>
                    <a:pt x="4979" y="3032"/>
                    <a:pt x="4979" y="3032"/>
                    <a:pt x="4959" y="3032"/>
                  </a:cubicBezTo>
                  <a:lnTo>
                    <a:pt x="4939" y="3032"/>
                  </a:lnTo>
                  <a:cubicBezTo>
                    <a:pt x="4918" y="3032"/>
                    <a:pt x="4918" y="3032"/>
                    <a:pt x="4897" y="3032"/>
                  </a:cubicBezTo>
                  <a:cubicBezTo>
                    <a:pt x="4897" y="3032"/>
                    <a:pt x="4897" y="3032"/>
                    <a:pt x="4877" y="3032"/>
                  </a:cubicBezTo>
                  <a:lnTo>
                    <a:pt x="4857" y="3032"/>
                  </a:lnTo>
                  <a:cubicBezTo>
                    <a:pt x="4857" y="3053"/>
                    <a:pt x="4857" y="3053"/>
                    <a:pt x="4857" y="3074"/>
                  </a:cubicBezTo>
                  <a:lnTo>
                    <a:pt x="4877" y="3074"/>
                  </a:lnTo>
                  <a:lnTo>
                    <a:pt x="4897" y="3053"/>
                  </a:lnTo>
                  <a:cubicBezTo>
                    <a:pt x="4897" y="3053"/>
                    <a:pt x="4918" y="3053"/>
                    <a:pt x="4918" y="3074"/>
                  </a:cubicBezTo>
                  <a:lnTo>
                    <a:pt x="4939" y="3094"/>
                  </a:lnTo>
                  <a:cubicBezTo>
                    <a:pt x="4939" y="3094"/>
                    <a:pt x="4939" y="3094"/>
                    <a:pt x="4959" y="3094"/>
                  </a:cubicBezTo>
                  <a:lnTo>
                    <a:pt x="4979" y="3094"/>
                  </a:lnTo>
                  <a:lnTo>
                    <a:pt x="5000" y="3094"/>
                  </a:lnTo>
                  <a:cubicBezTo>
                    <a:pt x="5021" y="3114"/>
                    <a:pt x="5021" y="3114"/>
                    <a:pt x="5021" y="3114"/>
                  </a:cubicBezTo>
                  <a:cubicBezTo>
                    <a:pt x="5041" y="3135"/>
                    <a:pt x="5061" y="3135"/>
                    <a:pt x="5061" y="3135"/>
                  </a:cubicBezTo>
                  <a:cubicBezTo>
                    <a:pt x="5082" y="3156"/>
                    <a:pt x="5103" y="3156"/>
                    <a:pt x="5123" y="3156"/>
                  </a:cubicBezTo>
                  <a:lnTo>
                    <a:pt x="5163" y="3135"/>
                  </a:lnTo>
                  <a:cubicBezTo>
                    <a:pt x="5184" y="3135"/>
                    <a:pt x="5205" y="3135"/>
                    <a:pt x="5225" y="3114"/>
                  </a:cubicBezTo>
                  <a:cubicBezTo>
                    <a:pt x="5225" y="3114"/>
                    <a:pt x="5245" y="3114"/>
                    <a:pt x="5266" y="3114"/>
                  </a:cubicBezTo>
                  <a:cubicBezTo>
                    <a:pt x="5266" y="3135"/>
                    <a:pt x="5287" y="3135"/>
                    <a:pt x="5287" y="3135"/>
                  </a:cubicBezTo>
                  <a:cubicBezTo>
                    <a:pt x="5307" y="3135"/>
                    <a:pt x="5307" y="3135"/>
                    <a:pt x="5327" y="3135"/>
                  </a:cubicBezTo>
                  <a:cubicBezTo>
                    <a:pt x="5327" y="3135"/>
                    <a:pt x="5327" y="3114"/>
                    <a:pt x="5348" y="3114"/>
                  </a:cubicBezTo>
                  <a:cubicBezTo>
                    <a:pt x="5348" y="3114"/>
                    <a:pt x="5348" y="3094"/>
                    <a:pt x="5348" y="3074"/>
                  </a:cubicBezTo>
                  <a:lnTo>
                    <a:pt x="5327" y="3074"/>
                  </a:lnTo>
                  <a:cubicBezTo>
                    <a:pt x="5327" y="3053"/>
                    <a:pt x="5327" y="3053"/>
                    <a:pt x="5348" y="3053"/>
                  </a:cubicBezTo>
                  <a:cubicBezTo>
                    <a:pt x="5348" y="3032"/>
                    <a:pt x="5348" y="3032"/>
                    <a:pt x="5348" y="3032"/>
                  </a:cubicBezTo>
                  <a:cubicBezTo>
                    <a:pt x="5369" y="3032"/>
                    <a:pt x="5389" y="3032"/>
                    <a:pt x="5389" y="3032"/>
                  </a:cubicBezTo>
                  <a:lnTo>
                    <a:pt x="5409" y="3012"/>
                  </a:lnTo>
                  <a:cubicBezTo>
                    <a:pt x="5409" y="2992"/>
                    <a:pt x="5409" y="2992"/>
                    <a:pt x="5409" y="2971"/>
                  </a:cubicBezTo>
                  <a:cubicBezTo>
                    <a:pt x="5430" y="2971"/>
                    <a:pt x="5451" y="2971"/>
                    <a:pt x="5451" y="2950"/>
                  </a:cubicBezTo>
                  <a:cubicBezTo>
                    <a:pt x="5451" y="2950"/>
                    <a:pt x="5471" y="2950"/>
                    <a:pt x="5471" y="2930"/>
                  </a:cubicBezTo>
                  <a:lnTo>
                    <a:pt x="5491" y="2910"/>
                  </a:lnTo>
                  <a:cubicBezTo>
                    <a:pt x="5491" y="2890"/>
                    <a:pt x="5491" y="2869"/>
                    <a:pt x="5491" y="2869"/>
                  </a:cubicBezTo>
                  <a:cubicBezTo>
                    <a:pt x="5491" y="2848"/>
                    <a:pt x="5491" y="2828"/>
                    <a:pt x="5491" y="2828"/>
                  </a:cubicBezTo>
                  <a:lnTo>
                    <a:pt x="5512" y="2808"/>
                  </a:lnTo>
                  <a:lnTo>
                    <a:pt x="5533" y="2787"/>
                  </a:lnTo>
                  <a:cubicBezTo>
                    <a:pt x="5533" y="2787"/>
                    <a:pt x="5533" y="2766"/>
                    <a:pt x="5533" y="2746"/>
                  </a:cubicBezTo>
                  <a:lnTo>
                    <a:pt x="5533" y="2726"/>
                  </a:lnTo>
                  <a:cubicBezTo>
                    <a:pt x="5533" y="2705"/>
                    <a:pt x="5533" y="2684"/>
                    <a:pt x="5512" y="2684"/>
                  </a:cubicBezTo>
                  <a:lnTo>
                    <a:pt x="5491" y="2664"/>
                  </a:lnTo>
                  <a:cubicBezTo>
                    <a:pt x="5491" y="2644"/>
                    <a:pt x="5471" y="2644"/>
                    <a:pt x="5471" y="2623"/>
                  </a:cubicBezTo>
                  <a:cubicBezTo>
                    <a:pt x="5471" y="2623"/>
                    <a:pt x="5451" y="2602"/>
                    <a:pt x="5451" y="2582"/>
                  </a:cubicBezTo>
                  <a:lnTo>
                    <a:pt x="5451" y="2562"/>
                  </a:lnTo>
                  <a:cubicBezTo>
                    <a:pt x="5451" y="2541"/>
                    <a:pt x="5451" y="2541"/>
                    <a:pt x="5451" y="2520"/>
                  </a:cubicBezTo>
                  <a:lnTo>
                    <a:pt x="5471" y="2500"/>
                  </a:lnTo>
                  <a:cubicBezTo>
                    <a:pt x="5471" y="2500"/>
                    <a:pt x="5491" y="2500"/>
                    <a:pt x="5512" y="2500"/>
                  </a:cubicBezTo>
                  <a:cubicBezTo>
                    <a:pt x="5512" y="2500"/>
                    <a:pt x="5533" y="2500"/>
                    <a:pt x="5533" y="2480"/>
                  </a:cubicBezTo>
                  <a:cubicBezTo>
                    <a:pt x="5553" y="2480"/>
                    <a:pt x="5573" y="2480"/>
                    <a:pt x="5594" y="2480"/>
                  </a:cubicBezTo>
                  <a:cubicBezTo>
                    <a:pt x="5594" y="2480"/>
                    <a:pt x="5615" y="2480"/>
                    <a:pt x="5635" y="2480"/>
                  </a:cubicBezTo>
                  <a:cubicBezTo>
                    <a:pt x="5635" y="2459"/>
                    <a:pt x="5655" y="2459"/>
                    <a:pt x="5655" y="2459"/>
                  </a:cubicBezTo>
                  <a:cubicBezTo>
                    <a:pt x="5676" y="2459"/>
                    <a:pt x="5676" y="2480"/>
                    <a:pt x="5676" y="2480"/>
                  </a:cubicBezTo>
                  <a:cubicBezTo>
                    <a:pt x="5697" y="2500"/>
                    <a:pt x="5717" y="2500"/>
                    <a:pt x="5717" y="2520"/>
                  </a:cubicBezTo>
                  <a:lnTo>
                    <a:pt x="5737" y="2541"/>
                  </a:lnTo>
                  <a:lnTo>
                    <a:pt x="5758" y="2541"/>
                  </a:lnTo>
                  <a:cubicBezTo>
                    <a:pt x="5779" y="2562"/>
                    <a:pt x="5779" y="2562"/>
                    <a:pt x="5779" y="2582"/>
                  </a:cubicBezTo>
                  <a:lnTo>
                    <a:pt x="5779" y="2602"/>
                  </a:lnTo>
                  <a:cubicBezTo>
                    <a:pt x="5799" y="2623"/>
                    <a:pt x="5779" y="2644"/>
                    <a:pt x="5779" y="2644"/>
                  </a:cubicBezTo>
                  <a:cubicBezTo>
                    <a:pt x="5779" y="2664"/>
                    <a:pt x="5799" y="2664"/>
                    <a:pt x="5799" y="2684"/>
                  </a:cubicBezTo>
                  <a:lnTo>
                    <a:pt x="5799" y="2705"/>
                  </a:lnTo>
                  <a:lnTo>
                    <a:pt x="5799" y="2726"/>
                  </a:lnTo>
                  <a:lnTo>
                    <a:pt x="5799" y="2746"/>
                  </a:lnTo>
                  <a:lnTo>
                    <a:pt x="5819" y="2746"/>
                  </a:lnTo>
                  <a:cubicBezTo>
                    <a:pt x="5819" y="2766"/>
                    <a:pt x="5840" y="2766"/>
                    <a:pt x="5840" y="2787"/>
                  </a:cubicBezTo>
                  <a:cubicBezTo>
                    <a:pt x="5840" y="2787"/>
                    <a:pt x="5861" y="2787"/>
                    <a:pt x="5861" y="2808"/>
                  </a:cubicBezTo>
                  <a:cubicBezTo>
                    <a:pt x="5881" y="2808"/>
                    <a:pt x="5901" y="2808"/>
                    <a:pt x="5901" y="2808"/>
                  </a:cubicBezTo>
                  <a:cubicBezTo>
                    <a:pt x="5922" y="2808"/>
                    <a:pt x="5942" y="2808"/>
                    <a:pt x="5942" y="2808"/>
                  </a:cubicBezTo>
                  <a:cubicBezTo>
                    <a:pt x="5963" y="2808"/>
                    <a:pt x="5983" y="2808"/>
                    <a:pt x="6004" y="2808"/>
                  </a:cubicBezTo>
                  <a:lnTo>
                    <a:pt x="6004" y="2787"/>
                  </a:lnTo>
                  <a:lnTo>
                    <a:pt x="6004" y="2787"/>
                  </a:lnTo>
                  <a:cubicBezTo>
                    <a:pt x="5983" y="2766"/>
                    <a:pt x="5963" y="2766"/>
                    <a:pt x="5963" y="2766"/>
                  </a:cubicBezTo>
                  <a:cubicBezTo>
                    <a:pt x="5963" y="2766"/>
                    <a:pt x="5942" y="2766"/>
                    <a:pt x="5922" y="2766"/>
                  </a:cubicBezTo>
                  <a:cubicBezTo>
                    <a:pt x="5922" y="2766"/>
                    <a:pt x="5901" y="2787"/>
                    <a:pt x="5901" y="2766"/>
                  </a:cubicBezTo>
                  <a:cubicBezTo>
                    <a:pt x="5901" y="2766"/>
                    <a:pt x="5901" y="2746"/>
                    <a:pt x="5881" y="2746"/>
                  </a:cubicBezTo>
                  <a:lnTo>
                    <a:pt x="5861" y="2746"/>
                  </a:lnTo>
                  <a:cubicBezTo>
                    <a:pt x="5840" y="2726"/>
                    <a:pt x="5840" y="2726"/>
                    <a:pt x="5840" y="2705"/>
                  </a:cubicBezTo>
                  <a:cubicBezTo>
                    <a:pt x="5840" y="2705"/>
                    <a:pt x="5819" y="2684"/>
                    <a:pt x="5819" y="2664"/>
                  </a:cubicBezTo>
                  <a:lnTo>
                    <a:pt x="5840" y="2644"/>
                  </a:lnTo>
                  <a:cubicBezTo>
                    <a:pt x="5840" y="2623"/>
                    <a:pt x="5840" y="2623"/>
                    <a:pt x="5840" y="2623"/>
                  </a:cubicBezTo>
                  <a:cubicBezTo>
                    <a:pt x="5840" y="2623"/>
                    <a:pt x="5861" y="2623"/>
                    <a:pt x="5861" y="2602"/>
                  </a:cubicBezTo>
                  <a:lnTo>
                    <a:pt x="5881" y="2602"/>
                  </a:lnTo>
                  <a:cubicBezTo>
                    <a:pt x="5881" y="2602"/>
                    <a:pt x="5881" y="2582"/>
                    <a:pt x="5861" y="2582"/>
                  </a:cubicBezTo>
                  <a:cubicBezTo>
                    <a:pt x="5861" y="2562"/>
                    <a:pt x="5861" y="2562"/>
                    <a:pt x="5840" y="2562"/>
                  </a:cubicBezTo>
                  <a:cubicBezTo>
                    <a:pt x="5840" y="2541"/>
                    <a:pt x="5819" y="2541"/>
                    <a:pt x="5819" y="2520"/>
                  </a:cubicBezTo>
                  <a:cubicBezTo>
                    <a:pt x="5819" y="2520"/>
                    <a:pt x="5799" y="2500"/>
                    <a:pt x="5799" y="2480"/>
                  </a:cubicBezTo>
                  <a:lnTo>
                    <a:pt x="5819" y="2459"/>
                  </a:lnTo>
                  <a:cubicBezTo>
                    <a:pt x="5799" y="2459"/>
                    <a:pt x="5779" y="2459"/>
                    <a:pt x="5779" y="2459"/>
                  </a:cubicBezTo>
                  <a:cubicBezTo>
                    <a:pt x="5779" y="2459"/>
                    <a:pt x="5758" y="2459"/>
                    <a:pt x="5737" y="2459"/>
                  </a:cubicBezTo>
                  <a:cubicBezTo>
                    <a:pt x="5737" y="2459"/>
                    <a:pt x="5717" y="2459"/>
                    <a:pt x="5697" y="2459"/>
                  </a:cubicBezTo>
                  <a:cubicBezTo>
                    <a:pt x="5697" y="2438"/>
                    <a:pt x="5655" y="2438"/>
                    <a:pt x="5655" y="2418"/>
                  </a:cubicBezTo>
                  <a:cubicBezTo>
                    <a:pt x="5635" y="2418"/>
                    <a:pt x="5635" y="2398"/>
                    <a:pt x="5635" y="2398"/>
                  </a:cubicBezTo>
                  <a:cubicBezTo>
                    <a:pt x="5615" y="2398"/>
                    <a:pt x="5594" y="2398"/>
                    <a:pt x="5573" y="2398"/>
                  </a:cubicBezTo>
                  <a:cubicBezTo>
                    <a:pt x="5553" y="2398"/>
                    <a:pt x="5533" y="2398"/>
                    <a:pt x="5512" y="2398"/>
                  </a:cubicBezTo>
                  <a:cubicBezTo>
                    <a:pt x="5512" y="2418"/>
                    <a:pt x="5491" y="2418"/>
                    <a:pt x="5471" y="2438"/>
                  </a:cubicBezTo>
                  <a:cubicBezTo>
                    <a:pt x="5471" y="2438"/>
                    <a:pt x="5451" y="2438"/>
                    <a:pt x="5430" y="2438"/>
                  </a:cubicBezTo>
                  <a:lnTo>
                    <a:pt x="5409" y="2438"/>
                  </a:lnTo>
                  <a:cubicBezTo>
                    <a:pt x="5389" y="2438"/>
                    <a:pt x="5369" y="2438"/>
                    <a:pt x="5369" y="2438"/>
                  </a:cubicBezTo>
                  <a:lnTo>
                    <a:pt x="5348" y="2418"/>
                  </a:lnTo>
                  <a:cubicBezTo>
                    <a:pt x="5348" y="2398"/>
                    <a:pt x="5348" y="2398"/>
                    <a:pt x="5348" y="2377"/>
                  </a:cubicBezTo>
                  <a:cubicBezTo>
                    <a:pt x="5348" y="2377"/>
                    <a:pt x="5348" y="2377"/>
                    <a:pt x="5348" y="2356"/>
                  </a:cubicBezTo>
                  <a:lnTo>
                    <a:pt x="5348" y="2336"/>
                  </a:lnTo>
                  <a:lnTo>
                    <a:pt x="5327" y="2316"/>
                  </a:lnTo>
                  <a:cubicBezTo>
                    <a:pt x="5327" y="2295"/>
                    <a:pt x="5307" y="2295"/>
                    <a:pt x="5307" y="2295"/>
                  </a:cubicBezTo>
                  <a:cubicBezTo>
                    <a:pt x="5307" y="2274"/>
                    <a:pt x="5307" y="2274"/>
                    <a:pt x="5307" y="2254"/>
                  </a:cubicBezTo>
                  <a:cubicBezTo>
                    <a:pt x="5307" y="2254"/>
                    <a:pt x="5327" y="2254"/>
                    <a:pt x="5327" y="2234"/>
                  </a:cubicBezTo>
                  <a:lnTo>
                    <a:pt x="5327" y="2213"/>
                  </a:lnTo>
                  <a:cubicBezTo>
                    <a:pt x="5307" y="2193"/>
                    <a:pt x="5307" y="2193"/>
                    <a:pt x="5307" y="2172"/>
                  </a:cubicBezTo>
                  <a:lnTo>
                    <a:pt x="5307" y="2152"/>
                  </a:lnTo>
                  <a:cubicBezTo>
                    <a:pt x="5307" y="2152"/>
                    <a:pt x="5307" y="2131"/>
                    <a:pt x="5307" y="2111"/>
                  </a:cubicBezTo>
                  <a:cubicBezTo>
                    <a:pt x="5307" y="2111"/>
                    <a:pt x="5307" y="2090"/>
                    <a:pt x="5287" y="2070"/>
                  </a:cubicBezTo>
                  <a:lnTo>
                    <a:pt x="5266" y="2049"/>
                  </a:lnTo>
                  <a:cubicBezTo>
                    <a:pt x="5245" y="2049"/>
                    <a:pt x="5245" y="2029"/>
                    <a:pt x="5245" y="2008"/>
                  </a:cubicBezTo>
                  <a:cubicBezTo>
                    <a:pt x="5225" y="2008"/>
                    <a:pt x="5225" y="1988"/>
                    <a:pt x="5225" y="1967"/>
                  </a:cubicBezTo>
                  <a:cubicBezTo>
                    <a:pt x="5225" y="1967"/>
                    <a:pt x="5225" y="1947"/>
                    <a:pt x="5205" y="1926"/>
                  </a:cubicBezTo>
                  <a:cubicBezTo>
                    <a:pt x="5205" y="1926"/>
                    <a:pt x="5205" y="1926"/>
                    <a:pt x="5184" y="1926"/>
                  </a:cubicBezTo>
                  <a:cubicBezTo>
                    <a:pt x="5184" y="1906"/>
                    <a:pt x="5163" y="1885"/>
                    <a:pt x="5163" y="1885"/>
                  </a:cubicBezTo>
                  <a:cubicBezTo>
                    <a:pt x="5143" y="1865"/>
                    <a:pt x="5143" y="1824"/>
                    <a:pt x="5143" y="1803"/>
                  </a:cubicBezTo>
                  <a:cubicBezTo>
                    <a:pt x="5143" y="1783"/>
                    <a:pt x="5163" y="1762"/>
                    <a:pt x="5163" y="1762"/>
                  </a:cubicBezTo>
                  <a:cubicBezTo>
                    <a:pt x="5163" y="1742"/>
                    <a:pt x="5184" y="1721"/>
                    <a:pt x="5184" y="1721"/>
                  </a:cubicBezTo>
                  <a:cubicBezTo>
                    <a:pt x="5184" y="1721"/>
                    <a:pt x="5205" y="1721"/>
                    <a:pt x="5225" y="1721"/>
                  </a:cubicBezTo>
                  <a:lnTo>
                    <a:pt x="5245" y="1721"/>
                  </a:lnTo>
                  <a:cubicBezTo>
                    <a:pt x="5245" y="1701"/>
                    <a:pt x="5266" y="1701"/>
                    <a:pt x="5266" y="1680"/>
                  </a:cubicBezTo>
                  <a:lnTo>
                    <a:pt x="5266" y="1660"/>
                  </a:lnTo>
                  <a:cubicBezTo>
                    <a:pt x="5266" y="1639"/>
                    <a:pt x="5245" y="1639"/>
                    <a:pt x="5245" y="1619"/>
                  </a:cubicBezTo>
                  <a:lnTo>
                    <a:pt x="5245" y="1598"/>
                  </a:lnTo>
                  <a:lnTo>
                    <a:pt x="5245" y="1578"/>
                  </a:lnTo>
                  <a:cubicBezTo>
                    <a:pt x="5245" y="1557"/>
                    <a:pt x="5245" y="1557"/>
                    <a:pt x="5225" y="1557"/>
                  </a:cubicBezTo>
                  <a:cubicBezTo>
                    <a:pt x="5225" y="1537"/>
                    <a:pt x="5225" y="1537"/>
                    <a:pt x="5225" y="1537"/>
                  </a:cubicBezTo>
                  <a:cubicBezTo>
                    <a:pt x="5225" y="1517"/>
                    <a:pt x="5225" y="1517"/>
                    <a:pt x="5225" y="1496"/>
                  </a:cubicBezTo>
                  <a:cubicBezTo>
                    <a:pt x="5225" y="1496"/>
                    <a:pt x="5225" y="1496"/>
                    <a:pt x="5245" y="1496"/>
                  </a:cubicBezTo>
                  <a:lnTo>
                    <a:pt x="5266" y="1496"/>
                  </a:lnTo>
                  <a:cubicBezTo>
                    <a:pt x="5266" y="1496"/>
                    <a:pt x="5266" y="1517"/>
                    <a:pt x="5287" y="1537"/>
                  </a:cubicBezTo>
                  <a:cubicBezTo>
                    <a:pt x="5287" y="1537"/>
                    <a:pt x="5287" y="1537"/>
                    <a:pt x="5287" y="1557"/>
                  </a:cubicBezTo>
                  <a:cubicBezTo>
                    <a:pt x="5307" y="1557"/>
                    <a:pt x="5307" y="1557"/>
                    <a:pt x="5327" y="1557"/>
                  </a:cubicBezTo>
                  <a:cubicBezTo>
                    <a:pt x="5327" y="1557"/>
                    <a:pt x="5307" y="1578"/>
                    <a:pt x="5327" y="1598"/>
                  </a:cubicBezTo>
                  <a:lnTo>
                    <a:pt x="5327" y="1619"/>
                  </a:lnTo>
                  <a:cubicBezTo>
                    <a:pt x="5348" y="1619"/>
                    <a:pt x="5348" y="1639"/>
                    <a:pt x="5348" y="1660"/>
                  </a:cubicBezTo>
                  <a:lnTo>
                    <a:pt x="5348" y="1680"/>
                  </a:lnTo>
                  <a:cubicBezTo>
                    <a:pt x="5348" y="1701"/>
                    <a:pt x="5327" y="1701"/>
                    <a:pt x="5327" y="1701"/>
                  </a:cubicBezTo>
                  <a:cubicBezTo>
                    <a:pt x="5327" y="1721"/>
                    <a:pt x="5307" y="1721"/>
                    <a:pt x="5307" y="1742"/>
                  </a:cubicBezTo>
                  <a:lnTo>
                    <a:pt x="5327" y="1762"/>
                  </a:lnTo>
                  <a:cubicBezTo>
                    <a:pt x="5327" y="1762"/>
                    <a:pt x="5327" y="1783"/>
                    <a:pt x="5348" y="1783"/>
                  </a:cubicBezTo>
                  <a:lnTo>
                    <a:pt x="5348" y="1803"/>
                  </a:lnTo>
                  <a:lnTo>
                    <a:pt x="5348" y="1824"/>
                  </a:lnTo>
                  <a:cubicBezTo>
                    <a:pt x="5348" y="1844"/>
                    <a:pt x="5348" y="1844"/>
                    <a:pt x="5348" y="1865"/>
                  </a:cubicBezTo>
                  <a:lnTo>
                    <a:pt x="5348" y="1885"/>
                  </a:lnTo>
                  <a:lnTo>
                    <a:pt x="5369" y="1885"/>
                  </a:lnTo>
                  <a:cubicBezTo>
                    <a:pt x="5369" y="1885"/>
                    <a:pt x="5389" y="1885"/>
                    <a:pt x="5409" y="1885"/>
                  </a:cubicBezTo>
                  <a:lnTo>
                    <a:pt x="5430" y="1885"/>
                  </a:lnTo>
                  <a:cubicBezTo>
                    <a:pt x="5451" y="1885"/>
                    <a:pt x="5471" y="1885"/>
                    <a:pt x="5491" y="1885"/>
                  </a:cubicBezTo>
                  <a:cubicBezTo>
                    <a:pt x="5512" y="1885"/>
                    <a:pt x="5512" y="1885"/>
                    <a:pt x="5533" y="1906"/>
                  </a:cubicBezTo>
                  <a:lnTo>
                    <a:pt x="5553" y="1906"/>
                  </a:lnTo>
                  <a:cubicBezTo>
                    <a:pt x="5553" y="1885"/>
                    <a:pt x="5553" y="1885"/>
                    <a:pt x="5573" y="1885"/>
                  </a:cubicBezTo>
                  <a:lnTo>
                    <a:pt x="5594" y="1885"/>
                  </a:lnTo>
                  <a:lnTo>
                    <a:pt x="5615" y="1885"/>
                  </a:lnTo>
                  <a:cubicBezTo>
                    <a:pt x="5635" y="1885"/>
                    <a:pt x="5635" y="1906"/>
                    <a:pt x="5655" y="1906"/>
                  </a:cubicBezTo>
                  <a:cubicBezTo>
                    <a:pt x="5655" y="1926"/>
                    <a:pt x="5676" y="1926"/>
                    <a:pt x="5676" y="1926"/>
                  </a:cubicBezTo>
                  <a:cubicBezTo>
                    <a:pt x="5697" y="1926"/>
                    <a:pt x="5717" y="1926"/>
                    <a:pt x="5717" y="1947"/>
                  </a:cubicBezTo>
                  <a:cubicBezTo>
                    <a:pt x="5717" y="1947"/>
                    <a:pt x="5737" y="1947"/>
                    <a:pt x="5758" y="1947"/>
                  </a:cubicBezTo>
                  <a:cubicBezTo>
                    <a:pt x="5758" y="1947"/>
                    <a:pt x="5758" y="1947"/>
                    <a:pt x="5779" y="1926"/>
                  </a:cubicBezTo>
                  <a:cubicBezTo>
                    <a:pt x="5779" y="1926"/>
                    <a:pt x="5779" y="1926"/>
                    <a:pt x="5779" y="1906"/>
                  </a:cubicBezTo>
                  <a:cubicBezTo>
                    <a:pt x="5758" y="1906"/>
                    <a:pt x="5758" y="1906"/>
                    <a:pt x="5737" y="1906"/>
                  </a:cubicBezTo>
                  <a:cubicBezTo>
                    <a:pt x="5737" y="1906"/>
                    <a:pt x="5717" y="1906"/>
                    <a:pt x="5717" y="1885"/>
                  </a:cubicBezTo>
                  <a:cubicBezTo>
                    <a:pt x="5697" y="1885"/>
                    <a:pt x="5676" y="1885"/>
                    <a:pt x="5676" y="1885"/>
                  </a:cubicBezTo>
                  <a:cubicBezTo>
                    <a:pt x="5655" y="1885"/>
                    <a:pt x="5655" y="1885"/>
                    <a:pt x="5655" y="1885"/>
                  </a:cubicBezTo>
                  <a:cubicBezTo>
                    <a:pt x="5655" y="1865"/>
                    <a:pt x="5635" y="1844"/>
                    <a:pt x="5635" y="1844"/>
                  </a:cubicBezTo>
                  <a:cubicBezTo>
                    <a:pt x="5635" y="1844"/>
                    <a:pt x="5635" y="1824"/>
                    <a:pt x="5615" y="1824"/>
                  </a:cubicBezTo>
                  <a:cubicBezTo>
                    <a:pt x="5615" y="1824"/>
                    <a:pt x="5615" y="1824"/>
                    <a:pt x="5594" y="1844"/>
                  </a:cubicBezTo>
                  <a:lnTo>
                    <a:pt x="5594" y="1844"/>
                  </a:lnTo>
                  <a:cubicBezTo>
                    <a:pt x="5573" y="1844"/>
                    <a:pt x="5553" y="1865"/>
                    <a:pt x="5553" y="1844"/>
                  </a:cubicBezTo>
                  <a:lnTo>
                    <a:pt x="5533" y="1844"/>
                  </a:lnTo>
                  <a:cubicBezTo>
                    <a:pt x="5512" y="1824"/>
                    <a:pt x="5491" y="1803"/>
                    <a:pt x="5471" y="1803"/>
                  </a:cubicBezTo>
                  <a:lnTo>
                    <a:pt x="5451" y="1783"/>
                  </a:lnTo>
                  <a:cubicBezTo>
                    <a:pt x="5451" y="1762"/>
                    <a:pt x="5430" y="1742"/>
                    <a:pt x="5430" y="1742"/>
                  </a:cubicBezTo>
                  <a:cubicBezTo>
                    <a:pt x="5430" y="1742"/>
                    <a:pt x="5409" y="1721"/>
                    <a:pt x="5409" y="1701"/>
                  </a:cubicBezTo>
                  <a:lnTo>
                    <a:pt x="5430" y="1680"/>
                  </a:lnTo>
                  <a:lnTo>
                    <a:pt x="5451" y="1660"/>
                  </a:lnTo>
                  <a:cubicBezTo>
                    <a:pt x="5471" y="1660"/>
                    <a:pt x="5471" y="1660"/>
                    <a:pt x="5491" y="1680"/>
                  </a:cubicBezTo>
                  <a:lnTo>
                    <a:pt x="5512" y="1701"/>
                  </a:lnTo>
                  <a:cubicBezTo>
                    <a:pt x="5533" y="1701"/>
                    <a:pt x="5533" y="1721"/>
                    <a:pt x="5553" y="1721"/>
                  </a:cubicBezTo>
                  <a:cubicBezTo>
                    <a:pt x="5553" y="1742"/>
                    <a:pt x="5573" y="1742"/>
                    <a:pt x="5573" y="1742"/>
                  </a:cubicBezTo>
                  <a:cubicBezTo>
                    <a:pt x="5594" y="1742"/>
                    <a:pt x="5594" y="1742"/>
                    <a:pt x="5615" y="1742"/>
                  </a:cubicBezTo>
                  <a:lnTo>
                    <a:pt x="5615" y="1721"/>
                  </a:lnTo>
                  <a:lnTo>
                    <a:pt x="5594" y="1701"/>
                  </a:lnTo>
                  <a:cubicBezTo>
                    <a:pt x="5594" y="1680"/>
                    <a:pt x="5594" y="1680"/>
                    <a:pt x="5594" y="1680"/>
                  </a:cubicBezTo>
                  <a:cubicBezTo>
                    <a:pt x="5594" y="1660"/>
                    <a:pt x="5594" y="1660"/>
                    <a:pt x="5594" y="1660"/>
                  </a:cubicBezTo>
                  <a:cubicBezTo>
                    <a:pt x="5573" y="1660"/>
                    <a:pt x="5573" y="1660"/>
                    <a:pt x="5553" y="1660"/>
                  </a:cubicBezTo>
                  <a:lnTo>
                    <a:pt x="5533" y="1660"/>
                  </a:lnTo>
                  <a:cubicBezTo>
                    <a:pt x="5533" y="1639"/>
                    <a:pt x="5533" y="1639"/>
                    <a:pt x="5533" y="1639"/>
                  </a:cubicBezTo>
                  <a:cubicBezTo>
                    <a:pt x="5553" y="1639"/>
                    <a:pt x="5553" y="1639"/>
                    <a:pt x="5573" y="1619"/>
                  </a:cubicBezTo>
                  <a:cubicBezTo>
                    <a:pt x="5573" y="1619"/>
                    <a:pt x="5594" y="1619"/>
                    <a:pt x="5594" y="1598"/>
                  </a:cubicBezTo>
                  <a:cubicBezTo>
                    <a:pt x="5594" y="1598"/>
                    <a:pt x="5594" y="1598"/>
                    <a:pt x="5615" y="1598"/>
                  </a:cubicBezTo>
                  <a:cubicBezTo>
                    <a:pt x="5615" y="1578"/>
                    <a:pt x="5615" y="1578"/>
                    <a:pt x="5635" y="1578"/>
                  </a:cubicBezTo>
                  <a:lnTo>
                    <a:pt x="5655" y="1578"/>
                  </a:lnTo>
                  <a:lnTo>
                    <a:pt x="5676" y="1578"/>
                  </a:lnTo>
                  <a:cubicBezTo>
                    <a:pt x="5697" y="1578"/>
                    <a:pt x="5717" y="1578"/>
                    <a:pt x="5717" y="1598"/>
                  </a:cubicBezTo>
                  <a:cubicBezTo>
                    <a:pt x="5717" y="1598"/>
                    <a:pt x="5737" y="1598"/>
                    <a:pt x="5758" y="1598"/>
                  </a:cubicBezTo>
                  <a:cubicBezTo>
                    <a:pt x="5758" y="1619"/>
                    <a:pt x="5779" y="1619"/>
                    <a:pt x="5779" y="1619"/>
                  </a:cubicBezTo>
                  <a:cubicBezTo>
                    <a:pt x="5799" y="1619"/>
                    <a:pt x="5799" y="1639"/>
                    <a:pt x="5819" y="1639"/>
                  </a:cubicBezTo>
                  <a:cubicBezTo>
                    <a:pt x="5819" y="1660"/>
                    <a:pt x="5840" y="1660"/>
                    <a:pt x="5861" y="1660"/>
                  </a:cubicBezTo>
                  <a:lnTo>
                    <a:pt x="5881" y="1660"/>
                  </a:lnTo>
                  <a:cubicBezTo>
                    <a:pt x="5901" y="1680"/>
                    <a:pt x="5901" y="1680"/>
                    <a:pt x="5922" y="1701"/>
                  </a:cubicBezTo>
                  <a:cubicBezTo>
                    <a:pt x="5922" y="1701"/>
                    <a:pt x="5942" y="1721"/>
                    <a:pt x="5963" y="1721"/>
                  </a:cubicBezTo>
                  <a:lnTo>
                    <a:pt x="6004" y="1721"/>
                  </a:lnTo>
                  <a:cubicBezTo>
                    <a:pt x="6024" y="1721"/>
                    <a:pt x="6024" y="1701"/>
                    <a:pt x="6045" y="1701"/>
                  </a:cubicBezTo>
                  <a:cubicBezTo>
                    <a:pt x="6045" y="1701"/>
                    <a:pt x="6065" y="1701"/>
                    <a:pt x="6086" y="1701"/>
                  </a:cubicBezTo>
                  <a:lnTo>
                    <a:pt x="6106" y="1701"/>
                  </a:lnTo>
                  <a:cubicBezTo>
                    <a:pt x="6106" y="1721"/>
                    <a:pt x="6127" y="1721"/>
                    <a:pt x="6127" y="1721"/>
                  </a:cubicBezTo>
                  <a:cubicBezTo>
                    <a:pt x="6127" y="1742"/>
                    <a:pt x="6127" y="1762"/>
                    <a:pt x="6127" y="1762"/>
                  </a:cubicBezTo>
                  <a:lnTo>
                    <a:pt x="6127" y="1783"/>
                  </a:lnTo>
                  <a:cubicBezTo>
                    <a:pt x="6127" y="1803"/>
                    <a:pt x="6127" y="1824"/>
                    <a:pt x="6106" y="1824"/>
                  </a:cubicBezTo>
                  <a:lnTo>
                    <a:pt x="6086" y="1824"/>
                  </a:lnTo>
                  <a:lnTo>
                    <a:pt x="6065" y="1824"/>
                  </a:lnTo>
                  <a:cubicBezTo>
                    <a:pt x="6065" y="1844"/>
                    <a:pt x="6065" y="1844"/>
                    <a:pt x="6086" y="1865"/>
                  </a:cubicBezTo>
                  <a:cubicBezTo>
                    <a:pt x="6086" y="1865"/>
                    <a:pt x="6086" y="1865"/>
                    <a:pt x="6106" y="1885"/>
                  </a:cubicBezTo>
                  <a:lnTo>
                    <a:pt x="6106" y="1926"/>
                  </a:lnTo>
                  <a:cubicBezTo>
                    <a:pt x="6106" y="1947"/>
                    <a:pt x="6127" y="1947"/>
                    <a:pt x="6127" y="1967"/>
                  </a:cubicBezTo>
                  <a:lnTo>
                    <a:pt x="6147" y="1967"/>
                  </a:lnTo>
                  <a:lnTo>
                    <a:pt x="6147" y="1947"/>
                  </a:lnTo>
                  <a:lnTo>
                    <a:pt x="6147" y="1926"/>
                  </a:lnTo>
                  <a:lnTo>
                    <a:pt x="6168" y="1926"/>
                  </a:lnTo>
                  <a:cubicBezTo>
                    <a:pt x="6168" y="1926"/>
                    <a:pt x="6188" y="1926"/>
                    <a:pt x="6188" y="1947"/>
                  </a:cubicBezTo>
                  <a:cubicBezTo>
                    <a:pt x="6188" y="1947"/>
                    <a:pt x="6209" y="1947"/>
                    <a:pt x="6209" y="1967"/>
                  </a:cubicBezTo>
                  <a:cubicBezTo>
                    <a:pt x="6229" y="1967"/>
                    <a:pt x="6250" y="1967"/>
                    <a:pt x="6250" y="1967"/>
                  </a:cubicBezTo>
                  <a:cubicBezTo>
                    <a:pt x="6250" y="1988"/>
                    <a:pt x="6250" y="2008"/>
                    <a:pt x="6270" y="2008"/>
                  </a:cubicBezTo>
                  <a:cubicBezTo>
                    <a:pt x="6270" y="2008"/>
                    <a:pt x="6270" y="2008"/>
                    <a:pt x="6270" y="2029"/>
                  </a:cubicBezTo>
                  <a:cubicBezTo>
                    <a:pt x="6291" y="2029"/>
                    <a:pt x="6291" y="2049"/>
                    <a:pt x="6270" y="2049"/>
                  </a:cubicBezTo>
                  <a:cubicBezTo>
                    <a:pt x="6270" y="2049"/>
                    <a:pt x="6270" y="2049"/>
                    <a:pt x="6250" y="2049"/>
                  </a:cubicBezTo>
                  <a:lnTo>
                    <a:pt x="6250" y="2049"/>
                  </a:lnTo>
                  <a:cubicBezTo>
                    <a:pt x="6229" y="2049"/>
                    <a:pt x="6229" y="2070"/>
                    <a:pt x="6229" y="2090"/>
                  </a:cubicBezTo>
                  <a:cubicBezTo>
                    <a:pt x="6229" y="2090"/>
                    <a:pt x="6229" y="2111"/>
                    <a:pt x="6250" y="2131"/>
                  </a:cubicBezTo>
                  <a:lnTo>
                    <a:pt x="6250" y="2131"/>
                  </a:lnTo>
                  <a:cubicBezTo>
                    <a:pt x="6270" y="2131"/>
                    <a:pt x="6291" y="2131"/>
                    <a:pt x="6291" y="2131"/>
                  </a:cubicBezTo>
                  <a:cubicBezTo>
                    <a:pt x="6291" y="2131"/>
                    <a:pt x="6311" y="2131"/>
                    <a:pt x="6311" y="2152"/>
                  </a:cubicBezTo>
                  <a:cubicBezTo>
                    <a:pt x="6311" y="2152"/>
                    <a:pt x="6332" y="2152"/>
                    <a:pt x="6332" y="2172"/>
                  </a:cubicBezTo>
                  <a:lnTo>
                    <a:pt x="6352" y="2193"/>
                  </a:lnTo>
                  <a:cubicBezTo>
                    <a:pt x="6352" y="2193"/>
                    <a:pt x="6373" y="2193"/>
                    <a:pt x="6393" y="2193"/>
                  </a:cubicBezTo>
                  <a:cubicBezTo>
                    <a:pt x="6393" y="2213"/>
                    <a:pt x="6414" y="2213"/>
                    <a:pt x="6414" y="2213"/>
                  </a:cubicBezTo>
                  <a:cubicBezTo>
                    <a:pt x="6414" y="2213"/>
                    <a:pt x="6414" y="2213"/>
                    <a:pt x="6434" y="2234"/>
                  </a:cubicBezTo>
                  <a:cubicBezTo>
                    <a:pt x="6434" y="2234"/>
                    <a:pt x="6434" y="2234"/>
                    <a:pt x="6455" y="2254"/>
                  </a:cubicBezTo>
                  <a:cubicBezTo>
                    <a:pt x="6455" y="2254"/>
                    <a:pt x="6475" y="2254"/>
                    <a:pt x="6475" y="2234"/>
                  </a:cubicBezTo>
                  <a:cubicBezTo>
                    <a:pt x="6475" y="2234"/>
                    <a:pt x="6475" y="2234"/>
                    <a:pt x="6475" y="2213"/>
                  </a:cubicBezTo>
                  <a:cubicBezTo>
                    <a:pt x="6475" y="2213"/>
                    <a:pt x="6455" y="2213"/>
                    <a:pt x="6455" y="2193"/>
                  </a:cubicBezTo>
                  <a:cubicBezTo>
                    <a:pt x="6455" y="2193"/>
                    <a:pt x="6434" y="2193"/>
                    <a:pt x="6414" y="2193"/>
                  </a:cubicBezTo>
                  <a:cubicBezTo>
                    <a:pt x="6414" y="2172"/>
                    <a:pt x="6393" y="2172"/>
                    <a:pt x="6393" y="2172"/>
                  </a:cubicBezTo>
                  <a:cubicBezTo>
                    <a:pt x="6393" y="2172"/>
                    <a:pt x="6373" y="2172"/>
                    <a:pt x="6373" y="2152"/>
                  </a:cubicBezTo>
                  <a:lnTo>
                    <a:pt x="6373" y="2152"/>
                  </a:lnTo>
                  <a:cubicBezTo>
                    <a:pt x="6373" y="2131"/>
                    <a:pt x="6352" y="2131"/>
                    <a:pt x="6332" y="2131"/>
                  </a:cubicBezTo>
                  <a:cubicBezTo>
                    <a:pt x="6332" y="2111"/>
                    <a:pt x="6311" y="2111"/>
                    <a:pt x="6311" y="2111"/>
                  </a:cubicBezTo>
                  <a:cubicBezTo>
                    <a:pt x="6311" y="2111"/>
                    <a:pt x="6291" y="2111"/>
                    <a:pt x="6291" y="2090"/>
                  </a:cubicBezTo>
                  <a:lnTo>
                    <a:pt x="6291" y="2070"/>
                  </a:lnTo>
                  <a:lnTo>
                    <a:pt x="6311" y="2070"/>
                  </a:lnTo>
                  <a:cubicBezTo>
                    <a:pt x="6332" y="2070"/>
                    <a:pt x="6332" y="2049"/>
                    <a:pt x="6332" y="2049"/>
                  </a:cubicBezTo>
                  <a:cubicBezTo>
                    <a:pt x="6332" y="2029"/>
                    <a:pt x="6332" y="2029"/>
                    <a:pt x="6311" y="2008"/>
                  </a:cubicBezTo>
                  <a:lnTo>
                    <a:pt x="6291" y="1988"/>
                  </a:lnTo>
                  <a:cubicBezTo>
                    <a:pt x="6291" y="1988"/>
                    <a:pt x="6291" y="1967"/>
                    <a:pt x="6270" y="1967"/>
                  </a:cubicBezTo>
                  <a:cubicBezTo>
                    <a:pt x="6270" y="1947"/>
                    <a:pt x="6270" y="1926"/>
                    <a:pt x="6270" y="1926"/>
                  </a:cubicBezTo>
                  <a:cubicBezTo>
                    <a:pt x="6250" y="1906"/>
                    <a:pt x="6229" y="1885"/>
                    <a:pt x="6209" y="1885"/>
                  </a:cubicBezTo>
                  <a:cubicBezTo>
                    <a:pt x="6209" y="1865"/>
                    <a:pt x="6188" y="1865"/>
                    <a:pt x="6188" y="1865"/>
                  </a:cubicBezTo>
                  <a:lnTo>
                    <a:pt x="6188" y="1844"/>
                  </a:lnTo>
                  <a:cubicBezTo>
                    <a:pt x="6188" y="1824"/>
                    <a:pt x="6188" y="1803"/>
                    <a:pt x="6188" y="1803"/>
                  </a:cubicBezTo>
                  <a:cubicBezTo>
                    <a:pt x="6188" y="1803"/>
                    <a:pt x="6168" y="1783"/>
                    <a:pt x="6168" y="1762"/>
                  </a:cubicBezTo>
                  <a:lnTo>
                    <a:pt x="6188" y="1742"/>
                  </a:lnTo>
                  <a:lnTo>
                    <a:pt x="6188" y="1721"/>
                  </a:lnTo>
                  <a:lnTo>
                    <a:pt x="6168" y="1701"/>
                  </a:lnTo>
                  <a:cubicBezTo>
                    <a:pt x="6168" y="1680"/>
                    <a:pt x="6147" y="1680"/>
                    <a:pt x="6147" y="1660"/>
                  </a:cubicBezTo>
                  <a:cubicBezTo>
                    <a:pt x="6127" y="1660"/>
                    <a:pt x="6106" y="1660"/>
                    <a:pt x="6106" y="1660"/>
                  </a:cubicBezTo>
                  <a:cubicBezTo>
                    <a:pt x="6106" y="1660"/>
                    <a:pt x="6086" y="1660"/>
                    <a:pt x="6065" y="1660"/>
                  </a:cubicBezTo>
                  <a:cubicBezTo>
                    <a:pt x="6065" y="1660"/>
                    <a:pt x="6045" y="1660"/>
                    <a:pt x="6024" y="1639"/>
                  </a:cubicBezTo>
                  <a:lnTo>
                    <a:pt x="6004" y="1639"/>
                  </a:lnTo>
                  <a:cubicBezTo>
                    <a:pt x="5983" y="1619"/>
                    <a:pt x="5983" y="1619"/>
                    <a:pt x="5963" y="1598"/>
                  </a:cubicBezTo>
                  <a:cubicBezTo>
                    <a:pt x="5963" y="1598"/>
                    <a:pt x="5963" y="1578"/>
                    <a:pt x="5942" y="1578"/>
                  </a:cubicBezTo>
                  <a:cubicBezTo>
                    <a:pt x="5942" y="1557"/>
                    <a:pt x="5942" y="1557"/>
                    <a:pt x="5922" y="1557"/>
                  </a:cubicBezTo>
                  <a:lnTo>
                    <a:pt x="5881" y="1557"/>
                  </a:lnTo>
                  <a:cubicBezTo>
                    <a:pt x="5861" y="1557"/>
                    <a:pt x="5861" y="1557"/>
                    <a:pt x="5840" y="1557"/>
                  </a:cubicBezTo>
                  <a:lnTo>
                    <a:pt x="5819" y="1537"/>
                  </a:lnTo>
                  <a:cubicBezTo>
                    <a:pt x="5819" y="1517"/>
                    <a:pt x="5799" y="1496"/>
                    <a:pt x="5799" y="1496"/>
                  </a:cubicBezTo>
                  <a:cubicBezTo>
                    <a:pt x="5799" y="1496"/>
                    <a:pt x="5799" y="1475"/>
                    <a:pt x="5799" y="1455"/>
                  </a:cubicBezTo>
                  <a:lnTo>
                    <a:pt x="5779" y="1435"/>
                  </a:lnTo>
                  <a:cubicBezTo>
                    <a:pt x="5758" y="1414"/>
                    <a:pt x="5758" y="1393"/>
                    <a:pt x="5737" y="1373"/>
                  </a:cubicBezTo>
                  <a:cubicBezTo>
                    <a:pt x="5737" y="1373"/>
                    <a:pt x="5737" y="1353"/>
                    <a:pt x="5737" y="1332"/>
                  </a:cubicBezTo>
                  <a:cubicBezTo>
                    <a:pt x="5737" y="1332"/>
                    <a:pt x="5737" y="1311"/>
                    <a:pt x="5737" y="1291"/>
                  </a:cubicBezTo>
                  <a:cubicBezTo>
                    <a:pt x="5737" y="1291"/>
                    <a:pt x="5737" y="1271"/>
                    <a:pt x="5737" y="1250"/>
                  </a:cubicBezTo>
                  <a:cubicBezTo>
                    <a:pt x="5758" y="1250"/>
                    <a:pt x="5758" y="1250"/>
                    <a:pt x="5779" y="1229"/>
                  </a:cubicBezTo>
                  <a:lnTo>
                    <a:pt x="5799" y="1229"/>
                  </a:lnTo>
                  <a:cubicBezTo>
                    <a:pt x="5819" y="1229"/>
                    <a:pt x="5840" y="1229"/>
                    <a:pt x="5861" y="1229"/>
                  </a:cubicBezTo>
                  <a:cubicBezTo>
                    <a:pt x="5861" y="1229"/>
                    <a:pt x="5881" y="1250"/>
                    <a:pt x="5901" y="1250"/>
                  </a:cubicBezTo>
                  <a:cubicBezTo>
                    <a:pt x="5922" y="1250"/>
                    <a:pt x="5963" y="1250"/>
                    <a:pt x="5963" y="1229"/>
                  </a:cubicBezTo>
                  <a:cubicBezTo>
                    <a:pt x="5983" y="1229"/>
                    <a:pt x="6024" y="1209"/>
                    <a:pt x="6045" y="1209"/>
                  </a:cubicBezTo>
                  <a:cubicBezTo>
                    <a:pt x="6045" y="1209"/>
                    <a:pt x="6065" y="1209"/>
                    <a:pt x="6086" y="1189"/>
                  </a:cubicBezTo>
                  <a:lnTo>
                    <a:pt x="6106" y="1189"/>
                  </a:lnTo>
                  <a:cubicBezTo>
                    <a:pt x="6127" y="1189"/>
                    <a:pt x="6147" y="1209"/>
                    <a:pt x="6147" y="1209"/>
                  </a:cubicBezTo>
                  <a:cubicBezTo>
                    <a:pt x="6168" y="1209"/>
                    <a:pt x="6168" y="1189"/>
                    <a:pt x="6188" y="1189"/>
                  </a:cubicBezTo>
                  <a:cubicBezTo>
                    <a:pt x="6188" y="1189"/>
                    <a:pt x="6209" y="1168"/>
                    <a:pt x="6229" y="1168"/>
                  </a:cubicBezTo>
                  <a:cubicBezTo>
                    <a:pt x="6229" y="1168"/>
                    <a:pt x="6250" y="1168"/>
                    <a:pt x="6270" y="1168"/>
                  </a:cubicBezTo>
                  <a:cubicBezTo>
                    <a:pt x="6291" y="1168"/>
                    <a:pt x="6311" y="1189"/>
                    <a:pt x="6332" y="1168"/>
                  </a:cubicBezTo>
                  <a:lnTo>
                    <a:pt x="6352" y="1168"/>
                  </a:lnTo>
                  <a:lnTo>
                    <a:pt x="6352" y="1147"/>
                  </a:lnTo>
                  <a:cubicBezTo>
                    <a:pt x="6352" y="1127"/>
                    <a:pt x="6332" y="1127"/>
                    <a:pt x="6332" y="1127"/>
                  </a:cubicBezTo>
                  <a:lnTo>
                    <a:pt x="6311" y="1127"/>
                  </a:lnTo>
                  <a:cubicBezTo>
                    <a:pt x="6311" y="1127"/>
                    <a:pt x="6311" y="1107"/>
                    <a:pt x="6291" y="1107"/>
                  </a:cubicBezTo>
                  <a:lnTo>
                    <a:pt x="6270" y="1086"/>
                  </a:lnTo>
                  <a:lnTo>
                    <a:pt x="6270" y="1065"/>
                  </a:lnTo>
                  <a:cubicBezTo>
                    <a:pt x="6270" y="1065"/>
                    <a:pt x="6250" y="1065"/>
                    <a:pt x="6250" y="1045"/>
                  </a:cubicBezTo>
                  <a:cubicBezTo>
                    <a:pt x="6229" y="1045"/>
                    <a:pt x="6229" y="1065"/>
                    <a:pt x="6209" y="1045"/>
                  </a:cubicBezTo>
                  <a:cubicBezTo>
                    <a:pt x="6209" y="1045"/>
                    <a:pt x="6209" y="1045"/>
                    <a:pt x="6188" y="1045"/>
                  </a:cubicBezTo>
                  <a:cubicBezTo>
                    <a:pt x="6188" y="1025"/>
                    <a:pt x="6188" y="1025"/>
                    <a:pt x="6188" y="1004"/>
                  </a:cubicBezTo>
                  <a:lnTo>
                    <a:pt x="6188" y="1004"/>
                  </a:lnTo>
                  <a:cubicBezTo>
                    <a:pt x="6209" y="1004"/>
                    <a:pt x="6209" y="1025"/>
                    <a:pt x="6229" y="1025"/>
                  </a:cubicBezTo>
                  <a:lnTo>
                    <a:pt x="6229" y="1025"/>
                  </a:lnTo>
                  <a:cubicBezTo>
                    <a:pt x="6250" y="1025"/>
                    <a:pt x="6270" y="1025"/>
                    <a:pt x="6270" y="1025"/>
                  </a:cubicBezTo>
                  <a:lnTo>
                    <a:pt x="6270" y="1004"/>
                  </a:lnTo>
                  <a:cubicBezTo>
                    <a:pt x="6270" y="983"/>
                    <a:pt x="6250" y="1004"/>
                    <a:pt x="6229" y="1004"/>
                  </a:cubicBezTo>
                  <a:lnTo>
                    <a:pt x="6209" y="983"/>
                  </a:lnTo>
                  <a:cubicBezTo>
                    <a:pt x="6188" y="983"/>
                    <a:pt x="6188" y="963"/>
                    <a:pt x="6188" y="963"/>
                  </a:cubicBezTo>
                  <a:lnTo>
                    <a:pt x="6168" y="963"/>
                  </a:lnTo>
                  <a:lnTo>
                    <a:pt x="6147" y="963"/>
                  </a:lnTo>
                  <a:cubicBezTo>
                    <a:pt x="6127" y="943"/>
                    <a:pt x="6127" y="943"/>
                    <a:pt x="6127" y="922"/>
                  </a:cubicBezTo>
                  <a:cubicBezTo>
                    <a:pt x="6127" y="922"/>
                    <a:pt x="6127" y="901"/>
                    <a:pt x="6147" y="901"/>
                  </a:cubicBezTo>
                  <a:cubicBezTo>
                    <a:pt x="6147" y="901"/>
                    <a:pt x="6147" y="901"/>
                    <a:pt x="6168" y="901"/>
                  </a:cubicBezTo>
                  <a:cubicBezTo>
                    <a:pt x="6168" y="901"/>
                    <a:pt x="6168" y="922"/>
                    <a:pt x="6188" y="922"/>
                  </a:cubicBezTo>
                  <a:lnTo>
                    <a:pt x="6188" y="943"/>
                  </a:lnTo>
                  <a:cubicBezTo>
                    <a:pt x="6209" y="943"/>
                    <a:pt x="6209" y="943"/>
                    <a:pt x="6209" y="943"/>
                  </a:cubicBezTo>
                  <a:cubicBezTo>
                    <a:pt x="6229" y="943"/>
                    <a:pt x="6229" y="922"/>
                    <a:pt x="6229" y="922"/>
                  </a:cubicBezTo>
                  <a:lnTo>
                    <a:pt x="6250" y="922"/>
                  </a:lnTo>
                  <a:cubicBezTo>
                    <a:pt x="6250" y="901"/>
                    <a:pt x="6250" y="901"/>
                    <a:pt x="6250" y="881"/>
                  </a:cubicBezTo>
                  <a:cubicBezTo>
                    <a:pt x="6250" y="881"/>
                    <a:pt x="6250" y="881"/>
                    <a:pt x="6250" y="861"/>
                  </a:cubicBezTo>
                  <a:lnTo>
                    <a:pt x="6270" y="861"/>
                  </a:lnTo>
                  <a:lnTo>
                    <a:pt x="6270" y="841"/>
                  </a:lnTo>
                  <a:lnTo>
                    <a:pt x="6250" y="841"/>
                  </a:lnTo>
                  <a:lnTo>
                    <a:pt x="6229" y="841"/>
                  </a:lnTo>
                  <a:cubicBezTo>
                    <a:pt x="6229" y="841"/>
                    <a:pt x="6209" y="841"/>
                    <a:pt x="6209" y="820"/>
                  </a:cubicBezTo>
                  <a:lnTo>
                    <a:pt x="6209" y="820"/>
                  </a:lnTo>
                  <a:cubicBezTo>
                    <a:pt x="6229" y="820"/>
                    <a:pt x="6229" y="820"/>
                    <a:pt x="6250" y="820"/>
                  </a:cubicBezTo>
                  <a:lnTo>
                    <a:pt x="6270" y="799"/>
                  </a:lnTo>
                  <a:lnTo>
                    <a:pt x="6291" y="820"/>
                  </a:lnTo>
                  <a:lnTo>
                    <a:pt x="6291" y="799"/>
                  </a:lnTo>
                  <a:cubicBezTo>
                    <a:pt x="6311" y="799"/>
                    <a:pt x="6311" y="779"/>
                    <a:pt x="6311" y="779"/>
                  </a:cubicBezTo>
                  <a:cubicBezTo>
                    <a:pt x="6332" y="759"/>
                    <a:pt x="6332" y="738"/>
                    <a:pt x="6332" y="717"/>
                  </a:cubicBezTo>
                  <a:cubicBezTo>
                    <a:pt x="6332" y="717"/>
                    <a:pt x="6352" y="717"/>
                    <a:pt x="6373" y="717"/>
                  </a:cubicBezTo>
                  <a:cubicBezTo>
                    <a:pt x="6373" y="697"/>
                    <a:pt x="6393" y="697"/>
                    <a:pt x="6393" y="697"/>
                  </a:cubicBezTo>
                  <a:cubicBezTo>
                    <a:pt x="6414" y="697"/>
                    <a:pt x="6414" y="697"/>
                    <a:pt x="6434" y="697"/>
                  </a:cubicBezTo>
                  <a:cubicBezTo>
                    <a:pt x="6434" y="677"/>
                    <a:pt x="6455" y="677"/>
                    <a:pt x="6455" y="656"/>
                  </a:cubicBezTo>
                  <a:lnTo>
                    <a:pt x="6475" y="656"/>
                  </a:lnTo>
                  <a:cubicBezTo>
                    <a:pt x="6496" y="656"/>
                    <a:pt x="6516" y="635"/>
                    <a:pt x="6537" y="635"/>
                  </a:cubicBezTo>
                  <a:lnTo>
                    <a:pt x="6557" y="615"/>
                  </a:lnTo>
                  <a:cubicBezTo>
                    <a:pt x="6578" y="615"/>
                    <a:pt x="6598" y="615"/>
                    <a:pt x="6598" y="615"/>
                  </a:cubicBezTo>
                  <a:cubicBezTo>
                    <a:pt x="6619" y="615"/>
                    <a:pt x="6639" y="635"/>
                    <a:pt x="6639" y="635"/>
                  </a:cubicBezTo>
                  <a:cubicBezTo>
                    <a:pt x="6660" y="635"/>
                    <a:pt x="6660" y="615"/>
                    <a:pt x="6680" y="615"/>
                  </a:cubicBezTo>
                  <a:cubicBezTo>
                    <a:pt x="6700" y="615"/>
                    <a:pt x="6742" y="615"/>
                    <a:pt x="6742" y="595"/>
                  </a:cubicBezTo>
                  <a:lnTo>
                    <a:pt x="6762" y="595"/>
                  </a:lnTo>
                  <a:cubicBezTo>
                    <a:pt x="6762" y="574"/>
                    <a:pt x="6762" y="574"/>
                    <a:pt x="6762" y="574"/>
                  </a:cubicBezTo>
                  <a:cubicBezTo>
                    <a:pt x="6762" y="553"/>
                    <a:pt x="6742" y="574"/>
                    <a:pt x="6742" y="574"/>
                  </a:cubicBezTo>
                  <a:cubicBezTo>
                    <a:pt x="6721" y="574"/>
                    <a:pt x="6721" y="574"/>
                    <a:pt x="6700" y="574"/>
                  </a:cubicBezTo>
                  <a:lnTo>
                    <a:pt x="6680" y="574"/>
                  </a:lnTo>
                  <a:cubicBezTo>
                    <a:pt x="6680" y="574"/>
                    <a:pt x="6660" y="574"/>
                    <a:pt x="6660" y="553"/>
                  </a:cubicBezTo>
                  <a:lnTo>
                    <a:pt x="6660" y="533"/>
                  </a:lnTo>
                  <a:lnTo>
                    <a:pt x="6660" y="533"/>
                  </a:lnTo>
                  <a:cubicBezTo>
                    <a:pt x="6680" y="513"/>
                    <a:pt x="6660" y="513"/>
                    <a:pt x="6660" y="513"/>
                  </a:cubicBezTo>
                  <a:cubicBezTo>
                    <a:pt x="6660" y="492"/>
                    <a:pt x="6680" y="492"/>
                    <a:pt x="6680" y="492"/>
                  </a:cubicBezTo>
                  <a:lnTo>
                    <a:pt x="6700" y="492"/>
                  </a:lnTo>
                  <a:cubicBezTo>
                    <a:pt x="6700" y="513"/>
                    <a:pt x="6700" y="513"/>
                    <a:pt x="6721" y="513"/>
                  </a:cubicBezTo>
                  <a:cubicBezTo>
                    <a:pt x="6721" y="533"/>
                    <a:pt x="6742" y="533"/>
                    <a:pt x="6742" y="513"/>
                  </a:cubicBezTo>
                  <a:cubicBezTo>
                    <a:pt x="6742" y="513"/>
                    <a:pt x="6742" y="513"/>
                    <a:pt x="6762" y="513"/>
                  </a:cubicBezTo>
                  <a:cubicBezTo>
                    <a:pt x="6762" y="492"/>
                    <a:pt x="6782" y="513"/>
                    <a:pt x="6803" y="492"/>
                  </a:cubicBezTo>
                  <a:lnTo>
                    <a:pt x="6824" y="492"/>
                  </a:lnTo>
                  <a:cubicBezTo>
                    <a:pt x="6824" y="492"/>
                    <a:pt x="6844" y="471"/>
                    <a:pt x="6844" y="492"/>
                  </a:cubicBezTo>
                  <a:cubicBezTo>
                    <a:pt x="6864" y="492"/>
                    <a:pt x="6885" y="513"/>
                    <a:pt x="6885" y="513"/>
                  </a:cubicBezTo>
                  <a:cubicBezTo>
                    <a:pt x="6906" y="513"/>
                    <a:pt x="6906" y="513"/>
                    <a:pt x="6926" y="513"/>
                  </a:cubicBezTo>
                  <a:cubicBezTo>
                    <a:pt x="6926" y="533"/>
                    <a:pt x="6946" y="513"/>
                    <a:pt x="6946" y="533"/>
                  </a:cubicBezTo>
                  <a:lnTo>
                    <a:pt x="6967" y="533"/>
                  </a:lnTo>
                  <a:lnTo>
                    <a:pt x="6988" y="553"/>
                  </a:lnTo>
                  <a:cubicBezTo>
                    <a:pt x="6988" y="574"/>
                    <a:pt x="7028" y="553"/>
                    <a:pt x="7028" y="553"/>
                  </a:cubicBezTo>
                  <a:cubicBezTo>
                    <a:pt x="7028" y="553"/>
                    <a:pt x="7028" y="574"/>
                    <a:pt x="7049" y="574"/>
                  </a:cubicBezTo>
                  <a:cubicBezTo>
                    <a:pt x="7049" y="574"/>
                    <a:pt x="7049" y="553"/>
                    <a:pt x="7070" y="553"/>
                  </a:cubicBezTo>
                  <a:cubicBezTo>
                    <a:pt x="7070" y="533"/>
                    <a:pt x="7070" y="533"/>
                    <a:pt x="7070" y="533"/>
                  </a:cubicBezTo>
                  <a:cubicBezTo>
                    <a:pt x="7090" y="533"/>
                    <a:pt x="7090" y="533"/>
                    <a:pt x="7090" y="533"/>
                  </a:cubicBezTo>
                  <a:lnTo>
                    <a:pt x="7110" y="533"/>
                  </a:lnTo>
                  <a:cubicBezTo>
                    <a:pt x="7110" y="553"/>
                    <a:pt x="7131" y="553"/>
                    <a:pt x="7131" y="533"/>
                  </a:cubicBezTo>
                  <a:lnTo>
                    <a:pt x="7131" y="533"/>
                  </a:lnTo>
                  <a:cubicBezTo>
                    <a:pt x="7131" y="513"/>
                    <a:pt x="7131" y="513"/>
                    <a:pt x="7131" y="513"/>
                  </a:cubicBezTo>
                  <a:cubicBezTo>
                    <a:pt x="7131" y="492"/>
                    <a:pt x="7152" y="492"/>
                    <a:pt x="7152" y="492"/>
                  </a:cubicBezTo>
                  <a:lnTo>
                    <a:pt x="7172" y="492"/>
                  </a:lnTo>
                  <a:cubicBezTo>
                    <a:pt x="7192" y="492"/>
                    <a:pt x="7213" y="471"/>
                    <a:pt x="7213" y="471"/>
                  </a:cubicBezTo>
                  <a:cubicBezTo>
                    <a:pt x="7234" y="471"/>
                    <a:pt x="7234" y="451"/>
                    <a:pt x="7234" y="451"/>
                  </a:cubicBezTo>
                  <a:cubicBezTo>
                    <a:pt x="7254" y="451"/>
                    <a:pt x="7254" y="451"/>
                    <a:pt x="7254" y="451"/>
                  </a:cubicBezTo>
                  <a:cubicBezTo>
                    <a:pt x="7274" y="451"/>
                    <a:pt x="7274" y="471"/>
                    <a:pt x="7274" y="471"/>
                  </a:cubicBezTo>
                  <a:lnTo>
                    <a:pt x="7295" y="492"/>
                  </a:lnTo>
                  <a:lnTo>
                    <a:pt x="7295" y="513"/>
                  </a:lnTo>
                  <a:cubicBezTo>
                    <a:pt x="7316" y="513"/>
                    <a:pt x="7316" y="492"/>
                    <a:pt x="7316" y="471"/>
                  </a:cubicBezTo>
                  <a:lnTo>
                    <a:pt x="7295" y="451"/>
                  </a:lnTo>
                  <a:cubicBezTo>
                    <a:pt x="7295" y="451"/>
                    <a:pt x="7295" y="431"/>
                    <a:pt x="7274" y="431"/>
                  </a:cubicBezTo>
                  <a:cubicBezTo>
                    <a:pt x="7274" y="431"/>
                    <a:pt x="7254" y="431"/>
                    <a:pt x="7234" y="410"/>
                  </a:cubicBezTo>
                  <a:lnTo>
                    <a:pt x="7213" y="410"/>
                  </a:lnTo>
                  <a:lnTo>
                    <a:pt x="7192" y="410"/>
                  </a:lnTo>
                  <a:cubicBezTo>
                    <a:pt x="7192" y="389"/>
                    <a:pt x="7192" y="389"/>
                    <a:pt x="7192" y="369"/>
                  </a:cubicBezTo>
                  <a:lnTo>
                    <a:pt x="7213" y="389"/>
                  </a:lnTo>
                  <a:cubicBezTo>
                    <a:pt x="7234" y="389"/>
                    <a:pt x="7234" y="389"/>
                    <a:pt x="7234" y="389"/>
                  </a:cubicBezTo>
                  <a:cubicBezTo>
                    <a:pt x="7254" y="389"/>
                    <a:pt x="7254" y="389"/>
                    <a:pt x="7274" y="389"/>
                  </a:cubicBezTo>
                  <a:cubicBezTo>
                    <a:pt x="7274" y="389"/>
                    <a:pt x="7295" y="389"/>
                    <a:pt x="7316" y="389"/>
                  </a:cubicBezTo>
                  <a:cubicBezTo>
                    <a:pt x="7316" y="389"/>
                    <a:pt x="7316" y="389"/>
                    <a:pt x="7336" y="369"/>
                  </a:cubicBezTo>
                  <a:cubicBezTo>
                    <a:pt x="7336" y="369"/>
                    <a:pt x="7356" y="369"/>
                    <a:pt x="7356" y="389"/>
                  </a:cubicBezTo>
                  <a:cubicBezTo>
                    <a:pt x="7377" y="389"/>
                    <a:pt x="7397" y="389"/>
                    <a:pt x="7397" y="389"/>
                  </a:cubicBezTo>
                  <a:cubicBezTo>
                    <a:pt x="7418" y="389"/>
                    <a:pt x="7438" y="389"/>
                    <a:pt x="7458" y="389"/>
                  </a:cubicBezTo>
                  <a:cubicBezTo>
                    <a:pt x="7479" y="389"/>
                    <a:pt x="7500" y="389"/>
                    <a:pt x="7500" y="389"/>
                  </a:cubicBezTo>
                  <a:lnTo>
                    <a:pt x="7520" y="369"/>
                  </a:lnTo>
                  <a:lnTo>
                    <a:pt x="7500" y="369"/>
                  </a:lnTo>
                  <a:cubicBezTo>
                    <a:pt x="7479" y="369"/>
                    <a:pt x="7479" y="369"/>
                    <a:pt x="7479" y="369"/>
                  </a:cubicBezTo>
                  <a:cubicBezTo>
                    <a:pt x="7458" y="369"/>
                    <a:pt x="7458" y="369"/>
                    <a:pt x="7438" y="369"/>
                  </a:cubicBezTo>
                  <a:lnTo>
                    <a:pt x="7438" y="349"/>
                  </a:lnTo>
                  <a:cubicBezTo>
                    <a:pt x="7418" y="349"/>
                    <a:pt x="7418" y="349"/>
                    <a:pt x="7418" y="349"/>
                  </a:cubicBezTo>
                  <a:cubicBezTo>
                    <a:pt x="7397" y="349"/>
                    <a:pt x="7377" y="349"/>
                    <a:pt x="7377" y="349"/>
                  </a:cubicBezTo>
                  <a:lnTo>
                    <a:pt x="7356" y="349"/>
                  </a:lnTo>
                  <a:lnTo>
                    <a:pt x="7336" y="349"/>
                  </a:lnTo>
                  <a:cubicBezTo>
                    <a:pt x="7336" y="328"/>
                    <a:pt x="7336" y="328"/>
                    <a:pt x="7336" y="328"/>
                  </a:cubicBezTo>
                  <a:lnTo>
                    <a:pt x="7336" y="307"/>
                  </a:lnTo>
                  <a:lnTo>
                    <a:pt x="7316" y="307"/>
                  </a:lnTo>
                  <a:lnTo>
                    <a:pt x="7295" y="287"/>
                  </a:lnTo>
                  <a:cubicBezTo>
                    <a:pt x="7295" y="267"/>
                    <a:pt x="7295" y="246"/>
                    <a:pt x="7295" y="246"/>
                  </a:cubicBezTo>
                  <a:cubicBezTo>
                    <a:pt x="7295" y="225"/>
                    <a:pt x="7295" y="205"/>
                    <a:pt x="7295" y="185"/>
                  </a:cubicBezTo>
                  <a:cubicBezTo>
                    <a:pt x="7295" y="185"/>
                    <a:pt x="7295" y="164"/>
                    <a:pt x="7316" y="164"/>
                  </a:cubicBezTo>
                  <a:cubicBezTo>
                    <a:pt x="7316" y="144"/>
                    <a:pt x="7316" y="144"/>
                    <a:pt x="7336" y="123"/>
                  </a:cubicBezTo>
                  <a:lnTo>
                    <a:pt x="7356" y="103"/>
                  </a:lnTo>
                  <a:cubicBezTo>
                    <a:pt x="7356" y="103"/>
                    <a:pt x="7377" y="82"/>
                    <a:pt x="7397" y="82"/>
                  </a:cubicBezTo>
                  <a:cubicBezTo>
                    <a:pt x="7397" y="82"/>
                    <a:pt x="7418" y="41"/>
                    <a:pt x="7438" y="41"/>
                  </a:cubicBezTo>
                  <a:lnTo>
                    <a:pt x="7458" y="0"/>
                  </a:lnTo>
                  <a:cubicBezTo>
                    <a:pt x="7479" y="0"/>
                    <a:pt x="7500" y="0"/>
                    <a:pt x="7520" y="0"/>
                  </a:cubicBezTo>
                  <a:cubicBezTo>
                    <a:pt x="7520" y="0"/>
                    <a:pt x="7540" y="0"/>
                    <a:pt x="7540" y="21"/>
                  </a:cubicBezTo>
                  <a:cubicBezTo>
                    <a:pt x="7561" y="21"/>
                    <a:pt x="7561" y="21"/>
                    <a:pt x="7582" y="21"/>
                  </a:cubicBezTo>
                  <a:lnTo>
                    <a:pt x="7602" y="41"/>
                  </a:lnTo>
                  <a:lnTo>
                    <a:pt x="7622" y="21"/>
                  </a:lnTo>
                  <a:cubicBezTo>
                    <a:pt x="7643" y="21"/>
                    <a:pt x="7643" y="21"/>
                    <a:pt x="7643" y="21"/>
                  </a:cubicBezTo>
                  <a:lnTo>
                    <a:pt x="7664" y="21"/>
                  </a:lnTo>
                  <a:cubicBezTo>
                    <a:pt x="7664" y="21"/>
                    <a:pt x="7664" y="41"/>
                    <a:pt x="7684" y="41"/>
                  </a:cubicBezTo>
                  <a:cubicBezTo>
                    <a:pt x="7684" y="62"/>
                    <a:pt x="7704" y="62"/>
                    <a:pt x="7704" y="62"/>
                  </a:cubicBezTo>
                  <a:cubicBezTo>
                    <a:pt x="7704" y="82"/>
                    <a:pt x="7725" y="82"/>
                    <a:pt x="7704" y="82"/>
                  </a:cubicBezTo>
                  <a:cubicBezTo>
                    <a:pt x="7704" y="103"/>
                    <a:pt x="7704" y="103"/>
                    <a:pt x="7684" y="123"/>
                  </a:cubicBezTo>
                  <a:cubicBezTo>
                    <a:pt x="7684" y="123"/>
                    <a:pt x="7664" y="123"/>
                    <a:pt x="7664" y="144"/>
                  </a:cubicBezTo>
                  <a:lnTo>
                    <a:pt x="7643" y="144"/>
                  </a:lnTo>
                  <a:cubicBezTo>
                    <a:pt x="7622" y="144"/>
                    <a:pt x="7622" y="144"/>
                    <a:pt x="7602" y="144"/>
                  </a:cubicBezTo>
                  <a:lnTo>
                    <a:pt x="7602" y="164"/>
                  </a:lnTo>
                  <a:lnTo>
                    <a:pt x="7602" y="185"/>
                  </a:lnTo>
                  <a:lnTo>
                    <a:pt x="7622" y="185"/>
                  </a:lnTo>
                  <a:cubicBezTo>
                    <a:pt x="7622" y="185"/>
                    <a:pt x="7643" y="185"/>
                    <a:pt x="7643" y="164"/>
                  </a:cubicBezTo>
                  <a:cubicBezTo>
                    <a:pt x="7664" y="164"/>
                    <a:pt x="7664" y="164"/>
                    <a:pt x="7664" y="144"/>
                  </a:cubicBezTo>
                  <a:cubicBezTo>
                    <a:pt x="7684" y="144"/>
                    <a:pt x="7684" y="144"/>
                    <a:pt x="7704" y="144"/>
                  </a:cubicBezTo>
                  <a:lnTo>
                    <a:pt x="7725" y="144"/>
                  </a:lnTo>
                  <a:cubicBezTo>
                    <a:pt x="7746" y="164"/>
                    <a:pt x="7746" y="164"/>
                    <a:pt x="7746" y="185"/>
                  </a:cubicBezTo>
                  <a:lnTo>
                    <a:pt x="7746" y="185"/>
                  </a:lnTo>
                  <a:cubicBezTo>
                    <a:pt x="7746" y="205"/>
                    <a:pt x="7766" y="185"/>
                    <a:pt x="7766" y="185"/>
                  </a:cubicBezTo>
                  <a:lnTo>
                    <a:pt x="7786" y="185"/>
                  </a:lnTo>
                  <a:cubicBezTo>
                    <a:pt x="7807" y="185"/>
                    <a:pt x="7807" y="185"/>
                    <a:pt x="7828" y="164"/>
                  </a:cubicBezTo>
                  <a:lnTo>
                    <a:pt x="7828" y="164"/>
                  </a:lnTo>
                  <a:cubicBezTo>
                    <a:pt x="7828" y="164"/>
                    <a:pt x="7848" y="144"/>
                    <a:pt x="7848" y="164"/>
                  </a:cubicBezTo>
                  <a:cubicBezTo>
                    <a:pt x="7848" y="164"/>
                    <a:pt x="7848" y="164"/>
                    <a:pt x="7848" y="185"/>
                  </a:cubicBezTo>
                  <a:cubicBezTo>
                    <a:pt x="7868" y="185"/>
                    <a:pt x="7868" y="185"/>
                    <a:pt x="7889" y="185"/>
                  </a:cubicBezTo>
                  <a:cubicBezTo>
                    <a:pt x="7889" y="185"/>
                    <a:pt x="7868" y="205"/>
                    <a:pt x="7889" y="225"/>
                  </a:cubicBezTo>
                  <a:lnTo>
                    <a:pt x="7889" y="246"/>
                  </a:lnTo>
                  <a:lnTo>
                    <a:pt x="7889" y="267"/>
                  </a:lnTo>
                  <a:lnTo>
                    <a:pt x="7868" y="267"/>
                  </a:lnTo>
                  <a:lnTo>
                    <a:pt x="7848" y="267"/>
                  </a:lnTo>
                  <a:lnTo>
                    <a:pt x="7848" y="267"/>
                  </a:lnTo>
                  <a:cubicBezTo>
                    <a:pt x="7848" y="287"/>
                    <a:pt x="7848" y="287"/>
                    <a:pt x="7848" y="287"/>
                  </a:cubicBezTo>
                  <a:cubicBezTo>
                    <a:pt x="7868" y="287"/>
                    <a:pt x="7889" y="287"/>
                    <a:pt x="7889" y="287"/>
                  </a:cubicBezTo>
                  <a:lnTo>
                    <a:pt x="7910" y="287"/>
                  </a:lnTo>
                  <a:cubicBezTo>
                    <a:pt x="7910" y="287"/>
                    <a:pt x="7930" y="287"/>
                    <a:pt x="7930" y="267"/>
                  </a:cubicBezTo>
                  <a:cubicBezTo>
                    <a:pt x="7950" y="267"/>
                    <a:pt x="7950" y="267"/>
                    <a:pt x="7950" y="267"/>
                  </a:cubicBezTo>
                  <a:cubicBezTo>
                    <a:pt x="7971" y="267"/>
                    <a:pt x="7971" y="267"/>
                    <a:pt x="7992" y="267"/>
                  </a:cubicBezTo>
                  <a:lnTo>
                    <a:pt x="8012" y="267"/>
                  </a:lnTo>
                  <a:cubicBezTo>
                    <a:pt x="8012" y="246"/>
                    <a:pt x="8012" y="246"/>
                    <a:pt x="8012" y="225"/>
                  </a:cubicBezTo>
                  <a:cubicBezTo>
                    <a:pt x="7992" y="225"/>
                    <a:pt x="7992" y="225"/>
                    <a:pt x="7992" y="205"/>
                  </a:cubicBezTo>
                  <a:cubicBezTo>
                    <a:pt x="7992" y="205"/>
                    <a:pt x="7992" y="205"/>
                    <a:pt x="7992" y="185"/>
                  </a:cubicBezTo>
                  <a:lnTo>
                    <a:pt x="8012" y="185"/>
                  </a:lnTo>
                  <a:cubicBezTo>
                    <a:pt x="8012" y="185"/>
                    <a:pt x="8032" y="185"/>
                    <a:pt x="8053" y="185"/>
                  </a:cubicBezTo>
                  <a:cubicBezTo>
                    <a:pt x="8053" y="164"/>
                    <a:pt x="8074" y="164"/>
                    <a:pt x="8094" y="164"/>
                  </a:cubicBezTo>
                  <a:cubicBezTo>
                    <a:pt x="8094" y="164"/>
                    <a:pt x="8114" y="185"/>
                    <a:pt x="8135" y="185"/>
                  </a:cubicBezTo>
                  <a:lnTo>
                    <a:pt x="8176" y="185"/>
                  </a:lnTo>
                  <a:cubicBezTo>
                    <a:pt x="8196" y="164"/>
                    <a:pt x="8217" y="164"/>
                    <a:pt x="8217" y="164"/>
                  </a:cubicBezTo>
                  <a:cubicBezTo>
                    <a:pt x="8237" y="164"/>
                    <a:pt x="8258" y="164"/>
                    <a:pt x="8258" y="164"/>
                  </a:cubicBezTo>
                  <a:cubicBezTo>
                    <a:pt x="8278" y="164"/>
                    <a:pt x="8299" y="164"/>
                    <a:pt x="8299" y="164"/>
                  </a:cubicBezTo>
                  <a:cubicBezTo>
                    <a:pt x="8319" y="164"/>
                    <a:pt x="8319" y="185"/>
                    <a:pt x="8319" y="185"/>
                  </a:cubicBezTo>
                  <a:cubicBezTo>
                    <a:pt x="8340" y="185"/>
                    <a:pt x="8360" y="185"/>
                    <a:pt x="8360" y="185"/>
                  </a:cubicBezTo>
                  <a:cubicBezTo>
                    <a:pt x="8381" y="185"/>
                    <a:pt x="8401" y="205"/>
                    <a:pt x="8422" y="225"/>
                  </a:cubicBezTo>
                  <a:cubicBezTo>
                    <a:pt x="8422" y="225"/>
                    <a:pt x="8442" y="225"/>
                    <a:pt x="8463" y="225"/>
                  </a:cubicBezTo>
                  <a:lnTo>
                    <a:pt x="8483" y="225"/>
                  </a:lnTo>
                  <a:cubicBezTo>
                    <a:pt x="8483" y="246"/>
                    <a:pt x="8483" y="246"/>
                    <a:pt x="8483" y="267"/>
                  </a:cubicBezTo>
                  <a:cubicBezTo>
                    <a:pt x="8504" y="267"/>
                    <a:pt x="8504" y="267"/>
                    <a:pt x="8504" y="267"/>
                  </a:cubicBezTo>
                  <a:cubicBezTo>
                    <a:pt x="8524" y="287"/>
                    <a:pt x="8524" y="307"/>
                    <a:pt x="8524" y="307"/>
                  </a:cubicBezTo>
                  <a:lnTo>
                    <a:pt x="8545" y="328"/>
                  </a:lnTo>
                  <a:lnTo>
                    <a:pt x="8545" y="307"/>
                  </a:lnTo>
                  <a:cubicBezTo>
                    <a:pt x="8545" y="287"/>
                    <a:pt x="8545" y="287"/>
                    <a:pt x="8545" y="287"/>
                  </a:cubicBezTo>
                  <a:lnTo>
                    <a:pt x="8545" y="267"/>
                  </a:lnTo>
                  <a:lnTo>
                    <a:pt x="8545" y="246"/>
                  </a:lnTo>
                  <a:lnTo>
                    <a:pt x="8565" y="246"/>
                  </a:lnTo>
                  <a:lnTo>
                    <a:pt x="8586" y="267"/>
                  </a:lnTo>
                  <a:cubicBezTo>
                    <a:pt x="8586" y="267"/>
                    <a:pt x="8606" y="287"/>
                    <a:pt x="8606" y="307"/>
                  </a:cubicBezTo>
                  <a:lnTo>
                    <a:pt x="8627" y="328"/>
                  </a:lnTo>
                  <a:cubicBezTo>
                    <a:pt x="8627" y="328"/>
                    <a:pt x="8647" y="349"/>
                    <a:pt x="8668" y="349"/>
                  </a:cubicBezTo>
                  <a:lnTo>
                    <a:pt x="8688" y="369"/>
                  </a:lnTo>
                  <a:cubicBezTo>
                    <a:pt x="8688" y="389"/>
                    <a:pt x="8688" y="389"/>
                    <a:pt x="8688" y="389"/>
                  </a:cubicBezTo>
                  <a:cubicBezTo>
                    <a:pt x="8709" y="389"/>
                    <a:pt x="8709" y="410"/>
                    <a:pt x="8709" y="410"/>
                  </a:cubicBezTo>
                  <a:cubicBezTo>
                    <a:pt x="8688" y="431"/>
                    <a:pt x="8688" y="410"/>
                    <a:pt x="8688" y="410"/>
                  </a:cubicBezTo>
                  <a:cubicBezTo>
                    <a:pt x="8668" y="410"/>
                    <a:pt x="8668" y="389"/>
                    <a:pt x="8668" y="389"/>
                  </a:cubicBezTo>
                  <a:cubicBezTo>
                    <a:pt x="8647" y="389"/>
                    <a:pt x="8647" y="389"/>
                    <a:pt x="8627" y="389"/>
                  </a:cubicBezTo>
                  <a:lnTo>
                    <a:pt x="8606" y="389"/>
                  </a:lnTo>
                  <a:cubicBezTo>
                    <a:pt x="8606" y="389"/>
                    <a:pt x="8586" y="389"/>
                    <a:pt x="8586" y="369"/>
                  </a:cubicBezTo>
                  <a:lnTo>
                    <a:pt x="8565" y="369"/>
                  </a:lnTo>
                  <a:cubicBezTo>
                    <a:pt x="8565" y="389"/>
                    <a:pt x="8565" y="389"/>
                    <a:pt x="8565" y="389"/>
                  </a:cubicBezTo>
                  <a:cubicBezTo>
                    <a:pt x="8565" y="389"/>
                    <a:pt x="8586" y="389"/>
                    <a:pt x="8586" y="410"/>
                  </a:cubicBezTo>
                  <a:lnTo>
                    <a:pt x="8586" y="410"/>
                  </a:lnTo>
                  <a:cubicBezTo>
                    <a:pt x="8606" y="431"/>
                    <a:pt x="8586" y="451"/>
                    <a:pt x="8606" y="451"/>
                  </a:cubicBezTo>
                  <a:lnTo>
                    <a:pt x="8606" y="451"/>
                  </a:lnTo>
                  <a:cubicBezTo>
                    <a:pt x="8627" y="451"/>
                    <a:pt x="8627" y="431"/>
                    <a:pt x="8627" y="431"/>
                  </a:cubicBezTo>
                  <a:lnTo>
                    <a:pt x="8627" y="410"/>
                  </a:lnTo>
                  <a:cubicBezTo>
                    <a:pt x="8647" y="410"/>
                    <a:pt x="8647" y="431"/>
                    <a:pt x="8647" y="431"/>
                  </a:cubicBezTo>
                  <a:cubicBezTo>
                    <a:pt x="8647" y="431"/>
                    <a:pt x="8668" y="431"/>
                    <a:pt x="8668" y="451"/>
                  </a:cubicBezTo>
                  <a:lnTo>
                    <a:pt x="8688" y="451"/>
                  </a:lnTo>
                  <a:cubicBezTo>
                    <a:pt x="8688" y="451"/>
                    <a:pt x="8688" y="471"/>
                    <a:pt x="8709" y="471"/>
                  </a:cubicBezTo>
                  <a:lnTo>
                    <a:pt x="8729" y="492"/>
                  </a:lnTo>
                  <a:cubicBezTo>
                    <a:pt x="8729" y="492"/>
                    <a:pt x="8729" y="513"/>
                    <a:pt x="8729" y="533"/>
                  </a:cubicBezTo>
                  <a:lnTo>
                    <a:pt x="8709" y="553"/>
                  </a:lnTo>
                  <a:lnTo>
                    <a:pt x="8688" y="574"/>
                  </a:lnTo>
                  <a:cubicBezTo>
                    <a:pt x="8688" y="595"/>
                    <a:pt x="8668" y="615"/>
                    <a:pt x="8668" y="635"/>
                  </a:cubicBezTo>
                  <a:lnTo>
                    <a:pt x="8627" y="656"/>
                  </a:lnTo>
                  <a:cubicBezTo>
                    <a:pt x="8627" y="677"/>
                    <a:pt x="8627" y="697"/>
                    <a:pt x="8606" y="717"/>
                  </a:cubicBezTo>
                  <a:cubicBezTo>
                    <a:pt x="8606" y="717"/>
                    <a:pt x="8586" y="738"/>
                    <a:pt x="8565" y="738"/>
                  </a:cubicBezTo>
                  <a:cubicBezTo>
                    <a:pt x="8565" y="759"/>
                    <a:pt x="8545" y="759"/>
                    <a:pt x="8545" y="759"/>
                  </a:cubicBezTo>
                  <a:cubicBezTo>
                    <a:pt x="8545" y="759"/>
                    <a:pt x="8524" y="759"/>
                    <a:pt x="8504" y="759"/>
                  </a:cubicBezTo>
                  <a:lnTo>
                    <a:pt x="8504" y="779"/>
                  </a:lnTo>
                  <a:cubicBezTo>
                    <a:pt x="8483" y="779"/>
                    <a:pt x="8483" y="799"/>
                    <a:pt x="8483" y="799"/>
                  </a:cubicBezTo>
                  <a:cubicBezTo>
                    <a:pt x="8504" y="799"/>
                    <a:pt x="8504" y="799"/>
                    <a:pt x="8504" y="799"/>
                  </a:cubicBezTo>
                  <a:lnTo>
                    <a:pt x="8524" y="779"/>
                  </a:lnTo>
                  <a:cubicBezTo>
                    <a:pt x="8524" y="779"/>
                    <a:pt x="8545" y="779"/>
                    <a:pt x="8545" y="799"/>
                  </a:cubicBezTo>
                  <a:cubicBezTo>
                    <a:pt x="8545" y="799"/>
                    <a:pt x="8545" y="799"/>
                    <a:pt x="8545" y="820"/>
                  </a:cubicBezTo>
                  <a:lnTo>
                    <a:pt x="8524" y="841"/>
                  </a:lnTo>
                  <a:lnTo>
                    <a:pt x="8504" y="861"/>
                  </a:lnTo>
                  <a:cubicBezTo>
                    <a:pt x="8483" y="861"/>
                    <a:pt x="8483" y="881"/>
                    <a:pt x="8483" y="901"/>
                  </a:cubicBezTo>
                  <a:lnTo>
                    <a:pt x="8483" y="922"/>
                  </a:lnTo>
                  <a:cubicBezTo>
                    <a:pt x="8463" y="943"/>
                    <a:pt x="8463" y="943"/>
                    <a:pt x="8463" y="963"/>
                  </a:cubicBezTo>
                  <a:cubicBezTo>
                    <a:pt x="8442" y="963"/>
                    <a:pt x="8401" y="983"/>
                    <a:pt x="8401" y="983"/>
                  </a:cubicBezTo>
                  <a:cubicBezTo>
                    <a:pt x="8381" y="1004"/>
                    <a:pt x="8381" y="1004"/>
                    <a:pt x="8360" y="1004"/>
                  </a:cubicBezTo>
                  <a:cubicBezTo>
                    <a:pt x="8360" y="1025"/>
                    <a:pt x="8360" y="1045"/>
                    <a:pt x="8360" y="1045"/>
                  </a:cubicBezTo>
                  <a:cubicBezTo>
                    <a:pt x="8340" y="1065"/>
                    <a:pt x="8340" y="1086"/>
                    <a:pt x="8340" y="1086"/>
                  </a:cubicBezTo>
                  <a:lnTo>
                    <a:pt x="8319" y="1107"/>
                  </a:lnTo>
                  <a:lnTo>
                    <a:pt x="8319" y="1147"/>
                  </a:lnTo>
                  <a:cubicBezTo>
                    <a:pt x="8319" y="1168"/>
                    <a:pt x="8319" y="1168"/>
                    <a:pt x="8299" y="1189"/>
                  </a:cubicBezTo>
                  <a:cubicBezTo>
                    <a:pt x="8299" y="1189"/>
                    <a:pt x="8299" y="1189"/>
                    <a:pt x="8299" y="1209"/>
                  </a:cubicBezTo>
                  <a:cubicBezTo>
                    <a:pt x="8278" y="1209"/>
                    <a:pt x="8278" y="1209"/>
                    <a:pt x="8258" y="1229"/>
                  </a:cubicBezTo>
                  <a:cubicBezTo>
                    <a:pt x="8258" y="1229"/>
                    <a:pt x="8258" y="1250"/>
                    <a:pt x="8237" y="1250"/>
                  </a:cubicBezTo>
                  <a:lnTo>
                    <a:pt x="8237" y="1271"/>
                  </a:lnTo>
                  <a:lnTo>
                    <a:pt x="8258" y="1271"/>
                  </a:lnTo>
                  <a:cubicBezTo>
                    <a:pt x="8278" y="1271"/>
                    <a:pt x="8278" y="1250"/>
                    <a:pt x="8299" y="1229"/>
                  </a:cubicBezTo>
                  <a:lnTo>
                    <a:pt x="8319" y="1209"/>
                  </a:lnTo>
                  <a:lnTo>
                    <a:pt x="8340" y="1189"/>
                  </a:lnTo>
                  <a:cubicBezTo>
                    <a:pt x="8360" y="1189"/>
                    <a:pt x="8360" y="1168"/>
                    <a:pt x="8360" y="1168"/>
                  </a:cubicBezTo>
                  <a:cubicBezTo>
                    <a:pt x="8381" y="1147"/>
                    <a:pt x="8381" y="1127"/>
                    <a:pt x="8381" y="1127"/>
                  </a:cubicBezTo>
                  <a:cubicBezTo>
                    <a:pt x="8381" y="1107"/>
                    <a:pt x="8401" y="1127"/>
                    <a:pt x="8401" y="1107"/>
                  </a:cubicBezTo>
                  <a:cubicBezTo>
                    <a:pt x="8422" y="1107"/>
                    <a:pt x="8422" y="1107"/>
                    <a:pt x="8422" y="1107"/>
                  </a:cubicBezTo>
                  <a:cubicBezTo>
                    <a:pt x="8442" y="1107"/>
                    <a:pt x="8442" y="1107"/>
                    <a:pt x="8442" y="1107"/>
                  </a:cubicBezTo>
                  <a:cubicBezTo>
                    <a:pt x="8463" y="1107"/>
                    <a:pt x="8483" y="1086"/>
                    <a:pt x="8483" y="1086"/>
                  </a:cubicBezTo>
                  <a:cubicBezTo>
                    <a:pt x="8504" y="1086"/>
                    <a:pt x="8524" y="1086"/>
                    <a:pt x="8524" y="1086"/>
                  </a:cubicBezTo>
                  <a:cubicBezTo>
                    <a:pt x="8545" y="1086"/>
                    <a:pt x="8545" y="1086"/>
                    <a:pt x="8545" y="1086"/>
                  </a:cubicBezTo>
                  <a:cubicBezTo>
                    <a:pt x="8565" y="1086"/>
                    <a:pt x="8565" y="1065"/>
                    <a:pt x="8565" y="1065"/>
                  </a:cubicBezTo>
                  <a:lnTo>
                    <a:pt x="8565" y="1045"/>
                  </a:lnTo>
                  <a:cubicBezTo>
                    <a:pt x="8565" y="1025"/>
                    <a:pt x="8586" y="1025"/>
                    <a:pt x="8586" y="1025"/>
                  </a:cubicBezTo>
                  <a:cubicBezTo>
                    <a:pt x="8586" y="1025"/>
                    <a:pt x="8606" y="1025"/>
                    <a:pt x="8606" y="1004"/>
                  </a:cubicBezTo>
                  <a:lnTo>
                    <a:pt x="8606" y="983"/>
                  </a:lnTo>
                  <a:lnTo>
                    <a:pt x="8606" y="963"/>
                  </a:lnTo>
                  <a:cubicBezTo>
                    <a:pt x="8627" y="963"/>
                    <a:pt x="8627" y="983"/>
                    <a:pt x="8627" y="983"/>
                  </a:cubicBezTo>
                  <a:lnTo>
                    <a:pt x="8647" y="983"/>
                  </a:lnTo>
                  <a:lnTo>
                    <a:pt x="8647" y="983"/>
                  </a:lnTo>
                  <a:cubicBezTo>
                    <a:pt x="8647" y="963"/>
                    <a:pt x="8647" y="963"/>
                    <a:pt x="8647" y="943"/>
                  </a:cubicBezTo>
                  <a:lnTo>
                    <a:pt x="8647" y="943"/>
                  </a:lnTo>
                  <a:cubicBezTo>
                    <a:pt x="8668" y="922"/>
                    <a:pt x="8668" y="943"/>
                    <a:pt x="8668" y="922"/>
                  </a:cubicBezTo>
                  <a:cubicBezTo>
                    <a:pt x="8688" y="922"/>
                    <a:pt x="8688" y="922"/>
                    <a:pt x="8688" y="922"/>
                  </a:cubicBezTo>
                  <a:lnTo>
                    <a:pt x="8688" y="901"/>
                  </a:lnTo>
                  <a:cubicBezTo>
                    <a:pt x="8668" y="901"/>
                    <a:pt x="8668" y="901"/>
                    <a:pt x="8668" y="901"/>
                  </a:cubicBezTo>
                  <a:cubicBezTo>
                    <a:pt x="8647" y="901"/>
                    <a:pt x="8647" y="901"/>
                    <a:pt x="8627" y="901"/>
                  </a:cubicBezTo>
                  <a:cubicBezTo>
                    <a:pt x="8627" y="922"/>
                    <a:pt x="8627" y="943"/>
                    <a:pt x="8606" y="943"/>
                  </a:cubicBezTo>
                  <a:lnTo>
                    <a:pt x="8586" y="943"/>
                  </a:lnTo>
                  <a:cubicBezTo>
                    <a:pt x="8565" y="943"/>
                    <a:pt x="8565" y="922"/>
                    <a:pt x="8565" y="922"/>
                  </a:cubicBezTo>
                  <a:cubicBezTo>
                    <a:pt x="8565" y="901"/>
                    <a:pt x="8586" y="901"/>
                    <a:pt x="8586" y="901"/>
                  </a:cubicBezTo>
                  <a:cubicBezTo>
                    <a:pt x="8586" y="881"/>
                    <a:pt x="8565" y="881"/>
                    <a:pt x="8565" y="861"/>
                  </a:cubicBezTo>
                  <a:cubicBezTo>
                    <a:pt x="8565" y="861"/>
                    <a:pt x="8565" y="861"/>
                    <a:pt x="8565" y="841"/>
                  </a:cubicBezTo>
                  <a:lnTo>
                    <a:pt x="8586" y="841"/>
                  </a:lnTo>
                  <a:cubicBezTo>
                    <a:pt x="8606" y="841"/>
                    <a:pt x="8627" y="841"/>
                    <a:pt x="8627" y="841"/>
                  </a:cubicBezTo>
                  <a:cubicBezTo>
                    <a:pt x="8647" y="841"/>
                    <a:pt x="8647" y="861"/>
                    <a:pt x="8668" y="861"/>
                  </a:cubicBezTo>
                  <a:cubicBezTo>
                    <a:pt x="8668" y="861"/>
                    <a:pt x="8668" y="861"/>
                    <a:pt x="8668" y="841"/>
                  </a:cubicBezTo>
                  <a:lnTo>
                    <a:pt x="8688" y="841"/>
                  </a:lnTo>
                  <a:cubicBezTo>
                    <a:pt x="8709" y="841"/>
                    <a:pt x="8709" y="861"/>
                    <a:pt x="8709" y="861"/>
                  </a:cubicBezTo>
                  <a:cubicBezTo>
                    <a:pt x="8709" y="881"/>
                    <a:pt x="8729" y="881"/>
                    <a:pt x="8729" y="901"/>
                  </a:cubicBezTo>
                  <a:cubicBezTo>
                    <a:pt x="8729" y="901"/>
                    <a:pt x="8750" y="901"/>
                    <a:pt x="8770" y="901"/>
                  </a:cubicBezTo>
                  <a:lnTo>
                    <a:pt x="8791" y="901"/>
                  </a:lnTo>
                  <a:cubicBezTo>
                    <a:pt x="8811" y="901"/>
                    <a:pt x="8811" y="922"/>
                    <a:pt x="8832" y="922"/>
                  </a:cubicBezTo>
                  <a:lnTo>
                    <a:pt x="8873" y="922"/>
                  </a:lnTo>
                  <a:cubicBezTo>
                    <a:pt x="8893" y="922"/>
                    <a:pt x="8893" y="901"/>
                    <a:pt x="8893" y="901"/>
                  </a:cubicBezTo>
                  <a:lnTo>
                    <a:pt x="8893" y="881"/>
                  </a:lnTo>
                  <a:cubicBezTo>
                    <a:pt x="8893" y="861"/>
                    <a:pt x="8873" y="861"/>
                    <a:pt x="8873" y="861"/>
                  </a:cubicBezTo>
                  <a:cubicBezTo>
                    <a:pt x="8873" y="841"/>
                    <a:pt x="8852" y="841"/>
                    <a:pt x="8852" y="820"/>
                  </a:cubicBezTo>
                  <a:cubicBezTo>
                    <a:pt x="8873" y="820"/>
                    <a:pt x="8873" y="799"/>
                    <a:pt x="8873" y="799"/>
                  </a:cubicBezTo>
                  <a:cubicBezTo>
                    <a:pt x="8873" y="799"/>
                    <a:pt x="8873" y="820"/>
                    <a:pt x="8893" y="820"/>
                  </a:cubicBezTo>
                  <a:cubicBezTo>
                    <a:pt x="8893" y="820"/>
                    <a:pt x="8893" y="841"/>
                    <a:pt x="8913" y="841"/>
                  </a:cubicBezTo>
                  <a:cubicBezTo>
                    <a:pt x="8913" y="861"/>
                    <a:pt x="8934" y="861"/>
                    <a:pt x="8934" y="881"/>
                  </a:cubicBezTo>
                  <a:lnTo>
                    <a:pt x="8955" y="881"/>
                  </a:lnTo>
                  <a:cubicBezTo>
                    <a:pt x="8955" y="901"/>
                    <a:pt x="8955" y="922"/>
                    <a:pt x="8975" y="922"/>
                  </a:cubicBezTo>
                  <a:cubicBezTo>
                    <a:pt x="8975" y="943"/>
                    <a:pt x="8995" y="943"/>
                    <a:pt x="8995" y="943"/>
                  </a:cubicBezTo>
                  <a:cubicBezTo>
                    <a:pt x="8995" y="963"/>
                    <a:pt x="8995" y="963"/>
                    <a:pt x="8995" y="963"/>
                  </a:cubicBezTo>
                  <a:cubicBezTo>
                    <a:pt x="8995" y="983"/>
                    <a:pt x="8975" y="983"/>
                    <a:pt x="8975" y="983"/>
                  </a:cubicBezTo>
                  <a:lnTo>
                    <a:pt x="8975" y="1004"/>
                  </a:lnTo>
                  <a:lnTo>
                    <a:pt x="8995" y="1004"/>
                  </a:lnTo>
                  <a:lnTo>
                    <a:pt x="9016" y="1004"/>
                  </a:lnTo>
                  <a:lnTo>
                    <a:pt x="9037" y="1025"/>
                  </a:lnTo>
                  <a:lnTo>
                    <a:pt x="9057" y="1045"/>
                  </a:lnTo>
                  <a:lnTo>
                    <a:pt x="9077" y="1045"/>
                  </a:lnTo>
                  <a:lnTo>
                    <a:pt x="9077" y="1025"/>
                  </a:lnTo>
                  <a:lnTo>
                    <a:pt x="9057" y="1004"/>
                  </a:lnTo>
                  <a:cubicBezTo>
                    <a:pt x="9057" y="1004"/>
                    <a:pt x="9037" y="1004"/>
                    <a:pt x="9037" y="983"/>
                  </a:cubicBezTo>
                  <a:cubicBezTo>
                    <a:pt x="9037" y="983"/>
                    <a:pt x="9037" y="963"/>
                    <a:pt x="9057" y="963"/>
                  </a:cubicBezTo>
                  <a:lnTo>
                    <a:pt x="9057" y="963"/>
                  </a:lnTo>
                  <a:lnTo>
                    <a:pt x="9077" y="963"/>
                  </a:lnTo>
                  <a:cubicBezTo>
                    <a:pt x="9077" y="943"/>
                    <a:pt x="9077" y="943"/>
                    <a:pt x="9077" y="943"/>
                  </a:cubicBezTo>
                  <a:cubicBezTo>
                    <a:pt x="9057" y="943"/>
                    <a:pt x="9057" y="943"/>
                    <a:pt x="9057" y="943"/>
                  </a:cubicBezTo>
                  <a:cubicBezTo>
                    <a:pt x="9037" y="943"/>
                    <a:pt x="9037" y="943"/>
                    <a:pt x="9016" y="943"/>
                  </a:cubicBezTo>
                  <a:lnTo>
                    <a:pt x="9016" y="922"/>
                  </a:lnTo>
                  <a:lnTo>
                    <a:pt x="9016" y="901"/>
                  </a:lnTo>
                  <a:cubicBezTo>
                    <a:pt x="9016" y="901"/>
                    <a:pt x="9037" y="901"/>
                    <a:pt x="9037" y="881"/>
                  </a:cubicBezTo>
                  <a:cubicBezTo>
                    <a:pt x="9057" y="881"/>
                    <a:pt x="9077" y="881"/>
                    <a:pt x="9077" y="881"/>
                  </a:cubicBezTo>
                  <a:cubicBezTo>
                    <a:pt x="9098" y="881"/>
                    <a:pt x="9119" y="881"/>
                    <a:pt x="9139" y="861"/>
                  </a:cubicBezTo>
                  <a:cubicBezTo>
                    <a:pt x="9139" y="861"/>
                    <a:pt x="9159" y="861"/>
                    <a:pt x="9180" y="861"/>
                  </a:cubicBezTo>
                  <a:cubicBezTo>
                    <a:pt x="9180" y="841"/>
                    <a:pt x="9221" y="841"/>
                    <a:pt x="9221" y="841"/>
                  </a:cubicBezTo>
                  <a:cubicBezTo>
                    <a:pt x="9241" y="841"/>
                    <a:pt x="9282" y="841"/>
                    <a:pt x="9282" y="841"/>
                  </a:cubicBezTo>
                  <a:cubicBezTo>
                    <a:pt x="9302" y="841"/>
                    <a:pt x="9343" y="841"/>
                    <a:pt x="9364" y="841"/>
                  </a:cubicBezTo>
                  <a:cubicBezTo>
                    <a:pt x="9384" y="841"/>
                    <a:pt x="9404" y="820"/>
                    <a:pt x="9404" y="820"/>
                  </a:cubicBezTo>
                  <a:cubicBezTo>
                    <a:pt x="9425" y="820"/>
                    <a:pt x="9446" y="820"/>
                    <a:pt x="9466" y="820"/>
                  </a:cubicBezTo>
                  <a:cubicBezTo>
                    <a:pt x="9486" y="820"/>
                    <a:pt x="9507" y="820"/>
                    <a:pt x="9507" y="841"/>
                  </a:cubicBezTo>
                  <a:lnTo>
                    <a:pt x="9528" y="841"/>
                  </a:lnTo>
                  <a:cubicBezTo>
                    <a:pt x="9548" y="841"/>
                    <a:pt x="9548" y="861"/>
                    <a:pt x="9548" y="861"/>
                  </a:cubicBezTo>
                  <a:cubicBezTo>
                    <a:pt x="9548" y="881"/>
                    <a:pt x="9528" y="861"/>
                    <a:pt x="9528" y="861"/>
                  </a:cubicBezTo>
                  <a:cubicBezTo>
                    <a:pt x="9528" y="861"/>
                    <a:pt x="9507" y="861"/>
                    <a:pt x="9486" y="861"/>
                  </a:cubicBezTo>
                  <a:lnTo>
                    <a:pt x="9486" y="881"/>
                  </a:lnTo>
                  <a:cubicBezTo>
                    <a:pt x="9486" y="901"/>
                    <a:pt x="9507" y="901"/>
                    <a:pt x="9507" y="922"/>
                  </a:cubicBezTo>
                  <a:lnTo>
                    <a:pt x="9528" y="943"/>
                  </a:lnTo>
                  <a:cubicBezTo>
                    <a:pt x="9548" y="943"/>
                    <a:pt x="9568" y="943"/>
                    <a:pt x="9568" y="943"/>
                  </a:cubicBezTo>
                  <a:cubicBezTo>
                    <a:pt x="9589" y="943"/>
                    <a:pt x="9610" y="943"/>
                    <a:pt x="9630" y="943"/>
                  </a:cubicBezTo>
                  <a:cubicBezTo>
                    <a:pt x="9650" y="963"/>
                    <a:pt x="9670" y="963"/>
                    <a:pt x="9691" y="963"/>
                  </a:cubicBezTo>
                  <a:cubicBezTo>
                    <a:pt x="9712" y="963"/>
                    <a:pt x="9712" y="963"/>
                    <a:pt x="9712" y="963"/>
                  </a:cubicBezTo>
                  <a:cubicBezTo>
                    <a:pt x="9712" y="943"/>
                    <a:pt x="9712" y="943"/>
                    <a:pt x="9712" y="943"/>
                  </a:cubicBezTo>
                  <a:cubicBezTo>
                    <a:pt x="9712" y="922"/>
                    <a:pt x="9712" y="922"/>
                    <a:pt x="9712" y="922"/>
                  </a:cubicBezTo>
                  <a:lnTo>
                    <a:pt x="9732" y="922"/>
                  </a:lnTo>
                  <a:cubicBezTo>
                    <a:pt x="9752" y="922"/>
                    <a:pt x="9752" y="943"/>
                    <a:pt x="9752" y="943"/>
                  </a:cubicBezTo>
                  <a:cubicBezTo>
                    <a:pt x="9752" y="943"/>
                    <a:pt x="9752" y="963"/>
                    <a:pt x="9773" y="983"/>
                  </a:cubicBezTo>
                  <a:lnTo>
                    <a:pt x="9773" y="983"/>
                  </a:lnTo>
                  <a:cubicBezTo>
                    <a:pt x="9794" y="983"/>
                    <a:pt x="9834" y="983"/>
                    <a:pt x="9834" y="983"/>
                  </a:cubicBezTo>
                  <a:cubicBezTo>
                    <a:pt x="9855" y="983"/>
                    <a:pt x="9876" y="983"/>
                    <a:pt x="9896" y="963"/>
                  </a:cubicBezTo>
                  <a:cubicBezTo>
                    <a:pt x="9896" y="963"/>
                    <a:pt x="9896" y="943"/>
                    <a:pt x="9916" y="943"/>
                  </a:cubicBezTo>
                  <a:cubicBezTo>
                    <a:pt x="9916" y="943"/>
                    <a:pt x="9958" y="963"/>
                    <a:pt x="9978" y="963"/>
                  </a:cubicBezTo>
                  <a:lnTo>
                    <a:pt x="9998" y="943"/>
                  </a:lnTo>
                  <a:cubicBezTo>
                    <a:pt x="9998" y="943"/>
                    <a:pt x="10019" y="922"/>
                    <a:pt x="10040" y="922"/>
                  </a:cubicBezTo>
                  <a:cubicBezTo>
                    <a:pt x="10040" y="922"/>
                    <a:pt x="10040" y="922"/>
                    <a:pt x="10060" y="922"/>
                  </a:cubicBezTo>
                  <a:cubicBezTo>
                    <a:pt x="10060" y="922"/>
                    <a:pt x="10060" y="922"/>
                    <a:pt x="10080" y="922"/>
                  </a:cubicBezTo>
                  <a:cubicBezTo>
                    <a:pt x="10080" y="922"/>
                    <a:pt x="10080" y="943"/>
                    <a:pt x="10101" y="922"/>
                  </a:cubicBezTo>
                  <a:cubicBezTo>
                    <a:pt x="10101" y="922"/>
                    <a:pt x="10080" y="922"/>
                    <a:pt x="10080" y="901"/>
                  </a:cubicBezTo>
                  <a:lnTo>
                    <a:pt x="10060" y="901"/>
                  </a:lnTo>
                  <a:cubicBezTo>
                    <a:pt x="10060" y="881"/>
                    <a:pt x="10060" y="881"/>
                    <a:pt x="10060" y="881"/>
                  </a:cubicBezTo>
                  <a:cubicBezTo>
                    <a:pt x="10060" y="861"/>
                    <a:pt x="10040" y="861"/>
                    <a:pt x="10040" y="861"/>
                  </a:cubicBezTo>
                  <a:cubicBezTo>
                    <a:pt x="10040" y="841"/>
                    <a:pt x="10040" y="841"/>
                    <a:pt x="10040" y="820"/>
                  </a:cubicBezTo>
                  <a:lnTo>
                    <a:pt x="10019" y="820"/>
                  </a:lnTo>
                  <a:lnTo>
                    <a:pt x="9998" y="820"/>
                  </a:lnTo>
                  <a:cubicBezTo>
                    <a:pt x="9998" y="799"/>
                    <a:pt x="9978" y="779"/>
                    <a:pt x="9978" y="779"/>
                  </a:cubicBezTo>
                  <a:lnTo>
                    <a:pt x="9998" y="779"/>
                  </a:lnTo>
                  <a:lnTo>
                    <a:pt x="10019" y="779"/>
                  </a:lnTo>
                  <a:cubicBezTo>
                    <a:pt x="10040" y="779"/>
                    <a:pt x="10040" y="759"/>
                    <a:pt x="10040" y="738"/>
                  </a:cubicBezTo>
                  <a:lnTo>
                    <a:pt x="10040" y="717"/>
                  </a:lnTo>
                  <a:cubicBezTo>
                    <a:pt x="10040" y="697"/>
                    <a:pt x="10040" y="697"/>
                    <a:pt x="10040" y="697"/>
                  </a:cubicBezTo>
                  <a:cubicBezTo>
                    <a:pt x="10040" y="697"/>
                    <a:pt x="10060" y="697"/>
                    <a:pt x="10080" y="697"/>
                  </a:cubicBezTo>
                  <a:lnTo>
                    <a:pt x="10101" y="697"/>
                  </a:lnTo>
                  <a:lnTo>
                    <a:pt x="10122" y="717"/>
                  </a:lnTo>
                  <a:lnTo>
                    <a:pt x="10142" y="738"/>
                  </a:lnTo>
                  <a:lnTo>
                    <a:pt x="10162" y="738"/>
                  </a:lnTo>
                  <a:cubicBezTo>
                    <a:pt x="10183" y="738"/>
                    <a:pt x="10183" y="738"/>
                    <a:pt x="10204" y="738"/>
                  </a:cubicBezTo>
                  <a:lnTo>
                    <a:pt x="10224" y="759"/>
                  </a:lnTo>
                  <a:cubicBezTo>
                    <a:pt x="10224" y="759"/>
                    <a:pt x="10224" y="779"/>
                    <a:pt x="10244" y="779"/>
                  </a:cubicBezTo>
                  <a:cubicBezTo>
                    <a:pt x="10244" y="799"/>
                    <a:pt x="10244" y="799"/>
                    <a:pt x="10244" y="799"/>
                  </a:cubicBezTo>
                  <a:cubicBezTo>
                    <a:pt x="10265" y="779"/>
                    <a:pt x="10244" y="779"/>
                    <a:pt x="10265" y="779"/>
                  </a:cubicBezTo>
                  <a:cubicBezTo>
                    <a:pt x="10265" y="759"/>
                    <a:pt x="10265" y="759"/>
                    <a:pt x="10265" y="759"/>
                  </a:cubicBezTo>
                  <a:cubicBezTo>
                    <a:pt x="10265" y="738"/>
                    <a:pt x="10265" y="738"/>
                    <a:pt x="10286" y="738"/>
                  </a:cubicBezTo>
                  <a:lnTo>
                    <a:pt x="10306" y="738"/>
                  </a:lnTo>
                  <a:lnTo>
                    <a:pt x="10326" y="759"/>
                  </a:lnTo>
                  <a:lnTo>
                    <a:pt x="10347" y="759"/>
                  </a:lnTo>
                  <a:lnTo>
                    <a:pt x="10347" y="738"/>
                  </a:lnTo>
                  <a:cubicBezTo>
                    <a:pt x="10347" y="717"/>
                    <a:pt x="10347" y="717"/>
                    <a:pt x="10368" y="717"/>
                  </a:cubicBezTo>
                  <a:cubicBezTo>
                    <a:pt x="10368" y="717"/>
                    <a:pt x="10388" y="717"/>
                    <a:pt x="10408" y="717"/>
                  </a:cubicBezTo>
                  <a:cubicBezTo>
                    <a:pt x="10408" y="717"/>
                    <a:pt x="10429" y="717"/>
                    <a:pt x="10449" y="717"/>
                  </a:cubicBezTo>
                  <a:cubicBezTo>
                    <a:pt x="10449" y="717"/>
                    <a:pt x="10449" y="738"/>
                    <a:pt x="10470" y="738"/>
                  </a:cubicBezTo>
                  <a:cubicBezTo>
                    <a:pt x="10470" y="738"/>
                    <a:pt x="10470" y="738"/>
                    <a:pt x="10490" y="738"/>
                  </a:cubicBezTo>
                  <a:cubicBezTo>
                    <a:pt x="10490" y="738"/>
                    <a:pt x="10490" y="738"/>
                    <a:pt x="10511" y="738"/>
                  </a:cubicBezTo>
                  <a:lnTo>
                    <a:pt x="10531" y="738"/>
                  </a:lnTo>
                  <a:cubicBezTo>
                    <a:pt x="10531" y="738"/>
                    <a:pt x="10531" y="759"/>
                    <a:pt x="10552" y="759"/>
                  </a:cubicBezTo>
                  <a:cubicBezTo>
                    <a:pt x="10552" y="779"/>
                    <a:pt x="10572" y="779"/>
                    <a:pt x="10572" y="779"/>
                  </a:cubicBezTo>
                  <a:lnTo>
                    <a:pt x="10593" y="799"/>
                  </a:lnTo>
                  <a:cubicBezTo>
                    <a:pt x="10613" y="799"/>
                    <a:pt x="10613" y="820"/>
                    <a:pt x="10613" y="820"/>
                  </a:cubicBezTo>
                  <a:lnTo>
                    <a:pt x="10634" y="799"/>
                  </a:lnTo>
                  <a:lnTo>
                    <a:pt x="10654" y="799"/>
                  </a:lnTo>
                  <a:cubicBezTo>
                    <a:pt x="10675" y="799"/>
                    <a:pt x="10675" y="820"/>
                    <a:pt x="10675" y="841"/>
                  </a:cubicBezTo>
                  <a:lnTo>
                    <a:pt x="10654" y="861"/>
                  </a:lnTo>
                  <a:cubicBezTo>
                    <a:pt x="10654" y="881"/>
                    <a:pt x="10654" y="881"/>
                    <a:pt x="10675" y="901"/>
                  </a:cubicBezTo>
                  <a:lnTo>
                    <a:pt x="10695" y="901"/>
                  </a:lnTo>
                  <a:lnTo>
                    <a:pt x="10716" y="901"/>
                  </a:lnTo>
                  <a:lnTo>
                    <a:pt x="10736" y="901"/>
                  </a:lnTo>
                  <a:cubicBezTo>
                    <a:pt x="10736" y="922"/>
                    <a:pt x="10736" y="922"/>
                    <a:pt x="10736" y="922"/>
                  </a:cubicBezTo>
                  <a:cubicBezTo>
                    <a:pt x="10736" y="943"/>
                    <a:pt x="10736" y="922"/>
                    <a:pt x="10736" y="922"/>
                  </a:cubicBezTo>
                  <a:cubicBezTo>
                    <a:pt x="10716" y="943"/>
                    <a:pt x="10716" y="943"/>
                    <a:pt x="10716" y="943"/>
                  </a:cubicBezTo>
                  <a:cubicBezTo>
                    <a:pt x="10716" y="943"/>
                    <a:pt x="10695" y="943"/>
                    <a:pt x="10716" y="963"/>
                  </a:cubicBezTo>
                  <a:lnTo>
                    <a:pt x="10716" y="963"/>
                  </a:lnTo>
                  <a:cubicBezTo>
                    <a:pt x="10736" y="963"/>
                    <a:pt x="10736" y="963"/>
                    <a:pt x="10736" y="963"/>
                  </a:cubicBezTo>
                  <a:lnTo>
                    <a:pt x="10757" y="963"/>
                  </a:lnTo>
                  <a:cubicBezTo>
                    <a:pt x="10757" y="983"/>
                    <a:pt x="10736" y="983"/>
                    <a:pt x="10736" y="983"/>
                  </a:cubicBezTo>
                  <a:lnTo>
                    <a:pt x="10757" y="983"/>
                  </a:lnTo>
                  <a:lnTo>
                    <a:pt x="10777" y="983"/>
                  </a:lnTo>
                  <a:cubicBezTo>
                    <a:pt x="10798" y="983"/>
                    <a:pt x="10818" y="983"/>
                    <a:pt x="10818" y="983"/>
                  </a:cubicBezTo>
                  <a:cubicBezTo>
                    <a:pt x="10818" y="983"/>
                    <a:pt x="10839" y="983"/>
                    <a:pt x="10839" y="1004"/>
                  </a:cubicBezTo>
                  <a:lnTo>
                    <a:pt x="10818" y="1004"/>
                  </a:lnTo>
                  <a:cubicBezTo>
                    <a:pt x="10818" y="1025"/>
                    <a:pt x="10798" y="1025"/>
                    <a:pt x="10798" y="1025"/>
                  </a:cubicBezTo>
                  <a:lnTo>
                    <a:pt x="10798" y="1045"/>
                  </a:lnTo>
                  <a:cubicBezTo>
                    <a:pt x="10798" y="1045"/>
                    <a:pt x="10818" y="1045"/>
                    <a:pt x="10818" y="1065"/>
                  </a:cubicBezTo>
                  <a:lnTo>
                    <a:pt x="10839" y="1065"/>
                  </a:lnTo>
                  <a:cubicBezTo>
                    <a:pt x="10839" y="1045"/>
                    <a:pt x="10839" y="1045"/>
                    <a:pt x="10839" y="1025"/>
                  </a:cubicBezTo>
                  <a:lnTo>
                    <a:pt x="10859" y="1025"/>
                  </a:lnTo>
                  <a:cubicBezTo>
                    <a:pt x="10880" y="1025"/>
                    <a:pt x="10880" y="1045"/>
                    <a:pt x="10900" y="1045"/>
                  </a:cubicBezTo>
                  <a:lnTo>
                    <a:pt x="10921" y="1065"/>
                  </a:lnTo>
                  <a:cubicBezTo>
                    <a:pt x="10921" y="1065"/>
                    <a:pt x="10941" y="1086"/>
                    <a:pt x="10941" y="1107"/>
                  </a:cubicBezTo>
                  <a:lnTo>
                    <a:pt x="10941" y="1127"/>
                  </a:lnTo>
                  <a:cubicBezTo>
                    <a:pt x="10941" y="1147"/>
                    <a:pt x="10921" y="1147"/>
                    <a:pt x="10921" y="1168"/>
                  </a:cubicBezTo>
                  <a:lnTo>
                    <a:pt x="10900" y="1168"/>
                  </a:lnTo>
                  <a:lnTo>
                    <a:pt x="10900" y="1189"/>
                  </a:lnTo>
                  <a:cubicBezTo>
                    <a:pt x="10921" y="1189"/>
                    <a:pt x="10921" y="1189"/>
                    <a:pt x="10941" y="1189"/>
                  </a:cubicBezTo>
                  <a:cubicBezTo>
                    <a:pt x="10941" y="1189"/>
                    <a:pt x="10962" y="1189"/>
                    <a:pt x="10962" y="1209"/>
                  </a:cubicBezTo>
                  <a:cubicBezTo>
                    <a:pt x="10982" y="1209"/>
                    <a:pt x="10982" y="1229"/>
                    <a:pt x="10982" y="1229"/>
                  </a:cubicBezTo>
                  <a:cubicBezTo>
                    <a:pt x="11003" y="1250"/>
                    <a:pt x="11003" y="1250"/>
                    <a:pt x="11023" y="1250"/>
                  </a:cubicBezTo>
                  <a:lnTo>
                    <a:pt x="11044" y="1250"/>
                  </a:lnTo>
                  <a:cubicBezTo>
                    <a:pt x="11044" y="1250"/>
                    <a:pt x="11044" y="1271"/>
                    <a:pt x="11064" y="1271"/>
                  </a:cubicBezTo>
                  <a:cubicBezTo>
                    <a:pt x="11064" y="1291"/>
                    <a:pt x="11085" y="1291"/>
                    <a:pt x="11085" y="1291"/>
                  </a:cubicBezTo>
                  <a:lnTo>
                    <a:pt x="11126" y="1291"/>
                  </a:lnTo>
                  <a:cubicBezTo>
                    <a:pt x="11126" y="1291"/>
                    <a:pt x="11146" y="1311"/>
                    <a:pt x="11167" y="1311"/>
                  </a:cubicBezTo>
                  <a:lnTo>
                    <a:pt x="11187" y="1332"/>
                  </a:lnTo>
                  <a:lnTo>
                    <a:pt x="11207" y="1311"/>
                  </a:lnTo>
                  <a:lnTo>
                    <a:pt x="11228" y="1311"/>
                  </a:lnTo>
                  <a:cubicBezTo>
                    <a:pt x="11228" y="1311"/>
                    <a:pt x="11249" y="1311"/>
                    <a:pt x="11249" y="1332"/>
                  </a:cubicBezTo>
                  <a:cubicBezTo>
                    <a:pt x="11249" y="1332"/>
                    <a:pt x="11249" y="1353"/>
                    <a:pt x="11269" y="1353"/>
                  </a:cubicBezTo>
                  <a:cubicBezTo>
                    <a:pt x="11269" y="1353"/>
                    <a:pt x="11269" y="1353"/>
                    <a:pt x="11289" y="1353"/>
                  </a:cubicBezTo>
                  <a:lnTo>
                    <a:pt x="11310" y="1353"/>
                  </a:lnTo>
                  <a:cubicBezTo>
                    <a:pt x="11310" y="1332"/>
                    <a:pt x="11310" y="1311"/>
                    <a:pt x="11310" y="1311"/>
                  </a:cubicBezTo>
                  <a:cubicBezTo>
                    <a:pt x="11310" y="1291"/>
                    <a:pt x="11310" y="1271"/>
                    <a:pt x="11310" y="1250"/>
                  </a:cubicBezTo>
                  <a:lnTo>
                    <a:pt x="11289" y="1229"/>
                  </a:lnTo>
                  <a:cubicBezTo>
                    <a:pt x="11289" y="1209"/>
                    <a:pt x="11269" y="1189"/>
                    <a:pt x="11269" y="1189"/>
                  </a:cubicBezTo>
                  <a:cubicBezTo>
                    <a:pt x="11249" y="1189"/>
                    <a:pt x="11269" y="1147"/>
                    <a:pt x="11249" y="1147"/>
                  </a:cubicBezTo>
                  <a:cubicBezTo>
                    <a:pt x="11249" y="1147"/>
                    <a:pt x="11249" y="1127"/>
                    <a:pt x="11249" y="1107"/>
                  </a:cubicBezTo>
                  <a:lnTo>
                    <a:pt x="11228" y="1086"/>
                  </a:lnTo>
                  <a:cubicBezTo>
                    <a:pt x="11228" y="1065"/>
                    <a:pt x="11207" y="1065"/>
                    <a:pt x="11207" y="1045"/>
                  </a:cubicBezTo>
                  <a:lnTo>
                    <a:pt x="11207" y="1025"/>
                  </a:lnTo>
                  <a:lnTo>
                    <a:pt x="11228" y="1025"/>
                  </a:lnTo>
                  <a:cubicBezTo>
                    <a:pt x="11249" y="1045"/>
                    <a:pt x="11249" y="1045"/>
                    <a:pt x="11249" y="1045"/>
                  </a:cubicBezTo>
                  <a:cubicBezTo>
                    <a:pt x="11269" y="1065"/>
                    <a:pt x="11269" y="1086"/>
                    <a:pt x="11289" y="1086"/>
                  </a:cubicBezTo>
                  <a:lnTo>
                    <a:pt x="11310" y="1107"/>
                  </a:lnTo>
                  <a:cubicBezTo>
                    <a:pt x="11310" y="1107"/>
                    <a:pt x="11331" y="1107"/>
                    <a:pt x="11351" y="1107"/>
                  </a:cubicBezTo>
                  <a:cubicBezTo>
                    <a:pt x="11371" y="1127"/>
                    <a:pt x="11392" y="1127"/>
                    <a:pt x="11413" y="1127"/>
                  </a:cubicBezTo>
                  <a:cubicBezTo>
                    <a:pt x="11433" y="1127"/>
                    <a:pt x="11474" y="1147"/>
                    <a:pt x="11474" y="1127"/>
                  </a:cubicBezTo>
                  <a:cubicBezTo>
                    <a:pt x="11495" y="1127"/>
                    <a:pt x="11515" y="1127"/>
                    <a:pt x="11515" y="1127"/>
                  </a:cubicBezTo>
                  <a:cubicBezTo>
                    <a:pt x="11535" y="1127"/>
                    <a:pt x="11535" y="1107"/>
                    <a:pt x="11535" y="1107"/>
                  </a:cubicBezTo>
                  <a:cubicBezTo>
                    <a:pt x="11535" y="1086"/>
                    <a:pt x="11556" y="1086"/>
                    <a:pt x="11556" y="1086"/>
                  </a:cubicBezTo>
                  <a:cubicBezTo>
                    <a:pt x="11556" y="1086"/>
                    <a:pt x="11577" y="1086"/>
                    <a:pt x="11597" y="1086"/>
                  </a:cubicBezTo>
                  <a:cubicBezTo>
                    <a:pt x="11597" y="1086"/>
                    <a:pt x="11617" y="1065"/>
                    <a:pt x="11638" y="1065"/>
                  </a:cubicBezTo>
                  <a:cubicBezTo>
                    <a:pt x="11638" y="1045"/>
                    <a:pt x="11659" y="1045"/>
                    <a:pt x="11679" y="1045"/>
                  </a:cubicBezTo>
                  <a:cubicBezTo>
                    <a:pt x="11679" y="1045"/>
                    <a:pt x="11720" y="1065"/>
                    <a:pt x="11741" y="1065"/>
                  </a:cubicBezTo>
                  <a:cubicBezTo>
                    <a:pt x="11761" y="1086"/>
                    <a:pt x="11802" y="1107"/>
                    <a:pt x="11823" y="1107"/>
                  </a:cubicBezTo>
                  <a:cubicBezTo>
                    <a:pt x="11843" y="1127"/>
                    <a:pt x="11884" y="1147"/>
                    <a:pt x="11904" y="1147"/>
                  </a:cubicBezTo>
                  <a:lnTo>
                    <a:pt x="11925" y="1168"/>
                  </a:lnTo>
                  <a:lnTo>
                    <a:pt x="11945" y="1168"/>
                  </a:lnTo>
                  <a:lnTo>
                    <a:pt x="11945" y="1147"/>
                  </a:lnTo>
                  <a:cubicBezTo>
                    <a:pt x="11945" y="1147"/>
                    <a:pt x="11945" y="1147"/>
                    <a:pt x="11945" y="1127"/>
                  </a:cubicBezTo>
                  <a:cubicBezTo>
                    <a:pt x="11945" y="1127"/>
                    <a:pt x="11945" y="1127"/>
                    <a:pt x="11945" y="1107"/>
                  </a:cubicBezTo>
                  <a:lnTo>
                    <a:pt x="11945" y="1107"/>
                  </a:lnTo>
                  <a:cubicBezTo>
                    <a:pt x="11965" y="1107"/>
                    <a:pt x="11965" y="1086"/>
                    <a:pt x="11945" y="1086"/>
                  </a:cubicBezTo>
                  <a:lnTo>
                    <a:pt x="11945" y="1086"/>
                  </a:lnTo>
                  <a:cubicBezTo>
                    <a:pt x="11925" y="1086"/>
                    <a:pt x="11925" y="1086"/>
                    <a:pt x="11904" y="1086"/>
                  </a:cubicBezTo>
                  <a:lnTo>
                    <a:pt x="11904" y="1065"/>
                  </a:lnTo>
                  <a:lnTo>
                    <a:pt x="11904" y="1045"/>
                  </a:lnTo>
                  <a:cubicBezTo>
                    <a:pt x="11904" y="1045"/>
                    <a:pt x="11904" y="1025"/>
                    <a:pt x="11925" y="1025"/>
                  </a:cubicBezTo>
                  <a:cubicBezTo>
                    <a:pt x="11925" y="1025"/>
                    <a:pt x="11945" y="1004"/>
                    <a:pt x="11965" y="1004"/>
                  </a:cubicBezTo>
                  <a:lnTo>
                    <a:pt x="11986" y="1004"/>
                  </a:lnTo>
                  <a:cubicBezTo>
                    <a:pt x="11986" y="1025"/>
                    <a:pt x="11986" y="1025"/>
                    <a:pt x="12007" y="1025"/>
                  </a:cubicBezTo>
                  <a:cubicBezTo>
                    <a:pt x="12007" y="1045"/>
                    <a:pt x="12027" y="1045"/>
                    <a:pt x="12027" y="1045"/>
                  </a:cubicBezTo>
                  <a:lnTo>
                    <a:pt x="12047" y="1045"/>
                  </a:lnTo>
                  <a:cubicBezTo>
                    <a:pt x="12068" y="1045"/>
                    <a:pt x="12068" y="1025"/>
                    <a:pt x="12068" y="1025"/>
                  </a:cubicBezTo>
                  <a:lnTo>
                    <a:pt x="12089" y="1025"/>
                  </a:lnTo>
                  <a:cubicBezTo>
                    <a:pt x="12109" y="1025"/>
                    <a:pt x="12109" y="1025"/>
                    <a:pt x="12109" y="1025"/>
                  </a:cubicBezTo>
                  <a:cubicBezTo>
                    <a:pt x="12109" y="1025"/>
                    <a:pt x="12109" y="1004"/>
                    <a:pt x="12109" y="983"/>
                  </a:cubicBezTo>
                  <a:cubicBezTo>
                    <a:pt x="12109" y="983"/>
                    <a:pt x="12089" y="983"/>
                    <a:pt x="12068" y="983"/>
                  </a:cubicBezTo>
                  <a:lnTo>
                    <a:pt x="12047" y="983"/>
                  </a:lnTo>
                  <a:cubicBezTo>
                    <a:pt x="12027" y="983"/>
                    <a:pt x="12007" y="983"/>
                    <a:pt x="12007" y="983"/>
                  </a:cubicBezTo>
                  <a:lnTo>
                    <a:pt x="12007" y="963"/>
                  </a:lnTo>
                  <a:cubicBezTo>
                    <a:pt x="12007" y="963"/>
                    <a:pt x="11986" y="963"/>
                    <a:pt x="11986" y="943"/>
                  </a:cubicBezTo>
                  <a:lnTo>
                    <a:pt x="11986" y="922"/>
                  </a:lnTo>
                  <a:cubicBezTo>
                    <a:pt x="11965" y="901"/>
                    <a:pt x="11945" y="922"/>
                    <a:pt x="11945" y="901"/>
                  </a:cubicBezTo>
                  <a:lnTo>
                    <a:pt x="11925" y="901"/>
                  </a:lnTo>
                  <a:cubicBezTo>
                    <a:pt x="11925" y="881"/>
                    <a:pt x="11925" y="881"/>
                    <a:pt x="11925" y="861"/>
                  </a:cubicBezTo>
                  <a:lnTo>
                    <a:pt x="11945" y="841"/>
                  </a:lnTo>
                  <a:cubicBezTo>
                    <a:pt x="11945" y="841"/>
                    <a:pt x="11965" y="841"/>
                    <a:pt x="11965" y="820"/>
                  </a:cubicBezTo>
                  <a:lnTo>
                    <a:pt x="11965" y="799"/>
                  </a:lnTo>
                  <a:lnTo>
                    <a:pt x="11945" y="799"/>
                  </a:lnTo>
                  <a:lnTo>
                    <a:pt x="11925" y="820"/>
                  </a:lnTo>
                  <a:lnTo>
                    <a:pt x="11904" y="820"/>
                  </a:lnTo>
                  <a:lnTo>
                    <a:pt x="11884" y="841"/>
                  </a:lnTo>
                  <a:cubicBezTo>
                    <a:pt x="11884" y="861"/>
                    <a:pt x="11863" y="861"/>
                    <a:pt x="11843" y="861"/>
                  </a:cubicBezTo>
                  <a:lnTo>
                    <a:pt x="11823" y="841"/>
                  </a:lnTo>
                  <a:lnTo>
                    <a:pt x="11823" y="820"/>
                  </a:lnTo>
                  <a:cubicBezTo>
                    <a:pt x="11823" y="799"/>
                    <a:pt x="11843" y="779"/>
                    <a:pt x="11843" y="779"/>
                  </a:cubicBezTo>
                  <a:cubicBezTo>
                    <a:pt x="11843" y="779"/>
                    <a:pt x="11863" y="759"/>
                    <a:pt x="11884" y="759"/>
                  </a:cubicBezTo>
                  <a:cubicBezTo>
                    <a:pt x="11884" y="759"/>
                    <a:pt x="11904" y="759"/>
                    <a:pt x="11925" y="759"/>
                  </a:cubicBezTo>
                  <a:lnTo>
                    <a:pt x="11945" y="759"/>
                  </a:lnTo>
                  <a:lnTo>
                    <a:pt x="11945" y="738"/>
                  </a:lnTo>
                  <a:cubicBezTo>
                    <a:pt x="11945" y="738"/>
                    <a:pt x="11965" y="717"/>
                    <a:pt x="11945" y="717"/>
                  </a:cubicBezTo>
                  <a:lnTo>
                    <a:pt x="11945" y="717"/>
                  </a:lnTo>
                  <a:cubicBezTo>
                    <a:pt x="11925" y="717"/>
                    <a:pt x="11925" y="717"/>
                    <a:pt x="11904" y="717"/>
                  </a:cubicBezTo>
                  <a:cubicBezTo>
                    <a:pt x="11904" y="697"/>
                    <a:pt x="11904" y="697"/>
                    <a:pt x="11884" y="697"/>
                  </a:cubicBezTo>
                  <a:cubicBezTo>
                    <a:pt x="11884" y="677"/>
                    <a:pt x="11884" y="677"/>
                    <a:pt x="11884" y="656"/>
                  </a:cubicBezTo>
                  <a:cubicBezTo>
                    <a:pt x="11884" y="656"/>
                    <a:pt x="11884" y="656"/>
                    <a:pt x="11884" y="635"/>
                  </a:cubicBezTo>
                  <a:lnTo>
                    <a:pt x="11904" y="635"/>
                  </a:lnTo>
                  <a:lnTo>
                    <a:pt x="11925" y="635"/>
                  </a:lnTo>
                  <a:cubicBezTo>
                    <a:pt x="11945" y="656"/>
                    <a:pt x="11945" y="656"/>
                    <a:pt x="11965" y="656"/>
                  </a:cubicBezTo>
                  <a:cubicBezTo>
                    <a:pt x="11965" y="677"/>
                    <a:pt x="12007" y="677"/>
                    <a:pt x="12007" y="677"/>
                  </a:cubicBezTo>
                  <a:cubicBezTo>
                    <a:pt x="12027" y="677"/>
                    <a:pt x="12089" y="677"/>
                    <a:pt x="12109" y="677"/>
                  </a:cubicBezTo>
                  <a:cubicBezTo>
                    <a:pt x="12129" y="677"/>
                    <a:pt x="12171" y="697"/>
                    <a:pt x="12191" y="677"/>
                  </a:cubicBezTo>
                  <a:lnTo>
                    <a:pt x="12211" y="677"/>
                  </a:lnTo>
                  <a:cubicBezTo>
                    <a:pt x="12232" y="677"/>
                    <a:pt x="12273" y="677"/>
                    <a:pt x="12293" y="677"/>
                  </a:cubicBezTo>
                  <a:cubicBezTo>
                    <a:pt x="12314" y="677"/>
                    <a:pt x="12335" y="677"/>
                    <a:pt x="12335" y="677"/>
                  </a:cubicBezTo>
                  <a:cubicBezTo>
                    <a:pt x="12355" y="677"/>
                    <a:pt x="12375" y="677"/>
                    <a:pt x="12396" y="677"/>
                  </a:cubicBezTo>
                  <a:cubicBezTo>
                    <a:pt x="12417" y="677"/>
                    <a:pt x="12437" y="677"/>
                    <a:pt x="12437" y="677"/>
                  </a:cubicBezTo>
                  <a:cubicBezTo>
                    <a:pt x="12457" y="677"/>
                    <a:pt x="12499" y="677"/>
                    <a:pt x="12519" y="677"/>
                  </a:cubicBezTo>
                  <a:cubicBezTo>
                    <a:pt x="12519" y="677"/>
                    <a:pt x="12539" y="677"/>
                    <a:pt x="12539" y="697"/>
                  </a:cubicBezTo>
                  <a:cubicBezTo>
                    <a:pt x="12539" y="697"/>
                    <a:pt x="12539" y="697"/>
                    <a:pt x="12519" y="697"/>
                  </a:cubicBezTo>
                  <a:lnTo>
                    <a:pt x="12499" y="697"/>
                  </a:lnTo>
                  <a:lnTo>
                    <a:pt x="12478" y="697"/>
                  </a:lnTo>
                  <a:cubicBezTo>
                    <a:pt x="12457" y="697"/>
                    <a:pt x="12437" y="697"/>
                    <a:pt x="12437" y="697"/>
                  </a:cubicBezTo>
                  <a:lnTo>
                    <a:pt x="12417" y="697"/>
                  </a:lnTo>
                  <a:cubicBezTo>
                    <a:pt x="12417" y="717"/>
                    <a:pt x="12396" y="717"/>
                    <a:pt x="12396" y="717"/>
                  </a:cubicBezTo>
                  <a:cubicBezTo>
                    <a:pt x="12396" y="717"/>
                    <a:pt x="12396" y="738"/>
                    <a:pt x="12375" y="738"/>
                  </a:cubicBezTo>
                  <a:lnTo>
                    <a:pt x="12375" y="759"/>
                  </a:lnTo>
                  <a:lnTo>
                    <a:pt x="12396" y="779"/>
                  </a:lnTo>
                  <a:cubicBezTo>
                    <a:pt x="12417" y="779"/>
                    <a:pt x="12417" y="759"/>
                    <a:pt x="12437" y="759"/>
                  </a:cubicBezTo>
                  <a:lnTo>
                    <a:pt x="12457" y="738"/>
                  </a:lnTo>
                  <a:cubicBezTo>
                    <a:pt x="12478" y="738"/>
                    <a:pt x="12499" y="738"/>
                    <a:pt x="12519" y="717"/>
                  </a:cubicBezTo>
                  <a:lnTo>
                    <a:pt x="12560" y="717"/>
                  </a:lnTo>
                  <a:lnTo>
                    <a:pt x="12581" y="717"/>
                  </a:lnTo>
                  <a:cubicBezTo>
                    <a:pt x="12601" y="717"/>
                    <a:pt x="12601" y="738"/>
                    <a:pt x="12601" y="738"/>
                  </a:cubicBezTo>
                  <a:lnTo>
                    <a:pt x="12601" y="759"/>
                  </a:lnTo>
                  <a:cubicBezTo>
                    <a:pt x="12601" y="779"/>
                    <a:pt x="12601" y="799"/>
                    <a:pt x="12601" y="799"/>
                  </a:cubicBezTo>
                  <a:cubicBezTo>
                    <a:pt x="12581" y="799"/>
                    <a:pt x="12581" y="820"/>
                    <a:pt x="12581" y="820"/>
                  </a:cubicBezTo>
                  <a:cubicBezTo>
                    <a:pt x="12560" y="799"/>
                    <a:pt x="12560" y="799"/>
                    <a:pt x="12560" y="799"/>
                  </a:cubicBezTo>
                  <a:cubicBezTo>
                    <a:pt x="12560" y="779"/>
                    <a:pt x="12581" y="779"/>
                    <a:pt x="12581" y="759"/>
                  </a:cubicBezTo>
                  <a:cubicBezTo>
                    <a:pt x="12581" y="759"/>
                    <a:pt x="12581" y="759"/>
                    <a:pt x="12560" y="759"/>
                  </a:cubicBezTo>
                  <a:lnTo>
                    <a:pt x="12560" y="759"/>
                  </a:lnTo>
                  <a:lnTo>
                    <a:pt x="12539" y="759"/>
                  </a:lnTo>
                  <a:lnTo>
                    <a:pt x="12539" y="779"/>
                  </a:lnTo>
                  <a:lnTo>
                    <a:pt x="12539" y="799"/>
                  </a:lnTo>
                  <a:cubicBezTo>
                    <a:pt x="12560" y="799"/>
                    <a:pt x="12560" y="820"/>
                    <a:pt x="12560" y="820"/>
                  </a:cubicBezTo>
                  <a:lnTo>
                    <a:pt x="12539" y="841"/>
                  </a:lnTo>
                  <a:lnTo>
                    <a:pt x="12519" y="820"/>
                  </a:lnTo>
                  <a:cubicBezTo>
                    <a:pt x="12519" y="820"/>
                    <a:pt x="12519" y="820"/>
                    <a:pt x="12519" y="841"/>
                  </a:cubicBezTo>
                  <a:cubicBezTo>
                    <a:pt x="12519" y="841"/>
                    <a:pt x="12499" y="841"/>
                    <a:pt x="12499" y="861"/>
                  </a:cubicBezTo>
                  <a:cubicBezTo>
                    <a:pt x="12519" y="861"/>
                    <a:pt x="12519" y="861"/>
                    <a:pt x="12539" y="861"/>
                  </a:cubicBezTo>
                  <a:cubicBezTo>
                    <a:pt x="12539" y="861"/>
                    <a:pt x="12539" y="861"/>
                    <a:pt x="12539" y="881"/>
                  </a:cubicBezTo>
                  <a:cubicBezTo>
                    <a:pt x="12539" y="881"/>
                    <a:pt x="12539" y="881"/>
                    <a:pt x="12519" y="901"/>
                  </a:cubicBezTo>
                  <a:lnTo>
                    <a:pt x="12539" y="901"/>
                  </a:lnTo>
                  <a:cubicBezTo>
                    <a:pt x="12539" y="922"/>
                    <a:pt x="12539" y="901"/>
                    <a:pt x="12560" y="901"/>
                  </a:cubicBezTo>
                  <a:lnTo>
                    <a:pt x="12560" y="901"/>
                  </a:lnTo>
                  <a:lnTo>
                    <a:pt x="12581" y="881"/>
                  </a:lnTo>
                  <a:lnTo>
                    <a:pt x="12601" y="881"/>
                  </a:lnTo>
                  <a:cubicBezTo>
                    <a:pt x="12621" y="881"/>
                    <a:pt x="12621" y="841"/>
                    <a:pt x="12621" y="841"/>
                  </a:cubicBezTo>
                  <a:cubicBezTo>
                    <a:pt x="12621" y="820"/>
                    <a:pt x="12621" y="820"/>
                    <a:pt x="12621" y="820"/>
                  </a:cubicBezTo>
                  <a:cubicBezTo>
                    <a:pt x="12621" y="799"/>
                    <a:pt x="12621" y="799"/>
                    <a:pt x="12621" y="799"/>
                  </a:cubicBezTo>
                  <a:cubicBezTo>
                    <a:pt x="12642" y="799"/>
                    <a:pt x="12642" y="779"/>
                    <a:pt x="12642" y="779"/>
                  </a:cubicBezTo>
                  <a:cubicBezTo>
                    <a:pt x="12642" y="779"/>
                    <a:pt x="12642" y="759"/>
                    <a:pt x="12642" y="738"/>
                  </a:cubicBezTo>
                  <a:cubicBezTo>
                    <a:pt x="12642" y="738"/>
                    <a:pt x="12642" y="717"/>
                    <a:pt x="12621" y="717"/>
                  </a:cubicBezTo>
                  <a:cubicBezTo>
                    <a:pt x="12621" y="717"/>
                    <a:pt x="12621" y="697"/>
                    <a:pt x="12621" y="677"/>
                  </a:cubicBezTo>
                  <a:cubicBezTo>
                    <a:pt x="12601" y="677"/>
                    <a:pt x="12601" y="656"/>
                    <a:pt x="12621" y="656"/>
                  </a:cubicBezTo>
                  <a:lnTo>
                    <a:pt x="12642" y="656"/>
                  </a:lnTo>
                  <a:cubicBezTo>
                    <a:pt x="12662" y="656"/>
                    <a:pt x="12662" y="656"/>
                    <a:pt x="12683" y="656"/>
                  </a:cubicBezTo>
                  <a:cubicBezTo>
                    <a:pt x="12683" y="656"/>
                    <a:pt x="12703" y="635"/>
                    <a:pt x="12724" y="635"/>
                  </a:cubicBezTo>
                  <a:cubicBezTo>
                    <a:pt x="12724" y="635"/>
                    <a:pt x="12744" y="635"/>
                    <a:pt x="12765" y="635"/>
                  </a:cubicBezTo>
                  <a:cubicBezTo>
                    <a:pt x="12785" y="615"/>
                    <a:pt x="12826" y="635"/>
                    <a:pt x="12847" y="635"/>
                  </a:cubicBezTo>
                  <a:cubicBezTo>
                    <a:pt x="12867" y="635"/>
                    <a:pt x="12888" y="635"/>
                    <a:pt x="12908" y="656"/>
                  </a:cubicBezTo>
                  <a:cubicBezTo>
                    <a:pt x="12929" y="656"/>
                    <a:pt x="12949" y="677"/>
                    <a:pt x="12970" y="677"/>
                  </a:cubicBezTo>
                  <a:cubicBezTo>
                    <a:pt x="12970" y="677"/>
                    <a:pt x="12990" y="697"/>
                    <a:pt x="13011" y="697"/>
                  </a:cubicBezTo>
                  <a:cubicBezTo>
                    <a:pt x="13011" y="717"/>
                    <a:pt x="13031" y="717"/>
                    <a:pt x="13031" y="738"/>
                  </a:cubicBezTo>
                  <a:lnTo>
                    <a:pt x="13011" y="738"/>
                  </a:lnTo>
                  <a:lnTo>
                    <a:pt x="12990" y="738"/>
                  </a:lnTo>
                  <a:cubicBezTo>
                    <a:pt x="12990" y="738"/>
                    <a:pt x="12990" y="738"/>
                    <a:pt x="12970" y="738"/>
                  </a:cubicBezTo>
                  <a:lnTo>
                    <a:pt x="12970" y="738"/>
                  </a:lnTo>
                  <a:cubicBezTo>
                    <a:pt x="12970" y="759"/>
                    <a:pt x="12970" y="779"/>
                    <a:pt x="12970" y="779"/>
                  </a:cubicBezTo>
                  <a:lnTo>
                    <a:pt x="12970" y="799"/>
                  </a:lnTo>
                  <a:cubicBezTo>
                    <a:pt x="12970" y="799"/>
                    <a:pt x="12990" y="799"/>
                    <a:pt x="13011" y="799"/>
                  </a:cubicBezTo>
                  <a:cubicBezTo>
                    <a:pt x="13011" y="799"/>
                    <a:pt x="13031" y="779"/>
                    <a:pt x="13052" y="779"/>
                  </a:cubicBezTo>
                  <a:cubicBezTo>
                    <a:pt x="13052" y="779"/>
                    <a:pt x="13072" y="779"/>
                    <a:pt x="13093" y="779"/>
                  </a:cubicBezTo>
                  <a:cubicBezTo>
                    <a:pt x="13093" y="779"/>
                    <a:pt x="13113" y="799"/>
                    <a:pt x="13113" y="820"/>
                  </a:cubicBezTo>
                  <a:cubicBezTo>
                    <a:pt x="13134" y="820"/>
                    <a:pt x="13154" y="799"/>
                    <a:pt x="13154" y="799"/>
                  </a:cubicBezTo>
                  <a:cubicBezTo>
                    <a:pt x="13175" y="820"/>
                    <a:pt x="13175" y="820"/>
                    <a:pt x="13175" y="820"/>
                  </a:cubicBezTo>
                  <a:cubicBezTo>
                    <a:pt x="13195" y="841"/>
                    <a:pt x="13195" y="820"/>
                    <a:pt x="13216" y="820"/>
                  </a:cubicBezTo>
                  <a:lnTo>
                    <a:pt x="13236" y="799"/>
                  </a:lnTo>
                  <a:cubicBezTo>
                    <a:pt x="13257" y="799"/>
                    <a:pt x="13277" y="799"/>
                    <a:pt x="13277" y="820"/>
                  </a:cubicBezTo>
                  <a:cubicBezTo>
                    <a:pt x="13298" y="820"/>
                    <a:pt x="13318" y="820"/>
                    <a:pt x="13339" y="820"/>
                  </a:cubicBezTo>
                  <a:cubicBezTo>
                    <a:pt x="13339" y="820"/>
                    <a:pt x="13359" y="841"/>
                    <a:pt x="13380" y="841"/>
                  </a:cubicBezTo>
                  <a:cubicBezTo>
                    <a:pt x="13380" y="841"/>
                    <a:pt x="13420" y="861"/>
                    <a:pt x="13420" y="881"/>
                  </a:cubicBezTo>
                  <a:lnTo>
                    <a:pt x="13420" y="901"/>
                  </a:lnTo>
                  <a:lnTo>
                    <a:pt x="13400" y="901"/>
                  </a:lnTo>
                  <a:cubicBezTo>
                    <a:pt x="13400" y="922"/>
                    <a:pt x="13400" y="922"/>
                    <a:pt x="13400" y="922"/>
                  </a:cubicBezTo>
                  <a:cubicBezTo>
                    <a:pt x="13420" y="922"/>
                    <a:pt x="13420" y="922"/>
                    <a:pt x="13441" y="922"/>
                  </a:cubicBezTo>
                  <a:cubicBezTo>
                    <a:pt x="13441" y="922"/>
                    <a:pt x="13462" y="922"/>
                    <a:pt x="13482" y="901"/>
                  </a:cubicBezTo>
                  <a:cubicBezTo>
                    <a:pt x="13482" y="901"/>
                    <a:pt x="13502" y="901"/>
                    <a:pt x="13523" y="901"/>
                  </a:cubicBezTo>
                  <a:cubicBezTo>
                    <a:pt x="13523" y="901"/>
                    <a:pt x="13544" y="881"/>
                    <a:pt x="13564" y="881"/>
                  </a:cubicBezTo>
                  <a:cubicBezTo>
                    <a:pt x="13584" y="861"/>
                    <a:pt x="13626" y="861"/>
                    <a:pt x="13646" y="861"/>
                  </a:cubicBezTo>
                  <a:cubicBezTo>
                    <a:pt x="13666" y="841"/>
                    <a:pt x="13748" y="820"/>
                    <a:pt x="13790" y="799"/>
                  </a:cubicBezTo>
                  <a:cubicBezTo>
                    <a:pt x="13810" y="799"/>
                    <a:pt x="13830" y="779"/>
                    <a:pt x="13851" y="779"/>
                  </a:cubicBezTo>
                  <a:cubicBezTo>
                    <a:pt x="13872" y="779"/>
                    <a:pt x="13892" y="779"/>
                    <a:pt x="13912" y="779"/>
                  </a:cubicBezTo>
                  <a:cubicBezTo>
                    <a:pt x="13933" y="779"/>
                    <a:pt x="13974" y="779"/>
                    <a:pt x="13994" y="779"/>
                  </a:cubicBezTo>
                  <a:cubicBezTo>
                    <a:pt x="14015" y="779"/>
                    <a:pt x="14076" y="779"/>
                    <a:pt x="14097" y="779"/>
                  </a:cubicBezTo>
                  <a:cubicBezTo>
                    <a:pt x="14118" y="779"/>
                    <a:pt x="14158" y="779"/>
                    <a:pt x="14178" y="779"/>
                  </a:cubicBezTo>
                  <a:cubicBezTo>
                    <a:pt x="14199" y="779"/>
                    <a:pt x="14220" y="779"/>
                    <a:pt x="14240" y="779"/>
                  </a:cubicBezTo>
                  <a:cubicBezTo>
                    <a:pt x="14260" y="799"/>
                    <a:pt x="14302" y="820"/>
                    <a:pt x="14322" y="820"/>
                  </a:cubicBezTo>
                  <a:cubicBezTo>
                    <a:pt x="14322" y="820"/>
                    <a:pt x="14342" y="841"/>
                    <a:pt x="14363" y="861"/>
                  </a:cubicBezTo>
                  <a:cubicBezTo>
                    <a:pt x="14384" y="861"/>
                    <a:pt x="14384" y="861"/>
                    <a:pt x="14404" y="881"/>
                  </a:cubicBezTo>
                  <a:cubicBezTo>
                    <a:pt x="14404" y="881"/>
                    <a:pt x="14424" y="881"/>
                    <a:pt x="14424" y="901"/>
                  </a:cubicBezTo>
                  <a:cubicBezTo>
                    <a:pt x="14445" y="901"/>
                    <a:pt x="14466" y="922"/>
                    <a:pt x="14466" y="943"/>
                  </a:cubicBezTo>
                  <a:cubicBezTo>
                    <a:pt x="14466" y="943"/>
                    <a:pt x="14466" y="983"/>
                    <a:pt x="14486" y="1004"/>
                  </a:cubicBezTo>
                  <a:cubicBezTo>
                    <a:pt x="14486" y="1004"/>
                    <a:pt x="14506" y="1025"/>
                    <a:pt x="14527" y="1025"/>
                  </a:cubicBezTo>
                  <a:cubicBezTo>
                    <a:pt x="14527" y="1045"/>
                    <a:pt x="14548" y="1045"/>
                    <a:pt x="14548" y="1045"/>
                  </a:cubicBezTo>
                  <a:cubicBezTo>
                    <a:pt x="14568" y="1045"/>
                    <a:pt x="14568" y="1045"/>
                    <a:pt x="14588" y="1045"/>
                  </a:cubicBezTo>
                  <a:cubicBezTo>
                    <a:pt x="14588" y="1045"/>
                    <a:pt x="14588" y="1065"/>
                    <a:pt x="14609" y="1065"/>
                  </a:cubicBezTo>
                  <a:lnTo>
                    <a:pt x="14630" y="1065"/>
                  </a:lnTo>
                  <a:cubicBezTo>
                    <a:pt x="14650" y="1065"/>
                    <a:pt x="14650" y="1045"/>
                    <a:pt x="14670" y="1045"/>
                  </a:cubicBezTo>
                  <a:lnTo>
                    <a:pt x="14691" y="1065"/>
                  </a:lnTo>
                  <a:cubicBezTo>
                    <a:pt x="14712" y="1065"/>
                    <a:pt x="14712" y="1086"/>
                    <a:pt x="14712" y="1086"/>
                  </a:cubicBezTo>
                  <a:cubicBezTo>
                    <a:pt x="14732" y="1086"/>
                    <a:pt x="14732" y="1086"/>
                    <a:pt x="14752" y="1086"/>
                  </a:cubicBezTo>
                  <a:lnTo>
                    <a:pt x="14752" y="1065"/>
                  </a:lnTo>
                  <a:lnTo>
                    <a:pt x="14752" y="1045"/>
                  </a:lnTo>
                  <a:cubicBezTo>
                    <a:pt x="14773" y="1045"/>
                    <a:pt x="14773" y="1045"/>
                    <a:pt x="14794" y="1045"/>
                  </a:cubicBezTo>
                  <a:lnTo>
                    <a:pt x="14814" y="1045"/>
                  </a:lnTo>
                  <a:cubicBezTo>
                    <a:pt x="14814" y="1045"/>
                    <a:pt x="14814" y="1045"/>
                    <a:pt x="14814" y="1025"/>
                  </a:cubicBezTo>
                  <a:cubicBezTo>
                    <a:pt x="14834" y="1025"/>
                    <a:pt x="14834" y="1004"/>
                    <a:pt x="14855" y="1004"/>
                  </a:cubicBezTo>
                  <a:lnTo>
                    <a:pt x="14876" y="1004"/>
                  </a:lnTo>
                  <a:cubicBezTo>
                    <a:pt x="14896" y="1004"/>
                    <a:pt x="14896" y="1004"/>
                    <a:pt x="14916" y="1004"/>
                  </a:cubicBezTo>
                  <a:lnTo>
                    <a:pt x="14937" y="983"/>
                  </a:lnTo>
                  <a:lnTo>
                    <a:pt x="14978" y="983"/>
                  </a:lnTo>
                  <a:lnTo>
                    <a:pt x="14998" y="963"/>
                  </a:lnTo>
                  <a:cubicBezTo>
                    <a:pt x="14998" y="963"/>
                    <a:pt x="15019" y="943"/>
                    <a:pt x="15019" y="963"/>
                  </a:cubicBezTo>
                  <a:cubicBezTo>
                    <a:pt x="15039" y="963"/>
                    <a:pt x="15039" y="963"/>
                    <a:pt x="15039" y="963"/>
                  </a:cubicBezTo>
                  <a:cubicBezTo>
                    <a:pt x="15060" y="963"/>
                    <a:pt x="15060" y="963"/>
                    <a:pt x="15080" y="963"/>
                  </a:cubicBezTo>
                  <a:lnTo>
                    <a:pt x="15121" y="963"/>
                  </a:lnTo>
                  <a:cubicBezTo>
                    <a:pt x="15142" y="943"/>
                    <a:pt x="15183" y="943"/>
                    <a:pt x="15203" y="943"/>
                  </a:cubicBezTo>
                  <a:cubicBezTo>
                    <a:pt x="15203" y="943"/>
                    <a:pt x="15244" y="943"/>
                    <a:pt x="15265" y="943"/>
                  </a:cubicBezTo>
                  <a:cubicBezTo>
                    <a:pt x="15285" y="943"/>
                    <a:pt x="15326" y="943"/>
                    <a:pt x="15347" y="943"/>
                  </a:cubicBezTo>
                  <a:cubicBezTo>
                    <a:pt x="15347" y="943"/>
                    <a:pt x="15347" y="943"/>
                    <a:pt x="15367" y="943"/>
                  </a:cubicBezTo>
                  <a:lnTo>
                    <a:pt x="15367" y="922"/>
                  </a:lnTo>
                  <a:lnTo>
                    <a:pt x="15388" y="901"/>
                  </a:lnTo>
                  <a:cubicBezTo>
                    <a:pt x="15388" y="901"/>
                    <a:pt x="15388" y="901"/>
                    <a:pt x="15408" y="901"/>
                  </a:cubicBezTo>
                  <a:cubicBezTo>
                    <a:pt x="15408" y="881"/>
                    <a:pt x="15429" y="901"/>
                    <a:pt x="15429" y="901"/>
                  </a:cubicBezTo>
                  <a:lnTo>
                    <a:pt x="15449" y="901"/>
                  </a:lnTo>
                  <a:cubicBezTo>
                    <a:pt x="15470" y="922"/>
                    <a:pt x="15490" y="922"/>
                    <a:pt x="15490" y="922"/>
                  </a:cubicBezTo>
                  <a:cubicBezTo>
                    <a:pt x="15511" y="922"/>
                    <a:pt x="15511" y="922"/>
                    <a:pt x="15531" y="943"/>
                  </a:cubicBezTo>
                  <a:cubicBezTo>
                    <a:pt x="15531" y="943"/>
                    <a:pt x="15531" y="963"/>
                    <a:pt x="15552" y="963"/>
                  </a:cubicBezTo>
                  <a:cubicBezTo>
                    <a:pt x="15552" y="963"/>
                    <a:pt x="15552" y="963"/>
                    <a:pt x="15572" y="963"/>
                  </a:cubicBezTo>
                  <a:lnTo>
                    <a:pt x="15593" y="963"/>
                  </a:lnTo>
                  <a:lnTo>
                    <a:pt x="15613" y="963"/>
                  </a:lnTo>
                  <a:cubicBezTo>
                    <a:pt x="15634" y="983"/>
                    <a:pt x="15634" y="983"/>
                    <a:pt x="15654" y="983"/>
                  </a:cubicBezTo>
                  <a:lnTo>
                    <a:pt x="15675" y="983"/>
                  </a:lnTo>
                  <a:lnTo>
                    <a:pt x="15695" y="983"/>
                  </a:lnTo>
                  <a:cubicBezTo>
                    <a:pt x="15695" y="983"/>
                    <a:pt x="15715" y="983"/>
                    <a:pt x="15736" y="983"/>
                  </a:cubicBezTo>
                  <a:cubicBezTo>
                    <a:pt x="15736" y="983"/>
                    <a:pt x="15736" y="1004"/>
                    <a:pt x="15757" y="1004"/>
                  </a:cubicBezTo>
                  <a:cubicBezTo>
                    <a:pt x="15757" y="1004"/>
                    <a:pt x="15757" y="1025"/>
                    <a:pt x="15777" y="1025"/>
                  </a:cubicBezTo>
                  <a:cubicBezTo>
                    <a:pt x="15777" y="1025"/>
                    <a:pt x="15777" y="1045"/>
                    <a:pt x="15797" y="1045"/>
                  </a:cubicBezTo>
                  <a:lnTo>
                    <a:pt x="15818" y="1045"/>
                  </a:lnTo>
                  <a:cubicBezTo>
                    <a:pt x="15818" y="1045"/>
                    <a:pt x="15818" y="1025"/>
                    <a:pt x="15839" y="1025"/>
                  </a:cubicBezTo>
                  <a:lnTo>
                    <a:pt x="15859" y="1025"/>
                  </a:lnTo>
                  <a:cubicBezTo>
                    <a:pt x="15879" y="1025"/>
                    <a:pt x="15879" y="1045"/>
                    <a:pt x="15879" y="1045"/>
                  </a:cubicBezTo>
                  <a:cubicBezTo>
                    <a:pt x="15900" y="1045"/>
                    <a:pt x="15900" y="1045"/>
                    <a:pt x="15921" y="1025"/>
                  </a:cubicBezTo>
                  <a:lnTo>
                    <a:pt x="15921" y="1025"/>
                  </a:lnTo>
                  <a:cubicBezTo>
                    <a:pt x="15921" y="1025"/>
                    <a:pt x="15921" y="1004"/>
                    <a:pt x="15900" y="1004"/>
                  </a:cubicBezTo>
                  <a:cubicBezTo>
                    <a:pt x="15900" y="1004"/>
                    <a:pt x="15900" y="1004"/>
                    <a:pt x="15879" y="983"/>
                  </a:cubicBezTo>
                  <a:lnTo>
                    <a:pt x="15879" y="963"/>
                  </a:lnTo>
                  <a:cubicBezTo>
                    <a:pt x="15879" y="963"/>
                    <a:pt x="15879" y="943"/>
                    <a:pt x="15879" y="922"/>
                  </a:cubicBezTo>
                  <a:cubicBezTo>
                    <a:pt x="15879" y="922"/>
                    <a:pt x="15859" y="922"/>
                    <a:pt x="15839" y="922"/>
                  </a:cubicBezTo>
                  <a:cubicBezTo>
                    <a:pt x="15818" y="922"/>
                    <a:pt x="15797" y="901"/>
                    <a:pt x="15797" y="901"/>
                  </a:cubicBezTo>
                  <a:cubicBezTo>
                    <a:pt x="15777" y="881"/>
                    <a:pt x="15757" y="881"/>
                    <a:pt x="15757" y="861"/>
                  </a:cubicBezTo>
                  <a:cubicBezTo>
                    <a:pt x="15757" y="861"/>
                    <a:pt x="15757" y="841"/>
                    <a:pt x="15736" y="841"/>
                  </a:cubicBezTo>
                  <a:lnTo>
                    <a:pt x="15715" y="841"/>
                  </a:lnTo>
                  <a:lnTo>
                    <a:pt x="15715" y="861"/>
                  </a:lnTo>
                  <a:cubicBezTo>
                    <a:pt x="15695" y="861"/>
                    <a:pt x="15695" y="861"/>
                    <a:pt x="15675" y="861"/>
                  </a:cubicBezTo>
                  <a:lnTo>
                    <a:pt x="15675" y="861"/>
                  </a:lnTo>
                  <a:cubicBezTo>
                    <a:pt x="15675" y="841"/>
                    <a:pt x="15675" y="820"/>
                    <a:pt x="15675" y="820"/>
                  </a:cubicBezTo>
                  <a:lnTo>
                    <a:pt x="15695" y="820"/>
                  </a:lnTo>
                  <a:cubicBezTo>
                    <a:pt x="15695" y="799"/>
                    <a:pt x="15675" y="799"/>
                    <a:pt x="15675" y="779"/>
                  </a:cubicBezTo>
                  <a:cubicBezTo>
                    <a:pt x="15675" y="779"/>
                    <a:pt x="15675" y="759"/>
                    <a:pt x="15654" y="759"/>
                  </a:cubicBezTo>
                  <a:lnTo>
                    <a:pt x="15634" y="738"/>
                  </a:lnTo>
                  <a:cubicBezTo>
                    <a:pt x="15613" y="717"/>
                    <a:pt x="15613" y="717"/>
                    <a:pt x="15613" y="697"/>
                  </a:cubicBezTo>
                  <a:cubicBezTo>
                    <a:pt x="15593" y="697"/>
                    <a:pt x="15593" y="677"/>
                    <a:pt x="15613" y="677"/>
                  </a:cubicBezTo>
                  <a:cubicBezTo>
                    <a:pt x="15613" y="677"/>
                    <a:pt x="15613" y="677"/>
                    <a:pt x="15634" y="677"/>
                  </a:cubicBezTo>
                  <a:lnTo>
                    <a:pt x="15654" y="677"/>
                  </a:lnTo>
                  <a:cubicBezTo>
                    <a:pt x="15654" y="697"/>
                    <a:pt x="15675" y="677"/>
                    <a:pt x="15695" y="677"/>
                  </a:cubicBezTo>
                  <a:lnTo>
                    <a:pt x="15736" y="697"/>
                  </a:lnTo>
                  <a:cubicBezTo>
                    <a:pt x="15757" y="697"/>
                    <a:pt x="15777" y="697"/>
                    <a:pt x="15797" y="717"/>
                  </a:cubicBezTo>
                  <a:lnTo>
                    <a:pt x="15818" y="717"/>
                  </a:lnTo>
                  <a:cubicBezTo>
                    <a:pt x="15839" y="717"/>
                    <a:pt x="15839" y="717"/>
                    <a:pt x="15859" y="717"/>
                  </a:cubicBezTo>
                  <a:lnTo>
                    <a:pt x="15859" y="697"/>
                  </a:lnTo>
                  <a:cubicBezTo>
                    <a:pt x="15859" y="697"/>
                    <a:pt x="15859" y="677"/>
                    <a:pt x="15879" y="677"/>
                  </a:cubicBezTo>
                  <a:cubicBezTo>
                    <a:pt x="15879" y="677"/>
                    <a:pt x="15879" y="677"/>
                    <a:pt x="15879" y="697"/>
                  </a:cubicBezTo>
                  <a:cubicBezTo>
                    <a:pt x="15900" y="697"/>
                    <a:pt x="15900" y="697"/>
                    <a:pt x="15921" y="717"/>
                  </a:cubicBezTo>
                  <a:cubicBezTo>
                    <a:pt x="15921" y="717"/>
                    <a:pt x="15921" y="717"/>
                    <a:pt x="15941" y="717"/>
                  </a:cubicBezTo>
                  <a:cubicBezTo>
                    <a:pt x="15941" y="717"/>
                    <a:pt x="15941" y="738"/>
                    <a:pt x="15961" y="738"/>
                  </a:cubicBezTo>
                  <a:lnTo>
                    <a:pt x="15961" y="717"/>
                  </a:lnTo>
                  <a:cubicBezTo>
                    <a:pt x="15941" y="717"/>
                    <a:pt x="15941" y="697"/>
                    <a:pt x="15941" y="697"/>
                  </a:cubicBezTo>
                  <a:cubicBezTo>
                    <a:pt x="15941" y="697"/>
                    <a:pt x="15941" y="677"/>
                    <a:pt x="15961" y="677"/>
                  </a:cubicBezTo>
                  <a:lnTo>
                    <a:pt x="15961" y="677"/>
                  </a:lnTo>
                  <a:cubicBezTo>
                    <a:pt x="15982" y="677"/>
                    <a:pt x="15982" y="677"/>
                    <a:pt x="16003" y="677"/>
                  </a:cubicBezTo>
                  <a:cubicBezTo>
                    <a:pt x="16003" y="677"/>
                    <a:pt x="16023" y="677"/>
                    <a:pt x="16043" y="677"/>
                  </a:cubicBezTo>
                  <a:cubicBezTo>
                    <a:pt x="16064" y="677"/>
                    <a:pt x="16085" y="677"/>
                    <a:pt x="16085" y="677"/>
                  </a:cubicBezTo>
                  <a:cubicBezTo>
                    <a:pt x="16105" y="677"/>
                    <a:pt x="16125" y="656"/>
                    <a:pt x="16146" y="656"/>
                  </a:cubicBezTo>
                  <a:cubicBezTo>
                    <a:pt x="16167" y="656"/>
                    <a:pt x="16207" y="656"/>
                    <a:pt x="16228" y="656"/>
                  </a:cubicBezTo>
                  <a:cubicBezTo>
                    <a:pt x="16228" y="635"/>
                    <a:pt x="16269" y="635"/>
                    <a:pt x="16289" y="635"/>
                  </a:cubicBezTo>
                  <a:cubicBezTo>
                    <a:pt x="16289" y="635"/>
                    <a:pt x="16310" y="635"/>
                    <a:pt x="16310" y="656"/>
                  </a:cubicBezTo>
                  <a:cubicBezTo>
                    <a:pt x="16331" y="656"/>
                    <a:pt x="16351" y="656"/>
                    <a:pt x="16351" y="656"/>
                  </a:cubicBezTo>
                  <a:lnTo>
                    <a:pt x="16392" y="656"/>
                  </a:lnTo>
                  <a:cubicBezTo>
                    <a:pt x="16413" y="656"/>
                    <a:pt x="16433" y="677"/>
                    <a:pt x="16453" y="677"/>
                  </a:cubicBezTo>
                  <a:cubicBezTo>
                    <a:pt x="16453" y="677"/>
                    <a:pt x="16473" y="697"/>
                    <a:pt x="16494" y="697"/>
                  </a:cubicBezTo>
                  <a:cubicBezTo>
                    <a:pt x="16515" y="697"/>
                    <a:pt x="16535" y="697"/>
                    <a:pt x="16555" y="697"/>
                  </a:cubicBezTo>
                  <a:cubicBezTo>
                    <a:pt x="16576" y="697"/>
                    <a:pt x="16597" y="697"/>
                    <a:pt x="16617" y="697"/>
                  </a:cubicBezTo>
                  <a:cubicBezTo>
                    <a:pt x="16637" y="697"/>
                    <a:pt x="16658" y="677"/>
                    <a:pt x="16679" y="697"/>
                  </a:cubicBezTo>
                  <a:lnTo>
                    <a:pt x="16699" y="697"/>
                  </a:lnTo>
                  <a:lnTo>
                    <a:pt x="16699" y="717"/>
                  </a:lnTo>
                  <a:cubicBezTo>
                    <a:pt x="16699" y="738"/>
                    <a:pt x="16719" y="717"/>
                    <a:pt x="16719" y="717"/>
                  </a:cubicBezTo>
                  <a:cubicBezTo>
                    <a:pt x="16740" y="738"/>
                    <a:pt x="16761" y="717"/>
                    <a:pt x="16761" y="738"/>
                  </a:cubicBezTo>
                  <a:cubicBezTo>
                    <a:pt x="16781" y="738"/>
                    <a:pt x="16801" y="738"/>
                    <a:pt x="16822" y="738"/>
                  </a:cubicBezTo>
                  <a:cubicBezTo>
                    <a:pt x="16843" y="759"/>
                    <a:pt x="16863" y="759"/>
                    <a:pt x="16883" y="759"/>
                  </a:cubicBezTo>
                  <a:cubicBezTo>
                    <a:pt x="16883" y="779"/>
                    <a:pt x="16904" y="779"/>
                    <a:pt x="16904" y="779"/>
                  </a:cubicBezTo>
                  <a:cubicBezTo>
                    <a:pt x="16925" y="779"/>
                    <a:pt x="16945" y="779"/>
                    <a:pt x="16945" y="779"/>
                  </a:cubicBezTo>
                  <a:cubicBezTo>
                    <a:pt x="16965" y="779"/>
                    <a:pt x="16986" y="759"/>
                    <a:pt x="16986" y="759"/>
                  </a:cubicBezTo>
                  <a:cubicBezTo>
                    <a:pt x="17007" y="759"/>
                    <a:pt x="17027" y="759"/>
                    <a:pt x="17047" y="759"/>
                  </a:cubicBezTo>
                  <a:cubicBezTo>
                    <a:pt x="17068" y="779"/>
                    <a:pt x="17109" y="779"/>
                    <a:pt x="17129" y="799"/>
                  </a:cubicBezTo>
                  <a:cubicBezTo>
                    <a:pt x="17150" y="799"/>
                    <a:pt x="17191" y="820"/>
                    <a:pt x="17211" y="820"/>
                  </a:cubicBezTo>
                  <a:cubicBezTo>
                    <a:pt x="17211" y="820"/>
                    <a:pt x="17252" y="841"/>
                    <a:pt x="17273" y="841"/>
                  </a:cubicBezTo>
                  <a:cubicBezTo>
                    <a:pt x="17293" y="861"/>
                    <a:pt x="17334" y="861"/>
                    <a:pt x="17334" y="861"/>
                  </a:cubicBezTo>
                  <a:cubicBezTo>
                    <a:pt x="17355" y="881"/>
                    <a:pt x="17396" y="901"/>
                    <a:pt x="17416" y="901"/>
                  </a:cubicBezTo>
                  <a:lnTo>
                    <a:pt x="17437" y="881"/>
                  </a:lnTo>
                  <a:lnTo>
                    <a:pt x="17457" y="861"/>
                  </a:lnTo>
                  <a:cubicBezTo>
                    <a:pt x="17457" y="881"/>
                    <a:pt x="17478" y="881"/>
                    <a:pt x="17478" y="881"/>
                  </a:cubicBezTo>
                  <a:cubicBezTo>
                    <a:pt x="17478" y="881"/>
                    <a:pt x="17498" y="881"/>
                    <a:pt x="17519" y="881"/>
                  </a:cubicBezTo>
                  <a:cubicBezTo>
                    <a:pt x="17519" y="881"/>
                    <a:pt x="17519" y="881"/>
                    <a:pt x="17539" y="881"/>
                  </a:cubicBezTo>
                  <a:cubicBezTo>
                    <a:pt x="17539" y="901"/>
                    <a:pt x="17539" y="922"/>
                    <a:pt x="17560" y="922"/>
                  </a:cubicBezTo>
                  <a:cubicBezTo>
                    <a:pt x="17560" y="922"/>
                    <a:pt x="17560" y="922"/>
                    <a:pt x="17580" y="922"/>
                  </a:cubicBezTo>
                  <a:lnTo>
                    <a:pt x="17580" y="901"/>
                  </a:lnTo>
                  <a:lnTo>
                    <a:pt x="17601" y="901"/>
                  </a:lnTo>
                  <a:lnTo>
                    <a:pt x="17621" y="901"/>
                  </a:lnTo>
                  <a:cubicBezTo>
                    <a:pt x="17621" y="922"/>
                    <a:pt x="17642" y="922"/>
                    <a:pt x="17642" y="922"/>
                  </a:cubicBezTo>
                  <a:cubicBezTo>
                    <a:pt x="17662" y="922"/>
                    <a:pt x="17662" y="963"/>
                    <a:pt x="17662" y="963"/>
                  </a:cubicBezTo>
                  <a:lnTo>
                    <a:pt x="17683" y="983"/>
                  </a:lnTo>
                  <a:cubicBezTo>
                    <a:pt x="17683" y="983"/>
                    <a:pt x="17703" y="983"/>
                    <a:pt x="17724" y="983"/>
                  </a:cubicBezTo>
                  <a:cubicBezTo>
                    <a:pt x="17724" y="983"/>
                    <a:pt x="17724" y="983"/>
                    <a:pt x="17744" y="983"/>
                  </a:cubicBezTo>
                  <a:lnTo>
                    <a:pt x="17744" y="963"/>
                  </a:lnTo>
                  <a:lnTo>
                    <a:pt x="17724" y="943"/>
                  </a:lnTo>
                  <a:lnTo>
                    <a:pt x="17724" y="922"/>
                  </a:lnTo>
                  <a:cubicBezTo>
                    <a:pt x="17744" y="922"/>
                    <a:pt x="17744" y="922"/>
                    <a:pt x="17744" y="922"/>
                  </a:cubicBezTo>
                  <a:cubicBezTo>
                    <a:pt x="17765" y="943"/>
                    <a:pt x="17765" y="943"/>
                    <a:pt x="17765" y="943"/>
                  </a:cubicBezTo>
                  <a:cubicBezTo>
                    <a:pt x="17785" y="943"/>
                    <a:pt x="17785" y="943"/>
                    <a:pt x="17806" y="943"/>
                  </a:cubicBezTo>
                  <a:cubicBezTo>
                    <a:pt x="17806" y="943"/>
                    <a:pt x="17806" y="963"/>
                    <a:pt x="17826" y="963"/>
                  </a:cubicBezTo>
                  <a:cubicBezTo>
                    <a:pt x="17826" y="983"/>
                    <a:pt x="17847" y="983"/>
                    <a:pt x="17847" y="1004"/>
                  </a:cubicBezTo>
                  <a:cubicBezTo>
                    <a:pt x="17847" y="1004"/>
                    <a:pt x="17867" y="1004"/>
                    <a:pt x="17867" y="1025"/>
                  </a:cubicBezTo>
                  <a:lnTo>
                    <a:pt x="17888" y="1045"/>
                  </a:lnTo>
                  <a:cubicBezTo>
                    <a:pt x="17908" y="1045"/>
                    <a:pt x="17908" y="1045"/>
                    <a:pt x="17908" y="1025"/>
                  </a:cubicBezTo>
                  <a:cubicBezTo>
                    <a:pt x="17908" y="1025"/>
                    <a:pt x="17908" y="1025"/>
                    <a:pt x="17929" y="1004"/>
                  </a:cubicBezTo>
                  <a:lnTo>
                    <a:pt x="17949" y="1004"/>
                  </a:lnTo>
                  <a:lnTo>
                    <a:pt x="17970" y="1025"/>
                  </a:lnTo>
                  <a:cubicBezTo>
                    <a:pt x="17970" y="1045"/>
                    <a:pt x="17990" y="1065"/>
                    <a:pt x="17990" y="1065"/>
                  </a:cubicBezTo>
                  <a:cubicBezTo>
                    <a:pt x="17990" y="1065"/>
                    <a:pt x="18010" y="1086"/>
                    <a:pt x="18010" y="1107"/>
                  </a:cubicBezTo>
                  <a:cubicBezTo>
                    <a:pt x="18031" y="1107"/>
                    <a:pt x="18031" y="1127"/>
                    <a:pt x="18031" y="1127"/>
                  </a:cubicBezTo>
                  <a:cubicBezTo>
                    <a:pt x="18052" y="1127"/>
                    <a:pt x="18072" y="1127"/>
                    <a:pt x="18072" y="1147"/>
                  </a:cubicBezTo>
                  <a:cubicBezTo>
                    <a:pt x="18072" y="1147"/>
                    <a:pt x="18092" y="1147"/>
                    <a:pt x="18092" y="1168"/>
                  </a:cubicBezTo>
                  <a:cubicBezTo>
                    <a:pt x="18092" y="1168"/>
                    <a:pt x="18092" y="1189"/>
                    <a:pt x="18113" y="1189"/>
                  </a:cubicBezTo>
                  <a:cubicBezTo>
                    <a:pt x="18113" y="1209"/>
                    <a:pt x="18113" y="1209"/>
                    <a:pt x="18113" y="1209"/>
                  </a:cubicBezTo>
                  <a:cubicBezTo>
                    <a:pt x="18134" y="1209"/>
                    <a:pt x="18134" y="1209"/>
                    <a:pt x="18134" y="1209"/>
                  </a:cubicBezTo>
                  <a:cubicBezTo>
                    <a:pt x="18154" y="1209"/>
                    <a:pt x="18174" y="1209"/>
                    <a:pt x="18174" y="1209"/>
                  </a:cubicBezTo>
                  <a:lnTo>
                    <a:pt x="18195" y="1229"/>
                  </a:lnTo>
                  <a:cubicBezTo>
                    <a:pt x="18195" y="1229"/>
                    <a:pt x="18216" y="1229"/>
                    <a:pt x="18216" y="1250"/>
                  </a:cubicBezTo>
                  <a:cubicBezTo>
                    <a:pt x="18236" y="1250"/>
                    <a:pt x="18236" y="1250"/>
                    <a:pt x="18236" y="1271"/>
                  </a:cubicBezTo>
                  <a:lnTo>
                    <a:pt x="18256" y="1271"/>
                  </a:lnTo>
                  <a:lnTo>
                    <a:pt x="18277" y="1271"/>
                  </a:lnTo>
                  <a:lnTo>
                    <a:pt x="18277" y="1250"/>
                  </a:lnTo>
                  <a:cubicBezTo>
                    <a:pt x="18277" y="1250"/>
                    <a:pt x="18256" y="1250"/>
                    <a:pt x="18256" y="1229"/>
                  </a:cubicBezTo>
                  <a:cubicBezTo>
                    <a:pt x="18256" y="1229"/>
                    <a:pt x="18256" y="1229"/>
                    <a:pt x="18256" y="1209"/>
                  </a:cubicBezTo>
                  <a:lnTo>
                    <a:pt x="18277" y="1209"/>
                  </a:lnTo>
                  <a:cubicBezTo>
                    <a:pt x="18277" y="1229"/>
                    <a:pt x="18298" y="1229"/>
                    <a:pt x="18298" y="1229"/>
                  </a:cubicBezTo>
                  <a:lnTo>
                    <a:pt x="18298" y="1250"/>
                  </a:lnTo>
                  <a:cubicBezTo>
                    <a:pt x="18318" y="1250"/>
                    <a:pt x="18318" y="1250"/>
                    <a:pt x="18318" y="1250"/>
                  </a:cubicBezTo>
                  <a:cubicBezTo>
                    <a:pt x="18318" y="1250"/>
                    <a:pt x="18318" y="1229"/>
                    <a:pt x="18318" y="1209"/>
                  </a:cubicBezTo>
                  <a:lnTo>
                    <a:pt x="18298" y="1189"/>
                  </a:lnTo>
                  <a:lnTo>
                    <a:pt x="18298" y="1189"/>
                  </a:lnTo>
                  <a:cubicBezTo>
                    <a:pt x="18277" y="1189"/>
                    <a:pt x="18277" y="1168"/>
                    <a:pt x="18277" y="1168"/>
                  </a:cubicBezTo>
                  <a:lnTo>
                    <a:pt x="18256" y="1168"/>
                  </a:lnTo>
                  <a:cubicBezTo>
                    <a:pt x="18236" y="1168"/>
                    <a:pt x="18216" y="1168"/>
                    <a:pt x="18216" y="1168"/>
                  </a:cubicBezTo>
                  <a:lnTo>
                    <a:pt x="18195" y="1147"/>
                  </a:lnTo>
                  <a:cubicBezTo>
                    <a:pt x="18195" y="1127"/>
                    <a:pt x="18174" y="1127"/>
                    <a:pt x="18174" y="1127"/>
                  </a:cubicBezTo>
                  <a:cubicBezTo>
                    <a:pt x="18154" y="1107"/>
                    <a:pt x="18154" y="1107"/>
                    <a:pt x="18134" y="1107"/>
                  </a:cubicBezTo>
                  <a:cubicBezTo>
                    <a:pt x="18134" y="1107"/>
                    <a:pt x="18113" y="1107"/>
                    <a:pt x="18092" y="1107"/>
                  </a:cubicBezTo>
                  <a:lnTo>
                    <a:pt x="18092" y="1086"/>
                  </a:lnTo>
                  <a:cubicBezTo>
                    <a:pt x="18092" y="1086"/>
                    <a:pt x="18072" y="1065"/>
                    <a:pt x="18092" y="1065"/>
                  </a:cubicBezTo>
                  <a:cubicBezTo>
                    <a:pt x="18092" y="1065"/>
                    <a:pt x="18092" y="1065"/>
                    <a:pt x="18113" y="1065"/>
                  </a:cubicBezTo>
                  <a:cubicBezTo>
                    <a:pt x="18113" y="1065"/>
                    <a:pt x="18134" y="1065"/>
                    <a:pt x="18154" y="1065"/>
                  </a:cubicBezTo>
                  <a:cubicBezTo>
                    <a:pt x="18154" y="1065"/>
                    <a:pt x="18174" y="1065"/>
                    <a:pt x="18174" y="1045"/>
                  </a:cubicBezTo>
                  <a:lnTo>
                    <a:pt x="18195" y="1065"/>
                  </a:lnTo>
                  <a:lnTo>
                    <a:pt x="18216" y="1065"/>
                  </a:lnTo>
                  <a:lnTo>
                    <a:pt x="18216" y="1086"/>
                  </a:lnTo>
                  <a:cubicBezTo>
                    <a:pt x="18236" y="1086"/>
                    <a:pt x="18236" y="1086"/>
                    <a:pt x="18256" y="1086"/>
                  </a:cubicBezTo>
                  <a:lnTo>
                    <a:pt x="18277" y="1086"/>
                  </a:lnTo>
                  <a:cubicBezTo>
                    <a:pt x="18277" y="1086"/>
                    <a:pt x="18277" y="1086"/>
                    <a:pt x="18277" y="1065"/>
                  </a:cubicBezTo>
                  <a:lnTo>
                    <a:pt x="18277" y="1065"/>
                  </a:lnTo>
                  <a:lnTo>
                    <a:pt x="18256" y="1065"/>
                  </a:lnTo>
                  <a:lnTo>
                    <a:pt x="18256" y="1045"/>
                  </a:lnTo>
                  <a:cubicBezTo>
                    <a:pt x="18256" y="1045"/>
                    <a:pt x="18256" y="1045"/>
                    <a:pt x="18256" y="1025"/>
                  </a:cubicBezTo>
                  <a:cubicBezTo>
                    <a:pt x="18256" y="1025"/>
                    <a:pt x="18277" y="1025"/>
                    <a:pt x="18298" y="1025"/>
                  </a:cubicBezTo>
                  <a:lnTo>
                    <a:pt x="18318" y="1045"/>
                  </a:lnTo>
                  <a:lnTo>
                    <a:pt x="18338" y="1045"/>
                  </a:lnTo>
                  <a:cubicBezTo>
                    <a:pt x="18359" y="1025"/>
                    <a:pt x="18380" y="1025"/>
                    <a:pt x="18380" y="1025"/>
                  </a:cubicBezTo>
                  <a:cubicBezTo>
                    <a:pt x="18400" y="1045"/>
                    <a:pt x="18420" y="1045"/>
                    <a:pt x="18441" y="1045"/>
                  </a:cubicBezTo>
                  <a:lnTo>
                    <a:pt x="18462" y="1065"/>
                  </a:lnTo>
                  <a:cubicBezTo>
                    <a:pt x="18482" y="1065"/>
                    <a:pt x="18482" y="1086"/>
                    <a:pt x="18502" y="1107"/>
                  </a:cubicBezTo>
                  <a:cubicBezTo>
                    <a:pt x="18502" y="1107"/>
                    <a:pt x="18544" y="1107"/>
                    <a:pt x="18544" y="1127"/>
                  </a:cubicBezTo>
                  <a:cubicBezTo>
                    <a:pt x="18564" y="1127"/>
                    <a:pt x="18605" y="1127"/>
                    <a:pt x="18605" y="1147"/>
                  </a:cubicBezTo>
                  <a:cubicBezTo>
                    <a:pt x="18626" y="1147"/>
                    <a:pt x="18646" y="1147"/>
                    <a:pt x="18646" y="1147"/>
                  </a:cubicBezTo>
                  <a:cubicBezTo>
                    <a:pt x="18666" y="1147"/>
                    <a:pt x="18687" y="1147"/>
                    <a:pt x="18687" y="1147"/>
                  </a:cubicBezTo>
                  <a:cubicBezTo>
                    <a:pt x="18707" y="1168"/>
                    <a:pt x="18728" y="1168"/>
                    <a:pt x="18728" y="1189"/>
                  </a:cubicBezTo>
                  <a:cubicBezTo>
                    <a:pt x="18748" y="1189"/>
                    <a:pt x="18768" y="1189"/>
                    <a:pt x="18768" y="1189"/>
                  </a:cubicBezTo>
                  <a:cubicBezTo>
                    <a:pt x="18768" y="1189"/>
                    <a:pt x="18789" y="1189"/>
                    <a:pt x="18810" y="1189"/>
                  </a:cubicBezTo>
                  <a:cubicBezTo>
                    <a:pt x="18810" y="1189"/>
                    <a:pt x="18810" y="1168"/>
                    <a:pt x="18830" y="1168"/>
                  </a:cubicBezTo>
                  <a:lnTo>
                    <a:pt x="18850" y="1168"/>
                  </a:lnTo>
                  <a:cubicBezTo>
                    <a:pt x="18871" y="1168"/>
                    <a:pt x="18892" y="1168"/>
                    <a:pt x="18892" y="1189"/>
                  </a:cubicBezTo>
                  <a:cubicBezTo>
                    <a:pt x="18892" y="1189"/>
                    <a:pt x="18892" y="1189"/>
                    <a:pt x="18892" y="1209"/>
                  </a:cubicBezTo>
                  <a:lnTo>
                    <a:pt x="18892" y="1209"/>
                  </a:lnTo>
                  <a:lnTo>
                    <a:pt x="18871" y="1229"/>
                  </a:lnTo>
                  <a:cubicBezTo>
                    <a:pt x="18871" y="1229"/>
                    <a:pt x="18850" y="1209"/>
                    <a:pt x="18850" y="1229"/>
                  </a:cubicBezTo>
                  <a:lnTo>
                    <a:pt x="18830" y="1229"/>
                  </a:lnTo>
                  <a:lnTo>
                    <a:pt x="18830" y="1250"/>
                  </a:lnTo>
                  <a:cubicBezTo>
                    <a:pt x="18830" y="1250"/>
                    <a:pt x="18850" y="1250"/>
                    <a:pt x="18850" y="1271"/>
                  </a:cubicBezTo>
                  <a:cubicBezTo>
                    <a:pt x="18850" y="1271"/>
                    <a:pt x="18850" y="1271"/>
                    <a:pt x="18850" y="1291"/>
                  </a:cubicBezTo>
                  <a:cubicBezTo>
                    <a:pt x="18871" y="1291"/>
                    <a:pt x="18871" y="1311"/>
                    <a:pt x="18871" y="1311"/>
                  </a:cubicBezTo>
                  <a:lnTo>
                    <a:pt x="18871" y="1332"/>
                  </a:lnTo>
                  <a:cubicBezTo>
                    <a:pt x="18850" y="1332"/>
                    <a:pt x="18850" y="1332"/>
                    <a:pt x="18830" y="1332"/>
                  </a:cubicBezTo>
                  <a:lnTo>
                    <a:pt x="18810" y="1332"/>
                  </a:lnTo>
                  <a:lnTo>
                    <a:pt x="18789" y="1311"/>
                  </a:lnTo>
                  <a:lnTo>
                    <a:pt x="18768" y="1311"/>
                  </a:lnTo>
                  <a:lnTo>
                    <a:pt x="18748" y="1311"/>
                  </a:lnTo>
                  <a:cubicBezTo>
                    <a:pt x="18748" y="1311"/>
                    <a:pt x="18748" y="1311"/>
                    <a:pt x="18748" y="1332"/>
                  </a:cubicBezTo>
                  <a:lnTo>
                    <a:pt x="18768" y="1332"/>
                  </a:lnTo>
                  <a:lnTo>
                    <a:pt x="18789" y="1332"/>
                  </a:lnTo>
                  <a:cubicBezTo>
                    <a:pt x="18789" y="1353"/>
                    <a:pt x="18810" y="1353"/>
                    <a:pt x="18810" y="1353"/>
                  </a:cubicBezTo>
                  <a:cubicBezTo>
                    <a:pt x="18810" y="1353"/>
                    <a:pt x="18830" y="1353"/>
                    <a:pt x="18830" y="1373"/>
                  </a:cubicBezTo>
                  <a:lnTo>
                    <a:pt x="18830" y="1393"/>
                  </a:lnTo>
                  <a:cubicBezTo>
                    <a:pt x="18830" y="1393"/>
                    <a:pt x="18830" y="1393"/>
                    <a:pt x="18810" y="1414"/>
                  </a:cubicBezTo>
                  <a:lnTo>
                    <a:pt x="18789" y="1414"/>
                  </a:lnTo>
                  <a:lnTo>
                    <a:pt x="18768" y="1393"/>
                  </a:lnTo>
                  <a:cubicBezTo>
                    <a:pt x="18748" y="1393"/>
                    <a:pt x="18748" y="1373"/>
                    <a:pt x="18728" y="1373"/>
                  </a:cubicBezTo>
                  <a:lnTo>
                    <a:pt x="18728" y="1373"/>
                  </a:lnTo>
                  <a:cubicBezTo>
                    <a:pt x="18707" y="1373"/>
                    <a:pt x="18687" y="1373"/>
                    <a:pt x="18687" y="1373"/>
                  </a:cubicBezTo>
                  <a:lnTo>
                    <a:pt x="18666" y="1393"/>
                  </a:lnTo>
                  <a:lnTo>
                    <a:pt x="18687" y="1393"/>
                  </a:lnTo>
                  <a:lnTo>
                    <a:pt x="18707" y="1393"/>
                  </a:lnTo>
                  <a:cubicBezTo>
                    <a:pt x="18707" y="1414"/>
                    <a:pt x="18728" y="1393"/>
                    <a:pt x="18728" y="1414"/>
                  </a:cubicBezTo>
                  <a:lnTo>
                    <a:pt x="18748" y="1414"/>
                  </a:lnTo>
                  <a:cubicBezTo>
                    <a:pt x="18748" y="1435"/>
                    <a:pt x="18768" y="1435"/>
                    <a:pt x="18768" y="1435"/>
                  </a:cubicBezTo>
                  <a:cubicBezTo>
                    <a:pt x="18768" y="1455"/>
                    <a:pt x="18768" y="1455"/>
                    <a:pt x="18789" y="1475"/>
                  </a:cubicBezTo>
                  <a:lnTo>
                    <a:pt x="18789" y="1475"/>
                  </a:lnTo>
                  <a:cubicBezTo>
                    <a:pt x="18789" y="1496"/>
                    <a:pt x="18789" y="1496"/>
                    <a:pt x="18789" y="1496"/>
                  </a:cubicBezTo>
                  <a:cubicBezTo>
                    <a:pt x="18810" y="1496"/>
                    <a:pt x="18810" y="1496"/>
                    <a:pt x="18830" y="1496"/>
                  </a:cubicBezTo>
                  <a:lnTo>
                    <a:pt x="18830" y="1496"/>
                  </a:lnTo>
                  <a:cubicBezTo>
                    <a:pt x="18850" y="1496"/>
                    <a:pt x="18850" y="1517"/>
                    <a:pt x="18850" y="1537"/>
                  </a:cubicBezTo>
                  <a:lnTo>
                    <a:pt x="18850" y="1537"/>
                  </a:lnTo>
                  <a:cubicBezTo>
                    <a:pt x="18830" y="1557"/>
                    <a:pt x="18830" y="1557"/>
                    <a:pt x="18810" y="1557"/>
                  </a:cubicBezTo>
                  <a:lnTo>
                    <a:pt x="18810" y="1578"/>
                  </a:lnTo>
                  <a:cubicBezTo>
                    <a:pt x="18789" y="1578"/>
                    <a:pt x="18810" y="1598"/>
                    <a:pt x="18810" y="1598"/>
                  </a:cubicBezTo>
                  <a:lnTo>
                    <a:pt x="18830" y="1598"/>
                  </a:lnTo>
                  <a:cubicBezTo>
                    <a:pt x="18830" y="1598"/>
                    <a:pt x="18830" y="1578"/>
                    <a:pt x="18850" y="1578"/>
                  </a:cubicBezTo>
                  <a:cubicBezTo>
                    <a:pt x="18850" y="1578"/>
                    <a:pt x="18850" y="1578"/>
                    <a:pt x="18850" y="1598"/>
                  </a:cubicBezTo>
                  <a:cubicBezTo>
                    <a:pt x="18871" y="1598"/>
                    <a:pt x="18871" y="1598"/>
                    <a:pt x="18871" y="1619"/>
                  </a:cubicBezTo>
                  <a:lnTo>
                    <a:pt x="18871" y="1639"/>
                  </a:lnTo>
                  <a:cubicBezTo>
                    <a:pt x="18871" y="1660"/>
                    <a:pt x="18871" y="1660"/>
                    <a:pt x="18871" y="1660"/>
                  </a:cubicBezTo>
                  <a:lnTo>
                    <a:pt x="18871" y="1680"/>
                  </a:lnTo>
                  <a:lnTo>
                    <a:pt x="18871" y="1701"/>
                  </a:lnTo>
                  <a:cubicBezTo>
                    <a:pt x="18892" y="1701"/>
                    <a:pt x="18892" y="1721"/>
                    <a:pt x="18892" y="1721"/>
                  </a:cubicBezTo>
                  <a:lnTo>
                    <a:pt x="18892" y="1742"/>
                  </a:lnTo>
                  <a:cubicBezTo>
                    <a:pt x="18871" y="1762"/>
                    <a:pt x="18850" y="1742"/>
                    <a:pt x="18850" y="1742"/>
                  </a:cubicBezTo>
                  <a:cubicBezTo>
                    <a:pt x="18830" y="1742"/>
                    <a:pt x="18810" y="1742"/>
                    <a:pt x="18810" y="1742"/>
                  </a:cubicBezTo>
                  <a:cubicBezTo>
                    <a:pt x="18810" y="1721"/>
                    <a:pt x="18789" y="1721"/>
                    <a:pt x="18789" y="1701"/>
                  </a:cubicBezTo>
                  <a:cubicBezTo>
                    <a:pt x="18789" y="1701"/>
                    <a:pt x="18768" y="1701"/>
                    <a:pt x="18768" y="1680"/>
                  </a:cubicBezTo>
                  <a:cubicBezTo>
                    <a:pt x="18748" y="1680"/>
                    <a:pt x="18728" y="1680"/>
                    <a:pt x="18728" y="1680"/>
                  </a:cubicBezTo>
                  <a:cubicBezTo>
                    <a:pt x="18728" y="1680"/>
                    <a:pt x="18707" y="1680"/>
                    <a:pt x="18687" y="1680"/>
                  </a:cubicBezTo>
                  <a:lnTo>
                    <a:pt x="18666" y="1680"/>
                  </a:lnTo>
                  <a:lnTo>
                    <a:pt x="18646" y="1680"/>
                  </a:lnTo>
                  <a:lnTo>
                    <a:pt x="18626" y="1660"/>
                  </a:lnTo>
                  <a:lnTo>
                    <a:pt x="18605" y="1660"/>
                  </a:lnTo>
                  <a:cubicBezTo>
                    <a:pt x="18584" y="1660"/>
                    <a:pt x="18584" y="1660"/>
                    <a:pt x="18564" y="1660"/>
                  </a:cubicBezTo>
                  <a:cubicBezTo>
                    <a:pt x="18564" y="1660"/>
                    <a:pt x="18564" y="1660"/>
                    <a:pt x="18544" y="1660"/>
                  </a:cubicBezTo>
                  <a:cubicBezTo>
                    <a:pt x="18544" y="1660"/>
                    <a:pt x="18523" y="1660"/>
                    <a:pt x="18502" y="1660"/>
                  </a:cubicBezTo>
                  <a:lnTo>
                    <a:pt x="18462" y="1660"/>
                  </a:lnTo>
                  <a:cubicBezTo>
                    <a:pt x="18441" y="1660"/>
                    <a:pt x="18420" y="1639"/>
                    <a:pt x="18420" y="1619"/>
                  </a:cubicBezTo>
                  <a:cubicBezTo>
                    <a:pt x="18400" y="1619"/>
                    <a:pt x="18380" y="1578"/>
                    <a:pt x="18380" y="1578"/>
                  </a:cubicBezTo>
                  <a:cubicBezTo>
                    <a:pt x="18359" y="1578"/>
                    <a:pt x="18359" y="1557"/>
                    <a:pt x="18338" y="1537"/>
                  </a:cubicBezTo>
                  <a:lnTo>
                    <a:pt x="18318" y="1537"/>
                  </a:lnTo>
                  <a:lnTo>
                    <a:pt x="18298" y="1537"/>
                  </a:lnTo>
                  <a:lnTo>
                    <a:pt x="18277" y="1537"/>
                  </a:lnTo>
                  <a:cubicBezTo>
                    <a:pt x="18256" y="1537"/>
                    <a:pt x="18256" y="1517"/>
                    <a:pt x="18256" y="1517"/>
                  </a:cubicBezTo>
                  <a:cubicBezTo>
                    <a:pt x="18236" y="1517"/>
                    <a:pt x="18216" y="1517"/>
                    <a:pt x="18195" y="1517"/>
                  </a:cubicBezTo>
                  <a:lnTo>
                    <a:pt x="18174" y="1517"/>
                  </a:lnTo>
                  <a:lnTo>
                    <a:pt x="18174" y="1537"/>
                  </a:lnTo>
                  <a:lnTo>
                    <a:pt x="18154" y="1557"/>
                  </a:lnTo>
                  <a:cubicBezTo>
                    <a:pt x="18134" y="1557"/>
                    <a:pt x="18113" y="1557"/>
                    <a:pt x="18092" y="1557"/>
                  </a:cubicBezTo>
                  <a:lnTo>
                    <a:pt x="18092" y="1578"/>
                  </a:lnTo>
                  <a:cubicBezTo>
                    <a:pt x="18072" y="1578"/>
                    <a:pt x="18072" y="1578"/>
                    <a:pt x="18052" y="1578"/>
                  </a:cubicBezTo>
                  <a:lnTo>
                    <a:pt x="18031" y="1578"/>
                  </a:lnTo>
                  <a:cubicBezTo>
                    <a:pt x="18031" y="1578"/>
                    <a:pt x="18010" y="1557"/>
                    <a:pt x="18010" y="1537"/>
                  </a:cubicBezTo>
                  <a:cubicBezTo>
                    <a:pt x="18010" y="1537"/>
                    <a:pt x="18010" y="1537"/>
                    <a:pt x="18010" y="1517"/>
                  </a:cubicBezTo>
                  <a:cubicBezTo>
                    <a:pt x="17990" y="1517"/>
                    <a:pt x="17990" y="1517"/>
                    <a:pt x="17990" y="1517"/>
                  </a:cubicBezTo>
                  <a:cubicBezTo>
                    <a:pt x="17990" y="1537"/>
                    <a:pt x="17970" y="1537"/>
                    <a:pt x="17970" y="1537"/>
                  </a:cubicBezTo>
                  <a:lnTo>
                    <a:pt x="17970" y="1537"/>
                  </a:lnTo>
                  <a:cubicBezTo>
                    <a:pt x="17949" y="1537"/>
                    <a:pt x="17949" y="1517"/>
                    <a:pt x="17949" y="1517"/>
                  </a:cubicBezTo>
                  <a:cubicBezTo>
                    <a:pt x="17949" y="1496"/>
                    <a:pt x="17929" y="1496"/>
                    <a:pt x="17929" y="1496"/>
                  </a:cubicBezTo>
                  <a:cubicBezTo>
                    <a:pt x="17929" y="1496"/>
                    <a:pt x="17908" y="1496"/>
                    <a:pt x="17888" y="1496"/>
                  </a:cubicBezTo>
                  <a:lnTo>
                    <a:pt x="17867" y="1496"/>
                  </a:lnTo>
                  <a:cubicBezTo>
                    <a:pt x="17867" y="1475"/>
                    <a:pt x="17847" y="1475"/>
                    <a:pt x="17847" y="1455"/>
                  </a:cubicBezTo>
                  <a:lnTo>
                    <a:pt x="17867" y="1455"/>
                  </a:lnTo>
                  <a:cubicBezTo>
                    <a:pt x="17867" y="1455"/>
                    <a:pt x="17867" y="1455"/>
                    <a:pt x="17888" y="1455"/>
                  </a:cubicBezTo>
                  <a:lnTo>
                    <a:pt x="17888" y="1435"/>
                  </a:lnTo>
                  <a:lnTo>
                    <a:pt x="17867" y="1414"/>
                  </a:lnTo>
                  <a:lnTo>
                    <a:pt x="17847" y="1414"/>
                  </a:lnTo>
                  <a:lnTo>
                    <a:pt x="17826" y="1393"/>
                  </a:lnTo>
                  <a:cubicBezTo>
                    <a:pt x="17826" y="1393"/>
                    <a:pt x="17826" y="1373"/>
                    <a:pt x="17826" y="1353"/>
                  </a:cubicBezTo>
                  <a:lnTo>
                    <a:pt x="17806" y="1353"/>
                  </a:lnTo>
                  <a:lnTo>
                    <a:pt x="17806" y="1373"/>
                  </a:lnTo>
                  <a:lnTo>
                    <a:pt x="17806" y="1393"/>
                  </a:lnTo>
                  <a:cubicBezTo>
                    <a:pt x="17806" y="1414"/>
                    <a:pt x="17806" y="1414"/>
                    <a:pt x="17806" y="1435"/>
                  </a:cubicBezTo>
                  <a:cubicBezTo>
                    <a:pt x="17806" y="1435"/>
                    <a:pt x="17785" y="1435"/>
                    <a:pt x="17785" y="1455"/>
                  </a:cubicBezTo>
                  <a:lnTo>
                    <a:pt x="17765" y="1455"/>
                  </a:lnTo>
                  <a:cubicBezTo>
                    <a:pt x="17765" y="1435"/>
                    <a:pt x="17765" y="1435"/>
                    <a:pt x="17765" y="1435"/>
                  </a:cubicBezTo>
                  <a:cubicBezTo>
                    <a:pt x="17765" y="1414"/>
                    <a:pt x="17744" y="1414"/>
                    <a:pt x="17744" y="1414"/>
                  </a:cubicBezTo>
                  <a:lnTo>
                    <a:pt x="17724" y="1414"/>
                  </a:lnTo>
                  <a:cubicBezTo>
                    <a:pt x="17724" y="1414"/>
                    <a:pt x="17724" y="1414"/>
                    <a:pt x="17724" y="1435"/>
                  </a:cubicBezTo>
                  <a:lnTo>
                    <a:pt x="17744" y="1435"/>
                  </a:lnTo>
                  <a:cubicBezTo>
                    <a:pt x="17744" y="1455"/>
                    <a:pt x="17744" y="1455"/>
                    <a:pt x="17744" y="1455"/>
                  </a:cubicBezTo>
                  <a:cubicBezTo>
                    <a:pt x="17724" y="1455"/>
                    <a:pt x="17724" y="1455"/>
                    <a:pt x="17724" y="1455"/>
                  </a:cubicBezTo>
                  <a:cubicBezTo>
                    <a:pt x="17703" y="1455"/>
                    <a:pt x="17703" y="1455"/>
                    <a:pt x="17703" y="1475"/>
                  </a:cubicBezTo>
                  <a:lnTo>
                    <a:pt x="17703" y="1475"/>
                  </a:lnTo>
                  <a:lnTo>
                    <a:pt x="17724" y="1475"/>
                  </a:lnTo>
                  <a:lnTo>
                    <a:pt x="17744" y="1496"/>
                  </a:lnTo>
                  <a:cubicBezTo>
                    <a:pt x="17765" y="1496"/>
                    <a:pt x="17765" y="1496"/>
                    <a:pt x="17785" y="1517"/>
                  </a:cubicBezTo>
                  <a:lnTo>
                    <a:pt x="17806" y="1537"/>
                  </a:lnTo>
                  <a:cubicBezTo>
                    <a:pt x="17826" y="1537"/>
                    <a:pt x="17826" y="1557"/>
                    <a:pt x="17826" y="1557"/>
                  </a:cubicBezTo>
                  <a:cubicBezTo>
                    <a:pt x="17847" y="1578"/>
                    <a:pt x="17867" y="1578"/>
                    <a:pt x="17867" y="1578"/>
                  </a:cubicBezTo>
                  <a:cubicBezTo>
                    <a:pt x="17888" y="1578"/>
                    <a:pt x="17888" y="1557"/>
                    <a:pt x="17908" y="1557"/>
                  </a:cubicBezTo>
                  <a:cubicBezTo>
                    <a:pt x="17908" y="1557"/>
                    <a:pt x="17929" y="1578"/>
                    <a:pt x="17949" y="1578"/>
                  </a:cubicBezTo>
                  <a:lnTo>
                    <a:pt x="17970" y="1598"/>
                  </a:lnTo>
                  <a:cubicBezTo>
                    <a:pt x="17970" y="1619"/>
                    <a:pt x="17970" y="1660"/>
                    <a:pt x="17970" y="1660"/>
                  </a:cubicBezTo>
                  <a:cubicBezTo>
                    <a:pt x="17970" y="1680"/>
                    <a:pt x="17990" y="1721"/>
                    <a:pt x="17990" y="1742"/>
                  </a:cubicBezTo>
                  <a:cubicBezTo>
                    <a:pt x="17990" y="1742"/>
                    <a:pt x="17970" y="1762"/>
                    <a:pt x="17970" y="1783"/>
                  </a:cubicBezTo>
                  <a:lnTo>
                    <a:pt x="17949" y="1783"/>
                  </a:lnTo>
                  <a:cubicBezTo>
                    <a:pt x="17929" y="1803"/>
                    <a:pt x="17949" y="1803"/>
                    <a:pt x="17929" y="1824"/>
                  </a:cubicBezTo>
                  <a:lnTo>
                    <a:pt x="17929" y="1844"/>
                  </a:lnTo>
                  <a:cubicBezTo>
                    <a:pt x="17908" y="1844"/>
                    <a:pt x="17888" y="1844"/>
                    <a:pt x="17867" y="1844"/>
                  </a:cubicBezTo>
                  <a:cubicBezTo>
                    <a:pt x="17867" y="1865"/>
                    <a:pt x="17847" y="1865"/>
                    <a:pt x="17826" y="1865"/>
                  </a:cubicBezTo>
                  <a:cubicBezTo>
                    <a:pt x="17806" y="1865"/>
                    <a:pt x="17785" y="1865"/>
                    <a:pt x="17785" y="1865"/>
                  </a:cubicBezTo>
                  <a:cubicBezTo>
                    <a:pt x="17765" y="1865"/>
                    <a:pt x="17744" y="1844"/>
                    <a:pt x="17744" y="1844"/>
                  </a:cubicBezTo>
                  <a:lnTo>
                    <a:pt x="17724" y="1824"/>
                  </a:lnTo>
                  <a:cubicBezTo>
                    <a:pt x="17703" y="1824"/>
                    <a:pt x="17703" y="1803"/>
                    <a:pt x="17703" y="1803"/>
                  </a:cubicBezTo>
                  <a:cubicBezTo>
                    <a:pt x="17683" y="1803"/>
                    <a:pt x="17662" y="1803"/>
                    <a:pt x="17662" y="1803"/>
                  </a:cubicBezTo>
                  <a:cubicBezTo>
                    <a:pt x="17642" y="1803"/>
                    <a:pt x="17621" y="1803"/>
                    <a:pt x="17621" y="1803"/>
                  </a:cubicBezTo>
                  <a:cubicBezTo>
                    <a:pt x="17601" y="1803"/>
                    <a:pt x="17601" y="1803"/>
                    <a:pt x="17601" y="1803"/>
                  </a:cubicBezTo>
                  <a:cubicBezTo>
                    <a:pt x="17580" y="1803"/>
                    <a:pt x="17580" y="1824"/>
                    <a:pt x="17580" y="1824"/>
                  </a:cubicBezTo>
                  <a:cubicBezTo>
                    <a:pt x="17580" y="1824"/>
                    <a:pt x="17580" y="1824"/>
                    <a:pt x="17580" y="1844"/>
                  </a:cubicBezTo>
                  <a:lnTo>
                    <a:pt x="17601" y="1844"/>
                  </a:lnTo>
                  <a:cubicBezTo>
                    <a:pt x="17601" y="1844"/>
                    <a:pt x="17621" y="1824"/>
                    <a:pt x="17642" y="1824"/>
                  </a:cubicBezTo>
                  <a:lnTo>
                    <a:pt x="17662" y="1824"/>
                  </a:lnTo>
                  <a:cubicBezTo>
                    <a:pt x="17683" y="1824"/>
                    <a:pt x="17683" y="1844"/>
                    <a:pt x="17703" y="1844"/>
                  </a:cubicBezTo>
                  <a:lnTo>
                    <a:pt x="17703" y="1865"/>
                  </a:lnTo>
                  <a:lnTo>
                    <a:pt x="17703" y="1885"/>
                  </a:lnTo>
                  <a:lnTo>
                    <a:pt x="17683" y="1885"/>
                  </a:lnTo>
                  <a:cubicBezTo>
                    <a:pt x="17683" y="1865"/>
                    <a:pt x="17662" y="1865"/>
                    <a:pt x="17662" y="1865"/>
                  </a:cubicBezTo>
                  <a:cubicBezTo>
                    <a:pt x="17662" y="1865"/>
                    <a:pt x="17642" y="1865"/>
                    <a:pt x="17621" y="1865"/>
                  </a:cubicBezTo>
                  <a:lnTo>
                    <a:pt x="17621" y="1865"/>
                  </a:lnTo>
                  <a:cubicBezTo>
                    <a:pt x="17621" y="1885"/>
                    <a:pt x="17621" y="1885"/>
                    <a:pt x="17621" y="1885"/>
                  </a:cubicBezTo>
                  <a:cubicBezTo>
                    <a:pt x="17621" y="1885"/>
                    <a:pt x="17642" y="1885"/>
                    <a:pt x="17662" y="1885"/>
                  </a:cubicBezTo>
                  <a:cubicBezTo>
                    <a:pt x="17662" y="1906"/>
                    <a:pt x="17662" y="1906"/>
                    <a:pt x="17662" y="1926"/>
                  </a:cubicBezTo>
                  <a:cubicBezTo>
                    <a:pt x="17662" y="1926"/>
                    <a:pt x="17662" y="1926"/>
                    <a:pt x="17662" y="1947"/>
                  </a:cubicBezTo>
                  <a:cubicBezTo>
                    <a:pt x="17662" y="1947"/>
                    <a:pt x="17662" y="1947"/>
                    <a:pt x="17662" y="1967"/>
                  </a:cubicBezTo>
                  <a:lnTo>
                    <a:pt x="17683" y="1988"/>
                  </a:lnTo>
                  <a:cubicBezTo>
                    <a:pt x="17683" y="1967"/>
                    <a:pt x="17683" y="1967"/>
                    <a:pt x="17683" y="1967"/>
                  </a:cubicBezTo>
                  <a:cubicBezTo>
                    <a:pt x="17683" y="1947"/>
                    <a:pt x="17683" y="1947"/>
                    <a:pt x="17683" y="1947"/>
                  </a:cubicBezTo>
                  <a:cubicBezTo>
                    <a:pt x="17683" y="1926"/>
                    <a:pt x="17703" y="1926"/>
                    <a:pt x="17703" y="1926"/>
                  </a:cubicBezTo>
                  <a:lnTo>
                    <a:pt x="17703" y="1906"/>
                  </a:lnTo>
                  <a:cubicBezTo>
                    <a:pt x="17703" y="1906"/>
                    <a:pt x="17703" y="1906"/>
                    <a:pt x="17724" y="1906"/>
                  </a:cubicBezTo>
                  <a:lnTo>
                    <a:pt x="17724" y="1926"/>
                  </a:lnTo>
                  <a:cubicBezTo>
                    <a:pt x="17744" y="1926"/>
                    <a:pt x="17744" y="1926"/>
                    <a:pt x="17744" y="1906"/>
                  </a:cubicBezTo>
                  <a:lnTo>
                    <a:pt x="17765" y="1906"/>
                  </a:lnTo>
                  <a:cubicBezTo>
                    <a:pt x="17765" y="1885"/>
                    <a:pt x="17765" y="1885"/>
                    <a:pt x="17765" y="1885"/>
                  </a:cubicBezTo>
                  <a:lnTo>
                    <a:pt x="17785" y="1885"/>
                  </a:lnTo>
                  <a:cubicBezTo>
                    <a:pt x="17806" y="1885"/>
                    <a:pt x="17806" y="1885"/>
                    <a:pt x="17806" y="1906"/>
                  </a:cubicBezTo>
                  <a:cubicBezTo>
                    <a:pt x="17826" y="1906"/>
                    <a:pt x="17826" y="1906"/>
                    <a:pt x="17847" y="1926"/>
                  </a:cubicBezTo>
                  <a:lnTo>
                    <a:pt x="17867" y="1947"/>
                  </a:lnTo>
                  <a:cubicBezTo>
                    <a:pt x="17888" y="1947"/>
                    <a:pt x="17888" y="1967"/>
                    <a:pt x="17908" y="1967"/>
                  </a:cubicBezTo>
                  <a:lnTo>
                    <a:pt x="17929" y="1988"/>
                  </a:lnTo>
                  <a:cubicBezTo>
                    <a:pt x="17949" y="1988"/>
                    <a:pt x="17949" y="1988"/>
                    <a:pt x="17949" y="1988"/>
                  </a:cubicBezTo>
                  <a:cubicBezTo>
                    <a:pt x="17949" y="1967"/>
                    <a:pt x="17949" y="1967"/>
                    <a:pt x="17949" y="1967"/>
                  </a:cubicBezTo>
                  <a:lnTo>
                    <a:pt x="17949" y="1947"/>
                  </a:lnTo>
                  <a:cubicBezTo>
                    <a:pt x="17949" y="1947"/>
                    <a:pt x="17929" y="1947"/>
                    <a:pt x="17929" y="1926"/>
                  </a:cubicBezTo>
                  <a:lnTo>
                    <a:pt x="17929" y="1926"/>
                  </a:lnTo>
                  <a:cubicBezTo>
                    <a:pt x="17929" y="1906"/>
                    <a:pt x="17949" y="1906"/>
                    <a:pt x="17949" y="1906"/>
                  </a:cubicBezTo>
                  <a:lnTo>
                    <a:pt x="17970" y="1926"/>
                  </a:lnTo>
                  <a:lnTo>
                    <a:pt x="17990" y="1947"/>
                  </a:lnTo>
                  <a:lnTo>
                    <a:pt x="18010" y="1967"/>
                  </a:lnTo>
                  <a:lnTo>
                    <a:pt x="18031" y="1988"/>
                  </a:lnTo>
                  <a:lnTo>
                    <a:pt x="18052" y="2008"/>
                  </a:lnTo>
                  <a:cubicBezTo>
                    <a:pt x="18052" y="2008"/>
                    <a:pt x="18052" y="2008"/>
                    <a:pt x="18072" y="2008"/>
                  </a:cubicBezTo>
                  <a:cubicBezTo>
                    <a:pt x="18072" y="2008"/>
                    <a:pt x="18072" y="2008"/>
                    <a:pt x="18092" y="2008"/>
                  </a:cubicBezTo>
                  <a:lnTo>
                    <a:pt x="18113" y="2029"/>
                  </a:lnTo>
                  <a:lnTo>
                    <a:pt x="18134" y="2049"/>
                  </a:lnTo>
                  <a:cubicBezTo>
                    <a:pt x="18154" y="2070"/>
                    <a:pt x="18154" y="2070"/>
                    <a:pt x="18174" y="2090"/>
                  </a:cubicBezTo>
                  <a:lnTo>
                    <a:pt x="18174" y="2111"/>
                  </a:lnTo>
                  <a:lnTo>
                    <a:pt x="18195" y="2111"/>
                  </a:lnTo>
                  <a:lnTo>
                    <a:pt x="18216" y="2111"/>
                  </a:lnTo>
                  <a:lnTo>
                    <a:pt x="18236" y="2111"/>
                  </a:lnTo>
                  <a:cubicBezTo>
                    <a:pt x="18256" y="2111"/>
                    <a:pt x="18256" y="2131"/>
                    <a:pt x="18277" y="2131"/>
                  </a:cubicBezTo>
                  <a:lnTo>
                    <a:pt x="18298" y="2152"/>
                  </a:lnTo>
                  <a:cubicBezTo>
                    <a:pt x="18298" y="2152"/>
                    <a:pt x="18318" y="2172"/>
                    <a:pt x="18338" y="2172"/>
                  </a:cubicBezTo>
                  <a:cubicBezTo>
                    <a:pt x="18338" y="2172"/>
                    <a:pt x="18359" y="2172"/>
                    <a:pt x="18380" y="2172"/>
                  </a:cubicBezTo>
                  <a:cubicBezTo>
                    <a:pt x="18380" y="2193"/>
                    <a:pt x="18400" y="2213"/>
                    <a:pt x="18400" y="2234"/>
                  </a:cubicBezTo>
                  <a:cubicBezTo>
                    <a:pt x="18420" y="2234"/>
                    <a:pt x="18420" y="2254"/>
                    <a:pt x="18441" y="2254"/>
                  </a:cubicBezTo>
                  <a:lnTo>
                    <a:pt x="18462" y="2254"/>
                  </a:lnTo>
                  <a:cubicBezTo>
                    <a:pt x="18462" y="2254"/>
                    <a:pt x="18482" y="2254"/>
                    <a:pt x="18482" y="2274"/>
                  </a:cubicBezTo>
                  <a:cubicBezTo>
                    <a:pt x="18502" y="2274"/>
                    <a:pt x="18502" y="2274"/>
                    <a:pt x="18502" y="2295"/>
                  </a:cubicBezTo>
                  <a:lnTo>
                    <a:pt x="18523" y="2316"/>
                  </a:lnTo>
                  <a:cubicBezTo>
                    <a:pt x="18523" y="2336"/>
                    <a:pt x="18523" y="2336"/>
                    <a:pt x="18523" y="2336"/>
                  </a:cubicBezTo>
                  <a:cubicBezTo>
                    <a:pt x="18523" y="2356"/>
                    <a:pt x="18502" y="2356"/>
                    <a:pt x="18502" y="2356"/>
                  </a:cubicBezTo>
                  <a:cubicBezTo>
                    <a:pt x="18502" y="2356"/>
                    <a:pt x="18523" y="2377"/>
                    <a:pt x="18544" y="2377"/>
                  </a:cubicBezTo>
                  <a:lnTo>
                    <a:pt x="18544" y="2398"/>
                  </a:lnTo>
                  <a:cubicBezTo>
                    <a:pt x="18544" y="2418"/>
                    <a:pt x="18564" y="2438"/>
                    <a:pt x="18544" y="2438"/>
                  </a:cubicBezTo>
                  <a:lnTo>
                    <a:pt x="18523" y="2438"/>
                  </a:lnTo>
                  <a:cubicBezTo>
                    <a:pt x="18502" y="2438"/>
                    <a:pt x="18502" y="2418"/>
                    <a:pt x="18482" y="2418"/>
                  </a:cubicBezTo>
                  <a:lnTo>
                    <a:pt x="18462" y="2398"/>
                  </a:lnTo>
                  <a:cubicBezTo>
                    <a:pt x="18441" y="2398"/>
                    <a:pt x="18420" y="2377"/>
                    <a:pt x="18420" y="2377"/>
                  </a:cubicBezTo>
                  <a:cubicBezTo>
                    <a:pt x="18400" y="2377"/>
                    <a:pt x="18359" y="2398"/>
                    <a:pt x="18359" y="2398"/>
                  </a:cubicBezTo>
                  <a:cubicBezTo>
                    <a:pt x="18338" y="2398"/>
                    <a:pt x="18318" y="2398"/>
                    <a:pt x="18298" y="2398"/>
                  </a:cubicBezTo>
                  <a:cubicBezTo>
                    <a:pt x="18298" y="2398"/>
                    <a:pt x="18277" y="2398"/>
                    <a:pt x="18277" y="2377"/>
                  </a:cubicBezTo>
                  <a:lnTo>
                    <a:pt x="18256" y="2377"/>
                  </a:lnTo>
                  <a:cubicBezTo>
                    <a:pt x="18236" y="2377"/>
                    <a:pt x="18216" y="2377"/>
                    <a:pt x="18216" y="2377"/>
                  </a:cubicBezTo>
                  <a:lnTo>
                    <a:pt x="18236" y="2398"/>
                  </a:lnTo>
                  <a:cubicBezTo>
                    <a:pt x="18236" y="2398"/>
                    <a:pt x="18256" y="2398"/>
                    <a:pt x="18256" y="2418"/>
                  </a:cubicBezTo>
                  <a:lnTo>
                    <a:pt x="18256" y="2438"/>
                  </a:lnTo>
                  <a:lnTo>
                    <a:pt x="18236" y="2459"/>
                  </a:lnTo>
                  <a:cubicBezTo>
                    <a:pt x="18236" y="2459"/>
                    <a:pt x="18216" y="2459"/>
                    <a:pt x="18216" y="2480"/>
                  </a:cubicBezTo>
                  <a:cubicBezTo>
                    <a:pt x="18216" y="2480"/>
                    <a:pt x="18216" y="2500"/>
                    <a:pt x="18195" y="2500"/>
                  </a:cubicBezTo>
                  <a:cubicBezTo>
                    <a:pt x="18195" y="2520"/>
                    <a:pt x="18195" y="2541"/>
                    <a:pt x="18195" y="2541"/>
                  </a:cubicBezTo>
                  <a:cubicBezTo>
                    <a:pt x="18195" y="2562"/>
                    <a:pt x="18174" y="2562"/>
                    <a:pt x="18174" y="2582"/>
                  </a:cubicBezTo>
                  <a:lnTo>
                    <a:pt x="18154" y="2602"/>
                  </a:lnTo>
                  <a:lnTo>
                    <a:pt x="18134" y="2602"/>
                  </a:lnTo>
                  <a:cubicBezTo>
                    <a:pt x="18134" y="2623"/>
                    <a:pt x="18134" y="2644"/>
                    <a:pt x="18113" y="2644"/>
                  </a:cubicBezTo>
                  <a:cubicBezTo>
                    <a:pt x="18113" y="2644"/>
                    <a:pt x="18113" y="2664"/>
                    <a:pt x="18113" y="2684"/>
                  </a:cubicBezTo>
                  <a:cubicBezTo>
                    <a:pt x="18092" y="2684"/>
                    <a:pt x="18092" y="2705"/>
                    <a:pt x="18092" y="2705"/>
                  </a:cubicBezTo>
                  <a:cubicBezTo>
                    <a:pt x="18072" y="2705"/>
                    <a:pt x="18072" y="2705"/>
                    <a:pt x="18052" y="2705"/>
                  </a:cubicBezTo>
                  <a:lnTo>
                    <a:pt x="18052" y="2726"/>
                  </a:lnTo>
                  <a:cubicBezTo>
                    <a:pt x="18052" y="2726"/>
                    <a:pt x="18052" y="2746"/>
                    <a:pt x="18072" y="2746"/>
                  </a:cubicBezTo>
                  <a:cubicBezTo>
                    <a:pt x="18072" y="2766"/>
                    <a:pt x="18072" y="2787"/>
                    <a:pt x="18072" y="2787"/>
                  </a:cubicBezTo>
                  <a:cubicBezTo>
                    <a:pt x="18072" y="2787"/>
                    <a:pt x="18052" y="2808"/>
                    <a:pt x="18052" y="2828"/>
                  </a:cubicBezTo>
                  <a:cubicBezTo>
                    <a:pt x="18052" y="2828"/>
                    <a:pt x="18052" y="2828"/>
                    <a:pt x="18052" y="2848"/>
                  </a:cubicBezTo>
                  <a:cubicBezTo>
                    <a:pt x="18031" y="2848"/>
                    <a:pt x="18052" y="2869"/>
                    <a:pt x="18052" y="2869"/>
                  </a:cubicBezTo>
                  <a:cubicBezTo>
                    <a:pt x="18052" y="2869"/>
                    <a:pt x="18052" y="2869"/>
                    <a:pt x="18052" y="2890"/>
                  </a:cubicBezTo>
                  <a:cubicBezTo>
                    <a:pt x="18052" y="2890"/>
                    <a:pt x="18052" y="2890"/>
                    <a:pt x="18052" y="2910"/>
                  </a:cubicBezTo>
                  <a:lnTo>
                    <a:pt x="18052" y="2930"/>
                  </a:lnTo>
                  <a:cubicBezTo>
                    <a:pt x="18052" y="2930"/>
                    <a:pt x="18031" y="2930"/>
                    <a:pt x="18031" y="2950"/>
                  </a:cubicBezTo>
                  <a:lnTo>
                    <a:pt x="18010" y="2950"/>
                  </a:lnTo>
                  <a:lnTo>
                    <a:pt x="18010" y="2971"/>
                  </a:lnTo>
                  <a:cubicBezTo>
                    <a:pt x="18010" y="2992"/>
                    <a:pt x="18010" y="2992"/>
                    <a:pt x="18010" y="3012"/>
                  </a:cubicBezTo>
                  <a:lnTo>
                    <a:pt x="18031" y="3032"/>
                  </a:lnTo>
                  <a:cubicBezTo>
                    <a:pt x="18010" y="3053"/>
                    <a:pt x="18010" y="3053"/>
                    <a:pt x="18010" y="3074"/>
                  </a:cubicBezTo>
                  <a:lnTo>
                    <a:pt x="17990" y="3094"/>
                  </a:lnTo>
                  <a:cubicBezTo>
                    <a:pt x="18010" y="3094"/>
                    <a:pt x="18010" y="3114"/>
                    <a:pt x="18010" y="3114"/>
                  </a:cubicBezTo>
                  <a:cubicBezTo>
                    <a:pt x="18031" y="3135"/>
                    <a:pt x="18031" y="3156"/>
                    <a:pt x="18031" y="3176"/>
                  </a:cubicBezTo>
                  <a:lnTo>
                    <a:pt x="18031" y="3196"/>
                  </a:lnTo>
                  <a:cubicBezTo>
                    <a:pt x="18031" y="3217"/>
                    <a:pt x="18031" y="3217"/>
                    <a:pt x="18031" y="3217"/>
                  </a:cubicBezTo>
                  <a:cubicBezTo>
                    <a:pt x="18010" y="3217"/>
                    <a:pt x="18010" y="3217"/>
                    <a:pt x="18010" y="3217"/>
                  </a:cubicBezTo>
                  <a:cubicBezTo>
                    <a:pt x="17990" y="3217"/>
                    <a:pt x="17970" y="3196"/>
                    <a:pt x="17970" y="3196"/>
                  </a:cubicBezTo>
                  <a:lnTo>
                    <a:pt x="17949" y="3196"/>
                  </a:lnTo>
                  <a:lnTo>
                    <a:pt x="17929" y="3176"/>
                  </a:lnTo>
                  <a:lnTo>
                    <a:pt x="17929" y="3156"/>
                  </a:lnTo>
                  <a:lnTo>
                    <a:pt x="17908" y="3156"/>
                  </a:lnTo>
                  <a:lnTo>
                    <a:pt x="17888" y="3156"/>
                  </a:lnTo>
                  <a:cubicBezTo>
                    <a:pt x="17888" y="3156"/>
                    <a:pt x="17867" y="3156"/>
                    <a:pt x="17867" y="3135"/>
                  </a:cubicBezTo>
                  <a:cubicBezTo>
                    <a:pt x="17867" y="3135"/>
                    <a:pt x="17847" y="3135"/>
                    <a:pt x="17847" y="3114"/>
                  </a:cubicBezTo>
                  <a:lnTo>
                    <a:pt x="17826" y="3094"/>
                  </a:lnTo>
                  <a:lnTo>
                    <a:pt x="17806" y="3094"/>
                  </a:lnTo>
                  <a:lnTo>
                    <a:pt x="17785" y="3094"/>
                  </a:lnTo>
                  <a:lnTo>
                    <a:pt x="17765" y="3094"/>
                  </a:lnTo>
                  <a:lnTo>
                    <a:pt x="17765" y="3074"/>
                  </a:lnTo>
                  <a:cubicBezTo>
                    <a:pt x="17744" y="3074"/>
                    <a:pt x="17744" y="3074"/>
                    <a:pt x="17744" y="3074"/>
                  </a:cubicBezTo>
                  <a:cubicBezTo>
                    <a:pt x="17724" y="3074"/>
                    <a:pt x="17724" y="3074"/>
                    <a:pt x="17724" y="3074"/>
                  </a:cubicBezTo>
                  <a:cubicBezTo>
                    <a:pt x="17703" y="3074"/>
                    <a:pt x="17683" y="3074"/>
                    <a:pt x="17683" y="3074"/>
                  </a:cubicBezTo>
                  <a:lnTo>
                    <a:pt x="17662" y="3094"/>
                  </a:lnTo>
                  <a:lnTo>
                    <a:pt x="17642" y="3114"/>
                  </a:lnTo>
                  <a:lnTo>
                    <a:pt x="17621" y="3114"/>
                  </a:lnTo>
                  <a:cubicBezTo>
                    <a:pt x="17621" y="3135"/>
                    <a:pt x="17601" y="3135"/>
                    <a:pt x="17601" y="3156"/>
                  </a:cubicBezTo>
                  <a:lnTo>
                    <a:pt x="17580" y="3176"/>
                  </a:lnTo>
                  <a:cubicBezTo>
                    <a:pt x="17580" y="3176"/>
                    <a:pt x="17560" y="3176"/>
                    <a:pt x="17539" y="3176"/>
                  </a:cubicBezTo>
                  <a:cubicBezTo>
                    <a:pt x="17539" y="3196"/>
                    <a:pt x="17539" y="3196"/>
                    <a:pt x="17539" y="3196"/>
                  </a:cubicBezTo>
                  <a:cubicBezTo>
                    <a:pt x="17539" y="3217"/>
                    <a:pt x="17560" y="3217"/>
                    <a:pt x="17560" y="3217"/>
                  </a:cubicBezTo>
                  <a:cubicBezTo>
                    <a:pt x="17560" y="3238"/>
                    <a:pt x="17560" y="3238"/>
                    <a:pt x="17560" y="3238"/>
                  </a:cubicBezTo>
                  <a:cubicBezTo>
                    <a:pt x="17580" y="3258"/>
                    <a:pt x="17580" y="3278"/>
                    <a:pt x="17580" y="3299"/>
                  </a:cubicBezTo>
                  <a:cubicBezTo>
                    <a:pt x="17580" y="3299"/>
                    <a:pt x="17580" y="3340"/>
                    <a:pt x="17560" y="3360"/>
                  </a:cubicBezTo>
                  <a:lnTo>
                    <a:pt x="17560" y="3381"/>
                  </a:lnTo>
                  <a:lnTo>
                    <a:pt x="17539" y="3360"/>
                  </a:lnTo>
                  <a:cubicBezTo>
                    <a:pt x="17539" y="3360"/>
                    <a:pt x="17539" y="3340"/>
                    <a:pt x="17519" y="3340"/>
                  </a:cubicBezTo>
                  <a:cubicBezTo>
                    <a:pt x="17519" y="3320"/>
                    <a:pt x="17519" y="3320"/>
                    <a:pt x="17519" y="3299"/>
                  </a:cubicBezTo>
                  <a:lnTo>
                    <a:pt x="17519" y="3278"/>
                  </a:lnTo>
                  <a:cubicBezTo>
                    <a:pt x="17519" y="3278"/>
                    <a:pt x="17519" y="3258"/>
                    <a:pt x="17498" y="3238"/>
                  </a:cubicBezTo>
                  <a:lnTo>
                    <a:pt x="17498" y="3217"/>
                  </a:lnTo>
                  <a:cubicBezTo>
                    <a:pt x="17478" y="3217"/>
                    <a:pt x="17478" y="3217"/>
                    <a:pt x="17457" y="3196"/>
                  </a:cubicBezTo>
                  <a:cubicBezTo>
                    <a:pt x="17457" y="3196"/>
                    <a:pt x="17457" y="3196"/>
                    <a:pt x="17437" y="3196"/>
                  </a:cubicBezTo>
                  <a:lnTo>
                    <a:pt x="17437" y="3217"/>
                  </a:lnTo>
                  <a:cubicBezTo>
                    <a:pt x="17437" y="3238"/>
                    <a:pt x="17437" y="3238"/>
                    <a:pt x="17437" y="3238"/>
                  </a:cubicBezTo>
                  <a:cubicBezTo>
                    <a:pt x="17437" y="3258"/>
                    <a:pt x="17416" y="3258"/>
                    <a:pt x="17396" y="3258"/>
                  </a:cubicBezTo>
                  <a:lnTo>
                    <a:pt x="17375" y="3258"/>
                  </a:lnTo>
                  <a:cubicBezTo>
                    <a:pt x="17375" y="3278"/>
                    <a:pt x="17355" y="3278"/>
                    <a:pt x="17355" y="3299"/>
                  </a:cubicBezTo>
                  <a:lnTo>
                    <a:pt x="17355" y="3299"/>
                  </a:lnTo>
                  <a:cubicBezTo>
                    <a:pt x="17375" y="3299"/>
                    <a:pt x="17375" y="3320"/>
                    <a:pt x="17375" y="3320"/>
                  </a:cubicBezTo>
                  <a:lnTo>
                    <a:pt x="17396" y="3320"/>
                  </a:lnTo>
                  <a:lnTo>
                    <a:pt x="17416" y="3320"/>
                  </a:lnTo>
                  <a:cubicBezTo>
                    <a:pt x="17416" y="3340"/>
                    <a:pt x="17416" y="3340"/>
                    <a:pt x="17416" y="3340"/>
                  </a:cubicBezTo>
                  <a:cubicBezTo>
                    <a:pt x="17396" y="3360"/>
                    <a:pt x="17396" y="3360"/>
                    <a:pt x="17396" y="3360"/>
                  </a:cubicBezTo>
                  <a:lnTo>
                    <a:pt x="17396" y="3381"/>
                  </a:lnTo>
                  <a:lnTo>
                    <a:pt x="17375" y="3402"/>
                  </a:lnTo>
                  <a:cubicBezTo>
                    <a:pt x="17355" y="3402"/>
                    <a:pt x="17355" y="3381"/>
                    <a:pt x="17334" y="3381"/>
                  </a:cubicBezTo>
                  <a:cubicBezTo>
                    <a:pt x="17334" y="3381"/>
                    <a:pt x="17334" y="3360"/>
                    <a:pt x="17314" y="3360"/>
                  </a:cubicBezTo>
                  <a:lnTo>
                    <a:pt x="17314" y="3340"/>
                  </a:lnTo>
                  <a:cubicBezTo>
                    <a:pt x="17293" y="3340"/>
                    <a:pt x="17293" y="3340"/>
                    <a:pt x="17273" y="3340"/>
                  </a:cubicBezTo>
                  <a:lnTo>
                    <a:pt x="17273" y="3340"/>
                  </a:lnTo>
                  <a:cubicBezTo>
                    <a:pt x="17252" y="3360"/>
                    <a:pt x="17252" y="3340"/>
                    <a:pt x="17232" y="3340"/>
                  </a:cubicBezTo>
                  <a:lnTo>
                    <a:pt x="17211" y="3340"/>
                  </a:lnTo>
                  <a:lnTo>
                    <a:pt x="17191" y="3340"/>
                  </a:lnTo>
                  <a:cubicBezTo>
                    <a:pt x="17191" y="3360"/>
                    <a:pt x="17191" y="3360"/>
                    <a:pt x="17191" y="3360"/>
                  </a:cubicBezTo>
                  <a:cubicBezTo>
                    <a:pt x="17191" y="3381"/>
                    <a:pt x="17211" y="3381"/>
                    <a:pt x="17211" y="3381"/>
                  </a:cubicBezTo>
                  <a:cubicBezTo>
                    <a:pt x="17211" y="3381"/>
                    <a:pt x="17211" y="3402"/>
                    <a:pt x="17211" y="3422"/>
                  </a:cubicBezTo>
                  <a:lnTo>
                    <a:pt x="17211" y="3422"/>
                  </a:lnTo>
                  <a:cubicBezTo>
                    <a:pt x="17211" y="3442"/>
                    <a:pt x="17232" y="3442"/>
                    <a:pt x="17232" y="3442"/>
                  </a:cubicBezTo>
                  <a:lnTo>
                    <a:pt x="17252" y="3463"/>
                  </a:lnTo>
                  <a:cubicBezTo>
                    <a:pt x="17252" y="3463"/>
                    <a:pt x="17273" y="3484"/>
                    <a:pt x="17293" y="3484"/>
                  </a:cubicBezTo>
                  <a:lnTo>
                    <a:pt x="17293" y="3504"/>
                  </a:lnTo>
                  <a:cubicBezTo>
                    <a:pt x="17293" y="3524"/>
                    <a:pt x="17293" y="3524"/>
                    <a:pt x="17293" y="3545"/>
                  </a:cubicBezTo>
                  <a:lnTo>
                    <a:pt x="17293" y="3545"/>
                  </a:lnTo>
                  <a:cubicBezTo>
                    <a:pt x="17314" y="3566"/>
                    <a:pt x="17314" y="3566"/>
                    <a:pt x="17314" y="3566"/>
                  </a:cubicBezTo>
                  <a:cubicBezTo>
                    <a:pt x="17334" y="3566"/>
                    <a:pt x="17334" y="3586"/>
                    <a:pt x="17334" y="3586"/>
                  </a:cubicBezTo>
                  <a:lnTo>
                    <a:pt x="17334" y="3606"/>
                  </a:lnTo>
                  <a:lnTo>
                    <a:pt x="17314" y="3606"/>
                  </a:lnTo>
                  <a:lnTo>
                    <a:pt x="17314" y="3627"/>
                  </a:lnTo>
                  <a:lnTo>
                    <a:pt x="17334" y="3627"/>
                  </a:lnTo>
                  <a:cubicBezTo>
                    <a:pt x="17334" y="3647"/>
                    <a:pt x="17334" y="3647"/>
                    <a:pt x="17334" y="3668"/>
                  </a:cubicBezTo>
                  <a:lnTo>
                    <a:pt x="17314" y="3688"/>
                  </a:lnTo>
                  <a:cubicBezTo>
                    <a:pt x="17314" y="3709"/>
                    <a:pt x="17314" y="3729"/>
                    <a:pt x="17314" y="3729"/>
                  </a:cubicBezTo>
                  <a:cubicBezTo>
                    <a:pt x="17314" y="3750"/>
                    <a:pt x="17314" y="3750"/>
                    <a:pt x="17334" y="3750"/>
                  </a:cubicBezTo>
                  <a:cubicBezTo>
                    <a:pt x="17334" y="3770"/>
                    <a:pt x="17334" y="3791"/>
                    <a:pt x="17334" y="3791"/>
                  </a:cubicBezTo>
                  <a:cubicBezTo>
                    <a:pt x="17355" y="3791"/>
                    <a:pt x="17355" y="3811"/>
                    <a:pt x="17355" y="3811"/>
                  </a:cubicBezTo>
                  <a:cubicBezTo>
                    <a:pt x="17375" y="3811"/>
                    <a:pt x="17375" y="3832"/>
                    <a:pt x="17375" y="3852"/>
                  </a:cubicBezTo>
                  <a:cubicBezTo>
                    <a:pt x="17375" y="3852"/>
                    <a:pt x="17375" y="3873"/>
                    <a:pt x="17396" y="3873"/>
                  </a:cubicBezTo>
                  <a:cubicBezTo>
                    <a:pt x="17396" y="3893"/>
                    <a:pt x="17416" y="3893"/>
                    <a:pt x="17416" y="3893"/>
                  </a:cubicBezTo>
                  <a:cubicBezTo>
                    <a:pt x="17437" y="3893"/>
                    <a:pt x="17437" y="3893"/>
                    <a:pt x="17457" y="3893"/>
                  </a:cubicBezTo>
                  <a:lnTo>
                    <a:pt x="17457" y="3914"/>
                  </a:lnTo>
                  <a:cubicBezTo>
                    <a:pt x="17478" y="3914"/>
                    <a:pt x="17478" y="3934"/>
                    <a:pt x="17478" y="3934"/>
                  </a:cubicBezTo>
                  <a:lnTo>
                    <a:pt x="17498" y="3955"/>
                  </a:lnTo>
                  <a:cubicBezTo>
                    <a:pt x="17519" y="3955"/>
                    <a:pt x="17519" y="3934"/>
                    <a:pt x="17519" y="3934"/>
                  </a:cubicBezTo>
                  <a:lnTo>
                    <a:pt x="17519" y="3914"/>
                  </a:lnTo>
                  <a:lnTo>
                    <a:pt x="17519" y="3893"/>
                  </a:lnTo>
                  <a:lnTo>
                    <a:pt x="17539" y="3893"/>
                  </a:lnTo>
                  <a:cubicBezTo>
                    <a:pt x="17560" y="3893"/>
                    <a:pt x="17560" y="3893"/>
                    <a:pt x="17560" y="3893"/>
                  </a:cubicBezTo>
                  <a:lnTo>
                    <a:pt x="17580" y="3914"/>
                  </a:lnTo>
                  <a:lnTo>
                    <a:pt x="17601" y="3914"/>
                  </a:lnTo>
                  <a:lnTo>
                    <a:pt x="17621" y="3914"/>
                  </a:lnTo>
                  <a:cubicBezTo>
                    <a:pt x="17621" y="3914"/>
                    <a:pt x="17621" y="3934"/>
                    <a:pt x="17642" y="3934"/>
                  </a:cubicBezTo>
                  <a:cubicBezTo>
                    <a:pt x="17642" y="3934"/>
                    <a:pt x="17642" y="3955"/>
                    <a:pt x="17621" y="3955"/>
                  </a:cubicBezTo>
                  <a:cubicBezTo>
                    <a:pt x="17621" y="3975"/>
                    <a:pt x="17621" y="3975"/>
                    <a:pt x="17621" y="3975"/>
                  </a:cubicBezTo>
                  <a:lnTo>
                    <a:pt x="17621" y="3996"/>
                  </a:lnTo>
                  <a:lnTo>
                    <a:pt x="17621" y="4016"/>
                  </a:lnTo>
                  <a:cubicBezTo>
                    <a:pt x="17621" y="4037"/>
                    <a:pt x="17642" y="4037"/>
                    <a:pt x="17642" y="4037"/>
                  </a:cubicBezTo>
                  <a:cubicBezTo>
                    <a:pt x="17642" y="4057"/>
                    <a:pt x="17662" y="4057"/>
                    <a:pt x="17662" y="4078"/>
                  </a:cubicBezTo>
                  <a:cubicBezTo>
                    <a:pt x="17662" y="4078"/>
                    <a:pt x="17683" y="4078"/>
                    <a:pt x="17683" y="4098"/>
                  </a:cubicBezTo>
                  <a:cubicBezTo>
                    <a:pt x="17703" y="4098"/>
                    <a:pt x="17703" y="4119"/>
                    <a:pt x="17703" y="4119"/>
                  </a:cubicBezTo>
                  <a:cubicBezTo>
                    <a:pt x="17724" y="4139"/>
                    <a:pt x="17724" y="4160"/>
                    <a:pt x="17724" y="4160"/>
                  </a:cubicBezTo>
                  <a:lnTo>
                    <a:pt x="17744" y="4180"/>
                  </a:lnTo>
                  <a:lnTo>
                    <a:pt x="17765" y="4180"/>
                  </a:lnTo>
                  <a:cubicBezTo>
                    <a:pt x="17765" y="4180"/>
                    <a:pt x="17765" y="4180"/>
                    <a:pt x="17765" y="4160"/>
                  </a:cubicBezTo>
                  <a:lnTo>
                    <a:pt x="17765" y="4139"/>
                  </a:lnTo>
                  <a:lnTo>
                    <a:pt x="17765" y="4139"/>
                  </a:lnTo>
                  <a:cubicBezTo>
                    <a:pt x="17765" y="4119"/>
                    <a:pt x="17785" y="4119"/>
                    <a:pt x="17785" y="4119"/>
                  </a:cubicBezTo>
                  <a:cubicBezTo>
                    <a:pt x="17806" y="4139"/>
                    <a:pt x="17806" y="4139"/>
                    <a:pt x="17806" y="4139"/>
                  </a:cubicBezTo>
                  <a:cubicBezTo>
                    <a:pt x="17806" y="4139"/>
                    <a:pt x="17826" y="4139"/>
                    <a:pt x="17826" y="4160"/>
                  </a:cubicBezTo>
                  <a:lnTo>
                    <a:pt x="17847" y="4180"/>
                  </a:lnTo>
                  <a:cubicBezTo>
                    <a:pt x="17847" y="4201"/>
                    <a:pt x="17847" y="4201"/>
                    <a:pt x="17847" y="4221"/>
                  </a:cubicBezTo>
                  <a:lnTo>
                    <a:pt x="17847" y="4221"/>
                  </a:lnTo>
                  <a:cubicBezTo>
                    <a:pt x="17847" y="4242"/>
                    <a:pt x="17867" y="4242"/>
                    <a:pt x="17867" y="4242"/>
                  </a:cubicBezTo>
                  <a:lnTo>
                    <a:pt x="17888" y="4262"/>
                  </a:lnTo>
                  <a:cubicBezTo>
                    <a:pt x="17888" y="4283"/>
                    <a:pt x="17888" y="4283"/>
                    <a:pt x="17888" y="4303"/>
                  </a:cubicBezTo>
                  <a:cubicBezTo>
                    <a:pt x="17888" y="4303"/>
                    <a:pt x="17888" y="4303"/>
                    <a:pt x="17888" y="4323"/>
                  </a:cubicBezTo>
                  <a:cubicBezTo>
                    <a:pt x="17867" y="4323"/>
                    <a:pt x="17867" y="4323"/>
                    <a:pt x="17867" y="4323"/>
                  </a:cubicBezTo>
                  <a:lnTo>
                    <a:pt x="17847" y="4323"/>
                  </a:lnTo>
                  <a:lnTo>
                    <a:pt x="17826" y="4303"/>
                  </a:lnTo>
                  <a:lnTo>
                    <a:pt x="17826" y="4283"/>
                  </a:lnTo>
                  <a:lnTo>
                    <a:pt x="17826" y="4262"/>
                  </a:lnTo>
                  <a:lnTo>
                    <a:pt x="17826" y="4242"/>
                  </a:lnTo>
                  <a:lnTo>
                    <a:pt x="17826" y="4221"/>
                  </a:lnTo>
                  <a:cubicBezTo>
                    <a:pt x="17806" y="4221"/>
                    <a:pt x="17806" y="4221"/>
                    <a:pt x="17806" y="4221"/>
                  </a:cubicBezTo>
                  <a:cubicBezTo>
                    <a:pt x="17785" y="4221"/>
                    <a:pt x="17785" y="4242"/>
                    <a:pt x="17785" y="4242"/>
                  </a:cubicBezTo>
                  <a:lnTo>
                    <a:pt x="17765" y="4242"/>
                  </a:lnTo>
                  <a:cubicBezTo>
                    <a:pt x="17744" y="4242"/>
                    <a:pt x="17744" y="4242"/>
                    <a:pt x="17724" y="4242"/>
                  </a:cubicBezTo>
                  <a:lnTo>
                    <a:pt x="17724" y="4262"/>
                  </a:lnTo>
                  <a:cubicBezTo>
                    <a:pt x="17724" y="4262"/>
                    <a:pt x="17724" y="4262"/>
                    <a:pt x="17724" y="4283"/>
                  </a:cubicBezTo>
                  <a:lnTo>
                    <a:pt x="17724" y="4283"/>
                  </a:lnTo>
                  <a:cubicBezTo>
                    <a:pt x="17744" y="4283"/>
                    <a:pt x="17744" y="4283"/>
                    <a:pt x="17744" y="4262"/>
                  </a:cubicBezTo>
                  <a:cubicBezTo>
                    <a:pt x="17744" y="4262"/>
                    <a:pt x="17744" y="4262"/>
                    <a:pt x="17765" y="4262"/>
                  </a:cubicBezTo>
                  <a:lnTo>
                    <a:pt x="17785" y="4262"/>
                  </a:lnTo>
                  <a:cubicBezTo>
                    <a:pt x="17785" y="4283"/>
                    <a:pt x="17806" y="4283"/>
                    <a:pt x="17806" y="4303"/>
                  </a:cubicBezTo>
                  <a:lnTo>
                    <a:pt x="17785" y="4323"/>
                  </a:lnTo>
                  <a:cubicBezTo>
                    <a:pt x="17785" y="4344"/>
                    <a:pt x="17785" y="4344"/>
                    <a:pt x="17785" y="4365"/>
                  </a:cubicBezTo>
                  <a:cubicBezTo>
                    <a:pt x="17785" y="4365"/>
                    <a:pt x="17785" y="4385"/>
                    <a:pt x="17785" y="4405"/>
                  </a:cubicBezTo>
                  <a:cubicBezTo>
                    <a:pt x="17785" y="4405"/>
                    <a:pt x="17785" y="4426"/>
                    <a:pt x="17806" y="4426"/>
                  </a:cubicBezTo>
                  <a:lnTo>
                    <a:pt x="17826" y="4447"/>
                  </a:lnTo>
                  <a:cubicBezTo>
                    <a:pt x="17826" y="4467"/>
                    <a:pt x="17847" y="4487"/>
                    <a:pt x="17847" y="4487"/>
                  </a:cubicBezTo>
                  <a:cubicBezTo>
                    <a:pt x="17867" y="4487"/>
                    <a:pt x="17867" y="4508"/>
                    <a:pt x="17888" y="4529"/>
                  </a:cubicBezTo>
                  <a:cubicBezTo>
                    <a:pt x="17888" y="4529"/>
                    <a:pt x="17888" y="4549"/>
                    <a:pt x="17908" y="4569"/>
                  </a:cubicBezTo>
                  <a:cubicBezTo>
                    <a:pt x="17908" y="4569"/>
                    <a:pt x="17929" y="4590"/>
                    <a:pt x="17929" y="4611"/>
                  </a:cubicBezTo>
                  <a:cubicBezTo>
                    <a:pt x="17929" y="4611"/>
                    <a:pt x="17949" y="4611"/>
                    <a:pt x="17949" y="4631"/>
                  </a:cubicBezTo>
                  <a:cubicBezTo>
                    <a:pt x="17970" y="4631"/>
                    <a:pt x="17970" y="4631"/>
                    <a:pt x="17990" y="4631"/>
                  </a:cubicBezTo>
                  <a:lnTo>
                    <a:pt x="18010" y="4651"/>
                  </a:lnTo>
                  <a:lnTo>
                    <a:pt x="18010" y="4693"/>
                  </a:lnTo>
                  <a:cubicBezTo>
                    <a:pt x="18010" y="4713"/>
                    <a:pt x="18010" y="4713"/>
                    <a:pt x="18010" y="4733"/>
                  </a:cubicBezTo>
                  <a:cubicBezTo>
                    <a:pt x="17990" y="4733"/>
                    <a:pt x="17990" y="4733"/>
                    <a:pt x="17970" y="4733"/>
                  </a:cubicBezTo>
                  <a:cubicBezTo>
                    <a:pt x="17970" y="4754"/>
                    <a:pt x="17949" y="4754"/>
                    <a:pt x="17949" y="4754"/>
                  </a:cubicBezTo>
                  <a:lnTo>
                    <a:pt x="17929" y="4733"/>
                  </a:lnTo>
                  <a:cubicBezTo>
                    <a:pt x="17929" y="4733"/>
                    <a:pt x="17929" y="4733"/>
                    <a:pt x="17929" y="4713"/>
                  </a:cubicBezTo>
                  <a:lnTo>
                    <a:pt x="17908" y="4713"/>
                  </a:lnTo>
                  <a:cubicBezTo>
                    <a:pt x="17908" y="4733"/>
                    <a:pt x="17908" y="4733"/>
                    <a:pt x="17908" y="4754"/>
                  </a:cubicBezTo>
                  <a:cubicBezTo>
                    <a:pt x="17888" y="4754"/>
                    <a:pt x="17888" y="4754"/>
                    <a:pt x="17867" y="4754"/>
                  </a:cubicBezTo>
                  <a:cubicBezTo>
                    <a:pt x="17867" y="4775"/>
                    <a:pt x="17847" y="4775"/>
                    <a:pt x="17847" y="4775"/>
                  </a:cubicBezTo>
                  <a:cubicBezTo>
                    <a:pt x="17826" y="4795"/>
                    <a:pt x="17826" y="4795"/>
                    <a:pt x="17826" y="4815"/>
                  </a:cubicBezTo>
                  <a:lnTo>
                    <a:pt x="17826" y="4857"/>
                  </a:lnTo>
                  <a:cubicBezTo>
                    <a:pt x="17826" y="4877"/>
                    <a:pt x="17826" y="4897"/>
                    <a:pt x="17847" y="4897"/>
                  </a:cubicBezTo>
                  <a:cubicBezTo>
                    <a:pt x="17847" y="4918"/>
                    <a:pt x="17867" y="4939"/>
                    <a:pt x="17867" y="4939"/>
                  </a:cubicBezTo>
                  <a:cubicBezTo>
                    <a:pt x="17888" y="4959"/>
                    <a:pt x="17908" y="4979"/>
                    <a:pt x="17929" y="4979"/>
                  </a:cubicBezTo>
                  <a:lnTo>
                    <a:pt x="17929" y="5000"/>
                  </a:lnTo>
                  <a:cubicBezTo>
                    <a:pt x="17949" y="5020"/>
                    <a:pt x="17949" y="5041"/>
                    <a:pt x="17949" y="5041"/>
                  </a:cubicBezTo>
                  <a:lnTo>
                    <a:pt x="17970" y="5061"/>
                  </a:lnTo>
                  <a:cubicBezTo>
                    <a:pt x="17970" y="5061"/>
                    <a:pt x="17990" y="5061"/>
                    <a:pt x="17990" y="5081"/>
                  </a:cubicBezTo>
                  <a:lnTo>
                    <a:pt x="17990" y="5102"/>
                  </a:lnTo>
                  <a:lnTo>
                    <a:pt x="17970" y="5102"/>
                  </a:lnTo>
                  <a:lnTo>
                    <a:pt x="17970" y="5081"/>
                  </a:lnTo>
                  <a:cubicBezTo>
                    <a:pt x="17949" y="5081"/>
                    <a:pt x="17949" y="5081"/>
                    <a:pt x="17949" y="5081"/>
                  </a:cubicBezTo>
                  <a:cubicBezTo>
                    <a:pt x="17929" y="5081"/>
                    <a:pt x="17929" y="5081"/>
                    <a:pt x="17908" y="5081"/>
                  </a:cubicBezTo>
                  <a:lnTo>
                    <a:pt x="17908" y="5081"/>
                  </a:lnTo>
                  <a:cubicBezTo>
                    <a:pt x="17888" y="5081"/>
                    <a:pt x="17888" y="5102"/>
                    <a:pt x="17888" y="5102"/>
                  </a:cubicBezTo>
                  <a:lnTo>
                    <a:pt x="17908" y="5123"/>
                  </a:lnTo>
                  <a:lnTo>
                    <a:pt x="17908" y="5143"/>
                  </a:lnTo>
                  <a:lnTo>
                    <a:pt x="17888" y="5163"/>
                  </a:lnTo>
                  <a:lnTo>
                    <a:pt x="17867" y="5163"/>
                  </a:lnTo>
                  <a:lnTo>
                    <a:pt x="17867" y="5184"/>
                  </a:lnTo>
                  <a:cubicBezTo>
                    <a:pt x="17847" y="5184"/>
                    <a:pt x="17847" y="5184"/>
                    <a:pt x="17847" y="5184"/>
                  </a:cubicBezTo>
                  <a:cubicBezTo>
                    <a:pt x="17847" y="5205"/>
                    <a:pt x="17847" y="5205"/>
                    <a:pt x="17847" y="5205"/>
                  </a:cubicBezTo>
                  <a:cubicBezTo>
                    <a:pt x="17847" y="5225"/>
                    <a:pt x="17867" y="5225"/>
                    <a:pt x="17867" y="5225"/>
                  </a:cubicBezTo>
                  <a:lnTo>
                    <a:pt x="17888" y="5225"/>
                  </a:lnTo>
                  <a:lnTo>
                    <a:pt x="17888" y="5245"/>
                  </a:lnTo>
                  <a:cubicBezTo>
                    <a:pt x="17908" y="5245"/>
                    <a:pt x="17908" y="5245"/>
                    <a:pt x="17908" y="5245"/>
                  </a:cubicBezTo>
                  <a:cubicBezTo>
                    <a:pt x="17929" y="5266"/>
                    <a:pt x="17929" y="5266"/>
                    <a:pt x="17929" y="5266"/>
                  </a:cubicBezTo>
                  <a:cubicBezTo>
                    <a:pt x="17929" y="5266"/>
                    <a:pt x="17908" y="5266"/>
                    <a:pt x="17908" y="5287"/>
                  </a:cubicBezTo>
                  <a:lnTo>
                    <a:pt x="17908" y="5287"/>
                  </a:lnTo>
                  <a:cubicBezTo>
                    <a:pt x="17908" y="5307"/>
                    <a:pt x="17908" y="5307"/>
                    <a:pt x="17929" y="5307"/>
                  </a:cubicBezTo>
                  <a:cubicBezTo>
                    <a:pt x="17929" y="5327"/>
                    <a:pt x="17949" y="5327"/>
                    <a:pt x="17949" y="5327"/>
                  </a:cubicBezTo>
                  <a:lnTo>
                    <a:pt x="17970" y="5348"/>
                  </a:lnTo>
                  <a:cubicBezTo>
                    <a:pt x="17970" y="5369"/>
                    <a:pt x="17970" y="5389"/>
                    <a:pt x="17970" y="5409"/>
                  </a:cubicBezTo>
                  <a:cubicBezTo>
                    <a:pt x="17970" y="5409"/>
                    <a:pt x="17970" y="5430"/>
                    <a:pt x="17970" y="5451"/>
                  </a:cubicBezTo>
                  <a:cubicBezTo>
                    <a:pt x="17970" y="5451"/>
                    <a:pt x="17990" y="5471"/>
                    <a:pt x="17990" y="5491"/>
                  </a:cubicBezTo>
                  <a:lnTo>
                    <a:pt x="17970" y="5533"/>
                  </a:lnTo>
                  <a:cubicBezTo>
                    <a:pt x="17970" y="5553"/>
                    <a:pt x="17949" y="5573"/>
                    <a:pt x="17949" y="5573"/>
                  </a:cubicBezTo>
                  <a:cubicBezTo>
                    <a:pt x="17949" y="5594"/>
                    <a:pt x="17949" y="5615"/>
                    <a:pt x="17949" y="5635"/>
                  </a:cubicBezTo>
                  <a:lnTo>
                    <a:pt x="17949" y="5676"/>
                  </a:lnTo>
                  <a:cubicBezTo>
                    <a:pt x="17949" y="5696"/>
                    <a:pt x="17949" y="5696"/>
                    <a:pt x="17949" y="5717"/>
                  </a:cubicBezTo>
                  <a:lnTo>
                    <a:pt x="17929" y="5717"/>
                  </a:lnTo>
                  <a:lnTo>
                    <a:pt x="17929" y="5696"/>
                  </a:lnTo>
                  <a:cubicBezTo>
                    <a:pt x="17908" y="5696"/>
                    <a:pt x="17908" y="5676"/>
                    <a:pt x="17888" y="5676"/>
                  </a:cubicBezTo>
                  <a:cubicBezTo>
                    <a:pt x="17888" y="5676"/>
                    <a:pt x="17867" y="5655"/>
                    <a:pt x="17867" y="5635"/>
                  </a:cubicBezTo>
                  <a:cubicBezTo>
                    <a:pt x="17847" y="5635"/>
                    <a:pt x="17847" y="5615"/>
                    <a:pt x="17826" y="5594"/>
                  </a:cubicBezTo>
                  <a:cubicBezTo>
                    <a:pt x="17826" y="5594"/>
                    <a:pt x="17806" y="5573"/>
                    <a:pt x="17785" y="5573"/>
                  </a:cubicBezTo>
                  <a:cubicBezTo>
                    <a:pt x="17785" y="5553"/>
                    <a:pt x="17765" y="5553"/>
                    <a:pt x="17765" y="5553"/>
                  </a:cubicBezTo>
                  <a:cubicBezTo>
                    <a:pt x="17744" y="5533"/>
                    <a:pt x="17744" y="5512"/>
                    <a:pt x="17744" y="5491"/>
                  </a:cubicBezTo>
                  <a:cubicBezTo>
                    <a:pt x="17744" y="5491"/>
                    <a:pt x="17744" y="5471"/>
                    <a:pt x="17744" y="5451"/>
                  </a:cubicBezTo>
                  <a:cubicBezTo>
                    <a:pt x="17724" y="5451"/>
                    <a:pt x="17703" y="5430"/>
                    <a:pt x="17683" y="5409"/>
                  </a:cubicBezTo>
                  <a:cubicBezTo>
                    <a:pt x="17662" y="5409"/>
                    <a:pt x="17642" y="5369"/>
                    <a:pt x="17621" y="5348"/>
                  </a:cubicBezTo>
                  <a:cubicBezTo>
                    <a:pt x="17601" y="5327"/>
                    <a:pt x="17539" y="5266"/>
                    <a:pt x="17519" y="5245"/>
                  </a:cubicBezTo>
                  <a:cubicBezTo>
                    <a:pt x="17498" y="5225"/>
                    <a:pt x="17478" y="5205"/>
                    <a:pt x="17478" y="5184"/>
                  </a:cubicBezTo>
                  <a:cubicBezTo>
                    <a:pt x="17457" y="5163"/>
                    <a:pt x="17437" y="5143"/>
                    <a:pt x="17416" y="5123"/>
                  </a:cubicBezTo>
                  <a:cubicBezTo>
                    <a:pt x="17396" y="5102"/>
                    <a:pt x="17355" y="5041"/>
                    <a:pt x="17334" y="5020"/>
                  </a:cubicBezTo>
                  <a:cubicBezTo>
                    <a:pt x="17334" y="5020"/>
                    <a:pt x="17314" y="5000"/>
                    <a:pt x="17293" y="4979"/>
                  </a:cubicBezTo>
                  <a:lnTo>
                    <a:pt x="17273" y="4939"/>
                  </a:lnTo>
                  <a:cubicBezTo>
                    <a:pt x="17252" y="4897"/>
                    <a:pt x="17211" y="4877"/>
                    <a:pt x="17191" y="4857"/>
                  </a:cubicBezTo>
                  <a:cubicBezTo>
                    <a:pt x="17171" y="4836"/>
                    <a:pt x="17129" y="4795"/>
                    <a:pt x="17129" y="4775"/>
                  </a:cubicBezTo>
                  <a:cubicBezTo>
                    <a:pt x="17109" y="4754"/>
                    <a:pt x="17068" y="4713"/>
                    <a:pt x="17047" y="4693"/>
                  </a:cubicBezTo>
                  <a:cubicBezTo>
                    <a:pt x="17027" y="4672"/>
                    <a:pt x="16986" y="4611"/>
                    <a:pt x="16965" y="4590"/>
                  </a:cubicBezTo>
                  <a:cubicBezTo>
                    <a:pt x="16965" y="4569"/>
                    <a:pt x="16945" y="4529"/>
                    <a:pt x="16925" y="4508"/>
                  </a:cubicBezTo>
                  <a:cubicBezTo>
                    <a:pt x="16925" y="4487"/>
                    <a:pt x="16925" y="4467"/>
                    <a:pt x="16925" y="4467"/>
                  </a:cubicBezTo>
                  <a:cubicBezTo>
                    <a:pt x="16904" y="4447"/>
                    <a:pt x="16904" y="4426"/>
                    <a:pt x="16904" y="4405"/>
                  </a:cubicBezTo>
                  <a:cubicBezTo>
                    <a:pt x="16883" y="4405"/>
                    <a:pt x="16863" y="4385"/>
                    <a:pt x="16863" y="4365"/>
                  </a:cubicBezTo>
                  <a:cubicBezTo>
                    <a:pt x="16863" y="4344"/>
                    <a:pt x="16843" y="4344"/>
                    <a:pt x="16843" y="4323"/>
                  </a:cubicBezTo>
                  <a:lnTo>
                    <a:pt x="16843" y="4283"/>
                  </a:lnTo>
                  <a:cubicBezTo>
                    <a:pt x="16843" y="4262"/>
                    <a:pt x="16843" y="4262"/>
                    <a:pt x="16843" y="4242"/>
                  </a:cubicBezTo>
                  <a:lnTo>
                    <a:pt x="16843" y="4242"/>
                  </a:lnTo>
                  <a:cubicBezTo>
                    <a:pt x="16863" y="4221"/>
                    <a:pt x="16863" y="4201"/>
                    <a:pt x="16863" y="4201"/>
                  </a:cubicBezTo>
                  <a:cubicBezTo>
                    <a:pt x="16843" y="4180"/>
                    <a:pt x="16843" y="4180"/>
                    <a:pt x="16843" y="4160"/>
                  </a:cubicBezTo>
                  <a:lnTo>
                    <a:pt x="16822" y="4119"/>
                  </a:lnTo>
                  <a:cubicBezTo>
                    <a:pt x="16822" y="4098"/>
                    <a:pt x="16801" y="4098"/>
                    <a:pt x="16801" y="4098"/>
                  </a:cubicBezTo>
                  <a:cubicBezTo>
                    <a:pt x="16801" y="4098"/>
                    <a:pt x="16781" y="4098"/>
                    <a:pt x="16781" y="4078"/>
                  </a:cubicBezTo>
                  <a:lnTo>
                    <a:pt x="16761" y="4078"/>
                  </a:lnTo>
                  <a:lnTo>
                    <a:pt x="16761" y="4057"/>
                  </a:lnTo>
                  <a:cubicBezTo>
                    <a:pt x="16781" y="4037"/>
                    <a:pt x="16781" y="4037"/>
                    <a:pt x="16781" y="4037"/>
                  </a:cubicBezTo>
                  <a:cubicBezTo>
                    <a:pt x="16801" y="4037"/>
                    <a:pt x="16801" y="4037"/>
                    <a:pt x="16822" y="4037"/>
                  </a:cubicBezTo>
                  <a:lnTo>
                    <a:pt x="16822" y="4037"/>
                  </a:lnTo>
                  <a:cubicBezTo>
                    <a:pt x="16843" y="4016"/>
                    <a:pt x="16822" y="4016"/>
                    <a:pt x="16822" y="3996"/>
                  </a:cubicBezTo>
                  <a:cubicBezTo>
                    <a:pt x="16843" y="3996"/>
                    <a:pt x="16843" y="3996"/>
                    <a:pt x="16863" y="3975"/>
                  </a:cubicBezTo>
                  <a:lnTo>
                    <a:pt x="16883" y="3975"/>
                  </a:lnTo>
                  <a:lnTo>
                    <a:pt x="16904" y="3955"/>
                  </a:lnTo>
                  <a:cubicBezTo>
                    <a:pt x="16904" y="3934"/>
                    <a:pt x="16904" y="3934"/>
                    <a:pt x="16904" y="3914"/>
                  </a:cubicBezTo>
                  <a:cubicBezTo>
                    <a:pt x="16904" y="3893"/>
                    <a:pt x="16904" y="3873"/>
                    <a:pt x="16904" y="3852"/>
                  </a:cubicBezTo>
                  <a:lnTo>
                    <a:pt x="16925" y="3832"/>
                  </a:lnTo>
                  <a:cubicBezTo>
                    <a:pt x="16925" y="3832"/>
                    <a:pt x="16925" y="3811"/>
                    <a:pt x="16925" y="3791"/>
                  </a:cubicBezTo>
                  <a:cubicBezTo>
                    <a:pt x="16904" y="3791"/>
                    <a:pt x="16904" y="3770"/>
                    <a:pt x="16904" y="3750"/>
                  </a:cubicBezTo>
                  <a:cubicBezTo>
                    <a:pt x="16904" y="3729"/>
                    <a:pt x="16904" y="3709"/>
                    <a:pt x="16904" y="3709"/>
                  </a:cubicBezTo>
                  <a:cubicBezTo>
                    <a:pt x="16904" y="3668"/>
                    <a:pt x="16904" y="3606"/>
                    <a:pt x="16904" y="3566"/>
                  </a:cubicBezTo>
                  <a:cubicBezTo>
                    <a:pt x="16904" y="3545"/>
                    <a:pt x="16925" y="3504"/>
                    <a:pt x="16925" y="3463"/>
                  </a:cubicBezTo>
                  <a:cubicBezTo>
                    <a:pt x="16925" y="3442"/>
                    <a:pt x="16904" y="3402"/>
                    <a:pt x="16904" y="3381"/>
                  </a:cubicBezTo>
                  <a:cubicBezTo>
                    <a:pt x="16904" y="3381"/>
                    <a:pt x="16904" y="3360"/>
                    <a:pt x="16904" y="3340"/>
                  </a:cubicBezTo>
                  <a:lnTo>
                    <a:pt x="16883" y="3320"/>
                  </a:lnTo>
                  <a:cubicBezTo>
                    <a:pt x="16863" y="3299"/>
                    <a:pt x="16863" y="3278"/>
                    <a:pt x="16883" y="3278"/>
                  </a:cubicBezTo>
                  <a:cubicBezTo>
                    <a:pt x="16883" y="3258"/>
                    <a:pt x="16883" y="3238"/>
                    <a:pt x="16883" y="3238"/>
                  </a:cubicBezTo>
                  <a:cubicBezTo>
                    <a:pt x="16883" y="3217"/>
                    <a:pt x="16883" y="3217"/>
                    <a:pt x="16883" y="3217"/>
                  </a:cubicBezTo>
                  <a:cubicBezTo>
                    <a:pt x="16904" y="3196"/>
                    <a:pt x="16904" y="3196"/>
                    <a:pt x="16925" y="3196"/>
                  </a:cubicBezTo>
                  <a:lnTo>
                    <a:pt x="16925" y="3176"/>
                  </a:lnTo>
                  <a:lnTo>
                    <a:pt x="16945" y="3156"/>
                  </a:lnTo>
                  <a:lnTo>
                    <a:pt x="16965" y="3156"/>
                  </a:lnTo>
                  <a:lnTo>
                    <a:pt x="16986" y="3135"/>
                  </a:lnTo>
                  <a:cubicBezTo>
                    <a:pt x="16986" y="3114"/>
                    <a:pt x="17007" y="3114"/>
                    <a:pt x="17007" y="3114"/>
                  </a:cubicBezTo>
                  <a:lnTo>
                    <a:pt x="17007" y="3094"/>
                  </a:lnTo>
                  <a:cubicBezTo>
                    <a:pt x="16986" y="3094"/>
                    <a:pt x="16986" y="3094"/>
                    <a:pt x="16965" y="3094"/>
                  </a:cubicBezTo>
                  <a:lnTo>
                    <a:pt x="16945" y="3094"/>
                  </a:lnTo>
                  <a:lnTo>
                    <a:pt x="16945" y="3074"/>
                  </a:lnTo>
                  <a:cubicBezTo>
                    <a:pt x="16945" y="3074"/>
                    <a:pt x="16945" y="3053"/>
                    <a:pt x="16945" y="3032"/>
                  </a:cubicBezTo>
                  <a:lnTo>
                    <a:pt x="16925" y="3012"/>
                  </a:lnTo>
                  <a:cubicBezTo>
                    <a:pt x="16925" y="2992"/>
                    <a:pt x="16904" y="2992"/>
                    <a:pt x="16904" y="2992"/>
                  </a:cubicBezTo>
                  <a:cubicBezTo>
                    <a:pt x="16883" y="2992"/>
                    <a:pt x="16883" y="2971"/>
                    <a:pt x="16883" y="2971"/>
                  </a:cubicBezTo>
                  <a:cubicBezTo>
                    <a:pt x="16863" y="2971"/>
                    <a:pt x="16883" y="2950"/>
                    <a:pt x="16883" y="2950"/>
                  </a:cubicBezTo>
                  <a:cubicBezTo>
                    <a:pt x="16863" y="2930"/>
                    <a:pt x="16863" y="2910"/>
                    <a:pt x="16843" y="2910"/>
                  </a:cubicBezTo>
                  <a:lnTo>
                    <a:pt x="16843" y="2890"/>
                  </a:lnTo>
                  <a:cubicBezTo>
                    <a:pt x="16843" y="2869"/>
                    <a:pt x="16822" y="2869"/>
                    <a:pt x="16822" y="2869"/>
                  </a:cubicBezTo>
                  <a:cubicBezTo>
                    <a:pt x="16801" y="2869"/>
                    <a:pt x="16801" y="2848"/>
                    <a:pt x="16801" y="2848"/>
                  </a:cubicBezTo>
                  <a:cubicBezTo>
                    <a:pt x="16781" y="2848"/>
                    <a:pt x="16781" y="2828"/>
                    <a:pt x="16781" y="2828"/>
                  </a:cubicBezTo>
                  <a:lnTo>
                    <a:pt x="16781" y="2808"/>
                  </a:lnTo>
                  <a:cubicBezTo>
                    <a:pt x="16781" y="2787"/>
                    <a:pt x="16761" y="2787"/>
                    <a:pt x="16761" y="2766"/>
                  </a:cubicBezTo>
                  <a:cubicBezTo>
                    <a:pt x="16761" y="2766"/>
                    <a:pt x="16761" y="2766"/>
                    <a:pt x="16761" y="2746"/>
                  </a:cubicBezTo>
                  <a:cubicBezTo>
                    <a:pt x="16761" y="2746"/>
                    <a:pt x="16781" y="2746"/>
                    <a:pt x="16781" y="2726"/>
                  </a:cubicBezTo>
                  <a:lnTo>
                    <a:pt x="16801" y="2726"/>
                  </a:lnTo>
                  <a:cubicBezTo>
                    <a:pt x="16801" y="2726"/>
                    <a:pt x="16822" y="2726"/>
                    <a:pt x="16822" y="2705"/>
                  </a:cubicBezTo>
                  <a:cubicBezTo>
                    <a:pt x="16801" y="2705"/>
                    <a:pt x="16781" y="2705"/>
                    <a:pt x="16781" y="2705"/>
                  </a:cubicBezTo>
                  <a:cubicBezTo>
                    <a:pt x="16761" y="2705"/>
                    <a:pt x="16740" y="2705"/>
                    <a:pt x="16740" y="2705"/>
                  </a:cubicBezTo>
                  <a:cubicBezTo>
                    <a:pt x="16719" y="2705"/>
                    <a:pt x="16719" y="2684"/>
                    <a:pt x="16699" y="2684"/>
                  </a:cubicBezTo>
                  <a:cubicBezTo>
                    <a:pt x="16699" y="2684"/>
                    <a:pt x="16699" y="2684"/>
                    <a:pt x="16679" y="2684"/>
                  </a:cubicBezTo>
                  <a:lnTo>
                    <a:pt x="16679" y="2705"/>
                  </a:lnTo>
                  <a:cubicBezTo>
                    <a:pt x="16679" y="2705"/>
                    <a:pt x="16679" y="2705"/>
                    <a:pt x="16679" y="2726"/>
                  </a:cubicBezTo>
                  <a:cubicBezTo>
                    <a:pt x="16658" y="2726"/>
                    <a:pt x="16637" y="2726"/>
                    <a:pt x="16637" y="2726"/>
                  </a:cubicBezTo>
                  <a:cubicBezTo>
                    <a:pt x="16617" y="2746"/>
                    <a:pt x="16617" y="2746"/>
                    <a:pt x="16617" y="2746"/>
                  </a:cubicBezTo>
                  <a:lnTo>
                    <a:pt x="16617" y="2766"/>
                  </a:lnTo>
                  <a:cubicBezTo>
                    <a:pt x="16617" y="2787"/>
                    <a:pt x="16617" y="2787"/>
                    <a:pt x="16617" y="2787"/>
                  </a:cubicBezTo>
                  <a:cubicBezTo>
                    <a:pt x="16637" y="2787"/>
                    <a:pt x="16637" y="2787"/>
                    <a:pt x="16637" y="2787"/>
                  </a:cubicBezTo>
                  <a:lnTo>
                    <a:pt x="16658" y="2787"/>
                  </a:lnTo>
                  <a:cubicBezTo>
                    <a:pt x="16679" y="2787"/>
                    <a:pt x="16679" y="2787"/>
                    <a:pt x="16679" y="2787"/>
                  </a:cubicBezTo>
                  <a:cubicBezTo>
                    <a:pt x="16699" y="2787"/>
                    <a:pt x="16679" y="2808"/>
                    <a:pt x="16679" y="2808"/>
                  </a:cubicBezTo>
                  <a:cubicBezTo>
                    <a:pt x="16679" y="2808"/>
                    <a:pt x="16679" y="2808"/>
                    <a:pt x="16658" y="2828"/>
                  </a:cubicBezTo>
                  <a:lnTo>
                    <a:pt x="16658" y="2828"/>
                  </a:lnTo>
                  <a:cubicBezTo>
                    <a:pt x="16658" y="2848"/>
                    <a:pt x="16658" y="2848"/>
                    <a:pt x="16679" y="2869"/>
                  </a:cubicBezTo>
                  <a:cubicBezTo>
                    <a:pt x="16679" y="2869"/>
                    <a:pt x="16679" y="2869"/>
                    <a:pt x="16699" y="2869"/>
                  </a:cubicBezTo>
                  <a:cubicBezTo>
                    <a:pt x="16699" y="2890"/>
                    <a:pt x="16699" y="2890"/>
                    <a:pt x="16699" y="2890"/>
                  </a:cubicBezTo>
                  <a:cubicBezTo>
                    <a:pt x="16699" y="2910"/>
                    <a:pt x="16719" y="2910"/>
                    <a:pt x="16719" y="2930"/>
                  </a:cubicBezTo>
                  <a:cubicBezTo>
                    <a:pt x="16719" y="2930"/>
                    <a:pt x="16740" y="2930"/>
                    <a:pt x="16761" y="2930"/>
                  </a:cubicBezTo>
                  <a:cubicBezTo>
                    <a:pt x="16761" y="2930"/>
                    <a:pt x="16781" y="2930"/>
                    <a:pt x="16781" y="2950"/>
                  </a:cubicBezTo>
                  <a:cubicBezTo>
                    <a:pt x="16781" y="2950"/>
                    <a:pt x="16781" y="2950"/>
                    <a:pt x="16781" y="2971"/>
                  </a:cubicBezTo>
                  <a:cubicBezTo>
                    <a:pt x="16781" y="2971"/>
                    <a:pt x="16781" y="2971"/>
                    <a:pt x="16761" y="2992"/>
                  </a:cubicBezTo>
                  <a:lnTo>
                    <a:pt x="16740" y="2971"/>
                  </a:lnTo>
                  <a:cubicBezTo>
                    <a:pt x="16740" y="2971"/>
                    <a:pt x="16740" y="2971"/>
                    <a:pt x="16719" y="2971"/>
                  </a:cubicBezTo>
                  <a:cubicBezTo>
                    <a:pt x="16719" y="2950"/>
                    <a:pt x="16699" y="2950"/>
                    <a:pt x="16699" y="2971"/>
                  </a:cubicBezTo>
                  <a:cubicBezTo>
                    <a:pt x="16699" y="2971"/>
                    <a:pt x="16679" y="2971"/>
                    <a:pt x="16679" y="2992"/>
                  </a:cubicBezTo>
                  <a:lnTo>
                    <a:pt x="16679" y="3012"/>
                  </a:lnTo>
                  <a:cubicBezTo>
                    <a:pt x="16679" y="3012"/>
                    <a:pt x="16699" y="3032"/>
                    <a:pt x="16699" y="3053"/>
                  </a:cubicBezTo>
                  <a:cubicBezTo>
                    <a:pt x="16699" y="3053"/>
                    <a:pt x="16699" y="3094"/>
                    <a:pt x="16699" y="3114"/>
                  </a:cubicBezTo>
                  <a:lnTo>
                    <a:pt x="16679" y="3135"/>
                  </a:lnTo>
                  <a:lnTo>
                    <a:pt x="16679" y="3156"/>
                  </a:lnTo>
                  <a:cubicBezTo>
                    <a:pt x="16679" y="3176"/>
                    <a:pt x="16679" y="3196"/>
                    <a:pt x="16679" y="3196"/>
                  </a:cubicBezTo>
                  <a:lnTo>
                    <a:pt x="16658" y="3217"/>
                  </a:lnTo>
                  <a:lnTo>
                    <a:pt x="16658" y="3238"/>
                  </a:lnTo>
                  <a:cubicBezTo>
                    <a:pt x="16658" y="3258"/>
                    <a:pt x="16637" y="3258"/>
                    <a:pt x="16637" y="3258"/>
                  </a:cubicBezTo>
                  <a:cubicBezTo>
                    <a:pt x="16637" y="3278"/>
                    <a:pt x="16617" y="3258"/>
                    <a:pt x="16617" y="3258"/>
                  </a:cubicBezTo>
                  <a:lnTo>
                    <a:pt x="16617" y="3238"/>
                  </a:lnTo>
                  <a:cubicBezTo>
                    <a:pt x="16597" y="3238"/>
                    <a:pt x="16576" y="3217"/>
                    <a:pt x="16576" y="3217"/>
                  </a:cubicBezTo>
                  <a:lnTo>
                    <a:pt x="16576" y="3196"/>
                  </a:lnTo>
                  <a:cubicBezTo>
                    <a:pt x="16576" y="3176"/>
                    <a:pt x="16576" y="3176"/>
                    <a:pt x="16576" y="3176"/>
                  </a:cubicBezTo>
                  <a:cubicBezTo>
                    <a:pt x="16576" y="3156"/>
                    <a:pt x="16555" y="3156"/>
                    <a:pt x="16555" y="3156"/>
                  </a:cubicBezTo>
                  <a:cubicBezTo>
                    <a:pt x="16535" y="3176"/>
                    <a:pt x="16535" y="3176"/>
                    <a:pt x="16535" y="3176"/>
                  </a:cubicBezTo>
                  <a:cubicBezTo>
                    <a:pt x="16535" y="3176"/>
                    <a:pt x="16535" y="3196"/>
                    <a:pt x="16515" y="3217"/>
                  </a:cubicBezTo>
                  <a:lnTo>
                    <a:pt x="16515" y="3217"/>
                  </a:lnTo>
                  <a:cubicBezTo>
                    <a:pt x="16494" y="3217"/>
                    <a:pt x="16494" y="3217"/>
                    <a:pt x="16494" y="3217"/>
                  </a:cubicBezTo>
                  <a:lnTo>
                    <a:pt x="16494" y="3196"/>
                  </a:lnTo>
                  <a:lnTo>
                    <a:pt x="16494" y="3176"/>
                  </a:lnTo>
                  <a:lnTo>
                    <a:pt x="16494" y="3156"/>
                  </a:lnTo>
                  <a:lnTo>
                    <a:pt x="16473" y="3135"/>
                  </a:lnTo>
                  <a:lnTo>
                    <a:pt x="16453" y="3135"/>
                  </a:lnTo>
                  <a:lnTo>
                    <a:pt x="16433" y="3114"/>
                  </a:lnTo>
                  <a:lnTo>
                    <a:pt x="16433" y="3094"/>
                  </a:lnTo>
                  <a:cubicBezTo>
                    <a:pt x="16433" y="3074"/>
                    <a:pt x="16453" y="3053"/>
                    <a:pt x="16433" y="3053"/>
                  </a:cubicBezTo>
                  <a:cubicBezTo>
                    <a:pt x="16433" y="3032"/>
                    <a:pt x="16433" y="3032"/>
                    <a:pt x="16433" y="3032"/>
                  </a:cubicBezTo>
                  <a:cubicBezTo>
                    <a:pt x="16433" y="3012"/>
                    <a:pt x="16413" y="3032"/>
                    <a:pt x="16413" y="3012"/>
                  </a:cubicBezTo>
                  <a:lnTo>
                    <a:pt x="16413" y="3012"/>
                  </a:lnTo>
                  <a:cubicBezTo>
                    <a:pt x="16413" y="2992"/>
                    <a:pt x="16392" y="2992"/>
                    <a:pt x="16392" y="2992"/>
                  </a:cubicBezTo>
                  <a:cubicBezTo>
                    <a:pt x="16392" y="2971"/>
                    <a:pt x="16392" y="2971"/>
                    <a:pt x="16371" y="2971"/>
                  </a:cubicBezTo>
                  <a:cubicBezTo>
                    <a:pt x="16371" y="2950"/>
                    <a:pt x="16371" y="2950"/>
                    <a:pt x="16371" y="2930"/>
                  </a:cubicBezTo>
                  <a:cubicBezTo>
                    <a:pt x="16371" y="2930"/>
                    <a:pt x="16371" y="2930"/>
                    <a:pt x="16351" y="2950"/>
                  </a:cubicBezTo>
                  <a:cubicBezTo>
                    <a:pt x="16351" y="2950"/>
                    <a:pt x="16351" y="2950"/>
                    <a:pt x="16351" y="2971"/>
                  </a:cubicBezTo>
                  <a:cubicBezTo>
                    <a:pt x="16351" y="2971"/>
                    <a:pt x="16371" y="2971"/>
                    <a:pt x="16371" y="2992"/>
                  </a:cubicBezTo>
                  <a:cubicBezTo>
                    <a:pt x="16371" y="2992"/>
                    <a:pt x="16371" y="3012"/>
                    <a:pt x="16351" y="3012"/>
                  </a:cubicBezTo>
                  <a:cubicBezTo>
                    <a:pt x="16351" y="3012"/>
                    <a:pt x="16351" y="3032"/>
                    <a:pt x="16331" y="3032"/>
                  </a:cubicBezTo>
                  <a:cubicBezTo>
                    <a:pt x="16331" y="3032"/>
                    <a:pt x="16310" y="3032"/>
                    <a:pt x="16310" y="3012"/>
                  </a:cubicBezTo>
                  <a:lnTo>
                    <a:pt x="16310" y="2992"/>
                  </a:lnTo>
                  <a:cubicBezTo>
                    <a:pt x="16310" y="2992"/>
                    <a:pt x="16310" y="2971"/>
                    <a:pt x="16289" y="2971"/>
                  </a:cubicBezTo>
                  <a:cubicBezTo>
                    <a:pt x="16289" y="2971"/>
                    <a:pt x="16289" y="2950"/>
                    <a:pt x="16269" y="2950"/>
                  </a:cubicBezTo>
                  <a:cubicBezTo>
                    <a:pt x="16269" y="2971"/>
                    <a:pt x="16269" y="2971"/>
                    <a:pt x="16269" y="2971"/>
                  </a:cubicBezTo>
                  <a:cubicBezTo>
                    <a:pt x="16249" y="2992"/>
                    <a:pt x="16228" y="2992"/>
                    <a:pt x="16207" y="2992"/>
                  </a:cubicBezTo>
                  <a:lnTo>
                    <a:pt x="16187" y="2992"/>
                  </a:lnTo>
                  <a:cubicBezTo>
                    <a:pt x="16187" y="3012"/>
                    <a:pt x="16167" y="3012"/>
                    <a:pt x="16167" y="3012"/>
                  </a:cubicBezTo>
                  <a:cubicBezTo>
                    <a:pt x="16146" y="3012"/>
                    <a:pt x="16125" y="3032"/>
                    <a:pt x="16125" y="3032"/>
                  </a:cubicBezTo>
                  <a:cubicBezTo>
                    <a:pt x="16125" y="3032"/>
                    <a:pt x="16125" y="3053"/>
                    <a:pt x="16105" y="3053"/>
                  </a:cubicBezTo>
                  <a:cubicBezTo>
                    <a:pt x="16105" y="3053"/>
                    <a:pt x="16085" y="3053"/>
                    <a:pt x="16064" y="3053"/>
                  </a:cubicBezTo>
                  <a:lnTo>
                    <a:pt x="16043" y="3074"/>
                  </a:lnTo>
                  <a:cubicBezTo>
                    <a:pt x="16043" y="3074"/>
                    <a:pt x="16043" y="3074"/>
                    <a:pt x="16043" y="3094"/>
                  </a:cubicBezTo>
                  <a:cubicBezTo>
                    <a:pt x="16023" y="3094"/>
                    <a:pt x="16023" y="3114"/>
                    <a:pt x="16023" y="3135"/>
                  </a:cubicBezTo>
                  <a:lnTo>
                    <a:pt x="16043" y="3156"/>
                  </a:lnTo>
                  <a:cubicBezTo>
                    <a:pt x="16043" y="3176"/>
                    <a:pt x="16064" y="3176"/>
                    <a:pt x="16064" y="3176"/>
                  </a:cubicBezTo>
                  <a:cubicBezTo>
                    <a:pt x="16064" y="3196"/>
                    <a:pt x="16064" y="3196"/>
                    <a:pt x="16064" y="3196"/>
                  </a:cubicBezTo>
                  <a:cubicBezTo>
                    <a:pt x="16064" y="3217"/>
                    <a:pt x="16064" y="3217"/>
                    <a:pt x="16043" y="3217"/>
                  </a:cubicBezTo>
                  <a:lnTo>
                    <a:pt x="16043" y="3217"/>
                  </a:lnTo>
                  <a:cubicBezTo>
                    <a:pt x="16023" y="3238"/>
                    <a:pt x="16043" y="3258"/>
                    <a:pt x="16043" y="3278"/>
                  </a:cubicBezTo>
                  <a:lnTo>
                    <a:pt x="16043" y="3320"/>
                  </a:lnTo>
                  <a:cubicBezTo>
                    <a:pt x="16043" y="3340"/>
                    <a:pt x="16043" y="3381"/>
                    <a:pt x="16043" y="3402"/>
                  </a:cubicBezTo>
                  <a:cubicBezTo>
                    <a:pt x="16043" y="3422"/>
                    <a:pt x="16043" y="3463"/>
                    <a:pt x="16043" y="3484"/>
                  </a:cubicBezTo>
                  <a:cubicBezTo>
                    <a:pt x="16043" y="3484"/>
                    <a:pt x="16023" y="3504"/>
                    <a:pt x="16003" y="3524"/>
                  </a:cubicBezTo>
                  <a:lnTo>
                    <a:pt x="16023" y="3545"/>
                  </a:lnTo>
                  <a:cubicBezTo>
                    <a:pt x="16023" y="3545"/>
                    <a:pt x="16043" y="3545"/>
                    <a:pt x="16043" y="3566"/>
                  </a:cubicBezTo>
                  <a:cubicBezTo>
                    <a:pt x="16064" y="3566"/>
                    <a:pt x="16043" y="3586"/>
                    <a:pt x="16043" y="3586"/>
                  </a:cubicBezTo>
                  <a:cubicBezTo>
                    <a:pt x="16043" y="3606"/>
                    <a:pt x="16043" y="3606"/>
                    <a:pt x="16043" y="3606"/>
                  </a:cubicBezTo>
                  <a:cubicBezTo>
                    <a:pt x="16064" y="3606"/>
                    <a:pt x="16064" y="3606"/>
                    <a:pt x="16085" y="3606"/>
                  </a:cubicBezTo>
                  <a:cubicBezTo>
                    <a:pt x="16085" y="3627"/>
                    <a:pt x="16105" y="3627"/>
                    <a:pt x="16105" y="3647"/>
                  </a:cubicBezTo>
                  <a:lnTo>
                    <a:pt x="16105" y="3647"/>
                  </a:lnTo>
                  <a:cubicBezTo>
                    <a:pt x="16105" y="3668"/>
                    <a:pt x="16085" y="3647"/>
                    <a:pt x="16085" y="3647"/>
                  </a:cubicBezTo>
                  <a:lnTo>
                    <a:pt x="16085" y="3668"/>
                  </a:lnTo>
                  <a:lnTo>
                    <a:pt x="16105" y="3668"/>
                  </a:lnTo>
                  <a:cubicBezTo>
                    <a:pt x="16105" y="3688"/>
                    <a:pt x="16105" y="3688"/>
                    <a:pt x="16105" y="3709"/>
                  </a:cubicBezTo>
                  <a:lnTo>
                    <a:pt x="16125" y="3709"/>
                  </a:lnTo>
                  <a:cubicBezTo>
                    <a:pt x="16146" y="3709"/>
                    <a:pt x="16146" y="3709"/>
                    <a:pt x="16146" y="3709"/>
                  </a:cubicBezTo>
                  <a:cubicBezTo>
                    <a:pt x="16167" y="3709"/>
                    <a:pt x="16167" y="3688"/>
                    <a:pt x="16167" y="3688"/>
                  </a:cubicBezTo>
                  <a:cubicBezTo>
                    <a:pt x="16167" y="3668"/>
                    <a:pt x="16167" y="3668"/>
                    <a:pt x="16167" y="3668"/>
                  </a:cubicBezTo>
                  <a:cubicBezTo>
                    <a:pt x="16167" y="3668"/>
                    <a:pt x="16167" y="3668"/>
                    <a:pt x="16187" y="3668"/>
                  </a:cubicBezTo>
                  <a:lnTo>
                    <a:pt x="16187" y="3688"/>
                  </a:lnTo>
                  <a:cubicBezTo>
                    <a:pt x="16207" y="3688"/>
                    <a:pt x="16207" y="3709"/>
                    <a:pt x="16228" y="3709"/>
                  </a:cubicBezTo>
                  <a:cubicBezTo>
                    <a:pt x="16228" y="3709"/>
                    <a:pt x="16249" y="3709"/>
                    <a:pt x="16269" y="3709"/>
                  </a:cubicBezTo>
                  <a:lnTo>
                    <a:pt x="16289" y="3729"/>
                  </a:lnTo>
                  <a:lnTo>
                    <a:pt x="16269" y="3729"/>
                  </a:lnTo>
                  <a:lnTo>
                    <a:pt x="16249" y="3750"/>
                  </a:lnTo>
                  <a:lnTo>
                    <a:pt x="16249" y="3770"/>
                  </a:lnTo>
                  <a:lnTo>
                    <a:pt x="16228" y="3770"/>
                  </a:lnTo>
                  <a:lnTo>
                    <a:pt x="16207" y="3750"/>
                  </a:lnTo>
                  <a:cubicBezTo>
                    <a:pt x="16207" y="3750"/>
                    <a:pt x="16207" y="3729"/>
                    <a:pt x="16187" y="3729"/>
                  </a:cubicBezTo>
                  <a:cubicBezTo>
                    <a:pt x="16187" y="3750"/>
                    <a:pt x="16187" y="3750"/>
                    <a:pt x="16187" y="3750"/>
                  </a:cubicBezTo>
                  <a:cubicBezTo>
                    <a:pt x="16187" y="3750"/>
                    <a:pt x="16207" y="3770"/>
                    <a:pt x="16187" y="3770"/>
                  </a:cubicBezTo>
                  <a:cubicBezTo>
                    <a:pt x="16187" y="3791"/>
                    <a:pt x="16187" y="3791"/>
                    <a:pt x="16167" y="3791"/>
                  </a:cubicBezTo>
                  <a:cubicBezTo>
                    <a:pt x="16167" y="3791"/>
                    <a:pt x="16146" y="3811"/>
                    <a:pt x="16125" y="3811"/>
                  </a:cubicBezTo>
                  <a:cubicBezTo>
                    <a:pt x="16125" y="3811"/>
                    <a:pt x="16105" y="3791"/>
                    <a:pt x="16085" y="3791"/>
                  </a:cubicBezTo>
                  <a:lnTo>
                    <a:pt x="16085" y="3770"/>
                  </a:lnTo>
                  <a:lnTo>
                    <a:pt x="16064" y="3770"/>
                  </a:lnTo>
                  <a:cubicBezTo>
                    <a:pt x="16064" y="3791"/>
                    <a:pt x="16043" y="3791"/>
                    <a:pt x="16043" y="3811"/>
                  </a:cubicBezTo>
                  <a:cubicBezTo>
                    <a:pt x="16043" y="3811"/>
                    <a:pt x="16043" y="3832"/>
                    <a:pt x="16023" y="3852"/>
                  </a:cubicBezTo>
                  <a:cubicBezTo>
                    <a:pt x="16023" y="3852"/>
                    <a:pt x="16023" y="3852"/>
                    <a:pt x="16003" y="3852"/>
                  </a:cubicBezTo>
                  <a:cubicBezTo>
                    <a:pt x="16003" y="3852"/>
                    <a:pt x="16003" y="3852"/>
                    <a:pt x="15982" y="3852"/>
                  </a:cubicBezTo>
                  <a:lnTo>
                    <a:pt x="15961" y="3852"/>
                  </a:lnTo>
                  <a:lnTo>
                    <a:pt x="15941" y="3873"/>
                  </a:lnTo>
                  <a:cubicBezTo>
                    <a:pt x="15941" y="3873"/>
                    <a:pt x="15921" y="3873"/>
                    <a:pt x="15900" y="3893"/>
                  </a:cubicBezTo>
                  <a:cubicBezTo>
                    <a:pt x="15900" y="3893"/>
                    <a:pt x="15879" y="3873"/>
                    <a:pt x="15879" y="3893"/>
                  </a:cubicBezTo>
                  <a:cubicBezTo>
                    <a:pt x="15859" y="3893"/>
                    <a:pt x="15859" y="3893"/>
                    <a:pt x="15859" y="3893"/>
                  </a:cubicBezTo>
                  <a:cubicBezTo>
                    <a:pt x="15859" y="3914"/>
                    <a:pt x="15839" y="3893"/>
                    <a:pt x="15839" y="3893"/>
                  </a:cubicBezTo>
                  <a:lnTo>
                    <a:pt x="15839" y="3893"/>
                  </a:lnTo>
                  <a:cubicBezTo>
                    <a:pt x="15818" y="3873"/>
                    <a:pt x="15818" y="3873"/>
                    <a:pt x="15818" y="3873"/>
                  </a:cubicBezTo>
                  <a:cubicBezTo>
                    <a:pt x="15818" y="3852"/>
                    <a:pt x="15797" y="3852"/>
                    <a:pt x="15797" y="3852"/>
                  </a:cubicBezTo>
                  <a:cubicBezTo>
                    <a:pt x="15797" y="3832"/>
                    <a:pt x="15797" y="3832"/>
                    <a:pt x="15797" y="3832"/>
                  </a:cubicBezTo>
                  <a:cubicBezTo>
                    <a:pt x="15797" y="3811"/>
                    <a:pt x="15818" y="3811"/>
                    <a:pt x="15839" y="3811"/>
                  </a:cubicBezTo>
                  <a:lnTo>
                    <a:pt x="15879" y="3811"/>
                  </a:lnTo>
                  <a:lnTo>
                    <a:pt x="15900" y="3791"/>
                  </a:lnTo>
                  <a:lnTo>
                    <a:pt x="15900" y="3770"/>
                  </a:lnTo>
                  <a:cubicBezTo>
                    <a:pt x="15900" y="3770"/>
                    <a:pt x="15859" y="3770"/>
                    <a:pt x="15839" y="3770"/>
                  </a:cubicBezTo>
                  <a:lnTo>
                    <a:pt x="15818" y="3770"/>
                  </a:lnTo>
                  <a:cubicBezTo>
                    <a:pt x="15797" y="3770"/>
                    <a:pt x="15797" y="3750"/>
                    <a:pt x="15797" y="3750"/>
                  </a:cubicBezTo>
                  <a:cubicBezTo>
                    <a:pt x="15777" y="3729"/>
                    <a:pt x="15757" y="3750"/>
                    <a:pt x="15736" y="3729"/>
                  </a:cubicBezTo>
                  <a:cubicBezTo>
                    <a:pt x="15715" y="3729"/>
                    <a:pt x="15695" y="3729"/>
                    <a:pt x="15675" y="3729"/>
                  </a:cubicBezTo>
                  <a:cubicBezTo>
                    <a:pt x="15654" y="3729"/>
                    <a:pt x="15634" y="3750"/>
                    <a:pt x="15613" y="3750"/>
                  </a:cubicBezTo>
                  <a:cubicBezTo>
                    <a:pt x="15613" y="3750"/>
                    <a:pt x="15593" y="3750"/>
                    <a:pt x="15572" y="3750"/>
                  </a:cubicBezTo>
                  <a:lnTo>
                    <a:pt x="15552" y="3729"/>
                  </a:lnTo>
                  <a:cubicBezTo>
                    <a:pt x="15531" y="3729"/>
                    <a:pt x="15511" y="3729"/>
                    <a:pt x="15511" y="3729"/>
                  </a:cubicBezTo>
                  <a:cubicBezTo>
                    <a:pt x="15490" y="3729"/>
                    <a:pt x="15470" y="3750"/>
                    <a:pt x="15470" y="3750"/>
                  </a:cubicBezTo>
                  <a:lnTo>
                    <a:pt x="15470" y="3750"/>
                  </a:lnTo>
                  <a:cubicBezTo>
                    <a:pt x="15470" y="3770"/>
                    <a:pt x="15490" y="3770"/>
                    <a:pt x="15490" y="3770"/>
                  </a:cubicBezTo>
                  <a:cubicBezTo>
                    <a:pt x="15490" y="3791"/>
                    <a:pt x="15490" y="3791"/>
                    <a:pt x="15490" y="3791"/>
                  </a:cubicBezTo>
                  <a:lnTo>
                    <a:pt x="15490" y="3811"/>
                  </a:lnTo>
                  <a:lnTo>
                    <a:pt x="15470" y="3811"/>
                  </a:lnTo>
                  <a:cubicBezTo>
                    <a:pt x="15470" y="3811"/>
                    <a:pt x="15449" y="3811"/>
                    <a:pt x="15449" y="3791"/>
                  </a:cubicBezTo>
                  <a:cubicBezTo>
                    <a:pt x="15449" y="3791"/>
                    <a:pt x="15429" y="3791"/>
                    <a:pt x="15429" y="3811"/>
                  </a:cubicBezTo>
                  <a:lnTo>
                    <a:pt x="15429" y="3811"/>
                  </a:lnTo>
                  <a:lnTo>
                    <a:pt x="15449" y="3832"/>
                  </a:lnTo>
                  <a:cubicBezTo>
                    <a:pt x="15449" y="3832"/>
                    <a:pt x="15470" y="3832"/>
                    <a:pt x="15470" y="3852"/>
                  </a:cubicBezTo>
                  <a:lnTo>
                    <a:pt x="15449" y="3873"/>
                  </a:lnTo>
                  <a:lnTo>
                    <a:pt x="15429" y="3873"/>
                  </a:lnTo>
                  <a:lnTo>
                    <a:pt x="15408" y="3852"/>
                  </a:lnTo>
                  <a:lnTo>
                    <a:pt x="15388" y="3852"/>
                  </a:lnTo>
                  <a:lnTo>
                    <a:pt x="15367" y="3873"/>
                  </a:lnTo>
                  <a:lnTo>
                    <a:pt x="15367" y="3893"/>
                  </a:lnTo>
                  <a:cubicBezTo>
                    <a:pt x="15347" y="3893"/>
                    <a:pt x="15347" y="3873"/>
                    <a:pt x="15326" y="3893"/>
                  </a:cubicBezTo>
                  <a:cubicBezTo>
                    <a:pt x="15326" y="3893"/>
                    <a:pt x="15326" y="3893"/>
                    <a:pt x="15306" y="3914"/>
                  </a:cubicBezTo>
                  <a:cubicBezTo>
                    <a:pt x="15306" y="3914"/>
                    <a:pt x="15285" y="3914"/>
                    <a:pt x="15285" y="3893"/>
                  </a:cubicBezTo>
                  <a:cubicBezTo>
                    <a:pt x="15285" y="3893"/>
                    <a:pt x="15285" y="3893"/>
                    <a:pt x="15265" y="3893"/>
                  </a:cubicBezTo>
                  <a:cubicBezTo>
                    <a:pt x="15265" y="3873"/>
                    <a:pt x="15224" y="3893"/>
                    <a:pt x="15224" y="3873"/>
                  </a:cubicBezTo>
                  <a:cubicBezTo>
                    <a:pt x="15203" y="3873"/>
                    <a:pt x="15203" y="3852"/>
                    <a:pt x="15183" y="3852"/>
                  </a:cubicBezTo>
                  <a:cubicBezTo>
                    <a:pt x="15183" y="3852"/>
                    <a:pt x="15162" y="3852"/>
                    <a:pt x="15162" y="3873"/>
                  </a:cubicBezTo>
                  <a:lnTo>
                    <a:pt x="15162" y="3873"/>
                  </a:lnTo>
                  <a:lnTo>
                    <a:pt x="15162" y="3893"/>
                  </a:lnTo>
                  <a:cubicBezTo>
                    <a:pt x="15162" y="3914"/>
                    <a:pt x="15162" y="3914"/>
                    <a:pt x="15162" y="3914"/>
                  </a:cubicBezTo>
                  <a:cubicBezTo>
                    <a:pt x="15142" y="3934"/>
                    <a:pt x="15142" y="3934"/>
                    <a:pt x="15121" y="3934"/>
                  </a:cubicBezTo>
                  <a:lnTo>
                    <a:pt x="15101" y="3934"/>
                  </a:lnTo>
                  <a:cubicBezTo>
                    <a:pt x="15080" y="3934"/>
                    <a:pt x="15080" y="3914"/>
                    <a:pt x="15080" y="3893"/>
                  </a:cubicBezTo>
                  <a:cubicBezTo>
                    <a:pt x="15080" y="3893"/>
                    <a:pt x="15080" y="3873"/>
                    <a:pt x="15060" y="3873"/>
                  </a:cubicBezTo>
                  <a:lnTo>
                    <a:pt x="15039" y="3873"/>
                  </a:lnTo>
                  <a:lnTo>
                    <a:pt x="15019" y="3893"/>
                  </a:lnTo>
                  <a:cubicBezTo>
                    <a:pt x="15019" y="3893"/>
                    <a:pt x="15019" y="3893"/>
                    <a:pt x="14998" y="3893"/>
                  </a:cubicBezTo>
                  <a:cubicBezTo>
                    <a:pt x="14998" y="3893"/>
                    <a:pt x="14978" y="3893"/>
                    <a:pt x="14978" y="3873"/>
                  </a:cubicBezTo>
                  <a:lnTo>
                    <a:pt x="14957" y="3893"/>
                  </a:lnTo>
                  <a:lnTo>
                    <a:pt x="14937" y="3893"/>
                  </a:lnTo>
                  <a:cubicBezTo>
                    <a:pt x="14916" y="3914"/>
                    <a:pt x="14896" y="3914"/>
                    <a:pt x="14876" y="3914"/>
                  </a:cubicBezTo>
                  <a:cubicBezTo>
                    <a:pt x="14855" y="3914"/>
                    <a:pt x="14814" y="3934"/>
                    <a:pt x="14794" y="3934"/>
                  </a:cubicBezTo>
                  <a:cubicBezTo>
                    <a:pt x="14794" y="3934"/>
                    <a:pt x="14773" y="3955"/>
                    <a:pt x="14752" y="3955"/>
                  </a:cubicBezTo>
                  <a:lnTo>
                    <a:pt x="14732" y="3955"/>
                  </a:lnTo>
                  <a:cubicBezTo>
                    <a:pt x="14732" y="3975"/>
                    <a:pt x="14712" y="3996"/>
                    <a:pt x="14712" y="3996"/>
                  </a:cubicBezTo>
                  <a:cubicBezTo>
                    <a:pt x="14712" y="4016"/>
                    <a:pt x="14691" y="4057"/>
                    <a:pt x="14691" y="4057"/>
                  </a:cubicBezTo>
                  <a:cubicBezTo>
                    <a:pt x="14670" y="4078"/>
                    <a:pt x="14670" y="4098"/>
                    <a:pt x="14670" y="4119"/>
                  </a:cubicBezTo>
                  <a:cubicBezTo>
                    <a:pt x="14670" y="4119"/>
                    <a:pt x="14670" y="4139"/>
                    <a:pt x="14670" y="4160"/>
                  </a:cubicBezTo>
                  <a:cubicBezTo>
                    <a:pt x="14650" y="4160"/>
                    <a:pt x="14650" y="4180"/>
                    <a:pt x="14650" y="4201"/>
                  </a:cubicBezTo>
                  <a:cubicBezTo>
                    <a:pt x="14630" y="4201"/>
                    <a:pt x="14630" y="4221"/>
                    <a:pt x="14630" y="4242"/>
                  </a:cubicBezTo>
                  <a:cubicBezTo>
                    <a:pt x="14630" y="4242"/>
                    <a:pt x="14630" y="4262"/>
                    <a:pt x="14650" y="4283"/>
                  </a:cubicBezTo>
                  <a:cubicBezTo>
                    <a:pt x="14650" y="4303"/>
                    <a:pt x="14630" y="4323"/>
                    <a:pt x="14630" y="4344"/>
                  </a:cubicBezTo>
                  <a:cubicBezTo>
                    <a:pt x="14630" y="4344"/>
                    <a:pt x="14630" y="4365"/>
                    <a:pt x="14630" y="4385"/>
                  </a:cubicBezTo>
                  <a:cubicBezTo>
                    <a:pt x="14630" y="4385"/>
                    <a:pt x="14609" y="4385"/>
                    <a:pt x="14609" y="4405"/>
                  </a:cubicBezTo>
                  <a:lnTo>
                    <a:pt x="14609" y="4426"/>
                  </a:lnTo>
                  <a:cubicBezTo>
                    <a:pt x="14609" y="4447"/>
                    <a:pt x="14609" y="4467"/>
                    <a:pt x="14609" y="4467"/>
                  </a:cubicBezTo>
                  <a:cubicBezTo>
                    <a:pt x="14588" y="4467"/>
                    <a:pt x="14588" y="4487"/>
                    <a:pt x="14588" y="4487"/>
                  </a:cubicBezTo>
                  <a:lnTo>
                    <a:pt x="14588" y="4508"/>
                  </a:lnTo>
                  <a:lnTo>
                    <a:pt x="14568" y="4529"/>
                  </a:lnTo>
                  <a:lnTo>
                    <a:pt x="14548" y="4549"/>
                  </a:lnTo>
                  <a:lnTo>
                    <a:pt x="14548" y="4590"/>
                  </a:lnTo>
                  <a:cubicBezTo>
                    <a:pt x="14548" y="4611"/>
                    <a:pt x="14548" y="4651"/>
                    <a:pt x="14548" y="4672"/>
                  </a:cubicBezTo>
                  <a:cubicBezTo>
                    <a:pt x="14548" y="4693"/>
                    <a:pt x="14548" y="4733"/>
                    <a:pt x="14548" y="4754"/>
                  </a:cubicBezTo>
                  <a:cubicBezTo>
                    <a:pt x="14548" y="4775"/>
                    <a:pt x="14548" y="4795"/>
                    <a:pt x="14548" y="4795"/>
                  </a:cubicBezTo>
                  <a:cubicBezTo>
                    <a:pt x="14548" y="4815"/>
                    <a:pt x="14527" y="4815"/>
                    <a:pt x="14527" y="4815"/>
                  </a:cubicBezTo>
                  <a:cubicBezTo>
                    <a:pt x="14527" y="4836"/>
                    <a:pt x="14527" y="4836"/>
                    <a:pt x="14527" y="4857"/>
                  </a:cubicBezTo>
                  <a:lnTo>
                    <a:pt x="14527" y="4877"/>
                  </a:lnTo>
                  <a:cubicBezTo>
                    <a:pt x="14506" y="4897"/>
                    <a:pt x="14506" y="4918"/>
                    <a:pt x="14486" y="4918"/>
                  </a:cubicBezTo>
                  <a:cubicBezTo>
                    <a:pt x="14486" y="4939"/>
                    <a:pt x="14486" y="4939"/>
                    <a:pt x="14486" y="4959"/>
                  </a:cubicBezTo>
                  <a:lnTo>
                    <a:pt x="14486" y="4979"/>
                  </a:lnTo>
                  <a:lnTo>
                    <a:pt x="14466" y="4979"/>
                  </a:lnTo>
                  <a:cubicBezTo>
                    <a:pt x="14445" y="4979"/>
                    <a:pt x="14445" y="5000"/>
                    <a:pt x="14445" y="5000"/>
                  </a:cubicBezTo>
                  <a:cubicBezTo>
                    <a:pt x="14445" y="5020"/>
                    <a:pt x="14466" y="5041"/>
                    <a:pt x="14466" y="5061"/>
                  </a:cubicBezTo>
                  <a:lnTo>
                    <a:pt x="14445" y="5081"/>
                  </a:lnTo>
                  <a:cubicBezTo>
                    <a:pt x="14445" y="5081"/>
                    <a:pt x="14445" y="5102"/>
                    <a:pt x="14424" y="5102"/>
                  </a:cubicBezTo>
                  <a:cubicBezTo>
                    <a:pt x="14424" y="5102"/>
                    <a:pt x="14404" y="5123"/>
                    <a:pt x="14404" y="5143"/>
                  </a:cubicBezTo>
                  <a:lnTo>
                    <a:pt x="14404" y="5163"/>
                  </a:lnTo>
                  <a:lnTo>
                    <a:pt x="14424" y="5184"/>
                  </a:lnTo>
                  <a:cubicBezTo>
                    <a:pt x="14424" y="5184"/>
                    <a:pt x="14445" y="5184"/>
                    <a:pt x="14466" y="5205"/>
                  </a:cubicBezTo>
                  <a:lnTo>
                    <a:pt x="14486" y="5205"/>
                  </a:lnTo>
                  <a:lnTo>
                    <a:pt x="14506" y="5205"/>
                  </a:lnTo>
                  <a:cubicBezTo>
                    <a:pt x="14506" y="5205"/>
                    <a:pt x="14527" y="5205"/>
                    <a:pt x="14548" y="5205"/>
                  </a:cubicBezTo>
                  <a:cubicBezTo>
                    <a:pt x="14548" y="5205"/>
                    <a:pt x="14588" y="5225"/>
                    <a:pt x="14588" y="5205"/>
                  </a:cubicBezTo>
                  <a:cubicBezTo>
                    <a:pt x="14609" y="5205"/>
                    <a:pt x="14630" y="5184"/>
                    <a:pt x="14630" y="5184"/>
                  </a:cubicBezTo>
                  <a:cubicBezTo>
                    <a:pt x="14650" y="5184"/>
                    <a:pt x="14650" y="5184"/>
                    <a:pt x="14670" y="5184"/>
                  </a:cubicBezTo>
                  <a:cubicBezTo>
                    <a:pt x="14670" y="5184"/>
                    <a:pt x="14670" y="5205"/>
                    <a:pt x="14670" y="5225"/>
                  </a:cubicBezTo>
                  <a:cubicBezTo>
                    <a:pt x="14691" y="5225"/>
                    <a:pt x="14691" y="5245"/>
                    <a:pt x="14691" y="5245"/>
                  </a:cubicBezTo>
                  <a:cubicBezTo>
                    <a:pt x="14691" y="5245"/>
                    <a:pt x="14691" y="5266"/>
                    <a:pt x="14712" y="5266"/>
                  </a:cubicBezTo>
                  <a:cubicBezTo>
                    <a:pt x="14712" y="5287"/>
                    <a:pt x="14732" y="5307"/>
                    <a:pt x="14732" y="5307"/>
                  </a:cubicBezTo>
                  <a:cubicBezTo>
                    <a:pt x="14732" y="5327"/>
                    <a:pt x="14732" y="5369"/>
                    <a:pt x="14732" y="5369"/>
                  </a:cubicBezTo>
                  <a:cubicBezTo>
                    <a:pt x="14732" y="5389"/>
                    <a:pt x="14732" y="5389"/>
                    <a:pt x="14732" y="5409"/>
                  </a:cubicBezTo>
                  <a:cubicBezTo>
                    <a:pt x="14752" y="5409"/>
                    <a:pt x="14752" y="5409"/>
                    <a:pt x="14752" y="5409"/>
                  </a:cubicBezTo>
                  <a:cubicBezTo>
                    <a:pt x="14773" y="5409"/>
                    <a:pt x="14773" y="5389"/>
                    <a:pt x="14773" y="5389"/>
                  </a:cubicBezTo>
                  <a:lnTo>
                    <a:pt x="14794" y="5389"/>
                  </a:lnTo>
                  <a:lnTo>
                    <a:pt x="14794" y="5369"/>
                  </a:lnTo>
                  <a:lnTo>
                    <a:pt x="14794" y="5348"/>
                  </a:lnTo>
                  <a:lnTo>
                    <a:pt x="14773" y="5348"/>
                  </a:lnTo>
                  <a:cubicBezTo>
                    <a:pt x="14773" y="5327"/>
                    <a:pt x="14752" y="5327"/>
                    <a:pt x="14752" y="5327"/>
                  </a:cubicBezTo>
                  <a:cubicBezTo>
                    <a:pt x="14752" y="5307"/>
                    <a:pt x="14752" y="5307"/>
                    <a:pt x="14752" y="5307"/>
                  </a:cubicBezTo>
                  <a:cubicBezTo>
                    <a:pt x="14773" y="5287"/>
                    <a:pt x="14752" y="5287"/>
                    <a:pt x="14773" y="5266"/>
                  </a:cubicBezTo>
                  <a:lnTo>
                    <a:pt x="14773" y="5266"/>
                  </a:lnTo>
                  <a:cubicBezTo>
                    <a:pt x="14794" y="5266"/>
                    <a:pt x="14794" y="5266"/>
                    <a:pt x="14814" y="5266"/>
                  </a:cubicBezTo>
                  <a:lnTo>
                    <a:pt x="14814" y="5287"/>
                  </a:lnTo>
                  <a:lnTo>
                    <a:pt x="14814" y="5307"/>
                  </a:lnTo>
                  <a:lnTo>
                    <a:pt x="14814" y="5327"/>
                  </a:lnTo>
                  <a:cubicBezTo>
                    <a:pt x="14834" y="5327"/>
                    <a:pt x="14834" y="5348"/>
                    <a:pt x="14834" y="5348"/>
                  </a:cubicBezTo>
                  <a:lnTo>
                    <a:pt x="14855" y="5348"/>
                  </a:lnTo>
                  <a:lnTo>
                    <a:pt x="14876" y="5327"/>
                  </a:lnTo>
                  <a:lnTo>
                    <a:pt x="14896" y="5327"/>
                  </a:lnTo>
                  <a:cubicBezTo>
                    <a:pt x="14896" y="5348"/>
                    <a:pt x="14896" y="5348"/>
                    <a:pt x="14896" y="5348"/>
                  </a:cubicBezTo>
                  <a:cubicBezTo>
                    <a:pt x="14896" y="5369"/>
                    <a:pt x="14896" y="5369"/>
                    <a:pt x="14896" y="5369"/>
                  </a:cubicBezTo>
                  <a:cubicBezTo>
                    <a:pt x="14896" y="5369"/>
                    <a:pt x="14876" y="5369"/>
                    <a:pt x="14876" y="5389"/>
                  </a:cubicBezTo>
                  <a:cubicBezTo>
                    <a:pt x="14855" y="5389"/>
                    <a:pt x="14876" y="5409"/>
                    <a:pt x="14855" y="5409"/>
                  </a:cubicBezTo>
                  <a:cubicBezTo>
                    <a:pt x="14855" y="5430"/>
                    <a:pt x="14855" y="5430"/>
                    <a:pt x="14855" y="5430"/>
                  </a:cubicBezTo>
                  <a:lnTo>
                    <a:pt x="14855" y="5451"/>
                  </a:lnTo>
                  <a:cubicBezTo>
                    <a:pt x="14855" y="5471"/>
                    <a:pt x="14876" y="5471"/>
                    <a:pt x="14876" y="5471"/>
                  </a:cubicBezTo>
                  <a:cubicBezTo>
                    <a:pt x="14876" y="5471"/>
                    <a:pt x="14876" y="5451"/>
                    <a:pt x="14896" y="5451"/>
                  </a:cubicBezTo>
                  <a:cubicBezTo>
                    <a:pt x="14896" y="5430"/>
                    <a:pt x="14916" y="5430"/>
                    <a:pt x="14916" y="5430"/>
                  </a:cubicBezTo>
                  <a:lnTo>
                    <a:pt x="14937" y="5409"/>
                  </a:lnTo>
                  <a:lnTo>
                    <a:pt x="14957" y="5409"/>
                  </a:lnTo>
                  <a:lnTo>
                    <a:pt x="14957" y="5409"/>
                  </a:lnTo>
                  <a:cubicBezTo>
                    <a:pt x="14957" y="5389"/>
                    <a:pt x="14957" y="5369"/>
                    <a:pt x="14957" y="5369"/>
                  </a:cubicBezTo>
                  <a:cubicBezTo>
                    <a:pt x="14957" y="5369"/>
                    <a:pt x="14978" y="5348"/>
                    <a:pt x="14978" y="5369"/>
                  </a:cubicBezTo>
                  <a:cubicBezTo>
                    <a:pt x="14978" y="5369"/>
                    <a:pt x="14978" y="5369"/>
                    <a:pt x="14978" y="5389"/>
                  </a:cubicBezTo>
                  <a:lnTo>
                    <a:pt x="14978" y="5409"/>
                  </a:lnTo>
                  <a:cubicBezTo>
                    <a:pt x="14978" y="5430"/>
                    <a:pt x="14998" y="5430"/>
                    <a:pt x="14998" y="5430"/>
                  </a:cubicBezTo>
                  <a:cubicBezTo>
                    <a:pt x="14998" y="5430"/>
                    <a:pt x="14998" y="5451"/>
                    <a:pt x="15019" y="5430"/>
                  </a:cubicBezTo>
                  <a:lnTo>
                    <a:pt x="15019" y="5409"/>
                  </a:lnTo>
                  <a:cubicBezTo>
                    <a:pt x="15019" y="5389"/>
                    <a:pt x="14998" y="5369"/>
                    <a:pt x="14998" y="5348"/>
                  </a:cubicBezTo>
                  <a:lnTo>
                    <a:pt x="15019" y="5327"/>
                  </a:lnTo>
                  <a:cubicBezTo>
                    <a:pt x="15019" y="5327"/>
                    <a:pt x="15019" y="5307"/>
                    <a:pt x="14998" y="5307"/>
                  </a:cubicBezTo>
                  <a:cubicBezTo>
                    <a:pt x="14998" y="5287"/>
                    <a:pt x="14978" y="5287"/>
                    <a:pt x="14978" y="5287"/>
                  </a:cubicBezTo>
                  <a:cubicBezTo>
                    <a:pt x="14978" y="5266"/>
                    <a:pt x="14957" y="5266"/>
                    <a:pt x="14957" y="5245"/>
                  </a:cubicBezTo>
                  <a:cubicBezTo>
                    <a:pt x="14978" y="5245"/>
                    <a:pt x="14978" y="5245"/>
                    <a:pt x="14978" y="5245"/>
                  </a:cubicBezTo>
                  <a:cubicBezTo>
                    <a:pt x="14998" y="5225"/>
                    <a:pt x="14998" y="5245"/>
                    <a:pt x="15019" y="5245"/>
                  </a:cubicBezTo>
                  <a:lnTo>
                    <a:pt x="15060" y="5245"/>
                  </a:lnTo>
                  <a:cubicBezTo>
                    <a:pt x="15080" y="5245"/>
                    <a:pt x="15101" y="5245"/>
                    <a:pt x="15101" y="5245"/>
                  </a:cubicBezTo>
                  <a:cubicBezTo>
                    <a:pt x="15121" y="5245"/>
                    <a:pt x="15121" y="5266"/>
                    <a:pt x="15142" y="5266"/>
                  </a:cubicBezTo>
                  <a:lnTo>
                    <a:pt x="15162" y="5287"/>
                  </a:lnTo>
                  <a:cubicBezTo>
                    <a:pt x="15162" y="5287"/>
                    <a:pt x="15183" y="5287"/>
                    <a:pt x="15203" y="5287"/>
                  </a:cubicBezTo>
                  <a:cubicBezTo>
                    <a:pt x="15224" y="5307"/>
                    <a:pt x="15224" y="5327"/>
                    <a:pt x="15244" y="5348"/>
                  </a:cubicBezTo>
                  <a:cubicBezTo>
                    <a:pt x="15265" y="5348"/>
                    <a:pt x="15285" y="5369"/>
                    <a:pt x="15306" y="5369"/>
                  </a:cubicBezTo>
                  <a:lnTo>
                    <a:pt x="15347" y="5389"/>
                  </a:lnTo>
                  <a:cubicBezTo>
                    <a:pt x="15367" y="5389"/>
                    <a:pt x="15388" y="5389"/>
                    <a:pt x="15388" y="5409"/>
                  </a:cubicBezTo>
                  <a:cubicBezTo>
                    <a:pt x="15388" y="5409"/>
                    <a:pt x="15388" y="5430"/>
                    <a:pt x="15408" y="5430"/>
                  </a:cubicBezTo>
                  <a:cubicBezTo>
                    <a:pt x="15408" y="5430"/>
                    <a:pt x="15408" y="5451"/>
                    <a:pt x="15429" y="5451"/>
                  </a:cubicBezTo>
                  <a:lnTo>
                    <a:pt x="15449" y="5451"/>
                  </a:lnTo>
                  <a:cubicBezTo>
                    <a:pt x="15470" y="5471"/>
                    <a:pt x="15470" y="5471"/>
                    <a:pt x="15470" y="5491"/>
                  </a:cubicBezTo>
                  <a:cubicBezTo>
                    <a:pt x="15470" y="5491"/>
                    <a:pt x="15470" y="5491"/>
                    <a:pt x="15449" y="5512"/>
                  </a:cubicBezTo>
                  <a:cubicBezTo>
                    <a:pt x="15449" y="5512"/>
                    <a:pt x="15449" y="5491"/>
                    <a:pt x="15429" y="5512"/>
                  </a:cubicBezTo>
                  <a:cubicBezTo>
                    <a:pt x="15429" y="5512"/>
                    <a:pt x="15429" y="5512"/>
                    <a:pt x="15449" y="5533"/>
                  </a:cubicBezTo>
                  <a:cubicBezTo>
                    <a:pt x="15449" y="5533"/>
                    <a:pt x="15449" y="5533"/>
                    <a:pt x="15470" y="5553"/>
                  </a:cubicBezTo>
                  <a:cubicBezTo>
                    <a:pt x="15470" y="5553"/>
                    <a:pt x="15490" y="5553"/>
                    <a:pt x="15511" y="5553"/>
                  </a:cubicBezTo>
                  <a:cubicBezTo>
                    <a:pt x="15511" y="5553"/>
                    <a:pt x="15511" y="5594"/>
                    <a:pt x="15531" y="5594"/>
                  </a:cubicBezTo>
                  <a:cubicBezTo>
                    <a:pt x="15531" y="5615"/>
                    <a:pt x="15531" y="5635"/>
                    <a:pt x="15531" y="5635"/>
                  </a:cubicBezTo>
                  <a:cubicBezTo>
                    <a:pt x="15552" y="5655"/>
                    <a:pt x="15552" y="5676"/>
                    <a:pt x="15572" y="5676"/>
                  </a:cubicBezTo>
                  <a:cubicBezTo>
                    <a:pt x="15572" y="5676"/>
                    <a:pt x="15572" y="5676"/>
                    <a:pt x="15593" y="5696"/>
                  </a:cubicBezTo>
                  <a:cubicBezTo>
                    <a:pt x="15593" y="5696"/>
                    <a:pt x="15613" y="5696"/>
                    <a:pt x="15613" y="5717"/>
                  </a:cubicBezTo>
                  <a:cubicBezTo>
                    <a:pt x="15613" y="5717"/>
                    <a:pt x="15613" y="5717"/>
                    <a:pt x="15613" y="5737"/>
                  </a:cubicBezTo>
                  <a:cubicBezTo>
                    <a:pt x="15634" y="5737"/>
                    <a:pt x="15634" y="5758"/>
                    <a:pt x="15634" y="5758"/>
                  </a:cubicBezTo>
                  <a:cubicBezTo>
                    <a:pt x="15634" y="5778"/>
                    <a:pt x="15654" y="5778"/>
                    <a:pt x="15654" y="5799"/>
                  </a:cubicBezTo>
                  <a:lnTo>
                    <a:pt x="15654" y="5819"/>
                  </a:lnTo>
                  <a:cubicBezTo>
                    <a:pt x="15634" y="5840"/>
                    <a:pt x="15654" y="5840"/>
                    <a:pt x="15654" y="5860"/>
                  </a:cubicBezTo>
                  <a:lnTo>
                    <a:pt x="15654" y="5881"/>
                  </a:lnTo>
                  <a:lnTo>
                    <a:pt x="15634" y="5901"/>
                  </a:lnTo>
                  <a:cubicBezTo>
                    <a:pt x="15634" y="5901"/>
                    <a:pt x="15634" y="5901"/>
                    <a:pt x="15634" y="5922"/>
                  </a:cubicBezTo>
                  <a:lnTo>
                    <a:pt x="15654" y="5922"/>
                  </a:lnTo>
                  <a:cubicBezTo>
                    <a:pt x="15654" y="5922"/>
                    <a:pt x="15654" y="5942"/>
                    <a:pt x="15654" y="5963"/>
                  </a:cubicBezTo>
                  <a:cubicBezTo>
                    <a:pt x="15654" y="5963"/>
                    <a:pt x="15654" y="6004"/>
                    <a:pt x="15675" y="6024"/>
                  </a:cubicBezTo>
                  <a:cubicBezTo>
                    <a:pt x="15675" y="6045"/>
                    <a:pt x="15695" y="6065"/>
                    <a:pt x="15695" y="6086"/>
                  </a:cubicBezTo>
                  <a:cubicBezTo>
                    <a:pt x="15715" y="6086"/>
                    <a:pt x="15736" y="6106"/>
                    <a:pt x="15736" y="6127"/>
                  </a:cubicBezTo>
                  <a:cubicBezTo>
                    <a:pt x="15736" y="6147"/>
                    <a:pt x="15736" y="6168"/>
                    <a:pt x="15736" y="6168"/>
                  </a:cubicBezTo>
                  <a:cubicBezTo>
                    <a:pt x="15757" y="6188"/>
                    <a:pt x="15757" y="6188"/>
                    <a:pt x="15777" y="6209"/>
                  </a:cubicBezTo>
                  <a:cubicBezTo>
                    <a:pt x="15777" y="6209"/>
                    <a:pt x="15797" y="6209"/>
                    <a:pt x="15797" y="6229"/>
                  </a:cubicBezTo>
                  <a:lnTo>
                    <a:pt x="15797" y="6250"/>
                  </a:lnTo>
                  <a:cubicBezTo>
                    <a:pt x="15797" y="6270"/>
                    <a:pt x="15797" y="6270"/>
                    <a:pt x="15797" y="6291"/>
                  </a:cubicBezTo>
                  <a:lnTo>
                    <a:pt x="15818" y="6311"/>
                  </a:lnTo>
                  <a:cubicBezTo>
                    <a:pt x="15839" y="6332"/>
                    <a:pt x="15859" y="6332"/>
                    <a:pt x="15859" y="6352"/>
                  </a:cubicBezTo>
                  <a:cubicBezTo>
                    <a:pt x="15859" y="6352"/>
                    <a:pt x="15859" y="6373"/>
                    <a:pt x="15859" y="6393"/>
                  </a:cubicBezTo>
                  <a:cubicBezTo>
                    <a:pt x="15859" y="6393"/>
                    <a:pt x="15859" y="6414"/>
                    <a:pt x="15879" y="6434"/>
                  </a:cubicBezTo>
                  <a:cubicBezTo>
                    <a:pt x="15879" y="6454"/>
                    <a:pt x="15900" y="6454"/>
                    <a:pt x="15900" y="6475"/>
                  </a:cubicBezTo>
                  <a:cubicBezTo>
                    <a:pt x="15921" y="6475"/>
                    <a:pt x="15941" y="6516"/>
                    <a:pt x="15941" y="6516"/>
                  </a:cubicBezTo>
                  <a:cubicBezTo>
                    <a:pt x="15941" y="6557"/>
                    <a:pt x="15941" y="6618"/>
                    <a:pt x="15941" y="6639"/>
                  </a:cubicBezTo>
                  <a:cubicBezTo>
                    <a:pt x="15941" y="6660"/>
                    <a:pt x="15921" y="6700"/>
                    <a:pt x="15921" y="6700"/>
                  </a:cubicBezTo>
                  <a:cubicBezTo>
                    <a:pt x="15921" y="6721"/>
                    <a:pt x="15900" y="6762"/>
                    <a:pt x="15900" y="6782"/>
                  </a:cubicBezTo>
                  <a:cubicBezTo>
                    <a:pt x="15900" y="6803"/>
                    <a:pt x="15900" y="6844"/>
                    <a:pt x="15900" y="6864"/>
                  </a:cubicBezTo>
                  <a:cubicBezTo>
                    <a:pt x="15921" y="6885"/>
                    <a:pt x="15921" y="6926"/>
                    <a:pt x="15921" y="6946"/>
                  </a:cubicBezTo>
                  <a:cubicBezTo>
                    <a:pt x="15921" y="6967"/>
                    <a:pt x="15921" y="6988"/>
                    <a:pt x="15921" y="7008"/>
                  </a:cubicBezTo>
                  <a:cubicBezTo>
                    <a:pt x="15921" y="7028"/>
                    <a:pt x="15900" y="7069"/>
                    <a:pt x="15921" y="7090"/>
                  </a:cubicBezTo>
                  <a:cubicBezTo>
                    <a:pt x="15921" y="7110"/>
                    <a:pt x="15941" y="7151"/>
                    <a:pt x="15941" y="7192"/>
                  </a:cubicBezTo>
                  <a:cubicBezTo>
                    <a:pt x="15941" y="7212"/>
                    <a:pt x="15941" y="7274"/>
                    <a:pt x="15941" y="7294"/>
                  </a:cubicBezTo>
                  <a:cubicBezTo>
                    <a:pt x="15941" y="7315"/>
                    <a:pt x="15921" y="7356"/>
                    <a:pt x="15921" y="7376"/>
                  </a:cubicBezTo>
                  <a:cubicBezTo>
                    <a:pt x="15921" y="7397"/>
                    <a:pt x="15900" y="7438"/>
                    <a:pt x="15900" y="7438"/>
                  </a:cubicBezTo>
                  <a:cubicBezTo>
                    <a:pt x="15900" y="7458"/>
                    <a:pt x="15879" y="7479"/>
                    <a:pt x="15859" y="7500"/>
                  </a:cubicBezTo>
                  <a:cubicBezTo>
                    <a:pt x="15859" y="7500"/>
                    <a:pt x="15859" y="7520"/>
                    <a:pt x="15859" y="7540"/>
                  </a:cubicBezTo>
                  <a:cubicBezTo>
                    <a:pt x="15859" y="7561"/>
                    <a:pt x="15859" y="7582"/>
                    <a:pt x="15859" y="7582"/>
                  </a:cubicBezTo>
                  <a:cubicBezTo>
                    <a:pt x="15859" y="7602"/>
                    <a:pt x="15859" y="7602"/>
                    <a:pt x="15859" y="7602"/>
                  </a:cubicBezTo>
                  <a:cubicBezTo>
                    <a:pt x="15859" y="7622"/>
                    <a:pt x="15839" y="7622"/>
                    <a:pt x="15839" y="7643"/>
                  </a:cubicBezTo>
                  <a:cubicBezTo>
                    <a:pt x="15839" y="7643"/>
                    <a:pt x="15818" y="7643"/>
                    <a:pt x="15818" y="7664"/>
                  </a:cubicBezTo>
                  <a:lnTo>
                    <a:pt x="15818" y="7684"/>
                  </a:lnTo>
                  <a:cubicBezTo>
                    <a:pt x="15818" y="7684"/>
                    <a:pt x="15818" y="7704"/>
                    <a:pt x="15818" y="7725"/>
                  </a:cubicBezTo>
                  <a:lnTo>
                    <a:pt x="15818" y="7746"/>
                  </a:lnTo>
                  <a:cubicBezTo>
                    <a:pt x="15839" y="7766"/>
                    <a:pt x="15859" y="7766"/>
                    <a:pt x="15859" y="7766"/>
                  </a:cubicBezTo>
                  <a:cubicBezTo>
                    <a:pt x="15859" y="7766"/>
                    <a:pt x="15859" y="7786"/>
                    <a:pt x="15859" y="7807"/>
                  </a:cubicBezTo>
                  <a:cubicBezTo>
                    <a:pt x="15859" y="7807"/>
                    <a:pt x="15839" y="7807"/>
                    <a:pt x="15839" y="7827"/>
                  </a:cubicBezTo>
                  <a:cubicBezTo>
                    <a:pt x="15818" y="7827"/>
                    <a:pt x="15818" y="7848"/>
                    <a:pt x="15818" y="7848"/>
                  </a:cubicBezTo>
                  <a:lnTo>
                    <a:pt x="15818" y="7868"/>
                  </a:lnTo>
                  <a:cubicBezTo>
                    <a:pt x="15818" y="7889"/>
                    <a:pt x="15797" y="7909"/>
                    <a:pt x="15797" y="7909"/>
                  </a:cubicBezTo>
                  <a:cubicBezTo>
                    <a:pt x="15797" y="7930"/>
                    <a:pt x="15797" y="7930"/>
                    <a:pt x="15777" y="7950"/>
                  </a:cubicBezTo>
                  <a:lnTo>
                    <a:pt x="15757" y="7971"/>
                  </a:lnTo>
                  <a:lnTo>
                    <a:pt x="15736" y="7991"/>
                  </a:lnTo>
                  <a:lnTo>
                    <a:pt x="15715" y="8012"/>
                  </a:lnTo>
                  <a:cubicBezTo>
                    <a:pt x="15715" y="8012"/>
                    <a:pt x="15715" y="8032"/>
                    <a:pt x="15695" y="8032"/>
                  </a:cubicBezTo>
                  <a:cubicBezTo>
                    <a:pt x="15695" y="8032"/>
                    <a:pt x="15695" y="8032"/>
                    <a:pt x="15695" y="8053"/>
                  </a:cubicBezTo>
                  <a:cubicBezTo>
                    <a:pt x="15675" y="8053"/>
                    <a:pt x="15675" y="8053"/>
                    <a:pt x="15675" y="8053"/>
                  </a:cubicBezTo>
                  <a:cubicBezTo>
                    <a:pt x="15675" y="8073"/>
                    <a:pt x="15675" y="8073"/>
                    <a:pt x="15675" y="8094"/>
                  </a:cubicBezTo>
                  <a:lnTo>
                    <a:pt x="15675" y="8094"/>
                  </a:lnTo>
                  <a:cubicBezTo>
                    <a:pt x="15654" y="8094"/>
                    <a:pt x="15654" y="8094"/>
                    <a:pt x="15654" y="8094"/>
                  </a:cubicBezTo>
                  <a:cubicBezTo>
                    <a:pt x="15634" y="8094"/>
                    <a:pt x="15634" y="8094"/>
                    <a:pt x="15613" y="8094"/>
                  </a:cubicBezTo>
                  <a:cubicBezTo>
                    <a:pt x="15613" y="8094"/>
                    <a:pt x="15613" y="8094"/>
                    <a:pt x="15613" y="8114"/>
                  </a:cubicBezTo>
                  <a:lnTo>
                    <a:pt x="15593" y="8135"/>
                  </a:lnTo>
                  <a:cubicBezTo>
                    <a:pt x="15572" y="8135"/>
                    <a:pt x="15572" y="8135"/>
                    <a:pt x="15572" y="8114"/>
                  </a:cubicBezTo>
                  <a:cubicBezTo>
                    <a:pt x="15552" y="8114"/>
                    <a:pt x="15552" y="8114"/>
                    <a:pt x="15552" y="8114"/>
                  </a:cubicBezTo>
                  <a:lnTo>
                    <a:pt x="15552" y="8094"/>
                  </a:lnTo>
                  <a:lnTo>
                    <a:pt x="15531" y="8094"/>
                  </a:lnTo>
                  <a:lnTo>
                    <a:pt x="15511" y="8094"/>
                  </a:lnTo>
                  <a:cubicBezTo>
                    <a:pt x="15490" y="8094"/>
                    <a:pt x="15490" y="8073"/>
                    <a:pt x="15490" y="8073"/>
                  </a:cubicBezTo>
                  <a:lnTo>
                    <a:pt x="15470" y="8073"/>
                  </a:lnTo>
                  <a:cubicBezTo>
                    <a:pt x="15449" y="8073"/>
                    <a:pt x="15449" y="8073"/>
                    <a:pt x="15449" y="8073"/>
                  </a:cubicBezTo>
                  <a:cubicBezTo>
                    <a:pt x="15449" y="8073"/>
                    <a:pt x="15449" y="8053"/>
                    <a:pt x="15429" y="8053"/>
                  </a:cubicBezTo>
                  <a:lnTo>
                    <a:pt x="15429" y="8032"/>
                  </a:lnTo>
                  <a:cubicBezTo>
                    <a:pt x="15429" y="8012"/>
                    <a:pt x="15429" y="8012"/>
                    <a:pt x="15408" y="8012"/>
                  </a:cubicBezTo>
                  <a:lnTo>
                    <a:pt x="15388" y="8012"/>
                  </a:lnTo>
                  <a:cubicBezTo>
                    <a:pt x="15388" y="8012"/>
                    <a:pt x="15388" y="8012"/>
                    <a:pt x="15388" y="8032"/>
                  </a:cubicBezTo>
                  <a:lnTo>
                    <a:pt x="15367" y="8032"/>
                  </a:lnTo>
                  <a:cubicBezTo>
                    <a:pt x="15347" y="8032"/>
                    <a:pt x="15347" y="8012"/>
                    <a:pt x="15347" y="8032"/>
                  </a:cubicBezTo>
                  <a:cubicBezTo>
                    <a:pt x="15326" y="8032"/>
                    <a:pt x="15326" y="8032"/>
                    <a:pt x="15326" y="8032"/>
                  </a:cubicBezTo>
                  <a:cubicBezTo>
                    <a:pt x="15326" y="8053"/>
                    <a:pt x="15326" y="8053"/>
                    <a:pt x="15326" y="8073"/>
                  </a:cubicBezTo>
                  <a:cubicBezTo>
                    <a:pt x="15326" y="8073"/>
                    <a:pt x="15326" y="8073"/>
                    <a:pt x="15306" y="8073"/>
                  </a:cubicBezTo>
                  <a:lnTo>
                    <a:pt x="15306" y="8094"/>
                  </a:lnTo>
                  <a:cubicBezTo>
                    <a:pt x="15306" y="8114"/>
                    <a:pt x="15326" y="8114"/>
                    <a:pt x="15326" y="8135"/>
                  </a:cubicBezTo>
                  <a:lnTo>
                    <a:pt x="15326" y="8155"/>
                  </a:lnTo>
                  <a:cubicBezTo>
                    <a:pt x="15306" y="8155"/>
                    <a:pt x="15306" y="8155"/>
                    <a:pt x="15306" y="8155"/>
                  </a:cubicBezTo>
                  <a:cubicBezTo>
                    <a:pt x="15285" y="8155"/>
                    <a:pt x="15285" y="8155"/>
                    <a:pt x="15285" y="8135"/>
                  </a:cubicBezTo>
                  <a:lnTo>
                    <a:pt x="15265" y="8135"/>
                  </a:lnTo>
                  <a:cubicBezTo>
                    <a:pt x="15265" y="8155"/>
                    <a:pt x="15244" y="8155"/>
                    <a:pt x="15244" y="8155"/>
                  </a:cubicBezTo>
                  <a:cubicBezTo>
                    <a:pt x="15244" y="8155"/>
                    <a:pt x="15244" y="8155"/>
                    <a:pt x="15244" y="8176"/>
                  </a:cubicBezTo>
                  <a:lnTo>
                    <a:pt x="15224" y="8176"/>
                  </a:lnTo>
                  <a:cubicBezTo>
                    <a:pt x="15224" y="8176"/>
                    <a:pt x="15224" y="8176"/>
                    <a:pt x="15203" y="8176"/>
                  </a:cubicBezTo>
                  <a:cubicBezTo>
                    <a:pt x="15203" y="8155"/>
                    <a:pt x="15224" y="8155"/>
                    <a:pt x="15224" y="8135"/>
                  </a:cubicBezTo>
                  <a:cubicBezTo>
                    <a:pt x="15224" y="8135"/>
                    <a:pt x="15224" y="8135"/>
                    <a:pt x="15203" y="8135"/>
                  </a:cubicBezTo>
                  <a:cubicBezTo>
                    <a:pt x="15224" y="8114"/>
                    <a:pt x="15224" y="8094"/>
                    <a:pt x="15224" y="8094"/>
                  </a:cubicBezTo>
                  <a:cubicBezTo>
                    <a:pt x="15224" y="8094"/>
                    <a:pt x="15244" y="8073"/>
                    <a:pt x="15244" y="8053"/>
                  </a:cubicBezTo>
                  <a:cubicBezTo>
                    <a:pt x="15244" y="8053"/>
                    <a:pt x="15244" y="8032"/>
                    <a:pt x="15244" y="8012"/>
                  </a:cubicBezTo>
                  <a:cubicBezTo>
                    <a:pt x="15244" y="7991"/>
                    <a:pt x="15244" y="7971"/>
                    <a:pt x="15244" y="7950"/>
                  </a:cubicBezTo>
                  <a:cubicBezTo>
                    <a:pt x="15244" y="7950"/>
                    <a:pt x="15244" y="7930"/>
                    <a:pt x="15224" y="7909"/>
                  </a:cubicBezTo>
                  <a:lnTo>
                    <a:pt x="15203" y="7889"/>
                  </a:lnTo>
                  <a:cubicBezTo>
                    <a:pt x="15203" y="7868"/>
                    <a:pt x="15203" y="7848"/>
                    <a:pt x="15203" y="7827"/>
                  </a:cubicBezTo>
                  <a:cubicBezTo>
                    <a:pt x="15183" y="7827"/>
                    <a:pt x="15183" y="7786"/>
                    <a:pt x="15162" y="7766"/>
                  </a:cubicBezTo>
                  <a:cubicBezTo>
                    <a:pt x="15162" y="7766"/>
                    <a:pt x="15162" y="7746"/>
                    <a:pt x="15162" y="7725"/>
                  </a:cubicBezTo>
                  <a:lnTo>
                    <a:pt x="15142" y="7704"/>
                  </a:lnTo>
                  <a:cubicBezTo>
                    <a:pt x="15142" y="7684"/>
                    <a:pt x="15121" y="7684"/>
                    <a:pt x="15121" y="7684"/>
                  </a:cubicBezTo>
                  <a:lnTo>
                    <a:pt x="15101" y="7664"/>
                  </a:lnTo>
                  <a:cubicBezTo>
                    <a:pt x="15101" y="7643"/>
                    <a:pt x="15080" y="7643"/>
                    <a:pt x="15080" y="7643"/>
                  </a:cubicBezTo>
                  <a:cubicBezTo>
                    <a:pt x="15080" y="7622"/>
                    <a:pt x="15101" y="7602"/>
                    <a:pt x="15101" y="7582"/>
                  </a:cubicBezTo>
                  <a:cubicBezTo>
                    <a:pt x="15101" y="7582"/>
                    <a:pt x="15101" y="7561"/>
                    <a:pt x="15101" y="7540"/>
                  </a:cubicBezTo>
                  <a:lnTo>
                    <a:pt x="15101" y="7520"/>
                  </a:lnTo>
                  <a:cubicBezTo>
                    <a:pt x="15101" y="7500"/>
                    <a:pt x="15121" y="7500"/>
                    <a:pt x="15142" y="7500"/>
                  </a:cubicBezTo>
                  <a:lnTo>
                    <a:pt x="15162" y="7500"/>
                  </a:lnTo>
                  <a:cubicBezTo>
                    <a:pt x="15183" y="7500"/>
                    <a:pt x="15183" y="7520"/>
                    <a:pt x="15203" y="7520"/>
                  </a:cubicBezTo>
                  <a:cubicBezTo>
                    <a:pt x="15203" y="7520"/>
                    <a:pt x="15224" y="7520"/>
                    <a:pt x="15244" y="7540"/>
                  </a:cubicBezTo>
                  <a:lnTo>
                    <a:pt x="15285" y="7561"/>
                  </a:lnTo>
                  <a:cubicBezTo>
                    <a:pt x="15306" y="7561"/>
                    <a:pt x="15306" y="7540"/>
                    <a:pt x="15306" y="7540"/>
                  </a:cubicBezTo>
                  <a:cubicBezTo>
                    <a:pt x="15306" y="7540"/>
                    <a:pt x="15326" y="7561"/>
                    <a:pt x="15326" y="7540"/>
                  </a:cubicBezTo>
                  <a:cubicBezTo>
                    <a:pt x="15347" y="7540"/>
                    <a:pt x="15347" y="7520"/>
                    <a:pt x="15347" y="7520"/>
                  </a:cubicBezTo>
                  <a:cubicBezTo>
                    <a:pt x="15347" y="7500"/>
                    <a:pt x="15326" y="7500"/>
                    <a:pt x="15326" y="7479"/>
                  </a:cubicBezTo>
                  <a:cubicBezTo>
                    <a:pt x="15306" y="7479"/>
                    <a:pt x="15326" y="7438"/>
                    <a:pt x="15326" y="7418"/>
                  </a:cubicBezTo>
                  <a:cubicBezTo>
                    <a:pt x="15326" y="7397"/>
                    <a:pt x="15326" y="7356"/>
                    <a:pt x="15326" y="7336"/>
                  </a:cubicBezTo>
                  <a:cubicBezTo>
                    <a:pt x="15326" y="7315"/>
                    <a:pt x="15326" y="7274"/>
                    <a:pt x="15326" y="7274"/>
                  </a:cubicBezTo>
                  <a:cubicBezTo>
                    <a:pt x="15326" y="7254"/>
                    <a:pt x="15326" y="7212"/>
                    <a:pt x="15306" y="7192"/>
                  </a:cubicBezTo>
                  <a:lnTo>
                    <a:pt x="15306" y="7172"/>
                  </a:lnTo>
                  <a:cubicBezTo>
                    <a:pt x="15285" y="7151"/>
                    <a:pt x="15306" y="7130"/>
                    <a:pt x="15306" y="7110"/>
                  </a:cubicBezTo>
                  <a:cubicBezTo>
                    <a:pt x="15285" y="7110"/>
                    <a:pt x="15285" y="7069"/>
                    <a:pt x="15285" y="7069"/>
                  </a:cubicBezTo>
                  <a:cubicBezTo>
                    <a:pt x="15265" y="7069"/>
                    <a:pt x="15244" y="7069"/>
                    <a:pt x="15244" y="7049"/>
                  </a:cubicBezTo>
                  <a:lnTo>
                    <a:pt x="15244" y="7028"/>
                  </a:lnTo>
                  <a:cubicBezTo>
                    <a:pt x="15244" y="7008"/>
                    <a:pt x="15244" y="6988"/>
                    <a:pt x="15244" y="6988"/>
                  </a:cubicBezTo>
                  <a:cubicBezTo>
                    <a:pt x="15265" y="6988"/>
                    <a:pt x="15265" y="6967"/>
                    <a:pt x="15265" y="6967"/>
                  </a:cubicBezTo>
                  <a:cubicBezTo>
                    <a:pt x="15285" y="6946"/>
                    <a:pt x="15265" y="6926"/>
                    <a:pt x="15265" y="6906"/>
                  </a:cubicBezTo>
                  <a:cubicBezTo>
                    <a:pt x="15265" y="6906"/>
                    <a:pt x="15265" y="6885"/>
                    <a:pt x="15244" y="6864"/>
                  </a:cubicBezTo>
                  <a:cubicBezTo>
                    <a:pt x="15244" y="6864"/>
                    <a:pt x="15224" y="6864"/>
                    <a:pt x="15224" y="6844"/>
                  </a:cubicBezTo>
                  <a:cubicBezTo>
                    <a:pt x="15224" y="6844"/>
                    <a:pt x="15203" y="6844"/>
                    <a:pt x="15203" y="6824"/>
                  </a:cubicBezTo>
                  <a:cubicBezTo>
                    <a:pt x="15203" y="6824"/>
                    <a:pt x="15224" y="6803"/>
                    <a:pt x="15224" y="6782"/>
                  </a:cubicBezTo>
                  <a:lnTo>
                    <a:pt x="15203" y="6742"/>
                  </a:lnTo>
                  <a:cubicBezTo>
                    <a:pt x="15183" y="6742"/>
                    <a:pt x="15183" y="6762"/>
                    <a:pt x="15162" y="6762"/>
                  </a:cubicBezTo>
                  <a:cubicBezTo>
                    <a:pt x="15162" y="6782"/>
                    <a:pt x="15121" y="6762"/>
                    <a:pt x="15121" y="6782"/>
                  </a:cubicBezTo>
                  <a:cubicBezTo>
                    <a:pt x="15101" y="6782"/>
                    <a:pt x="15080" y="6803"/>
                    <a:pt x="15080" y="6803"/>
                  </a:cubicBezTo>
                  <a:cubicBezTo>
                    <a:pt x="15060" y="6824"/>
                    <a:pt x="15060" y="6824"/>
                    <a:pt x="15039" y="6844"/>
                  </a:cubicBezTo>
                  <a:lnTo>
                    <a:pt x="15019" y="6844"/>
                  </a:lnTo>
                  <a:cubicBezTo>
                    <a:pt x="14998" y="6844"/>
                    <a:pt x="14978" y="6864"/>
                    <a:pt x="14978" y="6864"/>
                  </a:cubicBezTo>
                  <a:cubicBezTo>
                    <a:pt x="14978" y="6885"/>
                    <a:pt x="14978" y="6906"/>
                    <a:pt x="14957" y="6906"/>
                  </a:cubicBezTo>
                  <a:cubicBezTo>
                    <a:pt x="14937" y="6926"/>
                    <a:pt x="14916" y="6926"/>
                    <a:pt x="14896" y="6926"/>
                  </a:cubicBezTo>
                  <a:cubicBezTo>
                    <a:pt x="14876" y="6926"/>
                    <a:pt x="14855" y="6906"/>
                    <a:pt x="14834" y="6906"/>
                  </a:cubicBezTo>
                  <a:cubicBezTo>
                    <a:pt x="14814" y="6906"/>
                    <a:pt x="14794" y="6926"/>
                    <a:pt x="14794" y="6926"/>
                  </a:cubicBezTo>
                  <a:cubicBezTo>
                    <a:pt x="14773" y="6926"/>
                    <a:pt x="14752" y="6926"/>
                    <a:pt x="14732" y="6926"/>
                  </a:cubicBezTo>
                  <a:cubicBezTo>
                    <a:pt x="14712" y="6926"/>
                    <a:pt x="14691" y="6906"/>
                    <a:pt x="14691" y="6906"/>
                  </a:cubicBezTo>
                  <a:cubicBezTo>
                    <a:pt x="14670" y="6906"/>
                    <a:pt x="14670" y="6885"/>
                    <a:pt x="14670" y="6864"/>
                  </a:cubicBezTo>
                  <a:lnTo>
                    <a:pt x="14670" y="6844"/>
                  </a:lnTo>
                  <a:cubicBezTo>
                    <a:pt x="14670" y="6824"/>
                    <a:pt x="14650" y="6803"/>
                    <a:pt x="14650" y="6782"/>
                  </a:cubicBezTo>
                  <a:lnTo>
                    <a:pt x="14630" y="6782"/>
                  </a:lnTo>
                  <a:cubicBezTo>
                    <a:pt x="14609" y="6762"/>
                    <a:pt x="14609" y="6762"/>
                    <a:pt x="14588" y="6762"/>
                  </a:cubicBezTo>
                  <a:cubicBezTo>
                    <a:pt x="14588" y="6762"/>
                    <a:pt x="14588" y="6742"/>
                    <a:pt x="14568" y="6721"/>
                  </a:cubicBezTo>
                  <a:lnTo>
                    <a:pt x="14568" y="6700"/>
                  </a:lnTo>
                  <a:cubicBezTo>
                    <a:pt x="14548" y="6700"/>
                    <a:pt x="14548" y="6680"/>
                    <a:pt x="14548" y="6680"/>
                  </a:cubicBezTo>
                  <a:cubicBezTo>
                    <a:pt x="14527" y="6680"/>
                    <a:pt x="14466" y="6680"/>
                    <a:pt x="14445" y="6680"/>
                  </a:cubicBezTo>
                  <a:cubicBezTo>
                    <a:pt x="14445" y="6680"/>
                    <a:pt x="14424" y="6660"/>
                    <a:pt x="14404" y="6660"/>
                  </a:cubicBezTo>
                  <a:lnTo>
                    <a:pt x="14384" y="6639"/>
                  </a:lnTo>
                  <a:cubicBezTo>
                    <a:pt x="14363" y="6618"/>
                    <a:pt x="14342" y="6618"/>
                    <a:pt x="14342" y="6618"/>
                  </a:cubicBezTo>
                  <a:lnTo>
                    <a:pt x="14322" y="6598"/>
                  </a:lnTo>
                  <a:cubicBezTo>
                    <a:pt x="14302" y="6598"/>
                    <a:pt x="14302" y="6598"/>
                    <a:pt x="14281" y="6598"/>
                  </a:cubicBezTo>
                  <a:cubicBezTo>
                    <a:pt x="14281" y="6598"/>
                    <a:pt x="14240" y="6598"/>
                    <a:pt x="14220" y="6598"/>
                  </a:cubicBezTo>
                  <a:cubicBezTo>
                    <a:pt x="14220" y="6578"/>
                    <a:pt x="14199" y="6557"/>
                    <a:pt x="14178" y="6536"/>
                  </a:cubicBezTo>
                  <a:lnTo>
                    <a:pt x="14158" y="6536"/>
                  </a:lnTo>
                  <a:cubicBezTo>
                    <a:pt x="14138" y="6557"/>
                    <a:pt x="14118" y="6557"/>
                    <a:pt x="14097" y="6557"/>
                  </a:cubicBezTo>
                  <a:cubicBezTo>
                    <a:pt x="14076" y="6557"/>
                    <a:pt x="14056" y="6557"/>
                    <a:pt x="14056" y="6536"/>
                  </a:cubicBezTo>
                  <a:cubicBezTo>
                    <a:pt x="14036" y="6536"/>
                    <a:pt x="14015" y="6516"/>
                    <a:pt x="13994" y="6516"/>
                  </a:cubicBezTo>
                  <a:cubicBezTo>
                    <a:pt x="13994" y="6496"/>
                    <a:pt x="13974" y="6475"/>
                    <a:pt x="13974" y="6475"/>
                  </a:cubicBezTo>
                  <a:cubicBezTo>
                    <a:pt x="13974" y="6454"/>
                    <a:pt x="13974" y="6434"/>
                    <a:pt x="13954" y="6414"/>
                  </a:cubicBezTo>
                  <a:cubicBezTo>
                    <a:pt x="13954" y="6414"/>
                    <a:pt x="13954" y="6393"/>
                    <a:pt x="13933" y="6393"/>
                  </a:cubicBezTo>
                  <a:cubicBezTo>
                    <a:pt x="13933" y="6373"/>
                    <a:pt x="13892" y="6352"/>
                    <a:pt x="13892" y="6332"/>
                  </a:cubicBezTo>
                  <a:lnTo>
                    <a:pt x="13872" y="6311"/>
                  </a:lnTo>
                  <a:cubicBezTo>
                    <a:pt x="13851" y="6291"/>
                    <a:pt x="13851" y="6291"/>
                    <a:pt x="13830" y="6291"/>
                  </a:cubicBezTo>
                  <a:cubicBezTo>
                    <a:pt x="13830" y="6291"/>
                    <a:pt x="13830" y="6270"/>
                    <a:pt x="13810" y="6250"/>
                  </a:cubicBezTo>
                  <a:lnTo>
                    <a:pt x="13810" y="6229"/>
                  </a:lnTo>
                  <a:cubicBezTo>
                    <a:pt x="13790" y="6229"/>
                    <a:pt x="13790" y="6229"/>
                    <a:pt x="13769" y="6229"/>
                  </a:cubicBezTo>
                  <a:lnTo>
                    <a:pt x="13748" y="6229"/>
                  </a:lnTo>
                  <a:cubicBezTo>
                    <a:pt x="13728" y="6209"/>
                    <a:pt x="13728" y="6209"/>
                    <a:pt x="13728" y="6188"/>
                  </a:cubicBezTo>
                  <a:cubicBezTo>
                    <a:pt x="13728" y="6188"/>
                    <a:pt x="13728" y="6168"/>
                    <a:pt x="13708" y="6168"/>
                  </a:cubicBezTo>
                  <a:cubicBezTo>
                    <a:pt x="13708" y="6147"/>
                    <a:pt x="13687" y="6127"/>
                    <a:pt x="13687" y="6127"/>
                  </a:cubicBezTo>
                  <a:cubicBezTo>
                    <a:pt x="13666" y="6106"/>
                    <a:pt x="13646" y="6106"/>
                    <a:pt x="13646" y="6106"/>
                  </a:cubicBezTo>
                  <a:cubicBezTo>
                    <a:pt x="13646" y="6086"/>
                    <a:pt x="13646" y="6065"/>
                    <a:pt x="13646" y="6065"/>
                  </a:cubicBezTo>
                  <a:cubicBezTo>
                    <a:pt x="13646" y="6045"/>
                    <a:pt x="13646" y="6024"/>
                    <a:pt x="13646" y="6004"/>
                  </a:cubicBezTo>
                  <a:cubicBezTo>
                    <a:pt x="13626" y="6004"/>
                    <a:pt x="13605" y="6004"/>
                    <a:pt x="13605" y="5983"/>
                  </a:cubicBezTo>
                  <a:cubicBezTo>
                    <a:pt x="13584" y="5983"/>
                    <a:pt x="13564" y="5963"/>
                    <a:pt x="13564" y="5963"/>
                  </a:cubicBezTo>
                  <a:lnTo>
                    <a:pt x="13544" y="5942"/>
                  </a:lnTo>
                  <a:cubicBezTo>
                    <a:pt x="13544" y="5922"/>
                    <a:pt x="13544" y="5901"/>
                    <a:pt x="13523" y="5901"/>
                  </a:cubicBezTo>
                  <a:lnTo>
                    <a:pt x="13502" y="5881"/>
                  </a:lnTo>
                  <a:cubicBezTo>
                    <a:pt x="13502" y="5881"/>
                    <a:pt x="13482" y="5860"/>
                    <a:pt x="13462" y="5860"/>
                  </a:cubicBezTo>
                  <a:lnTo>
                    <a:pt x="13441" y="5840"/>
                  </a:lnTo>
                  <a:cubicBezTo>
                    <a:pt x="13441" y="5840"/>
                    <a:pt x="13462" y="5819"/>
                    <a:pt x="13462" y="5799"/>
                  </a:cubicBezTo>
                  <a:lnTo>
                    <a:pt x="13441" y="5778"/>
                  </a:lnTo>
                  <a:cubicBezTo>
                    <a:pt x="13420" y="5778"/>
                    <a:pt x="13420" y="5799"/>
                    <a:pt x="13400" y="5799"/>
                  </a:cubicBezTo>
                  <a:cubicBezTo>
                    <a:pt x="13400" y="5799"/>
                    <a:pt x="13400" y="5799"/>
                    <a:pt x="13400" y="5819"/>
                  </a:cubicBezTo>
                  <a:cubicBezTo>
                    <a:pt x="13380" y="5819"/>
                    <a:pt x="13380" y="5819"/>
                    <a:pt x="13359" y="5819"/>
                  </a:cubicBezTo>
                  <a:cubicBezTo>
                    <a:pt x="13359" y="5799"/>
                    <a:pt x="13339" y="5799"/>
                    <a:pt x="13339" y="5799"/>
                  </a:cubicBezTo>
                  <a:cubicBezTo>
                    <a:pt x="13339" y="5778"/>
                    <a:pt x="13318" y="5778"/>
                    <a:pt x="13318" y="5778"/>
                  </a:cubicBezTo>
                  <a:cubicBezTo>
                    <a:pt x="13318" y="5758"/>
                    <a:pt x="13298" y="5758"/>
                    <a:pt x="13277" y="5758"/>
                  </a:cubicBezTo>
                  <a:lnTo>
                    <a:pt x="13257" y="5758"/>
                  </a:lnTo>
                  <a:lnTo>
                    <a:pt x="13236" y="5778"/>
                  </a:lnTo>
                  <a:cubicBezTo>
                    <a:pt x="13216" y="5778"/>
                    <a:pt x="13195" y="5778"/>
                    <a:pt x="13175" y="5778"/>
                  </a:cubicBezTo>
                  <a:lnTo>
                    <a:pt x="13154" y="5758"/>
                  </a:lnTo>
                  <a:cubicBezTo>
                    <a:pt x="13134" y="5758"/>
                    <a:pt x="13113" y="5737"/>
                    <a:pt x="13113" y="5737"/>
                  </a:cubicBezTo>
                  <a:cubicBezTo>
                    <a:pt x="13093" y="5717"/>
                    <a:pt x="13052" y="5717"/>
                    <a:pt x="13031" y="5717"/>
                  </a:cubicBezTo>
                  <a:cubicBezTo>
                    <a:pt x="13011" y="5717"/>
                    <a:pt x="12970" y="5696"/>
                    <a:pt x="12949" y="5696"/>
                  </a:cubicBezTo>
                  <a:cubicBezTo>
                    <a:pt x="12929" y="5696"/>
                    <a:pt x="12908" y="5696"/>
                    <a:pt x="12888" y="5717"/>
                  </a:cubicBezTo>
                  <a:lnTo>
                    <a:pt x="12867" y="5717"/>
                  </a:lnTo>
                  <a:cubicBezTo>
                    <a:pt x="12847" y="5717"/>
                    <a:pt x="12826" y="5717"/>
                    <a:pt x="12806" y="5717"/>
                  </a:cubicBezTo>
                  <a:cubicBezTo>
                    <a:pt x="12806" y="5737"/>
                    <a:pt x="12785" y="5737"/>
                    <a:pt x="12785" y="5737"/>
                  </a:cubicBezTo>
                  <a:cubicBezTo>
                    <a:pt x="12785" y="5758"/>
                    <a:pt x="12765" y="5758"/>
                    <a:pt x="12765" y="5758"/>
                  </a:cubicBezTo>
                  <a:cubicBezTo>
                    <a:pt x="12744" y="5758"/>
                    <a:pt x="12724" y="5758"/>
                    <a:pt x="12703" y="5778"/>
                  </a:cubicBezTo>
                  <a:cubicBezTo>
                    <a:pt x="12703" y="5778"/>
                    <a:pt x="12683" y="5778"/>
                    <a:pt x="12662" y="5778"/>
                  </a:cubicBezTo>
                  <a:cubicBezTo>
                    <a:pt x="12662" y="5799"/>
                    <a:pt x="12662" y="5819"/>
                    <a:pt x="12662" y="5840"/>
                  </a:cubicBezTo>
                  <a:cubicBezTo>
                    <a:pt x="12642" y="5840"/>
                    <a:pt x="12642" y="5860"/>
                    <a:pt x="12642" y="5860"/>
                  </a:cubicBezTo>
                  <a:cubicBezTo>
                    <a:pt x="12642" y="5881"/>
                    <a:pt x="12621" y="5881"/>
                    <a:pt x="12621" y="5901"/>
                  </a:cubicBezTo>
                  <a:cubicBezTo>
                    <a:pt x="12621" y="5901"/>
                    <a:pt x="12621" y="5922"/>
                    <a:pt x="12621" y="5942"/>
                  </a:cubicBezTo>
                  <a:cubicBezTo>
                    <a:pt x="12642" y="5942"/>
                    <a:pt x="12662" y="5942"/>
                    <a:pt x="12662" y="5942"/>
                  </a:cubicBezTo>
                  <a:cubicBezTo>
                    <a:pt x="12662" y="5942"/>
                    <a:pt x="12662" y="5922"/>
                    <a:pt x="12683" y="5922"/>
                  </a:cubicBezTo>
                  <a:lnTo>
                    <a:pt x="12724" y="5942"/>
                  </a:lnTo>
                  <a:lnTo>
                    <a:pt x="12724" y="5963"/>
                  </a:lnTo>
                  <a:cubicBezTo>
                    <a:pt x="12724" y="5983"/>
                    <a:pt x="12724" y="6004"/>
                    <a:pt x="12724" y="6024"/>
                  </a:cubicBezTo>
                  <a:cubicBezTo>
                    <a:pt x="12724" y="6024"/>
                    <a:pt x="12765" y="6024"/>
                    <a:pt x="12765" y="6045"/>
                  </a:cubicBezTo>
                  <a:cubicBezTo>
                    <a:pt x="12765" y="6065"/>
                    <a:pt x="12765" y="6106"/>
                    <a:pt x="12765" y="6106"/>
                  </a:cubicBezTo>
                  <a:cubicBezTo>
                    <a:pt x="12744" y="6127"/>
                    <a:pt x="12744" y="6168"/>
                    <a:pt x="12744" y="6188"/>
                  </a:cubicBezTo>
                  <a:cubicBezTo>
                    <a:pt x="12724" y="6209"/>
                    <a:pt x="12724" y="6270"/>
                    <a:pt x="12724" y="6291"/>
                  </a:cubicBezTo>
                  <a:cubicBezTo>
                    <a:pt x="12724" y="6311"/>
                    <a:pt x="12724" y="6373"/>
                    <a:pt x="12724" y="6414"/>
                  </a:cubicBezTo>
                  <a:cubicBezTo>
                    <a:pt x="12724" y="6414"/>
                    <a:pt x="12724" y="6454"/>
                    <a:pt x="12724" y="6475"/>
                  </a:cubicBezTo>
                  <a:cubicBezTo>
                    <a:pt x="12724" y="6475"/>
                    <a:pt x="12744" y="6496"/>
                    <a:pt x="12744" y="6516"/>
                  </a:cubicBezTo>
                  <a:cubicBezTo>
                    <a:pt x="12765" y="6516"/>
                    <a:pt x="12785" y="6536"/>
                    <a:pt x="12785" y="6536"/>
                  </a:cubicBezTo>
                  <a:cubicBezTo>
                    <a:pt x="12785" y="6557"/>
                    <a:pt x="12785" y="6578"/>
                    <a:pt x="12765" y="6578"/>
                  </a:cubicBezTo>
                  <a:cubicBezTo>
                    <a:pt x="12765" y="6598"/>
                    <a:pt x="12724" y="6598"/>
                    <a:pt x="12724" y="6598"/>
                  </a:cubicBezTo>
                  <a:lnTo>
                    <a:pt x="12703" y="6618"/>
                  </a:lnTo>
                  <a:cubicBezTo>
                    <a:pt x="12703" y="6618"/>
                    <a:pt x="12683" y="6639"/>
                    <a:pt x="12683" y="6660"/>
                  </a:cubicBezTo>
                  <a:cubicBezTo>
                    <a:pt x="12683" y="6660"/>
                    <a:pt x="12683" y="6680"/>
                    <a:pt x="12683" y="6700"/>
                  </a:cubicBezTo>
                  <a:cubicBezTo>
                    <a:pt x="12683" y="6700"/>
                    <a:pt x="12683" y="6721"/>
                    <a:pt x="12662" y="6721"/>
                  </a:cubicBezTo>
                  <a:cubicBezTo>
                    <a:pt x="12662" y="6742"/>
                    <a:pt x="12662" y="6742"/>
                    <a:pt x="12642" y="6721"/>
                  </a:cubicBezTo>
                  <a:lnTo>
                    <a:pt x="12621" y="6721"/>
                  </a:lnTo>
                  <a:lnTo>
                    <a:pt x="12601" y="6721"/>
                  </a:lnTo>
                  <a:cubicBezTo>
                    <a:pt x="12581" y="6721"/>
                    <a:pt x="12560" y="6721"/>
                    <a:pt x="12560" y="6721"/>
                  </a:cubicBezTo>
                  <a:cubicBezTo>
                    <a:pt x="12539" y="6721"/>
                    <a:pt x="12519" y="6700"/>
                    <a:pt x="12519" y="6700"/>
                  </a:cubicBezTo>
                  <a:cubicBezTo>
                    <a:pt x="12499" y="6700"/>
                    <a:pt x="12478" y="6680"/>
                    <a:pt x="12478" y="6680"/>
                  </a:cubicBezTo>
                  <a:lnTo>
                    <a:pt x="12478" y="6680"/>
                  </a:lnTo>
                  <a:cubicBezTo>
                    <a:pt x="12457" y="6680"/>
                    <a:pt x="12457" y="6660"/>
                    <a:pt x="12437" y="6660"/>
                  </a:cubicBezTo>
                  <a:cubicBezTo>
                    <a:pt x="12437" y="6639"/>
                    <a:pt x="12417" y="6618"/>
                    <a:pt x="12417" y="6618"/>
                  </a:cubicBezTo>
                  <a:cubicBezTo>
                    <a:pt x="12396" y="6618"/>
                    <a:pt x="12375" y="6618"/>
                    <a:pt x="12375" y="6618"/>
                  </a:cubicBezTo>
                  <a:cubicBezTo>
                    <a:pt x="12375" y="6618"/>
                    <a:pt x="12355" y="6639"/>
                    <a:pt x="12335" y="6639"/>
                  </a:cubicBezTo>
                  <a:cubicBezTo>
                    <a:pt x="12335" y="6660"/>
                    <a:pt x="12314" y="6660"/>
                    <a:pt x="12314" y="6660"/>
                  </a:cubicBezTo>
                  <a:cubicBezTo>
                    <a:pt x="12314" y="6680"/>
                    <a:pt x="12293" y="6660"/>
                    <a:pt x="12273" y="6660"/>
                  </a:cubicBezTo>
                  <a:cubicBezTo>
                    <a:pt x="12273" y="6660"/>
                    <a:pt x="12253" y="6660"/>
                    <a:pt x="12232" y="6639"/>
                  </a:cubicBezTo>
                  <a:cubicBezTo>
                    <a:pt x="12232" y="6639"/>
                    <a:pt x="12211" y="6618"/>
                    <a:pt x="12191" y="6618"/>
                  </a:cubicBezTo>
                  <a:lnTo>
                    <a:pt x="12191" y="6598"/>
                  </a:lnTo>
                  <a:cubicBezTo>
                    <a:pt x="12191" y="6578"/>
                    <a:pt x="12171" y="6578"/>
                    <a:pt x="12150" y="6578"/>
                  </a:cubicBezTo>
                  <a:lnTo>
                    <a:pt x="12129" y="6578"/>
                  </a:lnTo>
                  <a:cubicBezTo>
                    <a:pt x="12109" y="6598"/>
                    <a:pt x="12068" y="6598"/>
                    <a:pt x="12068" y="6618"/>
                  </a:cubicBezTo>
                  <a:cubicBezTo>
                    <a:pt x="12047" y="6618"/>
                    <a:pt x="12027" y="6639"/>
                    <a:pt x="12027" y="6639"/>
                  </a:cubicBezTo>
                  <a:cubicBezTo>
                    <a:pt x="12007" y="6660"/>
                    <a:pt x="12007" y="6660"/>
                    <a:pt x="12007" y="6680"/>
                  </a:cubicBezTo>
                  <a:cubicBezTo>
                    <a:pt x="12007" y="6680"/>
                    <a:pt x="12007" y="6700"/>
                    <a:pt x="12007" y="6721"/>
                  </a:cubicBezTo>
                  <a:cubicBezTo>
                    <a:pt x="12007" y="6721"/>
                    <a:pt x="12007" y="6742"/>
                    <a:pt x="12007" y="6762"/>
                  </a:cubicBezTo>
                  <a:cubicBezTo>
                    <a:pt x="11986" y="6762"/>
                    <a:pt x="11965" y="6762"/>
                    <a:pt x="11965" y="6762"/>
                  </a:cubicBezTo>
                  <a:cubicBezTo>
                    <a:pt x="11945" y="6762"/>
                    <a:pt x="11925" y="6742"/>
                    <a:pt x="11904" y="6742"/>
                  </a:cubicBezTo>
                  <a:lnTo>
                    <a:pt x="11904" y="6762"/>
                  </a:lnTo>
                  <a:cubicBezTo>
                    <a:pt x="11884" y="6782"/>
                    <a:pt x="11863" y="6782"/>
                    <a:pt x="11863" y="6803"/>
                  </a:cubicBezTo>
                  <a:cubicBezTo>
                    <a:pt x="11843" y="6803"/>
                    <a:pt x="11823" y="6803"/>
                    <a:pt x="11823" y="6803"/>
                  </a:cubicBezTo>
                  <a:cubicBezTo>
                    <a:pt x="11802" y="6803"/>
                    <a:pt x="11781" y="6803"/>
                    <a:pt x="11781" y="6803"/>
                  </a:cubicBezTo>
                  <a:cubicBezTo>
                    <a:pt x="11761" y="6824"/>
                    <a:pt x="11741" y="6824"/>
                    <a:pt x="11741" y="6844"/>
                  </a:cubicBezTo>
                  <a:lnTo>
                    <a:pt x="11720" y="6864"/>
                  </a:lnTo>
                  <a:cubicBezTo>
                    <a:pt x="11699" y="6864"/>
                    <a:pt x="11679" y="6885"/>
                    <a:pt x="11659" y="6885"/>
                  </a:cubicBezTo>
                  <a:cubicBezTo>
                    <a:pt x="11638" y="6885"/>
                    <a:pt x="11617" y="6885"/>
                    <a:pt x="11597" y="6885"/>
                  </a:cubicBezTo>
                  <a:cubicBezTo>
                    <a:pt x="11577" y="6885"/>
                    <a:pt x="11535" y="6885"/>
                    <a:pt x="11515" y="6885"/>
                  </a:cubicBezTo>
                  <a:cubicBezTo>
                    <a:pt x="11515" y="6864"/>
                    <a:pt x="11495" y="6864"/>
                    <a:pt x="11474" y="6864"/>
                  </a:cubicBezTo>
                  <a:cubicBezTo>
                    <a:pt x="11474" y="6864"/>
                    <a:pt x="11453" y="6864"/>
                    <a:pt x="11433" y="6864"/>
                  </a:cubicBezTo>
                  <a:cubicBezTo>
                    <a:pt x="11433" y="6864"/>
                    <a:pt x="11413" y="6864"/>
                    <a:pt x="11392" y="6864"/>
                  </a:cubicBezTo>
                  <a:cubicBezTo>
                    <a:pt x="11392" y="6864"/>
                    <a:pt x="11351" y="6864"/>
                    <a:pt x="11331" y="6844"/>
                  </a:cubicBezTo>
                  <a:lnTo>
                    <a:pt x="11310" y="6824"/>
                  </a:lnTo>
                  <a:cubicBezTo>
                    <a:pt x="11289" y="6824"/>
                    <a:pt x="11269" y="6824"/>
                    <a:pt x="11269" y="6803"/>
                  </a:cubicBezTo>
                  <a:cubicBezTo>
                    <a:pt x="11249" y="6803"/>
                    <a:pt x="11249" y="6782"/>
                    <a:pt x="11249" y="6762"/>
                  </a:cubicBezTo>
                  <a:cubicBezTo>
                    <a:pt x="11228" y="6762"/>
                    <a:pt x="11207" y="6762"/>
                    <a:pt x="11207" y="6742"/>
                  </a:cubicBezTo>
                  <a:cubicBezTo>
                    <a:pt x="11207" y="6742"/>
                    <a:pt x="11187" y="6742"/>
                    <a:pt x="11167" y="6742"/>
                  </a:cubicBezTo>
                  <a:cubicBezTo>
                    <a:pt x="11167" y="6742"/>
                    <a:pt x="11146" y="6742"/>
                    <a:pt x="11146" y="6721"/>
                  </a:cubicBezTo>
                  <a:lnTo>
                    <a:pt x="11126" y="6700"/>
                  </a:lnTo>
                  <a:cubicBezTo>
                    <a:pt x="11105" y="6700"/>
                    <a:pt x="11085" y="6700"/>
                    <a:pt x="11085" y="6700"/>
                  </a:cubicBezTo>
                  <a:cubicBezTo>
                    <a:pt x="11064" y="6680"/>
                    <a:pt x="11023" y="6700"/>
                    <a:pt x="11003" y="6680"/>
                  </a:cubicBezTo>
                  <a:cubicBezTo>
                    <a:pt x="11003" y="6680"/>
                    <a:pt x="10982" y="6660"/>
                    <a:pt x="10962" y="6660"/>
                  </a:cubicBezTo>
                  <a:cubicBezTo>
                    <a:pt x="10962" y="6660"/>
                    <a:pt x="10941" y="6660"/>
                    <a:pt x="10921" y="6660"/>
                  </a:cubicBezTo>
                  <a:cubicBezTo>
                    <a:pt x="10900" y="6660"/>
                    <a:pt x="10880" y="6660"/>
                    <a:pt x="10859" y="6660"/>
                  </a:cubicBezTo>
                  <a:cubicBezTo>
                    <a:pt x="10839" y="6660"/>
                    <a:pt x="10839" y="6660"/>
                    <a:pt x="10818" y="6660"/>
                  </a:cubicBezTo>
                  <a:cubicBezTo>
                    <a:pt x="10798" y="6660"/>
                    <a:pt x="10777" y="6680"/>
                    <a:pt x="10757" y="6680"/>
                  </a:cubicBezTo>
                  <a:cubicBezTo>
                    <a:pt x="10736" y="6680"/>
                    <a:pt x="10736" y="6700"/>
                    <a:pt x="10716" y="6700"/>
                  </a:cubicBezTo>
                  <a:cubicBezTo>
                    <a:pt x="10716" y="6700"/>
                    <a:pt x="10716" y="6742"/>
                    <a:pt x="10695" y="6742"/>
                  </a:cubicBezTo>
                  <a:cubicBezTo>
                    <a:pt x="10675" y="6742"/>
                    <a:pt x="10654" y="6742"/>
                    <a:pt x="10634" y="6742"/>
                  </a:cubicBezTo>
                  <a:cubicBezTo>
                    <a:pt x="10634" y="6742"/>
                    <a:pt x="10613" y="6742"/>
                    <a:pt x="10593" y="6721"/>
                  </a:cubicBezTo>
                  <a:cubicBezTo>
                    <a:pt x="10572" y="6721"/>
                    <a:pt x="10552" y="6700"/>
                    <a:pt x="10531" y="6700"/>
                  </a:cubicBezTo>
                  <a:cubicBezTo>
                    <a:pt x="10511" y="6700"/>
                    <a:pt x="10490" y="6700"/>
                    <a:pt x="10470" y="6700"/>
                  </a:cubicBezTo>
                  <a:lnTo>
                    <a:pt x="10429" y="6700"/>
                  </a:lnTo>
                  <a:cubicBezTo>
                    <a:pt x="10408" y="6680"/>
                    <a:pt x="10388" y="6660"/>
                    <a:pt x="10368" y="6639"/>
                  </a:cubicBezTo>
                  <a:cubicBezTo>
                    <a:pt x="10368" y="6618"/>
                    <a:pt x="10347" y="6598"/>
                    <a:pt x="10347" y="6578"/>
                  </a:cubicBezTo>
                  <a:cubicBezTo>
                    <a:pt x="10326" y="6578"/>
                    <a:pt x="10306" y="6557"/>
                    <a:pt x="10306" y="6557"/>
                  </a:cubicBezTo>
                  <a:cubicBezTo>
                    <a:pt x="10306" y="6536"/>
                    <a:pt x="10306" y="6516"/>
                    <a:pt x="10306" y="6496"/>
                  </a:cubicBezTo>
                  <a:lnTo>
                    <a:pt x="10286" y="6475"/>
                  </a:lnTo>
                  <a:cubicBezTo>
                    <a:pt x="10265" y="6454"/>
                    <a:pt x="10244" y="6454"/>
                    <a:pt x="10244" y="6454"/>
                  </a:cubicBezTo>
                  <a:cubicBezTo>
                    <a:pt x="10224" y="6454"/>
                    <a:pt x="10183" y="6454"/>
                    <a:pt x="10183" y="6454"/>
                  </a:cubicBezTo>
                  <a:cubicBezTo>
                    <a:pt x="10162" y="6454"/>
                    <a:pt x="10122" y="6434"/>
                    <a:pt x="10101" y="6434"/>
                  </a:cubicBezTo>
                  <a:cubicBezTo>
                    <a:pt x="10101" y="6434"/>
                    <a:pt x="10080" y="6414"/>
                    <a:pt x="10060" y="6414"/>
                  </a:cubicBezTo>
                  <a:cubicBezTo>
                    <a:pt x="10060" y="6414"/>
                    <a:pt x="10019" y="6414"/>
                    <a:pt x="9998" y="6414"/>
                  </a:cubicBezTo>
                  <a:cubicBezTo>
                    <a:pt x="9978" y="6414"/>
                    <a:pt x="9958" y="6434"/>
                    <a:pt x="9937" y="6434"/>
                  </a:cubicBezTo>
                  <a:cubicBezTo>
                    <a:pt x="9937" y="6414"/>
                    <a:pt x="9916" y="6393"/>
                    <a:pt x="9896" y="6393"/>
                  </a:cubicBezTo>
                  <a:lnTo>
                    <a:pt x="9855" y="6373"/>
                  </a:lnTo>
                  <a:cubicBezTo>
                    <a:pt x="9834" y="6373"/>
                    <a:pt x="9814" y="6352"/>
                    <a:pt x="9814" y="6352"/>
                  </a:cubicBezTo>
                  <a:cubicBezTo>
                    <a:pt x="9794" y="6352"/>
                    <a:pt x="9814" y="6373"/>
                    <a:pt x="9814" y="6373"/>
                  </a:cubicBezTo>
                  <a:cubicBezTo>
                    <a:pt x="9794" y="6393"/>
                    <a:pt x="9794" y="6393"/>
                    <a:pt x="9794" y="6414"/>
                  </a:cubicBezTo>
                  <a:cubicBezTo>
                    <a:pt x="9773" y="6414"/>
                    <a:pt x="9752" y="6434"/>
                    <a:pt x="9752" y="6434"/>
                  </a:cubicBezTo>
                  <a:cubicBezTo>
                    <a:pt x="9752" y="6434"/>
                    <a:pt x="9752" y="6454"/>
                    <a:pt x="9752" y="6475"/>
                  </a:cubicBezTo>
                  <a:cubicBezTo>
                    <a:pt x="9752" y="6475"/>
                    <a:pt x="9752" y="6496"/>
                    <a:pt x="9732" y="6496"/>
                  </a:cubicBezTo>
                  <a:lnTo>
                    <a:pt x="9732" y="6516"/>
                  </a:lnTo>
                  <a:lnTo>
                    <a:pt x="9732" y="6536"/>
                  </a:lnTo>
                  <a:lnTo>
                    <a:pt x="9712" y="6557"/>
                  </a:lnTo>
                  <a:cubicBezTo>
                    <a:pt x="9732" y="6557"/>
                    <a:pt x="9732" y="6557"/>
                    <a:pt x="9732" y="6578"/>
                  </a:cubicBezTo>
                  <a:cubicBezTo>
                    <a:pt x="9752" y="6578"/>
                    <a:pt x="9752" y="6598"/>
                    <a:pt x="9752" y="6618"/>
                  </a:cubicBezTo>
                  <a:lnTo>
                    <a:pt x="9773" y="6639"/>
                  </a:lnTo>
                  <a:cubicBezTo>
                    <a:pt x="9773" y="6660"/>
                    <a:pt x="9794" y="6680"/>
                    <a:pt x="9794" y="6680"/>
                  </a:cubicBezTo>
                  <a:lnTo>
                    <a:pt x="9814" y="6700"/>
                  </a:lnTo>
                  <a:cubicBezTo>
                    <a:pt x="9814" y="6700"/>
                    <a:pt x="9814" y="6721"/>
                    <a:pt x="9834" y="6721"/>
                  </a:cubicBezTo>
                  <a:cubicBezTo>
                    <a:pt x="9834" y="6721"/>
                    <a:pt x="9834" y="6742"/>
                    <a:pt x="9834" y="6762"/>
                  </a:cubicBezTo>
                  <a:cubicBezTo>
                    <a:pt x="9834" y="6762"/>
                    <a:pt x="9834" y="6762"/>
                    <a:pt x="9834" y="6782"/>
                  </a:cubicBezTo>
                  <a:lnTo>
                    <a:pt x="9834" y="6803"/>
                  </a:lnTo>
                  <a:cubicBezTo>
                    <a:pt x="9834" y="6824"/>
                    <a:pt x="9814" y="6824"/>
                    <a:pt x="9814" y="6844"/>
                  </a:cubicBezTo>
                  <a:cubicBezTo>
                    <a:pt x="9814" y="6844"/>
                    <a:pt x="9794" y="6844"/>
                    <a:pt x="9794" y="6864"/>
                  </a:cubicBezTo>
                  <a:cubicBezTo>
                    <a:pt x="9773" y="6864"/>
                    <a:pt x="9752" y="6885"/>
                    <a:pt x="9752" y="6885"/>
                  </a:cubicBezTo>
                  <a:cubicBezTo>
                    <a:pt x="9732" y="6885"/>
                    <a:pt x="9712" y="6885"/>
                    <a:pt x="9712" y="6885"/>
                  </a:cubicBezTo>
                  <a:cubicBezTo>
                    <a:pt x="9691" y="6885"/>
                    <a:pt x="9670" y="6864"/>
                    <a:pt x="9670" y="6864"/>
                  </a:cubicBezTo>
                  <a:cubicBezTo>
                    <a:pt x="9650" y="6864"/>
                    <a:pt x="9630" y="6844"/>
                    <a:pt x="9630" y="6844"/>
                  </a:cubicBezTo>
                  <a:cubicBezTo>
                    <a:pt x="9610" y="6844"/>
                    <a:pt x="9568" y="6844"/>
                    <a:pt x="9568" y="6844"/>
                  </a:cubicBezTo>
                  <a:cubicBezTo>
                    <a:pt x="9568" y="6864"/>
                    <a:pt x="9548" y="6885"/>
                    <a:pt x="9548" y="6885"/>
                  </a:cubicBezTo>
                  <a:cubicBezTo>
                    <a:pt x="9528" y="6885"/>
                    <a:pt x="9507" y="6885"/>
                    <a:pt x="9507" y="6885"/>
                  </a:cubicBezTo>
                  <a:cubicBezTo>
                    <a:pt x="9486" y="6885"/>
                    <a:pt x="9446" y="6885"/>
                    <a:pt x="9425" y="6885"/>
                  </a:cubicBezTo>
                  <a:lnTo>
                    <a:pt x="9384" y="6864"/>
                  </a:lnTo>
                  <a:cubicBezTo>
                    <a:pt x="9364" y="6864"/>
                    <a:pt x="9343" y="6824"/>
                    <a:pt x="9322" y="6824"/>
                  </a:cubicBezTo>
                  <a:cubicBezTo>
                    <a:pt x="9322" y="6803"/>
                    <a:pt x="9302" y="6803"/>
                    <a:pt x="9302" y="6782"/>
                  </a:cubicBezTo>
                  <a:cubicBezTo>
                    <a:pt x="9282" y="6782"/>
                    <a:pt x="9282" y="6742"/>
                    <a:pt x="9261" y="6742"/>
                  </a:cubicBezTo>
                  <a:cubicBezTo>
                    <a:pt x="9261" y="6721"/>
                    <a:pt x="9221" y="6721"/>
                    <a:pt x="9221" y="6721"/>
                  </a:cubicBezTo>
                  <a:cubicBezTo>
                    <a:pt x="9201" y="6721"/>
                    <a:pt x="9180" y="6742"/>
                    <a:pt x="9180" y="6742"/>
                  </a:cubicBezTo>
                  <a:cubicBezTo>
                    <a:pt x="9159" y="6742"/>
                    <a:pt x="9139" y="6742"/>
                    <a:pt x="9119" y="6742"/>
                  </a:cubicBezTo>
                  <a:lnTo>
                    <a:pt x="9098" y="6742"/>
                  </a:lnTo>
                  <a:cubicBezTo>
                    <a:pt x="9077" y="6721"/>
                    <a:pt x="9077" y="6721"/>
                    <a:pt x="9077" y="6700"/>
                  </a:cubicBezTo>
                  <a:cubicBezTo>
                    <a:pt x="9057" y="6700"/>
                    <a:pt x="9057" y="6700"/>
                    <a:pt x="9037" y="6680"/>
                  </a:cubicBezTo>
                  <a:lnTo>
                    <a:pt x="9016" y="6700"/>
                  </a:lnTo>
                  <a:lnTo>
                    <a:pt x="9016" y="6721"/>
                  </a:lnTo>
                  <a:lnTo>
                    <a:pt x="8975" y="6721"/>
                  </a:lnTo>
                  <a:cubicBezTo>
                    <a:pt x="8955" y="6721"/>
                    <a:pt x="8934" y="6721"/>
                    <a:pt x="8934" y="6721"/>
                  </a:cubicBezTo>
                  <a:cubicBezTo>
                    <a:pt x="8913" y="6721"/>
                    <a:pt x="8893" y="6742"/>
                    <a:pt x="8873" y="6742"/>
                  </a:cubicBezTo>
                  <a:cubicBezTo>
                    <a:pt x="8873" y="6742"/>
                    <a:pt x="8873" y="6762"/>
                    <a:pt x="8852" y="6762"/>
                  </a:cubicBezTo>
                  <a:cubicBezTo>
                    <a:pt x="8852" y="6782"/>
                    <a:pt x="8832" y="6782"/>
                    <a:pt x="8811" y="6782"/>
                  </a:cubicBezTo>
                  <a:cubicBezTo>
                    <a:pt x="8811" y="6782"/>
                    <a:pt x="8791" y="6782"/>
                    <a:pt x="8770" y="6803"/>
                  </a:cubicBezTo>
                  <a:lnTo>
                    <a:pt x="8770" y="6824"/>
                  </a:lnTo>
                  <a:cubicBezTo>
                    <a:pt x="8770" y="6844"/>
                    <a:pt x="8770" y="6885"/>
                    <a:pt x="8770" y="6885"/>
                  </a:cubicBezTo>
                  <a:cubicBezTo>
                    <a:pt x="8750" y="6906"/>
                    <a:pt x="8750" y="6906"/>
                    <a:pt x="8729" y="6906"/>
                  </a:cubicBezTo>
                  <a:cubicBezTo>
                    <a:pt x="8729" y="6906"/>
                    <a:pt x="8729" y="6864"/>
                    <a:pt x="8709" y="6864"/>
                  </a:cubicBezTo>
                  <a:cubicBezTo>
                    <a:pt x="8709" y="6864"/>
                    <a:pt x="8688" y="6864"/>
                    <a:pt x="8668" y="6864"/>
                  </a:cubicBezTo>
                  <a:lnTo>
                    <a:pt x="8668" y="6885"/>
                  </a:lnTo>
                  <a:cubicBezTo>
                    <a:pt x="8668" y="6906"/>
                    <a:pt x="8688" y="6926"/>
                    <a:pt x="8688" y="6946"/>
                  </a:cubicBezTo>
                  <a:lnTo>
                    <a:pt x="8688" y="6967"/>
                  </a:lnTo>
                  <a:cubicBezTo>
                    <a:pt x="8668" y="6988"/>
                    <a:pt x="8647" y="6988"/>
                    <a:pt x="8647" y="6988"/>
                  </a:cubicBezTo>
                  <a:cubicBezTo>
                    <a:pt x="8627" y="6988"/>
                    <a:pt x="8606" y="6988"/>
                    <a:pt x="8606" y="7008"/>
                  </a:cubicBezTo>
                  <a:lnTo>
                    <a:pt x="8586" y="7028"/>
                  </a:lnTo>
                  <a:lnTo>
                    <a:pt x="8565" y="7049"/>
                  </a:lnTo>
                  <a:cubicBezTo>
                    <a:pt x="8545" y="7049"/>
                    <a:pt x="8524" y="7028"/>
                    <a:pt x="8504" y="7028"/>
                  </a:cubicBezTo>
                  <a:cubicBezTo>
                    <a:pt x="8504" y="7049"/>
                    <a:pt x="8483" y="7049"/>
                    <a:pt x="8483" y="7049"/>
                  </a:cubicBezTo>
                  <a:cubicBezTo>
                    <a:pt x="8483" y="7049"/>
                    <a:pt x="8463" y="7069"/>
                    <a:pt x="8463" y="7090"/>
                  </a:cubicBezTo>
                  <a:cubicBezTo>
                    <a:pt x="8463" y="7090"/>
                    <a:pt x="8463" y="7090"/>
                    <a:pt x="8463" y="7110"/>
                  </a:cubicBezTo>
                  <a:cubicBezTo>
                    <a:pt x="8463" y="7110"/>
                    <a:pt x="8463" y="7110"/>
                    <a:pt x="8442" y="7110"/>
                  </a:cubicBezTo>
                  <a:lnTo>
                    <a:pt x="8401" y="7110"/>
                  </a:lnTo>
                  <a:cubicBezTo>
                    <a:pt x="8381" y="7110"/>
                    <a:pt x="8360" y="7110"/>
                    <a:pt x="8360" y="7110"/>
                  </a:cubicBezTo>
                  <a:cubicBezTo>
                    <a:pt x="8340" y="7110"/>
                    <a:pt x="8340" y="7110"/>
                    <a:pt x="8319" y="7110"/>
                  </a:cubicBezTo>
                  <a:cubicBezTo>
                    <a:pt x="8319" y="7110"/>
                    <a:pt x="8299" y="7110"/>
                    <a:pt x="8299" y="7090"/>
                  </a:cubicBezTo>
                  <a:cubicBezTo>
                    <a:pt x="8278" y="7090"/>
                    <a:pt x="8278" y="7069"/>
                    <a:pt x="8278" y="7069"/>
                  </a:cubicBezTo>
                  <a:cubicBezTo>
                    <a:pt x="8278" y="7049"/>
                    <a:pt x="8258" y="7049"/>
                    <a:pt x="8258" y="7028"/>
                  </a:cubicBezTo>
                  <a:cubicBezTo>
                    <a:pt x="8258" y="7028"/>
                    <a:pt x="8237" y="7008"/>
                    <a:pt x="8217" y="7008"/>
                  </a:cubicBezTo>
                  <a:lnTo>
                    <a:pt x="8196" y="7028"/>
                  </a:lnTo>
                  <a:cubicBezTo>
                    <a:pt x="8176" y="7049"/>
                    <a:pt x="8176" y="7049"/>
                    <a:pt x="8155" y="7049"/>
                  </a:cubicBezTo>
                  <a:cubicBezTo>
                    <a:pt x="8155" y="7069"/>
                    <a:pt x="8114" y="7069"/>
                    <a:pt x="8114" y="7049"/>
                  </a:cubicBezTo>
                  <a:cubicBezTo>
                    <a:pt x="8094" y="7049"/>
                    <a:pt x="8053" y="7028"/>
                    <a:pt x="8032" y="7028"/>
                  </a:cubicBezTo>
                  <a:cubicBezTo>
                    <a:pt x="8012" y="7008"/>
                    <a:pt x="8012" y="6967"/>
                    <a:pt x="7992" y="6967"/>
                  </a:cubicBezTo>
                  <a:cubicBezTo>
                    <a:pt x="7971" y="6946"/>
                    <a:pt x="7950" y="6926"/>
                    <a:pt x="7930" y="6926"/>
                  </a:cubicBezTo>
                  <a:cubicBezTo>
                    <a:pt x="7910" y="6906"/>
                    <a:pt x="7889" y="6885"/>
                    <a:pt x="7868" y="6885"/>
                  </a:cubicBezTo>
                  <a:cubicBezTo>
                    <a:pt x="7868" y="6864"/>
                    <a:pt x="7828" y="6824"/>
                    <a:pt x="7828" y="6803"/>
                  </a:cubicBezTo>
                  <a:cubicBezTo>
                    <a:pt x="7807" y="6782"/>
                    <a:pt x="7786" y="6762"/>
                    <a:pt x="7766" y="6762"/>
                  </a:cubicBezTo>
                  <a:lnTo>
                    <a:pt x="7725" y="6742"/>
                  </a:lnTo>
                  <a:cubicBezTo>
                    <a:pt x="7704" y="6742"/>
                    <a:pt x="7664" y="6721"/>
                    <a:pt x="7664" y="6742"/>
                  </a:cubicBezTo>
                  <a:cubicBezTo>
                    <a:pt x="7643" y="6742"/>
                    <a:pt x="7643" y="6762"/>
                    <a:pt x="7643" y="6762"/>
                  </a:cubicBezTo>
                  <a:cubicBezTo>
                    <a:pt x="7622" y="6782"/>
                    <a:pt x="7602" y="6782"/>
                    <a:pt x="7582" y="6782"/>
                  </a:cubicBezTo>
                  <a:cubicBezTo>
                    <a:pt x="7561" y="6803"/>
                    <a:pt x="7520" y="6803"/>
                    <a:pt x="7500" y="6803"/>
                  </a:cubicBezTo>
                  <a:cubicBezTo>
                    <a:pt x="7479" y="6803"/>
                    <a:pt x="7438" y="6803"/>
                    <a:pt x="7438" y="6782"/>
                  </a:cubicBezTo>
                  <a:cubicBezTo>
                    <a:pt x="7418" y="6782"/>
                    <a:pt x="7418" y="6742"/>
                    <a:pt x="7397" y="6742"/>
                  </a:cubicBezTo>
                  <a:cubicBezTo>
                    <a:pt x="7397" y="6721"/>
                    <a:pt x="7356" y="6700"/>
                    <a:pt x="7356" y="6700"/>
                  </a:cubicBezTo>
                  <a:cubicBezTo>
                    <a:pt x="7336" y="6700"/>
                    <a:pt x="7336" y="6680"/>
                    <a:pt x="7316" y="6680"/>
                  </a:cubicBezTo>
                  <a:lnTo>
                    <a:pt x="7295" y="6680"/>
                  </a:lnTo>
                  <a:cubicBezTo>
                    <a:pt x="7295" y="6700"/>
                    <a:pt x="7295" y="6742"/>
                    <a:pt x="7295" y="6742"/>
                  </a:cubicBezTo>
                  <a:cubicBezTo>
                    <a:pt x="7295" y="6762"/>
                    <a:pt x="7295" y="6782"/>
                    <a:pt x="7274" y="6782"/>
                  </a:cubicBezTo>
                  <a:lnTo>
                    <a:pt x="7254" y="6782"/>
                  </a:lnTo>
                  <a:cubicBezTo>
                    <a:pt x="7234" y="6782"/>
                    <a:pt x="7234" y="6762"/>
                    <a:pt x="7213" y="6762"/>
                  </a:cubicBezTo>
                  <a:cubicBezTo>
                    <a:pt x="7213" y="6762"/>
                    <a:pt x="7192" y="6721"/>
                    <a:pt x="7172" y="6721"/>
                  </a:cubicBezTo>
                  <a:cubicBezTo>
                    <a:pt x="7172" y="6700"/>
                    <a:pt x="7152" y="6680"/>
                    <a:pt x="7152" y="6660"/>
                  </a:cubicBezTo>
                  <a:cubicBezTo>
                    <a:pt x="7131" y="6639"/>
                    <a:pt x="7090" y="6578"/>
                    <a:pt x="7070" y="6557"/>
                  </a:cubicBezTo>
                  <a:cubicBezTo>
                    <a:pt x="7049" y="6516"/>
                    <a:pt x="6988" y="6454"/>
                    <a:pt x="6946" y="6414"/>
                  </a:cubicBezTo>
                  <a:cubicBezTo>
                    <a:pt x="6926" y="6393"/>
                    <a:pt x="6885" y="6332"/>
                    <a:pt x="6864" y="6311"/>
                  </a:cubicBezTo>
                  <a:cubicBezTo>
                    <a:pt x="6844" y="6291"/>
                    <a:pt x="6824" y="6250"/>
                    <a:pt x="6803" y="6229"/>
                  </a:cubicBezTo>
                  <a:cubicBezTo>
                    <a:pt x="6782" y="6209"/>
                    <a:pt x="6742" y="6209"/>
                    <a:pt x="6742" y="6209"/>
                  </a:cubicBezTo>
                  <a:cubicBezTo>
                    <a:pt x="6721" y="6188"/>
                    <a:pt x="6700" y="6168"/>
                    <a:pt x="6680" y="6168"/>
                  </a:cubicBezTo>
                  <a:cubicBezTo>
                    <a:pt x="6680" y="6147"/>
                    <a:pt x="6660" y="6147"/>
                    <a:pt x="6639" y="6147"/>
                  </a:cubicBezTo>
                  <a:cubicBezTo>
                    <a:pt x="6639" y="6147"/>
                    <a:pt x="6619" y="6127"/>
                    <a:pt x="6619" y="6106"/>
                  </a:cubicBezTo>
                  <a:cubicBezTo>
                    <a:pt x="6619" y="6106"/>
                    <a:pt x="6598" y="6086"/>
                    <a:pt x="6598" y="6065"/>
                  </a:cubicBezTo>
                  <a:lnTo>
                    <a:pt x="6619" y="6045"/>
                  </a:lnTo>
                  <a:cubicBezTo>
                    <a:pt x="6619" y="6024"/>
                    <a:pt x="6619" y="6004"/>
                    <a:pt x="6619" y="6004"/>
                  </a:cubicBezTo>
                  <a:lnTo>
                    <a:pt x="6598" y="5983"/>
                  </a:lnTo>
                  <a:cubicBezTo>
                    <a:pt x="6598" y="5983"/>
                    <a:pt x="6578" y="5983"/>
                    <a:pt x="6557" y="5983"/>
                  </a:cubicBezTo>
                  <a:cubicBezTo>
                    <a:pt x="6557" y="6004"/>
                    <a:pt x="6537" y="6024"/>
                    <a:pt x="6537" y="6024"/>
                  </a:cubicBezTo>
                  <a:cubicBezTo>
                    <a:pt x="6516" y="6024"/>
                    <a:pt x="6496" y="6045"/>
                    <a:pt x="6496" y="6045"/>
                  </a:cubicBezTo>
                  <a:cubicBezTo>
                    <a:pt x="6475" y="6045"/>
                    <a:pt x="6455" y="6065"/>
                    <a:pt x="6455" y="6065"/>
                  </a:cubicBezTo>
                  <a:lnTo>
                    <a:pt x="6455" y="6086"/>
                  </a:lnTo>
                  <a:cubicBezTo>
                    <a:pt x="6434" y="6086"/>
                    <a:pt x="6434" y="6106"/>
                    <a:pt x="6414" y="6106"/>
                  </a:cubicBezTo>
                  <a:cubicBezTo>
                    <a:pt x="6414" y="6106"/>
                    <a:pt x="6393" y="6106"/>
                    <a:pt x="6393" y="6127"/>
                  </a:cubicBezTo>
                  <a:cubicBezTo>
                    <a:pt x="6373" y="6127"/>
                    <a:pt x="6373" y="6127"/>
                    <a:pt x="6373" y="6127"/>
                  </a:cubicBezTo>
                  <a:cubicBezTo>
                    <a:pt x="6352" y="6147"/>
                    <a:pt x="6352" y="6147"/>
                    <a:pt x="6352" y="6168"/>
                  </a:cubicBezTo>
                  <a:lnTo>
                    <a:pt x="6352" y="6188"/>
                  </a:lnTo>
                  <a:cubicBezTo>
                    <a:pt x="6352" y="6209"/>
                    <a:pt x="6352" y="6229"/>
                    <a:pt x="6332" y="6229"/>
                  </a:cubicBezTo>
                  <a:cubicBezTo>
                    <a:pt x="6332" y="6229"/>
                    <a:pt x="6311" y="6209"/>
                    <a:pt x="6291" y="6209"/>
                  </a:cubicBezTo>
                  <a:lnTo>
                    <a:pt x="6270" y="6188"/>
                  </a:lnTo>
                  <a:cubicBezTo>
                    <a:pt x="6250" y="6188"/>
                    <a:pt x="6229" y="6188"/>
                    <a:pt x="6229" y="6188"/>
                  </a:cubicBezTo>
                  <a:cubicBezTo>
                    <a:pt x="6209" y="6188"/>
                    <a:pt x="6209" y="6209"/>
                    <a:pt x="6188" y="6209"/>
                  </a:cubicBezTo>
                  <a:lnTo>
                    <a:pt x="6168" y="6209"/>
                  </a:lnTo>
                  <a:cubicBezTo>
                    <a:pt x="6168" y="6188"/>
                    <a:pt x="6168" y="6188"/>
                    <a:pt x="6168" y="6168"/>
                  </a:cubicBezTo>
                  <a:cubicBezTo>
                    <a:pt x="6168" y="6168"/>
                    <a:pt x="6168" y="6147"/>
                    <a:pt x="6188" y="6147"/>
                  </a:cubicBezTo>
                  <a:lnTo>
                    <a:pt x="6209" y="6127"/>
                  </a:lnTo>
                  <a:cubicBezTo>
                    <a:pt x="6209" y="6127"/>
                    <a:pt x="6209" y="6106"/>
                    <a:pt x="6209" y="6086"/>
                  </a:cubicBezTo>
                  <a:lnTo>
                    <a:pt x="6188" y="6086"/>
                  </a:lnTo>
                  <a:cubicBezTo>
                    <a:pt x="6168" y="6086"/>
                    <a:pt x="6168" y="6106"/>
                    <a:pt x="6147" y="6106"/>
                  </a:cubicBezTo>
                  <a:lnTo>
                    <a:pt x="6127" y="6106"/>
                  </a:lnTo>
                  <a:cubicBezTo>
                    <a:pt x="6106" y="6106"/>
                    <a:pt x="6086" y="6086"/>
                    <a:pt x="6086" y="6086"/>
                  </a:cubicBezTo>
                  <a:cubicBezTo>
                    <a:pt x="6086" y="6086"/>
                    <a:pt x="6065" y="6086"/>
                    <a:pt x="6065" y="6106"/>
                  </a:cubicBezTo>
                  <a:lnTo>
                    <a:pt x="6045" y="6106"/>
                  </a:lnTo>
                  <a:cubicBezTo>
                    <a:pt x="6045" y="6086"/>
                    <a:pt x="6024" y="6086"/>
                    <a:pt x="6024" y="6086"/>
                  </a:cubicBezTo>
                  <a:cubicBezTo>
                    <a:pt x="6004" y="6065"/>
                    <a:pt x="6004" y="6065"/>
                    <a:pt x="5983" y="6065"/>
                  </a:cubicBezTo>
                  <a:cubicBezTo>
                    <a:pt x="5983" y="6045"/>
                    <a:pt x="5942" y="6065"/>
                    <a:pt x="5922" y="6065"/>
                  </a:cubicBezTo>
                  <a:cubicBezTo>
                    <a:pt x="5922" y="6065"/>
                    <a:pt x="5901" y="6065"/>
                    <a:pt x="5901" y="6086"/>
                  </a:cubicBezTo>
                  <a:cubicBezTo>
                    <a:pt x="5881" y="6086"/>
                    <a:pt x="5861" y="6086"/>
                    <a:pt x="5861" y="6086"/>
                  </a:cubicBezTo>
                  <a:cubicBezTo>
                    <a:pt x="5840" y="6065"/>
                    <a:pt x="5840" y="6065"/>
                    <a:pt x="5840" y="6045"/>
                  </a:cubicBezTo>
                  <a:cubicBezTo>
                    <a:pt x="5840" y="6045"/>
                    <a:pt x="5840" y="6024"/>
                    <a:pt x="5840" y="6004"/>
                  </a:cubicBezTo>
                  <a:lnTo>
                    <a:pt x="5861" y="5983"/>
                  </a:lnTo>
                  <a:lnTo>
                    <a:pt x="5840" y="5963"/>
                  </a:lnTo>
                  <a:lnTo>
                    <a:pt x="5819" y="5963"/>
                  </a:lnTo>
                  <a:cubicBezTo>
                    <a:pt x="5799" y="5942"/>
                    <a:pt x="5779" y="5942"/>
                    <a:pt x="5779" y="5922"/>
                  </a:cubicBezTo>
                  <a:cubicBezTo>
                    <a:pt x="5779" y="5922"/>
                    <a:pt x="5779" y="5901"/>
                    <a:pt x="5779" y="5881"/>
                  </a:cubicBezTo>
                  <a:cubicBezTo>
                    <a:pt x="5779" y="5881"/>
                    <a:pt x="5779" y="5860"/>
                    <a:pt x="5779" y="5840"/>
                  </a:cubicBezTo>
                  <a:cubicBezTo>
                    <a:pt x="5779" y="5840"/>
                    <a:pt x="5758" y="5819"/>
                    <a:pt x="5737" y="5819"/>
                  </a:cubicBezTo>
                  <a:lnTo>
                    <a:pt x="5717" y="5819"/>
                  </a:lnTo>
                  <a:lnTo>
                    <a:pt x="5697" y="5840"/>
                  </a:lnTo>
                  <a:lnTo>
                    <a:pt x="5676" y="5840"/>
                  </a:lnTo>
                  <a:cubicBezTo>
                    <a:pt x="5655" y="5840"/>
                    <a:pt x="5655" y="5840"/>
                    <a:pt x="5635" y="5840"/>
                  </a:cubicBezTo>
                  <a:cubicBezTo>
                    <a:pt x="5635" y="5819"/>
                    <a:pt x="5615" y="5799"/>
                    <a:pt x="5615" y="5799"/>
                  </a:cubicBezTo>
                  <a:cubicBezTo>
                    <a:pt x="5594" y="5799"/>
                    <a:pt x="5594" y="5819"/>
                    <a:pt x="5573" y="5819"/>
                  </a:cubicBezTo>
                  <a:lnTo>
                    <a:pt x="5553" y="5819"/>
                  </a:lnTo>
                  <a:cubicBezTo>
                    <a:pt x="5553" y="5799"/>
                    <a:pt x="5533" y="5799"/>
                    <a:pt x="5533" y="5799"/>
                  </a:cubicBezTo>
                  <a:cubicBezTo>
                    <a:pt x="5533" y="5799"/>
                    <a:pt x="5512" y="5778"/>
                    <a:pt x="5512" y="5799"/>
                  </a:cubicBezTo>
                  <a:lnTo>
                    <a:pt x="5512" y="5799"/>
                  </a:lnTo>
                  <a:cubicBezTo>
                    <a:pt x="5512" y="5819"/>
                    <a:pt x="5512" y="5819"/>
                    <a:pt x="5512" y="5819"/>
                  </a:cubicBezTo>
                  <a:cubicBezTo>
                    <a:pt x="5512" y="5840"/>
                    <a:pt x="5512" y="5840"/>
                    <a:pt x="5491" y="5840"/>
                  </a:cubicBezTo>
                  <a:cubicBezTo>
                    <a:pt x="5491" y="5860"/>
                    <a:pt x="5451" y="5860"/>
                    <a:pt x="5451" y="5860"/>
                  </a:cubicBezTo>
                  <a:cubicBezTo>
                    <a:pt x="5430" y="5881"/>
                    <a:pt x="5430" y="5901"/>
                    <a:pt x="5430" y="5901"/>
                  </a:cubicBezTo>
                  <a:lnTo>
                    <a:pt x="5430" y="5922"/>
                  </a:lnTo>
                  <a:cubicBezTo>
                    <a:pt x="5409" y="5942"/>
                    <a:pt x="5389" y="5942"/>
                    <a:pt x="5369" y="5942"/>
                  </a:cubicBezTo>
                  <a:cubicBezTo>
                    <a:pt x="5348" y="5963"/>
                    <a:pt x="5327" y="5963"/>
                    <a:pt x="5307" y="5963"/>
                  </a:cubicBezTo>
                  <a:cubicBezTo>
                    <a:pt x="5287" y="5983"/>
                    <a:pt x="5225" y="6004"/>
                    <a:pt x="5205" y="6004"/>
                  </a:cubicBezTo>
                  <a:cubicBezTo>
                    <a:pt x="5205" y="6004"/>
                    <a:pt x="5163" y="6024"/>
                    <a:pt x="5143" y="6024"/>
                  </a:cubicBezTo>
                  <a:lnTo>
                    <a:pt x="5103" y="6004"/>
                  </a:lnTo>
                  <a:cubicBezTo>
                    <a:pt x="5082" y="6004"/>
                    <a:pt x="5061" y="6024"/>
                    <a:pt x="5061" y="6024"/>
                  </a:cubicBezTo>
                  <a:cubicBezTo>
                    <a:pt x="5061" y="6024"/>
                    <a:pt x="5041" y="6045"/>
                    <a:pt x="5041" y="6065"/>
                  </a:cubicBezTo>
                  <a:cubicBezTo>
                    <a:pt x="5041" y="6065"/>
                    <a:pt x="5041" y="6086"/>
                    <a:pt x="5021" y="6086"/>
                  </a:cubicBezTo>
                  <a:cubicBezTo>
                    <a:pt x="5021" y="6106"/>
                    <a:pt x="5000" y="6086"/>
                    <a:pt x="4979" y="6086"/>
                  </a:cubicBezTo>
                  <a:cubicBezTo>
                    <a:pt x="4979" y="6086"/>
                    <a:pt x="4959" y="6086"/>
                    <a:pt x="4939" y="6106"/>
                  </a:cubicBezTo>
                  <a:cubicBezTo>
                    <a:pt x="4939" y="6106"/>
                    <a:pt x="4918" y="6106"/>
                    <a:pt x="4897" y="6106"/>
                  </a:cubicBezTo>
                  <a:cubicBezTo>
                    <a:pt x="4877" y="6106"/>
                    <a:pt x="4857" y="6127"/>
                    <a:pt x="4836" y="6127"/>
                  </a:cubicBezTo>
                  <a:cubicBezTo>
                    <a:pt x="4836" y="6127"/>
                    <a:pt x="4795" y="6127"/>
                    <a:pt x="4795" y="6147"/>
                  </a:cubicBezTo>
                  <a:cubicBezTo>
                    <a:pt x="4775" y="6147"/>
                    <a:pt x="4754" y="6147"/>
                    <a:pt x="4733" y="6147"/>
                  </a:cubicBezTo>
                  <a:cubicBezTo>
                    <a:pt x="4733" y="6168"/>
                    <a:pt x="4733" y="6188"/>
                    <a:pt x="4713" y="6188"/>
                  </a:cubicBezTo>
                  <a:cubicBezTo>
                    <a:pt x="4713" y="6188"/>
                    <a:pt x="4713" y="6209"/>
                    <a:pt x="4693" y="6229"/>
                  </a:cubicBezTo>
                  <a:lnTo>
                    <a:pt x="4672" y="6209"/>
                  </a:lnTo>
                  <a:lnTo>
                    <a:pt x="4651" y="6188"/>
                  </a:lnTo>
                  <a:cubicBezTo>
                    <a:pt x="4651" y="6168"/>
                    <a:pt x="4611" y="6168"/>
                    <a:pt x="4611" y="6168"/>
                  </a:cubicBezTo>
                  <a:cubicBezTo>
                    <a:pt x="4590" y="6147"/>
                    <a:pt x="4569" y="6147"/>
                    <a:pt x="4549" y="6147"/>
                  </a:cubicBezTo>
                  <a:cubicBezTo>
                    <a:pt x="4549" y="6168"/>
                    <a:pt x="4508" y="6168"/>
                    <a:pt x="4508" y="6168"/>
                  </a:cubicBezTo>
                  <a:cubicBezTo>
                    <a:pt x="4508" y="6168"/>
                    <a:pt x="4508" y="6188"/>
                    <a:pt x="4508" y="6209"/>
                  </a:cubicBezTo>
                  <a:cubicBezTo>
                    <a:pt x="4508" y="6209"/>
                    <a:pt x="4487" y="6229"/>
                    <a:pt x="4487" y="6250"/>
                  </a:cubicBezTo>
                  <a:lnTo>
                    <a:pt x="4467" y="6250"/>
                  </a:lnTo>
                  <a:cubicBezTo>
                    <a:pt x="4467" y="6270"/>
                    <a:pt x="4447" y="6291"/>
                    <a:pt x="4467" y="6291"/>
                  </a:cubicBezTo>
                  <a:lnTo>
                    <a:pt x="4487" y="6291"/>
                  </a:lnTo>
                  <a:cubicBezTo>
                    <a:pt x="4508" y="6291"/>
                    <a:pt x="4508" y="6291"/>
                    <a:pt x="4529" y="6291"/>
                  </a:cubicBezTo>
                  <a:lnTo>
                    <a:pt x="4549" y="6291"/>
                  </a:lnTo>
                  <a:cubicBezTo>
                    <a:pt x="4549" y="6291"/>
                    <a:pt x="4569" y="6311"/>
                    <a:pt x="4549" y="6311"/>
                  </a:cubicBezTo>
                  <a:lnTo>
                    <a:pt x="4549" y="6311"/>
                  </a:lnTo>
                  <a:cubicBezTo>
                    <a:pt x="4549" y="6311"/>
                    <a:pt x="4529" y="6332"/>
                    <a:pt x="4508" y="6332"/>
                  </a:cubicBezTo>
                  <a:lnTo>
                    <a:pt x="4529" y="6352"/>
                  </a:lnTo>
                  <a:cubicBezTo>
                    <a:pt x="4529" y="6373"/>
                    <a:pt x="4549" y="6373"/>
                    <a:pt x="4569" y="6373"/>
                  </a:cubicBezTo>
                  <a:cubicBezTo>
                    <a:pt x="4569" y="6373"/>
                    <a:pt x="4590" y="6352"/>
                    <a:pt x="4611" y="6352"/>
                  </a:cubicBezTo>
                  <a:cubicBezTo>
                    <a:pt x="4611" y="6373"/>
                    <a:pt x="4611" y="6373"/>
                    <a:pt x="4631" y="6373"/>
                  </a:cubicBezTo>
                  <a:lnTo>
                    <a:pt x="4631" y="6393"/>
                  </a:lnTo>
                  <a:cubicBezTo>
                    <a:pt x="4631" y="6414"/>
                    <a:pt x="4631" y="6434"/>
                    <a:pt x="4611" y="6434"/>
                  </a:cubicBezTo>
                  <a:lnTo>
                    <a:pt x="4590" y="6434"/>
                  </a:lnTo>
                  <a:cubicBezTo>
                    <a:pt x="4569" y="6434"/>
                    <a:pt x="4529" y="6434"/>
                    <a:pt x="4529" y="6434"/>
                  </a:cubicBezTo>
                  <a:cubicBezTo>
                    <a:pt x="4508" y="6434"/>
                    <a:pt x="4508" y="6454"/>
                    <a:pt x="4487" y="6475"/>
                  </a:cubicBezTo>
                  <a:lnTo>
                    <a:pt x="4487" y="6496"/>
                  </a:lnTo>
                  <a:cubicBezTo>
                    <a:pt x="4487" y="6516"/>
                    <a:pt x="4508" y="6536"/>
                    <a:pt x="4508" y="6536"/>
                  </a:cubicBezTo>
                  <a:cubicBezTo>
                    <a:pt x="4508" y="6557"/>
                    <a:pt x="4508" y="6578"/>
                    <a:pt x="4508" y="6578"/>
                  </a:cubicBezTo>
                  <a:cubicBezTo>
                    <a:pt x="4508" y="6598"/>
                    <a:pt x="4487" y="6618"/>
                    <a:pt x="4487" y="6618"/>
                  </a:cubicBezTo>
                  <a:cubicBezTo>
                    <a:pt x="4467" y="6618"/>
                    <a:pt x="4447" y="6618"/>
                    <a:pt x="4447" y="6618"/>
                  </a:cubicBezTo>
                  <a:cubicBezTo>
                    <a:pt x="4426" y="6639"/>
                    <a:pt x="4405" y="6639"/>
                    <a:pt x="4405" y="6639"/>
                  </a:cubicBezTo>
                  <a:cubicBezTo>
                    <a:pt x="4405" y="6639"/>
                    <a:pt x="4405" y="6660"/>
                    <a:pt x="4405" y="6680"/>
                  </a:cubicBezTo>
                  <a:lnTo>
                    <a:pt x="4426" y="6680"/>
                  </a:lnTo>
                  <a:cubicBezTo>
                    <a:pt x="4426" y="6700"/>
                    <a:pt x="4447" y="6680"/>
                    <a:pt x="4447" y="6700"/>
                  </a:cubicBezTo>
                  <a:cubicBezTo>
                    <a:pt x="4467" y="6700"/>
                    <a:pt x="4508" y="6721"/>
                    <a:pt x="4529" y="6721"/>
                  </a:cubicBezTo>
                  <a:cubicBezTo>
                    <a:pt x="4529" y="6742"/>
                    <a:pt x="4529" y="6742"/>
                    <a:pt x="4529" y="6762"/>
                  </a:cubicBezTo>
                  <a:lnTo>
                    <a:pt x="4549" y="6762"/>
                  </a:lnTo>
                  <a:cubicBezTo>
                    <a:pt x="4569" y="6782"/>
                    <a:pt x="4590" y="6762"/>
                    <a:pt x="4611" y="6762"/>
                  </a:cubicBezTo>
                  <a:cubicBezTo>
                    <a:pt x="4611" y="6782"/>
                    <a:pt x="4611" y="6803"/>
                    <a:pt x="4611" y="6824"/>
                  </a:cubicBezTo>
                  <a:cubicBezTo>
                    <a:pt x="4611" y="6824"/>
                    <a:pt x="4611" y="6864"/>
                    <a:pt x="4611" y="6885"/>
                  </a:cubicBezTo>
                  <a:cubicBezTo>
                    <a:pt x="4611" y="6885"/>
                    <a:pt x="4590" y="6906"/>
                    <a:pt x="4590" y="6926"/>
                  </a:cubicBezTo>
                  <a:cubicBezTo>
                    <a:pt x="4569" y="6926"/>
                    <a:pt x="4549" y="6946"/>
                    <a:pt x="4529" y="6946"/>
                  </a:cubicBezTo>
                  <a:lnTo>
                    <a:pt x="4487" y="6946"/>
                  </a:lnTo>
                  <a:lnTo>
                    <a:pt x="4467" y="6926"/>
                  </a:lnTo>
                  <a:cubicBezTo>
                    <a:pt x="4447" y="6926"/>
                    <a:pt x="4447" y="6906"/>
                    <a:pt x="4447" y="6906"/>
                  </a:cubicBezTo>
                  <a:cubicBezTo>
                    <a:pt x="4426" y="6906"/>
                    <a:pt x="4426" y="6906"/>
                    <a:pt x="4426" y="6906"/>
                  </a:cubicBezTo>
                  <a:cubicBezTo>
                    <a:pt x="4405" y="6906"/>
                    <a:pt x="4405" y="6926"/>
                    <a:pt x="4405" y="6926"/>
                  </a:cubicBezTo>
                  <a:cubicBezTo>
                    <a:pt x="4405" y="6926"/>
                    <a:pt x="4405" y="6946"/>
                    <a:pt x="4405" y="6967"/>
                  </a:cubicBezTo>
                  <a:lnTo>
                    <a:pt x="4405" y="6988"/>
                  </a:lnTo>
                  <a:cubicBezTo>
                    <a:pt x="4385" y="6988"/>
                    <a:pt x="4385" y="6967"/>
                    <a:pt x="4365" y="6967"/>
                  </a:cubicBezTo>
                  <a:lnTo>
                    <a:pt x="4365" y="6946"/>
                  </a:lnTo>
                  <a:cubicBezTo>
                    <a:pt x="4344" y="6946"/>
                    <a:pt x="4344" y="6946"/>
                    <a:pt x="4344" y="6946"/>
                  </a:cubicBezTo>
                  <a:cubicBezTo>
                    <a:pt x="4324" y="6946"/>
                    <a:pt x="4303" y="6946"/>
                    <a:pt x="4303" y="6946"/>
                  </a:cubicBezTo>
                  <a:cubicBezTo>
                    <a:pt x="4283" y="6946"/>
                    <a:pt x="4262" y="6946"/>
                    <a:pt x="4262" y="6926"/>
                  </a:cubicBezTo>
                  <a:cubicBezTo>
                    <a:pt x="4242" y="6926"/>
                    <a:pt x="4242" y="6906"/>
                    <a:pt x="4221" y="6906"/>
                  </a:cubicBezTo>
                  <a:cubicBezTo>
                    <a:pt x="4221" y="6885"/>
                    <a:pt x="4201" y="6864"/>
                    <a:pt x="4201" y="6864"/>
                  </a:cubicBezTo>
                  <a:cubicBezTo>
                    <a:pt x="4180" y="6864"/>
                    <a:pt x="4160" y="6864"/>
                    <a:pt x="4160" y="6864"/>
                  </a:cubicBezTo>
                  <a:cubicBezTo>
                    <a:pt x="4139" y="6864"/>
                    <a:pt x="4119" y="6864"/>
                    <a:pt x="4119" y="6864"/>
                  </a:cubicBezTo>
                  <a:cubicBezTo>
                    <a:pt x="4119" y="6864"/>
                    <a:pt x="4119" y="6885"/>
                    <a:pt x="4119" y="6906"/>
                  </a:cubicBezTo>
                  <a:lnTo>
                    <a:pt x="4098" y="6926"/>
                  </a:lnTo>
                  <a:cubicBezTo>
                    <a:pt x="4078" y="6926"/>
                    <a:pt x="4057" y="6926"/>
                    <a:pt x="4057" y="6926"/>
                  </a:cubicBezTo>
                  <a:cubicBezTo>
                    <a:pt x="4057" y="6906"/>
                    <a:pt x="4037" y="6885"/>
                    <a:pt x="4037" y="6885"/>
                  </a:cubicBezTo>
                  <a:cubicBezTo>
                    <a:pt x="4037" y="6885"/>
                    <a:pt x="4037" y="6885"/>
                    <a:pt x="4016" y="6864"/>
                  </a:cubicBezTo>
                  <a:cubicBezTo>
                    <a:pt x="4016" y="6864"/>
                    <a:pt x="3996" y="6864"/>
                    <a:pt x="3975" y="6864"/>
                  </a:cubicBezTo>
                  <a:cubicBezTo>
                    <a:pt x="3954" y="6885"/>
                    <a:pt x="3934" y="6885"/>
                    <a:pt x="3934" y="6885"/>
                  </a:cubicBezTo>
                  <a:cubicBezTo>
                    <a:pt x="3914" y="6885"/>
                    <a:pt x="3914" y="6906"/>
                    <a:pt x="3914" y="6906"/>
                  </a:cubicBezTo>
                  <a:cubicBezTo>
                    <a:pt x="3893" y="6906"/>
                    <a:pt x="3893" y="6926"/>
                    <a:pt x="3893" y="6926"/>
                  </a:cubicBezTo>
                  <a:cubicBezTo>
                    <a:pt x="3893" y="6946"/>
                    <a:pt x="3893" y="6967"/>
                    <a:pt x="3893" y="6967"/>
                  </a:cubicBezTo>
                  <a:cubicBezTo>
                    <a:pt x="3873" y="6988"/>
                    <a:pt x="3852" y="6988"/>
                    <a:pt x="3852" y="6988"/>
                  </a:cubicBezTo>
                  <a:cubicBezTo>
                    <a:pt x="3832" y="6988"/>
                    <a:pt x="3811" y="6988"/>
                    <a:pt x="3811" y="6988"/>
                  </a:cubicBezTo>
                  <a:cubicBezTo>
                    <a:pt x="3791" y="6988"/>
                    <a:pt x="3770" y="6988"/>
                    <a:pt x="3770" y="6967"/>
                  </a:cubicBezTo>
                  <a:lnTo>
                    <a:pt x="3750" y="6946"/>
                  </a:lnTo>
                  <a:cubicBezTo>
                    <a:pt x="3729" y="6926"/>
                    <a:pt x="3750" y="6926"/>
                    <a:pt x="3729" y="6906"/>
                  </a:cubicBezTo>
                  <a:lnTo>
                    <a:pt x="3709" y="6885"/>
                  </a:lnTo>
                  <a:lnTo>
                    <a:pt x="3688" y="6906"/>
                  </a:lnTo>
                  <a:lnTo>
                    <a:pt x="3688" y="6926"/>
                  </a:lnTo>
                  <a:lnTo>
                    <a:pt x="3688" y="6967"/>
                  </a:lnTo>
                  <a:lnTo>
                    <a:pt x="3688" y="6988"/>
                  </a:lnTo>
                  <a:lnTo>
                    <a:pt x="3668" y="7008"/>
                  </a:lnTo>
                  <a:cubicBezTo>
                    <a:pt x="3668" y="7008"/>
                    <a:pt x="3647" y="7008"/>
                    <a:pt x="3647" y="6988"/>
                  </a:cubicBezTo>
                  <a:cubicBezTo>
                    <a:pt x="3647" y="6988"/>
                    <a:pt x="3647" y="6967"/>
                    <a:pt x="3647" y="6946"/>
                  </a:cubicBezTo>
                  <a:cubicBezTo>
                    <a:pt x="3647" y="6946"/>
                    <a:pt x="3647" y="6926"/>
                    <a:pt x="3627" y="6926"/>
                  </a:cubicBezTo>
                  <a:cubicBezTo>
                    <a:pt x="3627" y="6906"/>
                    <a:pt x="3586" y="6906"/>
                    <a:pt x="3586" y="6885"/>
                  </a:cubicBezTo>
                  <a:lnTo>
                    <a:pt x="3566" y="6864"/>
                  </a:lnTo>
                  <a:cubicBezTo>
                    <a:pt x="3545" y="6844"/>
                    <a:pt x="3524" y="6844"/>
                    <a:pt x="3524" y="6844"/>
                  </a:cubicBezTo>
                  <a:cubicBezTo>
                    <a:pt x="3504" y="6844"/>
                    <a:pt x="3504" y="6803"/>
                    <a:pt x="3484" y="6803"/>
                  </a:cubicBezTo>
                  <a:cubicBezTo>
                    <a:pt x="3484" y="6803"/>
                    <a:pt x="3463" y="6782"/>
                    <a:pt x="3463" y="6762"/>
                  </a:cubicBezTo>
                  <a:cubicBezTo>
                    <a:pt x="3442" y="6762"/>
                    <a:pt x="3422" y="6762"/>
                    <a:pt x="3422" y="6762"/>
                  </a:cubicBezTo>
                  <a:cubicBezTo>
                    <a:pt x="3402" y="6762"/>
                    <a:pt x="3381" y="6762"/>
                    <a:pt x="3381" y="6762"/>
                  </a:cubicBezTo>
                  <a:lnTo>
                    <a:pt x="3360" y="6742"/>
                  </a:lnTo>
                  <a:lnTo>
                    <a:pt x="3340" y="6742"/>
                  </a:lnTo>
                  <a:cubicBezTo>
                    <a:pt x="3320" y="6742"/>
                    <a:pt x="3299" y="6742"/>
                    <a:pt x="3299" y="6762"/>
                  </a:cubicBezTo>
                  <a:lnTo>
                    <a:pt x="3278" y="6782"/>
                  </a:lnTo>
                  <a:cubicBezTo>
                    <a:pt x="3258" y="6782"/>
                    <a:pt x="3238" y="6782"/>
                    <a:pt x="3238" y="6782"/>
                  </a:cubicBezTo>
                  <a:lnTo>
                    <a:pt x="3217" y="6782"/>
                  </a:lnTo>
                  <a:cubicBezTo>
                    <a:pt x="3217" y="6782"/>
                    <a:pt x="3196" y="6762"/>
                    <a:pt x="3196" y="6742"/>
                  </a:cubicBezTo>
                  <a:cubicBezTo>
                    <a:pt x="3176" y="6742"/>
                    <a:pt x="3156" y="6742"/>
                    <a:pt x="3135" y="6742"/>
                  </a:cubicBezTo>
                  <a:cubicBezTo>
                    <a:pt x="3135" y="6762"/>
                    <a:pt x="3114" y="6782"/>
                    <a:pt x="3114" y="6782"/>
                  </a:cubicBezTo>
                  <a:cubicBezTo>
                    <a:pt x="3114" y="6803"/>
                    <a:pt x="3094" y="6824"/>
                    <a:pt x="3094" y="6824"/>
                  </a:cubicBezTo>
                  <a:cubicBezTo>
                    <a:pt x="3074" y="6824"/>
                    <a:pt x="3053" y="6844"/>
                    <a:pt x="3053" y="6844"/>
                  </a:cubicBezTo>
                  <a:cubicBezTo>
                    <a:pt x="3032" y="6844"/>
                    <a:pt x="3012" y="6864"/>
                    <a:pt x="2992" y="6864"/>
                  </a:cubicBezTo>
                  <a:lnTo>
                    <a:pt x="2971" y="6885"/>
                  </a:lnTo>
                  <a:cubicBezTo>
                    <a:pt x="2971" y="6885"/>
                    <a:pt x="2971" y="6926"/>
                    <a:pt x="2950" y="6926"/>
                  </a:cubicBezTo>
                  <a:lnTo>
                    <a:pt x="2930" y="6946"/>
                  </a:lnTo>
                  <a:cubicBezTo>
                    <a:pt x="2910" y="6967"/>
                    <a:pt x="2910" y="6988"/>
                    <a:pt x="2889" y="6988"/>
                  </a:cubicBezTo>
                  <a:lnTo>
                    <a:pt x="2848" y="6988"/>
                  </a:lnTo>
                  <a:cubicBezTo>
                    <a:pt x="2828" y="7008"/>
                    <a:pt x="2848" y="7028"/>
                    <a:pt x="2848" y="7028"/>
                  </a:cubicBezTo>
                  <a:cubicBezTo>
                    <a:pt x="2848" y="7049"/>
                    <a:pt x="2848" y="7069"/>
                    <a:pt x="2868" y="7090"/>
                  </a:cubicBezTo>
                  <a:cubicBezTo>
                    <a:pt x="2868" y="7090"/>
                    <a:pt x="2868" y="7110"/>
                    <a:pt x="2868" y="7130"/>
                  </a:cubicBezTo>
                  <a:lnTo>
                    <a:pt x="2848" y="7151"/>
                  </a:lnTo>
                  <a:cubicBezTo>
                    <a:pt x="2848" y="7172"/>
                    <a:pt x="2808" y="7172"/>
                    <a:pt x="2808" y="7151"/>
                  </a:cubicBezTo>
                  <a:cubicBezTo>
                    <a:pt x="2787" y="7151"/>
                    <a:pt x="2787" y="7130"/>
                    <a:pt x="2766" y="7130"/>
                  </a:cubicBezTo>
                  <a:lnTo>
                    <a:pt x="2746" y="7110"/>
                  </a:lnTo>
                  <a:lnTo>
                    <a:pt x="2725" y="7069"/>
                  </a:lnTo>
                  <a:cubicBezTo>
                    <a:pt x="2725" y="7069"/>
                    <a:pt x="2725" y="7049"/>
                    <a:pt x="2725" y="7028"/>
                  </a:cubicBezTo>
                  <a:cubicBezTo>
                    <a:pt x="2705" y="7028"/>
                    <a:pt x="2684" y="7028"/>
                    <a:pt x="2684" y="7028"/>
                  </a:cubicBezTo>
                  <a:cubicBezTo>
                    <a:pt x="2684" y="7028"/>
                    <a:pt x="2664" y="7028"/>
                    <a:pt x="2664" y="7049"/>
                  </a:cubicBezTo>
                  <a:cubicBezTo>
                    <a:pt x="2664" y="7049"/>
                    <a:pt x="2664" y="7069"/>
                    <a:pt x="2664" y="7090"/>
                  </a:cubicBezTo>
                  <a:cubicBezTo>
                    <a:pt x="2664" y="7110"/>
                    <a:pt x="2664" y="7130"/>
                    <a:pt x="2644" y="7151"/>
                  </a:cubicBezTo>
                  <a:cubicBezTo>
                    <a:pt x="2644" y="7151"/>
                    <a:pt x="2623" y="7151"/>
                    <a:pt x="2623" y="7172"/>
                  </a:cubicBezTo>
                  <a:cubicBezTo>
                    <a:pt x="2602" y="7172"/>
                    <a:pt x="2602" y="7192"/>
                    <a:pt x="2602" y="7212"/>
                  </a:cubicBezTo>
                  <a:lnTo>
                    <a:pt x="2602" y="7233"/>
                  </a:lnTo>
                  <a:cubicBezTo>
                    <a:pt x="2602" y="7254"/>
                    <a:pt x="2582" y="7254"/>
                    <a:pt x="2582" y="7274"/>
                  </a:cubicBezTo>
                  <a:cubicBezTo>
                    <a:pt x="2582" y="7294"/>
                    <a:pt x="2582" y="7336"/>
                    <a:pt x="2582" y="7356"/>
                  </a:cubicBezTo>
                  <a:cubicBezTo>
                    <a:pt x="2582" y="7356"/>
                    <a:pt x="2562" y="7376"/>
                    <a:pt x="2562" y="7397"/>
                  </a:cubicBezTo>
                  <a:cubicBezTo>
                    <a:pt x="2562" y="7418"/>
                    <a:pt x="2562" y="7438"/>
                    <a:pt x="2562" y="7438"/>
                  </a:cubicBezTo>
                  <a:cubicBezTo>
                    <a:pt x="2562" y="7458"/>
                    <a:pt x="2562" y="7479"/>
                    <a:pt x="2562" y="7479"/>
                  </a:cubicBezTo>
                  <a:cubicBezTo>
                    <a:pt x="2582" y="7479"/>
                    <a:pt x="2602" y="7500"/>
                    <a:pt x="2602" y="7500"/>
                  </a:cubicBezTo>
                  <a:lnTo>
                    <a:pt x="2623" y="7520"/>
                  </a:lnTo>
                  <a:cubicBezTo>
                    <a:pt x="2644" y="7520"/>
                    <a:pt x="2644" y="7540"/>
                    <a:pt x="2644" y="7561"/>
                  </a:cubicBezTo>
                  <a:cubicBezTo>
                    <a:pt x="2644" y="7561"/>
                    <a:pt x="2623" y="7582"/>
                    <a:pt x="2644" y="7602"/>
                  </a:cubicBezTo>
                  <a:lnTo>
                    <a:pt x="2664" y="7602"/>
                  </a:lnTo>
                  <a:cubicBezTo>
                    <a:pt x="2684" y="7622"/>
                    <a:pt x="2705" y="7602"/>
                    <a:pt x="2705" y="7602"/>
                  </a:cubicBezTo>
                  <a:cubicBezTo>
                    <a:pt x="2725" y="7622"/>
                    <a:pt x="2725" y="7622"/>
                    <a:pt x="2746" y="7622"/>
                  </a:cubicBezTo>
                  <a:lnTo>
                    <a:pt x="2787" y="7622"/>
                  </a:lnTo>
                  <a:cubicBezTo>
                    <a:pt x="2787" y="7622"/>
                    <a:pt x="2808" y="7643"/>
                    <a:pt x="2808" y="7664"/>
                  </a:cubicBezTo>
                  <a:cubicBezTo>
                    <a:pt x="2828" y="7664"/>
                    <a:pt x="2828" y="7704"/>
                    <a:pt x="2848" y="7704"/>
                  </a:cubicBezTo>
                  <a:cubicBezTo>
                    <a:pt x="2848" y="7725"/>
                    <a:pt x="2868" y="7746"/>
                    <a:pt x="2889" y="7766"/>
                  </a:cubicBezTo>
                  <a:cubicBezTo>
                    <a:pt x="2889" y="7786"/>
                    <a:pt x="2910" y="7807"/>
                    <a:pt x="2910" y="7807"/>
                  </a:cubicBezTo>
                  <a:cubicBezTo>
                    <a:pt x="2930" y="7827"/>
                    <a:pt x="2930" y="7868"/>
                    <a:pt x="2930" y="7889"/>
                  </a:cubicBezTo>
                  <a:cubicBezTo>
                    <a:pt x="2930" y="7889"/>
                    <a:pt x="2950" y="7909"/>
                    <a:pt x="2950" y="7930"/>
                  </a:cubicBezTo>
                  <a:lnTo>
                    <a:pt x="2950" y="7930"/>
                  </a:lnTo>
                  <a:cubicBezTo>
                    <a:pt x="2950" y="7930"/>
                    <a:pt x="2930" y="7930"/>
                    <a:pt x="2930" y="7950"/>
                  </a:cubicBezTo>
                  <a:cubicBezTo>
                    <a:pt x="2930" y="7950"/>
                    <a:pt x="2930" y="7950"/>
                    <a:pt x="2930" y="7971"/>
                  </a:cubicBezTo>
                  <a:lnTo>
                    <a:pt x="2930" y="7991"/>
                  </a:lnTo>
                  <a:cubicBezTo>
                    <a:pt x="2910" y="7991"/>
                    <a:pt x="2910" y="8012"/>
                    <a:pt x="2889" y="8012"/>
                  </a:cubicBezTo>
                  <a:cubicBezTo>
                    <a:pt x="2889" y="8032"/>
                    <a:pt x="2889" y="8032"/>
                    <a:pt x="2868" y="8053"/>
                  </a:cubicBezTo>
                  <a:cubicBezTo>
                    <a:pt x="2868" y="8053"/>
                    <a:pt x="2868" y="8073"/>
                    <a:pt x="2848" y="8073"/>
                  </a:cubicBezTo>
                  <a:cubicBezTo>
                    <a:pt x="2848" y="8073"/>
                    <a:pt x="2828" y="8094"/>
                    <a:pt x="2808" y="8094"/>
                  </a:cubicBezTo>
                  <a:cubicBezTo>
                    <a:pt x="2808" y="8094"/>
                    <a:pt x="2808" y="8114"/>
                    <a:pt x="2787" y="8135"/>
                  </a:cubicBezTo>
                  <a:cubicBezTo>
                    <a:pt x="2787" y="8135"/>
                    <a:pt x="2787" y="8155"/>
                    <a:pt x="2787" y="8176"/>
                  </a:cubicBezTo>
                  <a:cubicBezTo>
                    <a:pt x="2766" y="8176"/>
                    <a:pt x="2746" y="8176"/>
                    <a:pt x="2725" y="8176"/>
                  </a:cubicBezTo>
                  <a:cubicBezTo>
                    <a:pt x="2725" y="8176"/>
                    <a:pt x="2705" y="8155"/>
                    <a:pt x="2705" y="8176"/>
                  </a:cubicBezTo>
                  <a:cubicBezTo>
                    <a:pt x="2684" y="8176"/>
                    <a:pt x="2664" y="8176"/>
                    <a:pt x="2664" y="8196"/>
                  </a:cubicBezTo>
                  <a:cubicBezTo>
                    <a:pt x="2664" y="8196"/>
                    <a:pt x="2664" y="8237"/>
                    <a:pt x="2664" y="8258"/>
                  </a:cubicBezTo>
                  <a:cubicBezTo>
                    <a:pt x="2664" y="8258"/>
                    <a:pt x="2664" y="8278"/>
                    <a:pt x="2664" y="8299"/>
                  </a:cubicBezTo>
                  <a:cubicBezTo>
                    <a:pt x="2644" y="8299"/>
                    <a:pt x="2644" y="8319"/>
                    <a:pt x="2644" y="8319"/>
                  </a:cubicBezTo>
                  <a:cubicBezTo>
                    <a:pt x="2623" y="8319"/>
                    <a:pt x="2623" y="8340"/>
                    <a:pt x="2623" y="8360"/>
                  </a:cubicBezTo>
                  <a:lnTo>
                    <a:pt x="2602" y="8381"/>
                  </a:lnTo>
                  <a:cubicBezTo>
                    <a:pt x="2602" y="8401"/>
                    <a:pt x="2623" y="8422"/>
                    <a:pt x="2623" y="8422"/>
                  </a:cubicBezTo>
                  <a:cubicBezTo>
                    <a:pt x="2623" y="8442"/>
                    <a:pt x="2644" y="8442"/>
                    <a:pt x="2644" y="8442"/>
                  </a:cubicBezTo>
                  <a:cubicBezTo>
                    <a:pt x="2644" y="8463"/>
                    <a:pt x="2664" y="8483"/>
                    <a:pt x="2664" y="8503"/>
                  </a:cubicBezTo>
                  <a:cubicBezTo>
                    <a:pt x="2664" y="8503"/>
                    <a:pt x="2684" y="8524"/>
                    <a:pt x="2684" y="8545"/>
                  </a:cubicBezTo>
                  <a:cubicBezTo>
                    <a:pt x="2684" y="8565"/>
                    <a:pt x="2705" y="8585"/>
                    <a:pt x="2705" y="8585"/>
                  </a:cubicBezTo>
                  <a:cubicBezTo>
                    <a:pt x="2725" y="8606"/>
                    <a:pt x="2725" y="8606"/>
                    <a:pt x="2725" y="8627"/>
                  </a:cubicBezTo>
                  <a:cubicBezTo>
                    <a:pt x="2746" y="8627"/>
                    <a:pt x="2746" y="8647"/>
                    <a:pt x="2746" y="8647"/>
                  </a:cubicBezTo>
                  <a:cubicBezTo>
                    <a:pt x="2746" y="8667"/>
                    <a:pt x="2725" y="8688"/>
                    <a:pt x="2725" y="8688"/>
                  </a:cubicBezTo>
                  <a:cubicBezTo>
                    <a:pt x="2725" y="8709"/>
                    <a:pt x="2746" y="8729"/>
                    <a:pt x="2746" y="8749"/>
                  </a:cubicBezTo>
                  <a:cubicBezTo>
                    <a:pt x="2746" y="8749"/>
                    <a:pt x="2746" y="8770"/>
                    <a:pt x="2766" y="8770"/>
                  </a:cubicBezTo>
                  <a:cubicBezTo>
                    <a:pt x="2766" y="8791"/>
                    <a:pt x="2766" y="8811"/>
                    <a:pt x="2787" y="8831"/>
                  </a:cubicBezTo>
                  <a:lnTo>
                    <a:pt x="2828" y="8852"/>
                  </a:lnTo>
                  <a:cubicBezTo>
                    <a:pt x="2848" y="8873"/>
                    <a:pt x="2868" y="8913"/>
                    <a:pt x="2889" y="8934"/>
                  </a:cubicBezTo>
                  <a:lnTo>
                    <a:pt x="2910" y="8975"/>
                  </a:lnTo>
                  <a:cubicBezTo>
                    <a:pt x="2910" y="8975"/>
                    <a:pt x="2910" y="8995"/>
                    <a:pt x="2930" y="9016"/>
                  </a:cubicBezTo>
                  <a:lnTo>
                    <a:pt x="2910" y="9016"/>
                  </a:lnTo>
                  <a:cubicBezTo>
                    <a:pt x="2910" y="9016"/>
                    <a:pt x="2889" y="9016"/>
                    <a:pt x="2889" y="9037"/>
                  </a:cubicBezTo>
                  <a:cubicBezTo>
                    <a:pt x="2868" y="9037"/>
                    <a:pt x="2868" y="9037"/>
                    <a:pt x="2848" y="9037"/>
                  </a:cubicBezTo>
                  <a:cubicBezTo>
                    <a:pt x="2848" y="9057"/>
                    <a:pt x="2848" y="9057"/>
                    <a:pt x="2828" y="9077"/>
                  </a:cubicBezTo>
                  <a:cubicBezTo>
                    <a:pt x="2828" y="9077"/>
                    <a:pt x="2808" y="9077"/>
                    <a:pt x="2808" y="9098"/>
                  </a:cubicBezTo>
                  <a:lnTo>
                    <a:pt x="2787" y="9098"/>
                  </a:lnTo>
                  <a:cubicBezTo>
                    <a:pt x="2766" y="9098"/>
                    <a:pt x="2746" y="9098"/>
                    <a:pt x="2746" y="9098"/>
                  </a:cubicBezTo>
                  <a:lnTo>
                    <a:pt x="2725" y="9098"/>
                  </a:lnTo>
                  <a:cubicBezTo>
                    <a:pt x="2705" y="9077"/>
                    <a:pt x="2705" y="9057"/>
                    <a:pt x="2705" y="9037"/>
                  </a:cubicBezTo>
                  <a:cubicBezTo>
                    <a:pt x="2684" y="9037"/>
                    <a:pt x="2684" y="9037"/>
                    <a:pt x="2664" y="9016"/>
                  </a:cubicBezTo>
                  <a:cubicBezTo>
                    <a:pt x="2664" y="9016"/>
                    <a:pt x="2644" y="9016"/>
                    <a:pt x="2644" y="8995"/>
                  </a:cubicBezTo>
                  <a:close/>
                  <a:moveTo>
                    <a:pt x="11044" y="5860"/>
                  </a:moveTo>
                  <a:lnTo>
                    <a:pt x="11044" y="5860"/>
                  </a:lnTo>
                  <a:lnTo>
                    <a:pt x="11044" y="5840"/>
                  </a:lnTo>
                  <a:cubicBezTo>
                    <a:pt x="11044" y="5819"/>
                    <a:pt x="11044" y="5819"/>
                    <a:pt x="11044" y="5819"/>
                  </a:cubicBezTo>
                  <a:cubicBezTo>
                    <a:pt x="11044" y="5799"/>
                    <a:pt x="11044" y="5778"/>
                    <a:pt x="11044" y="5778"/>
                  </a:cubicBezTo>
                  <a:cubicBezTo>
                    <a:pt x="11044" y="5758"/>
                    <a:pt x="11044" y="5758"/>
                    <a:pt x="11044" y="5758"/>
                  </a:cubicBezTo>
                  <a:cubicBezTo>
                    <a:pt x="11044" y="5737"/>
                    <a:pt x="11023" y="5717"/>
                    <a:pt x="11023" y="5696"/>
                  </a:cubicBezTo>
                  <a:lnTo>
                    <a:pt x="11003" y="5676"/>
                  </a:lnTo>
                  <a:cubicBezTo>
                    <a:pt x="11003" y="5655"/>
                    <a:pt x="11003" y="5635"/>
                    <a:pt x="11003" y="5615"/>
                  </a:cubicBezTo>
                  <a:cubicBezTo>
                    <a:pt x="10982" y="5594"/>
                    <a:pt x="10982" y="5573"/>
                    <a:pt x="10982" y="5553"/>
                  </a:cubicBezTo>
                  <a:cubicBezTo>
                    <a:pt x="10982" y="5533"/>
                    <a:pt x="10982" y="5512"/>
                    <a:pt x="10962" y="5491"/>
                  </a:cubicBezTo>
                  <a:cubicBezTo>
                    <a:pt x="10962" y="5471"/>
                    <a:pt x="10962" y="5471"/>
                    <a:pt x="10941" y="5451"/>
                  </a:cubicBezTo>
                  <a:cubicBezTo>
                    <a:pt x="10941" y="5451"/>
                    <a:pt x="10962" y="5430"/>
                    <a:pt x="10941" y="5409"/>
                  </a:cubicBezTo>
                  <a:lnTo>
                    <a:pt x="10941" y="5369"/>
                  </a:lnTo>
                  <a:lnTo>
                    <a:pt x="10921" y="5348"/>
                  </a:lnTo>
                  <a:lnTo>
                    <a:pt x="10900" y="5348"/>
                  </a:lnTo>
                  <a:cubicBezTo>
                    <a:pt x="10880" y="5348"/>
                    <a:pt x="10880" y="5369"/>
                    <a:pt x="10880" y="5369"/>
                  </a:cubicBezTo>
                  <a:lnTo>
                    <a:pt x="10880" y="5389"/>
                  </a:lnTo>
                  <a:lnTo>
                    <a:pt x="10880" y="5409"/>
                  </a:lnTo>
                  <a:cubicBezTo>
                    <a:pt x="10880" y="5430"/>
                    <a:pt x="10859" y="5430"/>
                    <a:pt x="10859" y="5451"/>
                  </a:cubicBezTo>
                  <a:lnTo>
                    <a:pt x="10880" y="5471"/>
                  </a:lnTo>
                  <a:lnTo>
                    <a:pt x="10880" y="5491"/>
                  </a:lnTo>
                  <a:cubicBezTo>
                    <a:pt x="10880" y="5512"/>
                    <a:pt x="10880" y="5512"/>
                    <a:pt x="10880" y="5533"/>
                  </a:cubicBezTo>
                  <a:lnTo>
                    <a:pt x="10880" y="5553"/>
                  </a:lnTo>
                  <a:cubicBezTo>
                    <a:pt x="10900" y="5573"/>
                    <a:pt x="10900" y="5573"/>
                    <a:pt x="10900" y="5573"/>
                  </a:cubicBezTo>
                  <a:cubicBezTo>
                    <a:pt x="10900" y="5594"/>
                    <a:pt x="10900" y="5615"/>
                    <a:pt x="10900" y="5635"/>
                  </a:cubicBezTo>
                  <a:cubicBezTo>
                    <a:pt x="10900" y="5635"/>
                    <a:pt x="10921" y="5655"/>
                    <a:pt x="10900" y="5676"/>
                  </a:cubicBezTo>
                  <a:cubicBezTo>
                    <a:pt x="10900" y="5696"/>
                    <a:pt x="10900" y="5717"/>
                    <a:pt x="10900" y="5717"/>
                  </a:cubicBezTo>
                  <a:cubicBezTo>
                    <a:pt x="10900" y="5737"/>
                    <a:pt x="10900" y="5758"/>
                    <a:pt x="10900" y="5758"/>
                  </a:cubicBezTo>
                  <a:cubicBezTo>
                    <a:pt x="10900" y="5778"/>
                    <a:pt x="10880" y="5778"/>
                    <a:pt x="10880" y="5799"/>
                  </a:cubicBezTo>
                  <a:lnTo>
                    <a:pt x="10880" y="5819"/>
                  </a:lnTo>
                  <a:cubicBezTo>
                    <a:pt x="10859" y="5819"/>
                    <a:pt x="10859" y="5840"/>
                    <a:pt x="10859" y="5840"/>
                  </a:cubicBezTo>
                  <a:cubicBezTo>
                    <a:pt x="10839" y="5840"/>
                    <a:pt x="10839" y="5860"/>
                    <a:pt x="10839" y="5881"/>
                  </a:cubicBezTo>
                  <a:cubicBezTo>
                    <a:pt x="10839" y="5881"/>
                    <a:pt x="10859" y="5901"/>
                    <a:pt x="10839" y="5922"/>
                  </a:cubicBezTo>
                  <a:lnTo>
                    <a:pt x="10839" y="5942"/>
                  </a:lnTo>
                  <a:lnTo>
                    <a:pt x="10818" y="5963"/>
                  </a:lnTo>
                  <a:lnTo>
                    <a:pt x="10818" y="5983"/>
                  </a:lnTo>
                  <a:cubicBezTo>
                    <a:pt x="10798" y="5983"/>
                    <a:pt x="10777" y="6004"/>
                    <a:pt x="10777" y="6004"/>
                  </a:cubicBezTo>
                  <a:lnTo>
                    <a:pt x="10777" y="6024"/>
                  </a:lnTo>
                  <a:lnTo>
                    <a:pt x="10757" y="6024"/>
                  </a:lnTo>
                  <a:cubicBezTo>
                    <a:pt x="10757" y="6045"/>
                    <a:pt x="10736" y="6045"/>
                    <a:pt x="10757" y="6065"/>
                  </a:cubicBezTo>
                  <a:lnTo>
                    <a:pt x="10757" y="6065"/>
                  </a:lnTo>
                  <a:cubicBezTo>
                    <a:pt x="10777" y="6065"/>
                    <a:pt x="10777" y="6045"/>
                    <a:pt x="10777" y="6045"/>
                  </a:cubicBezTo>
                  <a:cubicBezTo>
                    <a:pt x="10777" y="6065"/>
                    <a:pt x="10798" y="6065"/>
                    <a:pt x="10798" y="6065"/>
                  </a:cubicBezTo>
                  <a:lnTo>
                    <a:pt x="10798" y="6086"/>
                  </a:lnTo>
                  <a:cubicBezTo>
                    <a:pt x="10798" y="6106"/>
                    <a:pt x="10777" y="6106"/>
                    <a:pt x="10777" y="6127"/>
                  </a:cubicBezTo>
                  <a:cubicBezTo>
                    <a:pt x="10757" y="6127"/>
                    <a:pt x="10757" y="6168"/>
                    <a:pt x="10736" y="6168"/>
                  </a:cubicBezTo>
                  <a:cubicBezTo>
                    <a:pt x="10736" y="6188"/>
                    <a:pt x="10736" y="6209"/>
                    <a:pt x="10736" y="6209"/>
                  </a:cubicBezTo>
                  <a:cubicBezTo>
                    <a:pt x="10716" y="6229"/>
                    <a:pt x="10716" y="6250"/>
                    <a:pt x="10716" y="6250"/>
                  </a:cubicBezTo>
                  <a:cubicBezTo>
                    <a:pt x="10716" y="6270"/>
                    <a:pt x="10695" y="6270"/>
                    <a:pt x="10695" y="6291"/>
                  </a:cubicBezTo>
                  <a:lnTo>
                    <a:pt x="10675" y="6311"/>
                  </a:lnTo>
                  <a:cubicBezTo>
                    <a:pt x="10675" y="6311"/>
                    <a:pt x="10654" y="6311"/>
                    <a:pt x="10654" y="6332"/>
                  </a:cubicBezTo>
                  <a:cubicBezTo>
                    <a:pt x="10634" y="6332"/>
                    <a:pt x="10613" y="6332"/>
                    <a:pt x="10613" y="6311"/>
                  </a:cubicBezTo>
                  <a:lnTo>
                    <a:pt x="10593" y="6291"/>
                  </a:lnTo>
                  <a:lnTo>
                    <a:pt x="10572" y="6270"/>
                  </a:lnTo>
                  <a:cubicBezTo>
                    <a:pt x="10572" y="6250"/>
                    <a:pt x="10572" y="6229"/>
                    <a:pt x="10572" y="6229"/>
                  </a:cubicBezTo>
                  <a:cubicBezTo>
                    <a:pt x="10572" y="6229"/>
                    <a:pt x="10572" y="6209"/>
                    <a:pt x="10572" y="6188"/>
                  </a:cubicBezTo>
                  <a:cubicBezTo>
                    <a:pt x="10572" y="6188"/>
                    <a:pt x="10572" y="6188"/>
                    <a:pt x="10552" y="6188"/>
                  </a:cubicBezTo>
                  <a:lnTo>
                    <a:pt x="10552" y="6209"/>
                  </a:lnTo>
                  <a:cubicBezTo>
                    <a:pt x="10552" y="6229"/>
                    <a:pt x="10552" y="6250"/>
                    <a:pt x="10552" y="6250"/>
                  </a:cubicBezTo>
                  <a:cubicBezTo>
                    <a:pt x="10552" y="6270"/>
                    <a:pt x="10531" y="6270"/>
                    <a:pt x="10552" y="6291"/>
                  </a:cubicBezTo>
                  <a:lnTo>
                    <a:pt x="10552" y="6291"/>
                  </a:lnTo>
                  <a:cubicBezTo>
                    <a:pt x="10572" y="6311"/>
                    <a:pt x="10572" y="6311"/>
                    <a:pt x="10593" y="6311"/>
                  </a:cubicBezTo>
                  <a:lnTo>
                    <a:pt x="10572" y="6332"/>
                  </a:lnTo>
                  <a:cubicBezTo>
                    <a:pt x="10572" y="6352"/>
                    <a:pt x="10552" y="6332"/>
                    <a:pt x="10531" y="6332"/>
                  </a:cubicBezTo>
                  <a:cubicBezTo>
                    <a:pt x="10531" y="6352"/>
                    <a:pt x="10511" y="6352"/>
                    <a:pt x="10511" y="6352"/>
                  </a:cubicBezTo>
                  <a:lnTo>
                    <a:pt x="10511" y="6373"/>
                  </a:lnTo>
                  <a:cubicBezTo>
                    <a:pt x="10511" y="6373"/>
                    <a:pt x="10511" y="6393"/>
                    <a:pt x="10531" y="6393"/>
                  </a:cubicBezTo>
                  <a:lnTo>
                    <a:pt x="10552" y="6393"/>
                  </a:lnTo>
                  <a:lnTo>
                    <a:pt x="10572" y="6414"/>
                  </a:lnTo>
                  <a:lnTo>
                    <a:pt x="10572" y="6434"/>
                  </a:lnTo>
                  <a:lnTo>
                    <a:pt x="10593" y="6434"/>
                  </a:lnTo>
                  <a:cubicBezTo>
                    <a:pt x="10613" y="6434"/>
                    <a:pt x="10613" y="6414"/>
                    <a:pt x="10613" y="6414"/>
                  </a:cubicBezTo>
                  <a:lnTo>
                    <a:pt x="10634" y="6393"/>
                  </a:lnTo>
                  <a:cubicBezTo>
                    <a:pt x="10654" y="6393"/>
                    <a:pt x="10675" y="6393"/>
                    <a:pt x="10675" y="6393"/>
                  </a:cubicBezTo>
                  <a:cubicBezTo>
                    <a:pt x="10695" y="6393"/>
                    <a:pt x="10716" y="6393"/>
                    <a:pt x="10736" y="6393"/>
                  </a:cubicBezTo>
                  <a:cubicBezTo>
                    <a:pt x="10736" y="6373"/>
                    <a:pt x="10757" y="6373"/>
                    <a:pt x="10777" y="6352"/>
                  </a:cubicBezTo>
                  <a:cubicBezTo>
                    <a:pt x="10777" y="6352"/>
                    <a:pt x="10798" y="6332"/>
                    <a:pt x="10798" y="6311"/>
                  </a:cubicBezTo>
                  <a:cubicBezTo>
                    <a:pt x="10798" y="6311"/>
                    <a:pt x="10798" y="6291"/>
                    <a:pt x="10798" y="6270"/>
                  </a:cubicBezTo>
                  <a:cubicBezTo>
                    <a:pt x="10798" y="6270"/>
                    <a:pt x="10798" y="6250"/>
                    <a:pt x="10798" y="6229"/>
                  </a:cubicBezTo>
                  <a:lnTo>
                    <a:pt x="10798" y="6209"/>
                  </a:lnTo>
                  <a:lnTo>
                    <a:pt x="10818" y="6209"/>
                  </a:lnTo>
                  <a:cubicBezTo>
                    <a:pt x="10839" y="6209"/>
                    <a:pt x="10839" y="6209"/>
                    <a:pt x="10839" y="6209"/>
                  </a:cubicBezTo>
                  <a:lnTo>
                    <a:pt x="10839" y="6209"/>
                  </a:lnTo>
                  <a:cubicBezTo>
                    <a:pt x="10839" y="6229"/>
                    <a:pt x="10859" y="6229"/>
                    <a:pt x="10859" y="6229"/>
                  </a:cubicBezTo>
                  <a:lnTo>
                    <a:pt x="10880" y="6229"/>
                  </a:lnTo>
                  <a:cubicBezTo>
                    <a:pt x="10880" y="6209"/>
                    <a:pt x="10880" y="6188"/>
                    <a:pt x="10880" y="6188"/>
                  </a:cubicBezTo>
                  <a:cubicBezTo>
                    <a:pt x="10880" y="6168"/>
                    <a:pt x="10880" y="6168"/>
                    <a:pt x="10880" y="6147"/>
                  </a:cubicBezTo>
                  <a:cubicBezTo>
                    <a:pt x="10880" y="6147"/>
                    <a:pt x="10900" y="6127"/>
                    <a:pt x="10921" y="6127"/>
                  </a:cubicBezTo>
                  <a:cubicBezTo>
                    <a:pt x="10921" y="6106"/>
                    <a:pt x="10941" y="6106"/>
                    <a:pt x="10962" y="6106"/>
                  </a:cubicBezTo>
                  <a:cubicBezTo>
                    <a:pt x="10962" y="6086"/>
                    <a:pt x="10982" y="6086"/>
                    <a:pt x="10982" y="6065"/>
                  </a:cubicBezTo>
                  <a:lnTo>
                    <a:pt x="10982" y="6045"/>
                  </a:lnTo>
                  <a:cubicBezTo>
                    <a:pt x="10982" y="6024"/>
                    <a:pt x="10962" y="6024"/>
                    <a:pt x="10962" y="6004"/>
                  </a:cubicBezTo>
                  <a:lnTo>
                    <a:pt x="10962" y="5983"/>
                  </a:lnTo>
                  <a:cubicBezTo>
                    <a:pt x="10962" y="5963"/>
                    <a:pt x="10982" y="5963"/>
                    <a:pt x="10982" y="5963"/>
                  </a:cubicBezTo>
                  <a:lnTo>
                    <a:pt x="10982" y="5942"/>
                  </a:lnTo>
                  <a:cubicBezTo>
                    <a:pt x="11003" y="5942"/>
                    <a:pt x="11003" y="5922"/>
                    <a:pt x="11003" y="5922"/>
                  </a:cubicBezTo>
                  <a:cubicBezTo>
                    <a:pt x="11023" y="5922"/>
                    <a:pt x="11023" y="5922"/>
                    <a:pt x="11023" y="5922"/>
                  </a:cubicBezTo>
                  <a:lnTo>
                    <a:pt x="11023" y="5901"/>
                  </a:lnTo>
                  <a:lnTo>
                    <a:pt x="11003" y="5901"/>
                  </a:lnTo>
                  <a:lnTo>
                    <a:pt x="10982" y="5901"/>
                  </a:lnTo>
                  <a:cubicBezTo>
                    <a:pt x="10982" y="5901"/>
                    <a:pt x="10982" y="5901"/>
                    <a:pt x="10982" y="5881"/>
                  </a:cubicBezTo>
                  <a:lnTo>
                    <a:pt x="10982" y="5860"/>
                  </a:lnTo>
                  <a:lnTo>
                    <a:pt x="10982" y="5840"/>
                  </a:lnTo>
                  <a:cubicBezTo>
                    <a:pt x="10982" y="5819"/>
                    <a:pt x="11003" y="5819"/>
                    <a:pt x="11003" y="5819"/>
                  </a:cubicBezTo>
                  <a:cubicBezTo>
                    <a:pt x="11003" y="5819"/>
                    <a:pt x="11003" y="5819"/>
                    <a:pt x="11023" y="5840"/>
                  </a:cubicBezTo>
                  <a:lnTo>
                    <a:pt x="11023" y="5840"/>
                  </a:lnTo>
                  <a:lnTo>
                    <a:pt x="11044" y="5860"/>
                  </a:lnTo>
                  <a:close/>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218" name="Freeform 217">
              <a:extLst>
                <a:ext uri="{FF2B5EF4-FFF2-40B4-BE49-F238E27FC236}">
                  <a16:creationId xmlns:a16="http://schemas.microsoft.com/office/drawing/2014/main" id="{A5F7B06B-B7AA-4BC2-8D8A-D0092418526A}"/>
                </a:ext>
              </a:extLst>
            </p:cNvPr>
            <p:cNvSpPr>
              <a:spLocks noChangeArrowheads="1"/>
            </p:cNvSpPr>
            <p:nvPr/>
          </p:nvSpPr>
          <p:spPr bwMode="auto">
            <a:xfrm>
              <a:off x="6113463" y="4413250"/>
              <a:ext cx="22225" cy="15875"/>
            </a:xfrm>
            <a:custGeom>
              <a:avLst/>
              <a:gdLst>
                <a:gd name="T0" fmla="*/ 20 w 62"/>
                <a:gd name="T1" fmla="*/ 41 h 42"/>
                <a:gd name="T2" fmla="*/ 20 w 62"/>
                <a:gd name="T3" fmla="*/ 41 h 42"/>
                <a:gd name="T4" fmla="*/ 0 w 62"/>
                <a:gd name="T5" fmla="*/ 41 h 42"/>
                <a:gd name="T6" fmla="*/ 0 w 62"/>
                <a:gd name="T7" fmla="*/ 20 h 42"/>
                <a:gd name="T8" fmla="*/ 20 w 62"/>
                <a:gd name="T9" fmla="*/ 0 h 42"/>
                <a:gd name="T10" fmla="*/ 41 w 62"/>
                <a:gd name="T11" fmla="*/ 20 h 42"/>
                <a:gd name="T12" fmla="*/ 61 w 62"/>
                <a:gd name="T13" fmla="*/ 20 h 42"/>
                <a:gd name="T14" fmla="*/ 41 w 62"/>
                <a:gd name="T15" fmla="*/ 41 h 42"/>
                <a:gd name="T16" fmla="*/ 41 w 62"/>
                <a:gd name="T17" fmla="*/ 41 h 42"/>
                <a:gd name="T18" fmla="*/ 20 w 62"/>
                <a:gd name="T19" fmla="*/ 4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42">
                  <a:moveTo>
                    <a:pt x="20" y="41"/>
                  </a:moveTo>
                  <a:lnTo>
                    <a:pt x="20" y="41"/>
                  </a:lnTo>
                  <a:cubicBezTo>
                    <a:pt x="20" y="41"/>
                    <a:pt x="20" y="41"/>
                    <a:pt x="0" y="41"/>
                  </a:cubicBezTo>
                  <a:cubicBezTo>
                    <a:pt x="0" y="20"/>
                    <a:pt x="0" y="20"/>
                    <a:pt x="0" y="20"/>
                  </a:cubicBezTo>
                  <a:cubicBezTo>
                    <a:pt x="20" y="20"/>
                    <a:pt x="20" y="0"/>
                    <a:pt x="20" y="0"/>
                  </a:cubicBezTo>
                  <a:cubicBezTo>
                    <a:pt x="20" y="0"/>
                    <a:pt x="41" y="0"/>
                    <a:pt x="41" y="20"/>
                  </a:cubicBezTo>
                  <a:lnTo>
                    <a:pt x="61" y="20"/>
                  </a:lnTo>
                  <a:cubicBezTo>
                    <a:pt x="61" y="20"/>
                    <a:pt x="61" y="41"/>
                    <a:pt x="41" y="41"/>
                  </a:cubicBezTo>
                  <a:lnTo>
                    <a:pt x="41" y="41"/>
                  </a:lnTo>
                  <a:lnTo>
                    <a:pt x="20" y="41"/>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219" name="Freeform 218">
              <a:extLst>
                <a:ext uri="{FF2B5EF4-FFF2-40B4-BE49-F238E27FC236}">
                  <a16:creationId xmlns:a16="http://schemas.microsoft.com/office/drawing/2014/main" id="{F7B01308-BDB2-4E67-BFBF-1416588AA3C6}"/>
                </a:ext>
              </a:extLst>
            </p:cNvPr>
            <p:cNvSpPr>
              <a:spLocks noChangeArrowheads="1"/>
            </p:cNvSpPr>
            <p:nvPr/>
          </p:nvSpPr>
          <p:spPr bwMode="auto">
            <a:xfrm>
              <a:off x="5730875" y="7554913"/>
              <a:ext cx="58738" cy="73025"/>
            </a:xfrm>
            <a:custGeom>
              <a:avLst/>
              <a:gdLst>
                <a:gd name="T0" fmla="*/ 164 w 165"/>
                <a:gd name="T1" fmla="*/ 40 h 205"/>
                <a:gd name="T2" fmla="*/ 164 w 165"/>
                <a:gd name="T3" fmla="*/ 40 h 205"/>
                <a:gd name="T4" fmla="*/ 143 w 165"/>
                <a:gd name="T5" fmla="*/ 61 h 205"/>
                <a:gd name="T6" fmla="*/ 143 w 165"/>
                <a:gd name="T7" fmla="*/ 102 h 205"/>
                <a:gd name="T8" fmla="*/ 143 w 165"/>
                <a:gd name="T9" fmla="*/ 122 h 205"/>
                <a:gd name="T10" fmla="*/ 143 w 165"/>
                <a:gd name="T11" fmla="*/ 164 h 205"/>
                <a:gd name="T12" fmla="*/ 123 w 165"/>
                <a:gd name="T13" fmla="*/ 164 h 205"/>
                <a:gd name="T14" fmla="*/ 123 w 165"/>
                <a:gd name="T15" fmla="*/ 204 h 205"/>
                <a:gd name="T16" fmla="*/ 82 w 165"/>
                <a:gd name="T17" fmla="*/ 204 h 205"/>
                <a:gd name="T18" fmla="*/ 82 w 165"/>
                <a:gd name="T19" fmla="*/ 184 h 205"/>
                <a:gd name="T20" fmla="*/ 61 w 165"/>
                <a:gd name="T21" fmla="*/ 164 h 205"/>
                <a:gd name="T22" fmla="*/ 41 w 165"/>
                <a:gd name="T23" fmla="*/ 143 h 205"/>
                <a:gd name="T24" fmla="*/ 41 w 165"/>
                <a:gd name="T25" fmla="*/ 122 h 205"/>
                <a:gd name="T26" fmla="*/ 41 w 165"/>
                <a:gd name="T27" fmla="*/ 102 h 205"/>
                <a:gd name="T28" fmla="*/ 0 w 165"/>
                <a:gd name="T29" fmla="*/ 82 h 205"/>
                <a:gd name="T30" fmla="*/ 0 w 165"/>
                <a:gd name="T31" fmla="*/ 82 h 205"/>
                <a:gd name="T32" fmla="*/ 0 w 165"/>
                <a:gd name="T33" fmla="*/ 61 h 205"/>
                <a:gd name="T34" fmla="*/ 21 w 165"/>
                <a:gd name="T35" fmla="*/ 40 h 205"/>
                <a:gd name="T36" fmla="*/ 41 w 165"/>
                <a:gd name="T37" fmla="*/ 20 h 205"/>
                <a:gd name="T38" fmla="*/ 61 w 165"/>
                <a:gd name="T39" fmla="*/ 20 h 205"/>
                <a:gd name="T40" fmla="*/ 82 w 165"/>
                <a:gd name="T41" fmla="*/ 20 h 205"/>
                <a:gd name="T42" fmla="*/ 103 w 165"/>
                <a:gd name="T43" fmla="*/ 0 h 205"/>
                <a:gd name="T44" fmla="*/ 123 w 165"/>
                <a:gd name="T45" fmla="*/ 0 h 205"/>
                <a:gd name="T46" fmla="*/ 123 w 165"/>
                <a:gd name="T47" fmla="*/ 20 h 205"/>
                <a:gd name="T48" fmla="*/ 123 w 165"/>
                <a:gd name="T49" fmla="*/ 40 h 205"/>
                <a:gd name="T50" fmla="*/ 143 w 165"/>
                <a:gd name="T51" fmla="*/ 40 h 205"/>
                <a:gd name="T52" fmla="*/ 164 w 165"/>
                <a:gd name="T53" fmla="*/ 4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 h="205">
                  <a:moveTo>
                    <a:pt x="164" y="40"/>
                  </a:moveTo>
                  <a:lnTo>
                    <a:pt x="164" y="40"/>
                  </a:lnTo>
                  <a:cubicBezTo>
                    <a:pt x="164" y="61"/>
                    <a:pt x="164" y="61"/>
                    <a:pt x="143" y="61"/>
                  </a:cubicBezTo>
                  <a:cubicBezTo>
                    <a:pt x="143" y="82"/>
                    <a:pt x="143" y="82"/>
                    <a:pt x="143" y="102"/>
                  </a:cubicBezTo>
                  <a:lnTo>
                    <a:pt x="143" y="122"/>
                  </a:lnTo>
                  <a:cubicBezTo>
                    <a:pt x="143" y="143"/>
                    <a:pt x="143" y="143"/>
                    <a:pt x="143" y="164"/>
                  </a:cubicBezTo>
                  <a:lnTo>
                    <a:pt x="123" y="164"/>
                  </a:lnTo>
                  <a:cubicBezTo>
                    <a:pt x="123" y="184"/>
                    <a:pt x="123" y="184"/>
                    <a:pt x="123" y="204"/>
                  </a:cubicBezTo>
                  <a:cubicBezTo>
                    <a:pt x="103" y="204"/>
                    <a:pt x="103" y="204"/>
                    <a:pt x="82" y="204"/>
                  </a:cubicBezTo>
                  <a:lnTo>
                    <a:pt x="82" y="184"/>
                  </a:lnTo>
                  <a:lnTo>
                    <a:pt x="61" y="164"/>
                  </a:lnTo>
                  <a:cubicBezTo>
                    <a:pt x="61" y="164"/>
                    <a:pt x="61" y="143"/>
                    <a:pt x="41" y="143"/>
                  </a:cubicBezTo>
                  <a:cubicBezTo>
                    <a:pt x="41" y="122"/>
                    <a:pt x="41" y="122"/>
                    <a:pt x="41" y="122"/>
                  </a:cubicBezTo>
                  <a:cubicBezTo>
                    <a:pt x="41" y="102"/>
                    <a:pt x="41" y="102"/>
                    <a:pt x="41" y="102"/>
                  </a:cubicBezTo>
                  <a:cubicBezTo>
                    <a:pt x="41" y="82"/>
                    <a:pt x="21" y="82"/>
                    <a:pt x="0" y="82"/>
                  </a:cubicBezTo>
                  <a:lnTo>
                    <a:pt x="0" y="82"/>
                  </a:lnTo>
                  <a:cubicBezTo>
                    <a:pt x="0" y="82"/>
                    <a:pt x="0" y="82"/>
                    <a:pt x="0" y="61"/>
                  </a:cubicBezTo>
                  <a:lnTo>
                    <a:pt x="21" y="40"/>
                  </a:lnTo>
                  <a:cubicBezTo>
                    <a:pt x="21" y="40"/>
                    <a:pt x="41" y="40"/>
                    <a:pt x="41" y="20"/>
                  </a:cubicBezTo>
                  <a:lnTo>
                    <a:pt x="61" y="20"/>
                  </a:lnTo>
                  <a:cubicBezTo>
                    <a:pt x="82" y="20"/>
                    <a:pt x="82" y="20"/>
                    <a:pt x="82" y="20"/>
                  </a:cubicBezTo>
                  <a:cubicBezTo>
                    <a:pt x="103" y="20"/>
                    <a:pt x="103" y="0"/>
                    <a:pt x="103" y="0"/>
                  </a:cubicBezTo>
                  <a:lnTo>
                    <a:pt x="123" y="0"/>
                  </a:lnTo>
                  <a:cubicBezTo>
                    <a:pt x="123" y="0"/>
                    <a:pt x="123" y="0"/>
                    <a:pt x="123" y="20"/>
                  </a:cubicBezTo>
                  <a:cubicBezTo>
                    <a:pt x="123" y="20"/>
                    <a:pt x="123" y="20"/>
                    <a:pt x="123" y="40"/>
                  </a:cubicBezTo>
                  <a:lnTo>
                    <a:pt x="143" y="40"/>
                  </a:lnTo>
                  <a:cubicBezTo>
                    <a:pt x="143" y="61"/>
                    <a:pt x="143" y="61"/>
                    <a:pt x="164" y="4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220" name="Freeform 219">
              <a:extLst>
                <a:ext uri="{FF2B5EF4-FFF2-40B4-BE49-F238E27FC236}">
                  <a16:creationId xmlns:a16="http://schemas.microsoft.com/office/drawing/2014/main" id="{FEEFD1DD-76FA-4048-8556-68B013518B18}"/>
                </a:ext>
              </a:extLst>
            </p:cNvPr>
            <p:cNvSpPr>
              <a:spLocks noChangeArrowheads="1"/>
            </p:cNvSpPr>
            <p:nvPr/>
          </p:nvSpPr>
          <p:spPr bwMode="auto">
            <a:xfrm>
              <a:off x="4329113" y="6411913"/>
              <a:ext cx="15875" cy="7937"/>
            </a:xfrm>
            <a:custGeom>
              <a:avLst/>
              <a:gdLst>
                <a:gd name="T0" fmla="*/ 20 w 42"/>
                <a:gd name="T1" fmla="*/ 20 h 21"/>
                <a:gd name="T2" fmla="*/ 20 w 42"/>
                <a:gd name="T3" fmla="*/ 20 h 21"/>
                <a:gd name="T4" fmla="*/ 20 w 42"/>
                <a:gd name="T5" fmla="*/ 0 h 21"/>
                <a:gd name="T6" fmla="*/ 20 w 42"/>
                <a:gd name="T7" fmla="*/ 0 h 21"/>
                <a:gd name="T8" fmla="*/ 0 w 42"/>
                <a:gd name="T9" fmla="*/ 0 h 21"/>
                <a:gd name="T10" fmla="*/ 0 w 42"/>
                <a:gd name="T11" fmla="*/ 0 h 21"/>
                <a:gd name="T12" fmla="*/ 20 w 42"/>
                <a:gd name="T13" fmla="*/ 20 h 21"/>
              </a:gdLst>
              <a:ahLst/>
              <a:cxnLst>
                <a:cxn ang="0">
                  <a:pos x="T0" y="T1"/>
                </a:cxn>
                <a:cxn ang="0">
                  <a:pos x="T2" y="T3"/>
                </a:cxn>
                <a:cxn ang="0">
                  <a:pos x="T4" y="T5"/>
                </a:cxn>
                <a:cxn ang="0">
                  <a:pos x="T6" y="T7"/>
                </a:cxn>
                <a:cxn ang="0">
                  <a:pos x="T8" y="T9"/>
                </a:cxn>
                <a:cxn ang="0">
                  <a:pos x="T10" y="T11"/>
                </a:cxn>
                <a:cxn ang="0">
                  <a:pos x="T12" y="T13"/>
                </a:cxn>
              </a:cxnLst>
              <a:rect l="0" t="0" r="r" b="b"/>
              <a:pathLst>
                <a:path w="42" h="21">
                  <a:moveTo>
                    <a:pt x="20" y="20"/>
                  </a:moveTo>
                  <a:lnTo>
                    <a:pt x="20" y="20"/>
                  </a:lnTo>
                  <a:cubicBezTo>
                    <a:pt x="41" y="20"/>
                    <a:pt x="41" y="0"/>
                    <a:pt x="20" y="0"/>
                  </a:cubicBezTo>
                  <a:lnTo>
                    <a:pt x="20" y="0"/>
                  </a:lnTo>
                  <a:lnTo>
                    <a:pt x="0" y="0"/>
                  </a:lnTo>
                  <a:lnTo>
                    <a:pt x="0" y="0"/>
                  </a:lnTo>
                  <a:cubicBezTo>
                    <a:pt x="0" y="20"/>
                    <a:pt x="20" y="20"/>
                    <a:pt x="20" y="2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221" name="Freeform 220">
              <a:extLst>
                <a:ext uri="{FF2B5EF4-FFF2-40B4-BE49-F238E27FC236}">
                  <a16:creationId xmlns:a16="http://schemas.microsoft.com/office/drawing/2014/main" id="{7CF00066-F43A-47AA-998C-3F4ECDAF0612}"/>
                </a:ext>
              </a:extLst>
            </p:cNvPr>
            <p:cNvSpPr>
              <a:spLocks noChangeArrowheads="1"/>
            </p:cNvSpPr>
            <p:nvPr/>
          </p:nvSpPr>
          <p:spPr bwMode="auto">
            <a:xfrm>
              <a:off x="4343400" y="6397625"/>
              <a:ext cx="15875" cy="15875"/>
            </a:xfrm>
            <a:custGeom>
              <a:avLst/>
              <a:gdLst>
                <a:gd name="T0" fmla="*/ 20 w 42"/>
                <a:gd name="T1" fmla="*/ 42 h 43"/>
                <a:gd name="T2" fmla="*/ 20 w 42"/>
                <a:gd name="T3" fmla="*/ 42 h 43"/>
                <a:gd name="T4" fmla="*/ 41 w 42"/>
                <a:gd name="T5" fmla="*/ 21 h 43"/>
                <a:gd name="T6" fmla="*/ 20 w 42"/>
                <a:gd name="T7" fmla="*/ 0 h 43"/>
                <a:gd name="T8" fmla="*/ 20 w 42"/>
                <a:gd name="T9" fmla="*/ 0 h 43"/>
                <a:gd name="T10" fmla="*/ 0 w 42"/>
                <a:gd name="T11" fmla="*/ 0 h 43"/>
                <a:gd name="T12" fmla="*/ 0 w 42"/>
                <a:gd name="T13" fmla="*/ 21 h 43"/>
                <a:gd name="T14" fmla="*/ 0 w 42"/>
                <a:gd name="T15" fmla="*/ 42 h 43"/>
                <a:gd name="T16" fmla="*/ 20 w 42"/>
                <a:gd name="T17" fmla="*/ 4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43">
                  <a:moveTo>
                    <a:pt x="20" y="42"/>
                  </a:moveTo>
                  <a:lnTo>
                    <a:pt x="20" y="42"/>
                  </a:lnTo>
                  <a:cubicBezTo>
                    <a:pt x="20" y="42"/>
                    <a:pt x="20" y="21"/>
                    <a:pt x="41" y="21"/>
                  </a:cubicBezTo>
                  <a:cubicBezTo>
                    <a:pt x="41" y="21"/>
                    <a:pt x="41" y="0"/>
                    <a:pt x="20" y="0"/>
                  </a:cubicBezTo>
                  <a:lnTo>
                    <a:pt x="20" y="0"/>
                  </a:lnTo>
                  <a:cubicBezTo>
                    <a:pt x="0" y="0"/>
                    <a:pt x="0" y="0"/>
                    <a:pt x="0" y="0"/>
                  </a:cubicBezTo>
                  <a:lnTo>
                    <a:pt x="0" y="21"/>
                  </a:lnTo>
                  <a:lnTo>
                    <a:pt x="0" y="42"/>
                  </a:lnTo>
                  <a:cubicBezTo>
                    <a:pt x="0" y="42"/>
                    <a:pt x="0" y="42"/>
                    <a:pt x="20" y="42"/>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222" name="Freeform 221">
              <a:extLst>
                <a:ext uri="{FF2B5EF4-FFF2-40B4-BE49-F238E27FC236}">
                  <a16:creationId xmlns:a16="http://schemas.microsoft.com/office/drawing/2014/main" id="{4C1C87F3-7A25-4603-A360-6654AB015EC2}"/>
                </a:ext>
              </a:extLst>
            </p:cNvPr>
            <p:cNvSpPr>
              <a:spLocks noChangeArrowheads="1"/>
            </p:cNvSpPr>
            <p:nvPr/>
          </p:nvSpPr>
          <p:spPr bwMode="auto">
            <a:xfrm>
              <a:off x="4402138" y="6529388"/>
              <a:ext cx="15875" cy="7937"/>
            </a:xfrm>
            <a:custGeom>
              <a:avLst/>
              <a:gdLst>
                <a:gd name="T0" fmla="*/ 20 w 42"/>
                <a:gd name="T1" fmla="*/ 21 h 22"/>
                <a:gd name="T2" fmla="*/ 20 w 42"/>
                <a:gd name="T3" fmla="*/ 21 h 22"/>
                <a:gd name="T4" fmla="*/ 20 w 42"/>
                <a:gd name="T5" fmla="*/ 0 h 22"/>
                <a:gd name="T6" fmla="*/ 0 w 42"/>
                <a:gd name="T7" fmla="*/ 0 h 22"/>
                <a:gd name="T8" fmla="*/ 0 w 42"/>
                <a:gd name="T9" fmla="*/ 21 h 22"/>
                <a:gd name="T10" fmla="*/ 20 w 42"/>
                <a:gd name="T11" fmla="*/ 21 h 22"/>
              </a:gdLst>
              <a:ahLst/>
              <a:cxnLst>
                <a:cxn ang="0">
                  <a:pos x="T0" y="T1"/>
                </a:cxn>
                <a:cxn ang="0">
                  <a:pos x="T2" y="T3"/>
                </a:cxn>
                <a:cxn ang="0">
                  <a:pos x="T4" y="T5"/>
                </a:cxn>
                <a:cxn ang="0">
                  <a:pos x="T6" y="T7"/>
                </a:cxn>
                <a:cxn ang="0">
                  <a:pos x="T8" y="T9"/>
                </a:cxn>
                <a:cxn ang="0">
                  <a:pos x="T10" y="T11"/>
                </a:cxn>
              </a:cxnLst>
              <a:rect l="0" t="0" r="r" b="b"/>
              <a:pathLst>
                <a:path w="42" h="22">
                  <a:moveTo>
                    <a:pt x="20" y="21"/>
                  </a:moveTo>
                  <a:lnTo>
                    <a:pt x="20" y="21"/>
                  </a:lnTo>
                  <a:cubicBezTo>
                    <a:pt x="41" y="21"/>
                    <a:pt x="20" y="0"/>
                    <a:pt x="20" y="0"/>
                  </a:cubicBezTo>
                  <a:lnTo>
                    <a:pt x="0" y="0"/>
                  </a:lnTo>
                  <a:lnTo>
                    <a:pt x="0" y="21"/>
                  </a:lnTo>
                  <a:lnTo>
                    <a:pt x="20" y="21"/>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223" name="Freeform 222">
              <a:extLst>
                <a:ext uri="{FF2B5EF4-FFF2-40B4-BE49-F238E27FC236}">
                  <a16:creationId xmlns:a16="http://schemas.microsoft.com/office/drawing/2014/main" id="{AB509693-3CDB-4E22-B465-96EE9472A934}"/>
                </a:ext>
              </a:extLst>
            </p:cNvPr>
            <p:cNvSpPr>
              <a:spLocks noChangeArrowheads="1"/>
            </p:cNvSpPr>
            <p:nvPr/>
          </p:nvSpPr>
          <p:spPr bwMode="auto">
            <a:xfrm>
              <a:off x="4416425" y="6537325"/>
              <a:ext cx="7938" cy="7938"/>
            </a:xfrm>
            <a:custGeom>
              <a:avLst/>
              <a:gdLst>
                <a:gd name="T0" fmla="*/ 20 w 21"/>
                <a:gd name="T1" fmla="*/ 20 h 21"/>
                <a:gd name="T2" fmla="*/ 20 w 21"/>
                <a:gd name="T3" fmla="*/ 20 h 21"/>
                <a:gd name="T4" fmla="*/ 20 w 21"/>
                <a:gd name="T5" fmla="*/ 20 h 21"/>
                <a:gd name="T6" fmla="*/ 0 w 21"/>
                <a:gd name="T7" fmla="*/ 0 h 21"/>
                <a:gd name="T8" fmla="*/ 0 w 21"/>
                <a:gd name="T9" fmla="*/ 20 h 21"/>
                <a:gd name="T10" fmla="*/ 0 w 21"/>
                <a:gd name="T11" fmla="*/ 20 h 21"/>
                <a:gd name="T12" fmla="*/ 20 w 21"/>
                <a:gd name="T13" fmla="*/ 20 h 21"/>
              </a:gdLst>
              <a:ahLst/>
              <a:cxnLst>
                <a:cxn ang="0">
                  <a:pos x="T0" y="T1"/>
                </a:cxn>
                <a:cxn ang="0">
                  <a:pos x="T2" y="T3"/>
                </a:cxn>
                <a:cxn ang="0">
                  <a:pos x="T4" y="T5"/>
                </a:cxn>
                <a:cxn ang="0">
                  <a:pos x="T6" y="T7"/>
                </a:cxn>
                <a:cxn ang="0">
                  <a:pos x="T8" y="T9"/>
                </a:cxn>
                <a:cxn ang="0">
                  <a:pos x="T10" y="T11"/>
                </a:cxn>
                <a:cxn ang="0">
                  <a:pos x="T12" y="T13"/>
                </a:cxn>
              </a:cxnLst>
              <a:rect l="0" t="0" r="r" b="b"/>
              <a:pathLst>
                <a:path w="21" h="21">
                  <a:moveTo>
                    <a:pt x="20" y="20"/>
                  </a:moveTo>
                  <a:lnTo>
                    <a:pt x="20" y="20"/>
                  </a:lnTo>
                  <a:lnTo>
                    <a:pt x="20" y="20"/>
                  </a:lnTo>
                  <a:lnTo>
                    <a:pt x="0" y="0"/>
                  </a:lnTo>
                  <a:lnTo>
                    <a:pt x="0" y="20"/>
                  </a:lnTo>
                  <a:lnTo>
                    <a:pt x="0" y="20"/>
                  </a:lnTo>
                  <a:cubicBezTo>
                    <a:pt x="0" y="20"/>
                    <a:pt x="0" y="20"/>
                    <a:pt x="20" y="2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224" name="Freeform 223">
              <a:extLst>
                <a:ext uri="{FF2B5EF4-FFF2-40B4-BE49-F238E27FC236}">
                  <a16:creationId xmlns:a16="http://schemas.microsoft.com/office/drawing/2014/main" id="{98B60158-FBF4-4746-9A10-02FD22EC49FA}"/>
                </a:ext>
              </a:extLst>
            </p:cNvPr>
            <p:cNvSpPr>
              <a:spLocks noChangeArrowheads="1"/>
            </p:cNvSpPr>
            <p:nvPr/>
          </p:nvSpPr>
          <p:spPr bwMode="auto">
            <a:xfrm>
              <a:off x="4468813" y="6721475"/>
              <a:ext cx="7937" cy="15875"/>
            </a:xfrm>
            <a:custGeom>
              <a:avLst/>
              <a:gdLst>
                <a:gd name="T0" fmla="*/ 0 w 22"/>
                <a:gd name="T1" fmla="*/ 41 h 42"/>
                <a:gd name="T2" fmla="*/ 0 w 22"/>
                <a:gd name="T3" fmla="*/ 41 h 42"/>
                <a:gd name="T4" fmla="*/ 21 w 22"/>
                <a:gd name="T5" fmla="*/ 21 h 42"/>
                <a:gd name="T6" fmla="*/ 0 w 22"/>
                <a:gd name="T7" fmla="*/ 0 h 42"/>
                <a:gd name="T8" fmla="*/ 0 w 22"/>
                <a:gd name="T9" fmla="*/ 21 h 42"/>
                <a:gd name="T10" fmla="*/ 0 w 22"/>
                <a:gd name="T11" fmla="*/ 21 h 42"/>
                <a:gd name="T12" fmla="*/ 0 w 22"/>
                <a:gd name="T13" fmla="*/ 41 h 42"/>
              </a:gdLst>
              <a:ahLst/>
              <a:cxnLst>
                <a:cxn ang="0">
                  <a:pos x="T0" y="T1"/>
                </a:cxn>
                <a:cxn ang="0">
                  <a:pos x="T2" y="T3"/>
                </a:cxn>
                <a:cxn ang="0">
                  <a:pos x="T4" y="T5"/>
                </a:cxn>
                <a:cxn ang="0">
                  <a:pos x="T6" y="T7"/>
                </a:cxn>
                <a:cxn ang="0">
                  <a:pos x="T8" y="T9"/>
                </a:cxn>
                <a:cxn ang="0">
                  <a:pos x="T10" y="T11"/>
                </a:cxn>
                <a:cxn ang="0">
                  <a:pos x="T12" y="T13"/>
                </a:cxn>
              </a:cxnLst>
              <a:rect l="0" t="0" r="r" b="b"/>
              <a:pathLst>
                <a:path w="22" h="42">
                  <a:moveTo>
                    <a:pt x="0" y="41"/>
                  </a:moveTo>
                  <a:lnTo>
                    <a:pt x="0" y="41"/>
                  </a:lnTo>
                  <a:cubicBezTo>
                    <a:pt x="21" y="41"/>
                    <a:pt x="21" y="21"/>
                    <a:pt x="21" y="21"/>
                  </a:cubicBezTo>
                  <a:lnTo>
                    <a:pt x="0" y="0"/>
                  </a:lnTo>
                  <a:lnTo>
                    <a:pt x="0" y="21"/>
                  </a:lnTo>
                  <a:lnTo>
                    <a:pt x="0" y="21"/>
                  </a:lnTo>
                  <a:cubicBezTo>
                    <a:pt x="0" y="41"/>
                    <a:pt x="0" y="41"/>
                    <a:pt x="0" y="4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225" name="Freeform 224">
              <a:extLst>
                <a:ext uri="{FF2B5EF4-FFF2-40B4-BE49-F238E27FC236}">
                  <a16:creationId xmlns:a16="http://schemas.microsoft.com/office/drawing/2014/main" id="{8DBB5FE8-FC0F-413C-9D50-1A030E3BA6F3}"/>
                </a:ext>
              </a:extLst>
            </p:cNvPr>
            <p:cNvSpPr>
              <a:spLocks noChangeArrowheads="1"/>
            </p:cNvSpPr>
            <p:nvPr/>
          </p:nvSpPr>
          <p:spPr bwMode="auto">
            <a:xfrm>
              <a:off x="4476750" y="6715125"/>
              <a:ext cx="15875" cy="15875"/>
            </a:xfrm>
            <a:custGeom>
              <a:avLst/>
              <a:gdLst>
                <a:gd name="T0" fmla="*/ 20 w 42"/>
                <a:gd name="T1" fmla="*/ 0 h 42"/>
                <a:gd name="T2" fmla="*/ 20 w 42"/>
                <a:gd name="T3" fmla="*/ 0 h 42"/>
                <a:gd name="T4" fmla="*/ 20 w 42"/>
                <a:gd name="T5" fmla="*/ 20 h 42"/>
                <a:gd name="T6" fmla="*/ 20 w 42"/>
                <a:gd name="T7" fmla="*/ 41 h 42"/>
                <a:gd name="T8" fmla="*/ 20 w 42"/>
                <a:gd name="T9" fmla="*/ 41 h 42"/>
                <a:gd name="T10" fmla="*/ 41 w 42"/>
                <a:gd name="T11" fmla="*/ 41 h 42"/>
                <a:gd name="T12" fmla="*/ 41 w 42"/>
                <a:gd name="T13" fmla="*/ 20 h 42"/>
                <a:gd name="T14" fmla="*/ 20 w 42"/>
                <a:gd name="T15" fmla="*/ 0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42">
                  <a:moveTo>
                    <a:pt x="20" y="0"/>
                  </a:moveTo>
                  <a:lnTo>
                    <a:pt x="20" y="0"/>
                  </a:lnTo>
                  <a:lnTo>
                    <a:pt x="20" y="20"/>
                  </a:lnTo>
                  <a:cubicBezTo>
                    <a:pt x="0" y="20"/>
                    <a:pt x="20" y="20"/>
                    <a:pt x="20" y="41"/>
                  </a:cubicBezTo>
                  <a:lnTo>
                    <a:pt x="20" y="41"/>
                  </a:lnTo>
                  <a:lnTo>
                    <a:pt x="41" y="41"/>
                  </a:lnTo>
                  <a:lnTo>
                    <a:pt x="41" y="20"/>
                  </a:lnTo>
                  <a:lnTo>
                    <a:pt x="20" y="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226" name="Freeform 225">
              <a:extLst>
                <a:ext uri="{FF2B5EF4-FFF2-40B4-BE49-F238E27FC236}">
                  <a16:creationId xmlns:a16="http://schemas.microsoft.com/office/drawing/2014/main" id="{84093B23-974F-4D3F-815A-CD6A6B9E0235}"/>
                </a:ext>
              </a:extLst>
            </p:cNvPr>
            <p:cNvSpPr>
              <a:spLocks noChangeArrowheads="1"/>
            </p:cNvSpPr>
            <p:nvPr/>
          </p:nvSpPr>
          <p:spPr bwMode="auto">
            <a:xfrm>
              <a:off x="4541838" y="6684963"/>
              <a:ext cx="7937" cy="15875"/>
            </a:xfrm>
            <a:custGeom>
              <a:avLst/>
              <a:gdLst>
                <a:gd name="T0" fmla="*/ 21 w 22"/>
                <a:gd name="T1" fmla="*/ 41 h 42"/>
                <a:gd name="T2" fmla="*/ 21 w 22"/>
                <a:gd name="T3" fmla="*/ 41 h 42"/>
                <a:gd name="T4" fmla="*/ 21 w 22"/>
                <a:gd name="T5" fmla="*/ 20 h 42"/>
                <a:gd name="T6" fmla="*/ 0 w 22"/>
                <a:gd name="T7" fmla="*/ 20 h 42"/>
                <a:gd name="T8" fmla="*/ 0 w 22"/>
                <a:gd name="T9" fmla="*/ 20 h 42"/>
                <a:gd name="T10" fmla="*/ 0 w 22"/>
                <a:gd name="T11" fmla="*/ 41 h 42"/>
                <a:gd name="T12" fmla="*/ 21 w 22"/>
                <a:gd name="T13" fmla="*/ 41 h 42"/>
              </a:gdLst>
              <a:ahLst/>
              <a:cxnLst>
                <a:cxn ang="0">
                  <a:pos x="T0" y="T1"/>
                </a:cxn>
                <a:cxn ang="0">
                  <a:pos x="T2" y="T3"/>
                </a:cxn>
                <a:cxn ang="0">
                  <a:pos x="T4" y="T5"/>
                </a:cxn>
                <a:cxn ang="0">
                  <a:pos x="T6" y="T7"/>
                </a:cxn>
                <a:cxn ang="0">
                  <a:pos x="T8" y="T9"/>
                </a:cxn>
                <a:cxn ang="0">
                  <a:pos x="T10" y="T11"/>
                </a:cxn>
                <a:cxn ang="0">
                  <a:pos x="T12" y="T13"/>
                </a:cxn>
              </a:cxnLst>
              <a:rect l="0" t="0" r="r" b="b"/>
              <a:pathLst>
                <a:path w="22" h="42">
                  <a:moveTo>
                    <a:pt x="21" y="41"/>
                  </a:moveTo>
                  <a:lnTo>
                    <a:pt x="21" y="41"/>
                  </a:lnTo>
                  <a:lnTo>
                    <a:pt x="21" y="20"/>
                  </a:lnTo>
                  <a:cubicBezTo>
                    <a:pt x="21" y="20"/>
                    <a:pt x="0" y="0"/>
                    <a:pt x="0" y="20"/>
                  </a:cubicBezTo>
                  <a:lnTo>
                    <a:pt x="0" y="20"/>
                  </a:lnTo>
                  <a:lnTo>
                    <a:pt x="0" y="41"/>
                  </a:lnTo>
                  <a:cubicBezTo>
                    <a:pt x="0" y="41"/>
                    <a:pt x="0" y="41"/>
                    <a:pt x="21" y="4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227" name="Freeform 226">
              <a:extLst>
                <a:ext uri="{FF2B5EF4-FFF2-40B4-BE49-F238E27FC236}">
                  <a16:creationId xmlns:a16="http://schemas.microsoft.com/office/drawing/2014/main" id="{878A1066-052F-4F29-834C-948C9A84672D}"/>
                </a:ext>
              </a:extLst>
            </p:cNvPr>
            <p:cNvSpPr>
              <a:spLocks noChangeArrowheads="1"/>
            </p:cNvSpPr>
            <p:nvPr/>
          </p:nvSpPr>
          <p:spPr bwMode="auto">
            <a:xfrm>
              <a:off x="4719638" y="7156450"/>
              <a:ext cx="15875" cy="30163"/>
            </a:xfrm>
            <a:custGeom>
              <a:avLst/>
              <a:gdLst>
                <a:gd name="T0" fmla="*/ 41 w 42"/>
                <a:gd name="T1" fmla="*/ 62 h 83"/>
                <a:gd name="T2" fmla="*/ 41 w 42"/>
                <a:gd name="T3" fmla="*/ 62 h 83"/>
                <a:gd name="T4" fmla="*/ 21 w 42"/>
                <a:gd name="T5" fmla="*/ 82 h 83"/>
                <a:gd name="T6" fmla="*/ 21 w 42"/>
                <a:gd name="T7" fmla="*/ 62 h 83"/>
                <a:gd name="T8" fmla="*/ 0 w 42"/>
                <a:gd name="T9" fmla="*/ 41 h 83"/>
                <a:gd name="T10" fmla="*/ 0 w 42"/>
                <a:gd name="T11" fmla="*/ 20 h 83"/>
                <a:gd name="T12" fmla="*/ 21 w 42"/>
                <a:gd name="T13" fmla="*/ 0 h 83"/>
                <a:gd name="T14" fmla="*/ 21 w 42"/>
                <a:gd name="T15" fmla="*/ 20 h 83"/>
                <a:gd name="T16" fmla="*/ 21 w 42"/>
                <a:gd name="T17" fmla="*/ 20 h 83"/>
                <a:gd name="T18" fmla="*/ 41 w 42"/>
                <a:gd name="T19" fmla="*/ 41 h 83"/>
                <a:gd name="T20" fmla="*/ 41 w 42"/>
                <a:gd name="T21" fmla="*/ 6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 h="83">
                  <a:moveTo>
                    <a:pt x="41" y="62"/>
                  </a:moveTo>
                  <a:lnTo>
                    <a:pt x="41" y="62"/>
                  </a:lnTo>
                  <a:cubicBezTo>
                    <a:pt x="41" y="62"/>
                    <a:pt x="41" y="82"/>
                    <a:pt x="21" y="82"/>
                  </a:cubicBezTo>
                  <a:lnTo>
                    <a:pt x="21" y="62"/>
                  </a:lnTo>
                  <a:cubicBezTo>
                    <a:pt x="21" y="41"/>
                    <a:pt x="0" y="41"/>
                    <a:pt x="0" y="41"/>
                  </a:cubicBezTo>
                  <a:lnTo>
                    <a:pt x="0" y="20"/>
                  </a:lnTo>
                  <a:lnTo>
                    <a:pt x="21" y="0"/>
                  </a:lnTo>
                  <a:lnTo>
                    <a:pt x="21" y="20"/>
                  </a:lnTo>
                  <a:lnTo>
                    <a:pt x="21" y="20"/>
                  </a:lnTo>
                  <a:cubicBezTo>
                    <a:pt x="21" y="41"/>
                    <a:pt x="41" y="41"/>
                    <a:pt x="41" y="41"/>
                  </a:cubicBezTo>
                  <a:lnTo>
                    <a:pt x="41" y="62"/>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228" name="Freeform 227">
              <a:extLst>
                <a:ext uri="{FF2B5EF4-FFF2-40B4-BE49-F238E27FC236}">
                  <a16:creationId xmlns:a16="http://schemas.microsoft.com/office/drawing/2014/main" id="{C58F9102-3086-4C19-A9A5-7F06AB465BF6}"/>
                </a:ext>
              </a:extLst>
            </p:cNvPr>
            <p:cNvSpPr>
              <a:spLocks noChangeArrowheads="1"/>
            </p:cNvSpPr>
            <p:nvPr/>
          </p:nvSpPr>
          <p:spPr bwMode="auto">
            <a:xfrm>
              <a:off x="4705350" y="7150100"/>
              <a:ext cx="15875" cy="14288"/>
            </a:xfrm>
            <a:custGeom>
              <a:avLst/>
              <a:gdLst>
                <a:gd name="T0" fmla="*/ 20 w 42"/>
                <a:gd name="T1" fmla="*/ 20 h 41"/>
                <a:gd name="T2" fmla="*/ 20 w 42"/>
                <a:gd name="T3" fmla="*/ 20 h 41"/>
                <a:gd name="T4" fmla="*/ 20 w 42"/>
                <a:gd name="T5" fmla="*/ 20 h 41"/>
                <a:gd name="T6" fmla="*/ 0 w 42"/>
                <a:gd name="T7" fmla="*/ 20 h 41"/>
                <a:gd name="T8" fmla="*/ 0 w 42"/>
                <a:gd name="T9" fmla="*/ 20 h 41"/>
                <a:gd name="T10" fmla="*/ 20 w 42"/>
                <a:gd name="T11" fmla="*/ 0 h 41"/>
                <a:gd name="T12" fmla="*/ 41 w 42"/>
                <a:gd name="T13" fmla="*/ 0 h 41"/>
                <a:gd name="T14" fmla="*/ 41 w 42"/>
                <a:gd name="T15" fmla="*/ 20 h 41"/>
                <a:gd name="T16" fmla="*/ 20 w 42"/>
                <a:gd name="T17" fmla="*/ 2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41">
                  <a:moveTo>
                    <a:pt x="20" y="20"/>
                  </a:moveTo>
                  <a:lnTo>
                    <a:pt x="20" y="20"/>
                  </a:lnTo>
                  <a:lnTo>
                    <a:pt x="20" y="20"/>
                  </a:lnTo>
                  <a:cubicBezTo>
                    <a:pt x="0" y="20"/>
                    <a:pt x="0" y="40"/>
                    <a:pt x="0" y="20"/>
                  </a:cubicBezTo>
                  <a:lnTo>
                    <a:pt x="0" y="20"/>
                  </a:lnTo>
                  <a:cubicBezTo>
                    <a:pt x="0" y="0"/>
                    <a:pt x="20" y="0"/>
                    <a:pt x="20" y="0"/>
                  </a:cubicBezTo>
                  <a:cubicBezTo>
                    <a:pt x="20" y="0"/>
                    <a:pt x="20" y="0"/>
                    <a:pt x="41" y="0"/>
                  </a:cubicBezTo>
                  <a:lnTo>
                    <a:pt x="41" y="20"/>
                  </a:lnTo>
                  <a:lnTo>
                    <a:pt x="20" y="2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229" name="Freeform 228">
              <a:extLst>
                <a:ext uri="{FF2B5EF4-FFF2-40B4-BE49-F238E27FC236}">
                  <a16:creationId xmlns:a16="http://schemas.microsoft.com/office/drawing/2014/main" id="{26351C51-6531-43C9-A787-8ECE3DF5C376}"/>
                </a:ext>
              </a:extLst>
            </p:cNvPr>
            <p:cNvSpPr>
              <a:spLocks noChangeArrowheads="1"/>
            </p:cNvSpPr>
            <p:nvPr/>
          </p:nvSpPr>
          <p:spPr bwMode="auto">
            <a:xfrm>
              <a:off x="4719638" y="7097713"/>
              <a:ext cx="15875" cy="22225"/>
            </a:xfrm>
            <a:custGeom>
              <a:avLst/>
              <a:gdLst>
                <a:gd name="T0" fmla="*/ 21 w 42"/>
                <a:gd name="T1" fmla="*/ 62 h 63"/>
                <a:gd name="T2" fmla="*/ 21 w 42"/>
                <a:gd name="T3" fmla="*/ 62 h 63"/>
                <a:gd name="T4" fmla="*/ 21 w 42"/>
                <a:gd name="T5" fmla="*/ 62 h 63"/>
                <a:gd name="T6" fmla="*/ 21 w 42"/>
                <a:gd name="T7" fmla="*/ 20 h 63"/>
                <a:gd name="T8" fmla="*/ 21 w 42"/>
                <a:gd name="T9" fmla="*/ 0 h 63"/>
                <a:gd name="T10" fmla="*/ 0 w 42"/>
                <a:gd name="T11" fmla="*/ 0 h 63"/>
                <a:gd name="T12" fmla="*/ 0 w 42"/>
                <a:gd name="T13" fmla="*/ 0 h 63"/>
                <a:gd name="T14" fmla="*/ 0 w 42"/>
                <a:gd name="T15" fmla="*/ 20 h 63"/>
                <a:gd name="T16" fmla="*/ 0 w 42"/>
                <a:gd name="T17" fmla="*/ 41 h 63"/>
                <a:gd name="T18" fmla="*/ 0 w 42"/>
                <a:gd name="T19" fmla="*/ 62 h 63"/>
                <a:gd name="T20" fmla="*/ 21 w 42"/>
                <a:gd name="T21" fmla="*/ 6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 h="63">
                  <a:moveTo>
                    <a:pt x="21" y="62"/>
                  </a:moveTo>
                  <a:lnTo>
                    <a:pt x="21" y="62"/>
                  </a:lnTo>
                  <a:lnTo>
                    <a:pt x="21" y="62"/>
                  </a:lnTo>
                  <a:cubicBezTo>
                    <a:pt x="41" y="41"/>
                    <a:pt x="41" y="20"/>
                    <a:pt x="21" y="20"/>
                  </a:cubicBezTo>
                  <a:lnTo>
                    <a:pt x="21" y="0"/>
                  </a:lnTo>
                  <a:cubicBezTo>
                    <a:pt x="21" y="0"/>
                    <a:pt x="21" y="0"/>
                    <a:pt x="0" y="0"/>
                  </a:cubicBezTo>
                  <a:lnTo>
                    <a:pt x="0" y="0"/>
                  </a:lnTo>
                  <a:cubicBezTo>
                    <a:pt x="0" y="20"/>
                    <a:pt x="0" y="20"/>
                    <a:pt x="0" y="20"/>
                  </a:cubicBezTo>
                  <a:lnTo>
                    <a:pt x="0" y="41"/>
                  </a:lnTo>
                  <a:lnTo>
                    <a:pt x="0" y="62"/>
                  </a:lnTo>
                  <a:lnTo>
                    <a:pt x="21" y="62"/>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230" name="Freeform 229">
              <a:extLst>
                <a:ext uri="{FF2B5EF4-FFF2-40B4-BE49-F238E27FC236}">
                  <a16:creationId xmlns:a16="http://schemas.microsoft.com/office/drawing/2014/main" id="{153F5D22-5926-4945-B80D-2588FDD22D9C}"/>
                </a:ext>
              </a:extLst>
            </p:cNvPr>
            <p:cNvSpPr>
              <a:spLocks noChangeArrowheads="1"/>
            </p:cNvSpPr>
            <p:nvPr/>
          </p:nvSpPr>
          <p:spPr bwMode="auto">
            <a:xfrm>
              <a:off x="4689475" y="7105650"/>
              <a:ext cx="15875" cy="7938"/>
            </a:xfrm>
            <a:custGeom>
              <a:avLst/>
              <a:gdLst>
                <a:gd name="T0" fmla="*/ 21 w 42"/>
                <a:gd name="T1" fmla="*/ 21 h 22"/>
                <a:gd name="T2" fmla="*/ 21 w 42"/>
                <a:gd name="T3" fmla="*/ 21 h 22"/>
                <a:gd name="T4" fmla="*/ 21 w 42"/>
                <a:gd name="T5" fmla="*/ 21 h 22"/>
                <a:gd name="T6" fmla="*/ 0 w 42"/>
                <a:gd name="T7" fmla="*/ 0 h 22"/>
                <a:gd name="T8" fmla="*/ 0 w 42"/>
                <a:gd name="T9" fmla="*/ 0 h 22"/>
                <a:gd name="T10" fmla="*/ 21 w 42"/>
                <a:gd name="T11" fmla="*/ 0 h 22"/>
                <a:gd name="T12" fmla="*/ 21 w 42"/>
                <a:gd name="T13" fmla="*/ 0 h 22"/>
                <a:gd name="T14" fmla="*/ 21 w 42"/>
                <a:gd name="T15" fmla="*/ 21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22">
                  <a:moveTo>
                    <a:pt x="21" y="21"/>
                  </a:moveTo>
                  <a:lnTo>
                    <a:pt x="21" y="21"/>
                  </a:lnTo>
                  <a:lnTo>
                    <a:pt x="21" y="21"/>
                  </a:lnTo>
                  <a:lnTo>
                    <a:pt x="0" y="0"/>
                  </a:lnTo>
                  <a:lnTo>
                    <a:pt x="0" y="0"/>
                  </a:lnTo>
                  <a:lnTo>
                    <a:pt x="21" y="0"/>
                  </a:lnTo>
                  <a:lnTo>
                    <a:pt x="21" y="0"/>
                  </a:lnTo>
                  <a:cubicBezTo>
                    <a:pt x="41" y="0"/>
                    <a:pt x="21" y="0"/>
                    <a:pt x="21" y="2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231" name="Freeform 230">
              <a:extLst>
                <a:ext uri="{FF2B5EF4-FFF2-40B4-BE49-F238E27FC236}">
                  <a16:creationId xmlns:a16="http://schemas.microsoft.com/office/drawing/2014/main" id="{8B12DF99-09BE-4512-9547-83E171ADAF09}"/>
                </a:ext>
              </a:extLst>
            </p:cNvPr>
            <p:cNvSpPr>
              <a:spLocks noChangeArrowheads="1"/>
            </p:cNvSpPr>
            <p:nvPr/>
          </p:nvSpPr>
          <p:spPr bwMode="auto">
            <a:xfrm>
              <a:off x="4705350" y="7105650"/>
              <a:ext cx="7938" cy="15875"/>
            </a:xfrm>
            <a:custGeom>
              <a:avLst/>
              <a:gdLst>
                <a:gd name="T0" fmla="*/ 0 w 21"/>
                <a:gd name="T1" fmla="*/ 0 h 43"/>
                <a:gd name="T2" fmla="*/ 0 w 21"/>
                <a:gd name="T3" fmla="*/ 0 h 43"/>
                <a:gd name="T4" fmla="*/ 0 w 21"/>
                <a:gd name="T5" fmla="*/ 21 h 43"/>
                <a:gd name="T6" fmla="*/ 0 w 21"/>
                <a:gd name="T7" fmla="*/ 21 h 43"/>
                <a:gd name="T8" fmla="*/ 20 w 21"/>
                <a:gd name="T9" fmla="*/ 42 h 43"/>
                <a:gd name="T10" fmla="*/ 20 w 21"/>
                <a:gd name="T11" fmla="*/ 21 h 43"/>
                <a:gd name="T12" fmla="*/ 20 w 21"/>
                <a:gd name="T13" fmla="*/ 0 h 43"/>
                <a:gd name="T14" fmla="*/ 0 w 21"/>
                <a:gd name="T15" fmla="*/ 0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43">
                  <a:moveTo>
                    <a:pt x="0" y="0"/>
                  </a:moveTo>
                  <a:lnTo>
                    <a:pt x="0" y="0"/>
                  </a:lnTo>
                  <a:lnTo>
                    <a:pt x="0" y="21"/>
                  </a:lnTo>
                  <a:lnTo>
                    <a:pt x="0" y="21"/>
                  </a:lnTo>
                  <a:lnTo>
                    <a:pt x="20" y="42"/>
                  </a:lnTo>
                  <a:cubicBezTo>
                    <a:pt x="20" y="21"/>
                    <a:pt x="20" y="21"/>
                    <a:pt x="20" y="21"/>
                  </a:cubicBezTo>
                  <a:lnTo>
                    <a:pt x="20" y="0"/>
                  </a:lnTo>
                  <a:lnTo>
                    <a:pt x="0" y="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232" name="Freeform 231">
              <a:extLst>
                <a:ext uri="{FF2B5EF4-FFF2-40B4-BE49-F238E27FC236}">
                  <a16:creationId xmlns:a16="http://schemas.microsoft.com/office/drawing/2014/main" id="{AB72C929-59B5-4D1C-B52C-5DB1C7DC4485}"/>
                </a:ext>
              </a:extLst>
            </p:cNvPr>
            <p:cNvSpPr>
              <a:spLocks noChangeArrowheads="1"/>
            </p:cNvSpPr>
            <p:nvPr/>
          </p:nvSpPr>
          <p:spPr bwMode="auto">
            <a:xfrm>
              <a:off x="4719638" y="7127875"/>
              <a:ext cx="7937" cy="15875"/>
            </a:xfrm>
            <a:custGeom>
              <a:avLst/>
              <a:gdLst>
                <a:gd name="T0" fmla="*/ 0 w 22"/>
                <a:gd name="T1" fmla="*/ 0 h 42"/>
                <a:gd name="T2" fmla="*/ 0 w 22"/>
                <a:gd name="T3" fmla="*/ 0 h 42"/>
                <a:gd name="T4" fmla="*/ 0 w 22"/>
                <a:gd name="T5" fmla="*/ 20 h 42"/>
                <a:gd name="T6" fmla="*/ 0 w 22"/>
                <a:gd name="T7" fmla="*/ 20 h 42"/>
                <a:gd name="T8" fmla="*/ 0 w 22"/>
                <a:gd name="T9" fmla="*/ 41 h 42"/>
                <a:gd name="T10" fmla="*/ 21 w 22"/>
                <a:gd name="T11" fmla="*/ 20 h 42"/>
                <a:gd name="T12" fmla="*/ 21 w 22"/>
                <a:gd name="T13" fmla="*/ 0 h 42"/>
                <a:gd name="T14" fmla="*/ 0 w 22"/>
                <a:gd name="T15" fmla="*/ 0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42">
                  <a:moveTo>
                    <a:pt x="0" y="0"/>
                  </a:moveTo>
                  <a:lnTo>
                    <a:pt x="0" y="0"/>
                  </a:lnTo>
                  <a:lnTo>
                    <a:pt x="0" y="20"/>
                  </a:lnTo>
                  <a:lnTo>
                    <a:pt x="0" y="20"/>
                  </a:lnTo>
                  <a:cubicBezTo>
                    <a:pt x="0" y="41"/>
                    <a:pt x="0" y="41"/>
                    <a:pt x="0" y="41"/>
                  </a:cubicBezTo>
                  <a:cubicBezTo>
                    <a:pt x="21" y="20"/>
                    <a:pt x="21" y="20"/>
                    <a:pt x="21" y="20"/>
                  </a:cubicBezTo>
                  <a:lnTo>
                    <a:pt x="21" y="0"/>
                  </a:lnTo>
                  <a:cubicBezTo>
                    <a:pt x="0" y="0"/>
                    <a:pt x="0" y="0"/>
                    <a:pt x="0" y="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233" name="Freeform 232">
              <a:extLst>
                <a:ext uri="{FF2B5EF4-FFF2-40B4-BE49-F238E27FC236}">
                  <a16:creationId xmlns:a16="http://schemas.microsoft.com/office/drawing/2014/main" id="{00B06102-0913-4C6B-8B10-43B6F4B0DB9D}"/>
                </a:ext>
              </a:extLst>
            </p:cNvPr>
            <p:cNvSpPr>
              <a:spLocks noChangeArrowheads="1"/>
            </p:cNvSpPr>
            <p:nvPr/>
          </p:nvSpPr>
          <p:spPr bwMode="auto">
            <a:xfrm>
              <a:off x="4733925" y="7091363"/>
              <a:ext cx="7938" cy="7937"/>
            </a:xfrm>
            <a:custGeom>
              <a:avLst/>
              <a:gdLst>
                <a:gd name="T0" fmla="*/ 20 w 21"/>
                <a:gd name="T1" fmla="*/ 0 h 21"/>
                <a:gd name="T2" fmla="*/ 20 w 21"/>
                <a:gd name="T3" fmla="*/ 0 h 21"/>
                <a:gd name="T4" fmla="*/ 0 w 21"/>
                <a:gd name="T5" fmla="*/ 0 h 21"/>
                <a:gd name="T6" fmla="*/ 0 w 21"/>
                <a:gd name="T7" fmla="*/ 20 h 21"/>
                <a:gd name="T8" fmla="*/ 20 w 21"/>
                <a:gd name="T9" fmla="*/ 20 h 21"/>
                <a:gd name="T10" fmla="*/ 20 w 21"/>
                <a:gd name="T11" fmla="*/ 20 h 21"/>
                <a:gd name="T12" fmla="*/ 20 w 21"/>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21" h="21">
                  <a:moveTo>
                    <a:pt x="20" y="0"/>
                  </a:moveTo>
                  <a:lnTo>
                    <a:pt x="20" y="0"/>
                  </a:lnTo>
                  <a:lnTo>
                    <a:pt x="0" y="0"/>
                  </a:lnTo>
                  <a:cubicBezTo>
                    <a:pt x="0" y="0"/>
                    <a:pt x="0" y="0"/>
                    <a:pt x="0" y="20"/>
                  </a:cubicBezTo>
                  <a:cubicBezTo>
                    <a:pt x="0" y="20"/>
                    <a:pt x="0" y="20"/>
                    <a:pt x="20" y="20"/>
                  </a:cubicBezTo>
                  <a:lnTo>
                    <a:pt x="20" y="20"/>
                  </a:lnTo>
                  <a:lnTo>
                    <a:pt x="20" y="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234" name="Freeform 233">
              <a:extLst>
                <a:ext uri="{FF2B5EF4-FFF2-40B4-BE49-F238E27FC236}">
                  <a16:creationId xmlns:a16="http://schemas.microsoft.com/office/drawing/2014/main" id="{8E7048E9-FC8F-4695-B2D9-812CB43599F0}"/>
                </a:ext>
              </a:extLst>
            </p:cNvPr>
            <p:cNvSpPr>
              <a:spLocks noChangeArrowheads="1"/>
            </p:cNvSpPr>
            <p:nvPr/>
          </p:nvSpPr>
          <p:spPr bwMode="auto">
            <a:xfrm>
              <a:off x="4705350" y="7046913"/>
              <a:ext cx="15875" cy="22225"/>
            </a:xfrm>
            <a:custGeom>
              <a:avLst/>
              <a:gdLst>
                <a:gd name="T0" fmla="*/ 41 w 42"/>
                <a:gd name="T1" fmla="*/ 42 h 63"/>
                <a:gd name="T2" fmla="*/ 41 w 42"/>
                <a:gd name="T3" fmla="*/ 42 h 63"/>
                <a:gd name="T4" fmla="*/ 20 w 42"/>
                <a:gd name="T5" fmla="*/ 62 h 63"/>
                <a:gd name="T6" fmla="*/ 0 w 42"/>
                <a:gd name="T7" fmla="*/ 42 h 63"/>
                <a:gd name="T8" fmla="*/ 20 w 42"/>
                <a:gd name="T9" fmla="*/ 21 h 63"/>
                <a:gd name="T10" fmla="*/ 20 w 42"/>
                <a:gd name="T11" fmla="*/ 21 h 63"/>
                <a:gd name="T12" fmla="*/ 20 w 42"/>
                <a:gd name="T13" fmla="*/ 0 h 63"/>
                <a:gd name="T14" fmla="*/ 41 w 42"/>
                <a:gd name="T15" fmla="*/ 0 h 63"/>
                <a:gd name="T16" fmla="*/ 41 w 42"/>
                <a:gd name="T17" fmla="*/ 21 h 63"/>
                <a:gd name="T18" fmla="*/ 41 w 42"/>
                <a:gd name="T19" fmla="*/ 21 h 63"/>
                <a:gd name="T20" fmla="*/ 41 w 42"/>
                <a:gd name="T21" fmla="*/ 4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 h="63">
                  <a:moveTo>
                    <a:pt x="41" y="42"/>
                  </a:moveTo>
                  <a:lnTo>
                    <a:pt x="41" y="42"/>
                  </a:lnTo>
                  <a:lnTo>
                    <a:pt x="20" y="62"/>
                  </a:lnTo>
                  <a:lnTo>
                    <a:pt x="0" y="42"/>
                  </a:lnTo>
                  <a:cubicBezTo>
                    <a:pt x="0" y="42"/>
                    <a:pt x="0" y="21"/>
                    <a:pt x="20" y="21"/>
                  </a:cubicBezTo>
                  <a:lnTo>
                    <a:pt x="20" y="21"/>
                  </a:lnTo>
                  <a:lnTo>
                    <a:pt x="20" y="0"/>
                  </a:lnTo>
                  <a:lnTo>
                    <a:pt x="41" y="0"/>
                  </a:lnTo>
                  <a:lnTo>
                    <a:pt x="41" y="21"/>
                  </a:lnTo>
                  <a:lnTo>
                    <a:pt x="41" y="21"/>
                  </a:lnTo>
                  <a:lnTo>
                    <a:pt x="41" y="42"/>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235" name="Freeform 234">
              <a:extLst>
                <a:ext uri="{FF2B5EF4-FFF2-40B4-BE49-F238E27FC236}">
                  <a16:creationId xmlns:a16="http://schemas.microsoft.com/office/drawing/2014/main" id="{703DA424-3EF5-4C8E-929F-DCA6EDB5744B}"/>
                </a:ext>
              </a:extLst>
            </p:cNvPr>
            <p:cNvSpPr>
              <a:spLocks noChangeArrowheads="1"/>
            </p:cNvSpPr>
            <p:nvPr/>
          </p:nvSpPr>
          <p:spPr bwMode="auto">
            <a:xfrm>
              <a:off x="4683125" y="6980238"/>
              <a:ext cx="22225" cy="15875"/>
            </a:xfrm>
            <a:custGeom>
              <a:avLst/>
              <a:gdLst>
                <a:gd name="T0" fmla="*/ 62 w 63"/>
                <a:gd name="T1" fmla="*/ 21 h 43"/>
                <a:gd name="T2" fmla="*/ 62 w 63"/>
                <a:gd name="T3" fmla="*/ 21 h 43"/>
                <a:gd name="T4" fmla="*/ 42 w 63"/>
                <a:gd name="T5" fmla="*/ 42 h 43"/>
                <a:gd name="T6" fmla="*/ 42 w 63"/>
                <a:gd name="T7" fmla="*/ 42 h 43"/>
                <a:gd name="T8" fmla="*/ 21 w 63"/>
                <a:gd name="T9" fmla="*/ 42 h 43"/>
                <a:gd name="T10" fmla="*/ 21 w 63"/>
                <a:gd name="T11" fmla="*/ 42 h 43"/>
                <a:gd name="T12" fmla="*/ 21 w 63"/>
                <a:gd name="T13" fmla="*/ 21 h 43"/>
                <a:gd name="T14" fmla="*/ 42 w 63"/>
                <a:gd name="T15" fmla="*/ 21 h 43"/>
                <a:gd name="T16" fmla="*/ 42 w 63"/>
                <a:gd name="T17" fmla="*/ 0 h 43"/>
                <a:gd name="T18" fmla="*/ 62 w 63"/>
                <a:gd name="T19" fmla="*/ 0 h 43"/>
                <a:gd name="T20" fmla="*/ 62 w 63"/>
                <a:gd name="T21" fmla="*/ 2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 h="43">
                  <a:moveTo>
                    <a:pt x="62" y="21"/>
                  </a:moveTo>
                  <a:lnTo>
                    <a:pt x="62" y="21"/>
                  </a:lnTo>
                  <a:cubicBezTo>
                    <a:pt x="62" y="21"/>
                    <a:pt x="62" y="42"/>
                    <a:pt x="42" y="42"/>
                  </a:cubicBezTo>
                  <a:lnTo>
                    <a:pt x="42" y="42"/>
                  </a:lnTo>
                  <a:lnTo>
                    <a:pt x="21" y="42"/>
                  </a:lnTo>
                  <a:lnTo>
                    <a:pt x="21" y="42"/>
                  </a:lnTo>
                  <a:cubicBezTo>
                    <a:pt x="0" y="42"/>
                    <a:pt x="21" y="21"/>
                    <a:pt x="21" y="21"/>
                  </a:cubicBezTo>
                  <a:lnTo>
                    <a:pt x="42" y="21"/>
                  </a:lnTo>
                  <a:lnTo>
                    <a:pt x="42" y="0"/>
                  </a:lnTo>
                  <a:lnTo>
                    <a:pt x="62" y="0"/>
                  </a:lnTo>
                  <a:lnTo>
                    <a:pt x="62" y="21"/>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236" name="Freeform 235">
              <a:extLst>
                <a:ext uri="{FF2B5EF4-FFF2-40B4-BE49-F238E27FC236}">
                  <a16:creationId xmlns:a16="http://schemas.microsoft.com/office/drawing/2014/main" id="{EA7D3982-2D58-472D-83C3-88FDDFF4E975}"/>
                </a:ext>
              </a:extLst>
            </p:cNvPr>
            <p:cNvSpPr>
              <a:spLocks noChangeArrowheads="1"/>
            </p:cNvSpPr>
            <p:nvPr/>
          </p:nvSpPr>
          <p:spPr bwMode="auto">
            <a:xfrm>
              <a:off x="4697413" y="7002463"/>
              <a:ext cx="7937" cy="14287"/>
            </a:xfrm>
            <a:custGeom>
              <a:avLst/>
              <a:gdLst>
                <a:gd name="T0" fmla="*/ 0 w 21"/>
                <a:gd name="T1" fmla="*/ 0 h 41"/>
                <a:gd name="T2" fmla="*/ 0 w 21"/>
                <a:gd name="T3" fmla="*/ 0 h 41"/>
                <a:gd name="T4" fmla="*/ 0 w 21"/>
                <a:gd name="T5" fmla="*/ 20 h 41"/>
                <a:gd name="T6" fmla="*/ 0 w 21"/>
                <a:gd name="T7" fmla="*/ 40 h 41"/>
                <a:gd name="T8" fmla="*/ 20 w 21"/>
                <a:gd name="T9" fmla="*/ 40 h 41"/>
                <a:gd name="T10" fmla="*/ 20 w 21"/>
                <a:gd name="T11" fmla="*/ 20 h 41"/>
                <a:gd name="T12" fmla="*/ 20 w 21"/>
                <a:gd name="T13" fmla="*/ 0 h 41"/>
                <a:gd name="T14" fmla="*/ 0 w 21"/>
                <a:gd name="T15" fmla="*/ 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41">
                  <a:moveTo>
                    <a:pt x="0" y="0"/>
                  </a:moveTo>
                  <a:lnTo>
                    <a:pt x="0" y="0"/>
                  </a:lnTo>
                  <a:lnTo>
                    <a:pt x="0" y="20"/>
                  </a:lnTo>
                  <a:lnTo>
                    <a:pt x="0" y="40"/>
                  </a:lnTo>
                  <a:cubicBezTo>
                    <a:pt x="0" y="40"/>
                    <a:pt x="0" y="40"/>
                    <a:pt x="20" y="40"/>
                  </a:cubicBezTo>
                  <a:lnTo>
                    <a:pt x="20" y="20"/>
                  </a:lnTo>
                  <a:lnTo>
                    <a:pt x="20" y="0"/>
                  </a:lnTo>
                  <a:cubicBezTo>
                    <a:pt x="20" y="0"/>
                    <a:pt x="20" y="0"/>
                    <a:pt x="0" y="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237" name="Freeform 236">
              <a:extLst>
                <a:ext uri="{FF2B5EF4-FFF2-40B4-BE49-F238E27FC236}">
                  <a16:creationId xmlns:a16="http://schemas.microsoft.com/office/drawing/2014/main" id="{5834ED00-EB71-4CE4-82C3-0418ACCEF84A}"/>
                </a:ext>
              </a:extLst>
            </p:cNvPr>
            <p:cNvSpPr>
              <a:spLocks noChangeArrowheads="1"/>
            </p:cNvSpPr>
            <p:nvPr/>
          </p:nvSpPr>
          <p:spPr bwMode="auto">
            <a:xfrm>
              <a:off x="4719638" y="7016750"/>
              <a:ext cx="15875" cy="15875"/>
            </a:xfrm>
            <a:custGeom>
              <a:avLst/>
              <a:gdLst>
                <a:gd name="T0" fmla="*/ 41 w 42"/>
                <a:gd name="T1" fmla="*/ 21 h 43"/>
                <a:gd name="T2" fmla="*/ 41 w 42"/>
                <a:gd name="T3" fmla="*/ 21 h 43"/>
                <a:gd name="T4" fmla="*/ 21 w 42"/>
                <a:gd name="T5" fmla="*/ 0 h 43"/>
                <a:gd name="T6" fmla="*/ 21 w 42"/>
                <a:gd name="T7" fmla="*/ 0 h 43"/>
                <a:gd name="T8" fmla="*/ 21 w 42"/>
                <a:gd name="T9" fmla="*/ 21 h 43"/>
                <a:gd name="T10" fmla="*/ 21 w 42"/>
                <a:gd name="T11" fmla="*/ 21 h 43"/>
                <a:gd name="T12" fmla="*/ 21 w 42"/>
                <a:gd name="T13" fmla="*/ 42 h 43"/>
                <a:gd name="T14" fmla="*/ 21 w 42"/>
                <a:gd name="T15" fmla="*/ 42 h 43"/>
                <a:gd name="T16" fmla="*/ 41 w 42"/>
                <a:gd name="T17" fmla="*/ 2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43">
                  <a:moveTo>
                    <a:pt x="41" y="21"/>
                  </a:moveTo>
                  <a:lnTo>
                    <a:pt x="41" y="21"/>
                  </a:lnTo>
                  <a:lnTo>
                    <a:pt x="21" y="0"/>
                  </a:lnTo>
                  <a:lnTo>
                    <a:pt x="21" y="0"/>
                  </a:lnTo>
                  <a:cubicBezTo>
                    <a:pt x="21" y="0"/>
                    <a:pt x="0" y="0"/>
                    <a:pt x="21" y="21"/>
                  </a:cubicBezTo>
                  <a:lnTo>
                    <a:pt x="21" y="21"/>
                  </a:lnTo>
                  <a:lnTo>
                    <a:pt x="21" y="42"/>
                  </a:lnTo>
                  <a:lnTo>
                    <a:pt x="21" y="42"/>
                  </a:lnTo>
                  <a:lnTo>
                    <a:pt x="41" y="21"/>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238" name="Freeform 237">
              <a:extLst>
                <a:ext uri="{FF2B5EF4-FFF2-40B4-BE49-F238E27FC236}">
                  <a16:creationId xmlns:a16="http://schemas.microsoft.com/office/drawing/2014/main" id="{8EE6DCFE-72E4-4889-B4F2-409059E20151}"/>
                </a:ext>
              </a:extLst>
            </p:cNvPr>
            <p:cNvSpPr>
              <a:spLocks noChangeArrowheads="1"/>
            </p:cNvSpPr>
            <p:nvPr/>
          </p:nvSpPr>
          <p:spPr bwMode="auto">
            <a:xfrm>
              <a:off x="4727575" y="7038975"/>
              <a:ext cx="7938" cy="15875"/>
            </a:xfrm>
            <a:custGeom>
              <a:avLst/>
              <a:gdLst>
                <a:gd name="T0" fmla="*/ 20 w 21"/>
                <a:gd name="T1" fmla="*/ 0 h 42"/>
                <a:gd name="T2" fmla="*/ 20 w 21"/>
                <a:gd name="T3" fmla="*/ 0 h 42"/>
                <a:gd name="T4" fmla="*/ 0 w 21"/>
                <a:gd name="T5" fmla="*/ 20 h 42"/>
                <a:gd name="T6" fmla="*/ 0 w 21"/>
                <a:gd name="T7" fmla="*/ 41 h 42"/>
                <a:gd name="T8" fmla="*/ 20 w 21"/>
                <a:gd name="T9" fmla="*/ 41 h 42"/>
                <a:gd name="T10" fmla="*/ 20 w 21"/>
                <a:gd name="T11" fmla="*/ 41 h 42"/>
                <a:gd name="T12" fmla="*/ 20 w 21"/>
                <a:gd name="T13" fmla="*/ 20 h 42"/>
                <a:gd name="T14" fmla="*/ 20 w 21"/>
                <a:gd name="T15" fmla="*/ 20 h 42"/>
                <a:gd name="T16" fmla="*/ 20 w 21"/>
                <a:gd name="T1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42">
                  <a:moveTo>
                    <a:pt x="20" y="0"/>
                  </a:moveTo>
                  <a:lnTo>
                    <a:pt x="20" y="0"/>
                  </a:lnTo>
                  <a:cubicBezTo>
                    <a:pt x="0" y="0"/>
                    <a:pt x="0" y="20"/>
                    <a:pt x="0" y="20"/>
                  </a:cubicBezTo>
                  <a:cubicBezTo>
                    <a:pt x="0" y="20"/>
                    <a:pt x="0" y="20"/>
                    <a:pt x="0" y="41"/>
                  </a:cubicBezTo>
                  <a:lnTo>
                    <a:pt x="20" y="41"/>
                  </a:lnTo>
                  <a:lnTo>
                    <a:pt x="20" y="41"/>
                  </a:lnTo>
                  <a:lnTo>
                    <a:pt x="20" y="20"/>
                  </a:lnTo>
                  <a:lnTo>
                    <a:pt x="20" y="20"/>
                  </a:lnTo>
                  <a:lnTo>
                    <a:pt x="20" y="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239" name="Freeform 238">
              <a:extLst>
                <a:ext uri="{FF2B5EF4-FFF2-40B4-BE49-F238E27FC236}">
                  <a16:creationId xmlns:a16="http://schemas.microsoft.com/office/drawing/2014/main" id="{DE320308-011C-4AC4-8BF3-08AD7B530C47}"/>
                </a:ext>
              </a:extLst>
            </p:cNvPr>
            <p:cNvSpPr>
              <a:spLocks noChangeArrowheads="1"/>
            </p:cNvSpPr>
            <p:nvPr/>
          </p:nvSpPr>
          <p:spPr bwMode="auto">
            <a:xfrm>
              <a:off x="4697413" y="7038975"/>
              <a:ext cx="7937" cy="7938"/>
            </a:xfrm>
            <a:custGeom>
              <a:avLst/>
              <a:gdLst>
                <a:gd name="T0" fmla="*/ 20 w 21"/>
                <a:gd name="T1" fmla="*/ 20 h 21"/>
                <a:gd name="T2" fmla="*/ 20 w 21"/>
                <a:gd name="T3" fmla="*/ 20 h 21"/>
                <a:gd name="T4" fmla="*/ 20 w 21"/>
                <a:gd name="T5" fmla="*/ 0 h 21"/>
                <a:gd name="T6" fmla="*/ 0 w 21"/>
                <a:gd name="T7" fmla="*/ 0 h 21"/>
                <a:gd name="T8" fmla="*/ 0 w 21"/>
                <a:gd name="T9" fmla="*/ 0 h 21"/>
                <a:gd name="T10" fmla="*/ 0 w 21"/>
                <a:gd name="T11" fmla="*/ 20 h 21"/>
                <a:gd name="T12" fmla="*/ 0 w 21"/>
                <a:gd name="T13" fmla="*/ 20 h 21"/>
                <a:gd name="T14" fmla="*/ 0 w 21"/>
                <a:gd name="T15" fmla="*/ 20 h 21"/>
                <a:gd name="T16" fmla="*/ 20 w 21"/>
                <a:gd name="T17"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1">
                  <a:moveTo>
                    <a:pt x="20" y="20"/>
                  </a:moveTo>
                  <a:lnTo>
                    <a:pt x="20" y="20"/>
                  </a:lnTo>
                  <a:cubicBezTo>
                    <a:pt x="20" y="20"/>
                    <a:pt x="20" y="20"/>
                    <a:pt x="20" y="0"/>
                  </a:cubicBezTo>
                  <a:lnTo>
                    <a:pt x="0" y="0"/>
                  </a:lnTo>
                  <a:lnTo>
                    <a:pt x="0" y="0"/>
                  </a:lnTo>
                  <a:lnTo>
                    <a:pt x="0" y="20"/>
                  </a:lnTo>
                  <a:lnTo>
                    <a:pt x="0" y="20"/>
                  </a:lnTo>
                  <a:lnTo>
                    <a:pt x="0" y="20"/>
                  </a:lnTo>
                  <a:cubicBezTo>
                    <a:pt x="20" y="20"/>
                    <a:pt x="20" y="20"/>
                    <a:pt x="20" y="2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240" name="Freeform 239">
              <a:extLst>
                <a:ext uri="{FF2B5EF4-FFF2-40B4-BE49-F238E27FC236}">
                  <a16:creationId xmlns:a16="http://schemas.microsoft.com/office/drawing/2014/main" id="{9F3275E1-6EF3-4388-AA09-D8072D1C4044}"/>
                </a:ext>
              </a:extLst>
            </p:cNvPr>
            <p:cNvSpPr>
              <a:spLocks noChangeArrowheads="1"/>
            </p:cNvSpPr>
            <p:nvPr/>
          </p:nvSpPr>
          <p:spPr bwMode="auto">
            <a:xfrm>
              <a:off x="4727575" y="7061200"/>
              <a:ext cx="7938" cy="14288"/>
            </a:xfrm>
            <a:custGeom>
              <a:avLst/>
              <a:gdLst>
                <a:gd name="T0" fmla="*/ 20 w 21"/>
                <a:gd name="T1" fmla="*/ 40 h 41"/>
                <a:gd name="T2" fmla="*/ 20 w 21"/>
                <a:gd name="T3" fmla="*/ 40 h 41"/>
                <a:gd name="T4" fmla="*/ 20 w 21"/>
                <a:gd name="T5" fmla="*/ 20 h 41"/>
                <a:gd name="T6" fmla="*/ 20 w 21"/>
                <a:gd name="T7" fmla="*/ 0 h 41"/>
                <a:gd name="T8" fmla="*/ 0 w 21"/>
                <a:gd name="T9" fmla="*/ 0 h 41"/>
                <a:gd name="T10" fmla="*/ 0 w 21"/>
                <a:gd name="T11" fmla="*/ 20 h 41"/>
                <a:gd name="T12" fmla="*/ 20 w 21"/>
                <a:gd name="T13" fmla="*/ 40 h 41"/>
              </a:gdLst>
              <a:ahLst/>
              <a:cxnLst>
                <a:cxn ang="0">
                  <a:pos x="T0" y="T1"/>
                </a:cxn>
                <a:cxn ang="0">
                  <a:pos x="T2" y="T3"/>
                </a:cxn>
                <a:cxn ang="0">
                  <a:pos x="T4" y="T5"/>
                </a:cxn>
                <a:cxn ang="0">
                  <a:pos x="T6" y="T7"/>
                </a:cxn>
                <a:cxn ang="0">
                  <a:pos x="T8" y="T9"/>
                </a:cxn>
                <a:cxn ang="0">
                  <a:pos x="T10" y="T11"/>
                </a:cxn>
                <a:cxn ang="0">
                  <a:pos x="T12" y="T13"/>
                </a:cxn>
              </a:cxnLst>
              <a:rect l="0" t="0" r="r" b="b"/>
              <a:pathLst>
                <a:path w="21" h="41">
                  <a:moveTo>
                    <a:pt x="20" y="40"/>
                  </a:moveTo>
                  <a:lnTo>
                    <a:pt x="20" y="40"/>
                  </a:lnTo>
                  <a:lnTo>
                    <a:pt x="20" y="20"/>
                  </a:lnTo>
                  <a:cubicBezTo>
                    <a:pt x="20" y="20"/>
                    <a:pt x="20" y="20"/>
                    <a:pt x="20" y="0"/>
                  </a:cubicBezTo>
                  <a:lnTo>
                    <a:pt x="0" y="0"/>
                  </a:lnTo>
                  <a:cubicBezTo>
                    <a:pt x="0" y="20"/>
                    <a:pt x="0" y="20"/>
                    <a:pt x="0" y="20"/>
                  </a:cubicBezTo>
                  <a:cubicBezTo>
                    <a:pt x="0" y="20"/>
                    <a:pt x="0" y="40"/>
                    <a:pt x="20" y="4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241" name="Freeform 240">
              <a:extLst>
                <a:ext uri="{FF2B5EF4-FFF2-40B4-BE49-F238E27FC236}">
                  <a16:creationId xmlns:a16="http://schemas.microsoft.com/office/drawing/2014/main" id="{B185566C-84E2-4A62-9CD6-D52AD6985F82}"/>
                </a:ext>
              </a:extLst>
            </p:cNvPr>
            <p:cNvSpPr>
              <a:spLocks noChangeArrowheads="1"/>
            </p:cNvSpPr>
            <p:nvPr/>
          </p:nvSpPr>
          <p:spPr bwMode="auto">
            <a:xfrm>
              <a:off x="4733925" y="7075488"/>
              <a:ext cx="7938" cy="7937"/>
            </a:xfrm>
            <a:custGeom>
              <a:avLst/>
              <a:gdLst>
                <a:gd name="T0" fmla="*/ 0 w 21"/>
                <a:gd name="T1" fmla="*/ 0 h 22"/>
                <a:gd name="T2" fmla="*/ 0 w 21"/>
                <a:gd name="T3" fmla="*/ 0 h 22"/>
                <a:gd name="T4" fmla="*/ 0 w 21"/>
                <a:gd name="T5" fmla="*/ 21 h 22"/>
                <a:gd name="T6" fmla="*/ 0 w 21"/>
                <a:gd name="T7" fmla="*/ 21 h 22"/>
                <a:gd name="T8" fmla="*/ 20 w 21"/>
                <a:gd name="T9" fmla="*/ 21 h 22"/>
                <a:gd name="T10" fmla="*/ 20 w 21"/>
                <a:gd name="T11" fmla="*/ 0 h 22"/>
                <a:gd name="T12" fmla="*/ 20 w 21"/>
                <a:gd name="T13" fmla="*/ 0 h 22"/>
                <a:gd name="T14" fmla="*/ 0 w 21"/>
                <a:gd name="T15" fmla="*/ 0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22">
                  <a:moveTo>
                    <a:pt x="0" y="0"/>
                  </a:moveTo>
                  <a:lnTo>
                    <a:pt x="0" y="0"/>
                  </a:lnTo>
                  <a:cubicBezTo>
                    <a:pt x="0" y="0"/>
                    <a:pt x="0" y="0"/>
                    <a:pt x="0" y="21"/>
                  </a:cubicBezTo>
                  <a:lnTo>
                    <a:pt x="0" y="21"/>
                  </a:lnTo>
                  <a:cubicBezTo>
                    <a:pt x="20" y="21"/>
                    <a:pt x="20" y="21"/>
                    <a:pt x="20" y="21"/>
                  </a:cubicBezTo>
                  <a:cubicBezTo>
                    <a:pt x="20" y="21"/>
                    <a:pt x="20" y="21"/>
                    <a:pt x="20" y="0"/>
                  </a:cubicBezTo>
                  <a:lnTo>
                    <a:pt x="20" y="0"/>
                  </a:lnTo>
                  <a:cubicBezTo>
                    <a:pt x="20" y="0"/>
                    <a:pt x="20" y="0"/>
                    <a:pt x="0" y="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242" name="Freeform 241">
              <a:extLst>
                <a:ext uri="{FF2B5EF4-FFF2-40B4-BE49-F238E27FC236}">
                  <a16:creationId xmlns:a16="http://schemas.microsoft.com/office/drawing/2014/main" id="{1C97BE6B-5CAC-4ADD-9B70-CFE762A3F73E}"/>
                </a:ext>
              </a:extLst>
            </p:cNvPr>
            <p:cNvSpPr>
              <a:spLocks noChangeArrowheads="1"/>
            </p:cNvSpPr>
            <p:nvPr/>
          </p:nvSpPr>
          <p:spPr bwMode="auto">
            <a:xfrm>
              <a:off x="4705350" y="7075488"/>
              <a:ext cx="7938" cy="15875"/>
            </a:xfrm>
            <a:custGeom>
              <a:avLst/>
              <a:gdLst>
                <a:gd name="T0" fmla="*/ 20 w 21"/>
                <a:gd name="T1" fmla="*/ 21 h 43"/>
                <a:gd name="T2" fmla="*/ 20 w 21"/>
                <a:gd name="T3" fmla="*/ 21 h 43"/>
                <a:gd name="T4" fmla="*/ 20 w 21"/>
                <a:gd name="T5" fmla="*/ 21 h 43"/>
                <a:gd name="T6" fmla="*/ 0 w 21"/>
                <a:gd name="T7" fmla="*/ 21 h 43"/>
                <a:gd name="T8" fmla="*/ 0 w 21"/>
                <a:gd name="T9" fmla="*/ 21 h 43"/>
                <a:gd name="T10" fmla="*/ 0 w 21"/>
                <a:gd name="T11" fmla="*/ 42 h 43"/>
                <a:gd name="T12" fmla="*/ 20 w 21"/>
                <a:gd name="T13" fmla="*/ 42 h 43"/>
                <a:gd name="T14" fmla="*/ 20 w 21"/>
                <a:gd name="T15" fmla="*/ 21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43">
                  <a:moveTo>
                    <a:pt x="20" y="21"/>
                  </a:moveTo>
                  <a:lnTo>
                    <a:pt x="20" y="21"/>
                  </a:lnTo>
                  <a:lnTo>
                    <a:pt x="20" y="21"/>
                  </a:lnTo>
                  <a:cubicBezTo>
                    <a:pt x="20" y="0"/>
                    <a:pt x="20" y="21"/>
                    <a:pt x="0" y="21"/>
                  </a:cubicBezTo>
                  <a:lnTo>
                    <a:pt x="0" y="21"/>
                  </a:lnTo>
                  <a:lnTo>
                    <a:pt x="0" y="42"/>
                  </a:lnTo>
                  <a:lnTo>
                    <a:pt x="20" y="42"/>
                  </a:lnTo>
                  <a:cubicBezTo>
                    <a:pt x="20" y="42"/>
                    <a:pt x="20" y="42"/>
                    <a:pt x="20" y="2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243" name="Freeform 242">
              <a:extLst>
                <a:ext uri="{FF2B5EF4-FFF2-40B4-BE49-F238E27FC236}">
                  <a16:creationId xmlns:a16="http://schemas.microsoft.com/office/drawing/2014/main" id="{1AECABD8-003F-4708-A2F8-9F6F4C97BB63}"/>
                </a:ext>
              </a:extLst>
            </p:cNvPr>
            <p:cNvSpPr>
              <a:spLocks noChangeArrowheads="1"/>
            </p:cNvSpPr>
            <p:nvPr/>
          </p:nvSpPr>
          <p:spPr bwMode="auto">
            <a:xfrm>
              <a:off x="4683125" y="7024688"/>
              <a:ext cx="15875" cy="7937"/>
            </a:xfrm>
            <a:custGeom>
              <a:avLst/>
              <a:gdLst>
                <a:gd name="T0" fmla="*/ 42 w 43"/>
                <a:gd name="T1" fmla="*/ 21 h 22"/>
                <a:gd name="T2" fmla="*/ 42 w 43"/>
                <a:gd name="T3" fmla="*/ 21 h 22"/>
                <a:gd name="T4" fmla="*/ 21 w 43"/>
                <a:gd name="T5" fmla="*/ 21 h 22"/>
                <a:gd name="T6" fmla="*/ 0 w 43"/>
                <a:gd name="T7" fmla="*/ 0 h 22"/>
                <a:gd name="T8" fmla="*/ 21 w 43"/>
                <a:gd name="T9" fmla="*/ 0 h 22"/>
                <a:gd name="T10" fmla="*/ 42 w 43"/>
                <a:gd name="T11" fmla="*/ 0 h 22"/>
                <a:gd name="T12" fmla="*/ 42 w 43"/>
                <a:gd name="T13" fmla="*/ 0 h 22"/>
                <a:gd name="T14" fmla="*/ 42 w 43"/>
                <a:gd name="T15" fmla="*/ 21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22">
                  <a:moveTo>
                    <a:pt x="42" y="21"/>
                  </a:moveTo>
                  <a:lnTo>
                    <a:pt x="42" y="21"/>
                  </a:lnTo>
                  <a:lnTo>
                    <a:pt x="21" y="21"/>
                  </a:lnTo>
                  <a:lnTo>
                    <a:pt x="0" y="0"/>
                  </a:lnTo>
                  <a:lnTo>
                    <a:pt x="21" y="0"/>
                  </a:lnTo>
                  <a:cubicBezTo>
                    <a:pt x="21" y="0"/>
                    <a:pt x="21" y="0"/>
                    <a:pt x="42" y="0"/>
                  </a:cubicBezTo>
                  <a:lnTo>
                    <a:pt x="42" y="0"/>
                  </a:lnTo>
                  <a:lnTo>
                    <a:pt x="42" y="21"/>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244" name="Freeform 243">
              <a:extLst>
                <a:ext uri="{FF2B5EF4-FFF2-40B4-BE49-F238E27FC236}">
                  <a16:creationId xmlns:a16="http://schemas.microsoft.com/office/drawing/2014/main" id="{0AB5F2A2-0023-43E8-AE28-0CBA82F20C03}"/>
                </a:ext>
              </a:extLst>
            </p:cNvPr>
            <p:cNvSpPr>
              <a:spLocks noChangeArrowheads="1"/>
            </p:cNvSpPr>
            <p:nvPr/>
          </p:nvSpPr>
          <p:spPr bwMode="auto">
            <a:xfrm>
              <a:off x="4711700" y="7024688"/>
              <a:ext cx="7938" cy="7937"/>
            </a:xfrm>
            <a:custGeom>
              <a:avLst/>
              <a:gdLst>
                <a:gd name="T0" fmla="*/ 0 w 22"/>
                <a:gd name="T1" fmla="*/ 21 h 22"/>
                <a:gd name="T2" fmla="*/ 0 w 22"/>
                <a:gd name="T3" fmla="*/ 21 h 22"/>
                <a:gd name="T4" fmla="*/ 0 w 22"/>
                <a:gd name="T5" fmla="*/ 0 h 22"/>
                <a:gd name="T6" fmla="*/ 0 w 22"/>
                <a:gd name="T7" fmla="*/ 0 h 22"/>
                <a:gd name="T8" fmla="*/ 0 w 22"/>
                <a:gd name="T9" fmla="*/ 0 h 22"/>
                <a:gd name="T10" fmla="*/ 21 w 22"/>
                <a:gd name="T11" fmla="*/ 0 h 22"/>
                <a:gd name="T12" fmla="*/ 21 w 22"/>
                <a:gd name="T13" fmla="*/ 21 h 22"/>
                <a:gd name="T14" fmla="*/ 0 w 22"/>
                <a:gd name="T15" fmla="*/ 21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22">
                  <a:moveTo>
                    <a:pt x="0" y="21"/>
                  </a:moveTo>
                  <a:lnTo>
                    <a:pt x="0" y="21"/>
                  </a:lnTo>
                  <a:lnTo>
                    <a:pt x="0" y="0"/>
                  </a:lnTo>
                  <a:lnTo>
                    <a:pt x="0" y="0"/>
                  </a:lnTo>
                  <a:lnTo>
                    <a:pt x="0" y="0"/>
                  </a:lnTo>
                  <a:lnTo>
                    <a:pt x="21" y="0"/>
                  </a:lnTo>
                  <a:lnTo>
                    <a:pt x="21" y="21"/>
                  </a:lnTo>
                  <a:lnTo>
                    <a:pt x="0" y="21"/>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245" name="Freeform 244">
              <a:extLst>
                <a:ext uri="{FF2B5EF4-FFF2-40B4-BE49-F238E27FC236}">
                  <a16:creationId xmlns:a16="http://schemas.microsoft.com/office/drawing/2014/main" id="{92DF0455-0707-4AE2-AF6D-F835FDD7478E}"/>
                </a:ext>
              </a:extLst>
            </p:cNvPr>
            <p:cNvSpPr>
              <a:spLocks noChangeArrowheads="1"/>
            </p:cNvSpPr>
            <p:nvPr/>
          </p:nvSpPr>
          <p:spPr bwMode="auto">
            <a:xfrm>
              <a:off x="4719638" y="7002463"/>
              <a:ext cx="7937" cy="7937"/>
            </a:xfrm>
            <a:custGeom>
              <a:avLst/>
              <a:gdLst>
                <a:gd name="T0" fmla="*/ 21 w 22"/>
                <a:gd name="T1" fmla="*/ 20 h 21"/>
                <a:gd name="T2" fmla="*/ 21 w 22"/>
                <a:gd name="T3" fmla="*/ 20 h 21"/>
                <a:gd name="T4" fmla="*/ 21 w 22"/>
                <a:gd name="T5" fmla="*/ 0 h 21"/>
                <a:gd name="T6" fmla="*/ 0 w 22"/>
                <a:gd name="T7" fmla="*/ 0 h 21"/>
                <a:gd name="T8" fmla="*/ 0 w 22"/>
                <a:gd name="T9" fmla="*/ 0 h 21"/>
                <a:gd name="T10" fmla="*/ 0 w 22"/>
                <a:gd name="T11" fmla="*/ 20 h 21"/>
                <a:gd name="T12" fmla="*/ 0 w 22"/>
                <a:gd name="T13" fmla="*/ 20 h 21"/>
                <a:gd name="T14" fmla="*/ 21 w 22"/>
                <a:gd name="T15" fmla="*/ 2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21">
                  <a:moveTo>
                    <a:pt x="21" y="20"/>
                  </a:moveTo>
                  <a:lnTo>
                    <a:pt x="21" y="20"/>
                  </a:lnTo>
                  <a:lnTo>
                    <a:pt x="21" y="0"/>
                  </a:lnTo>
                  <a:cubicBezTo>
                    <a:pt x="0" y="0"/>
                    <a:pt x="0" y="0"/>
                    <a:pt x="0" y="0"/>
                  </a:cubicBezTo>
                  <a:lnTo>
                    <a:pt x="0" y="0"/>
                  </a:lnTo>
                  <a:lnTo>
                    <a:pt x="0" y="20"/>
                  </a:lnTo>
                  <a:lnTo>
                    <a:pt x="0" y="20"/>
                  </a:lnTo>
                  <a:cubicBezTo>
                    <a:pt x="21" y="20"/>
                    <a:pt x="21" y="20"/>
                    <a:pt x="21" y="2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246" name="Freeform 245">
              <a:extLst>
                <a:ext uri="{FF2B5EF4-FFF2-40B4-BE49-F238E27FC236}">
                  <a16:creationId xmlns:a16="http://schemas.microsoft.com/office/drawing/2014/main" id="{3B19564F-ACC1-43E4-90FF-F8AC7A3DA77B}"/>
                </a:ext>
              </a:extLst>
            </p:cNvPr>
            <p:cNvSpPr>
              <a:spLocks noChangeArrowheads="1"/>
            </p:cNvSpPr>
            <p:nvPr/>
          </p:nvSpPr>
          <p:spPr bwMode="auto">
            <a:xfrm>
              <a:off x="4683125" y="7002463"/>
              <a:ext cx="15875" cy="7937"/>
            </a:xfrm>
            <a:custGeom>
              <a:avLst/>
              <a:gdLst>
                <a:gd name="T0" fmla="*/ 21 w 43"/>
                <a:gd name="T1" fmla="*/ 0 h 21"/>
                <a:gd name="T2" fmla="*/ 21 w 43"/>
                <a:gd name="T3" fmla="*/ 0 h 21"/>
                <a:gd name="T4" fmla="*/ 21 w 43"/>
                <a:gd name="T5" fmla="*/ 0 h 21"/>
                <a:gd name="T6" fmla="*/ 0 w 43"/>
                <a:gd name="T7" fmla="*/ 20 h 21"/>
                <a:gd name="T8" fmla="*/ 21 w 43"/>
                <a:gd name="T9" fmla="*/ 20 h 21"/>
                <a:gd name="T10" fmla="*/ 21 w 43"/>
                <a:gd name="T11" fmla="*/ 20 h 21"/>
                <a:gd name="T12" fmla="*/ 42 w 43"/>
                <a:gd name="T13" fmla="*/ 0 h 21"/>
                <a:gd name="T14" fmla="*/ 21 w 43"/>
                <a:gd name="T15" fmla="*/ 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21">
                  <a:moveTo>
                    <a:pt x="21" y="0"/>
                  </a:moveTo>
                  <a:lnTo>
                    <a:pt x="21" y="0"/>
                  </a:lnTo>
                  <a:lnTo>
                    <a:pt x="21" y="0"/>
                  </a:lnTo>
                  <a:cubicBezTo>
                    <a:pt x="21" y="0"/>
                    <a:pt x="0" y="0"/>
                    <a:pt x="0" y="20"/>
                  </a:cubicBezTo>
                  <a:lnTo>
                    <a:pt x="21" y="20"/>
                  </a:lnTo>
                  <a:lnTo>
                    <a:pt x="21" y="20"/>
                  </a:lnTo>
                  <a:lnTo>
                    <a:pt x="42" y="0"/>
                  </a:lnTo>
                  <a:lnTo>
                    <a:pt x="21" y="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247" name="Freeform 246">
              <a:extLst>
                <a:ext uri="{FF2B5EF4-FFF2-40B4-BE49-F238E27FC236}">
                  <a16:creationId xmlns:a16="http://schemas.microsoft.com/office/drawing/2014/main" id="{794E49EE-D916-4CD5-ACAB-8A1ACF53FA11}"/>
                </a:ext>
              </a:extLst>
            </p:cNvPr>
            <p:cNvSpPr>
              <a:spLocks noChangeArrowheads="1"/>
            </p:cNvSpPr>
            <p:nvPr/>
          </p:nvSpPr>
          <p:spPr bwMode="auto">
            <a:xfrm>
              <a:off x="4705350" y="6927850"/>
              <a:ext cx="15875" cy="15875"/>
            </a:xfrm>
            <a:custGeom>
              <a:avLst/>
              <a:gdLst>
                <a:gd name="T0" fmla="*/ 20 w 42"/>
                <a:gd name="T1" fmla="*/ 21 h 42"/>
                <a:gd name="T2" fmla="*/ 20 w 42"/>
                <a:gd name="T3" fmla="*/ 21 h 42"/>
                <a:gd name="T4" fmla="*/ 20 w 42"/>
                <a:gd name="T5" fmla="*/ 41 h 42"/>
                <a:gd name="T6" fmla="*/ 20 w 42"/>
                <a:gd name="T7" fmla="*/ 41 h 42"/>
                <a:gd name="T8" fmla="*/ 0 w 42"/>
                <a:gd name="T9" fmla="*/ 41 h 42"/>
                <a:gd name="T10" fmla="*/ 0 w 42"/>
                <a:gd name="T11" fmla="*/ 21 h 42"/>
                <a:gd name="T12" fmla="*/ 0 w 42"/>
                <a:gd name="T13" fmla="*/ 0 h 42"/>
                <a:gd name="T14" fmla="*/ 0 w 42"/>
                <a:gd name="T15" fmla="*/ 0 h 42"/>
                <a:gd name="T16" fmla="*/ 20 w 42"/>
                <a:gd name="T17" fmla="*/ 0 h 42"/>
                <a:gd name="T18" fmla="*/ 20 w 42"/>
                <a:gd name="T19" fmla="*/ 0 h 42"/>
                <a:gd name="T20" fmla="*/ 20 w 42"/>
                <a:gd name="T21" fmla="*/ 0 h 42"/>
                <a:gd name="T22" fmla="*/ 41 w 42"/>
                <a:gd name="T23" fmla="*/ 21 h 42"/>
                <a:gd name="T24" fmla="*/ 20 w 42"/>
                <a:gd name="T25" fmla="*/ 2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 h="42">
                  <a:moveTo>
                    <a:pt x="20" y="21"/>
                  </a:moveTo>
                  <a:lnTo>
                    <a:pt x="20" y="21"/>
                  </a:lnTo>
                  <a:lnTo>
                    <a:pt x="20" y="41"/>
                  </a:lnTo>
                  <a:lnTo>
                    <a:pt x="20" y="41"/>
                  </a:lnTo>
                  <a:cubicBezTo>
                    <a:pt x="0" y="41"/>
                    <a:pt x="0" y="41"/>
                    <a:pt x="0" y="41"/>
                  </a:cubicBezTo>
                  <a:lnTo>
                    <a:pt x="0" y="21"/>
                  </a:lnTo>
                  <a:cubicBezTo>
                    <a:pt x="0" y="21"/>
                    <a:pt x="0" y="21"/>
                    <a:pt x="0" y="0"/>
                  </a:cubicBezTo>
                  <a:lnTo>
                    <a:pt x="0" y="0"/>
                  </a:lnTo>
                  <a:cubicBezTo>
                    <a:pt x="0" y="0"/>
                    <a:pt x="0" y="0"/>
                    <a:pt x="20" y="0"/>
                  </a:cubicBezTo>
                  <a:lnTo>
                    <a:pt x="20" y="0"/>
                  </a:lnTo>
                  <a:lnTo>
                    <a:pt x="20" y="0"/>
                  </a:lnTo>
                  <a:cubicBezTo>
                    <a:pt x="41" y="0"/>
                    <a:pt x="41" y="21"/>
                    <a:pt x="41" y="21"/>
                  </a:cubicBezTo>
                  <a:lnTo>
                    <a:pt x="20" y="21"/>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248" name="Freeform 247">
              <a:extLst>
                <a:ext uri="{FF2B5EF4-FFF2-40B4-BE49-F238E27FC236}">
                  <a16:creationId xmlns:a16="http://schemas.microsoft.com/office/drawing/2014/main" id="{42E73425-AA2E-495E-912B-FC5B02092289}"/>
                </a:ext>
              </a:extLst>
            </p:cNvPr>
            <p:cNvSpPr>
              <a:spLocks noChangeArrowheads="1"/>
            </p:cNvSpPr>
            <p:nvPr/>
          </p:nvSpPr>
          <p:spPr bwMode="auto">
            <a:xfrm>
              <a:off x="4705350" y="6950075"/>
              <a:ext cx="15875" cy="15875"/>
            </a:xfrm>
            <a:custGeom>
              <a:avLst/>
              <a:gdLst>
                <a:gd name="T0" fmla="*/ 41 w 42"/>
                <a:gd name="T1" fmla="*/ 42 h 43"/>
                <a:gd name="T2" fmla="*/ 41 w 42"/>
                <a:gd name="T3" fmla="*/ 42 h 43"/>
                <a:gd name="T4" fmla="*/ 41 w 42"/>
                <a:gd name="T5" fmla="*/ 21 h 43"/>
                <a:gd name="T6" fmla="*/ 20 w 42"/>
                <a:gd name="T7" fmla="*/ 0 h 43"/>
                <a:gd name="T8" fmla="*/ 20 w 42"/>
                <a:gd name="T9" fmla="*/ 0 h 43"/>
                <a:gd name="T10" fmla="*/ 0 w 42"/>
                <a:gd name="T11" fmla="*/ 21 h 43"/>
                <a:gd name="T12" fmla="*/ 20 w 42"/>
                <a:gd name="T13" fmla="*/ 21 h 43"/>
                <a:gd name="T14" fmla="*/ 20 w 42"/>
                <a:gd name="T15" fmla="*/ 21 h 43"/>
                <a:gd name="T16" fmla="*/ 41 w 42"/>
                <a:gd name="T17" fmla="*/ 4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43">
                  <a:moveTo>
                    <a:pt x="41" y="42"/>
                  </a:moveTo>
                  <a:lnTo>
                    <a:pt x="41" y="42"/>
                  </a:lnTo>
                  <a:cubicBezTo>
                    <a:pt x="41" y="21"/>
                    <a:pt x="41" y="21"/>
                    <a:pt x="41" y="21"/>
                  </a:cubicBezTo>
                  <a:cubicBezTo>
                    <a:pt x="41" y="0"/>
                    <a:pt x="41" y="0"/>
                    <a:pt x="20" y="0"/>
                  </a:cubicBezTo>
                  <a:lnTo>
                    <a:pt x="20" y="0"/>
                  </a:lnTo>
                  <a:cubicBezTo>
                    <a:pt x="0" y="21"/>
                    <a:pt x="0" y="21"/>
                    <a:pt x="0" y="21"/>
                  </a:cubicBezTo>
                  <a:lnTo>
                    <a:pt x="20" y="21"/>
                  </a:lnTo>
                  <a:lnTo>
                    <a:pt x="20" y="21"/>
                  </a:lnTo>
                  <a:lnTo>
                    <a:pt x="41" y="42"/>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249" name="Freeform 248">
              <a:extLst>
                <a:ext uri="{FF2B5EF4-FFF2-40B4-BE49-F238E27FC236}">
                  <a16:creationId xmlns:a16="http://schemas.microsoft.com/office/drawing/2014/main" id="{265E8165-C0A3-447E-AF58-8334DB2EEA83}"/>
                </a:ext>
              </a:extLst>
            </p:cNvPr>
            <p:cNvSpPr>
              <a:spLocks noChangeArrowheads="1"/>
            </p:cNvSpPr>
            <p:nvPr/>
          </p:nvSpPr>
          <p:spPr bwMode="auto">
            <a:xfrm>
              <a:off x="4668838" y="6861175"/>
              <a:ext cx="7937" cy="7938"/>
            </a:xfrm>
            <a:custGeom>
              <a:avLst/>
              <a:gdLst>
                <a:gd name="T0" fmla="*/ 20 w 21"/>
                <a:gd name="T1" fmla="*/ 21 h 22"/>
                <a:gd name="T2" fmla="*/ 20 w 21"/>
                <a:gd name="T3" fmla="*/ 21 h 22"/>
                <a:gd name="T4" fmla="*/ 20 w 21"/>
                <a:gd name="T5" fmla="*/ 0 h 22"/>
                <a:gd name="T6" fmla="*/ 20 w 21"/>
                <a:gd name="T7" fmla="*/ 0 h 22"/>
                <a:gd name="T8" fmla="*/ 0 w 21"/>
                <a:gd name="T9" fmla="*/ 21 h 22"/>
                <a:gd name="T10" fmla="*/ 20 w 21"/>
                <a:gd name="T11" fmla="*/ 21 h 22"/>
              </a:gdLst>
              <a:ahLst/>
              <a:cxnLst>
                <a:cxn ang="0">
                  <a:pos x="T0" y="T1"/>
                </a:cxn>
                <a:cxn ang="0">
                  <a:pos x="T2" y="T3"/>
                </a:cxn>
                <a:cxn ang="0">
                  <a:pos x="T4" y="T5"/>
                </a:cxn>
                <a:cxn ang="0">
                  <a:pos x="T6" y="T7"/>
                </a:cxn>
                <a:cxn ang="0">
                  <a:pos x="T8" y="T9"/>
                </a:cxn>
                <a:cxn ang="0">
                  <a:pos x="T10" y="T11"/>
                </a:cxn>
              </a:cxnLst>
              <a:rect l="0" t="0" r="r" b="b"/>
              <a:pathLst>
                <a:path w="21" h="22">
                  <a:moveTo>
                    <a:pt x="20" y="21"/>
                  </a:moveTo>
                  <a:lnTo>
                    <a:pt x="20" y="21"/>
                  </a:lnTo>
                  <a:lnTo>
                    <a:pt x="20" y="0"/>
                  </a:lnTo>
                  <a:lnTo>
                    <a:pt x="20" y="0"/>
                  </a:lnTo>
                  <a:cubicBezTo>
                    <a:pt x="0" y="0"/>
                    <a:pt x="0" y="0"/>
                    <a:pt x="0" y="21"/>
                  </a:cubicBezTo>
                  <a:cubicBezTo>
                    <a:pt x="0" y="21"/>
                    <a:pt x="0" y="21"/>
                    <a:pt x="20" y="2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250" name="Freeform 249">
              <a:extLst>
                <a:ext uri="{FF2B5EF4-FFF2-40B4-BE49-F238E27FC236}">
                  <a16:creationId xmlns:a16="http://schemas.microsoft.com/office/drawing/2014/main" id="{469CE756-CC34-4377-8C9E-08CB224CB075}"/>
                </a:ext>
              </a:extLst>
            </p:cNvPr>
            <p:cNvSpPr>
              <a:spLocks noChangeArrowheads="1"/>
            </p:cNvSpPr>
            <p:nvPr/>
          </p:nvSpPr>
          <p:spPr bwMode="auto">
            <a:xfrm>
              <a:off x="4668838" y="6877050"/>
              <a:ext cx="7937" cy="7938"/>
            </a:xfrm>
            <a:custGeom>
              <a:avLst/>
              <a:gdLst>
                <a:gd name="T0" fmla="*/ 20 w 21"/>
                <a:gd name="T1" fmla="*/ 0 h 21"/>
                <a:gd name="T2" fmla="*/ 20 w 21"/>
                <a:gd name="T3" fmla="*/ 0 h 21"/>
                <a:gd name="T4" fmla="*/ 0 w 21"/>
                <a:gd name="T5" fmla="*/ 20 h 21"/>
                <a:gd name="T6" fmla="*/ 0 w 21"/>
                <a:gd name="T7" fmla="*/ 20 h 21"/>
                <a:gd name="T8" fmla="*/ 20 w 21"/>
                <a:gd name="T9" fmla="*/ 20 h 21"/>
                <a:gd name="T10" fmla="*/ 20 w 21"/>
                <a:gd name="T11" fmla="*/ 20 h 21"/>
                <a:gd name="T12" fmla="*/ 20 w 21"/>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21" h="21">
                  <a:moveTo>
                    <a:pt x="20" y="0"/>
                  </a:moveTo>
                  <a:lnTo>
                    <a:pt x="20" y="0"/>
                  </a:lnTo>
                  <a:cubicBezTo>
                    <a:pt x="20" y="0"/>
                    <a:pt x="0" y="0"/>
                    <a:pt x="0" y="20"/>
                  </a:cubicBezTo>
                  <a:lnTo>
                    <a:pt x="0" y="20"/>
                  </a:lnTo>
                  <a:lnTo>
                    <a:pt x="20" y="20"/>
                  </a:lnTo>
                  <a:lnTo>
                    <a:pt x="20" y="20"/>
                  </a:lnTo>
                  <a:cubicBezTo>
                    <a:pt x="20" y="20"/>
                    <a:pt x="20" y="20"/>
                    <a:pt x="20" y="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251" name="Freeform 250">
              <a:extLst>
                <a:ext uri="{FF2B5EF4-FFF2-40B4-BE49-F238E27FC236}">
                  <a16:creationId xmlns:a16="http://schemas.microsoft.com/office/drawing/2014/main" id="{02FBCE8E-7342-48EF-99F5-47CCDC481A2C}"/>
                </a:ext>
              </a:extLst>
            </p:cNvPr>
            <p:cNvSpPr>
              <a:spLocks noChangeArrowheads="1"/>
            </p:cNvSpPr>
            <p:nvPr/>
          </p:nvSpPr>
          <p:spPr bwMode="auto">
            <a:xfrm>
              <a:off x="4660900" y="6818313"/>
              <a:ext cx="7938" cy="7937"/>
            </a:xfrm>
            <a:custGeom>
              <a:avLst/>
              <a:gdLst>
                <a:gd name="T0" fmla="*/ 21 w 22"/>
                <a:gd name="T1" fmla="*/ 0 h 21"/>
                <a:gd name="T2" fmla="*/ 21 w 22"/>
                <a:gd name="T3" fmla="*/ 0 h 21"/>
                <a:gd name="T4" fmla="*/ 0 w 22"/>
                <a:gd name="T5" fmla="*/ 0 h 21"/>
                <a:gd name="T6" fmla="*/ 0 w 22"/>
                <a:gd name="T7" fmla="*/ 20 h 21"/>
                <a:gd name="T8" fmla="*/ 0 w 22"/>
                <a:gd name="T9" fmla="*/ 20 h 21"/>
                <a:gd name="T10" fmla="*/ 21 w 22"/>
                <a:gd name="T11" fmla="*/ 20 h 21"/>
                <a:gd name="T12" fmla="*/ 21 w 22"/>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22" h="21">
                  <a:moveTo>
                    <a:pt x="21" y="0"/>
                  </a:moveTo>
                  <a:lnTo>
                    <a:pt x="21" y="0"/>
                  </a:lnTo>
                  <a:lnTo>
                    <a:pt x="0" y="0"/>
                  </a:lnTo>
                  <a:cubicBezTo>
                    <a:pt x="0" y="0"/>
                    <a:pt x="0" y="0"/>
                    <a:pt x="0" y="20"/>
                  </a:cubicBezTo>
                  <a:lnTo>
                    <a:pt x="0" y="20"/>
                  </a:lnTo>
                  <a:lnTo>
                    <a:pt x="21" y="20"/>
                  </a:lnTo>
                  <a:lnTo>
                    <a:pt x="21" y="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252" name="Freeform 251">
              <a:extLst>
                <a:ext uri="{FF2B5EF4-FFF2-40B4-BE49-F238E27FC236}">
                  <a16:creationId xmlns:a16="http://schemas.microsoft.com/office/drawing/2014/main" id="{7A7EAA00-6265-4CFF-B5AF-87C644D11616}"/>
                </a:ext>
              </a:extLst>
            </p:cNvPr>
            <p:cNvSpPr>
              <a:spLocks noChangeArrowheads="1"/>
            </p:cNvSpPr>
            <p:nvPr/>
          </p:nvSpPr>
          <p:spPr bwMode="auto">
            <a:xfrm>
              <a:off x="4689475" y="7261225"/>
              <a:ext cx="15875" cy="15875"/>
            </a:xfrm>
            <a:custGeom>
              <a:avLst/>
              <a:gdLst>
                <a:gd name="T0" fmla="*/ 21 w 42"/>
                <a:gd name="T1" fmla="*/ 0 h 42"/>
                <a:gd name="T2" fmla="*/ 21 w 42"/>
                <a:gd name="T3" fmla="*/ 0 h 42"/>
                <a:gd name="T4" fmla="*/ 0 w 42"/>
                <a:gd name="T5" fmla="*/ 20 h 42"/>
                <a:gd name="T6" fmla="*/ 0 w 42"/>
                <a:gd name="T7" fmla="*/ 41 h 42"/>
                <a:gd name="T8" fmla="*/ 21 w 42"/>
                <a:gd name="T9" fmla="*/ 41 h 42"/>
                <a:gd name="T10" fmla="*/ 21 w 42"/>
                <a:gd name="T11" fmla="*/ 20 h 42"/>
                <a:gd name="T12" fmla="*/ 21 w 42"/>
                <a:gd name="T13" fmla="*/ 0 h 42"/>
              </a:gdLst>
              <a:ahLst/>
              <a:cxnLst>
                <a:cxn ang="0">
                  <a:pos x="T0" y="T1"/>
                </a:cxn>
                <a:cxn ang="0">
                  <a:pos x="T2" y="T3"/>
                </a:cxn>
                <a:cxn ang="0">
                  <a:pos x="T4" y="T5"/>
                </a:cxn>
                <a:cxn ang="0">
                  <a:pos x="T6" y="T7"/>
                </a:cxn>
                <a:cxn ang="0">
                  <a:pos x="T8" y="T9"/>
                </a:cxn>
                <a:cxn ang="0">
                  <a:pos x="T10" y="T11"/>
                </a:cxn>
                <a:cxn ang="0">
                  <a:pos x="T12" y="T13"/>
                </a:cxn>
              </a:cxnLst>
              <a:rect l="0" t="0" r="r" b="b"/>
              <a:pathLst>
                <a:path w="42" h="42">
                  <a:moveTo>
                    <a:pt x="21" y="0"/>
                  </a:moveTo>
                  <a:lnTo>
                    <a:pt x="21" y="0"/>
                  </a:lnTo>
                  <a:cubicBezTo>
                    <a:pt x="21" y="0"/>
                    <a:pt x="0" y="0"/>
                    <a:pt x="0" y="20"/>
                  </a:cubicBezTo>
                  <a:cubicBezTo>
                    <a:pt x="0" y="20"/>
                    <a:pt x="0" y="20"/>
                    <a:pt x="0" y="41"/>
                  </a:cubicBezTo>
                  <a:lnTo>
                    <a:pt x="21" y="41"/>
                  </a:lnTo>
                  <a:cubicBezTo>
                    <a:pt x="41" y="20"/>
                    <a:pt x="41" y="20"/>
                    <a:pt x="21" y="20"/>
                  </a:cubicBezTo>
                  <a:lnTo>
                    <a:pt x="21" y="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253" name="Freeform 252">
              <a:extLst>
                <a:ext uri="{FF2B5EF4-FFF2-40B4-BE49-F238E27FC236}">
                  <a16:creationId xmlns:a16="http://schemas.microsoft.com/office/drawing/2014/main" id="{A25FBE03-117E-4DEC-A033-A637DCE374B4}"/>
                </a:ext>
              </a:extLst>
            </p:cNvPr>
            <p:cNvSpPr>
              <a:spLocks noChangeArrowheads="1"/>
            </p:cNvSpPr>
            <p:nvPr/>
          </p:nvSpPr>
          <p:spPr bwMode="auto">
            <a:xfrm>
              <a:off x="4689475" y="7239000"/>
              <a:ext cx="7938" cy="7938"/>
            </a:xfrm>
            <a:custGeom>
              <a:avLst/>
              <a:gdLst>
                <a:gd name="T0" fmla="*/ 21 w 22"/>
                <a:gd name="T1" fmla="*/ 0 h 21"/>
                <a:gd name="T2" fmla="*/ 21 w 22"/>
                <a:gd name="T3" fmla="*/ 0 h 21"/>
                <a:gd name="T4" fmla="*/ 0 w 22"/>
                <a:gd name="T5" fmla="*/ 0 h 21"/>
                <a:gd name="T6" fmla="*/ 21 w 22"/>
                <a:gd name="T7" fmla="*/ 20 h 21"/>
                <a:gd name="T8" fmla="*/ 21 w 22"/>
                <a:gd name="T9" fmla="*/ 20 h 21"/>
                <a:gd name="T10" fmla="*/ 21 w 22"/>
                <a:gd name="T11" fmla="*/ 20 h 21"/>
                <a:gd name="T12" fmla="*/ 21 w 22"/>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22" h="21">
                  <a:moveTo>
                    <a:pt x="21" y="0"/>
                  </a:moveTo>
                  <a:lnTo>
                    <a:pt x="21" y="0"/>
                  </a:lnTo>
                  <a:lnTo>
                    <a:pt x="0" y="0"/>
                  </a:lnTo>
                  <a:cubicBezTo>
                    <a:pt x="0" y="20"/>
                    <a:pt x="0" y="20"/>
                    <a:pt x="21" y="20"/>
                  </a:cubicBezTo>
                  <a:lnTo>
                    <a:pt x="21" y="20"/>
                  </a:lnTo>
                  <a:lnTo>
                    <a:pt x="21" y="20"/>
                  </a:lnTo>
                  <a:cubicBezTo>
                    <a:pt x="21" y="0"/>
                    <a:pt x="21" y="0"/>
                    <a:pt x="21" y="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254" name="Freeform 253">
              <a:extLst>
                <a:ext uri="{FF2B5EF4-FFF2-40B4-BE49-F238E27FC236}">
                  <a16:creationId xmlns:a16="http://schemas.microsoft.com/office/drawing/2014/main" id="{D96F133D-7208-4D36-A3D0-04D046B0A3E8}"/>
                </a:ext>
              </a:extLst>
            </p:cNvPr>
            <p:cNvSpPr>
              <a:spLocks noChangeArrowheads="1"/>
            </p:cNvSpPr>
            <p:nvPr/>
          </p:nvSpPr>
          <p:spPr bwMode="auto">
            <a:xfrm>
              <a:off x="4689475" y="7281863"/>
              <a:ext cx="7938" cy="1587"/>
            </a:xfrm>
            <a:custGeom>
              <a:avLst/>
              <a:gdLst>
                <a:gd name="T0" fmla="*/ 21 w 22"/>
                <a:gd name="T1" fmla="*/ 0 h 1"/>
                <a:gd name="T2" fmla="*/ 21 w 22"/>
                <a:gd name="T3" fmla="*/ 0 h 1"/>
                <a:gd name="T4" fmla="*/ 0 w 22"/>
                <a:gd name="T5" fmla="*/ 0 h 1"/>
                <a:gd name="T6" fmla="*/ 0 w 22"/>
                <a:gd name="T7" fmla="*/ 0 h 1"/>
                <a:gd name="T8" fmla="*/ 0 w 22"/>
                <a:gd name="T9" fmla="*/ 0 h 1"/>
                <a:gd name="T10" fmla="*/ 21 w 22"/>
                <a:gd name="T11" fmla="*/ 0 h 1"/>
              </a:gdLst>
              <a:ahLst/>
              <a:cxnLst>
                <a:cxn ang="0">
                  <a:pos x="T0" y="T1"/>
                </a:cxn>
                <a:cxn ang="0">
                  <a:pos x="T2" y="T3"/>
                </a:cxn>
                <a:cxn ang="0">
                  <a:pos x="T4" y="T5"/>
                </a:cxn>
                <a:cxn ang="0">
                  <a:pos x="T6" y="T7"/>
                </a:cxn>
                <a:cxn ang="0">
                  <a:pos x="T8" y="T9"/>
                </a:cxn>
                <a:cxn ang="0">
                  <a:pos x="T10" y="T11"/>
                </a:cxn>
              </a:cxnLst>
              <a:rect l="0" t="0" r="r" b="b"/>
              <a:pathLst>
                <a:path w="22" h="1">
                  <a:moveTo>
                    <a:pt x="21" y="0"/>
                  </a:moveTo>
                  <a:lnTo>
                    <a:pt x="21" y="0"/>
                  </a:lnTo>
                  <a:lnTo>
                    <a:pt x="0" y="0"/>
                  </a:lnTo>
                  <a:lnTo>
                    <a:pt x="0" y="0"/>
                  </a:lnTo>
                  <a:lnTo>
                    <a:pt x="0" y="0"/>
                  </a:lnTo>
                  <a:cubicBezTo>
                    <a:pt x="21" y="0"/>
                    <a:pt x="21" y="0"/>
                    <a:pt x="21" y="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255" name="Freeform 254">
              <a:extLst>
                <a:ext uri="{FF2B5EF4-FFF2-40B4-BE49-F238E27FC236}">
                  <a16:creationId xmlns:a16="http://schemas.microsoft.com/office/drawing/2014/main" id="{153B3C6F-66B6-486E-A017-6C4E07924B90}"/>
                </a:ext>
              </a:extLst>
            </p:cNvPr>
            <p:cNvSpPr>
              <a:spLocks noChangeArrowheads="1"/>
            </p:cNvSpPr>
            <p:nvPr/>
          </p:nvSpPr>
          <p:spPr bwMode="auto">
            <a:xfrm>
              <a:off x="4689475" y="7297738"/>
              <a:ext cx="7938" cy="7937"/>
            </a:xfrm>
            <a:custGeom>
              <a:avLst/>
              <a:gdLst>
                <a:gd name="T0" fmla="*/ 21 w 22"/>
                <a:gd name="T1" fmla="*/ 0 h 22"/>
                <a:gd name="T2" fmla="*/ 21 w 22"/>
                <a:gd name="T3" fmla="*/ 0 h 22"/>
                <a:gd name="T4" fmla="*/ 0 w 22"/>
                <a:gd name="T5" fmla="*/ 0 h 22"/>
                <a:gd name="T6" fmla="*/ 0 w 22"/>
                <a:gd name="T7" fmla="*/ 21 h 22"/>
                <a:gd name="T8" fmla="*/ 21 w 22"/>
                <a:gd name="T9" fmla="*/ 21 h 22"/>
                <a:gd name="T10" fmla="*/ 21 w 22"/>
                <a:gd name="T11" fmla="*/ 0 h 22"/>
              </a:gdLst>
              <a:ahLst/>
              <a:cxnLst>
                <a:cxn ang="0">
                  <a:pos x="T0" y="T1"/>
                </a:cxn>
                <a:cxn ang="0">
                  <a:pos x="T2" y="T3"/>
                </a:cxn>
                <a:cxn ang="0">
                  <a:pos x="T4" y="T5"/>
                </a:cxn>
                <a:cxn ang="0">
                  <a:pos x="T6" y="T7"/>
                </a:cxn>
                <a:cxn ang="0">
                  <a:pos x="T8" y="T9"/>
                </a:cxn>
                <a:cxn ang="0">
                  <a:pos x="T10" y="T11"/>
                </a:cxn>
              </a:cxnLst>
              <a:rect l="0" t="0" r="r" b="b"/>
              <a:pathLst>
                <a:path w="22" h="22">
                  <a:moveTo>
                    <a:pt x="21" y="0"/>
                  </a:moveTo>
                  <a:lnTo>
                    <a:pt x="21" y="0"/>
                  </a:lnTo>
                  <a:lnTo>
                    <a:pt x="0" y="0"/>
                  </a:lnTo>
                  <a:lnTo>
                    <a:pt x="0" y="21"/>
                  </a:lnTo>
                  <a:cubicBezTo>
                    <a:pt x="21" y="21"/>
                    <a:pt x="21" y="21"/>
                    <a:pt x="21" y="21"/>
                  </a:cubicBezTo>
                  <a:lnTo>
                    <a:pt x="21" y="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256" name="Freeform 255">
              <a:extLst>
                <a:ext uri="{FF2B5EF4-FFF2-40B4-BE49-F238E27FC236}">
                  <a16:creationId xmlns:a16="http://schemas.microsoft.com/office/drawing/2014/main" id="{08F7D843-0813-4C9A-8A9A-669339890015}"/>
                </a:ext>
              </a:extLst>
            </p:cNvPr>
            <p:cNvSpPr>
              <a:spLocks noChangeArrowheads="1"/>
            </p:cNvSpPr>
            <p:nvPr/>
          </p:nvSpPr>
          <p:spPr bwMode="auto">
            <a:xfrm>
              <a:off x="4705350" y="7200900"/>
              <a:ext cx="7938" cy="15875"/>
            </a:xfrm>
            <a:custGeom>
              <a:avLst/>
              <a:gdLst>
                <a:gd name="T0" fmla="*/ 20 w 21"/>
                <a:gd name="T1" fmla="*/ 21 h 42"/>
                <a:gd name="T2" fmla="*/ 20 w 21"/>
                <a:gd name="T3" fmla="*/ 21 h 42"/>
                <a:gd name="T4" fmla="*/ 20 w 21"/>
                <a:gd name="T5" fmla="*/ 0 h 42"/>
                <a:gd name="T6" fmla="*/ 0 w 21"/>
                <a:gd name="T7" fmla="*/ 0 h 42"/>
                <a:gd name="T8" fmla="*/ 0 w 21"/>
                <a:gd name="T9" fmla="*/ 21 h 42"/>
                <a:gd name="T10" fmla="*/ 20 w 21"/>
                <a:gd name="T11" fmla="*/ 41 h 42"/>
                <a:gd name="T12" fmla="*/ 20 w 21"/>
                <a:gd name="T13" fmla="*/ 41 h 42"/>
                <a:gd name="T14" fmla="*/ 20 w 21"/>
                <a:gd name="T15" fmla="*/ 2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42">
                  <a:moveTo>
                    <a:pt x="20" y="21"/>
                  </a:moveTo>
                  <a:lnTo>
                    <a:pt x="20" y="21"/>
                  </a:lnTo>
                  <a:lnTo>
                    <a:pt x="20" y="0"/>
                  </a:lnTo>
                  <a:cubicBezTo>
                    <a:pt x="20" y="0"/>
                    <a:pt x="20" y="0"/>
                    <a:pt x="0" y="0"/>
                  </a:cubicBezTo>
                  <a:lnTo>
                    <a:pt x="0" y="21"/>
                  </a:lnTo>
                  <a:cubicBezTo>
                    <a:pt x="0" y="41"/>
                    <a:pt x="0" y="41"/>
                    <a:pt x="20" y="41"/>
                  </a:cubicBezTo>
                  <a:lnTo>
                    <a:pt x="20" y="41"/>
                  </a:lnTo>
                  <a:lnTo>
                    <a:pt x="20" y="21"/>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257" name="Freeform 256">
              <a:extLst>
                <a:ext uri="{FF2B5EF4-FFF2-40B4-BE49-F238E27FC236}">
                  <a16:creationId xmlns:a16="http://schemas.microsoft.com/office/drawing/2014/main" id="{9D5C95D6-8A90-4766-8782-B2B7AACD55CA}"/>
                </a:ext>
              </a:extLst>
            </p:cNvPr>
            <p:cNvSpPr>
              <a:spLocks noChangeArrowheads="1"/>
            </p:cNvSpPr>
            <p:nvPr/>
          </p:nvSpPr>
          <p:spPr bwMode="auto">
            <a:xfrm>
              <a:off x="4697413" y="7223125"/>
              <a:ext cx="7937" cy="15875"/>
            </a:xfrm>
            <a:custGeom>
              <a:avLst/>
              <a:gdLst>
                <a:gd name="T0" fmla="*/ 20 w 21"/>
                <a:gd name="T1" fmla="*/ 0 h 43"/>
                <a:gd name="T2" fmla="*/ 20 w 21"/>
                <a:gd name="T3" fmla="*/ 0 h 43"/>
                <a:gd name="T4" fmla="*/ 0 w 21"/>
                <a:gd name="T5" fmla="*/ 0 h 43"/>
                <a:gd name="T6" fmla="*/ 0 w 21"/>
                <a:gd name="T7" fmla="*/ 21 h 43"/>
                <a:gd name="T8" fmla="*/ 0 w 21"/>
                <a:gd name="T9" fmla="*/ 42 h 43"/>
                <a:gd name="T10" fmla="*/ 20 w 21"/>
                <a:gd name="T11" fmla="*/ 21 h 43"/>
                <a:gd name="T12" fmla="*/ 20 w 21"/>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21" h="43">
                  <a:moveTo>
                    <a:pt x="20" y="0"/>
                  </a:moveTo>
                  <a:lnTo>
                    <a:pt x="20" y="0"/>
                  </a:lnTo>
                  <a:lnTo>
                    <a:pt x="0" y="0"/>
                  </a:lnTo>
                  <a:lnTo>
                    <a:pt x="0" y="21"/>
                  </a:lnTo>
                  <a:lnTo>
                    <a:pt x="0" y="42"/>
                  </a:lnTo>
                  <a:cubicBezTo>
                    <a:pt x="20" y="42"/>
                    <a:pt x="20" y="21"/>
                    <a:pt x="20" y="21"/>
                  </a:cubicBezTo>
                  <a:lnTo>
                    <a:pt x="20" y="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258" name="Freeform 257">
              <a:extLst>
                <a:ext uri="{FF2B5EF4-FFF2-40B4-BE49-F238E27FC236}">
                  <a16:creationId xmlns:a16="http://schemas.microsoft.com/office/drawing/2014/main" id="{BC38D79F-3FCF-47F5-80C5-29A0F9CC8992}"/>
                </a:ext>
              </a:extLst>
            </p:cNvPr>
            <p:cNvSpPr>
              <a:spLocks noChangeArrowheads="1"/>
            </p:cNvSpPr>
            <p:nvPr/>
          </p:nvSpPr>
          <p:spPr bwMode="auto">
            <a:xfrm>
              <a:off x="4379913" y="6434138"/>
              <a:ext cx="15875" cy="22225"/>
            </a:xfrm>
            <a:custGeom>
              <a:avLst/>
              <a:gdLst>
                <a:gd name="T0" fmla="*/ 21 w 42"/>
                <a:gd name="T1" fmla="*/ 61 h 62"/>
                <a:gd name="T2" fmla="*/ 21 w 42"/>
                <a:gd name="T3" fmla="*/ 61 h 62"/>
                <a:gd name="T4" fmla="*/ 21 w 42"/>
                <a:gd name="T5" fmla="*/ 41 h 62"/>
                <a:gd name="T6" fmla="*/ 21 w 42"/>
                <a:gd name="T7" fmla="*/ 21 h 62"/>
                <a:gd name="T8" fmla="*/ 0 w 42"/>
                <a:gd name="T9" fmla="*/ 0 h 62"/>
                <a:gd name="T10" fmla="*/ 0 w 42"/>
                <a:gd name="T11" fmla="*/ 21 h 62"/>
                <a:gd name="T12" fmla="*/ 0 w 42"/>
                <a:gd name="T13" fmla="*/ 41 h 62"/>
                <a:gd name="T14" fmla="*/ 21 w 42"/>
                <a:gd name="T15" fmla="*/ 61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62">
                  <a:moveTo>
                    <a:pt x="21" y="61"/>
                  </a:moveTo>
                  <a:lnTo>
                    <a:pt x="21" y="61"/>
                  </a:lnTo>
                  <a:cubicBezTo>
                    <a:pt x="41" y="61"/>
                    <a:pt x="21" y="41"/>
                    <a:pt x="21" y="41"/>
                  </a:cubicBezTo>
                  <a:lnTo>
                    <a:pt x="21" y="21"/>
                  </a:lnTo>
                  <a:cubicBezTo>
                    <a:pt x="0" y="21"/>
                    <a:pt x="0" y="0"/>
                    <a:pt x="0" y="0"/>
                  </a:cubicBezTo>
                  <a:lnTo>
                    <a:pt x="0" y="21"/>
                  </a:lnTo>
                  <a:lnTo>
                    <a:pt x="0" y="41"/>
                  </a:lnTo>
                  <a:cubicBezTo>
                    <a:pt x="21" y="41"/>
                    <a:pt x="21" y="61"/>
                    <a:pt x="21" y="6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259" name="Freeform 258">
              <a:extLst>
                <a:ext uri="{FF2B5EF4-FFF2-40B4-BE49-F238E27FC236}">
                  <a16:creationId xmlns:a16="http://schemas.microsoft.com/office/drawing/2014/main" id="{8711B178-920C-4124-8EB7-12716AAD20AD}"/>
                </a:ext>
              </a:extLst>
            </p:cNvPr>
            <p:cNvSpPr>
              <a:spLocks noChangeArrowheads="1"/>
            </p:cNvSpPr>
            <p:nvPr/>
          </p:nvSpPr>
          <p:spPr bwMode="auto">
            <a:xfrm>
              <a:off x="4373563" y="6448425"/>
              <a:ext cx="30162" cy="44450"/>
            </a:xfrm>
            <a:custGeom>
              <a:avLst/>
              <a:gdLst>
                <a:gd name="T0" fmla="*/ 61 w 83"/>
                <a:gd name="T1" fmla="*/ 102 h 124"/>
                <a:gd name="T2" fmla="*/ 61 w 83"/>
                <a:gd name="T3" fmla="*/ 102 h 124"/>
                <a:gd name="T4" fmla="*/ 82 w 83"/>
                <a:gd name="T5" fmla="*/ 102 h 124"/>
                <a:gd name="T6" fmla="*/ 61 w 83"/>
                <a:gd name="T7" fmla="*/ 62 h 124"/>
                <a:gd name="T8" fmla="*/ 41 w 83"/>
                <a:gd name="T9" fmla="*/ 41 h 124"/>
                <a:gd name="T10" fmla="*/ 20 w 83"/>
                <a:gd name="T11" fmla="*/ 41 h 124"/>
                <a:gd name="T12" fmla="*/ 20 w 83"/>
                <a:gd name="T13" fmla="*/ 0 h 124"/>
                <a:gd name="T14" fmla="*/ 0 w 83"/>
                <a:gd name="T15" fmla="*/ 20 h 124"/>
                <a:gd name="T16" fmla="*/ 20 w 83"/>
                <a:gd name="T17" fmla="*/ 41 h 124"/>
                <a:gd name="T18" fmla="*/ 20 w 83"/>
                <a:gd name="T19" fmla="*/ 62 h 124"/>
                <a:gd name="T20" fmla="*/ 41 w 83"/>
                <a:gd name="T21" fmla="*/ 82 h 124"/>
                <a:gd name="T22" fmla="*/ 41 w 83"/>
                <a:gd name="T23" fmla="*/ 102 h 124"/>
                <a:gd name="T24" fmla="*/ 61 w 83"/>
                <a:gd name="T25" fmla="*/ 123 h 124"/>
                <a:gd name="T26" fmla="*/ 61 w 83"/>
                <a:gd name="T27" fmla="*/ 10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 h="124">
                  <a:moveTo>
                    <a:pt x="61" y="102"/>
                  </a:moveTo>
                  <a:lnTo>
                    <a:pt x="61" y="102"/>
                  </a:lnTo>
                  <a:lnTo>
                    <a:pt x="82" y="102"/>
                  </a:lnTo>
                  <a:cubicBezTo>
                    <a:pt x="61" y="82"/>
                    <a:pt x="61" y="82"/>
                    <a:pt x="61" y="62"/>
                  </a:cubicBezTo>
                  <a:cubicBezTo>
                    <a:pt x="61" y="62"/>
                    <a:pt x="41" y="62"/>
                    <a:pt x="41" y="41"/>
                  </a:cubicBezTo>
                  <a:cubicBezTo>
                    <a:pt x="41" y="41"/>
                    <a:pt x="41" y="41"/>
                    <a:pt x="20" y="41"/>
                  </a:cubicBezTo>
                  <a:cubicBezTo>
                    <a:pt x="20" y="20"/>
                    <a:pt x="20" y="0"/>
                    <a:pt x="20" y="0"/>
                  </a:cubicBezTo>
                  <a:cubicBezTo>
                    <a:pt x="0" y="0"/>
                    <a:pt x="0" y="20"/>
                    <a:pt x="0" y="20"/>
                  </a:cubicBezTo>
                  <a:cubicBezTo>
                    <a:pt x="0" y="41"/>
                    <a:pt x="20" y="41"/>
                    <a:pt x="20" y="41"/>
                  </a:cubicBezTo>
                  <a:cubicBezTo>
                    <a:pt x="20" y="62"/>
                    <a:pt x="20" y="62"/>
                    <a:pt x="20" y="62"/>
                  </a:cubicBezTo>
                  <a:cubicBezTo>
                    <a:pt x="20" y="82"/>
                    <a:pt x="41" y="82"/>
                    <a:pt x="41" y="82"/>
                  </a:cubicBezTo>
                  <a:lnTo>
                    <a:pt x="41" y="102"/>
                  </a:lnTo>
                  <a:lnTo>
                    <a:pt x="61" y="123"/>
                  </a:lnTo>
                  <a:cubicBezTo>
                    <a:pt x="61" y="123"/>
                    <a:pt x="61" y="123"/>
                    <a:pt x="61" y="102"/>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260" name="Freeform 259">
              <a:extLst>
                <a:ext uri="{FF2B5EF4-FFF2-40B4-BE49-F238E27FC236}">
                  <a16:creationId xmlns:a16="http://schemas.microsoft.com/office/drawing/2014/main" id="{B345E160-C395-4352-8E9D-0253C9076760}"/>
                </a:ext>
              </a:extLst>
            </p:cNvPr>
            <p:cNvSpPr>
              <a:spLocks noChangeArrowheads="1"/>
            </p:cNvSpPr>
            <p:nvPr/>
          </p:nvSpPr>
          <p:spPr bwMode="auto">
            <a:xfrm>
              <a:off x="4373563" y="6486525"/>
              <a:ext cx="15875" cy="22225"/>
            </a:xfrm>
            <a:custGeom>
              <a:avLst/>
              <a:gdLst>
                <a:gd name="T0" fmla="*/ 41 w 42"/>
                <a:gd name="T1" fmla="*/ 42 h 63"/>
                <a:gd name="T2" fmla="*/ 41 w 42"/>
                <a:gd name="T3" fmla="*/ 42 h 63"/>
                <a:gd name="T4" fmla="*/ 41 w 42"/>
                <a:gd name="T5" fmla="*/ 21 h 63"/>
                <a:gd name="T6" fmla="*/ 20 w 42"/>
                <a:gd name="T7" fmla="*/ 21 h 63"/>
                <a:gd name="T8" fmla="*/ 20 w 42"/>
                <a:gd name="T9" fmla="*/ 0 h 63"/>
                <a:gd name="T10" fmla="*/ 0 w 42"/>
                <a:gd name="T11" fmla="*/ 21 h 63"/>
                <a:gd name="T12" fmla="*/ 20 w 42"/>
                <a:gd name="T13" fmla="*/ 42 h 63"/>
                <a:gd name="T14" fmla="*/ 20 w 42"/>
                <a:gd name="T15" fmla="*/ 42 h 63"/>
                <a:gd name="T16" fmla="*/ 41 w 42"/>
                <a:gd name="T17" fmla="*/ 4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63">
                  <a:moveTo>
                    <a:pt x="41" y="42"/>
                  </a:moveTo>
                  <a:lnTo>
                    <a:pt x="41" y="42"/>
                  </a:lnTo>
                  <a:cubicBezTo>
                    <a:pt x="41" y="42"/>
                    <a:pt x="41" y="42"/>
                    <a:pt x="41" y="21"/>
                  </a:cubicBezTo>
                  <a:cubicBezTo>
                    <a:pt x="41" y="21"/>
                    <a:pt x="41" y="21"/>
                    <a:pt x="20" y="21"/>
                  </a:cubicBezTo>
                  <a:cubicBezTo>
                    <a:pt x="20" y="0"/>
                    <a:pt x="20" y="0"/>
                    <a:pt x="20" y="0"/>
                  </a:cubicBezTo>
                  <a:cubicBezTo>
                    <a:pt x="0" y="0"/>
                    <a:pt x="0" y="21"/>
                    <a:pt x="0" y="21"/>
                  </a:cubicBezTo>
                  <a:cubicBezTo>
                    <a:pt x="0" y="21"/>
                    <a:pt x="20" y="21"/>
                    <a:pt x="20" y="42"/>
                  </a:cubicBezTo>
                  <a:lnTo>
                    <a:pt x="20" y="42"/>
                  </a:lnTo>
                  <a:cubicBezTo>
                    <a:pt x="20" y="62"/>
                    <a:pt x="20" y="42"/>
                    <a:pt x="41" y="42"/>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261" name="Freeform 260">
              <a:extLst>
                <a:ext uri="{FF2B5EF4-FFF2-40B4-BE49-F238E27FC236}">
                  <a16:creationId xmlns:a16="http://schemas.microsoft.com/office/drawing/2014/main" id="{0F1197C2-A287-4FE8-9809-1023667B0160}"/>
                </a:ext>
              </a:extLst>
            </p:cNvPr>
            <p:cNvSpPr>
              <a:spLocks noChangeArrowheads="1"/>
            </p:cNvSpPr>
            <p:nvPr/>
          </p:nvSpPr>
          <p:spPr bwMode="auto">
            <a:xfrm>
              <a:off x="4394200" y="6515100"/>
              <a:ext cx="7938" cy="15875"/>
            </a:xfrm>
            <a:custGeom>
              <a:avLst/>
              <a:gdLst>
                <a:gd name="T0" fmla="*/ 0 w 22"/>
                <a:gd name="T1" fmla="*/ 0 h 42"/>
                <a:gd name="T2" fmla="*/ 0 w 22"/>
                <a:gd name="T3" fmla="*/ 0 h 42"/>
                <a:gd name="T4" fmla="*/ 0 w 22"/>
                <a:gd name="T5" fmla="*/ 21 h 42"/>
                <a:gd name="T6" fmla="*/ 0 w 22"/>
                <a:gd name="T7" fmla="*/ 41 h 42"/>
                <a:gd name="T8" fmla="*/ 21 w 22"/>
                <a:gd name="T9" fmla="*/ 41 h 42"/>
                <a:gd name="T10" fmla="*/ 21 w 22"/>
                <a:gd name="T11" fmla="*/ 21 h 42"/>
                <a:gd name="T12" fmla="*/ 0 w 22"/>
                <a:gd name="T13" fmla="*/ 0 h 42"/>
              </a:gdLst>
              <a:ahLst/>
              <a:cxnLst>
                <a:cxn ang="0">
                  <a:pos x="T0" y="T1"/>
                </a:cxn>
                <a:cxn ang="0">
                  <a:pos x="T2" y="T3"/>
                </a:cxn>
                <a:cxn ang="0">
                  <a:pos x="T4" y="T5"/>
                </a:cxn>
                <a:cxn ang="0">
                  <a:pos x="T6" y="T7"/>
                </a:cxn>
                <a:cxn ang="0">
                  <a:pos x="T8" y="T9"/>
                </a:cxn>
                <a:cxn ang="0">
                  <a:pos x="T10" y="T11"/>
                </a:cxn>
                <a:cxn ang="0">
                  <a:pos x="T12" y="T13"/>
                </a:cxn>
              </a:cxnLst>
              <a:rect l="0" t="0" r="r" b="b"/>
              <a:pathLst>
                <a:path w="22" h="42">
                  <a:moveTo>
                    <a:pt x="0" y="0"/>
                  </a:moveTo>
                  <a:lnTo>
                    <a:pt x="0" y="0"/>
                  </a:lnTo>
                  <a:lnTo>
                    <a:pt x="0" y="21"/>
                  </a:lnTo>
                  <a:lnTo>
                    <a:pt x="0" y="41"/>
                  </a:lnTo>
                  <a:lnTo>
                    <a:pt x="21" y="41"/>
                  </a:lnTo>
                  <a:lnTo>
                    <a:pt x="21" y="21"/>
                  </a:lnTo>
                  <a:cubicBezTo>
                    <a:pt x="21" y="21"/>
                    <a:pt x="21" y="0"/>
                    <a:pt x="0" y="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262" name="Freeform 261">
              <a:extLst>
                <a:ext uri="{FF2B5EF4-FFF2-40B4-BE49-F238E27FC236}">
                  <a16:creationId xmlns:a16="http://schemas.microsoft.com/office/drawing/2014/main" id="{9C71908F-1C9E-4E24-888B-B01DCE17265C}"/>
                </a:ext>
              </a:extLst>
            </p:cNvPr>
            <p:cNvSpPr>
              <a:spLocks noChangeArrowheads="1"/>
            </p:cNvSpPr>
            <p:nvPr/>
          </p:nvSpPr>
          <p:spPr bwMode="auto">
            <a:xfrm>
              <a:off x="4394200" y="6508750"/>
              <a:ext cx="7938" cy="7938"/>
            </a:xfrm>
            <a:custGeom>
              <a:avLst/>
              <a:gdLst>
                <a:gd name="T0" fmla="*/ 0 w 22"/>
                <a:gd name="T1" fmla="*/ 0 h 21"/>
                <a:gd name="T2" fmla="*/ 0 w 22"/>
                <a:gd name="T3" fmla="*/ 0 h 21"/>
                <a:gd name="T4" fmla="*/ 0 w 22"/>
                <a:gd name="T5" fmla="*/ 0 h 21"/>
                <a:gd name="T6" fmla="*/ 0 w 22"/>
                <a:gd name="T7" fmla="*/ 20 h 21"/>
                <a:gd name="T8" fmla="*/ 21 w 22"/>
                <a:gd name="T9" fmla="*/ 20 h 21"/>
                <a:gd name="T10" fmla="*/ 21 w 22"/>
                <a:gd name="T11" fmla="*/ 0 h 21"/>
                <a:gd name="T12" fmla="*/ 0 w 22"/>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22" h="21">
                  <a:moveTo>
                    <a:pt x="0" y="0"/>
                  </a:moveTo>
                  <a:lnTo>
                    <a:pt x="0" y="0"/>
                  </a:lnTo>
                  <a:lnTo>
                    <a:pt x="0" y="0"/>
                  </a:lnTo>
                  <a:lnTo>
                    <a:pt x="0" y="20"/>
                  </a:lnTo>
                  <a:cubicBezTo>
                    <a:pt x="0" y="20"/>
                    <a:pt x="0" y="20"/>
                    <a:pt x="21" y="20"/>
                  </a:cubicBezTo>
                  <a:cubicBezTo>
                    <a:pt x="21" y="0"/>
                    <a:pt x="21" y="0"/>
                    <a:pt x="21" y="0"/>
                  </a:cubicBezTo>
                  <a:lnTo>
                    <a:pt x="0" y="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263" name="Freeform 262">
              <a:extLst>
                <a:ext uri="{FF2B5EF4-FFF2-40B4-BE49-F238E27FC236}">
                  <a16:creationId xmlns:a16="http://schemas.microsoft.com/office/drawing/2014/main" id="{F2943B06-C393-4EC4-A543-1CFFDA8E800C}"/>
                </a:ext>
              </a:extLst>
            </p:cNvPr>
            <p:cNvSpPr>
              <a:spLocks noChangeArrowheads="1"/>
            </p:cNvSpPr>
            <p:nvPr/>
          </p:nvSpPr>
          <p:spPr bwMode="auto">
            <a:xfrm>
              <a:off x="4365625" y="6426200"/>
              <a:ext cx="7938" cy="7938"/>
            </a:xfrm>
            <a:custGeom>
              <a:avLst/>
              <a:gdLst>
                <a:gd name="T0" fmla="*/ 21 w 22"/>
                <a:gd name="T1" fmla="*/ 0 h 22"/>
                <a:gd name="T2" fmla="*/ 21 w 22"/>
                <a:gd name="T3" fmla="*/ 0 h 22"/>
                <a:gd name="T4" fmla="*/ 21 w 22"/>
                <a:gd name="T5" fmla="*/ 0 h 22"/>
                <a:gd name="T6" fmla="*/ 0 w 22"/>
                <a:gd name="T7" fmla="*/ 0 h 22"/>
                <a:gd name="T8" fmla="*/ 0 w 22"/>
                <a:gd name="T9" fmla="*/ 21 h 22"/>
                <a:gd name="T10" fmla="*/ 0 w 22"/>
                <a:gd name="T11" fmla="*/ 21 h 22"/>
                <a:gd name="T12" fmla="*/ 21 w 22"/>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2" h="22">
                  <a:moveTo>
                    <a:pt x="21" y="0"/>
                  </a:moveTo>
                  <a:lnTo>
                    <a:pt x="21" y="0"/>
                  </a:lnTo>
                  <a:lnTo>
                    <a:pt x="21" y="0"/>
                  </a:lnTo>
                  <a:cubicBezTo>
                    <a:pt x="0" y="0"/>
                    <a:pt x="0" y="0"/>
                    <a:pt x="0" y="0"/>
                  </a:cubicBezTo>
                  <a:cubicBezTo>
                    <a:pt x="0" y="0"/>
                    <a:pt x="0" y="0"/>
                    <a:pt x="0" y="21"/>
                  </a:cubicBezTo>
                  <a:lnTo>
                    <a:pt x="0" y="21"/>
                  </a:lnTo>
                  <a:cubicBezTo>
                    <a:pt x="21" y="21"/>
                    <a:pt x="21" y="21"/>
                    <a:pt x="21" y="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264" name="Freeform 263">
              <a:extLst>
                <a:ext uri="{FF2B5EF4-FFF2-40B4-BE49-F238E27FC236}">
                  <a16:creationId xmlns:a16="http://schemas.microsoft.com/office/drawing/2014/main" id="{2AB6F546-C249-4C2D-A9E5-13DEE2E67D70}"/>
                </a:ext>
              </a:extLst>
            </p:cNvPr>
            <p:cNvSpPr>
              <a:spLocks noChangeArrowheads="1"/>
            </p:cNvSpPr>
            <p:nvPr/>
          </p:nvSpPr>
          <p:spPr bwMode="auto">
            <a:xfrm>
              <a:off x="4365625" y="6411913"/>
              <a:ext cx="7938" cy="7937"/>
            </a:xfrm>
            <a:custGeom>
              <a:avLst/>
              <a:gdLst>
                <a:gd name="T0" fmla="*/ 0 w 22"/>
                <a:gd name="T1" fmla="*/ 0 h 21"/>
                <a:gd name="T2" fmla="*/ 0 w 22"/>
                <a:gd name="T3" fmla="*/ 0 h 21"/>
                <a:gd name="T4" fmla="*/ 0 w 22"/>
                <a:gd name="T5" fmla="*/ 0 h 21"/>
                <a:gd name="T6" fmla="*/ 0 w 22"/>
                <a:gd name="T7" fmla="*/ 20 h 21"/>
                <a:gd name="T8" fmla="*/ 0 w 22"/>
                <a:gd name="T9" fmla="*/ 20 h 21"/>
                <a:gd name="T10" fmla="*/ 21 w 22"/>
                <a:gd name="T11" fmla="*/ 0 h 21"/>
                <a:gd name="T12" fmla="*/ 0 w 22"/>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22" h="21">
                  <a:moveTo>
                    <a:pt x="0" y="0"/>
                  </a:moveTo>
                  <a:lnTo>
                    <a:pt x="0" y="0"/>
                  </a:lnTo>
                  <a:lnTo>
                    <a:pt x="0" y="0"/>
                  </a:lnTo>
                  <a:cubicBezTo>
                    <a:pt x="0" y="0"/>
                    <a:pt x="0" y="0"/>
                    <a:pt x="0" y="20"/>
                  </a:cubicBezTo>
                  <a:lnTo>
                    <a:pt x="0" y="20"/>
                  </a:lnTo>
                  <a:cubicBezTo>
                    <a:pt x="21" y="20"/>
                    <a:pt x="21" y="0"/>
                    <a:pt x="21" y="0"/>
                  </a:cubicBezTo>
                  <a:cubicBezTo>
                    <a:pt x="21" y="0"/>
                    <a:pt x="21" y="0"/>
                    <a:pt x="0" y="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265" name="Freeform 264">
              <a:extLst>
                <a:ext uri="{FF2B5EF4-FFF2-40B4-BE49-F238E27FC236}">
                  <a16:creationId xmlns:a16="http://schemas.microsoft.com/office/drawing/2014/main" id="{BF1A4A12-B9AD-43A1-B932-5A135AE5EA1D}"/>
                </a:ext>
              </a:extLst>
            </p:cNvPr>
            <p:cNvSpPr>
              <a:spLocks noChangeArrowheads="1"/>
            </p:cNvSpPr>
            <p:nvPr/>
          </p:nvSpPr>
          <p:spPr bwMode="auto">
            <a:xfrm>
              <a:off x="4262438" y="5718175"/>
              <a:ext cx="546100" cy="1454150"/>
            </a:xfrm>
            <a:custGeom>
              <a:avLst/>
              <a:gdLst>
                <a:gd name="T0" fmla="*/ 163 w 1517"/>
                <a:gd name="T1" fmla="*/ 1333 h 4038"/>
                <a:gd name="T2" fmla="*/ 184 w 1517"/>
                <a:gd name="T3" fmla="*/ 1107 h 4038"/>
                <a:gd name="T4" fmla="*/ 286 w 1517"/>
                <a:gd name="T5" fmla="*/ 984 h 4038"/>
                <a:gd name="T6" fmla="*/ 368 w 1517"/>
                <a:gd name="T7" fmla="*/ 636 h 4038"/>
                <a:gd name="T8" fmla="*/ 450 w 1517"/>
                <a:gd name="T9" fmla="*/ 349 h 4038"/>
                <a:gd name="T10" fmla="*/ 655 w 1517"/>
                <a:gd name="T11" fmla="*/ 308 h 4038"/>
                <a:gd name="T12" fmla="*/ 655 w 1517"/>
                <a:gd name="T13" fmla="*/ 124 h 4038"/>
                <a:gd name="T14" fmla="*/ 799 w 1517"/>
                <a:gd name="T15" fmla="*/ 82 h 4038"/>
                <a:gd name="T16" fmla="*/ 921 w 1517"/>
                <a:gd name="T17" fmla="*/ 369 h 4038"/>
                <a:gd name="T18" fmla="*/ 860 w 1517"/>
                <a:gd name="T19" fmla="*/ 697 h 4038"/>
                <a:gd name="T20" fmla="*/ 840 w 1517"/>
                <a:gd name="T21" fmla="*/ 943 h 4038"/>
                <a:gd name="T22" fmla="*/ 1085 w 1517"/>
                <a:gd name="T23" fmla="*/ 923 h 4038"/>
                <a:gd name="T24" fmla="*/ 1085 w 1517"/>
                <a:gd name="T25" fmla="*/ 1107 h 4038"/>
                <a:gd name="T26" fmla="*/ 1209 w 1517"/>
                <a:gd name="T27" fmla="*/ 1291 h 4038"/>
                <a:gd name="T28" fmla="*/ 1331 w 1517"/>
                <a:gd name="T29" fmla="*/ 1517 h 4038"/>
                <a:gd name="T30" fmla="*/ 1495 w 1517"/>
                <a:gd name="T31" fmla="*/ 1517 h 4038"/>
                <a:gd name="T32" fmla="*/ 1393 w 1517"/>
                <a:gd name="T33" fmla="*/ 1763 h 4038"/>
                <a:gd name="T34" fmla="*/ 1106 w 1517"/>
                <a:gd name="T35" fmla="*/ 1947 h 4038"/>
                <a:gd name="T36" fmla="*/ 963 w 1517"/>
                <a:gd name="T37" fmla="*/ 2213 h 4038"/>
                <a:gd name="T38" fmla="*/ 1147 w 1517"/>
                <a:gd name="T39" fmla="*/ 2521 h 4038"/>
                <a:gd name="T40" fmla="*/ 1249 w 1517"/>
                <a:gd name="T41" fmla="*/ 2808 h 4038"/>
                <a:gd name="T42" fmla="*/ 1291 w 1517"/>
                <a:gd name="T43" fmla="*/ 3094 h 4038"/>
                <a:gd name="T44" fmla="*/ 1413 w 1517"/>
                <a:gd name="T45" fmla="*/ 3422 h 4038"/>
                <a:gd name="T46" fmla="*/ 1413 w 1517"/>
                <a:gd name="T47" fmla="*/ 3812 h 4038"/>
                <a:gd name="T48" fmla="*/ 1331 w 1517"/>
                <a:gd name="T49" fmla="*/ 3996 h 4038"/>
                <a:gd name="T50" fmla="*/ 1373 w 1517"/>
                <a:gd name="T51" fmla="*/ 3791 h 4038"/>
                <a:gd name="T52" fmla="*/ 1331 w 1517"/>
                <a:gd name="T53" fmla="*/ 3668 h 4038"/>
                <a:gd name="T54" fmla="*/ 1291 w 1517"/>
                <a:gd name="T55" fmla="*/ 3525 h 4038"/>
                <a:gd name="T56" fmla="*/ 1311 w 1517"/>
                <a:gd name="T57" fmla="*/ 3464 h 4038"/>
                <a:gd name="T58" fmla="*/ 1291 w 1517"/>
                <a:gd name="T59" fmla="*/ 3402 h 4038"/>
                <a:gd name="T60" fmla="*/ 1209 w 1517"/>
                <a:gd name="T61" fmla="*/ 3258 h 4038"/>
                <a:gd name="T62" fmla="*/ 1167 w 1517"/>
                <a:gd name="T63" fmla="*/ 3136 h 4038"/>
                <a:gd name="T64" fmla="*/ 1147 w 1517"/>
                <a:gd name="T65" fmla="*/ 3033 h 4038"/>
                <a:gd name="T66" fmla="*/ 1106 w 1517"/>
                <a:gd name="T67" fmla="*/ 2890 h 4038"/>
                <a:gd name="T68" fmla="*/ 1024 w 1517"/>
                <a:gd name="T69" fmla="*/ 2685 h 4038"/>
                <a:gd name="T70" fmla="*/ 1045 w 1517"/>
                <a:gd name="T71" fmla="*/ 2623 h 4038"/>
                <a:gd name="T72" fmla="*/ 963 w 1517"/>
                <a:gd name="T73" fmla="*/ 2562 h 4038"/>
                <a:gd name="T74" fmla="*/ 901 w 1517"/>
                <a:gd name="T75" fmla="*/ 2459 h 4038"/>
                <a:gd name="T76" fmla="*/ 840 w 1517"/>
                <a:gd name="T77" fmla="*/ 2664 h 4038"/>
                <a:gd name="T78" fmla="*/ 799 w 1517"/>
                <a:gd name="T79" fmla="*/ 2562 h 4038"/>
                <a:gd name="T80" fmla="*/ 778 w 1517"/>
                <a:gd name="T81" fmla="*/ 2685 h 4038"/>
                <a:gd name="T82" fmla="*/ 737 w 1517"/>
                <a:gd name="T83" fmla="*/ 2746 h 4038"/>
                <a:gd name="T84" fmla="*/ 696 w 1517"/>
                <a:gd name="T85" fmla="*/ 2726 h 4038"/>
                <a:gd name="T86" fmla="*/ 655 w 1517"/>
                <a:gd name="T87" fmla="*/ 2808 h 4038"/>
                <a:gd name="T88" fmla="*/ 614 w 1517"/>
                <a:gd name="T89" fmla="*/ 2705 h 4038"/>
                <a:gd name="T90" fmla="*/ 553 w 1517"/>
                <a:gd name="T91" fmla="*/ 2746 h 4038"/>
                <a:gd name="T92" fmla="*/ 532 w 1517"/>
                <a:gd name="T93" fmla="*/ 2726 h 4038"/>
                <a:gd name="T94" fmla="*/ 471 w 1517"/>
                <a:gd name="T95" fmla="*/ 2644 h 4038"/>
                <a:gd name="T96" fmla="*/ 532 w 1517"/>
                <a:gd name="T97" fmla="*/ 2398 h 4038"/>
                <a:gd name="T98" fmla="*/ 450 w 1517"/>
                <a:gd name="T99" fmla="*/ 2193 h 4038"/>
                <a:gd name="T100" fmla="*/ 368 w 1517"/>
                <a:gd name="T101" fmla="*/ 2070 h 4038"/>
                <a:gd name="T102" fmla="*/ 307 w 1517"/>
                <a:gd name="T103" fmla="*/ 1906 h 4038"/>
                <a:gd name="T104" fmla="*/ 184 w 1517"/>
                <a:gd name="T105" fmla="*/ 1865 h 4038"/>
                <a:gd name="T106" fmla="*/ 143 w 1517"/>
                <a:gd name="T107" fmla="*/ 1783 h 4038"/>
                <a:gd name="T108" fmla="*/ 61 w 1517"/>
                <a:gd name="T109" fmla="*/ 1660 h 4038"/>
                <a:gd name="T110" fmla="*/ 0 w 1517"/>
                <a:gd name="T111" fmla="*/ 1599 h 4038"/>
                <a:gd name="T112" fmla="*/ 102 w 1517"/>
                <a:gd name="T113" fmla="*/ 1455 h 4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17" h="4038">
                  <a:moveTo>
                    <a:pt x="102" y="1455"/>
                  </a:moveTo>
                  <a:lnTo>
                    <a:pt x="102" y="1455"/>
                  </a:lnTo>
                  <a:cubicBezTo>
                    <a:pt x="102" y="1435"/>
                    <a:pt x="102" y="1435"/>
                    <a:pt x="102" y="1435"/>
                  </a:cubicBezTo>
                  <a:lnTo>
                    <a:pt x="122" y="1435"/>
                  </a:lnTo>
                  <a:lnTo>
                    <a:pt x="143" y="1455"/>
                  </a:lnTo>
                  <a:lnTo>
                    <a:pt x="163" y="1435"/>
                  </a:lnTo>
                  <a:cubicBezTo>
                    <a:pt x="163" y="1435"/>
                    <a:pt x="163" y="1415"/>
                    <a:pt x="163" y="1394"/>
                  </a:cubicBezTo>
                  <a:cubicBezTo>
                    <a:pt x="163" y="1373"/>
                    <a:pt x="163" y="1353"/>
                    <a:pt x="163" y="1333"/>
                  </a:cubicBezTo>
                  <a:cubicBezTo>
                    <a:pt x="163" y="1333"/>
                    <a:pt x="163" y="1312"/>
                    <a:pt x="143" y="1312"/>
                  </a:cubicBezTo>
                  <a:cubicBezTo>
                    <a:pt x="143" y="1291"/>
                    <a:pt x="143" y="1291"/>
                    <a:pt x="143" y="1271"/>
                  </a:cubicBezTo>
                  <a:lnTo>
                    <a:pt x="163" y="1271"/>
                  </a:lnTo>
                  <a:cubicBezTo>
                    <a:pt x="163" y="1271"/>
                    <a:pt x="163" y="1251"/>
                    <a:pt x="163" y="1230"/>
                  </a:cubicBezTo>
                  <a:lnTo>
                    <a:pt x="184" y="1209"/>
                  </a:lnTo>
                  <a:cubicBezTo>
                    <a:pt x="184" y="1189"/>
                    <a:pt x="184" y="1169"/>
                    <a:pt x="184" y="1148"/>
                  </a:cubicBezTo>
                  <a:lnTo>
                    <a:pt x="163" y="1127"/>
                  </a:lnTo>
                  <a:cubicBezTo>
                    <a:pt x="163" y="1107"/>
                    <a:pt x="184" y="1107"/>
                    <a:pt x="184" y="1107"/>
                  </a:cubicBezTo>
                  <a:cubicBezTo>
                    <a:pt x="184" y="1087"/>
                    <a:pt x="184" y="1066"/>
                    <a:pt x="184" y="1066"/>
                  </a:cubicBezTo>
                  <a:cubicBezTo>
                    <a:pt x="184" y="1066"/>
                    <a:pt x="163" y="1066"/>
                    <a:pt x="163" y="1045"/>
                  </a:cubicBezTo>
                  <a:cubicBezTo>
                    <a:pt x="163" y="1045"/>
                    <a:pt x="143" y="1025"/>
                    <a:pt x="163" y="1025"/>
                  </a:cubicBezTo>
                  <a:cubicBezTo>
                    <a:pt x="163" y="1025"/>
                    <a:pt x="163" y="1025"/>
                    <a:pt x="184" y="1025"/>
                  </a:cubicBezTo>
                  <a:cubicBezTo>
                    <a:pt x="184" y="1005"/>
                    <a:pt x="204" y="1005"/>
                    <a:pt x="225" y="1025"/>
                  </a:cubicBezTo>
                  <a:lnTo>
                    <a:pt x="225" y="1025"/>
                  </a:lnTo>
                  <a:cubicBezTo>
                    <a:pt x="245" y="1045"/>
                    <a:pt x="266" y="1045"/>
                    <a:pt x="266" y="1045"/>
                  </a:cubicBezTo>
                  <a:cubicBezTo>
                    <a:pt x="286" y="1045"/>
                    <a:pt x="286" y="1005"/>
                    <a:pt x="286" y="984"/>
                  </a:cubicBezTo>
                  <a:cubicBezTo>
                    <a:pt x="286" y="963"/>
                    <a:pt x="286" y="943"/>
                    <a:pt x="286" y="923"/>
                  </a:cubicBezTo>
                  <a:lnTo>
                    <a:pt x="307" y="881"/>
                  </a:lnTo>
                  <a:cubicBezTo>
                    <a:pt x="307" y="861"/>
                    <a:pt x="307" y="841"/>
                    <a:pt x="327" y="841"/>
                  </a:cubicBezTo>
                  <a:cubicBezTo>
                    <a:pt x="327" y="820"/>
                    <a:pt x="327" y="800"/>
                    <a:pt x="327" y="800"/>
                  </a:cubicBezTo>
                  <a:cubicBezTo>
                    <a:pt x="348" y="779"/>
                    <a:pt x="348" y="738"/>
                    <a:pt x="348" y="738"/>
                  </a:cubicBezTo>
                  <a:cubicBezTo>
                    <a:pt x="348" y="718"/>
                    <a:pt x="327" y="697"/>
                    <a:pt x="327" y="697"/>
                  </a:cubicBezTo>
                  <a:cubicBezTo>
                    <a:pt x="327" y="677"/>
                    <a:pt x="327" y="656"/>
                    <a:pt x="348" y="656"/>
                  </a:cubicBezTo>
                  <a:lnTo>
                    <a:pt x="368" y="636"/>
                  </a:lnTo>
                  <a:cubicBezTo>
                    <a:pt x="368" y="615"/>
                    <a:pt x="368" y="595"/>
                    <a:pt x="368" y="574"/>
                  </a:cubicBezTo>
                  <a:cubicBezTo>
                    <a:pt x="368" y="574"/>
                    <a:pt x="368" y="554"/>
                    <a:pt x="368" y="533"/>
                  </a:cubicBezTo>
                  <a:cubicBezTo>
                    <a:pt x="368" y="533"/>
                    <a:pt x="348" y="513"/>
                    <a:pt x="348" y="492"/>
                  </a:cubicBezTo>
                  <a:lnTo>
                    <a:pt x="348" y="472"/>
                  </a:lnTo>
                  <a:cubicBezTo>
                    <a:pt x="348" y="451"/>
                    <a:pt x="368" y="451"/>
                    <a:pt x="368" y="451"/>
                  </a:cubicBezTo>
                  <a:cubicBezTo>
                    <a:pt x="389" y="451"/>
                    <a:pt x="389" y="431"/>
                    <a:pt x="389" y="410"/>
                  </a:cubicBezTo>
                  <a:lnTo>
                    <a:pt x="409" y="390"/>
                  </a:lnTo>
                  <a:cubicBezTo>
                    <a:pt x="430" y="369"/>
                    <a:pt x="450" y="369"/>
                    <a:pt x="450" y="349"/>
                  </a:cubicBezTo>
                  <a:cubicBezTo>
                    <a:pt x="450" y="349"/>
                    <a:pt x="450" y="328"/>
                    <a:pt x="471" y="308"/>
                  </a:cubicBezTo>
                  <a:cubicBezTo>
                    <a:pt x="471" y="308"/>
                    <a:pt x="491" y="287"/>
                    <a:pt x="512" y="287"/>
                  </a:cubicBezTo>
                  <a:lnTo>
                    <a:pt x="532" y="267"/>
                  </a:lnTo>
                  <a:cubicBezTo>
                    <a:pt x="553" y="267"/>
                    <a:pt x="553" y="267"/>
                    <a:pt x="573" y="267"/>
                  </a:cubicBezTo>
                  <a:cubicBezTo>
                    <a:pt x="573" y="267"/>
                    <a:pt x="594" y="267"/>
                    <a:pt x="614" y="267"/>
                  </a:cubicBezTo>
                  <a:lnTo>
                    <a:pt x="614" y="267"/>
                  </a:lnTo>
                  <a:cubicBezTo>
                    <a:pt x="635" y="287"/>
                    <a:pt x="635" y="308"/>
                    <a:pt x="635" y="308"/>
                  </a:cubicBezTo>
                  <a:cubicBezTo>
                    <a:pt x="655" y="308"/>
                    <a:pt x="655" y="308"/>
                    <a:pt x="655" y="308"/>
                  </a:cubicBezTo>
                  <a:cubicBezTo>
                    <a:pt x="676" y="308"/>
                    <a:pt x="676" y="287"/>
                    <a:pt x="676" y="267"/>
                  </a:cubicBezTo>
                  <a:lnTo>
                    <a:pt x="676" y="246"/>
                  </a:lnTo>
                  <a:lnTo>
                    <a:pt x="655" y="226"/>
                  </a:lnTo>
                  <a:lnTo>
                    <a:pt x="635" y="226"/>
                  </a:lnTo>
                  <a:cubicBezTo>
                    <a:pt x="614" y="226"/>
                    <a:pt x="614" y="205"/>
                    <a:pt x="614" y="185"/>
                  </a:cubicBezTo>
                  <a:lnTo>
                    <a:pt x="614" y="164"/>
                  </a:lnTo>
                  <a:cubicBezTo>
                    <a:pt x="635" y="144"/>
                    <a:pt x="635" y="144"/>
                    <a:pt x="655" y="144"/>
                  </a:cubicBezTo>
                  <a:lnTo>
                    <a:pt x="655" y="124"/>
                  </a:lnTo>
                  <a:lnTo>
                    <a:pt x="655" y="103"/>
                  </a:lnTo>
                  <a:cubicBezTo>
                    <a:pt x="655" y="82"/>
                    <a:pt x="655" y="82"/>
                    <a:pt x="655" y="62"/>
                  </a:cubicBezTo>
                  <a:lnTo>
                    <a:pt x="655" y="42"/>
                  </a:lnTo>
                  <a:cubicBezTo>
                    <a:pt x="655" y="42"/>
                    <a:pt x="655" y="21"/>
                    <a:pt x="655" y="0"/>
                  </a:cubicBezTo>
                  <a:cubicBezTo>
                    <a:pt x="676" y="0"/>
                    <a:pt x="676" y="0"/>
                    <a:pt x="696" y="0"/>
                  </a:cubicBezTo>
                  <a:lnTo>
                    <a:pt x="717" y="0"/>
                  </a:lnTo>
                  <a:cubicBezTo>
                    <a:pt x="737" y="21"/>
                    <a:pt x="758" y="21"/>
                    <a:pt x="758" y="42"/>
                  </a:cubicBezTo>
                  <a:cubicBezTo>
                    <a:pt x="778" y="42"/>
                    <a:pt x="778" y="82"/>
                    <a:pt x="799" y="82"/>
                  </a:cubicBezTo>
                  <a:cubicBezTo>
                    <a:pt x="799" y="103"/>
                    <a:pt x="799" y="124"/>
                    <a:pt x="799" y="144"/>
                  </a:cubicBezTo>
                  <a:cubicBezTo>
                    <a:pt x="799" y="164"/>
                    <a:pt x="819" y="164"/>
                    <a:pt x="819" y="185"/>
                  </a:cubicBezTo>
                  <a:cubicBezTo>
                    <a:pt x="819" y="185"/>
                    <a:pt x="819" y="205"/>
                    <a:pt x="840" y="226"/>
                  </a:cubicBezTo>
                  <a:lnTo>
                    <a:pt x="860" y="226"/>
                  </a:lnTo>
                  <a:cubicBezTo>
                    <a:pt x="881" y="226"/>
                    <a:pt x="881" y="226"/>
                    <a:pt x="901" y="246"/>
                  </a:cubicBezTo>
                  <a:cubicBezTo>
                    <a:pt x="901" y="246"/>
                    <a:pt x="881" y="267"/>
                    <a:pt x="901" y="287"/>
                  </a:cubicBezTo>
                  <a:cubicBezTo>
                    <a:pt x="901" y="308"/>
                    <a:pt x="921" y="328"/>
                    <a:pt x="921" y="328"/>
                  </a:cubicBezTo>
                  <a:cubicBezTo>
                    <a:pt x="921" y="349"/>
                    <a:pt x="921" y="369"/>
                    <a:pt x="921" y="369"/>
                  </a:cubicBezTo>
                  <a:cubicBezTo>
                    <a:pt x="942" y="390"/>
                    <a:pt x="942" y="431"/>
                    <a:pt x="942" y="431"/>
                  </a:cubicBezTo>
                  <a:cubicBezTo>
                    <a:pt x="942" y="451"/>
                    <a:pt x="942" y="472"/>
                    <a:pt x="942" y="492"/>
                  </a:cubicBezTo>
                  <a:cubicBezTo>
                    <a:pt x="942" y="492"/>
                    <a:pt x="942" y="513"/>
                    <a:pt x="942" y="533"/>
                  </a:cubicBezTo>
                  <a:cubicBezTo>
                    <a:pt x="942" y="533"/>
                    <a:pt x="942" y="554"/>
                    <a:pt x="942" y="574"/>
                  </a:cubicBezTo>
                  <a:cubicBezTo>
                    <a:pt x="942" y="595"/>
                    <a:pt x="921" y="595"/>
                    <a:pt x="921" y="615"/>
                  </a:cubicBezTo>
                  <a:cubicBezTo>
                    <a:pt x="921" y="615"/>
                    <a:pt x="901" y="636"/>
                    <a:pt x="901" y="656"/>
                  </a:cubicBezTo>
                  <a:cubicBezTo>
                    <a:pt x="901" y="656"/>
                    <a:pt x="901" y="677"/>
                    <a:pt x="881" y="697"/>
                  </a:cubicBezTo>
                  <a:cubicBezTo>
                    <a:pt x="881" y="697"/>
                    <a:pt x="881" y="697"/>
                    <a:pt x="860" y="697"/>
                  </a:cubicBezTo>
                  <a:lnTo>
                    <a:pt x="840" y="697"/>
                  </a:lnTo>
                  <a:cubicBezTo>
                    <a:pt x="819" y="697"/>
                    <a:pt x="819" y="718"/>
                    <a:pt x="819" y="738"/>
                  </a:cubicBezTo>
                  <a:cubicBezTo>
                    <a:pt x="819" y="738"/>
                    <a:pt x="840" y="759"/>
                    <a:pt x="840" y="779"/>
                  </a:cubicBezTo>
                  <a:lnTo>
                    <a:pt x="819" y="800"/>
                  </a:lnTo>
                  <a:cubicBezTo>
                    <a:pt x="819" y="820"/>
                    <a:pt x="819" y="841"/>
                    <a:pt x="819" y="841"/>
                  </a:cubicBezTo>
                  <a:cubicBezTo>
                    <a:pt x="819" y="841"/>
                    <a:pt x="840" y="861"/>
                    <a:pt x="840" y="881"/>
                  </a:cubicBezTo>
                  <a:cubicBezTo>
                    <a:pt x="840" y="881"/>
                    <a:pt x="860" y="902"/>
                    <a:pt x="860" y="923"/>
                  </a:cubicBezTo>
                  <a:cubicBezTo>
                    <a:pt x="860" y="923"/>
                    <a:pt x="860" y="943"/>
                    <a:pt x="840" y="943"/>
                  </a:cubicBezTo>
                  <a:cubicBezTo>
                    <a:pt x="840" y="943"/>
                    <a:pt x="840" y="963"/>
                    <a:pt x="840" y="984"/>
                  </a:cubicBezTo>
                  <a:cubicBezTo>
                    <a:pt x="840" y="984"/>
                    <a:pt x="860" y="984"/>
                    <a:pt x="881" y="984"/>
                  </a:cubicBezTo>
                  <a:cubicBezTo>
                    <a:pt x="881" y="984"/>
                    <a:pt x="901" y="984"/>
                    <a:pt x="921" y="963"/>
                  </a:cubicBezTo>
                  <a:lnTo>
                    <a:pt x="942" y="963"/>
                  </a:lnTo>
                  <a:cubicBezTo>
                    <a:pt x="963" y="963"/>
                    <a:pt x="983" y="963"/>
                    <a:pt x="1003" y="963"/>
                  </a:cubicBezTo>
                  <a:lnTo>
                    <a:pt x="1024" y="943"/>
                  </a:lnTo>
                  <a:cubicBezTo>
                    <a:pt x="1045" y="943"/>
                    <a:pt x="1045" y="943"/>
                    <a:pt x="1065" y="923"/>
                  </a:cubicBezTo>
                  <a:lnTo>
                    <a:pt x="1085" y="923"/>
                  </a:lnTo>
                  <a:cubicBezTo>
                    <a:pt x="1085" y="943"/>
                    <a:pt x="1085" y="943"/>
                    <a:pt x="1085" y="963"/>
                  </a:cubicBezTo>
                  <a:lnTo>
                    <a:pt x="1065" y="963"/>
                  </a:lnTo>
                  <a:cubicBezTo>
                    <a:pt x="1045" y="963"/>
                    <a:pt x="1045" y="963"/>
                    <a:pt x="1024" y="963"/>
                  </a:cubicBezTo>
                  <a:cubicBezTo>
                    <a:pt x="1024" y="963"/>
                    <a:pt x="1024" y="984"/>
                    <a:pt x="1024" y="1005"/>
                  </a:cubicBezTo>
                  <a:cubicBezTo>
                    <a:pt x="1024" y="1005"/>
                    <a:pt x="1024" y="1025"/>
                    <a:pt x="1045" y="1025"/>
                  </a:cubicBezTo>
                  <a:cubicBezTo>
                    <a:pt x="1045" y="1025"/>
                    <a:pt x="1065" y="1025"/>
                    <a:pt x="1065" y="1045"/>
                  </a:cubicBezTo>
                  <a:lnTo>
                    <a:pt x="1065" y="1066"/>
                  </a:lnTo>
                  <a:cubicBezTo>
                    <a:pt x="1085" y="1066"/>
                    <a:pt x="1085" y="1087"/>
                    <a:pt x="1085" y="1107"/>
                  </a:cubicBezTo>
                  <a:lnTo>
                    <a:pt x="1065" y="1127"/>
                  </a:lnTo>
                  <a:lnTo>
                    <a:pt x="1085" y="1148"/>
                  </a:lnTo>
                  <a:cubicBezTo>
                    <a:pt x="1085" y="1169"/>
                    <a:pt x="1127" y="1169"/>
                    <a:pt x="1147" y="1169"/>
                  </a:cubicBezTo>
                  <a:cubicBezTo>
                    <a:pt x="1147" y="1169"/>
                    <a:pt x="1167" y="1169"/>
                    <a:pt x="1188" y="1189"/>
                  </a:cubicBezTo>
                  <a:lnTo>
                    <a:pt x="1209" y="1189"/>
                  </a:lnTo>
                  <a:cubicBezTo>
                    <a:pt x="1209" y="1209"/>
                    <a:pt x="1209" y="1209"/>
                    <a:pt x="1188" y="1230"/>
                  </a:cubicBezTo>
                  <a:cubicBezTo>
                    <a:pt x="1188" y="1230"/>
                    <a:pt x="1188" y="1230"/>
                    <a:pt x="1188" y="1251"/>
                  </a:cubicBezTo>
                  <a:cubicBezTo>
                    <a:pt x="1188" y="1251"/>
                    <a:pt x="1209" y="1271"/>
                    <a:pt x="1209" y="1291"/>
                  </a:cubicBezTo>
                  <a:lnTo>
                    <a:pt x="1188" y="1312"/>
                  </a:lnTo>
                  <a:cubicBezTo>
                    <a:pt x="1188" y="1333"/>
                    <a:pt x="1209" y="1353"/>
                    <a:pt x="1209" y="1373"/>
                  </a:cubicBezTo>
                  <a:cubicBezTo>
                    <a:pt x="1209" y="1373"/>
                    <a:pt x="1209" y="1394"/>
                    <a:pt x="1229" y="1394"/>
                  </a:cubicBezTo>
                  <a:cubicBezTo>
                    <a:pt x="1229" y="1415"/>
                    <a:pt x="1249" y="1394"/>
                    <a:pt x="1270" y="1394"/>
                  </a:cubicBezTo>
                  <a:cubicBezTo>
                    <a:pt x="1270" y="1415"/>
                    <a:pt x="1291" y="1415"/>
                    <a:pt x="1291" y="1435"/>
                  </a:cubicBezTo>
                  <a:lnTo>
                    <a:pt x="1311" y="1455"/>
                  </a:lnTo>
                  <a:lnTo>
                    <a:pt x="1311" y="1476"/>
                  </a:lnTo>
                  <a:cubicBezTo>
                    <a:pt x="1311" y="1497"/>
                    <a:pt x="1331" y="1497"/>
                    <a:pt x="1331" y="1517"/>
                  </a:cubicBezTo>
                  <a:cubicBezTo>
                    <a:pt x="1352" y="1517"/>
                    <a:pt x="1352" y="1517"/>
                    <a:pt x="1352" y="1517"/>
                  </a:cubicBezTo>
                  <a:cubicBezTo>
                    <a:pt x="1373" y="1517"/>
                    <a:pt x="1393" y="1517"/>
                    <a:pt x="1393" y="1517"/>
                  </a:cubicBezTo>
                  <a:cubicBezTo>
                    <a:pt x="1413" y="1517"/>
                    <a:pt x="1413" y="1517"/>
                    <a:pt x="1434" y="1517"/>
                  </a:cubicBezTo>
                  <a:lnTo>
                    <a:pt x="1434" y="1497"/>
                  </a:lnTo>
                  <a:lnTo>
                    <a:pt x="1455" y="1476"/>
                  </a:lnTo>
                  <a:cubicBezTo>
                    <a:pt x="1475" y="1476"/>
                    <a:pt x="1475" y="1476"/>
                    <a:pt x="1495" y="1476"/>
                  </a:cubicBezTo>
                  <a:lnTo>
                    <a:pt x="1495" y="1497"/>
                  </a:lnTo>
                  <a:lnTo>
                    <a:pt x="1495" y="1517"/>
                  </a:lnTo>
                  <a:cubicBezTo>
                    <a:pt x="1495" y="1537"/>
                    <a:pt x="1495" y="1537"/>
                    <a:pt x="1516" y="1537"/>
                  </a:cubicBezTo>
                  <a:cubicBezTo>
                    <a:pt x="1495" y="1537"/>
                    <a:pt x="1495" y="1557"/>
                    <a:pt x="1475" y="1557"/>
                  </a:cubicBezTo>
                  <a:cubicBezTo>
                    <a:pt x="1475" y="1557"/>
                    <a:pt x="1455" y="1557"/>
                    <a:pt x="1455" y="1578"/>
                  </a:cubicBezTo>
                  <a:cubicBezTo>
                    <a:pt x="1455" y="1578"/>
                    <a:pt x="1455" y="1599"/>
                    <a:pt x="1455" y="1619"/>
                  </a:cubicBezTo>
                  <a:lnTo>
                    <a:pt x="1455" y="1639"/>
                  </a:lnTo>
                  <a:cubicBezTo>
                    <a:pt x="1455" y="1660"/>
                    <a:pt x="1455" y="1681"/>
                    <a:pt x="1455" y="1681"/>
                  </a:cubicBezTo>
                  <a:cubicBezTo>
                    <a:pt x="1455" y="1701"/>
                    <a:pt x="1434" y="1701"/>
                    <a:pt x="1413" y="1701"/>
                  </a:cubicBezTo>
                  <a:cubicBezTo>
                    <a:pt x="1413" y="1721"/>
                    <a:pt x="1393" y="1742"/>
                    <a:pt x="1393" y="1763"/>
                  </a:cubicBezTo>
                  <a:cubicBezTo>
                    <a:pt x="1393" y="1763"/>
                    <a:pt x="1393" y="1763"/>
                    <a:pt x="1393" y="1783"/>
                  </a:cubicBezTo>
                  <a:lnTo>
                    <a:pt x="1393" y="1783"/>
                  </a:lnTo>
                  <a:cubicBezTo>
                    <a:pt x="1373" y="1783"/>
                    <a:pt x="1352" y="1783"/>
                    <a:pt x="1331" y="1783"/>
                  </a:cubicBezTo>
                  <a:cubicBezTo>
                    <a:pt x="1331" y="1783"/>
                    <a:pt x="1311" y="1803"/>
                    <a:pt x="1291" y="1803"/>
                  </a:cubicBezTo>
                  <a:cubicBezTo>
                    <a:pt x="1291" y="1824"/>
                    <a:pt x="1291" y="1845"/>
                    <a:pt x="1291" y="1845"/>
                  </a:cubicBezTo>
                  <a:cubicBezTo>
                    <a:pt x="1270" y="1865"/>
                    <a:pt x="1249" y="1885"/>
                    <a:pt x="1249" y="1885"/>
                  </a:cubicBezTo>
                  <a:cubicBezTo>
                    <a:pt x="1229" y="1906"/>
                    <a:pt x="1188" y="1927"/>
                    <a:pt x="1167" y="1947"/>
                  </a:cubicBezTo>
                  <a:cubicBezTo>
                    <a:pt x="1147" y="1947"/>
                    <a:pt x="1127" y="1947"/>
                    <a:pt x="1106" y="1947"/>
                  </a:cubicBezTo>
                  <a:cubicBezTo>
                    <a:pt x="1106" y="1947"/>
                    <a:pt x="1085" y="1947"/>
                    <a:pt x="1065" y="1947"/>
                  </a:cubicBezTo>
                  <a:cubicBezTo>
                    <a:pt x="1045" y="1967"/>
                    <a:pt x="1045" y="1988"/>
                    <a:pt x="1045" y="2009"/>
                  </a:cubicBezTo>
                  <a:cubicBezTo>
                    <a:pt x="1045" y="2029"/>
                    <a:pt x="1024" y="2049"/>
                    <a:pt x="1024" y="2049"/>
                  </a:cubicBezTo>
                  <a:cubicBezTo>
                    <a:pt x="1024" y="2070"/>
                    <a:pt x="1024" y="2091"/>
                    <a:pt x="1024" y="2111"/>
                  </a:cubicBezTo>
                  <a:cubicBezTo>
                    <a:pt x="1024" y="2111"/>
                    <a:pt x="1024" y="2131"/>
                    <a:pt x="1024" y="2152"/>
                  </a:cubicBezTo>
                  <a:lnTo>
                    <a:pt x="1024" y="2173"/>
                  </a:lnTo>
                  <a:cubicBezTo>
                    <a:pt x="1024" y="2193"/>
                    <a:pt x="1024" y="2193"/>
                    <a:pt x="1003" y="2213"/>
                  </a:cubicBezTo>
                  <a:cubicBezTo>
                    <a:pt x="1003" y="2213"/>
                    <a:pt x="963" y="2193"/>
                    <a:pt x="963" y="2213"/>
                  </a:cubicBezTo>
                  <a:lnTo>
                    <a:pt x="963" y="2234"/>
                  </a:lnTo>
                  <a:lnTo>
                    <a:pt x="983" y="2254"/>
                  </a:lnTo>
                  <a:cubicBezTo>
                    <a:pt x="1003" y="2254"/>
                    <a:pt x="1003" y="2275"/>
                    <a:pt x="1003" y="2295"/>
                  </a:cubicBezTo>
                  <a:cubicBezTo>
                    <a:pt x="1024" y="2295"/>
                    <a:pt x="1024" y="2336"/>
                    <a:pt x="1024" y="2357"/>
                  </a:cubicBezTo>
                  <a:cubicBezTo>
                    <a:pt x="1024" y="2357"/>
                    <a:pt x="1045" y="2357"/>
                    <a:pt x="1045" y="2377"/>
                  </a:cubicBezTo>
                  <a:cubicBezTo>
                    <a:pt x="1045" y="2377"/>
                    <a:pt x="1065" y="2377"/>
                    <a:pt x="1085" y="2398"/>
                  </a:cubicBezTo>
                  <a:cubicBezTo>
                    <a:pt x="1085" y="2398"/>
                    <a:pt x="1106" y="2439"/>
                    <a:pt x="1127" y="2459"/>
                  </a:cubicBezTo>
                  <a:cubicBezTo>
                    <a:pt x="1127" y="2480"/>
                    <a:pt x="1147" y="2500"/>
                    <a:pt x="1147" y="2521"/>
                  </a:cubicBezTo>
                  <a:cubicBezTo>
                    <a:pt x="1167" y="2541"/>
                    <a:pt x="1188" y="2562"/>
                    <a:pt x="1188" y="2582"/>
                  </a:cubicBezTo>
                  <a:cubicBezTo>
                    <a:pt x="1188" y="2582"/>
                    <a:pt x="1188" y="2623"/>
                    <a:pt x="1209" y="2623"/>
                  </a:cubicBezTo>
                  <a:cubicBezTo>
                    <a:pt x="1209" y="2644"/>
                    <a:pt x="1229" y="2644"/>
                    <a:pt x="1229" y="2644"/>
                  </a:cubicBezTo>
                  <a:cubicBezTo>
                    <a:pt x="1229" y="2644"/>
                    <a:pt x="1249" y="2664"/>
                    <a:pt x="1249" y="2685"/>
                  </a:cubicBezTo>
                  <a:cubicBezTo>
                    <a:pt x="1270" y="2685"/>
                    <a:pt x="1291" y="2705"/>
                    <a:pt x="1291" y="2726"/>
                  </a:cubicBezTo>
                  <a:cubicBezTo>
                    <a:pt x="1291" y="2746"/>
                    <a:pt x="1270" y="2746"/>
                    <a:pt x="1270" y="2746"/>
                  </a:cubicBezTo>
                  <a:cubicBezTo>
                    <a:pt x="1249" y="2767"/>
                    <a:pt x="1249" y="2767"/>
                    <a:pt x="1249" y="2767"/>
                  </a:cubicBezTo>
                  <a:cubicBezTo>
                    <a:pt x="1229" y="2787"/>
                    <a:pt x="1249" y="2808"/>
                    <a:pt x="1249" y="2808"/>
                  </a:cubicBezTo>
                  <a:cubicBezTo>
                    <a:pt x="1249" y="2828"/>
                    <a:pt x="1229" y="2849"/>
                    <a:pt x="1229" y="2849"/>
                  </a:cubicBezTo>
                  <a:cubicBezTo>
                    <a:pt x="1229" y="2869"/>
                    <a:pt x="1229" y="2890"/>
                    <a:pt x="1229" y="2890"/>
                  </a:cubicBezTo>
                  <a:lnTo>
                    <a:pt x="1209" y="2910"/>
                  </a:lnTo>
                  <a:cubicBezTo>
                    <a:pt x="1209" y="2910"/>
                    <a:pt x="1209" y="2910"/>
                    <a:pt x="1209" y="2930"/>
                  </a:cubicBezTo>
                  <a:cubicBezTo>
                    <a:pt x="1188" y="2930"/>
                    <a:pt x="1209" y="2972"/>
                    <a:pt x="1209" y="2992"/>
                  </a:cubicBezTo>
                  <a:cubicBezTo>
                    <a:pt x="1209" y="3012"/>
                    <a:pt x="1229" y="3033"/>
                    <a:pt x="1229" y="3033"/>
                  </a:cubicBezTo>
                  <a:lnTo>
                    <a:pt x="1249" y="3054"/>
                  </a:lnTo>
                  <a:cubicBezTo>
                    <a:pt x="1270" y="3074"/>
                    <a:pt x="1291" y="3094"/>
                    <a:pt x="1291" y="3094"/>
                  </a:cubicBezTo>
                  <a:cubicBezTo>
                    <a:pt x="1311" y="3115"/>
                    <a:pt x="1311" y="3136"/>
                    <a:pt x="1331" y="3136"/>
                  </a:cubicBezTo>
                  <a:cubicBezTo>
                    <a:pt x="1331" y="3156"/>
                    <a:pt x="1352" y="3156"/>
                    <a:pt x="1352" y="3176"/>
                  </a:cubicBezTo>
                  <a:cubicBezTo>
                    <a:pt x="1373" y="3176"/>
                    <a:pt x="1373" y="3218"/>
                    <a:pt x="1373" y="3218"/>
                  </a:cubicBezTo>
                  <a:cubicBezTo>
                    <a:pt x="1393" y="3238"/>
                    <a:pt x="1393" y="3279"/>
                    <a:pt x="1393" y="3279"/>
                  </a:cubicBezTo>
                  <a:cubicBezTo>
                    <a:pt x="1393" y="3300"/>
                    <a:pt x="1413" y="3320"/>
                    <a:pt x="1393" y="3340"/>
                  </a:cubicBezTo>
                  <a:lnTo>
                    <a:pt x="1373" y="3361"/>
                  </a:lnTo>
                  <a:cubicBezTo>
                    <a:pt x="1373" y="3361"/>
                    <a:pt x="1393" y="3382"/>
                    <a:pt x="1393" y="3402"/>
                  </a:cubicBezTo>
                  <a:cubicBezTo>
                    <a:pt x="1393" y="3402"/>
                    <a:pt x="1393" y="3402"/>
                    <a:pt x="1413" y="3422"/>
                  </a:cubicBezTo>
                  <a:lnTo>
                    <a:pt x="1413" y="3443"/>
                  </a:lnTo>
                  <a:cubicBezTo>
                    <a:pt x="1434" y="3443"/>
                    <a:pt x="1434" y="3464"/>
                    <a:pt x="1455" y="3484"/>
                  </a:cubicBezTo>
                  <a:cubicBezTo>
                    <a:pt x="1455" y="3504"/>
                    <a:pt x="1475" y="3525"/>
                    <a:pt x="1475" y="3546"/>
                  </a:cubicBezTo>
                  <a:cubicBezTo>
                    <a:pt x="1475" y="3566"/>
                    <a:pt x="1475" y="3606"/>
                    <a:pt x="1475" y="3627"/>
                  </a:cubicBezTo>
                  <a:cubicBezTo>
                    <a:pt x="1475" y="3648"/>
                    <a:pt x="1475" y="3668"/>
                    <a:pt x="1455" y="3688"/>
                  </a:cubicBezTo>
                  <a:lnTo>
                    <a:pt x="1455" y="3730"/>
                  </a:lnTo>
                  <a:cubicBezTo>
                    <a:pt x="1455" y="3750"/>
                    <a:pt x="1434" y="3750"/>
                    <a:pt x="1434" y="3770"/>
                  </a:cubicBezTo>
                  <a:lnTo>
                    <a:pt x="1413" y="3812"/>
                  </a:lnTo>
                  <a:cubicBezTo>
                    <a:pt x="1413" y="3832"/>
                    <a:pt x="1393" y="3852"/>
                    <a:pt x="1373" y="3873"/>
                  </a:cubicBezTo>
                  <a:lnTo>
                    <a:pt x="1373" y="3914"/>
                  </a:lnTo>
                  <a:cubicBezTo>
                    <a:pt x="1373" y="3934"/>
                    <a:pt x="1373" y="3955"/>
                    <a:pt x="1373" y="3955"/>
                  </a:cubicBezTo>
                  <a:cubicBezTo>
                    <a:pt x="1352" y="3955"/>
                    <a:pt x="1352" y="3976"/>
                    <a:pt x="1352" y="3976"/>
                  </a:cubicBezTo>
                  <a:cubicBezTo>
                    <a:pt x="1352" y="3996"/>
                    <a:pt x="1352" y="3996"/>
                    <a:pt x="1352" y="4016"/>
                  </a:cubicBezTo>
                  <a:lnTo>
                    <a:pt x="1352" y="4037"/>
                  </a:lnTo>
                  <a:cubicBezTo>
                    <a:pt x="1331" y="4037"/>
                    <a:pt x="1331" y="4016"/>
                    <a:pt x="1331" y="4016"/>
                  </a:cubicBezTo>
                  <a:lnTo>
                    <a:pt x="1331" y="3996"/>
                  </a:lnTo>
                  <a:cubicBezTo>
                    <a:pt x="1311" y="3996"/>
                    <a:pt x="1311" y="3976"/>
                    <a:pt x="1311" y="3976"/>
                  </a:cubicBezTo>
                  <a:lnTo>
                    <a:pt x="1331" y="3955"/>
                  </a:lnTo>
                  <a:cubicBezTo>
                    <a:pt x="1331" y="3955"/>
                    <a:pt x="1331" y="3934"/>
                    <a:pt x="1331" y="3914"/>
                  </a:cubicBezTo>
                  <a:lnTo>
                    <a:pt x="1331" y="3894"/>
                  </a:lnTo>
                  <a:cubicBezTo>
                    <a:pt x="1331" y="3894"/>
                    <a:pt x="1352" y="3894"/>
                    <a:pt x="1352" y="3873"/>
                  </a:cubicBezTo>
                  <a:lnTo>
                    <a:pt x="1352" y="3852"/>
                  </a:lnTo>
                  <a:cubicBezTo>
                    <a:pt x="1373" y="3852"/>
                    <a:pt x="1373" y="3832"/>
                    <a:pt x="1373" y="3832"/>
                  </a:cubicBezTo>
                  <a:cubicBezTo>
                    <a:pt x="1373" y="3832"/>
                    <a:pt x="1373" y="3812"/>
                    <a:pt x="1373" y="3791"/>
                  </a:cubicBezTo>
                  <a:lnTo>
                    <a:pt x="1373" y="3770"/>
                  </a:lnTo>
                  <a:cubicBezTo>
                    <a:pt x="1373" y="3750"/>
                    <a:pt x="1373" y="3750"/>
                    <a:pt x="1352" y="3730"/>
                  </a:cubicBezTo>
                  <a:lnTo>
                    <a:pt x="1352" y="3709"/>
                  </a:lnTo>
                  <a:cubicBezTo>
                    <a:pt x="1352" y="3688"/>
                    <a:pt x="1352" y="3688"/>
                    <a:pt x="1352" y="3688"/>
                  </a:cubicBezTo>
                  <a:cubicBezTo>
                    <a:pt x="1352" y="3668"/>
                    <a:pt x="1352" y="3668"/>
                    <a:pt x="1352" y="3668"/>
                  </a:cubicBezTo>
                  <a:lnTo>
                    <a:pt x="1352" y="3648"/>
                  </a:lnTo>
                  <a:lnTo>
                    <a:pt x="1352" y="3648"/>
                  </a:lnTo>
                  <a:cubicBezTo>
                    <a:pt x="1331" y="3648"/>
                    <a:pt x="1331" y="3668"/>
                    <a:pt x="1331" y="3668"/>
                  </a:cubicBezTo>
                  <a:cubicBezTo>
                    <a:pt x="1331" y="3668"/>
                    <a:pt x="1331" y="3668"/>
                    <a:pt x="1311" y="3668"/>
                  </a:cubicBezTo>
                  <a:lnTo>
                    <a:pt x="1311" y="3648"/>
                  </a:lnTo>
                  <a:cubicBezTo>
                    <a:pt x="1311" y="3648"/>
                    <a:pt x="1311" y="3627"/>
                    <a:pt x="1331" y="3627"/>
                  </a:cubicBezTo>
                  <a:lnTo>
                    <a:pt x="1331" y="3606"/>
                  </a:lnTo>
                  <a:cubicBezTo>
                    <a:pt x="1331" y="3606"/>
                    <a:pt x="1311" y="3606"/>
                    <a:pt x="1311" y="3586"/>
                  </a:cubicBezTo>
                  <a:lnTo>
                    <a:pt x="1311" y="3566"/>
                  </a:lnTo>
                  <a:lnTo>
                    <a:pt x="1311" y="3546"/>
                  </a:lnTo>
                  <a:lnTo>
                    <a:pt x="1291" y="3525"/>
                  </a:lnTo>
                  <a:lnTo>
                    <a:pt x="1270" y="3525"/>
                  </a:lnTo>
                  <a:lnTo>
                    <a:pt x="1249" y="3504"/>
                  </a:lnTo>
                  <a:lnTo>
                    <a:pt x="1249" y="3484"/>
                  </a:lnTo>
                  <a:cubicBezTo>
                    <a:pt x="1249" y="3464"/>
                    <a:pt x="1270" y="3464"/>
                    <a:pt x="1270" y="3464"/>
                  </a:cubicBezTo>
                  <a:lnTo>
                    <a:pt x="1270" y="3484"/>
                  </a:lnTo>
                  <a:lnTo>
                    <a:pt x="1291" y="3484"/>
                  </a:lnTo>
                  <a:lnTo>
                    <a:pt x="1311" y="3484"/>
                  </a:lnTo>
                  <a:lnTo>
                    <a:pt x="1311" y="3464"/>
                  </a:lnTo>
                  <a:lnTo>
                    <a:pt x="1331" y="3443"/>
                  </a:lnTo>
                  <a:cubicBezTo>
                    <a:pt x="1331" y="3443"/>
                    <a:pt x="1331" y="3443"/>
                    <a:pt x="1331" y="3422"/>
                  </a:cubicBezTo>
                  <a:cubicBezTo>
                    <a:pt x="1331" y="3422"/>
                    <a:pt x="1331" y="3422"/>
                    <a:pt x="1331" y="3402"/>
                  </a:cubicBezTo>
                  <a:lnTo>
                    <a:pt x="1331" y="3402"/>
                  </a:lnTo>
                  <a:cubicBezTo>
                    <a:pt x="1331" y="3402"/>
                    <a:pt x="1331" y="3402"/>
                    <a:pt x="1311" y="3402"/>
                  </a:cubicBezTo>
                  <a:cubicBezTo>
                    <a:pt x="1311" y="3422"/>
                    <a:pt x="1311" y="3422"/>
                    <a:pt x="1311" y="3422"/>
                  </a:cubicBezTo>
                  <a:lnTo>
                    <a:pt x="1291" y="3422"/>
                  </a:lnTo>
                  <a:lnTo>
                    <a:pt x="1291" y="3402"/>
                  </a:lnTo>
                  <a:lnTo>
                    <a:pt x="1291" y="3382"/>
                  </a:lnTo>
                  <a:cubicBezTo>
                    <a:pt x="1291" y="3361"/>
                    <a:pt x="1291" y="3340"/>
                    <a:pt x="1270" y="3340"/>
                  </a:cubicBezTo>
                  <a:lnTo>
                    <a:pt x="1270" y="3320"/>
                  </a:lnTo>
                  <a:lnTo>
                    <a:pt x="1249" y="3300"/>
                  </a:lnTo>
                  <a:cubicBezTo>
                    <a:pt x="1249" y="3279"/>
                    <a:pt x="1249" y="3258"/>
                    <a:pt x="1249" y="3258"/>
                  </a:cubicBezTo>
                  <a:lnTo>
                    <a:pt x="1229" y="3238"/>
                  </a:lnTo>
                  <a:lnTo>
                    <a:pt x="1229" y="3238"/>
                  </a:lnTo>
                  <a:cubicBezTo>
                    <a:pt x="1209" y="3238"/>
                    <a:pt x="1209" y="3238"/>
                    <a:pt x="1209" y="3258"/>
                  </a:cubicBezTo>
                  <a:cubicBezTo>
                    <a:pt x="1229" y="3258"/>
                    <a:pt x="1229" y="3258"/>
                    <a:pt x="1229" y="3279"/>
                  </a:cubicBezTo>
                  <a:lnTo>
                    <a:pt x="1229" y="3300"/>
                  </a:lnTo>
                  <a:lnTo>
                    <a:pt x="1209" y="3300"/>
                  </a:lnTo>
                  <a:lnTo>
                    <a:pt x="1188" y="3279"/>
                  </a:lnTo>
                  <a:lnTo>
                    <a:pt x="1188" y="3258"/>
                  </a:lnTo>
                  <a:cubicBezTo>
                    <a:pt x="1188" y="3238"/>
                    <a:pt x="1167" y="3218"/>
                    <a:pt x="1167" y="3218"/>
                  </a:cubicBezTo>
                  <a:cubicBezTo>
                    <a:pt x="1167" y="3218"/>
                    <a:pt x="1167" y="3197"/>
                    <a:pt x="1167" y="3176"/>
                  </a:cubicBezTo>
                  <a:cubicBezTo>
                    <a:pt x="1167" y="3176"/>
                    <a:pt x="1188" y="3156"/>
                    <a:pt x="1167" y="3136"/>
                  </a:cubicBezTo>
                  <a:lnTo>
                    <a:pt x="1167" y="3115"/>
                  </a:lnTo>
                  <a:cubicBezTo>
                    <a:pt x="1167" y="3094"/>
                    <a:pt x="1147" y="3074"/>
                    <a:pt x="1147" y="3074"/>
                  </a:cubicBezTo>
                  <a:lnTo>
                    <a:pt x="1147" y="3054"/>
                  </a:lnTo>
                  <a:lnTo>
                    <a:pt x="1167" y="3033"/>
                  </a:lnTo>
                  <a:lnTo>
                    <a:pt x="1167" y="3012"/>
                  </a:lnTo>
                  <a:lnTo>
                    <a:pt x="1147" y="3012"/>
                  </a:lnTo>
                  <a:lnTo>
                    <a:pt x="1147" y="3012"/>
                  </a:lnTo>
                  <a:lnTo>
                    <a:pt x="1147" y="3033"/>
                  </a:lnTo>
                  <a:cubicBezTo>
                    <a:pt x="1147" y="3033"/>
                    <a:pt x="1127" y="3033"/>
                    <a:pt x="1127" y="3012"/>
                  </a:cubicBezTo>
                  <a:cubicBezTo>
                    <a:pt x="1127" y="3012"/>
                    <a:pt x="1127" y="3012"/>
                    <a:pt x="1127" y="2992"/>
                  </a:cubicBezTo>
                  <a:cubicBezTo>
                    <a:pt x="1127" y="2992"/>
                    <a:pt x="1127" y="2992"/>
                    <a:pt x="1127" y="2972"/>
                  </a:cubicBezTo>
                  <a:lnTo>
                    <a:pt x="1127" y="2972"/>
                  </a:lnTo>
                  <a:cubicBezTo>
                    <a:pt x="1127" y="2951"/>
                    <a:pt x="1127" y="2951"/>
                    <a:pt x="1127" y="2951"/>
                  </a:cubicBezTo>
                  <a:cubicBezTo>
                    <a:pt x="1127" y="2930"/>
                    <a:pt x="1106" y="2930"/>
                    <a:pt x="1106" y="2930"/>
                  </a:cubicBezTo>
                  <a:lnTo>
                    <a:pt x="1106" y="2910"/>
                  </a:lnTo>
                  <a:lnTo>
                    <a:pt x="1106" y="2890"/>
                  </a:lnTo>
                  <a:lnTo>
                    <a:pt x="1106" y="2869"/>
                  </a:lnTo>
                  <a:cubicBezTo>
                    <a:pt x="1106" y="2849"/>
                    <a:pt x="1106" y="2828"/>
                    <a:pt x="1085" y="2828"/>
                  </a:cubicBezTo>
                  <a:cubicBezTo>
                    <a:pt x="1085" y="2808"/>
                    <a:pt x="1065" y="2787"/>
                    <a:pt x="1065" y="2787"/>
                  </a:cubicBezTo>
                  <a:cubicBezTo>
                    <a:pt x="1065" y="2767"/>
                    <a:pt x="1065" y="2767"/>
                    <a:pt x="1065" y="2746"/>
                  </a:cubicBezTo>
                  <a:lnTo>
                    <a:pt x="1065" y="2726"/>
                  </a:lnTo>
                  <a:cubicBezTo>
                    <a:pt x="1065" y="2705"/>
                    <a:pt x="1065" y="2705"/>
                    <a:pt x="1045" y="2705"/>
                  </a:cubicBezTo>
                  <a:lnTo>
                    <a:pt x="1045" y="2705"/>
                  </a:lnTo>
                  <a:cubicBezTo>
                    <a:pt x="1024" y="2705"/>
                    <a:pt x="1024" y="2685"/>
                    <a:pt x="1024" y="2685"/>
                  </a:cubicBezTo>
                  <a:lnTo>
                    <a:pt x="1024" y="2685"/>
                  </a:lnTo>
                  <a:cubicBezTo>
                    <a:pt x="1024" y="2664"/>
                    <a:pt x="1045" y="2685"/>
                    <a:pt x="1045" y="2685"/>
                  </a:cubicBezTo>
                  <a:cubicBezTo>
                    <a:pt x="1045" y="2664"/>
                    <a:pt x="1045" y="2664"/>
                    <a:pt x="1065" y="2664"/>
                  </a:cubicBezTo>
                  <a:cubicBezTo>
                    <a:pt x="1065" y="2664"/>
                    <a:pt x="1065" y="2664"/>
                    <a:pt x="1065" y="2644"/>
                  </a:cubicBezTo>
                  <a:lnTo>
                    <a:pt x="1065" y="2623"/>
                  </a:lnTo>
                  <a:cubicBezTo>
                    <a:pt x="1065" y="2623"/>
                    <a:pt x="1065" y="2623"/>
                    <a:pt x="1045" y="2603"/>
                  </a:cubicBezTo>
                  <a:lnTo>
                    <a:pt x="1045" y="2603"/>
                  </a:lnTo>
                  <a:lnTo>
                    <a:pt x="1045" y="2623"/>
                  </a:lnTo>
                  <a:lnTo>
                    <a:pt x="1045" y="2644"/>
                  </a:lnTo>
                  <a:lnTo>
                    <a:pt x="1024" y="2664"/>
                  </a:lnTo>
                  <a:lnTo>
                    <a:pt x="1003" y="2644"/>
                  </a:lnTo>
                  <a:cubicBezTo>
                    <a:pt x="1003" y="2644"/>
                    <a:pt x="1003" y="2644"/>
                    <a:pt x="1003" y="2623"/>
                  </a:cubicBezTo>
                  <a:cubicBezTo>
                    <a:pt x="1003" y="2623"/>
                    <a:pt x="1003" y="2623"/>
                    <a:pt x="1003" y="2603"/>
                  </a:cubicBezTo>
                  <a:cubicBezTo>
                    <a:pt x="1003" y="2603"/>
                    <a:pt x="1003" y="2582"/>
                    <a:pt x="983" y="2582"/>
                  </a:cubicBezTo>
                  <a:cubicBezTo>
                    <a:pt x="983" y="2562"/>
                    <a:pt x="983" y="2562"/>
                    <a:pt x="983" y="2562"/>
                  </a:cubicBezTo>
                  <a:lnTo>
                    <a:pt x="963" y="2562"/>
                  </a:lnTo>
                  <a:cubicBezTo>
                    <a:pt x="963" y="2541"/>
                    <a:pt x="963" y="2541"/>
                    <a:pt x="963" y="2521"/>
                  </a:cubicBezTo>
                  <a:cubicBezTo>
                    <a:pt x="963" y="2521"/>
                    <a:pt x="963" y="2521"/>
                    <a:pt x="963" y="2500"/>
                  </a:cubicBezTo>
                  <a:lnTo>
                    <a:pt x="942" y="2500"/>
                  </a:lnTo>
                  <a:lnTo>
                    <a:pt x="921" y="2480"/>
                  </a:lnTo>
                  <a:lnTo>
                    <a:pt x="921" y="2459"/>
                  </a:lnTo>
                  <a:lnTo>
                    <a:pt x="921" y="2439"/>
                  </a:lnTo>
                  <a:cubicBezTo>
                    <a:pt x="921" y="2439"/>
                    <a:pt x="901" y="2418"/>
                    <a:pt x="901" y="2439"/>
                  </a:cubicBezTo>
                  <a:cubicBezTo>
                    <a:pt x="901" y="2439"/>
                    <a:pt x="901" y="2439"/>
                    <a:pt x="901" y="2459"/>
                  </a:cubicBezTo>
                  <a:lnTo>
                    <a:pt x="901" y="2480"/>
                  </a:lnTo>
                  <a:cubicBezTo>
                    <a:pt x="901" y="2500"/>
                    <a:pt x="901" y="2500"/>
                    <a:pt x="901" y="2521"/>
                  </a:cubicBezTo>
                  <a:cubicBezTo>
                    <a:pt x="921" y="2521"/>
                    <a:pt x="921" y="2541"/>
                    <a:pt x="921" y="2541"/>
                  </a:cubicBezTo>
                  <a:cubicBezTo>
                    <a:pt x="921" y="2562"/>
                    <a:pt x="921" y="2562"/>
                    <a:pt x="921" y="2582"/>
                  </a:cubicBezTo>
                  <a:lnTo>
                    <a:pt x="921" y="2603"/>
                  </a:lnTo>
                  <a:cubicBezTo>
                    <a:pt x="921" y="2623"/>
                    <a:pt x="901" y="2644"/>
                    <a:pt x="901" y="2644"/>
                  </a:cubicBezTo>
                  <a:lnTo>
                    <a:pt x="881" y="2664"/>
                  </a:lnTo>
                  <a:cubicBezTo>
                    <a:pt x="860" y="2664"/>
                    <a:pt x="860" y="2664"/>
                    <a:pt x="840" y="2664"/>
                  </a:cubicBezTo>
                  <a:cubicBezTo>
                    <a:pt x="840" y="2644"/>
                    <a:pt x="840" y="2644"/>
                    <a:pt x="840" y="2644"/>
                  </a:cubicBezTo>
                  <a:cubicBezTo>
                    <a:pt x="840" y="2623"/>
                    <a:pt x="840" y="2603"/>
                    <a:pt x="840" y="2603"/>
                  </a:cubicBezTo>
                  <a:lnTo>
                    <a:pt x="840" y="2582"/>
                  </a:lnTo>
                  <a:lnTo>
                    <a:pt x="819" y="2562"/>
                  </a:lnTo>
                  <a:lnTo>
                    <a:pt x="819" y="2541"/>
                  </a:lnTo>
                  <a:cubicBezTo>
                    <a:pt x="799" y="2541"/>
                    <a:pt x="799" y="2541"/>
                    <a:pt x="799" y="2541"/>
                  </a:cubicBezTo>
                  <a:lnTo>
                    <a:pt x="799" y="2541"/>
                  </a:lnTo>
                  <a:lnTo>
                    <a:pt x="799" y="2562"/>
                  </a:lnTo>
                  <a:lnTo>
                    <a:pt x="799" y="2582"/>
                  </a:lnTo>
                  <a:lnTo>
                    <a:pt x="799" y="2603"/>
                  </a:lnTo>
                  <a:cubicBezTo>
                    <a:pt x="799" y="2603"/>
                    <a:pt x="799" y="2623"/>
                    <a:pt x="819" y="2623"/>
                  </a:cubicBezTo>
                  <a:lnTo>
                    <a:pt x="819" y="2644"/>
                  </a:lnTo>
                  <a:cubicBezTo>
                    <a:pt x="819" y="2664"/>
                    <a:pt x="819" y="2664"/>
                    <a:pt x="819" y="2664"/>
                  </a:cubicBezTo>
                  <a:cubicBezTo>
                    <a:pt x="840" y="2685"/>
                    <a:pt x="819" y="2685"/>
                    <a:pt x="819" y="2685"/>
                  </a:cubicBezTo>
                  <a:cubicBezTo>
                    <a:pt x="819" y="2685"/>
                    <a:pt x="819" y="2685"/>
                    <a:pt x="799" y="2685"/>
                  </a:cubicBezTo>
                  <a:cubicBezTo>
                    <a:pt x="799" y="2685"/>
                    <a:pt x="799" y="2685"/>
                    <a:pt x="778" y="2685"/>
                  </a:cubicBezTo>
                  <a:lnTo>
                    <a:pt x="778" y="2664"/>
                  </a:lnTo>
                  <a:cubicBezTo>
                    <a:pt x="778" y="2664"/>
                    <a:pt x="758" y="2664"/>
                    <a:pt x="758" y="2644"/>
                  </a:cubicBezTo>
                  <a:lnTo>
                    <a:pt x="737" y="2644"/>
                  </a:lnTo>
                  <a:lnTo>
                    <a:pt x="737" y="2664"/>
                  </a:lnTo>
                  <a:lnTo>
                    <a:pt x="737" y="2685"/>
                  </a:lnTo>
                  <a:cubicBezTo>
                    <a:pt x="737" y="2705"/>
                    <a:pt x="758" y="2705"/>
                    <a:pt x="758" y="2705"/>
                  </a:cubicBezTo>
                  <a:lnTo>
                    <a:pt x="737" y="2726"/>
                  </a:lnTo>
                  <a:lnTo>
                    <a:pt x="737" y="2746"/>
                  </a:lnTo>
                  <a:lnTo>
                    <a:pt x="717" y="2767"/>
                  </a:lnTo>
                  <a:lnTo>
                    <a:pt x="717" y="2787"/>
                  </a:lnTo>
                  <a:lnTo>
                    <a:pt x="696" y="2808"/>
                  </a:lnTo>
                  <a:lnTo>
                    <a:pt x="696" y="2808"/>
                  </a:lnTo>
                  <a:cubicBezTo>
                    <a:pt x="676" y="2808"/>
                    <a:pt x="676" y="2787"/>
                    <a:pt x="676" y="2787"/>
                  </a:cubicBezTo>
                  <a:cubicBezTo>
                    <a:pt x="676" y="2787"/>
                    <a:pt x="696" y="2787"/>
                    <a:pt x="696" y="2767"/>
                  </a:cubicBezTo>
                  <a:lnTo>
                    <a:pt x="696" y="2767"/>
                  </a:lnTo>
                  <a:cubicBezTo>
                    <a:pt x="696" y="2746"/>
                    <a:pt x="696" y="2746"/>
                    <a:pt x="696" y="2726"/>
                  </a:cubicBezTo>
                  <a:lnTo>
                    <a:pt x="696" y="2726"/>
                  </a:lnTo>
                  <a:lnTo>
                    <a:pt x="676" y="2705"/>
                  </a:lnTo>
                  <a:lnTo>
                    <a:pt x="676" y="2705"/>
                  </a:lnTo>
                  <a:lnTo>
                    <a:pt x="676" y="2726"/>
                  </a:lnTo>
                  <a:lnTo>
                    <a:pt x="676" y="2746"/>
                  </a:lnTo>
                  <a:cubicBezTo>
                    <a:pt x="676" y="2767"/>
                    <a:pt x="676" y="2767"/>
                    <a:pt x="676" y="2787"/>
                  </a:cubicBezTo>
                  <a:cubicBezTo>
                    <a:pt x="676" y="2787"/>
                    <a:pt x="676" y="2787"/>
                    <a:pt x="655" y="2808"/>
                  </a:cubicBezTo>
                  <a:lnTo>
                    <a:pt x="655" y="2808"/>
                  </a:lnTo>
                  <a:cubicBezTo>
                    <a:pt x="635" y="2808"/>
                    <a:pt x="635" y="2787"/>
                    <a:pt x="635" y="2787"/>
                  </a:cubicBezTo>
                  <a:lnTo>
                    <a:pt x="635" y="2767"/>
                  </a:lnTo>
                  <a:lnTo>
                    <a:pt x="635" y="2746"/>
                  </a:lnTo>
                  <a:cubicBezTo>
                    <a:pt x="635" y="2726"/>
                    <a:pt x="635" y="2726"/>
                    <a:pt x="635" y="2705"/>
                  </a:cubicBezTo>
                  <a:cubicBezTo>
                    <a:pt x="635" y="2705"/>
                    <a:pt x="635" y="2705"/>
                    <a:pt x="635" y="2685"/>
                  </a:cubicBezTo>
                  <a:lnTo>
                    <a:pt x="635" y="2685"/>
                  </a:lnTo>
                  <a:cubicBezTo>
                    <a:pt x="635" y="2685"/>
                    <a:pt x="635" y="2685"/>
                    <a:pt x="635" y="2705"/>
                  </a:cubicBezTo>
                  <a:cubicBezTo>
                    <a:pt x="614" y="2705"/>
                    <a:pt x="614" y="2705"/>
                    <a:pt x="614" y="2705"/>
                  </a:cubicBezTo>
                  <a:cubicBezTo>
                    <a:pt x="614" y="2726"/>
                    <a:pt x="614" y="2746"/>
                    <a:pt x="614" y="2746"/>
                  </a:cubicBezTo>
                  <a:lnTo>
                    <a:pt x="594" y="2767"/>
                  </a:lnTo>
                  <a:lnTo>
                    <a:pt x="594" y="2767"/>
                  </a:lnTo>
                  <a:cubicBezTo>
                    <a:pt x="573" y="2767"/>
                    <a:pt x="573" y="2767"/>
                    <a:pt x="573" y="2746"/>
                  </a:cubicBezTo>
                  <a:cubicBezTo>
                    <a:pt x="573" y="2746"/>
                    <a:pt x="573" y="2746"/>
                    <a:pt x="573" y="2726"/>
                  </a:cubicBezTo>
                  <a:lnTo>
                    <a:pt x="573" y="2726"/>
                  </a:lnTo>
                  <a:cubicBezTo>
                    <a:pt x="573" y="2726"/>
                    <a:pt x="553" y="2705"/>
                    <a:pt x="553" y="2726"/>
                  </a:cubicBezTo>
                  <a:cubicBezTo>
                    <a:pt x="553" y="2726"/>
                    <a:pt x="553" y="2726"/>
                    <a:pt x="553" y="2746"/>
                  </a:cubicBezTo>
                  <a:cubicBezTo>
                    <a:pt x="553" y="2746"/>
                    <a:pt x="553" y="2746"/>
                    <a:pt x="553" y="2767"/>
                  </a:cubicBezTo>
                  <a:cubicBezTo>
                    <a:pt x="553" y="2767"/>
                    <a:pt x="532" y="2767"/>
                    <a:pt x="532" y="2787"/>
                  </a:cubicBezTo>
                  <a:lnTo>
                    <a:pt x="532" y="2787"/>
                  </a:lnTo>
                  <a:lnTo>
                    <a:pt x="532" y="2767"/>
                  </a:lnTo>
                  <a:lnTo>
                    <a:pt x="532" y="2746"/>
                  </a:lnTo>
                  <a:lnTo>
                    <a:pt x="532" y="2746"/>
                  </a:lnTo>
                  <a:cubicBezTo>
                    <a:pt x="532" y="2726"/>
                    <a:pt x="532" y="2726"/>
                    <a:pt x="532" y="2726"/>
                  </a:cubicBezTo>
                  <a:lnTo>
                    <a:pt x="532" y="2726"/>
                  </a:lnTo>
                  <a:lnTo>
                    <a:pt x="512" y="2726"/>
                  </a:lnTo>
                  <a:lnTo>
                    <a:pt x="512" y="2746"/>
                  </a:lnTo>
                  <a:cubicBezTo>
                    <a:pt x="512" y="2746"/>
                    <a:pt x="512" y="2767"/>
                    <a:pt x="491" y="2767"/>
                  </a:cubicBezTo>
                  <a:lnTo>
                    <a:pt x="491" y="2767"/>
                  </a:lnTo>
                  <a:cubicBezTo>
                    <a:pt x="471" y="2767"/>
                    <a:pt x="471" y="2746"/>
                    <a:pt x="471" y="2746"/>
                  </a:cubicBezTo>
                  <a:cubicBezTo>
                    <a:pt x="471" y="2726"/>
                    <a:pt x="471" y="2726"/>
                    <a:pt x="471" y="2705"/>
                  </a:cubicBezTo>
                  <a:lnTo>
                    <a:pt x="471" y="2685"/>
                  </a:lnTo>
                  <a:cubicBezTo>
                    <a:pt x="471" y="2664"/>
                    <a:pt x="471" y="2664"/>
                    <a:pt x="471" y="2644"/>
                  </a:cubicBezTo>
                  <a:lnTo>
                    <a:pt x="491" y="2623"/>
                  </a:lnTo>
                  <a:cubicBezTo>
                    <a:pt x="491" y="2603"/>
                    <a:pt x="491" y="2582"/>
                    <a:pt x="491" y="2562"/>
                  </a:cubicBezTo>
                  <a:cubicBezTo>
                    <a:pt x="491" y="2562"/>
                    <a:pt x="491" y="2562"/>
                    <a:pt x="491" y="2541"/>
                  </a:cubicBezTo>
                  <a:lnTo>
                    <a:pt x="491" y="2521"/>
                  </a:lnTo>
                  <a:cubicBezTo>
                    <a:pt x="512" y="2521"/>
                    <a:pt x="512" y="2500"/>
                    <a:pt x="512" y="2500"/>
                  </a:cubicBezTo>
                  <a:cubicBezTo>
                    <a:pt x="512" y="2500"/>
                    <a:pt x="512" y="2480"/>
                    <a:pt x="532" y="2480"/>
                  </a:cubicBezTo>
                  <a:lnTo>
                    <a:pt x="532" y="2459"/>
                  </a:lnTo>
                  <a:cubicBezTo>
                    <a:pt x="532" y="2439"/>
                    <a:pt x="532" y="2418"/>
                    <a:pt x="532" y="2398"/>
                  </a:cubicBezTo>
                  <a:cubicBezTo>
                    <a:pt x="532" y="2398"/>
                    <a:pt x="512" y="2398"/>
                    <a:pt x="512" y="2377"/>
                  </a:cubicBezTo>
                  <a:lnTo>
                    <a:pt x="491" y="2357"/>
                  </a:lnTo>
                  <a:cubicBezTo>
                    <a:pt x="491" y="2357"/>
                    <a:pt x="471" y="2336"/>
                    <a:pt x="471" y="2316"/>
                  </a:cubicBezTo>
                  <a:cubicBezTo>
                    <a:pt x="471" y="2316"/>
                    <a:pt x="471" y="2316"/>
                    <a:pt x="471" y="2295"/>
                  </a:cubicBezTo>
                  <a:lnTo>
                    <a:pt x="471" y="2275"/>
                  </a:lnTo>
                  <a:lnTo>
                    <a:pt x="471" y="2254"/>
                  </a:lnTo>
                  <a:cubicBezTo>
                    <a:pt x="450" y="2234"/>
                    <a:pt x="450" y="2234"/>
                    <a:pt x="450" y="2213"/>
                  </a:cubicBezTo>
                  <a:lnTo>
                    <a:pt x="450" y="2193"/>
                  </a:lnTo>
                  <a:lnTo>
                    <a:pt x="430" y="2173"/>
                  </a:lnTo>
                  <a:cubicBezTo>
                    <a:pt x="430" y="2152"/>
                    <a:pt x="409" y="2152"/>
                    <a:pt x="409" y="2131"/>
                  </a:cubicBezTo>
                  <a:lnTo>
                    <a:pt x="409" y="2111"/>
                  </a:lnTo>
                  <a:lnTo>
                    <a:pt x="409" y="2091"/>
                  </a:lnTo>
                  <a:lnTo>
                    <a:pt x="409" y="2070"/>
                  </a:lnTo>
                  <a:cubicBezTo>
                    <a:pt x="409" y="2070"/>
                    <a:pt x="409" y="2049"/>
                    <a:pt x="389" y="2049"/>
                  </a:cubicBezTo>
                  <a:cubicBezTo>
                    <a:pt x="389" y="2070"/>
                    <a:pt x="389" y="2070"/>
                    <a:pt x="389" y="2070"/>
                  </a:cubicBezTo>
                  <a:cubicBezTo>
                    <a:pt x="389" y="2091"/>
                    <a:pt x="389" y="2070"/>
                    <a:pt x="368" y="2070"/>
                  </a:cubicBezTo>
                  <a:lnTo>
                    <a:pt x="368" y="2070"/>
                  </a:lnTo>
                  <a:cubicBezTo>
                    <a:pt x="368" y="2049"/>
                    <a:pt x="389" y="2049"/>
                    <a:pt x="389" y="2049"/>
                  </a:cubicBezTo>
                  <a:cubicBezTo>
                    <a:pt x="389" y="2029"/>
                    <a:pt x="389" y="2029"/>
                    <a:pt x="389" y="2009"/>
                  </a:cubicBezTo>
                  <a:cubicBezTo>
                    <a:pt x="368" y="2009"/>
                    <a:pt x="368" y="2009"/>
                    <a:pt x="368" y="1988"/>
                  </a:cubicBezTo>
                  <a:lnTo>
                    <a:pt x="348" y="1988"/>
                  </a:lnTo>
                  <a:cubicBezTo>
                    <a:pt x="327" y="1967"/>
                    <a:pt x="327" y="1967"/>
                    <a:pt x="327" y="1967"/>
                  </a:cubicBezTo>
                  <a:cubicBezTo>
                    <a:pt x="327" y="1947"/>
                    <a:pt x="327" y="1927"/>
                    <a:pt x="327" y="1927"/>
                  </a:cubicBezTo>
                  <a:cubicBezTo>
                    <a:pt x="327" y="1927"/>
                    <a:pt x="327" y="1906"/>
                    <a:pt x="307" y="1906"/>
                  </a:cubicBezTo>
                  <a:lnTo>
                    <a:pt x="307" y="1885"/>
                  </a:lnTo>
                  <a:cubicBezTo>
                    <a:pt x="286" y="1885"/>
                    <a:pt x="286" y="1885"/>
                    <a:pt x="266" y="1885"/>
                  </a:cubicBezTo>
                  <a:cubicBezTo>
                    <a:pt x="266" y="1865"/>
                    <a:pt x="266" y="1865"/>
                    <a:pt x="266" y="1865"/>
                  </a:cubicBezTo>
                  <a:cubicBezTo>
                    <a:pt x="266" y="1845"/>
                    <a:pt x="266" y="1845"/>
                    <a:pt x="266" y="1845"/>
                  </a:cubicBezTo>
                  <a:lnTo>
                    <a:pt x="245" y="1824"/>
                  </a:lnTo>
                  <a:lnTo>
                    <a:pt x="225" y="1845"/>
                  </a:lnTo>
                  <a:lnTo>
                    <a:pt x="204" y="1845"/>
                  </a:lnTo>
                  <a:cubicBezTo>
                    <a:pt x="204" y="1865"/>
                    <a:pt x="204" y="1865"/>
                    <a:pt x="184" y="1865"/>
                  </a:cubicBezTo>
                  <a:lnTo>
                    <a:pt x="184" y="1865"/>
                  </a:lnTo>
                  <a:cubicBezTo>
                    <a:pt x="163" y="1865"/>
                    <a:pt x="163" y="1865"/>
                    <a:pt x="163" y="1865"/>
                  </a:cubicBezTo>
                  <a:lnTo>
                    <a:pt x="163" y="1845"/>
                  </a:lnTo>
                  <a:lnTo>
                    <a:pt x="163" y="1824"/>
                  </a:lnTo>
                  <a:lnTo>
                    <a:pt x="163" y="1803"/>
                  </a:lnTo>
                  <a:lnTo>
                    <a:pt x="184" y="1783"/>
                  </a:lnTo>
                  <a:cubicBezTo>
                    <a:pt x="163" y="1783"/>
                    <a:pt x="163" y="1783"/>
                    <a:pt x="163" y="1783"/>
                  </a:cubicBezTo>
                  <a:cubicBezTo>
                    <a:pt x="143" y="1783"/>
                    <a:pt x="143" y="1783"/>
                    <a:pt x="143" y="1783"/>
                  </a:cubicBezTo>
                  <a:lnTo>
                    <a:pt x="143" y="1803"/>
                  </a:lnTo>
                  <a:lnTo>
                    <a:pt x="143" y="1803"/>
                  </a:lnTo>
                  <a:cubicBezTo>
                    <a:pt x="143" y="1824"/>
                    <a:pt x="143" y="1803"/>
                    <a:pt x="143" y="1803"/>
                  </a:cubicBezTo>
                  <a:cubicBezTo>
                    <a:pt x="122" y="1803"/>
                    <a:pt x="122" y="1783"/>
                    <a:pt x="122" y="1783"/>
                  </a:cubicBezTo>
                  <a:cubicBezTo>
                    <a:pt x="102" y="1783"/>
                    <a:pt x="102" y="1763"/>
                    <a:pt x="102" y="1763"/>
                  </a:cubicBezTo>
                  <a:cubicBezTo>
                    <a:pt x="82" y="1742"/>
                    <a:pt x="82" y="1721"/>
                    <a:pt x="82" y="1701"/>
                  </a:cubicBezTo>
                  <a:lnTo>
                    <a:pt x="61" y="1681"/>
                  </a:lnTo>
                  <a:lnTo>
                    <a:pt x="61" y="1660"/>
                  </a:lnTo>
                  <a:lnTo>
                    <a:pt x="40" y="1660"/>
                  </a:lnTo>
                  <a:lnTo>
                    <a:pt x="40" y="1681"/>
                  </a:lnTo>
                  <a:lnTo>
                    <a:pt x="40" y="1681"/>
                  </a:lnTo>
                  <a:cubicBezTo>
                    <a:pt x="40" y="1701"/>
                    <a:pt x="40" y="1701"/>
                    <a:pt x="40" y="1701"/>
                  </a:cubicBezTo>
                  <a:cubicBezTo>
                    <a:pt x="40" y="1701"/>
                    <a:pt x="40" y="1681"/>
                    <a:pt x="20" y="1681"/>
                  </a:cubicBezTo>
                  <a:cubicBezTo>
                    <a:pt x="20" y="1681"/>
                    <a:pt x="20" y="1681"/>
                    <a:pt x="20" y="1660"/>
                  </a:cubicBezTo>
                  <a:lnTo>
                    <a:pt x="20" y="1639"/>
                  </a:lnTo>
                  <a:cubicBezTo>
                    <a:pt x="20" y="1619"/>
                    <a:pt x="0" y="1599"/>
                    <a:pt x="0" y="1599"/>
                  </a:cubicBezTo>
                  <a:cubicBezTo>
                    <a:pt x="0" y="1578"/>
                    <a:pt x="20" y="1578"/>
                    <a:pt x="40" y="1578"/>
                  </a:cubicBezTo>
                  <a:cubicBezTo>
                    <a:pt x="40" y="1578"/>
                    <a:pt x="61" y="1578"/>
                    <a:pt x="61" y="1599"/>
                  </a:cubicBezTo>
                  <a:cubicBezTo>
                    <a:pt x="82" y="1599"/>
                    <a:pt x="82" y="1599"/>
                    <a:pt x="82" y="1619"/>
                  </a:cubicBezTo>
                  <a:lnTo>
                    <a:pt x="102" y="1619"/>
                  </a:lnTo>
                  <a:cubicBezTo>
                    <a:pt x="122" y="1619"/>
                    <a:pt x="102" y="1578"/>
                    <a:pt x="102" y="1557"/>
                  </a:cubicBezTo>
                  <a:cubicBezTo>
                    <a:pt x="102" y="1557"/>
                    <a:pt x="102" y="1517"/>
                    <a:pt x="102" y="1497"/>
                  </a:cubicBezTo>
                  <a:lnTo>
                    <a:pt x="82" y="1476"/>
                  </a:lnTo>
                  <a:cubicBezTo>
                    <a:pt x="82" y="1455"/>
                    <a:pt x="82" y="1455"/>
                    <a:pt x="102" y="1455"/>
                  </a:cubicBezTo>
                </a:path>
              </a:pathLst>
            </a:custGeom>
            <a:solidFill>
              <a:schemeClr val="bg1">
                <a:lumMod val="75000"/>
              </a:schemeClr>
            </a:solid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highlight>
                  <a:srgbClr val="C0C0C0"/>
                </a:highlight>
                <a:latin typeface="Verdana" panose="020B0604030504040204" pitchFamily="34" charset="0"/>
              </a:endParaRPr>
            </a:p>
          </p:txBody>
        </p:sp>
        <p:sp>
          <p:nvSpPr>
            <p:cNvPr id="2266" name="Freeform 265">
              <a:extLst>
                <a:ext uri="{FF2B5EF4-FFF2-40B4-BE49-F238E27FC236}">
                  <a16:creationId xmlns:a16="http://schemas.microsoft.com/office/drawing/2014/main" id="{9F850FE0-D60E-4372-9AFA-70DCE26BAB2F}"/>
                </a:ext>
              </a:extLst>
            </p:cNvPr>
            <p:cNvSpPr>
              <a:spLocks noChangeArrowheads="1"/>
            </p:cNvSpPr>
            <p:nvPr/>
          </p:nvSpPr>
          <p:spPr bwMode="auto">
            <a:xfrm>
              <a:off x="5065713" y="7134225"/>
              <a:ext cx="22225" cy="30163"/>
            </a:xfrm>
            <a:custGeom>
              <a:avLst/>
              <a:gdLst>
                <a:gd name="T0" fmla="*/ 62 w 63"/>
                <a:gd name="T1" fmla="*/ 62 h 83"/>
                <a:gd name="T2" fmla="*/ 62 w 63"/>
                <a:gd name="T3" fmla="*/ 62 h 83"/>
                <a:gd name="T4" fmla="*/ 62 w 63"/>
                <a:gd name="T5" fmla="*/ 42 h 83"/>
                <a:gd name="T6" fmla="*/ 62 w 63"/>
                <a:gd name="T7" fmla="*/ 0 h 83"/>
                <a:gd name="T8" fmla="*/ 41 w 63"/>
                <a:gd name="T9" fmla="*/ 21 h 83"/>
                <a:gd name="T10" fmla="*/ 20 w 63"/>
                <a:gd name="T11" fmla="*/ 21 h 83"/>
                <a:gd name="T12" fmla="*/ 0 w 63"/>
                <a:gd name="T13" fmla="*/ 21 h 83"/>
                <a:gd name="T14" fmla="*/ 20 w 63"/>
                <a:gd name="T15" fmla="*/ 42 h 83"/>
                <a:gd name="T16" fmla="*/ 20 w 63"/>
                <a:gd name="T17" fmla="*/ 62 h 83"/>
                <a:gd name="T18" fmla="*/ 62 w 63"/>
                <a:gd name="T19" fmla="*/ 6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83">
                  <a:moveTo>
                    <a:pt x="62" y="62"/>
                  </a:moveTo>
                  <a:lnTo>
                    <a:pt x="62" y="62"/>
                  </a:lnTo>
                  <a:lnTo>
                    <a:pt x="62" y="42"/>
                  </a:lnTo>
                  <a:cubicBezTo>
                    <a:pt x="62" y="42"/>
                    <a:pt x="62" y="21"/>
                    <a:pt x="62" y="0"/>
                  </a:cubicBezTo>
                  <a:lnTo>
                    <a:pt x="41" y="21"/>
                  </a:lnTo>
                  <a:cubicBezTo>
                    <a:pt x="20" y="21"/>
                    <a:pt x="20" y="0"/>
                    <a:pt x="20" y="21"/>
                  </a:cubicBezTo>
                  <a:cubicBezTo>
                    <a:pt x="0" y="21"/>
                    <a:pt x="0" y="21"/>
                    <a:pt x="0" y="21"/>
                  </a:cubicBezTo>
                  <a:cubicBezTo>
                    <a:pt x="0" y="42"/>
                    <a:pt x="20" y="42"/>
                    <a:pt x="20" y="42"/>
                  </a:cubicBezTo>
                  <a:lnTo>
                    <a:pt x="20" y="62"/>
                  </a:lnTo>
                  <a:cubicBezTo>
                    <a:pt x="41" y="62"/>
                    <a:pt x="41" y="82"/>
                    <a:pt x="62" y="62"/>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267" name="Freeform 266">
              <a:extLst>
                <a:ext uri="{FF2B5EF4-FFF2-40B4-BE49-F238E27FC236}">
                  <a16:creationId xmlns:a16="http://schemas.microsoft.com/office/drawing/2014/main" id="{089BDBC7-B75A-4863-A020-B79DB4EFFBB2}"/>
                </a:ext>
              </a:extLst>
            </p:cNvPr>
            <p:cNvSpPr>
              <a:spLocks noChangeArrowheads="1"/>
            </p:cNvSpPr>
            <p:nvPr/>
          </p:nvSpPr>
          <p:spPr bwMode="auto">
            <a:xfrm>
              <a:off x="4956175" y="6810375"/>
              <a:ext cx="333375" cy="325438"/>
            </a:xfrm>
            <a:custGeom>
              <a:avLst/>
              <a:gdLst>
                <a:gd name="T0" fmla="*/ 472 w 924"/>
                <a:gd name="T1" fmla="*/ 61 h 902"/>
                <a:gd name="T2" fmla="*/ 492 w 924"/>
                <a:gd name="T3" fmla="*/ 103 h 902"/>
                <a:gd name="T4" fmla="*/ 554 w 924"/>
                <a:gd name="T5" fmla="*/ 123 h 902"/>
                <a:gd name="T6" fmla="*/ 615 w 924"/>
                <a:gd name="T7" fmla="*/ 164 h 902"/>
                <a:gd name="T8" fmla="*/ 656 w 924"/>
                <a:gd name="T9" fmla="*/ 123 h 902"/>
                <a:gd name="T10" fmla="*/ 615 w 924"/>
                <a:gd name="T11" fmla="*/ 82 h 902"/>
                <a:gd name="T12" fmla="*/ 615 w 924"/>
                <a:gd name="T13" fmla="*/ 41 h 902"/>
                <a:gd name="T14" fmla="*/ 656 w 924"/>
                <a:gd name="T15" fmla="*/ 21 h 902"/>
                <a:gd name="T16" fmla="*/ 718 w 924"/>
                <a:gd name="T17" fmla="*/ 0 h 902"/>
                <a:gd name="T18" fmla="*/ 759 w 924"/>
                <a:gd name="T19" fmla="*/ 21 h 902"/>
                <a:gd name="T20" fmla="*/ 779 w 924"/>
                <a:gd name="T21" fmla="*/ 61 h 902"/>
                <a:gd name="T22" fmla="*/ 820 w 924"/>
                <a:gd name="T23" fmla="*/ 82 h 902"/>
                <a:gd name="T24" fmla="*/ 861 w 924"/>
                <a:gd name="T25" fmla="*/ 103 h 902"/>
                <a:gd name="T26" fmla="*/ 902 w 924"/>
                <a:gd name="T27" fmla="*/ 205 h 902"/>
                <a:gd name="T28" fmla="*/ 923 w 924"/>
                <a:gd name="T29" fmla="*/ 328 h 902"/>
                <a:gd name="T30" fmla="*/ 902 w 924"/>
                <a:gd name="T31" fmla="*/ 471 h 902"/>
                <a:gd name="T32" fmla="*/ 861 w 924"/>
                <a:gd name="T33" fmla="*/ 513 h 902"/>
                <a:gd name="T34" fmla="*/ 800 w 924"/>
                <a:gd name="T35" fmla="*/ 533 h 902"/>
                <a:gd name="T36" fmla="*/ 738 w 924"/>
                <a:gd name="T37" fmla="*/ 573 h 902"/>
                <a:gd name="T38" fmla="*/ 718 w 924"/>
                <a:gd name="T39" fmla="*/ 635 h 902"/>
                <a:gd name="T40" fmla="*/ 656 w 924"/>
                <a:gd name="T41" fmla="*/ 635 h 902"/>
                <a:gd name="T42" fmla="*/ 636 w 924"/>
                <a:gd name="T43" fmla="*/ 676 h 902"/>
                <a:gd name="T44" fmla="*/ 677 w 924"/>
                <a:gd name="T45" fmla="*/ 737 h 902"/>
                <a:gd name="T46" fmla="*/ 718 w 924"/>
                <a:gd name="T47" fmla="*/ 779 h 902"/>
                <a:gd name="T48" fmla="*/ 697 w 924"/>
                <a:gd name="T49" fmla="*/ 819 h 902"/>
                <a:gd name="T50" fmla="*/ 636 w 924"/>
                <a:gd name="T51" fmla="*/ 799 h 902"/>
                <a:gd name="T52" fmla="*/ 574 w 924"/>
                <a:gd name="T53" fmla="*/ 819 h 902"/>
                <a:gd name="T54" fmla="*/ 492 w 924"/>
                <a:gd name="T55" fmla="*/ 840 h 902"/>
                <a:gd name="T56" fmla="*/ 431 w 924"/>
                <a:gd name="T57" fmla="*/ 901 h 902"/>
                <a:gd name="T58" fmla="*/ 410 w 924"/>
                <a:gd name="T59" fmla="*/ 881 h 902"/>
                <a:gd name="T60" fmla="*/ 370 w 924"/>
                <a:gd name="T61" fmla="*/ 861 h 902"/>
                <a:gd name="T62" fmla="*/ 349 w 924"/>
                <a:gd name="T63" fmla="*/ 840 h 902"/>
                <a:gd name="T64" fmla="*/ 349 w 924"/>
                <a:gd name="T65" fmla="*/ 840 h 902"/>
                <a:gd name="T66" fmla="*/ 328 w 924"/>
                <a:gd name="T67" fmla="*/ 881 h 902"/>
                <a:gd name="T68" fmla="*/ 288 w 924"/>
                <a:gd name="T69" fmla="*/ 881 h 902"/>
                <a:gd name="T70" fmla="*/ 246 w 924"/>
                <a:gd name="T71" fmla="*/ 840 h 902"/>
                <a:gd name="T72" fmla="*/ 267 w 924"/>
                <a:gd name="T73" fmla="*/ 799 h 902"/>
                <a:gd name="T74" fmla="*/ 288 w 924"/>
                <a:gd name="T75" fmla="*/ 758 h 902"/>
                <a:gd name="T76" fmla="*/ 267 w 924"/>
                <a:gd name="T77" fmla="*/ 758 h 902"/>
                <a:gd name="T78" fmla="*/ 226 w 924"/>
                <a:gd name="T79" fmla="*/ 799 h 902"/>
                <a:gd name="T80" fmla="*/ 185 w 924"/>
                <a:gd name="T81" fmla="*/ 799 h 902"/>
                <a:gd name="T82" fmla="*/ 185 w 924"/>
                <a:gd name="T83" fmla="*/ 737 h 902"/>
                <a:gd name="T84" fmla="*/ 206 w 924"/>
                <a:gd name="T85" fmla="*/ 697 h 902"/>
                <a:gd name="T86" fmla="*/ 164 w 924"/>
                <a:gd name="T87" fmla="*/ 655 h 902"/>
                <a:gd name="T88" fmla="*/ 144 w 924"/>
                <a:gd name="T89" fmla="*/ 655 h 902"/>
                <a:gd name="T90" fmla="*/ 144 w 924"/>
                <a:gd name="T91" fmla="*/ 553 h 902"/>
                <a:gd name="T92" fmla="*/ 82 w 924"/>
                <a:gd name="T93" fmla="*/ 471 h 902"/>
                <a:gd name="T94" fmla="*/ 0 w 924"/>
                <a:gd name="T95" fmla="*/ 389 h 902"/>
                <a:gd name="T96" fmla="*/ 0 w 924"/>
                <a:gd name="T97" fmla="*/ 246 h 902"/>
                <a:gd name="T98" fmla="*/ 42 w 924"/>
                <a:gd name="T99" fmla="*/ 164 h 902"/>
                <a:gd name="T100" fmla="*/ 103 w 924"/>
                <a:gd name="T101" fmla="*/ 103 h 902"/>
                <a:gd name="T102" fmla="*/ 226 w 924"/>
                <a:gd name="T103" fmla="*/ 61 h 902"/>
                <a:gd name="T104" fmla="*/ 328 w 924"/>
                <a:gd name="T105" fmla="*/ 41 h 902"/>
                <a:gd name="T106" fmla="*/ 410 w 924"/>
                <a:gd name="T107" fmla="*/ 41 h 902"/>
                <a:gd name="T108" fmla="*/ 451 w 924"/>
                <a:gd name="T109" fmla="*/ 61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24" h="902">
                  <a:moveTo>
                    <a:pt x="472" y="61"/>
                  </a:moveTo>
                  <a:lnTo>
                    <a:pt x="472" y="61"/>
                  </a:lnTo>
                  <a:lnTo>
                    <a:pt x="472" y="61"/>
                  </a:lnTo>
                  <a:cubicBezTo>
                    <a:pt x="492" y="82"/>
                    <a:pt x="492" y="103"/>
                    <a:pt x="492" y="103"/>
                  </a:cubicBezTo>
                  <a:cubicBezTo>
                    <a:pt x="513" y="103"/>
                    <a:pt x="533" y="103"/>
                    <a:pt x="533" y="103"/>
                  </a:cubicBezTo>
                  <a:lnTo>
                    <a:pt x="554" y="123"/>
                  </a:lnTo>
                  <a:cubicBezTo>
                    <a:pt x="574" y="123"/>
                    <a:pt x="574" y="164"/>
                    <a:pt x="595" y="164"/>
                  </a:cubicBezTo>
                  <a:lnTo>
                    <a:pt x="615" y="164"/>
                  </a:lnTo>
                  <a:cubicBezTo>
                    <a:pt x="636" y="164"/>
                    <a:pt x="636" y="164"/>
                    <a:pt x="656" y="143"/>
                  </a:cubicBezTo>
                  <a:lnTo>
                    <a:pt x="656" y="123"/>
                  </a:lnTo>
                  <a:cubicBezTo>
                    <a:pt x="656" y="103"/>
                    <a:pt x="656" y="103"/>
                    <a:pt x="636" y="82"/>
                  </a:cubicBezTo>
                  <a:cubicBezTo>
                    <a:pt x="636" y="82"/>
                    <a:pt x="636" y="82"/>
                    <a:pt x="615" y="82"/>
                  </a:cubicBezTo>
                  <a:lnTo>
                    <a:pt x="595" y="61"/>
                  </a:lnTo>
                  <a:cubicBezTo>
                    <a:pt x="595" y="61"/>
                    <a:pt x="595" y="41"/>
                    <a:pt x="615" y="41"/>
                  </a:cubicBezTo>
                  <a:lnTo>
                    <a:pt x="615" y="21"/>
                  </a:lnTo>
                  <a:cubicBezTo>
                    <a:pt x="636" y="21"/>
                    <a:pt x="656" y="41"/>
                    <a:pt x="656" y="21"/>
                  </a:cubicBezTo>
                  <a:lnTo>
                    <a:pt x="677" y="21"/>
                  </a:lnTo>
                  <a:cubicBezTo>
                    <a:pt x="677" y="21"/>
                    <a:pt x="697" y="0"/>
                    <a:pt x="718" y="0"/>
                  </a:cubicBezTo>
                  <a:lnTo>
                    <a:pt x="738" y="0"/>
                  </a:lnTo>
                  <a:lnTo>
                    <a:pt x="759" y="21"/>
                  </a:lnTo>
                  <a:lnTo>
                    <a:pt x="738" y="41"/>
                  </a:lnTo>
                  <a:cubicBezTo>
                    <a:pt x="759" y="61"/>
                    <a:pt x="779" y="61"/>
                    <a:pt x="779" y="61"/>
                  </a:cubicBezTo>
                  <a:lnTo>
                    <a:pt x="779" y="82"/>
                  </a:lnTo>
                  <a:cubicBezTo>
                    <a:pt x="800" y="103"/>
                    <a:pt x="800" y="82"/>
                    <a:pt x="820" y="82"/>
                  </a:cubicBezTo>
                  <a:cubicBezTo>
                    <a:pt x="820" y="82"/>
                    <a:pt x="841" y="82"/>
                    <a:pt x="861" y="82"/>
                  </a:cubicBezTo>
                  <a:lnTo>
                    <a:pt x="861" y="103"/>
                  </a:lnTo>
                  <a:cubicBezTo>
                    <a:pt x="861" y="123"/>
                    <a:pt x="882" y="143"/>
                    <a:pt x="882" y="164"/>
                  </a:cubicBezTo>
                  <a:cubicBezTo>
                    <a:pt x="882" y="164"/>
                    <a:pt x="902" y="185"/>
                    <a:pt x="902" y="205"/>
                  </a:cubicBezTo>
                  <a:lnTo>
                    <a:pt x="923" y="225"/>
                  </a:lnTo>
                  <a:cubicBezTo>
                    <a:pt x="923" y="246"/>
                    <a:pt x="923" y="307"/>
                    <a:pt x="923" y="328"/>
                  </a:cubicBezTo>
                  <a:cubicBezTo>
                    <a:pt x="923" y="349"/>
                    <a:pt x="923" y="389"/>
                    <a:pt x="923" y="410"/>
                  </a:cubicBezTo>
                  <a:cubicBezTo>
                    <a:pt x="923" y="431"/>
                    <a:pt x="923" y="471"/>
                    <a:pt x="902" y="471"/>
                  </a:cubicBezTo>
                  <a:cubicBezTo>
                    <a:pt x="902" y="492"/>
                    <a:pt x="902" y="492"/>
                    <a:pt x="882" y="492"/>
                  </a:cubicBezTo>
                  <a:cubicBezTo>
                    <a:pt x="882" y="513"/>
                    <a:pt x="882" y="513"/>
                    <a:pt x="861" y="513"/>
                  </a:cubicBezTo>
                  <a:cubicBezTo>
                    <a:pt x="861" y="513"/>
                    <a:pt x="841" y="533"/>
                    <a:pt x="820" y="533"/>
                  </a:cubicBezTo>
                  <a:lnTo>
                    <a:pt x="800" y="533"/>
                  </a:lnTo>
                  <a:cubicBezTo>
                    <a:pt x="800" y="533"/>
                    <a:pt x="779" y="553"/>
                    <a:pt x="759" y="553"/>
                  </a:cubicBezTo>
                  <a:lnTo>
                    <a:pt x="738" y="573"/>
                  </a:lnTo>
                  <a:cubicBezTo>
                    <a:pt x="738" y="594"/>
                    <a:pt x="738" y="615"/>
                    <a:pt x="738" y="615"/>
                  </a:cubicBezTo>
                  <a:cubicBezTo>
                    <a:pt x="738" y="615"/>
                    <a:pt x="718" y="615"/>
                    <a:pt x="718" y="635"/>
                  </a:cubicBezTo>
                  <a:lnTo>
                    <a:pt x="697" y="635"/>
                  </a:lnTo>
                  <a:cubicBezTo>
                    <a:pt x="677" y="635"/>
                    <a:pt x="677" y="635"/>
                    <a:pt x="656" y="635"/>
                  </a:cubicBezTo>
                  <a:lnTo>
                    <a:pt x="636" y="655"/>
                  </a:lnTo>
                  <a:lnTo>
                    <a:pt x="636" y="676"/>
                  </a:lnTo>
                  <a:cubicBezTo>
                    <a:pt x="636" y="697"/>
                    <a:pt x="656" y="697"/>
                    <a:pt x="656" y="697"/>
                  </a:cubicBezTo>
                  <a:cubicBezTo>
                    <a:pt x="656" y="717"/>
                    <a:pt x="656" y="737"/>
                    <a:pt x="677" y="737"/>
                  </a:cubicBezTo>
                  <a:lnTo>
                    <a:pt x="697" y="758"/>
                  </a:lnTo>
                  <a:lnTo>
                    <a:pt x="718" y="779"/>
                  </a:lnTo>
                  <a:lnTo>
                    <a:pt x="718" y="799"/>
                  </a:lnTo>
                  <a:lnTo>
                    <a:pt x="697" y="819"/>
                  </a:lnTo>
                  <a:cubicBezTo>
                    <a:pt x="677" y="819"/>
                    <a:pt x="677" y="799"/>
                    <a:pt x="656" y="799"/>
                  </a:cubicBezTo>
                  <a:cubicBezTo>
                    <a:pt x="656" y="799"/>
                    <a:pt x="656" y="799"/>
                    <a:pt x="636" y="799"/>
                  </a:cubicBezTo>
                  <a:cubicBezTo>
                    <a:pt x="636" y="799"/>
                    <a:pt x="615" y="799"/>
                    <a:pt x="595" y="799"/>
                  </a:cubicBezTo>
                  <a:cubicBezTo>
                    <a:pt x="595" y="799"/>
                    <a:pt x="574" y="799"/>
                    <a:pt x="574" y="819"/>
                  </a:cubicBezTo>
                  <a:cubicBezTo>
                    <a:pt x="574" y="819"/>
                    <a:pt x="533" y="819"/>
                    <a:pt x="533" y="840"/>
                  </a:cubicBezTo>
                  <a:cubicBezTo>
                    <a:pt x="513" y="840"/>
                    <a:pt x="513" y="840"/>
                    <a:pt x="492" y="840"/>
                  </a:cubicBezTo>
                  <a:cubicBezTo>
                    <a:pt x="492" y="861"/>
                    <a:pt x="472" y="881"/>
                    <a:pt x="451" y="881"/>
                  </a:cubicBezTo>
                  <a:lnTo>
                    <a:pt x="431" y="901"/>
                  </a:lnTo>
                  <a:cubicBezTo>
                    <a:pt x="431" y="901"/>
                    <a:pt x="431" y="901"/>
                    <a:pt x="410" y="901"/>
                  </a:cubicBezTo>
                  <a:cubicBezTo>
                    <a:pt x="410" y="881"/>
                    <a:pt x="410" y="881"/>
                    <a:pt x="410" y="881"/>
                  </a:cubicBezTo>
                  <a:cubicBezTo>
                    <a:pt x="390" y="881"/>
                    <a:pt x="390" y="881"/>
                    <a:pt x="390" y="881"/>
                  </a:cubicBezTo>
                  <a:cubicBezTo>
                    <a:pt x="370" y="881"/>
                    <a:pt x="370" y="861"/>
                    <a:pt x="370" y="861"/>
                  </a:cubicBezTo>
                  <a:cubicBezTo>
                    <a:pt x="370" y="861"/>
                    <a:pt x="349" y="861"/>
                    <a:pt x="349" y="840"/>
                  </a:cubicBezTo>
                  <a:lnTo>
                    <a:pt x="349" y="840"/>
                  </a:lnTo>
                  <a:lnTo>
                    <a:pt x="328" y="840"/>
                  </a:lnTo>
                  <a:cubicBezTo>
                    <a:pt x="328" y="840"/>
                    <a:pt x="328" y="840"/>
                    <a:pt x="349" y="840"/>
                  </a:cubicBezTo>
                  <a:cubicBezTo>
                    <a:pt x="349" y="861"/>
                    <a:pt x="328" y="861"/>
                    <a:pt x="328" y="861"/>
                  </a:cubicBezTo>
                  <a:lnTo>
                    <a:pt x="328" y="881"/>
                  </a:lnTo>
                  <a:lnTo>
                    <a:pt x="308" y="881"/>
                  </a:lnTo>
                  <a:lnTo>
                    <a:pt x="288" y="881"/>
                  </a:lnTo>
                  <a:lnTo>
                    <a:pt x="267" y="881"/>
                  </a:lnTo>
                  <a:cubicBezTo>
                    <a:pt x="246" y="861"/>
                    <a:pt x="246" y="840"/>
                    <a:pt x="246" y="840"/>
                  </a:cubicBezTo>
                  <a:lnTo>
                    <a:pt x="267" y="819"/>
                  </a:lnTo>
                  <a:cubicBezTo>
                    <a:pt x="267" y="819"/>
                    <a:pt x="267" y="819"/>
                    <a:pt x="267" y="799"/>
                  </a:cubicBezTo>
                  <a:cubicBezTo>
                    <a:pt x="288" y="799"/>
                    <a:pt x="288" y="799"/>
                    <a:pt x="288" y="799"/>
                  </a:cubicBezTo>
                  <a:cubicBezTo>
                    <a:pt x="288" y="779"/>
                    <a:pt x="288" y="779"/>
                    <a:pt x="288" y="758"/>
                  </a:cubicBezTo>
                  <a:cubicBezTo>
                    <a:pt x="288" y="758"/>
                    <a:pt x="288" y="758"/>
                    <a:pt x="267" y="737"/>
                  </a:cubicBezTo>
                  <a:lnTo>
                    <a:pt x="267" y="758"/>
                  </a:lnTo>
                  <a:cubicBezTo>
                    <a:pt x="246" y="758"/>
                    <a:pt x="246" y="779"/>
                    <a:pt x="246" y="779"/>
                  </a:cubicBezTo>
                  <a:cubicBezTo>
                    <a:pt x="246" y="779"/>
                    <a:pt x="246" y="799"/>
                    <a:pt x="226" y="799"/>
                  </a:cubicBezTo>
                  <a:cubicBezTo>
                    <a:pt x="226" y="799"/>
                    <a:pt x="226" y="799"/>
                    <a:pt x="206" y="799"/>
                  </a:cubicBezTo>
                  <a:lnTo>
                    <a:pt x="185" y="799"/>
                  </a:lnTo>
                  <a:cubicBezTo>
                    <a:pt x="185" y="779"/>
                    <a:pt x="185" y="779"/>
                    <a:pt x="185" y="758"/>
                  </a:cubicBezTo>
                  <a:lnTo>
                    <a:pt x="185" y="737"/>
                  </a:lnTo>
                  <a:lnTo>
                    <a:pt x="185" y="717"/>
                  </a:lnTo>
                  <a:cubicBezTo>
                    <a:pt x="185" y="697"/>
                    <a:pt x="206" y="697"/>
                    <a:pt x="206" y="697"/>
                  </a:cubicBezTo>
                  <a:cubicBezTo>
                    <a:pt x="206" y="676"/>
                    <a:pt x="206" y="676"/>
                    <a:pt x="206" y="676"/>
                  </a:cubicBezTo>
                  <a:cubicBezTo>
                    <a:pt x="185" y="655"/>
                    <a:pt x="164" y="655"/>
                    <a:pt x="164" y="655"/>
                  </a:cubicBezTo>
                  <a:lnTo>
                    <a:pt x="144" y="655"/>
                  </a:lnTo>
                  <a:lnTo>
                    <a:pt x="144" y="655"/>
                  </a:lnTo>
                  <a:cubicBezTo>
                    <a:pt x="144" y="635"/>
                    <a:pt x="144" y="615"/>
                    <a:pt x="144" y="615"/>
                  </a:cubicBezTo>
                  <a:cubicBezTo>
                    <a:pt x="144" y="594"/>
                    <a:pt x="144" y="573"/>
                    <a:pt x="144" y="553"/>
                  </a:cubicBezTo>
                  <a:cubicBezTo>
                    <a:pt x="124" y="533"/>
                    <a:pt x="124" y="513"/>
                    <a:pt x="103" y="513"/>
                  </a:cubicBezTo>
                  <a:cubicBezTo>
                    <a:pt x="103" y="492"/>
                    <a:pt x="82" y="471"/>
                    <a:pt x="82" y="471"/>
                  </a:cubicBezTo>
                  <a:cubicBezTo>
                    <a:pt x="62" y="471"/>
                    <a:pt x="42" y="451"/>
                    <a:pt x="21" y="451"/>
                  </a:cubicBezTo>
                  <a:cubicBezTo>
                    <a:pt x="21" y="431"/>
                    <a:pt x="0" y="410"/>
                    <a:pt x="0" y="389"/>
                  </a:cubicBezTo>
                  <a:cubicBezTo>
                    <a:pt x="0" y="369"/>
                    <a:pt x="0" y="349"/>
                    <a:pt x="0" y="328"/>
                  </a:cubicBezTo>
                  <a:cubicBezTo>
                    <a:pt x="0" y="307"/>
                    <a:pt x="0" y="267"/>
                    <a:pt x="0" y="246"/>
                  </a:cubicBezTo>
                  <a:cubicBezTo>
                    <a:pt x="0" y="225"/>
                    <a:pt x="21" y="225"/>
                    <a:pt x="21" y="205"/>
                  </a:cubicBezTo>
                  <a:cubicBezTo>
                    <a:pt x="21" y="205"/>
                    <a:pt x="42" y="185"/>
                    <a:pt x="42" y="164"/>
                  </a:cubicBezTo>
                  <a:cubicBezTo>
                    <a:pt x="62" y="164"/>
                    <a:pt x="62" y="143"/>
                    <a:pt x="82" y="123"/>
                  </a:cubicBezTo>
                  <a:lnTo>
                    <a:pt x="103" y="103"/>
                  </a:lnTo>
                  <a:cubicBezTo>
                    <a:pt x="103" y="82"/>
                    <a:pt x="124" y="61"/>
                    <a:pt x="144" y="61"/>
                  </a:cubicBezTo>
                  <a:cubicBezTo>
                    <a:pt x="164" y="61"/>
                    <a:pt x="206" y="82"/>
                    <a:pt x="226" y="61"/>
                  </a:cubicBezTo>
                  <a:cubicBezTo>
                    <a:pt x="246" y="61"/>
                    <a:pt x="267" y="41"/>
                    <a:pt x="267" y="41"/>
                  </a:cubicBezTo>
                  <a:cubicBezTo>
                    <a:pt x="288" y="41"/>
                    <a:pt x="308" y="41"/>
                    <a:pt x="328" y="41"/>
                  </a:cubicBezTo>
                  <a:cubicBezTo>
                    <a:pt x="328" y="41"/>
                    <a:pt x="370" y="41"/>
                    <a:pt x="390" y="41"/>
                  </a:cubicBezTo>
                  <a:cubicBezTo>
                    <a:pt x="390" y="41"/>
                    <a:pt x="390" y="41"/>
                    <a:pt x="410" y="41"/>
                  </a:cubicBezTo>
                  <a:cubicBezTo>
                    <a:pt x="410" y="61"/>
                    <a:pt x="410" y="61"/>
                    <a:pt x="410" y="61"/>
                  </a:cubicBezTo>
                  <a:cubicBezTo>
                    <a:pt x="410" y="82"/>
                    <a:pt x="431" y="61"/>
                    <a:pt x="451" y="61"/>
                  </a:cubicBezTo>
                  <a:cubicBezTo>
                    <a:pt x="451" y="61"/>
                    <a:pt x="451" y="61"/>
                    <a:pt x="472" y="6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268" name="Freeform 267">
              <a:extLst>
                <a:ext uri="{FF2B5EF4-FFF2-40B4-BE49-F238E27FC236}">
                  <a16:creationId xmlns:a16="http://schemas.microsoft.com/office/drawing/2014/main" id="{C632E0C6-6DD5-4192-B53B-CE11E2627AF1}"/>
                </a:ext>
              </a:extLst>
            </p:cNvPr>
            <p:cNvSpPr>
              <a:spLocks noChangeArrowheads="1"/>
            </p:cNvSpPr>
            <p:nvPr/>
          </p:nvSpPr>
          <p:spPr bwMode="auto">
            <a:xfrm>
              <a:off x="6380163" y="8647113"/>
              <a:ext cx="147637" cy="96837"/>
            </a:xfrm>
            <a:custGeom>
              <a:avLst/>
              <a:gdLst>
                <a:gd name="T0" fmla="*/ 388 w 410"/>
                <a:gd name="T1" fmla="*/ 21 h 268"/>
                <a:gd name="T2" fmla="*/ 388 w 410"/>
                <a:gd name="T3" fmla="*/ 21 h 268"/>
                <a:gd name="T4" fmla="*/ 409 w 410"/>
                <a:gd name="T5" fmla="*/ 41 h 268"/>
                <a:gd name="T6" fmla="*/ 388 w 410"/>
                <a:gd name="T7" fmla="*/ 82 h 268"/>
                <a:gd name="T8" fmla="*/ 348 w 410"/>
                <a:gd name="T9" fmla="*/ 103 h 268"/>
                <a:gd name="T10" fmla="*/ 286 w 410"/>
                <a:gd name="T11" fmla="*/ 123 h 268"/>
                <a:gd name="T12" fmla="*/ 246 w 410"/>
                <a:gd name="T13" fmla="*/ 164 h 268"/>
                <a:gd name="T14" fmla="*/ 164 w 410"/>
                <a:gd name="T15" fmla="*/ 185 h 268"/>
                <a:gd name="T16" fmla="*/ 102 w 410"/>
                <a:gd name="T17" fmla="*/ 205 h 268"/>
                <a:gd name="T18" fmla="*/ 61 w 410"/>
                <a:gd name="T19" fmla="*/ 246 h 268"/>
                <a:gd name="T20" fmla="*/ 40 w 410"/>
                <a:gd name="T21" fmla="*/ 267 h 268"/>
                <a:gd name="T22" fmla="*/ 40 w 410"/>
                <a:gd name="T23" fmla="*/ 246 h 268"/>
                <a:gd name="T24" fmla="*/ 20 w 410"/>
                <a:gd name="T25" fmla="*/ 225 h 268"/>
                <a:gd name="T26" fmla="*/ 40 w 410"/>
                <a:gd name="T27" fmla="*/ 205 h 268"/>
                <a:gd name="T28" fmla="*/ 61 w 410"/>
                <a:gd name="T29" fmla="*/ 185 h 268"/>
                <a:gd name="T30" fmla="*/ 61 w 410"/>
                <a:gd name="T31" fmla="*/ 164 h 268"/>
                <a:gd name="T32" fmla="*/ 40 w 410"/>
                <a:gd name="T33" fmla="*/ 164 h 268"/>
                <a:gd name="T34" fmla="*/ 20 w 410"/>
                <a:gd name="T35" fmla="*/ 143 h 268"/>
                <a:gd name="T36" fmla="*/ 20 w 410"/>
                <a:gd name="T37" fmla="*/ 123 h 268"/>
                <a:gd name="T38" fmla="*/ 0 w 410"/>
                <a:gd name="T39" fmla="*/ 103 h 268"/>
                <a:gd name="T40" fmla="*/ 0 w 410"/>
                <a:gd name="T41" fmla="*/ 103 h 268"/>
                <a:gd name="T42" fmla="*/ 40 w 410"/>
                <a:gd name="T43" fmla="*/ 82 h 268"/>
                <a:gd name="T44" fmla="*/ 61 w 410"/>
                <a:gd name="T45" fmla="*/ 41 h 268"/>
                <a:gd name="T46" fmla="*/ 82 w 410"/>
                <a:gd name="T47" fmla="*/ 41 h 268"/>
                <a:gd name="T48" fmla="*/ 122 w 410"/>
                <a:gd name="T49" fmla="*/ 21 h 268"/>
                <a:gd name="T50" fmla="*/ 164 w 410"/>
                <a:gd name="T51" fmla="*/ 0 h 268"/>
                <a:gd name="T52" fmla="*/ 204 w 410"/>
                <a:gd name="T53" fmla="*/ 0 h 268"/>
                <a:gd name="T54" fmla="*/ 246 w 410"/>
                <a:gd name="T55" fmla="*/ 21 h 268"/>
                <a:gd name="T56" fmla="*/ 306 w 410"/>
                <a:gd name="T57" fmla="*/ 0 h 268"/>
                <a:gd name="T58" fmla="*/ 348 w 410"/>
                <a:gd name="T59" fmla="*/ 0 h 268"/>
                <a:gd name="T60" fmla="*/ 388 w 410"/>
                <a:gd name="T61" fmla="*/ 21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10" h="268">
                  <a:moveTo>
                    <a:pt x="388" y="21"/>
                  </a:moveTo>
                  <a:lnTo>
                    <a:pt x="388" y="21"/>
                  </a:lnTo>
                  <a:lnTo>
                    <a:pt x="409" y="41"/>
                  </a:lnTo>
                  <a:cubicBezTo>
                    <a:pt x="409" y="61"/>
                    <a:pt x="388" y="61"/>
                    <a:pt x="388" y="82"/>
                  </a:cubicBezTo>
                  <a:cubicBezTo>
                    <a:pt x="368" y="82"/>
                    <a:pt x="348" y="82"/>
                    <a:pt x="348" y="103"/>
                  </a:cubicBezTo>
                  <a:cubicBezTo>
                    <a:pt x="327" y="103"/>
                    <a:pt x="306" y="123"/>
                    <a:pt x="286" y="123"/>
                  </a:cubicBezTo>
                  <a:cubicBezTo>
                    <a:pt x="266" y="143"/>
                    <a:pt x="246" y="164"/>
                    <a:pt x="246" y="164"/>
                  </a:cubicBezTo>
                  <a:cubicBezTo>
                    <a:pt x="225" y="164"/>
                    <a:pt x="184" y="185"/>
                    <a:pt x="164" y="185"/>
                  </a:cubicBezTo>
                  <a:cubicBezTo>
                    <a:pt x="143" y="205"/>
                    <a:pt x="122" y="205"/>
                    <a:pt x="102" y="205"/>
                  </a:cubicBezTo>
                  <a:cubicBezTo>
                    <a:pt x="102" y="205"/>
                    <a:pt x="82" y="225"/>
                    <a:pt x="61" y="246"/>
                  </a:cubicBezTo>
                  <a:cubicBezTo>
                    <a:pt x="61" y="246"/>
                    <a:pt x="40" y="246"/>
                    <a:pt x="40" y="267"/>
                  </a:cubicBezTo>
                  <a:cubicBezTo>
                    <a:pt x="40" y="267"/>
                    <a:pt x="40" y="267"/>
                    <a:pt x="40" y="246"/>
                  </a:cubicBezTo>
                  <a:cubicBezTo>
                    <a:pt x="20" y="246"/>
                    <a:pt x="20" y="225"/>
                    <a:pt x="20" y="225"/>
                  </a:cubicBezTo>
                  <a:cubicBezTo>
                    <a:pt x="20" y="205"/>
                    <a:pt x="40" y="205"/>
                    <a:pt x="40" y="205"/>
                  </a:cubicBezTo>
                  <a:cubicBezTo>
                    <a:pt x="40" y="205"/>
                    <a:pt x="61" y="205"/>
                    <a:pt x="61" y="185"/>
                  </a:cubicBezTo>
                  <a:cubicBezTo>
                    <a:pt x="61" y="185"/>
                    <a:pt x="61" y="185"/>
                    <a:pt x="61" y="164"/>
                  </a:cubicBezTo>
                  <a:cubicBezTo>
                    <a:pt x="61" y="164"/>
                    <a:pt x="61" y="164"/>
                    <a:pt x="40" y="164"/>
                  </a:cubicBezTo>
                  <a:cubicBezTo>
                    <a:pt x="40" y="143"/>
                    <a:pt x="20" y="143"/>
                    <a:pt x="20" y="143"/>
                  </a:cubicBezTo>
                  <a:lnTo>
                    <a:pt x="20" y="123"/>
                  </a:lnTo>
                  <a:cubicBezTo>
                    <a:pt x="20" y="123"/>
                    <a:pt x="0" y="123"/>
                    <a:pt x="0" y="103"/>
                  </a:cubicBezTo>
                  <a:lnTo>
                    <a:pt x="0" y="103"/>
                  </a:lnTo>
                  <a:cubicBezTo>
                    <a:pt x="20" y="103"/>
                    <a:pt x="20" y="82"/>
                    <a:pt x="40" y="82"/>
                  </a:cubicBezTo>
                  <a:cubicBezTo>
                    <a:pt x="40" y="61"/>
                    <a:pt x="40" y="61"/>
                    <a:pt x="61" y="41"/>
                  </a:cubicBezTo>
                  <a:lnTo>
                    <a:pt x="82" y="41"/>
                  </a:lnTo>
                  <a:cubicBezTo>
                    <a:pt x="102" y="21"/>
                    <a:pt x="102" y="21"/>
                    <a:pt x="122" y="21"/>
                  </a:cubicBezTo>
                  <a:cubicBezTo>
                    <a:pt x="122" y="0"/>
                    <a:pt x="143" y="0"/>
                    <a:pt x="164" y="0"/>
                  </a:cubicBezTo>
                  <a:cubicBezTo>
                    <a:pt x="164" y="0"/>
                    <a:pt x="184" y="0"/>
                    <a:pt x="204" y="0"/>
                  </a:cubicBezTo>
                  <a:lnTo>
                    <a:pt x="246" y="21"/>
                  </a:lnTo>
                  <a:cubicBezTo>
                    <a:pt x="266" y="21"/>
                    <a:pt x="286" y="21"/>
                    <a:pt x="306" y="0"/>
                  </a:cubicBezTo>
                  <a:cubicBezTo>
                    <a:pt x="327" y="0"/>
                    <a:pt x="348" y="0"/>
                    <a:pt x="348" y="0"/>
                  </a:cubicBezTo>
                  <a:cubicBezTo>
                    <a:pt x="368" y="0"/>
                    <a:pt x="388" y="21"/>
                    <a:pt x="388" y="2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269" name="Freeform 268">
              <a:extLst>
                <a:ext uri="{FF2B5EF4-FFF2-40B4-BE49-F238E27FC236}">
                  <a16:creationId xmlns:a16="http://schemas.microsoft.com/office/drawing/2014/main" id="{E7B713CC-E330-433C-B2A3-BB1E74EEA781}"/>
                </a:ext>
              </a:extLst>
            </p:cNvPr>
            <p:cNvSpPr>
              <a:spLocks noChangeArrowheads="1"/>
            </p:cNvSpPr>
            <p:nvPr/>
          </p:nvSpPr>
          <p:spPr bwMode="auto">
            <a:xfrm>
              <a:off x="6319838" y="8697913"/>
              <a:ext cx="36512" cy="38100"/>
            </a:xfrm>
            <a:custGeom>
              <a:avLst/>
              <a:gdLst>
                <a:gd name="T0" fmla="*/ 102 w 103"/>
                <a:gd name="T1" fmla="*/ 42 h 104"/>
                <a:gd name="T2" fmla="*/ 102 w 103"/>
                <a:gd name="T3" fmla="*/ 42 h 104"/>
                <a:gd name="T4" fmla="*/ 82 w 103"/>
                <a:gd name="T5" fmla="*/ 62 h 104"/>
                <a:gd name="T6" fmla="*/ 82 w 103"/>
                <a:gd name="T7" fmla="*/ 82 h 104"/>
                <a:gd name="T8" fmla="*/ 61 w 103"/>
                <a:gd name="T9" fmla="*/ 103 h 104"/>
                <a:gd name="T10" fmla="*/ 20 w 103"/>
                <a:gd name="T11" fmla="*/ 82 h 104"/>
                <a:gd name="T12" fmla="*/ 0 w 103"/>
                <a:gd name="T13" fmla="*/ 82 h 104"/>
                <a:gd name="T14" fmla="*/ 20 w 103"/>
                <a:gd name="T15" fmla="*/ 62 h 104"/>
                <a:gd name="T16" fmla="*/ 40 w 103"/>
                <a:gd name="T17" fmla="*/ 21 h 104"/>
                <a:gd name="T18" fmla="*/ 61 w 103"/>
                <a:gd name="T19" fmla="*/ 0 h 104"/>
                <a:gd name="T20" fmla="*/ 82 w 103"/>
                <a:gd name="T21" fmla="*/ 0 h 104"/>
                <a:gd name="T22" fmla="*/ 82 w 103"/>
                <a:gd name="T23" fmla="*/ 21 h 104"/>
                <a:gd name="T24" fmla="*/ 102 w 103"/>
                <a:gd name="T25" fmla="*/ 4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 h="104">
                  <a:moveTo>
                    <a:pt x="102" y="42"/>
                  </a:moveTo>
                  <a:lnTo>
                    <a:pt x="102" y="42"/>
                  </a:lnTo>
                  <a:cubicBezTo>
                    <a:pt x="102" y="42"/>
                    <a:pt x="102" y="62"/>
                    <a:pt x="82" y="62"/>
                  </a:cubicBezTo>
                  <a:cubicBezTo>
                    <a:pt x="82" y="82"/>
                    <a:pt x="82" y="82"/>
                    <a:pt x="82" y="82"/>
                  </a:cubicBezTo>
                  <a:cubicBezTo>
                    <a:pt x="82" y="103"/>
                    <a:pt x="61" y="103"/>
                    <a:pt x="61" y="103"/>
                  </a:cubicBezTo>
                  <a:cubicBezTo>
                    <a:pt x="40" y="103"/>
                    <a:pt x="20" y="103"/>
                    <a:pt x="20" y="82"/>
                  </a:cubicBezTo>
                  <a:lnTo>
                    <a:pt x="0" y="82"/>
                  </a:lnTo>
                  <a:cubicBezTo>
                    <a:pt x="20" y="62"/>
                    <a:pt x="20" y="62"/>
                    <a:pt x="20" y="62"/>
                  </a:cubicBezTo>
                  <a:cubicBezTo>
                    <a:pt x="20" y="42"/>
                    <a:pt x="40" y="21"/>
                    <a:pt x="40" y="21"/>
                  </a:cubicBezTo>
                  <a:cubicBezTo>
                    <a:pt x="40" y="21"/>
                    <a:pt x="61" y="21"/>
                    <a:pt x="61" y="0"/>
                  </a:cubicBezTo>
                  <a:cubicBezTo>
                    <a:pt x="61" y="0"/>
                    <a:pt x="61" y="0"/>
                    <a:pt x="82" y="0"/>
                  </a:cubicBezTo>
                  <a:cubicBezTo>
                    <a:pt x="82" y="21"/>
                    <a:pt x="82" y="21"/>
                    <a:pt x="82" y="21"/>
                  </a:cubicBezTo>
                  <a:lnTo>
                    <a:pt x="102" y="42"/>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270" name="Freeform 269">
              <a:extLst>
                <a:ext uri="{FF2B5EF4-FFF2-40B4-BE49-F238E27FC236}">
                  <a16:creationId xmlns:a16="http://schemas.microsoft.com/office/drawing/2014/main" id="{7CFB6F9D-E69A-453F-B2CA-25ADA35D250A}"/>
                </a:ext>
              </a:extLst>
            </p:cNvPr>
            <p:cNvSpPr>
              <a:spLocks noChangeArrowheads="1"/>
            </p:cNvSpPr>
            <p:nvPr/>
          </p:nvSpPr>
          <p:spPr bwMode="auto">
            <a:xfrm>
              <a:off x="5207000" y="7710488"/>
              <a:ext cx="22225" cy="15875"/>
            </a:xfrm>
            <a:custGeom>
              <a:avLst/>
              <a:gdLst>
                <a:gd name="T0" fmla="*/ 41 w 63"/>
                <a:gd name="T1" fmla="*/ 41 h 42"/>
                <a:gd name="T2" fmla="*/ 41 w 63"/>
                <a:gd name="T3" fmla="*/ 41 h 42"/>
                <a:gd name="T4" fmla="*/ 21 w 63"/>
                <a:gd name="T5" fmla="*/ 41 h 42"/>
                <a:gd name="T6" fmla="*/ 21 w 63"/>
                <a:gd name="T7" fmla="*/ 41 h 42"/>
                <a:gd name="T8" fmla="*/ 0 w 63"/>
                <a:gd name="T9" fmla="*/ 20 h 42"/>
                <a:gd name="T10" fmla="*/ 0 w 63"/>
                <a:gd name="T11" fmla="*/ 0 h 42"/>
                <a:gd name="T12" fmla="*/ 21 w 63"/>
                <a:gd name="T13" fmla="*/ 0 h 42"/>
                <a:gd name="T14" fmla="*/ 21 w 63"/>
                <a:gd name="T15" fmla="*/ 0 h 42"/>
                <a:gd name="T16" fmla="*/ 41 w 63"/>
                <a:gd name="T17" fmla="*/ 20 h 42"/>
                <a:gd name="T18" fmla="*/ 62 w 63"/>
                <a:gd name="T19" fmla="*/ 20 h 42"/>
                <a:gd name="T20" fmla="*/ 41 w 63"/>
                <a:gd name="T21" fmla="*/ 4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 h="42">
                  <a:moveTo>
                    <a:pt x="41" y="41"/>
                  </a:moveTo>
                  <a:lnTo>
                    <a:pt x="41" y="41"/>
                  </a:lnTo>
                  <a:cubicBezTo>
                    <a:pt x="41" y="41"/>
                    <a:pt x="41" y="41"/>
                    <a:pt x="21" y="41"/>
                  </a:cubicBezTo>
                  <a:lnTo>
                    <a:pt x="21" y="41"/>
                  </a:lnTo>
                  <a:cubicBezTo>
                    <a:pt x="0" y="41"/>
                    <a:pt x="0" y="41"/>
                    <a:pt x="0" y="20"/>
                  </a:cubicBezTo>
                  <a:cubicBezTo>
                    <a:pt x="0" y="20"/>
                    <a:pt x="0" y="20"/>
                    <a:pt x="0" y="0"/>
                  </a:cubicBezTo>
                  <a:lnTo>
                    <a:pt x="21" y="0"/>
                  </a:lnTo>
                  <a:lnTo>
                    <a:pt x="21" y="0"/>
                  </a:lnTo>
                  <a:lnTo>
                    <a:pt x="41" y="20"/>
                  </a:lnTo>
                  <a:lnTo>
                    <a:pt x="62" y="20"/>
                  </a:lnTo>
                  <a:lnTo>
                    <a:pt x="41" y="41"/>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271" name="Freeform 270">
              <a:extLst>
                <a:ext uri="{FF2B5EF4-FFF2-40B4-BE49-F238E27FC236}">
                  <a16:creationId xmlns:a16="http://schemas.microsoft.com/office/drawing/2014/main" id="{6F846BBE-8351-4B09-8D02-837BA34F29B1}"/>
                </a:ext>
              </a:extLst>
            </p:cNvPr>
            <p:cNvSpPr>
              <a:spLocks noChangeArrowheads="1"/>
            </p:cNvSpPr>
            <p:nvPr/>
          </p:nvSpPr>
          <p:spPr bwMode="auto">
            <a:xfrm>
              <a:off x="5213350" y="7761288"/>
              <a:ext cx="15875" cy="7937"/>
            </a:xfrm>
            <a:custGeom>
              <a:avLst/>
              <a:gdLst>
                <a:gd name="T0" fmla="*/ 41 w 42"/>
                <a:gd name="T1" fmla="*/ 0 h 22"/>
                <a:gd name="T2" fmla="*/ 41 w 42"/>
                <a:gd name="T3" fmla="*/ 0 h 22"/>
                <a:gd name="T4" fmla="*/ 20 w 42"/>
                <a:gd name="T5" fmla="*/ 0 h 22"/>
                <a:gd name="T6" fmla="*/ 0 w 42"/>
                <a:gd name="T7" fmla="*/ 21 h 22"/>
                <a:gd name="T8" fmla="*/ 20 w 42"/>
                <a:gd name="T9" fmla="*/ 21 h 22"/>
                <a:gd name="T10" fmla="*/ 20 w 42"/>
                <a:gd name="T11" fmla="*/ 21 h 22"/>
                <a:gd name="T12" fmla="*/ 41 w 42"/>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42" h="22">
                  <a:moveTo>
                    <a:pt x="41" y="0"/>
                  </a:moveTo>
                  <a:lnTo>
                    <a:pt x="41" y="0"/>
                  </a:lnTo>
                  <a:cubicBezTo>
                    <a:pt x="20" y="0"/>
                    <a:pt x="20" y="0"/>
                    <a:pt x="20" y="0"/>
                  </a:cubicBezTo>
                  <a:cubicBezTo>
                    <a:pt x="0" y="0"/>
                    <a:pt x="0" y="21"/>
                    <a:pt x="0" y="21"/>
                  </a:cubicBezTo>
                  <a:lnTo>
                    <a:pt x="20" y="21"/>
                  </a:lnTo>
                  <a:lnTo>
                    <a:pt x="20" y="21"/>
                  </a:lnTo>
                  <a:lnTo>
                    <a:pt x="41" y="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272" name="Freeform 271">
              <a:extLst>
                <a:ext uri="{FF2B5EF4-FFF2-40B4-BE49-F238E27FC236}">
                  <a16:creationId xmlns:a16="http://schemas.microsoft.com/office/drawing/2014/main" id="{EF6E0FCF-E13D-41C7-83EF-1CAD9AF10EDA}"/>
                </a:ext>
              </a:extLst>
            </p:cNvPr>
            <p:cNvSpPr>
              <a:spLocks noChangeArrowheads="1"/>
            </p:cNvSpPr>
            <p:nvPr/>
          </p:nvSpPr>
          <p:spPr bwMode="auto">
            <a:xfrm>
              <a:off x="5229225" y="7747000"/>
              <a:ext cx="7938" cy="15875"/>
            </a:xfrm>
            <a:custGeom>
              <a:avLst/>
              <a:gdLst>
                <a:gd name="T0" fmla="*/ 20 w 21"/>
                <a:gd name="T1" fmla="*/ 21 h 42"/>
                <a:gd name="T2" fmla="*/ 20 w 21"/>
                <a:gd name="T3" fmla="*/ 21 h 42"/>
                <a:gd name="T4" fmla="*/ 20 w 21"/>
                <a:gd name="T5" fmla="*/ 0 h 42"/>
                <a:gd name="T6" fmla="*/ 20 w 21"/>
                <a:gd name="T7" fmla="*/ 21 h 42"/>
                <a:gd name="T8" fmla="*/ 20 w 21"/>
                <a:gd name="T9" fmla="*/ 21 h 42"/>
                <a:gd name="T10" fmla="*/ 20 w 21"/>
                <a:gd name="T11" fmla="*/ 41 h 42"/>
                <a:gd name="T12" fmla="*/ 0 w 21"/>
                <a:gd name="T13" fmla="*/ 41 h 42"/>
                <a:gd name="T14" fmla="*/ 20 w 21"/>
                <a:gd name="T15" fmla="*/ 2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42">
                  <a:moveTo>
                    <a:pt x="20" y="21"/>
                  </a:moveTo>
                  <a:lnTo>
                    <a:pt x="20" y="21"/>
                  </a:lnTo>
                  <a:cubicBezTo>
                    <a:pt x="20" y="21"/>
                    <a:pt x="0" y="0"/>
                    <a:pt x="20" y="0"/>
                  </a:cubicBezTo>
                  <a:cubicBezTo>
                    <a:pt x="20" y="0"/>
                    <a:pt x="20" y="0"/>
                    <a:pt x="20" y="21"/>
                  </a:cubicBezTo>
                  <a:lnTo>
                    <a:pt x="20" y="21"/>
                  </a:lnTo>
                  <a:cubicBezTo>
                    <a:pt x="20" y="41"/>
                    <a:pt x="20" y="41"/>
                    <a:pt x="20" y="41"/>
                  </a:cubicBezTo>
                  <a:lnTo>
                    <a:pt x="0" y="41"/>
                  </a:lnTo>
                  <a:cubicBezTo>
                    <a:pt x="0" y="21"/>
                    <a:pt x="20" y="21"/>
                    <a:pt x="20" y="2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273" name="Freeform 272">
              <a:extLst>
                <a:ext uri="{FF2B5EF4-FFF2-40B4-BE49-F238E27FC236}">
                  <a16:creationId xmlns:a16="http://schemas.microsoft.com/office/drawing/2014/main" id="{E1C73E12-19C3-4DD3-B017-A59E0ACFB892}"/>
                </a:ext>
              </a:extLst>
            </p:cNvPr>
            <p:cNvSpPr>
              <a:spLocks noChangeArrowheads="1"/>
            </p:cNvSpPr>
            <p:nvPr/>
          </p:nvSpPr>
          <p:spPr bwMode="auto">
            <a:xfrm>
              <a:off x="5243513" y="7724775"/>
              <a:ext cx="15875" cy="15875"/>
            </a:xfrm>
            <a:custGeom>
              <a:avLst/>
              <a:gdLst>
                <a:gd name="T0" fmla="*/ 20 w 42"/>
                <a:gd name="T1" fmla="*/ 41 h 42"/>
                <a:gd name="T2" fmla="*/ 20 w 42"/>
                <a:gd name="T3" fmla="*/ 41 h 42"/>
                <a:gd name="T4" fmla="*/ 20 w 42"/>
                <a:gd name="T5" fmla="*/ 21 h 42"/>
                <a:gd name="T6" fmla="*/ 20 w 42"/>
                <a:gd name="T7" fmla="*/ 0 h 42"/>
                <a:gd name="T8" fmla="*/ 20 w 42"/>
                <a:gd name="T9" fmla="*/ 21 h 42"/>
                <a:gd name="T10" fmla="*/ 20 w 42"/>
                <a:gd name="T11" fmla="*/ 21 h 42"/>
                <a:gd name="T12" fmla="*/ 20 w 42"/>
                <a:gd name="T13" fmla="*/ 41 h 42"/>
              </a:gdLst>
              <a:ahLst/>
              <a:cxnLst>
                <a:cxn ang="0">
                  <a:pos x="T0" y="T1"/>
                </a:cxn>
                <a:cxn ang="0">
                  <a:pos x="T2" y="T3"/>
                </a:cxn>
                <a:cxn ang="0">
                  <a:pos x="T4" y="T5"/>
                </a:cxn>
                <a:cxn ang="0">
                  <a:pos x="T6" y="T7"/>
                </a:cxn>
                <a:cxn ang="0">
                  <a:pos x="T8" y="T9"/>
                </a:cxn>
                <a:cxn ang="0">
                  <a:pos x="T10" y="T11"/>
                </a:cxn>
                <a:cxn ang="0">
                  <a:pos x="T12" y="T13"/>
                </a:cxn>
              </a:cxnLst>
              <a:rect l="0" t="0" r="r" b="b"/>
              <a:pathLst>
                <a:path w="42" h="42">
                  <a:moveTo>
                    <a:pt x="20" y="41"/>
                  </a:moveTo>
                  <a:lnTo>
                    <a:pt x="20" y="41"/>
                  </a:lnTo>
                  <a:cubicBezTo>
                    <a:pt x="0" y="21"/>
                    <a:pt x="0" y="21"/>
                    <a:pt x="20" y="21"/>
                  </a:cubicBezTo>
                  <a:lnTo>
                    <a:pt x="20" y="0"/>
                  </a:lnTo>
                  <a:lnTo>
                    <a:pt x="20" y="21"/>
                  </a:lnTo>
                  <a:cubicBezTo>
                    <a:pt x="41" y="21"/>
                    <a:pt x="41" y="21"/>
                    <a:pt x="20" y="21"/>
                  </a:cubicBezTo>
                  <a:cubicBezTo>
                    <a:pt x="20" y="41"/>
                    <a:pt x="20" y="41"/>
                    <a:pt x="20" y="4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274" name="Freeform 273">
              <a:extLst>
                <a:ext uri="{FF2B5EF4-FFF2-40B4-BE49-F238E27FC236}">
                  <a16:creationId xmlns:a16="http://schemas.microsoft.com/office/drawing/2014/main" id="{2CD1EA15-DFA3-4441-BDDB-C4AAB2B4509D}"/>
                </a:ext>
              </a:extLst>
            </p:cNvPr>
            <p:cNvSpPr>
              <a:spLocks noChangeArrowheads="1"/>
            </p:cNvSpPr>
            <p:nvPr/>
          </p:nvSpPr>
          <p:spPr bwMode="auto">
            <a:xfrm>
              <a:off x="5249863" y="7747000"/>
              <a:ext cx="7937" cy="7938"/>
            </a:xfrm>
            <a:custGeom>
              <a:avLst/>
              <a:gdLst>
                <a:gd name="T0" fmla="*/ 0 w 22"/>
                <a:gd name="T1" fmla="*/ 0 h 22"/>
                <a:gd name="T2" fmla="*/ 0 w 22"/>
                <a:gd name="T3" fmla="*/ 0 h 22"/>
                <a:gd name="T4" fmla="*/ 0 w 22"/>
                <a:gd name="T5" fmla="*/ 0 h 22"/>
                <a:gd name="T6" fmla="*/ 0 w 22"/>
                <a:gd name="T7" fmla="*/ 21 h 22"/>
                <a:gd name="T8" fmla="*/ 0 w 22"/>
                <a:gd name="T9" fmla="*/ 21 h 22"/>
                <a:gd name="T10" fmla="*/ 21 w 22"/>
                <a:gd name="T11" fmla="*/ 0 h 22"/>
                <a:gd name="T12" fmla="*/ 0 w 22"/>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2" h="22">
                  <a:moveTo>
                    <a:pt x="0" y="0"/>
                  </a:moveTo>
                  <a:lnTo>
                    <a:pt x="0" y="0"/>
                  </a:lnTo>
                  <a:lnTo>
                    <a:pt x="0" y="0"/>
                  </a:lnTo>
                  <a:cubicBezTo>
                    <a:pt x="0" y="0"/>
                    <a:pt x="0" y="0"/>
                    <a:pt x="0" y="21"/>
                  </a:cubicBezTo>
                  <a:lnTo>
                    <a:pt x="0" y="21"/>
                  </a:lnTo>
                  <a:cubicBezTo>
                    <a:pt x="0" y="21"/>
                    <a:pt x="21" y="21"/>
                    <a:pt x="21" y="0"/>
                  </a:cubicBezTo>
                  <a:lnTo>
                    <a:pt x="0" y="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275" name="Freeform 274">
              <a:extLst>
                <a:ext uri="{FF2B5EF4-FFF2-40B4-BE49-F238E27FC236}">
                  <a16:creationId xmlns:a16="http://schemas.microsoft.com/office/drawing/2014/main" id="{4ECBF25D-5556-4AE3-9183-70E91F3D81F8}"/>
                </a:ext>
              </a:extLst>
            </p:cNvPr>
            <p:cNvSpPr>
              <a:spLocks noChangeArrowheads="1"/>
            </p:cNvSpPr>
            <p:nvPr/>
          </p:nvSpPr>
          <p:spPr bwMode="auto">
            <a:xfrm>
              <a:off x="5257800" y="7710488"/>
              <a:ext cx="7938" cy="7937"/>
            </a:xfrm>
            <a:custGeom>
              <a:avLst/>
              <a:gdLst>
                <a:gd name="T0" fmla="*/ 0 w 21"/>
                <a:gd name="T1" fmla="*/ 20 h 21"/>
                <a:gd name="T2" fmla="*/ 0 w 21"/>
                <a:gd name="T3" fmla="*/ 20 h 21"/>
                <a:gd name="T4" fmla="*/ 0 w 21"/>
                <a:gd name="T5" fmla="*/ 0 h 21"/>
                <a:gd name="T6" fmla="*/ 20 w 21"/>
                <a:gd name="T7" fmla="*/ 0 h 21"/>
                <a:gd name="T8" fmla="*/ 20 w 21"/>
                <a:gd name="T9" fmla="*/ 0 h 21"/>
                <a:gd name="T10" fmla="*/ 20 w 21"/>
                <a:gd name="T11" fmla="*/ 20 h 21"/>
                <a:gd name="T12" fmla="*/ 20 w 21"/>
                <a:gd name="T13" fmla="*/ 20 h 21"/>
                <a:gd name="T14" fmla="*/ 0 w 21"/>
                <a:gd name="T15" fmla="*/ 2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21">
                  <a:moveTo>
                    <a:pt x="0" y="20"/>
                  </a:moveTo>
                  <a:lnTo>
                    <a:pt x="0" y="20"/>
                  </a:lnTo>
                  <a:cubicBezTo>
                    <a:pt x="0" y="20"/>
                    <a:pt x="0" y="20"/>
                    <a:pt x="0" y="0"/>
                  </a:cubicBezTo>
                  <a:cubicBezTo>
                    <a:pt x="0" y="0"/>
                    <a:pt x="0" y="0"/>
                    <a:pt x="20" y="0"/>
                  </a:cubicBezTo>
                  <a:lnTo>
                    <a:pt x="20" y="0"/>
                  </a:lnTo>
                  <a:lnTo>
                    <a:pt x="20" y="20"/>
                  </a:lnTo>
                  <a:lnTo>
                    <a:pt x="20" y="20"/>
                  </a:lnTo>
                  <a:lnTo>
                    <a:pt x="0" y="2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276" name="Freeform 275">
              <a:extLst>
                <a:ext uri="{FF2B5EF4-FFF2-40B4-BE49-F238E27FC236}">
                  <a16:creationId xmlns:a16="http://schemas.microsoft.com/office/drawing/2014/main" id="{A66A0EBF-EBB8-45ED-8A0A-073A70F0F7A2}"/>
                </a:ext>
              </a:extLst>
            </p:cNvPr>
            <p:cNvSpPr>
              <a:spLocks noChangeArrowheads="1"/>
            </p:cNvSpPr>
            <p:nvPr/>
          </p:nvSpPr>
          <p:spPr bwMode="auto">
            <a:xfrm>
              <a:off x="5235575" y="7718425"/>
              <a:ext cx="15875" cy="7938"/>
            </a:xfrm>
            <a:custGeom>
              <a:avLst/>
              <a:gdLst>
                <a:gd name="T0" fmla="*/ 21 w 42"/>
                <a:gd name="T1" fmla="*/ 0 h 22"/>
                <a:gd name="T2" fmla="*/ 21 w 42"/>
                <a:gd name="T3" fmla="*/ 0 h 22"/>
                <a:gd name="T4" fmla="*/ 0 w 42"/>
                <a:gd name="T5" fmla="*/ 0 h 22"/>
                <a:gd name="T6" fmla="*/ 0 w 42"/>
                <a:gd name="T7" fmla="*/ 0 h 22"/>
                <a:gd name="T8" fmla="*/ 41 w 42"/>
                <a:gd name="T9" fmla="*/ 21 h 22"/>
                <a:gd name="T10" fmla="*/ 41 w 42"/>
                <a:gd name="T11" fmla="*/ 0 h 22"/>
                <a:gd name="T12" fmla="*/ 21 w 42"/>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42" h="22">
                  <a:moveTo>
                    <a:pt x="21" y="0"/>
                  </a:moveTo>
                  <a:lnTo>
                    <a:pt x="21" y="0"/>
                  </a:lnTo>
                  <a:lnTo>
                    <a:pt x="0" y="0"/>
                  </a:lnTo>
                  <a:lnTo>
                    <a:pt x="0" y="0"/>
                  </a:lnTo>
                  <a:cubicBezTo>
                    <a:pt x="21" y="21"/>
                    <a:pt x="21" y="21"/>
                    <a:pt x="41" y="21"/>
                  </a:cubicBezTo>
                  <a:cubicBezTo>
                    <a:pt x="41" y="0"/>
                    <a:pt x="41" y="0"/>
                    <a:pt x="41" y="0"/>
                  </a:cubicBezTo>
                  <a:lnTo>
                    <a:pt x="21" y="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277" name="Freeform 276">
              <a:extLst>
                <a:ext uri="{FF2B5EF4-FFF2-40B4-BE49-F238E27FC236}">
                  <a16:creationId xmlns:a16="http://schemas.microsoft.com/office/drawing/2014/main" id="{E6E5880E-95FC-4920-88B0-F7032D4C5CEF}"/>
                </a:ext>
              </a:extLst>
            </p:cNvPr>
            <p:cNvSpPr>
              <a:spLocks noChangeArrowheads="1"/>
            </p:cNvSpPr>
            <p:nvPr/>
          </p:nvSpPr>
          <p:spPr bwMode="auto">
            <a:xfrm>
              <a:off x="5243513" y="7688263"/>
              <a:ext cx="7937" cy="15875"/>
            </a:xfrm>
            <a:custGeom>
              <a:avLst/>
              <a:gdLst>
                <a:gd name="T0" fmla="*/ 20 w 21"/>
                <a:gd name="T1" fmla="*/ 21 h 43"/>
                <a:gd name="T2" fmla="*/ 20 w 21"/>
                <a:gd name="T3" fmla="*/ 21 h 43"/>
                <a:gd name="T4" fmla="*/ 0 w 21"/>
                <a:gd name="T5" fmla="*/ 21 h 43"/>
                <a:gd name="T6" fmla="*/ 0 w 21"/>
                <a:gd name="T7" fmla="*/ 21 h 43"/>
                <a:gd name="T8" fmla="*/ 0 w 21"/>
                <a:gd name="T9" fmla="*/ 42 h 43"/>
                <a:gd name="T10" fmla="*/ 20 w 21"/>
                <a:gd name="T11" fmla="*/ 42 h 43"/>
                <a:gd name="T12" fmla="*/ 20 w 21"/>
                <a:gd name="T13" fmla="*/ 21 h 43"/>
              </a:gdLst>
              <a:ahLst/>
              <a:cxnLst>
                <a:cxn ang="0">
                  <a:pos x="T0" y="T1"/>
                </a:cxn>
                <a:cxn ang="0">
                  <a:pos x="T2" y="T3"/>
                </a:cxn>
                <a:cxn ang="0">
                  <a:pos x="T4" y="T5"/>
                </a:cxn>
                <a:cxn ang="0">
                  <a:pos x="T6" y="T7"/>
                </a:cxn>
                <a:cxn ang="0">
                  <a:pos x="T8" y="T9"/>
                </a:cxn>
                <a:cxn ang="0">
                  <a:pos x="T10" y="T11"/>
                </a:cxn>
                <a:cxn ang="0">
                  <a:pos x="T12" y="T13"/>
                </a:cxn>
              </a:cxnLst>
              <a:rect l="0" t="0" r="r" b="b"/>
              <a:pathLst>
                <a:path w="21" h="43">
                  <a:moveTo>
                    <a:pt x="20" y="21"/>
                  </a:moveTo>
                  <a:lnTo>
                    <a:pt x="20" y="21"/>
                  </a:lnTo>
                  <a:cubicBezTo>
                    <a:pt x="0" y="21"/>
                    <a:pt x="0" y="0"/>
                    <a:pt x="0" y="21"/>
                  </a:cubicBezTo>
                  <a:lnTo>
                    <a:pt x="0" y="21"/>
                  </a:lnTo>
                  <a:lnTo>
                    <a:pt x="0" y="42"/>
                  </a:lnTo>
                  <a:lnTo>
                    <a:pt x="20" y="42"/>
                  </a:lnTo>
                  <a:lnTo>
                    <a:pt x="20" y="21"/>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278" name="Freeform 277">
              <a:extLst>
                <a:ext uri="{FF2B5EF4-FFF2-40B4-BE49-F238E27FC236}">
                  <a16:creationId xmlns:a16="http://schemas.microsoft.com/office/drawing/2014/main" id="{BCE4C3B7-8071-476C-A8EC-59F8BD00EED8}"/>
                </a:ext>
              </a:extLst>
            </p:cNvPr>
            <p:cNvSpPr>
              <a:spLocks noChangeArrowheads="1"/>
            </p:cNvSpPr>
            <p:nvPr/>
          </p:nvSpPr>
          <p:spPr bwMode="auto">
            <a:xfrm>
              <a:off x="5257800" y="7673975"/>
              <a:ext cx="7938" cy="14288"/>
            </a:xfrm>
            <a:custGeom>
              <a:avLst/>
              <a:gdLst>
                <a:gd name="T0" fmla="*/ 20 w 21"/>
                <a:gd name="T1" fmla="*/ 40 h 41"/>
                <a:gd name="T2" fmla="*/ 20 w 21"/>
                <a:gd name="T3" fmla="*/ 40 h 41"/>
                <a:gd name="T4" fmla="*/ 0 w 21"/>
                <a:gd name="T5" fmla="*/ 20 h 41"/>
                <a:gd name="T6" fmla="*/ 0 w 21"/>
                <a:gd name="T7" fmla="*/ 0 h 41"/>
                <a:gd name="T8" fmla="*/ 20 w 21"/>
                <a:gd name="T9" fmla="*/ 0 h 41"/>
                <a:gd name="T10" fmla="*/ 20 w 21"/>
                <a:gd name="T11" fmla="*/ 0 h 41"/>
                <a:gd name="T12" fmla="*/ 20 w 21"/>
                <a:gd name="T13" fmla="*/ 20 h 41"/>
                <a:gd name="T14" fmla="*/ 20 w 21"/>
                <a:gd name="T15" fmla="*/ 4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41">
                  <a:moveTo>
                    <a:pt x="20" y="40"/>
                  </a:moveTo>
                  <a:lnTo>
                    <a:pt x="20" y="40"/>
                  </a:lnTo>
                  <a:lnTo>
                    <a:pt x="0" y="20"/>
                  </a:lnTo>
                  <a:lnTo>
                    <a:pt x="0" y="0"/>
                  </a:lnTo>
                  <a:lnTo>
                    <a:pt x="20" y="0"/>
                  </a:lnTo>
                  <a:lnTo>
                    <a:pt x="20" y="0"/>
                  </a:lnTo>
                  <a:lnTo>
                    <a:pt x="20" y="20"/>
                  </a:lnTo>
                  <a:cubicBezTo>
                    <a:pt x="20" y="20"/>
                    <a:pt x="20" y="20"/>
                    <a:pt x="20" y="4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279" name="Freeform 278">
              <a:extLst>
                <a:ext uri="{FF2B5EF4-FFF2-40B4-BE49-F238E27FC236}">
                  <a16:creationId xmlns:a16="http://schemas.microsoft.com/office/drawing/2014/main" id="{2CC3937D-C025-4F71-9EE4-E31934F9BB30}"/>
                </a:ext>
              </a:extLst>
            </p:cNvPr>
            <p:cNvSpPr>
              <a:spLocks noChangeArrowheads="1"/>
            </p:cNvSpPr>
            <p:nvPr/>
          </p:nvSpPr>
          <p:spPr bwMode="auto">
            <a:xfrm>
              <a:off x="5243513" y="7673975"/>
              <a:ext cx="7937" cy="14288"/>
            </a:xfrm>
            <a:custGeom>
              <a:avLst/>
              <a:gdLst>
                <a:gd name="T0" fmla="*/ 20 w 21"/>
                <a:gd name="T1" fmla="*/ 40 h 41"/>
                <a:gd name="T2" fmla="*/ 20 w 21"/>
                <a:gd name="T3" fmla="*/ 40 h 41"/>
                <a:gd name="T4" fmla="*/ 0 w 21"/>
                <a:gd name="T5" fmla="*/ 40 h 41"/>
                <a:gd name="T6" fmla="*/ 0 w 21"/>
                <a:gd name="T7" fmla="*/ 20 h 41"/>
                <a:gd name="T8" fmla="*/ 0 w 21"/>
                <a:gd name="T9" fmla="*/ 0 h 41"/>
                <a:gd name="T10" fmla="*/ 20 w 21"/>
                <a:gd name="T11" fmla="*/ 0 h 41"/>
                <a:gd name="T12" fmla="*/ 20 w 21"/>
                <a:gd name="T13" fmla="*/ 20 h 41"/>
                <a:gd name="T14" fmla="*/ 20 w 21"/>
                <a:gd name="T15" fmla="*/ 4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41">
                  <a:moveTo>
                    <a:pt x="20" y="40"/>
                  </a:moveTo>
                  <a:lnTo>
                    <a:pt x="20" y="40"/>
                  </a:lnTo>
                  <a:cubicBezTo>
                    <a:pt x="20" y="40"/>
                    <a:pt x="20" y="40"/>
                    <a:pt x="0" y="40"/>
                  </a:cubicBezTo>
                  <a:cubicBezTo>
                    <a:pt x="0" y="20"/>
                    <a:pt x="0" y="20"/>
                    <a:pt x="0" y="20"/>
                  </a:cubicBezTo>
                  <a:lnTo>
                    <a:pt x="0" y="0"/>
                  </a:lnTo>
                  <a:cubicBezTo>
                    <a:pt x="20" y="0"/>
                    <a:pt x="20" y="0"/>
                    <a:pt x="20" y="0"/>
                  </a:cubicBezTo>
                  <a:lnTo>
                    <a:pt x="20" y="20"/>
                  </a:lnTo>
                  <a:lnTo>
                    <a:pt x="20" y="4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280" name="Freeform 279">
              <a:extLst>
                <a:ext uri="{FF2B5EF4-FFF2-40B4-BE49-F238E27FC236}">
                  <a16:creationId xmlns:a16="http://schemas.microsoft.com/office/drawing/2014/main" id="{0CB39AD0-466C-4DB3-8FF7-5D8CD0A5EFA9}"/>
                </a:ext>
              </a:extLst>
            </p:cNvPr>
            <p:cNvSpPr>
              <a:spLocks noChangeArrowheads="1"/>
            </p:cNvSpPr>
            <p:nvPr/>
          </p:nvSpPr>
          <p:spPr bwMode="auto">
            <a:xfrm>
              <a:off x="5338763" y="7710488"/>
              <a:ext cx="15875" cy="7937"/>
            </a:xfrm>
            <a:custGeom>
              <a:avLst/>
              <a:gdLst>
                <a:gd name="T0" fmla="*/ 21 w 42"/>
                <a:gd name="T1" fmla="*/ 20 h 21"/>
                <a:gd name="T2" fmla="*/ 21 w 42"/>
                <a:gd name="T3" fmla="*/ 20 h 21"/>
                <a:gd name="T4" fmla="*/ 0 w 42"/>
                <a:gd name="T5" fmla="*/ 20 h 21"/>
                <a:gd name="T6" fmla="*/ 0 w 42"/>
                <a:gd name="T7" fmla="*/ 0 h 21"/>
                <a:gd name="T8" fmla="*/ 21 w 42"/>
                <a:gd name="T9" fmla="*/ 0 h 21"/>
                <a:gd name="T10" fmla="*/ 21 w 42"/>
                <a:gd name="T11" fmla="*/ 0 h 21"/>
                <a:gd name="T12" fmla="*/ 21 w 42"/>
                <a:gd name="T13" fmla="*/ 20 h 21"/>
              </a:gdLst>
              <a:ahLst/>
              <a:cxnLst>
                <a:cxn ang="0">
                  <a:pos x="T0" y="T1"/>
                </a:cxn>
                <a:cxn ang="0">
                  <a:pos x="T2" y="T3"/>
                </a:cxn>
                <a:cxn ang="0">
                  <a:pos x="T4" y="T5"/>
                </a:cxn>
                <a:cxn ang="0">
                  <a:pos x="T6" y="T7"/>
                </a:cxn>
                <a:cxn ang="0">
                  <a:pos x="T8" y="T9"/>
                </a:cxn>
                <a:cxn ang="0">
                  <a:pos x="T10" y="T11"/>
                </a:cxn>
                <a:cxn ang="0">
                  <a:pos x="T12" y="T13"/>
                </a:cxn>
              </a:cxnLst>
              <a:rect l="0" t="0" r="r" b="b"/>
              <a:pathLst>
                <a:path w="42" h="21">
                  <a:moveTo>
                    <a:pt x="21" y="20"/>
                  </a:moveTo>
                  <a:lnTo>
                    <a:pt x="21" y="20"/>
                  </a:lnTo>
                  <a:lnTo>
                    <a:pt x="0" y="20"/>
                  </a:lnTo>
                  <a:lnTo>
                    <a:pt x="0" y="0"/>
                  </a:lnTo>
                  <a:cubicBezTo>
                    <a:pt x="0" y="0"/>
                    <a:pt x="0" y="0"/>
                    <a:pt x="21" y="0"/>
                  </a:cubicBezTo>
                  <a:lnTo>
                    <a:pt x="21" y="0"/>
                  </a:lnTo>
                  <a:cubicBezTo>
                    <a:pt x="21" y="0"/>
                    <a:pt x="41" y="20"/>
                    <a:pt x="21" y="2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281" name="Freeform 280">
              <a:extLst>
                <a:ext uri="{FF2B5EF4-FFF2-40B4-BE49-F238E27FC236}">
                  <a16:creationId xmlns:a16="http://schemas.microsoft.com/office/drawing/2014/main" id="{C1AC66D8-3F3F-4790-9047-6FC9490F02C0}"/>
                </a:ext>
              </a:extLst>
            </p:cNvPr>
            <p:cNvSpPr>
              <a:spLocks noChangeArrowheads="1"/>
            </p:cNvSpPr>
            <p:nvPr/>
          </p:nvSpPr>
          <p:spPr bwMode="auto">
            <a:xfrm>
              <a:off x="5338763" y="7680325"/>
              <a:ext cx="7937" cy="7938"/>
            </a:xfrm>
            <a:custGeom>
              <a:avLst/>
              <a:gdLst>
                <a:gd name="T0" fmla="*/ 21 w 22"/>
                <a:gd name="T1" fmla="*/ 20 h 21"/>
                <a:gd name="T2" fmla="*/ 21 w 22"/>
                <a:gd name="T3" fmla="*/ 20 h 21"/>
                <a:gd name="T4" fmla="*/ 0 w 22"/>
                <a:gd name="T5" fmla="*/ 20 h 21"/>
                <a:gd name="T6" fmla="*/ 0 w 22"/>
                <a:gd name="T7" fmla="*/ 0 h 21"/>
                <a:gd name="T8" fmla="*/ 21 w 22"/>
                <a:gd name="T9" fmla="*/ 0 h 21"/>
                <a:gd name="T10" fmla="*/ 21 w 22"/>
                <a:gd name="T11" fmla="*/ 20 h 21"/>
              </a:gdLst>
              <a:ahLst/>
              <a:cxnLst>
                <a:cxn ang="0">
                  <a:pos x="T0" y="T1"/>
                </a:cxn>
                <a:cxn ang="0">
                  <a:pos x="T2" y="T3"/>
                </a:cxn>
                <a:cxn ang="0">
                  <a:pos x="T4" y="T5"/>
                </a:cxn>
                <a:cxn ang="0">
                  <a:pos x="T6" y="T7"/>
                </a:cxn>
                <a:cxn ang="0">
                  <a:pos x="T8" y="T9"/>
                </a:cxn>
                <a:cxn ang="0">
                  <a:pos x="T10" y="T11"/>
                </a:cxn>
              </a:cxnLst>
              <a:rect l="0" t="0" r="r" b="b"/>
              <a:pathLst>
                <a:path w="22" h="21">
                  <a:moveTo>
                    <a:pt x="21" y="20"/>
                  </a:moveTo>
                  <a:lnTo>
                    <a:pt x="21" y="20"/>
                  </a:lnTo>
                  <a:cubicBezTo>
                    <a:pt x="0" y="20"/>
                    <a:pt x="0" y="20"/>
                    <a:pt x="0" y="20"/>
                  </a:cubicBezTo>
                  <a:lnTo>
                    <a:pt x="0" y="0"/>
                  </a:lnTo>
                  <a:lnTo>
                    <a:pt x="21" y="0"/>
                  </a:lnTo>
                  <a:lnTo>
                    <a:pt x="21" y="2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282" name="Freeform 281">
              <a:extLst>
                <a:ext uri="{FF2B5EF4-FFF2-40B4-BE49-F238E27FC236}">
                  <a16:creationId xmlns:a16="http://schemas.microsoft.com/office/drawing/2014/main" id="{63BB1A0E-43F8-45A9-BDE2-7EF31DFEA3E0}"/>
                </a:ext>
              </a:extLst>
            </p:cNvPr>
            <p:cNvSpPr>
              <a:spLocks noChangeArrowheads="1"/>
            </p:cNvSpPr>
            <p:nvPr/>
          </p:nvSpPr>
          <p:spPr bwMode="auto">
            <a:xfrm>
              <a:off x="5338763" y="7637463"/>
              <a:ext cx="7937" cy="7937"/>
            </a:xfrm>
            <a:custGeom>
              <a:avLst/>
              <a:gdLst>
                <a:gd name="T0" fmla="*/ 21 w 22"/>
                <a:gd name="T1" fmla="*/ 21 h 22"/>
                <a:gd name="T2" fmla="*/ 21 w 22"/>
                <a:gd name="T3" fmla="*/ 21 h 22"/>
                <a:gd name="T4" fmla="*/ 0 w 22"/>
                <a:gd name="T5" fmla="*/ 21 h 22"/>
                <a:gd name="T6" fmla="*/ 0 w 22"/>
                <a:gd name="T7" fmla="*/ 21 h 22"/>
                <a:gd name="T8" fmla="*/ 0 w 22"/>
                <a:gd name="T9" fmla="*/ 0 h 22"/>
                <a:gd name="T10" fmla="*/ 21 w 22"/>
                <a:gd name="T11" fmla="*/ 0 h 22"/>
                <a:gd name="T12" fmla="*/ 21 w 22"/>
                <a:gd name="T13" fmla="*/ 21 h 22"/>
              </a:gdLst>
              <a:ahLst/>
              <a:cxnLst>
                <a:cxn ang="0">
                  <a:pos x="T0" y="T1"/>
                </a:cxn>
                <a:cxn ang="0">
                  <a:pos x="T2" y="T3"/>
                </a:cxn>
                <a:cxn ang="0">
                  <a:pos x="T4" y="T5"/>
                </a:cxn>
                <a:cxn ang="0">
                  <a:pos x="T6" y="T7"/>
                </a:cxn>
                <a:cxn ang="0">
                  <a:pos x="T8" y="T9"/>
                </a:cxn>
                <a:cxn ang="0">
                  <a:pos x="T10" y="T11"/>
                </a:cxn>
                <a:cxn ang="0">
                  <a:pos x="T12" y="T13"/>
                </a:cxn>
              </a:cxnLst>
              <a:rect l="0" t="0" r="r" b="b"/>
              <a:pathLst>
                <a:path w="22" h="22">
                  <a:moveTo>
                    <a:pt x="21" y="21"/>
                  </a:moveTo>
                  <a:lnTo>
                    <a:pt x="21" y="21"/>
                  </a:lnTo>
                  <a:lnTo>
                    <a:pt x="0" y="21"/>
                  </a:lnTo>
                  <a:lnTo>
                    <a:pt x="0" y="21"/>
                  </a:lnTo>
                  <a:lnTo>
                    <a:pt x="0" y="0"/>
                  </a:lnTo>
                  <a:cubicBezTo>
                    <a:pt x="21" y="0"/>
                    <a:pt x="21" y="0"/>
                    <a:pt x="21" y="0"/>
                  </a:cubicBezTo>
                  <a:lnTo>
                    <a:pt x="21" y="21"/>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283" name="Freeform 282">
              <a:extLst>
                <a:ext uri="{FF2B5EF4-FFF2-40B4-BE49-F238E27FC236}">
                  <a16:creationId xmlns:a16="http://schemas.microsoft.com/office/drawing/2014/main" id="{934EFFFE-1249-4E45-9966-4227788D6EC2}"/>
                </a:ext>
              </a:extLst>
            </p:cNvPr>
            <p:cNvSpPr>
              <a:spLocks noChangeArrowheads="1"/>
            </p:cNvSpPr>
            <p:nvPr/>
          </p:nvSpPr>
          <p:spPr bwMode="auto">
            <a:xfrm>
              <a:off x="5338763" y="7615238"/>
              <a:ext cx="7937" cy="14287"/>
            </a:xfrm>
            <a:custGeom>
              <a:avLst/>
              <a:gdLst>
                <a:gd name="T0" fmla="*/ 21 w 22"/>
                <a:gd name="T1" fmla="*/ 20 h 41"/>
                <a:gd name="T2" fmla="*/ 21 w 22"/>
                <a:gd name="T3" fmla="*/ 20 h 41"/>
                <a:gd name="T4" fmla="*/ 0 w 22"/>
                <a:gd name="T5" fmla="*/ 20 h 41"/>
                <a:gd name="T6" fmla="*/ 0 w 22"/>
                <a:gd name="T7" fmla="*/ 20 h 41"/>
                <a:gd name="T8" fmla="*/ 21 w 22"/>
                <a:gd name="T9" fmla="*/ 0 h 41"/>
                <a:gd name="T10" fmla="*/ 21 w 22"/>
                <a:gd name="T11" fmla="*/ 20 h 41"/>
              </a:gdLst>
              <a:ahLst/>
              <a:cxnLst>
                <a:cxn ang="0">
                  <a:pos x="T0" y="T1"/>
                </a:cxn>
                <a:cxn ang="0">
                  <a:pos x="T2" y="T3"/>
                </a:cxn>
                <a:cxn ang="0">
                  <a:pos x="T4" y="T5"/>
                </a:cxn>
                <a:cxn ang="0">
                  <a:pos x="T6" y="T7"/>
                </a:cxn>
                <a:cxn ang="0">
                  <a:pos x="T8" y="T9"/>
                </a:cxn>
                <a:cxn ang="0">
                  <a:pos x="T10" y="T11"/>
                </a:cxn>
              </a:cxnLst>
              <a:rect l="0" t="0" r="r" b="b"/>
              <a:pathLst>
                <a:path w="22" h="41">
                  <a:moveTo>
                    <a:pt x="21" y="20"/>
                  </a:moveTo>
                  <a:lnTo>
                    <a:pt x="21" y="20"/>
                  </a:lnTo>
                  <a:cubicBezTo>
                    <a:pt x="21" y="40"/>
                    <a:pt x="0" y="20"/>
                    <a:pt x="0" y="20"/>
                  </a:cubicBezTo>
                  <a:lnTo>
                    <a:pt x="0" y="20"/>
                  </a:lnTo>
                  <a:cubicBezTo>
                    <a:pt x="0" y="0"/>
                    <a:pt x="21" y="0"/>
                    <a:pt x="21" y="0"/>
                  </a:cubicBezTo>
                  <a:lnTo>
                    <a:pt x="21" y="2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284" name="Freeform 283">
              <a:extLst>
                <a:ext uri="{FF2B5EF4-FFF2-40B4-BE49-F238E27FC236}">
                  <a16:creationId xmlns:a16="http://schemas.microsoft.com/office/drawing/2014/main" id="{6297C460-2669-49E1-A5DA-1923B343F9AD}"/>
                </a:ext>
              </a:extLst>
            </p:cNvPr>
            <p:cNvSpPr>
              <a:spLocks noChangeArrowheads="1"/>
            </p:cNvSpPr>
            <p:nvPr/>
          </p:nvSpPr>
          <p:spPr bwMode="auto">
            <a:xfrm>
              <a:off x="5354638" y="7615238"/>
              <a:ext cx="30162" cy="52387"/>
            </a:xfrm>
            <a:custGeom>
              <a:avLst/>
              <a:gdLst>
                <a:gd name="T0" fmla="*/ 0 w 83"/>
                <a:gd name="T1" fmla="*/ 40 h 144"/>
                <a:gd name="T2" fmla="*/ 0 w 83"/>
                <a:gd name="T3" fmla="*/ 40 h 144"/>
                <a:gd name="T4" fmla="*/ 21 w 83"/>
                <a:gd name="T5" fmla="*/ 20 h 144"/>
                <a:gd name="T6" fmla="*/ 21 w 83"/>
                <a:gd name="T7" fmla="*/ 0 h 144"/>
                <a:gd name="T8" fmla="*/ 41 w 83"/>
                <a:gd name="T9" fmla="*/ 20 h 144"/>
                <a:gd name="T10" fmla="*/ 62 w 83"/>
                <a:gd name="T11" fmla="*/ 40 h 144"/>
                <a:gd name="T12" fmla="*/ 82 w 83"/>
                <a:gd name="T13" fmla="*/ 61 h 144"/>
                <a:gd name="T14" fmla="*/ 82 w 83"/>
                <a:gd name="T15" fmla="*/ 82 h 144"/>
                <a:gd name="T16" fmla="*/ 82 w 83"/>
                <a:gd name="T17" fmla="*/ 102 h 144"/>
                <a:gd name="T18" fmla="*/ 62 w 83"/>
                <a:gd name="T19" fmla="*/ 122 h 144"/>
                <a:gd name="T20" fmla="*/ 41 w 83"/>
                <a:gd name="T21" fmla="*/ 143 h 144"/>
                <a:gd name="T22" fmla="*/ 41 w 83"/>
                <a:gd name="T23" fmla="*/ 122 h 144"/>
                <a:gd name="T24" fmla="*/ 21 w 83"/>
                <a:gd name="T25" fmla="*/ 122 h 144"/>
                <a:gd name="T26" fmla="*/ 41 w 83"/>
                <a:gd name="T27" fmla="*/ 102 h 144"/>
                <a:gd name="T28" fmla="*/ 21 w 83"/>
                <a:gd name="T29" fmla="*/ 82 h 144"/>
                <a:gd name="T30" fmla="*/ 21 w 83"/>
                <a:gd name="T31" fmla="*/ 82 h 144"/>
                <a:gd name="T32" fmla="*/ 0 w 83"/>
                <a:gd name="T33" fmla="*/ 61 h 144"/>
                <a:gd name="T34" fmla="*/ 0 w 83"/>
                <a:gd name="T35" fmla="*/ 4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 h="144">
                  <a:moveTo>
                    <a:pt x="0" y="40"/>
                  </a:moveTo>
                  <a:lnTo>
                    <a:pt x="0" y="40"/>
                  </a:lnTo>
                  <a:lnTo>
                    <a:pt x="21" y="20"/>
                  </a:lnTo>
                  <a:lnTo>
                    <a:pt x="21" y="0"/>
                  </a:lnTo>
                  <a:cubicBezTo>
                    <a:pt x="41" y="0"/>
                    <a:pt x="41" y="20"/>
                    <a:pt x="41" y="20"/>
                  </a:cubicBezTo>
                  <a:cubicBezTo>
                    <a:pt x="62" y="20"/>
                    <a:pt x="62" y="40"/>
                    <a:pt x="62" y="40"/>
                  </a:cubicBezTo>
                  <a:lnTo>
                    <a:pt x="82" y="61"/>
                  </a:lnTo>
                  <a:lnTo>
                    <a:pt x="82" y="82"/>
                  </a:lnTo>
                  <a:cubicBezTo>
                    <a:pt x="82" y="82"/>
                    <a:pt x="82" y="82"/>
                    <a:pt x="82" y="102"/>
                  </a:cubicBezTo>
                  <a:cubicBezTo>
                    <a:pt x="82" y="102"/>
                    <a:pt x="62" y="102"/>
                    <a:pt x="62" y="122"/>
                  </a:cubicBezTo>
                  <a:cubicBezTo>
                    <a:pt x="62" y="122"/>
                    <a:pt x="62" y="143"/>
                    <a:pt x="41" y="143"/>
                  </a:cubicBezTo>
                  <a:lnTo>
                    <a:pt x="41" y="122"/>
                  </a:lnTo>
                  <a:cubicBezTo>
                    <a:pt x="21" y="122"/>
                    <a:pt x="21" y="122"/>
                    <a:pt x="21" y="122"/>
                  </a:cubicBezTo>
                  <a:cubicBezTo>
                    <a:pt x="21" y="102"/>
                    <a:pt x="41" y="102"/>
                    <a:pt x="41" y="102"/>
                  </a:cubicBezTo>
                  <a:cubicBezTo>
                    <a:pt x="41" y="102"/>
                    <a:pt x="41" y="82"/>
                    <a:pt x="21" y="82"/>
                  </a:cubicBezTo>
                  <a:lnTo>
                    <a:pt x="21" y="82"/>
                  </a:lnTo>
                  <a:cubicBezTo>
                    <a:pt x="0" y="61"/>
                    <a:pt x="0" y="61"/>
                    <a:pt x="0" y="61"/>
                  </a:cubicBezTo>
                  <a:cubicBezTo>
                    <a:pt x="0" y="40"/>
                    <a:pt x="0" y="40"/>
                    <a:pt x="0" y="4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285" name="Freeform 284">
              <a:extLst>
                <a:ext uri="{FF2B5EF4-FFF2-40B4-BE49-F238E27FC236}">
                  <a16:creationId xmlns:a16="http://schemas.microsoft.com/office/drawing/2014/main" id="{86F98D42-9C1F-48EE-A6B4-A7AB0B82124C}"/>
                </a:ext>
              </a:extLst>
            </p:cNvPr>
            <p:cNvSpPr>
              <a:spLocks noChangeArrowheads="1"/>
            </p:cNvSpPr>
            <p:nvPr/>
          </p:nvSpPr>
          <p:spPr bwMode="auto">
            <a:xfrm>
              <a:off x="5419725" y="7747000"/>
              <a:ext cx="15875" cy="15875"/>
            </a:xfrm>
            <a:custGeom>
              <a:avLst/>
              <a:gdLst>
                <a:gd name="T0" fmla="*/ 21 w 43"/>
                <a:gd name="T1" fmla="*/ 21 h 42"/>
                <a:gd name="T2" fmla="*/ 21 w 43"/>
                <a:gd name="T3" fmla="*/ 21 h 42"/>
                <a:gd name="T4" fmla="*/ 0 w 43"/>
                <a:gd name="T5" fmla="*/ 21 h 42"/>
                <a:gd name="T6" fmla="*/ 0 w 43"/>
                <a:gd name="T7" fmla="*/ 21 h 42"/>
                <a:gd name="T8" fmla="*/ 0 w 43"/>
                <a:gd name="T9" fmla="*/ 0 h 42"/>
                <a:gd name="T10" fmla="*/ 21 w 43"/>
                <a:gd name="T11" fmla="*/ 0 h 42"/>
                <a:gd name="T12" fmla="*/ 42 w 43"/>
                <a:gd name="T13" fmla="*/ 0 h 42"/>
                <a:gd name="T14" fmla="*/ 42 w 43"/>
                <a:gd name="T15" fmla="*/ 21 h 42"/>
                <a:gd name="T16" fmla="*/ 21 w 43"/>
                <a:gd name="T17" fmla="*/ 2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42">
                  <a:moveTo>
                    <a:pt x="21" y="21"/>
                  </a:moveTo>
                  <a:lnTo>
                    <a:pt x="21" y="21"/>
                  </a:lnTo>
                  <a:cubicBezTo>
                    <a:pt x="21" y="21"/>
                    <a:pt x="21" y="41"/>
                    <a:pt x="0" y="21"/>
                  </a:cubicBezTo>
                  <a:lnTo>
                    <a:pt x="0" y="21"/>
                  </a:lnTo>
                  <a:cubicBezTo>
                    <a:pt x="0" y="0"/>
                    <a:pt x="0" y="0"/>
                    <a:pt x="0" y="0"/>
                  </a:cubicBezTo>
                  <a:lnTo>
                    <a:pt x="21" y="0"/>
                  </a:lnTo>
                  <a:lnTo>
                    <a:pt x="42" y="0"/>
                  </a:lnTo>
                  <a:cubicBezTo>
                    <a:pt x="42" y="0"/>
                    <a:pt x="42" y="0"/>
                    <a:pt x="42" y="21"/>
                  </a:cubicBezTo>
                  <a:lnTo>
                    <a:pt x="21" y="21"/>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286" name="Freeform 285">
              <a:extLst>
                <a:ext uri="{FF2B5EF4-FFF2-40B4-BE49-F238E27FC236}">
                  <a16:creationId xmlns:a16="http://schemas.microsoft.com/office/drawing/2014/main" id="{59DE55E5-A48C-4713-B325-27EAC40BDC86}"/>
                </a:ext>
              </a:extLst>
            </p:cNvPr>
            <p:cNvSpPr>
              <a:spLocks noChangeArrowheads="1"/>
            </p:cNvSpPr>
            <p:nvPr/>
          </p:nvSpPr>
          <p:spPr bwMode="auto">
            <a:xfrm>
              <a:off x="5413375" y="7710488"/>
              <a:ext cx="7938" cy="15875"/>
            </a:xfrm>
            <a:custGeom>
              <a:avLst/>
              <a:gdLst>
                <a:gd name="T0" fmla="*/ 20 w 21"/>
                <a:gd name="T1" fmla="*/ 41 h 42"/>
                <a:gd name="T2" fmla="*/ 20 w 21"/>
                <a:gd name="T3" fmla="*/ 41 h 42"/>
                <a:gd name="T4" fmla="*/ 0 w 21"/>
                <a:gd name="T5" fmla="*/ 20 h 42"/>
                <a:gd name="T6" fmla="*/ 0 w 21"/>
                <a:gd name="T7" fmla="*/ 20 h 42"/>
                <a:gd name="T8" fmla="*/ 0 w 21"/>
                <a:gd name="T9" fmla="*/ 0 h 42"/>
                <a:gd name="T10" fmla="*/ 20 w 21"/>
                <a:gd name="T11" fmla="*/ 0 h 42"/>
                <a:gd name="T12" fmla="*/ 20 w 21"/>
                <a:gd name="T13" fmla="*/ 20 h 42"/>
                <a:gd name="T14" fmla="*/ 20 w 21"/>
                <a:gd name="T15" fmla="*/ 4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42">
                  <a:moveTo>
                    <a:pt x="20" y="41"/>
                  </a:moveTo>
                  <a:lnTo>
                    <a:pt x="20" y="41"/>
                  </a:lnTo>
                  <a:cubicBezTo>
                    <a:pt x="20" y="41"/>
                    <a:pt x="0" y="41"/>
                    <a:pt x="0" y="20"/>
                  </a:cubicBezTo>
                  <a:lnTo>
                    <a:pt x="0" y="20"/>
                  </a:lnTo>
                  <a:cubicBezTo>
                    <a:pt x="0" y="0"/>
                    <a:pt x="0" y="0"/>
                    <a:pt x="0" y="0"/>
                  </a:cubicBezTo>
                  <a:lnTo>
                    <a:pt x="20" y="0"/>
                  </a:lnTo>
                  <a:lnTo>
                    <a:pt x="20" y="20"/>
                  </a:lnTo>
                  <a:lnTo>
                    <a:pt x="20" y="41"/>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287" name="Freeform 286">
              <a:extLst>
                <a:ext uri="{FF2B5EF4-FFF2-40B4-BE49-F238E27FC236}">
                  <a16:creationId xmlns:a16="http://schemas.microsoft.com/office/drawing/2014/main" id="{DF3C06CF-33B4-4C2E-9844-11EEFA2978A0}"/>
                </a:ext>
              </a:extLst>
            </p:cNvPr>
            <p:cNvSpPr>
              <a:spLocks noChangeArrowheads="1"/>
            </p:cNvSpPr>
            <p:nvPr/>
          </p:nvSpPr>
          <p:spPr bwMode="auto">
            <a:xfrm>
              <a:off x="5419725" y="7724775"/>
              <a:ext cx="15875" cy="15875"/>
            </a:xfrm>
            <a:custGeom>
              <a:avLst/>
              <a:gdLst>
                <a:gd name="T0" fmla="*/ 21 w 43"/>
                <a:gd name="T1" fmla="*/ 0 h 42"/>
                <a:gd name="T2" fmla="*/ 21 w 43"/>
                <a:gd name="T3" fmla="*/ 0 h 42"/>
                <a:gd name="T4" fmla="*/ 0 w 43"/>
                <a:gd name="T5" fmla="*/ 21 h 42"/>
                <a:gd name="T6" fmla="*/ 21 w 43"/>
                <a:gd name="T7" fmla="*/ 41 h 42"/>
                <a:gd name="T8" fmla="*/ 42 w 43"/>
                <a:gd name="T9" fmla="*/ 21 h 42"/>
                <a:gd name="T10" fmla="*/ 21 w 43"/>
                <a:gd name="T11" fmla="*/ 21 h 42"/>
                <a:gd name="T12" fmla="*/ 21 w 43"/>
                <a:gd name="T13" fmla="*/ 0 h 42"/>
              </a:gdLst>
              <a:ahLst/>
              <a:cxnLst>
                <a:cxn ang="0">
                  <a:pos x="T0" y="T1"/>
                </a:cxn>
                <a:cxn ang="0">
                  <a:pos x="T2" y="T3"/>
                </a:cxn>
                <a:cxn ang="0">
                  <a:pos x="T4" y="T5"/>
                </a:cxn>
                <a:cxn ang="0">
                  <a:pos x="T6" y="T7"/>
                </a:cxn>
                <a:cxn ang="0">
                  <a:pos x="T8" y="T9"/>
                </a:cxn>
                <a:cxn ang="0">
                  <a:pos x="T10" y="T11"/>
                </a:cxn>
                <a:cxn ang="0">
                  <a:pos x="T12" y="T13"/>
                </a:cxn>
              </a:cxnLst>
              <a:rect l="0" t="0" r="r" b="b"/>
              <a:pathLst>
                <a:path w="43" h="42">
                  <a:moveTo>
                    <a:pt x="21" y="0"/>
                  </a:moveTo>
                  <a:lnTo>
                    <a:pt x="21" y="0"/>
                  </a:lnTo>
                  <a:cubicBezTo>
                    <a:pt x="0" y="21"/>
                    <a:pt x="0" y="21"/>
                    <a:pt x="0" y="21"/>
                  </a:cubicBezTo>
                  <a:cubicBezTo>
                    <a:pt x="21" y="21"/>
                    <a:pt x="21" y="41"/>
                    <a:pt x="21" y="41"/>
                  </a:cubicBezTo>
                  <a:cubicBezTo>
                    <a:pt x="42" y="41"/>
                    <a:pt x="42" y="21"/>
                    <a:pt x="42" y="21"/>
                  </a:cubicBezTo>
                  <a:lnTo>
                    <a:pt x="21" y="21"/>
                  </a:lnTo>
                  <a:cubicBezTo>
                    <a:pt x="21" y="0"/>
                    <a:pt x="21" y="0"/>
                    <a:pt x="21" y="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288" name="Freeform 287">
              <a:extLst>
                <a:ext uri="{FF2B5EF4-FFF2-40B4-BE49-F238E27FC236}">
                  <a16:creationId xmlns:a16="http://schemas.microsoft.com/office/drawing/2014/main" id="{2CA1878B-7801-4A62-A5C0-F1F8DE087DB3}"/>
                </a:ext>
              </a:extLst>
            </p:cNvPr>
            <p:cNvSpPr>
              <a:spLocks noChangeArrowheads="1"/>
            </p:cNvSpPr>
            <p:nvPr/>
          </p:nvSpPr>
          <p:spPr bwMode="auto">
            <a:xfrm>
              <a:off x="5413375" y="7732713"/>
              <a:ext cx="7938" cy="7937"/>
            </a:xfrm>
            <a:custGeom>
              <a:avLst/>
              <a:gdLst>
                <a:gd name="T0" fmla="*/ 0 w 21"/>
                <a:gd name="T1" fmla="*/ 0 h 21"/>
                <a:gd name="T2" fmla="*/ 0 w 21"/>
                <a:gd name="T3" fmla="*/ 0 h 21"/>
                <a:gd name="T4" fmla="*/ 0 w 21"/>
                <a:gd name="T5" fmla="*/ 0 h 21"/>
                <a:gd name="T6" fmla="*/ 0 w 21"/>
                <a:gd name="T7" fmla="*/ 20 h 21"/>
                <a:gd name="T8" fmla="*/ 0 w 21"/>
                <a:gd name="T9" fmla="*/ 20 h 21"/>
                <a:gd name="T10" fmla="*/ 0 w 21"/>
                <a:gd name="T11" fmla="*/ 0 h 21"/>
                <a:gd name="T12" fmla="*/ 20 w 21"/>
                <a:gd name="T13" fmla="*/ 0 h 21"/>
                <a:gd name="T14" fmla="*/ 0 w 21"/>
                <a:gd name="T15" fmla="*/ 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21">
                  <a:moveTo>
                    <a:pt x="0" y="0"/>
                  </a:moveTo>
                  <a:lnTo>
                    <a:pt x="0" y="0"/>
                  </a:lnTo>
                  <a:lnTo>
                    <a:pt x="0" y="0"/>
                  </a:lnTo>
                  <a:lnTo>
                    <a:pt x="0" y="20"/>
                  </a:lnTo>
                  <a:lnTo>
                    <a:pt x="0" y="20"/>
                  </a:lnTo>
                  <a:cubicBezTo>
                    <a:pt x="0" y="20"/>
                    <a:pt x="0" y="20"/>
                    <a:pt x="0" y="0"/>
                  </a:cubicBezTo>
                  <a:cubicBezTo>
                    <a:pt x="20" y="0"/>
                    <a:pt x="20" y="0"/>
                    <a:pt x="20" y="0"/>
                  </a:cubicBezTo>
                  <a:cubicBezTo>
                    <a:pt x="0" y="0"/>
                    <a:pt x="0" y="0"/>
                    <a:pt x="0" y="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289" name="Freeform 288">
              <a:extLst>
                <a:ext uri="{FF2B5EF4-FFF2-40B4-BE49-F238E27FC236}">
                  <a16:creationId xmlns:a16="http://schemas.microsoft.com/office/drawing/2014/main" id="{4F7A172B-311E-4408-86B3-AE0AAC5BDA0B}"/>
                </a:ext>
              </a:extLst>
            </p:cNvPr>
            <p:cNvSpPr>
              <a:spLocks noChangeArrowheads="1"/>
            </p:cNvSpPr>
            <p:nvPr/>
          </p:nvSpPr>
          <p:spPr bwMode="auto">
            <a:xfrm>
              <a:off x="5354638" y="7562850"/>
              <a:ext cx="15875" cy="15875"/>
            </a:xfrm>
            <a:custGeom>
              <a:avLst/>
              <a:gdLst>
                <a:gd name="T0" fmla="*/ 41 w 42"/>
                <a:gd name="T1" fmla="*/ 20 h 42"/>
                <a:gd name="T2" fmla="*/ 41 w 42"/>
                <a:gd name="T3" fmla="*/ 20 h 42"/>
                <a:gd name="T4" fmla="*/ 21 w 42"/>
                <a:gd name="T5" fmla="*/ 41 h 42"/>
                <a:gd name="T6" fmla="*/ 0 w 42"/>
                <a:gd name="T7" fmla="*/ 20 h 42"/>
                <a:gd name="T8" fmla="*/ 0 w 42"/>
                <a:gd name="T9" fmla="*/ 0 h 42"/>
                <a:gd name="T10" fmla="*/ 21 w 42"/>
                <a:gd name="T11" fmla="*/ 0 h 42"/>
                <a:gd name="T12" fmla="*/ 41 w 42"/>
                <a:gd name="T13" fmla="*/ 0 h 42"/>
                <a:gd name="T14" fmla="*/ 41 w 42"/>
                <a:gd name="T15" fmla="*/ 20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42">
                  <a:moveTo>
                    <a:pt x="41" y="20"/>
                  </a:moveTo>
                  <a:lnTo>
                    <a:pt x="41" y="20"/>
                  </a:lnTo>
                  <a:cubicBezTo>
                    <a:pt x="41" y="41"/>
                    <a:pt x="21" y="41"/>
                    <a:pt x="21" y="41"/>
                  </a:cubicBezTo>
                  <a:cubicBezTo>
                    <a:pt x="0" y="41"/>
                    <a:pt x="0" y="41"/>
                    <a:pt x="0" y="20"/>
                  </a:cubicBezTo>
                  <a:cubicBezTo>
                    <a:pt x="0" y="20"/>
                    <a:pt x="0" y="20"/>
                    <a:pt x="0" y="0"/>
                  </a:cubicBezTo>
                  <a:lnTo>
                    <a:pt x="21" y="0"/>
                  </a:lnTo>
                  <a:cubicBezTo>
                    <a:pt x="21" y="0"/>
                    <a:pt x="21" y="0"/>
                    <a:pt x="41" y="0"/>
                  </a:cubicBezTo>
                  <a:cubicBezTo>
                    <a:pt x="41" y="20"/>
                    <a:pt x="41" y="20"/>
                    <a:pt x="41" y="2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290" name="Freeform 289">
              <a:extLst>
                <a:ext uri="{FF2B5EF4-FFF2-40B4-BE49-F238E27FC236}">
                  <a16:creationId xmlns:a16="http://schemas.microsoft.com/office/drawing/2014/main" id="{5FC2AD2A-7C70-4D54-9FD2-B4C55DFBFC8F}"/>
                </a:ext>
              </a:extLst>
            </p:cNvPr>
            <p:cNvSpPr>
              <a:spLocks noChangeArrowheads="1"/>
            </p:cNvSpPr>
            <p:nvPr/>
          </p:nvSpPr>
          <p:spPr bwMode="auto">
            <a:xfrm>
              <a:off x="5397500" y="7888288"/>
              <a:ext cx="7938" cy="7937"/>
            </a:xfrm>
            <a:custGeom>
              <a:avLst/>
              <a:gdLst>
                <a:gd name="T0" fmla="*/ 21 w 22"/>
                <a:gd name="T1" fmla="*/ 20 h 21"/>
                <a:gd name="T2" fmla="*/ 21 w 22"/>
                <a:gd name="T3" fmla="*/ 20 h 21"/>
                <a:gd name="T4" fmla="*/ 0 w 22"/>
                <a:gd name="T5" fmla="*/ 20 h 21"/>
                <a:gd name="T6" fmla="*/ 0 w 22"/>
                <a:gd name="T7" fmla="*/ 0 h 21"/>
                <a:gd name="T8" fmla="*/ 0 w 22"/>
                <a:gd name="T9" fmla="*/ 0 h 21"/>
                <a:gd name="T10" fmla="*/ 21 w 22"/>
                <a:gd name="T11" fmla="*/ 0 h 21"/>
                <a:gd name="T12" fmla="*/ 21 w 22"/>
                <a:gd name="T13" fmla="*/ 0 h 21"/>
                <a:gd name="T14" fmla="*/ 21 w 22"/>
                <a:gd name="T15" fmla="*/ 2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21">
                  <a:moveTo>
                    <a:pt x="21" y="20"/>
                  </a:moveTo>
                  <a:lnTo>
                    <a:pt x="21" y="20"/>
                  </a:lnTo>
                  <a:lnTo>
                    <a:pt x="0" y="20"/>
                  </a:lnTo>
                  <a:cubicBezTo>
                    <a:pt x="0" y="20"/>
                    <a:pt x="0" y="20"/>
                    <a:pt x="0" y="0"/>
                  </a:cubicBezTo>
                  <a:lnTo>
                    <a:pt x="0" y="0"/>
                  </a:lnTo>
                  <a:cubicBezTo>
                    <a:pt x="0" y="0"/>
                    <a:pt x="0" y="0"/>
                    <a:pt x="21" y="0"/>
                  </a:cubicBezTo>
                  <a:lnTo>
                    <a:pt x="21" y="0"/>
                  </a:lnTo>
                  <a:lnTo>
                    <a:pt x="21" y="2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291" name="Freeform 290">
              <a:extLst>
                <a:ext uri="{FF2B5EF4-FFF2-40B4-BE49-F238E27FC236}">
                  <a16:creationId xmlns:a16="http://schemas.microsoft.com/office/drawing/2014/main" id="{AD38DD70-E507-4BD4-B7FC-F63B281D0DB8}"/>
                </a:ext>
              </a:extLst>
            </p:cNvPr>
            <p:cNvSpPr>
              <a:spLocks noChangeArrowheads="1"/>
            </p:cNvSpPr>
            <p:nvPr/>
          </p:nvSpPr>
          <p:spPr bwMode="auto">
            <a:xfrm>
              <a:off x="5405438" y="7953375"/>
              <a:ext cx="7937" cy="7938"/>
            </a:xfrm>
            <a:custGeom>
              <a:avLst/>
              <a:gdLst>
                <a:gd name="T0" fmla="*/ 20 w 21"/>
                <a:gd name="T1" fmla="*/ 20 h 21"/>
                <a:gd name="T2" fmla="*/ 20 w 21"/>
                <a:gd name="T3" fmla="*/ 20 h 21"/>
                <a:gd name="T4" fmla="*/ 20 w 21"/>
                <a:gd name="T5" fmla="*/ 0 h 21"/>
                <a:gd name="T6" fmla="*/ 0 w 21"/>
                <a:gd name="T7" fmla="*/ 0 h 21"/>
                <a:gd name="T8" fmla="*/ 0 w 21"/>
                <a:gd name="T9" fmla="*/ 20 h 21"/>
                <a:gd name="T10" fmla="*/ 20 w 21"/>
                <a:gd name="T11" fmla="*/ 20 h 21"/>
              </a:gdLst>
              <a:ahLst/>
              <a:cxnLst>
                <a:cxn ang="0">
                  <a:pos x="T0" y="T1"/>
                </a:cxn>
                <a:cxn ang="0">
                  <a:pos x="T2" y="T3"/>
                </a:cxn>
                <a:cxn ang="0">
                  <a:pos x="T4" y="T5"/>
                </a:cxn>
                <a:cxn ang="0">
                  <a:pos x="T6" y="T7"/>
                </a:cxn>
                <a:cxn ang="0">
                  <a:pos x="T8" y="T9"/>
                </a:cxn>
                <a:cxn ang="0">
                  <a:pos x="T10" y="T11"/>
                </a:cxn>
              </a:cxnLst>
              <a:rect l="0" t="0" r="r" b="b"/>
              <a:pathLst>
                <a:path w="21" h="21">
                  <a:moveTo>
                    <a:pt x="20" y="20"/>
                  </a:moveTo>
                  <a:lnTo>
                    <a:pt x="20" y="20"/>
                  </a:lnTo>
                  <a:cubicBezTo>
                    <a:pt x="20" y="0"/>
                    <a:pt x="20" y="0"/>
                    <a:pt x="20" y="0"/>
                  </a:cubicBezTo>
                  <a:lnTo>
                    <a:pt x="0" y="0"/>
                  </a:lnTo>
                  <a:lnTo>
                    <a:pt x="0" y="20"/>
                  </a:lnTo>
                  <a:lnTo>
                    <a:pt x="20" y="2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292" name="Freeform 291">
              <a:extLst>
                <a:ext uri="{FF2B5EF4-FFF2-40B4-BE49-F238E27FC236}">
                  <a16:creationId xmlns:a16="http://schemas.microsoft.com/office/drawing/2014/main" id="{39857EEA-FA16-41C5-B74D-7FF1B34A25C5}"/>
                </a:ext>
              </a:extLst>
            </p:cNvPr>
            <p:cNvSpPr>
              <a:spLocks noChangeArrowheads="1"/>
            </p:cNvSpPr>
            <p:nvPr/>
          </p:nvSpPr>
          <p:spPr bwMode="auto">
            <a:xfrm>
              <a:off x="5405438" y="8078788"/>
              <a:ext cx="14287" cy="15875"/>
            </a:xfrm>
            <a:custGeom>
              <a:avLst/>
              <a:gdLst>
                <a:gd name="T0" fmla="*/ 20 w 41"/>
                <a:gd name="T1" fmla="*/ 21 h 42"/>
                <a:gd name="T2" fmla="*/ 20 w 41"/>
                <a:gd name="T3" fmla="*/ 21 h 42"/>
                <a:gd name="T4" fmla="*/ 40 w 41"/>
                <a:gd name="T5" fmla="*/ 21 h 42"/>
                <a:gd name="T6" fmla="*/ 20 w 41"/>
                <a:gd name="T7" fmla="*/ 0 h 42"/>
                <a:gd name="T8" fmla="*/ 0 w 41"/>
                <a:gd name="T9" fmla="*/ 0 h 42"/>
                <a:gd name="T10" fmla="*/ 0 w 41"/>
                <a:gd name="T11" fmla="*/ 21 h 42"/>
                <a:gd name="T12" fmla="*/ 0 w 41"/>
                <a:gd name="T13" fmla="*/ 41 h 42"/>
                <a:gd name="T14" fmla="*/ 20 w 41"/>
                <a:gd name="T15" fmla="*/ 41 h 42"/>
                <a:gd name="T16" fmla="*/ 20 w 41"/>
                <a:gd name="T17" fmla="*/ 2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42">
                  <a:moveTo>
                    <a:pt x="20" y="21"/>
                  </a:moveTo>
                  <a:lnTo>
                    <a:pt x="20" y="21"/>
                  </a:lnTo>
                  <a:cubicBezTo>
                    <a:pt x="40" y="21"/>
                    <a:pt x="40" y="21"/>
                    <a:pt x="40" y="21"/>
                  </a:cubicBezTo>
                  <a:cubicBezTo>
                    <a:pt x="40" y="0"/>
                    <a:pt x="20" y="0"/>
                    <a:pt x="20" y="0"/>
                  </a:cubicBezTo>
                  <a:lnTo>
                    <a:pt x="0" y="0"/>
                  </a:lnTo>
                  <a:lnTo>
                    <a:pt x="0" y="21"/>
                  </a:lnTo>
                  <a:cubicBezTo>
                    <a:pt x="0" y="21"/>
                    <a:pt x="0" y="21"/>
                    <a:pt x="0" y="41"/>
                  </a:cubicBezTo>
                  <a:lnTo>
                    <a:pt x="20" y="41"/>
                  </a:lnTo>
                  <a:cubicBezTo>
                    <a:pt x="20" y="41"/>
                    <a:pt x="20" y="41"/>
                    <a:pt x="20" y="2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293" name="Freeform 292">
              <a:extLst>
                <a:ext uri="{FF2B5EF4-FFF2-40B4-BE49-F238E27FC236}">
                  <a16:creationId xmlns:a16="http://schemas.microsoft.com/office/drawing/2014/main" id="{6DDDD856-D04D-45E8-9619-87927149B6F9}"/>
                </a:ext>
              </a:extLst>
            </p:cNvPr>
            <p:cNvSpPr>
              <a:spLocks noChangeArrowheads="1"/>
            </p:cNvSpPr>
            <p:nvPr/>
          </p:nvSpPr>
          <p:spPr bwMode="auto">
            <a:xfrm>
              <a:off x="5441950" y="8072438"/>
              <a:ext cx="7938" cy="7937"/>
            </a:xfrm>
            <a:custGeom>
              <a:avLst/>
              <a:gdLst>
                <a:gd name="T0" fmla="*/ 20 w 21"/>
                <a:gd name="T1" fmla="*/ 20 h 21"/>
                <a:gd name="T2" fmla="*/ 20 w 21"/>
                <a:gd name="T3" fmla="*/ 20 h 21"/>
                <a:gd name="T4" fmla="*/ 0 w 21"/>
                <a:gd name="T5" fmla="*/ 20 h 21"/>
                <a:gd name="T6" fmla="*/ 0 w 21"/>
                <a:gd name="T7" fmla="*/ 0 h 21"/>
                <a:gd name="T8" fmla="*/ 20 w 21"/>
                <a:gd name="T9" fmla="*/ 0 h 21"/>
                <a:gd name="T10" fmla="*/ 20 w 21"/>
                <a:gd name="T11" fmla="*/ 0 h 21"/>
                <a:gd name="T12" fmla="*/ 20 w 21"/>
                <a:gd name="T13" fmla="*/ 20 h 21"/>
              </a:gdLst>
              <a:ahLst/>
              <a:cxnLst>
                <a:cxn ang="0">
                  <a:pos x="T0" y="T1"/>
                </a:cxn>
                <a:cxn ang="0">
                  <a:pos x="T2" y="T3"/>
                </a:cxn>
                <a:cxn ang="0">
                  <a:pos x="T4" y="T5"/>
                </a:cxn>
                <a:cxn ang="0">
                  <a:pos x="T6" y="T7"/>
                </a:cxn>
                <a:cxn ang="0">
                  <a:pos x="T8" y="T9"/>
                </a:cxn>
                <a:cxn ang="0">
                  <a:pos x="T10" y="T11"/>
                </a:cxn>
                <a:cxn ang="0">
                  <a:pos x="T12" y="T13"/>
                </a:cxn>
              </a:cxnLst>
              <a:rect l="0" t="0" r="r" b="b"/>
              <a:pathLst>
                <a:path w="21" h="21">
                  <a:moveTo>
                    <a:pt x="20" y="20"/>
                  </a:moveTo>
                  <a:lnTo>
                    <a:pt x="20" y="20"/>
                  </a:lnTo>
                  <a:lnTo>
                    <a:pt x="0" y="20"/>
                  </a:lnTo>
                  <a:lnTo>
                    <a:pt x="0" y="0"/>
                  </a:lnTo>
                  <a:lnTo>
                    <a:pt x="20" y="0"/>
                  </a:lnTo>
                  <a:lnTo>
                    <a:pt x="20" y="0"/>
                  </a:lnTo>
                  <a:lnTo>
                    <a:pt x="20" y="2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294" name="Freeform 293">
              <a:extLst>
                <a:ext uri="{FF2B5EF4-FFF2-40B4-BE49-F238E27FC236}">
                  <a16:creationId xmlns:a16="http://schemas.microsoft.com/office/drawing/2014/main" id="{0D69EA42-E400-46FE-8D3F-4FC4EDFFB46D}"/>
                </a:ext>
              </a:extLst>
            </p:cNvPr>
            <p:cNvSpPr>
              <a:spLocks noChangeArrowheads="1"/>
            </p:cNvSpPr>
            <p:nvPr/>
          </p:nvSpPr>
          <p:spPr bwMode="auto">
            <a:xfrm>
              <a:off x="5427663" y="8086725"/>
              <a:ext cx="15875" cy="7938"/>
            </a:xfrm>
            <a:custGeom>
              <a:avLst/>
              <a:gdLst>
                <a:gd name="T0" fmla="*/ 21 w 42"/>
                <a:gd name="T1" fmla="*/ 0 h 21"/>
                <a:gd name="T2" fmla="*/ 21 w 42"/>
                <a:gd name="T3" fmla="*/ 0 h 21"/>
                <a:gd name="T4" fmla="*/ 0 w 42"/>
                <a:gd name="T5" fmla="*/ 0 h 21"/>
                <a:gd name="T6" fmla="*/ 21 w 42"/>
                <a:gd name="T7" fmla="*/ 20 h 21"/>
                <a:gd name="T8" fmla="*/ 41 w 42"/>
                <a:gd name="T9" fmla="*/ 20 h 21"/>
                <a:gd name="T10" fmla="*/ 41 w 42"/>
                <a:gd name="T11" fmla="*/ 0 h 21"/>
                <a:gd name="T12" fmla="*/ 21 w 42"/>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42" h="21">
                  <a:moveTo>
                    <a:pt x="21" y="0"/>
                  </a:moveTo>
                  <a:lnTo>
                    <a:pt x="21" y="0"/>
                  </a:lnTo>
                  <a:lnTo>
                    <a:pt x="0" y="0"/>
                  </a:lnTo>
                  <a:cubicBezTo>
                    <a:pt x="0" y="20"/>
                    <a:pt x="21" y="20"/>
                    <a:pt x="21" y="20"/>
                  </a:cubicBezTo>
                  <a:lnTo>
                    <a:pt x="41" y="20"/>
                  </a:lnTo>
                  <a:lnTo>
                    <a:pt x="41" y="0"/>
                  </a:lnTo>
                  <a:lnTo>
                    <a:pt x="21" y="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295" name="Freeform 294">
              <a:extLst>
                <a:ext uri="{FF2B5EF4-FFF2-40B4-BE49-F238E27FC236}">
                  <a16:creationId xmlns:a16="http://schemas.microsoft.com/office/drawing/2014/main" id="{25EF6400-3EB4-4C1B-97C8-3907DA929E30}"/>
                </a:ext>
              </a:extLst>
            </p:cNvPr>
            <p:cNvSpPr>
              <a:spLocks noChangeArrowheads="1"/>
            </p:cNvSpPr>
            <p:nvPr/>
          </p:nvSpPr>
          <p:spPr bwMode="auto">
            <a:xfrm>
              <a:off x="5419725" y="8050213"/>
              <a:ext cx="15875" cy="22225"/>
            </a:xfrm>
            <a:custGeom>
              <a:avLst/>
              <a:gdLst>
                <a:gd name="T0" fmla="*/ 21 w 43"/>
                <a:gd name="T1" fmla="*/ 62 h 63"/>
                <a:gd name="T2" fmla="*/ 21 w 43"/>
                <a:gd name="T3" fmla="*/ 62 h 63"/>
                <a:gd name="T4" fmla="*/ 0 w 43"/>
                <a:gd name="T5" fmla="*/ 41 h 63"/>
                <a:gd name="T6" fmla="*/ 21 w 43"/>
                <a:gd name="T7" fmla="*/ 21 h 63"/>
                <a:gd name="T8" fmla="*/ 21 w 43"/>
                <a:gd name="T9" fmla="*/ 0 h 63"/>
                <a:gd name="T10" fmla="*/ 21 w 43"/>
                <a:gd name="T11" fmla="*/ 0 h 63"/>
                <a:gd name="T12" fmla="*/ 42 w 43"/>
                <a:gd name="T13" fmla="*/ 21 h 63"/>
                <a:gd name="T14" fmla="*/ 21 w 43"/>
                <a:gd name="T15" fmla="*/ 21 h 63"/>
                <a:gd name="T16" fmla="*/ 42 w 43"/>
                <a:gd name="T17" fmla="*/ 41 h 63"/>
                <a:gd name="T18" fmla="*/ 42 w 43"/>
                <a:gd name="T19" fmla="*/ 62 h 63"/>
                <a:gd name="T20" fmla="*/ 21 w 43"/>
                <a:gd name="T21" fmla="*/ 6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63">
                  <a:moveTo>
                    <a:pt x="21" y="62"/>
                  </a:moveTo>
                  <a:lnTo>
                    <a:pt x="21" y="62"/>
                  </a:lnTo>
                  <a:lnTo>
                    <a:pt x="0" y="41"/>
                  </a:lnTo>
                  <a:lnTo>
                    <a:pt x="21" y="21"/>
                  </a:lnTo>
                  <a:lnTo>
                    <a:pt x="21" y="0"/>
                  </a:lnTo>
                  <a:lnTo>
                    <a:pt x="21" y="0"/>
                  </a:lnTo>
                  <a:lnTo>
                    <a:pt x="42" y="21"/>
                  </a:lnTo>
                  <a:lnTo>
                    <a:pt x="21" y="21"/>
                  </a:lnTo>
                  <a:cubicBezTo>
                    <a:pt x="21" y="41"/>
                    <a:pt x="42" y="41"/>
                    <a:pt x="42" y="41"/>
                  </a:cubicBezTo>
                  <a:lnTo>
                    <a:pt x="42" y="62"/>
                  </a:lnTo>
                  <a:cubicBezTo>
                    <a:pt x="21" y="62"/>
                    <a:pt x="21" y="62"/>
                    <a:pt x="21" y="62"/>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296" name="Freeform 295">
              <a:extLst>
                <a:ext uri="{FF2B5EF4-FFF2-40B4-BE49-F238E27FC236}">
                  <a16:creationId xmlns:a16="http://schemas.microsoft.com/office/drawing/2014/main" id="{6E211980-2081-4DB9-A753-05E25909B4DD}"/>
                </a:ext>
              </a:extLst>
            </p:cNvPr>
            <p:cNvSpPr>
              <a:spLocks noChangeArrowheads="1"/>
            </p:cNvSpPr>
            <p:nvPr/>
          </p:nvSpPr>
          <p:spPr bwMode="auto">
            <a:xfrm>
              <a:off x="5464175" y="8056563"/>
              <a:ext cx="7938" cy="15875"/>
            </a:xfrm>
            <a:custGeom>
              <a:avLst/>
              <a:gdLst>
                <a:gd name="T0" fmla="*/ 20 w 21"/>
                <a:gd name="T1" fmla="*/ 20 h 42"/>
                <a:gd name="T2" fmla="*/ 20 w 21"/>
                <a:gd name="T3" fmla="*/ 20 h 42"/>
                <a:gd name="T4" fmla="*/ 20 w 21"/>
                <a:gd name="T5" fmla="*/ 41 h 42"/>
                <a:gd name="T6" fmla="*/ 0 w 21"/>
                <a:gd name="T7" fmla="*/ 20 h 42"/>
                <a:gd name="T8" fmla="*/ 0 w 21"/>
                <a:gd name="T9" fmla="*/ 0 h 42"/>
                <a:gd name="T10" fmla="*/ 20 w 21"/>
                <a:gd name="T11" fmla="*/ 0 h 42"/>
                <a:gd name="T12" fmla="*/ 20 w 21"/>
                <a:gd name="T13" fmla="*/ 20 h 42"/>
              </a:gdLst>
              <a:ahLst/>
              <a:cxnLst>
                <a:cxn ang="0">
                  <a:pos x="T0" y="T1"/>
                </a:cxn>
                <a:cxn ang="0">
                  <a:pos x="T2" y="T3"/>
                </a:cxn>
                <a:cxn ang="0">
                  <a:pos x="T4" y="T5"/>
                </a:cxn>
                <a:cxn ang="0">
                  <a:pos x="T6" y="T7"/>
                </a:cxn>
                <a:cxn ang="0">
                  <a:pos x="T8" y="T9"/>
                </a:cxn>
                <a:cxn ang="0">
                  <a:pos x="T10" y="T11"/>
                </a:cxn>
                <a:cxn ang="0">
                  <a:pos x="T12" y="T13"/>
                </a:cxn>
              </a:cxnLst>
              <a:rect l="0" t="0" r="r" b="b"/>
              <a:pathLst>
                <a:path w="21" h="42">
                  <a:moveTo>
                    <a:pt x="20" y="20"/>
                  </a:moveTo>
                  <a:lnTo>
                    <a:pt x="20" y="20"/>
                  </a:lnTo>
                  <a:lnTo>
                    <a:pt x="20" y="41"/>
                  </a:lnTo>
                  <a:cubicBezTo>
                    <a:pt x="0" y="41"/>
                    <a:pt x="0" y="20"/>
                    <a:pt x="0" y="20"/>
                  </a:cubicBezTo>
                  <a:lnTo>
                    <a:pt x="0" y="0"/>
                  </a:lnTo>
                  <a:lnTo>
                    <a:pt x="20" y="0"/>
                  </a:lnTo>
                  <a:cubicBezTo>
                    <a:pt x="20" y="0"/>
                    <a:pt x="20" y="0"/>
                    <a:pt x="20" y="2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297" name="Freeform 296">
              <a:extLst>
                <a:ext uri="{FF2B5EF4-FFF2-40B4-BE49-F238E27FC236}">
                  <a16:creationId xmlns:a16="http://schemas.microsoft.com/office/drawing/2014/main" id="{23A9F2B1-BB37-4732-BB1F-007A79AAC770}"/>
                </a:ext>
              </a:extLst>
            </p:cNvPr>
            <p:cNvSpPr>
              <a:spLocks noChangeArrowheads="1"/>
            </p:cNvSpPr>
            <p:nvPr/>
          </p:nvSpPr>
          <p:spPr bwMode="auto">
            <a:xfrm>
              <a:off x="5316538" y="7866063"/>
              <a:ext cx="15875" cy="15875"/>
            </a:xfrm>
            <a:custGeom>
              <a:avLst/>
              <a:gdLst>
                <a:gd name="T0" fmla="*/ 41 w 42"/>
                <a:gd name="T1" fmla="*/ 20 h 42"/>
                <a:gd name="T2" fmla="*/ 41 w 42"/>
                <a:gd name="T3" fmla="*/ 20 h 42"/>
                <a:gd name="T4" fmla="*/ 20 w 42"/>
                <a:gd name="T5" fmla="*/ 0 h 42"/>
                <a:gd name="T6" fmla="*/ 20 w 42"/>
                <a:gd name="T7" fmla="*/ 20 h 42"/>
                <a:gd name="T8" fmla="*/ 0 w 42"/>
                <a:gd name="T9" fmla="*/ 20 h 42"/>
                <a:gd name="T10" fmla="*/ 20 w 42"/>
                <a:gd name="T11" fmla="*/ 41 h 42"/>
                <a:gd name="T12" fmla="*/ 41 w 42"/>
                <a:gd name="T13" fmla="*/ 20 h 42"/>
              </a:gdLst>
              <a:ahLst/>
              <a:cxnLst>
                <a:cxn ang="0">
                  <a:pos x="T0" y="T1"/>
                </a:cxn>
                <a:cxn ang="0">
                  <a:pos x="T2" y="T3"/>
                </a:cxn>
                <a:cxn ang="0">
                  <a:pos x="T4" y="T5"/>
                </a:cxn>
                <a:cxn ang="0">
                  <a:pos x="T6" y="T7"/>
                </a:cxn>
                <a:cxn ang="0">
                  <a:pos x="T8" y="T9"/>
                </a:cxn>
                <a:cxn ang="0">
                  <a:pos x="T10" y="T11"/>
                </a:cxn>
                <a:cxn ang="0">
                  <a:pos x="T12" y="T13"/>
                </a:cxn>
              </a:cxnLst>
              <a:rect l="0" t="0" r="r" b="b"/>
              <a:pathLst>
                <a:path w="42" h="42">
                  <a:moveTo>
                    <a:pt x="41" y="20"/>
                  </a:moveTo>
                  <a:lnTo>
                    <a:pt x="41" y="20"/>
                  </a:lnTo>
                  <a:cubicBezTo>
                    <a:pt x="41" y="0"/>
                    <a:pt x="20" y="0"/>
                    <a:pt x="20" y="0"/>
                  </a:cubicBezTo>
                  <a:cubicBezTo>
                    <a:pt x="20" y="0"/>
                    <a:pt x="20" y="0"/>
                    <a:pt x="20" y="20"/>
                  </a:cubicBezTo>
                  <a:cubicBezTo>
                    <a:pt x="0" y="20"/>
                    <a:pt x="0" y="20"/>
                    <a:pt x="0" y="20"/>
                  </a:cubicBezTo>
                  <a:cubicBezTo>
                    <a:pt x="20" y="20"/>
                    <a:pt x="20" y="41"/>
                    <a:pt x="20" y="41"/>
                  </a:cubicBezTo>
                  <a:cubicBezTo>
                    <a:pt x="20" y="41"/>
                    <a:pt x="41" y="41"/>
                    <a:pt x="41" y="2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298" name="Freeform 297">
              <a:extLst>
                <a:ext uri="{FF2B5EF4-FFF2-40B4-BE49-F238E27FC236}">
                  <a16:creationId xmlns:a16="http://schemas.microsoft.com/office/drawing/2014/main" id="{93CB532E-6E19-4425-8AC6-7CA6C63E86B6}"/>
                </a:ext>
              </a:extLst>
            </p:cNvPr>
            <p:cNvSpPr>
              <a:spLocks noChangeArrowheads="1"/>
            </p:cNvSpPr>
            <p:nvPr/>
          </p:nvSpPr>
          <p:spPr bwMode="auto">
            <a:xfrm>
              <a:off x="5316538" y="7850188"/>
              <a:ext cx="15875" cy="15875"/>
            </a:xfrm>
            <a:custGeom>
              <a:avLst/>
              <a:gdLst>
                <a:gd name="T0" fmla="*/ 41 w 42"/>
                <a:gd name="T1" fmla="*/ 41 h 42"/>
                <a:gd name="T2" fmla="*/ 41 w 42"/>
                <a:gd name="T3" fmla="*/ 41 h 42"/>
                <a:gd name="T4" fmla="*/ 20 w 42"/>
                <a:gd name="T5" fmla="*/ 21 h 42"/>
                <a:gd name="T6" fmla="*/ 20 w 42"/>
                <a:gd name="T7" fmla="*/ 21 h 42"/>
                <a:gd name="T8" fmla="*/ 20 w 42"/>
                <a:gd name="T9" fmla="*/ 0 h 42"/>
                <a:gd name="T10" fmla="*/ 41 w 42"/>
                <a:gd name="T11" fmla="*/ 21 h 42"/>
                <a:gd name="T12" fmla="*/ 41 w 42"/>
                <a:gd name="T13" fmla="*/ 21 h 42"/>
                <a:gd name="T14" fmla="*/ 41 w 42"/>
                <a:gd name="T15" fmla="*/ 4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42">
                  <a:moveTo>
                    <a:pt x="41" y="41"/>
                  </a:moveTo>
                  <a:lnTo>
                    <a:pt x="41" y="41"/>
                  </a:lnTo>
                  <a:cubicBezTo>
                    <a:pt x="20" y="41"/>
                    <a:pt x="20" y="21"/>
                    <a:pt x="20" y="21"/>
                  </a:cubicBezTo>
                  <a:cubicBezTo>
                    <a:pt x="20" y="21"/>
                    <a:pt x="0" y="21"/>
                    <a:pt x="20" y="21"/>
                  </a:cubicBezTo>
                  <a:cubicBezTo>
                    <a:pt x="20" y="0"/>
                    <a:pt x="20" y="0"/>
                    <a:pt x="20" y="0"/>
                  </a:cubicBezTo>
                  <a:lnTo>
                    <a:pt x="41" y="21"/>
                  </a:lnTo>
                  <a:lnTo>
                    <a:pt x="41" y="21"/>
                  </a:lnTo>
                  <a:lnTo>
                    <a:pt x="41" y="41"/>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299" name="Freeform 298">
              <a:extLst>
                <a:ext uri="{FF2B5EF4-FFF2-40B4-BE49-F238E27FC236}">
                  <a16:creationId xmlns:a16="http://schemas.microsoft.com/office/drawing/2014/main" id="{5C6D785C-C200-4C89-A71A-1D18720D00FF}"/>
                </a:ext>
              </a:extLst>
            </p:cNvPr>
            <p:cNvSpPr>
              <a:spLocks noChangeArrowheads="1"/>
            </p:cNvSpPr>
            <p:nvPr/>
          </p:nvSpPr>
          <p:spPr bwMode="auto">
            <a:xfrm>
              <a:off x="5310188" y="7866063"/>
              <a:ext cx="7937" cy="15875"/>
            </a:xfrm>
            <a:custGeom>
              <a:avLst/>
              <a:gdLst>
                <a:gd name="T0" fmla="*/ 21 w 22"/>
                <a:gd name="T1" fmla="*/ 20 h 42"/>
                <a:gd name="T2" fmla="*/ 21 w 22"/>
                <a:gd name="T3" fmla="*/ 20 h 42"/>
                <a:gd name="T4" fmla="*/ 0 w 22"/>
                <a:gd name="T5" fmla="*/ 20 h 42"/>
                <a:gd name="T6" fmla="*/ 0 w 22"/>
                <a:gd name="T7" fmla="*/ 20 h 42"/>
                <a:gd name="T8" fmla="*/ 0 w 22"/>
                <a:gd name="T9" fmla="*/ 41 h 42"/>
                <a:gd name="T10" fmla="*/ 21 w 22"/>
                <a:gd name="T11" fmla="*/ 41 h 42"/>
                <a:gd name="T12" fmla="*/ 21 w 22"/>
                <a:gd name="T13" fmla="*/ 20 h 42"/>
              </a:gdLst>
              <a:ahLst/>
              <a:cxnLst>
                <a:cxn ang="0">
                  <a:pos x="T0" y="T1"/>
                </a:cxn>
                <a:cxn ang="0">
                  <a:pos x="T2" y="T3"/>
                </a:cxn>
                <a:cxn ang="0">
                  <a:pos x="T4" y="T5"/>
                </a:cxn>
                <a:cxn ang="0">
                  <a:pos x="T6" y="T7"/>
                </a:cxn>
                <a:cxn ang="0">
                  <a:pos x="T8" y="T9"/>
                </a:cxn>
                <a:cxn ang="0">
                  <a:pos x="T10" y="T11"/>
                </a:cxn>
                <a:cxn ang="0">
                  <a:pos x="T12" y="T13"/>
                </a:cxn>
              </a:cxnLst>
              <a:rect l="0" t="0" r="r" b="b"/>
              <a:pathLst>
                <a:path w="22" h="42">
                  <a:moveTo>
                    <a:pt x="21" y="20"/>
                  </a:moveTo>
                  <a:lnTo>
                    <a:pt x="21" y="20"/>
                  </a:lnTo>
                  <a:cubicBezTo>
                    <a:pt x="21" y="0"/>
                    <a:pt x="0" y="20"/>
                    <a:pt x="0" y="20"/>
                  </a:cubicBezTo>
                  <a:lnTo>
                    <a:pt x="0" y="20"/>
                  </a:lnTo>
                  <a:cubicBezTo>
                    <a:pt x="0" y="41"/>
                    <a:pt x="0" y="41"/>
                    <a:pt x="0" y="41"/>
                  </a:cubicBezTo>
                  <a:lnTo>
                    <a:pt x="21" y="41"/>
                  </a:lnTo>
                  <a:cubicBezTo>
                    <a:pt x="21" y="20"/>
                    <a:pt x="21" y="20"/>
                    <a:pt x="21" y="2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300" name="Freeform 299">
              <a:extLst>
                <a:ext uri="{FF2B5EF4-FFF2-40B4-BE49-F238E27FC236}">
                  <a16:creationId xmlns:a16="http://schemas.microsoft.com/office/drawing/2014/main" id="{BDF92975-65EC-4372-835E-093B26C4A90C}"/>
                </a:ext>
              </a:extLst>
            </p:cNvPr>
            <p:cNvSpPr>
              <a:spLocks noChangeArrowheads="1"/>
            </p:cNvSpPr>
            <p:nvPr/>
          </p:nvSpPr>
          <p:spPr bwMode="auto">
            <a:xfrm>
              <a:off x="5302250" y="7908925"/>
              <a:ext cx="7938" cy="7938"/>
            </a:xfrm>
            <a:custGeom>
              <a:avLst/>
              <a:gdLst>
                <a:gd name="T0" fmla="*/ 20 w 21"/>
                <a:gd name="T1" fmla="*/ 0 h 22"/>
                <a:gd name="T2" fmla="*/ 20 w 21"/>
                <a:gd name="T3" fmla="*/ 0 h 22"/>
                <a:gd name="T4" fmla="*/ 0 w 21"/>
                <a:gd name="T5" fmla="*/ 0 h 22"/>
                <a:gd name="T6" fmla="*/ 0 w 21"/>
                <a:gd name="T7" fmla="*/ 21 h 22"/>
                <a:gd name="T8" fmla="*/ 0 w 21"/>
                <a:gd name="T9" fmla="*/ 21 h 22"/>
                <a:gd name="T10" fmla="*/ 20 w 21"/>
                <a:gd name="T11" fmla="*/ 21 h 22"/>
                <a:gd name="T12" fmla="*/ 20 w 21"/>
                <a:gd name="T13" fmla="*/ 21 h 22"/>
                <a:gd name="T14" fmla="*/ 20 w 21"/>
                <a:gd name="T15" fmla="*/ 0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22">
                  <a:moveTo>
                    <a:pt x="20" y="0"/>
                  </a:moveTo>
                  <a:lnTo>
                    <a:pt x="20" y="0"/>
                  </a:lnTo>
                  <a:cubicBezTo>
                    <a:pt x="0" y="0"/>
                    <a:pt x="0" y="0"/>
                    <a:pt x="0" y="0"/>
                  </a:cubicBezTo>
                  <a:lnTo>
                    <a:pt x="0" y="21"/>
                  </a:lnTo>
                  <a:lnTo>
                    <a:pt x="0" y="21"/>
                  </a:lnTo>
                  <a:cubicBezTo>
                    <a:pt x="20" y="21"/>
                    <a:pt x="20" y="21"/>
                    <a:pt x="20" y="21"/>
                  </a:cubicBezTo>
                  <a:lnTo>
                    <a:pt x="20" y="21"/>
                  </a:lnTo>
                  <a:cubicBezTo>
                    <a:pt x="20" y="0"/>
                    <a:pt x="20" y="0"/>
                    <a:pt x="20" y="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301" name="Freeform 300">
              <a:extLst>
                <a:ext uri="{FF2B5EF4-FFF2-40B4-BE49-F238E27FC236}">
                  <a16:creationId xmlns:a16="http://schemas.microsoft.com/office/drawing/2014/main" id="{77FB50C9-B7B6-48F4-8DA1-3A850E8A582E}"/>
                </a:ext>
              </a:extLst>
            </p:cNvPr>
            <p:cNvSpPr>
              <a:spLocks noChangeArrowheads="1"/>
            </p:cNvSpPr>
            <p:nvPr/>
          </p:nvSpPr>
          <p:spPr bwMode="auto">
            <a:xfrm>
              <a:off x="5294313" y="7902575"/>
              <a:ext cx="15875" cy="7938"/>
            </a:xfrm>
            <a:custGeom>
              <a:avLst/>
              <a:gdLst>
                <a:gd name="T0" fmla="*/ 21 w 42"/>
                <a:gd name="T1" fmla="*/ 21 h 22"/>
                <a:gd name="T2" fmla="*/ 21 w 42"/>
                <a:gd name="T3" fmla="*/ 21 h 22"/>
                <a:gd name="T4" fmla="*/ 0 w 42"/>
                <a:gd name="T5" fmla="*/ 0 h 22"/>
                <a:gd name="T6" fmla="*/ 21 w 42"/>
                <a:gd name="T7" fmla="*/ 0 h 22"/>
                <a:gd name="T8" fmla="*/ 21 w 42"/>
                <a:gd name="T9" fmla="*/ 0 h 22"/>
                <a:gd name="T10" fmla="*/ 41 w 42"/>
                <a:gd name="T11" fmla="*/ 0 h 22"/>
                <a:gd name="T12" fmla="*/ 21 w 42"/>
                <a:gd name="T13" fmla="*/ 21 h 22"/>
              </a:gdLst>
              <a:ahLst/>
              <a:cxnLst>
                <a:cxn ang="0">
                  <a:pos x="T0" y="T1"/>
                </a:cxn>
                <a:cxn ang="0">
                  <a:pos x="T2" y="T3"/>
                </a:cxn>
                <a:cxn ang="0">
                  <a:pos x="T4" y="T5"/>
                </a:cxn>
                <a:cxn ang="0">
                  <a:pos x="T6" y="T7"/>
                </a:cxn>
                <a:cxn ang="0">
                  <a:pos x="T8" y="T9"/>
                </a:cxn>
                <a:cxn ang="0">
                  <a:pos x="T10" y="T11"/>
                </a:cxn>
                <a:cxn ang="0">
                  <a:pos x="T12" y="T13"/>
                </a:cxn>
              </a:cxnLst>
              <a:rect l="0" t="0" r="r" b="b"/>
              <a:pathLst>
                <a:path w="42" h="22">
                  <a:moveTo>
                    <a:pt x="21" y="21"/>
                  </a:moveTo>
                  <a:lnTo>
                    <a:pt x="21" y="21"/>
                  </a:lnTo>
                  <a:lnTo>
                    <a:pt x="0" y="0"/>
                  </a:lnTo>
                  <a:lnTo>
                    <a:pt x="21" y="0"/>
                  </a:lnTo>
                  <a:lnTo>
                    <a:pt x="21" y="0"/>
                  </a:lnTo>
                  <a:lnTo>
                    <a:pt x="41" y="0"/>
                  </a:lnTo>
                  <a:cubicBezTo>
                    <a:pt x="41" y="21"/>
                    <a:pt x="21" y="21"/>
                    <a:pt x="21" y="2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302" name="Freeform 301">
              <a:extLst>
                <a:ext uri="{FF2B5EF4-FFF2-40B4-BE49-F238E27FC236}">
                  <a16:creationId xmlns:a16="http://schemas.microsoft.com/office/drawing/2014/main" id="{54B32708-50E9-4282-9D84-9BC105267A46}"/>
                </a:ext>
              </a:extLst>
            </p:cNvPr>
            <p:cNvSpPr>
              <a:spLocks noChangeArrowheads="1"/>
            </p:cNvSpPr>
            <p:nvPr/>
          </p:nvSpPr>
          <p:spPr bwMode="auto">
            <a:xfrm>
              <a:off x="5280025" y="7902575"/>
              <a:ext cx="15875" cy="15875"/>
            </a:xfrm>
            <a:custGeom>
              <a:avLst/>
              <a:gdLst>
                <a:gd name="T0" fmla="*/ 41 w 42"/>
                <a:gd name="T1" fmla="*/ 21 h 43"/>
                <a:gd name="T2" fmla="*/ 41 w 42"/>
                <a:gd name="T3" fmla="*/ 21 h 43"/>
                <a:gd name="T4" fmla="*/ 21 w 42"/>
                <a:gd name="T5" fmla="*/ 21 h 43"/>
                <a:gd name="T6" fmla="*/ 21 w 42"/>
                <a:gd name="T7" fmla="*/ 0 h 43"/>
                <a:gd name="T8" fmla="*/ 21 w 42"/>
                <a:gd name="T9" fmla="*/ 0 h 43"/>
                <a:gd name="T10" fmla="*/ 0 w 42"/>
                <a:gd name="T11" fmla="*/ 0 h 43"/>
                <a:gd name="T12" fmla="*/ 21 w 42"/>
                <a:gd name="T13" fmla="*/ 21 h 43"/>
                <a:gd name="T14" fmla="*/ 21 w 42"/>
                <a:gd name="T15" fmla="*/ 42 h 43"/>
                <a:gd name="T16" fmla="*/ 41 w 42"/>
                <a:gd name="T17" fmla="*/ 42 h 43"/>
                <a:gd name="T18" fmla="*/ 41 w 42"/>
                <a:gd name="T19" fmla="*/ 2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43">
                  <a:moveTo>
                    <a:pt x="41" y="21"/>
                  </a:moveTo>
                  <a:lnTo>
                    <a:pt x="41" y="21"/>
                  </a:lnTo>
                  <a:lnTo>
                    <a:pt x="21" y="21"/>
                  </a:lnTo>
                  <a:lnTo>
                    <a:pt x="21" y="0"/>
                  </a:lnTo>
                  <a:lnTo>
                    <a:pt x="21" y="0"/>
                  </a:lnTo>
                  <a:lnTo>
                    <a:pt x="0" y="0"/>
                  </a:lnTo>
                  <a:lnTo>
                    <a:pt x="21" y="21"/>
                  </a:lnTo>
                  <a:lnTo>
                    <a:pt x="21" y="42"/>
                  </a:lnTo>
                  <a:lnTo>
                    <a:pt x="41" y="42"/>
                  </a:lnTo>
                  <a:lnTo>
                    <a:pt x="41" y="21"/>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303" name="Freeform 302">
              <a:extLst>
                <a:ext uri="{FF2B5EF4-FFF2-40B4-BE49-F238E27FC236}">
                  <a16:creationId xmlns:a16="http://schemas.microsoft.com/office/drawing/2014/main" id="{72A2A9D2-9D0C-40D3-A536-ADFC5A280B2C}"/>
                </a:ext>
              </a:extLst>
            </p:cNvPr>
            <p:cNvSpPr>
              <a:spLocks noChangeArrowheads="1"/>
            </p:cNvSpPr>
            <p:nvPr/>
          </p:nvSpPr>
          <p:spPr bwMode="auto">
            <a:xfrm>
              <a:off x="5126038" y="7858125"/>
              <a:ext cx="30162" cy="22225"/>
            </a:xfrm>
            <a:custGeom>
              <a:avLst/>
              <a:gdLst>
                <a:gd name="T0" fmla="*/ 82 w 83"/>
                <a:gd name="T1" fmla="*/ 40 h 62"/>
                <a:gd name="T2" fmla="*/ 82 w 83"/>
                <a:gd name="T3" fmla="*/ 40 h 62"/>
                <a:gd name="T4" fmla="*/ 61 w 83"/>
                <a:gd name="T5" fmla="*/ 20 h 62"/>
                <a:gd name="T6" fmla="*/ 41 w 83"/>
                <a:gd name="T7" fmla="*/ 0 h 62"/>
                <a:gd name="T8" fmla="*/ 20 w 83"/>
                <a:gd name="T9" fmla="*/ 0 h 62"/>
                <a:gd name="T10" fmla="*/ 0 w 83"/>
                <a:gd name="T11" fmla="*/ 20 h 62"/>
                <a:gd name="T12" fmla="*/ 0 w 83"/>
                <a:gd name="T13" fmla="*/ 20 h 62"/>
                <a:gd name="T14" fmla="*/ 0 w 83"/>
                <a:gd name="T15" fmla="*/ 40 h 62"/>
                <a:gd name="T16" fmla="*/ 20 w 83"/>
                <a:gd name="T17" fmla="*/ 40 h 62"/>
                <a:gd name="T18" fmla="*/ 41 w 83"/>
                <a:gd name="T19" fmla="*/ 61 h 62"/>
                <a:gd name="T20" fmla="*/ 61 w 83"/>
                <a:gd name="T21" fmla="*/ 61 h 62"/>
                <a:gd name="T22" fmla="*/ 82 w 83"/>
                <a:gd name="T23" fmla="*/ 4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 h="62">
                  <a:moveTo>
                    <a:pt x="82" y="40"/>
                  </a:moveTo>
                  <a:lnTo>
                    <a:pt x="82" y="40"/>
                  </a:lnTo>
                  <a:cubicBezTo>
                    <a:pt x="82" y="40"/>
                    <a:pt x="61" y="40"/>
                    <a:pt x="61" y="20"/>
                  </a:cubicBezTo>
                  <a:cubicBezTo>
                    <a:pt x="61" y="20"/>
                    <a:pt x="61" y="0"/>
                    <a:pt x="41" y="0"/>
                  </a:cubicBezTo>
                  <a:cubicBezTo>
                    <a:pt x="41" y="0"/>
                    <a:pt x="41" y="0"/>
                    <a:pt x="20" y="0"/>
                  </a:cubicBezTo>
                  <a:cubicBezTo>
                    <a:pt x="20" y="0"/>
                    <a:pt x="0" y="0"/>
                    <a:pt x="0" y="20"/>
                  </a:cubicBezTo>
                  <a:lnTo>
                    <a:pt x="0" y="20"/>
                  </a:lnTo>
                  <a:cubicBezTo>
                    <a:pt x="0" y="40"/>
                    <a:pt x="0" y="40"/>
                    <a:pt x="0" y="40"/>
                  </a:cubicBezTo>
                  <a:lnTo>
                    <a:pt x="20" y="40"/>
                  </a:lnTo>
                  <a:cubicBezTo>
                    <a:pt x="41" y="40"/>
                    <a:pt x="41" y="61"/>
                    <a:pt x="41" y="61"/>
                  </a:cubicBezTo>
                  <a:cubicBezTo>
                    <a:pt x="41" y="61"/>
                    <a:pt x="41" y="61"/>
                    <a:pt x="61" y="61"/>
                  </a:cubicBezTo>
                  <a:cubicBezTo>
                    <a:pt x="61" y="61"/>
                    <a:pt x="82" y="61"/>
                    <a:pt x="82" y="4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304" name="Freeform 303">
              <a:extLst>
                <a:ext uri="{FF2B5EF4-FFF2-40B4-BE49-F238E27FC236}">
                  <a16:creationId xmlns:a16="http://schemas.microsoft.com/office/drawing/2014/main" id="{AC8FCEA9-EAC5-44B3-9DEA-DADC6C3905D5}"/>
                </a:ext>
              </a:extLst>
            </p:cNvPr>
            <p:cNvSpPr>
              <a:spLocks noChangeArrowheads="1"/>
            </p:cNvSpPr>
            <p:nvPr/>
          </p:nvSpPr>
          <p:spPr bwMode="auto">
            <a:xfrm>
              <a:off x="5087938" y="7872413"/>
              <a:ext cx="14287" cy="15875"/>
            </a:xfrm>
            <a:custGeom>
              <a:avLst/>
              <a:gdLst>
                <a:gd name="T0" fmla="*/ 20 w 41"/>
                <a:gd name="T1" fmla="*/ 42 h 43"/>
                <a:gd name="T2" fmla="*/ 20 w 41"/>
                <a:gd name="T3" fmla="*/ 42 h 43"/>
                <a:gd name="T4" fmla="*/ 0 w 41"/>
                <a:gd name="T5" fmla="*/ 21 h 43"/>
                <a:gd name="T6" fmla="*/ 0 w 41"/>
                <a:gd name="T7" fmla="*/ 21 h 43"/>
                <a:gd name="T8" fmla="*/ 20 w 41"/>
                <a:gd name="T9" fmla="*/ 0 h 43"/>
                <a:gd name="T10" fmla="*/ 40 w 41"/>
                <a:gd name="T11" fmla="*/ 21 h 43"/>
                <a:gd name="T12" fmla="*/ 40 w 41"/>
                <a:gd name="T13" fmla="*/ 21 h 43"/>
                <a:gd name="T14" fmla="*/ 20 w 41"/>
                <a:gd name="T15" fmla="*/ 42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43">
                  <a:moveTo>
                    <a:pt x="20" y="42"/>
                  </a:moveTo>
                  <a:lnTo>
                    <a:pt x="20" y="42"/>
                  </a:lnTo>
                  <a:cubicBezTo>
                    <a:pt x="20" y="42"/>
                    <a:pt x="20" y="21"/>
                    <a:pt x="0" y="21"/>
                  </a:cubicBezTo>
                  <a:lnTo>
                    <a:pt x="0" y="21"/>
                  </a:lnTo>
                  <a:cubicBezTo>
                    <a:pt x="20" y="0"/>
                    <a:pt x="20" y="0"/>
                    <a:pt x="20" y="0"/>
                  </a:cubicBezTo>
                  <a:cubicBezTo>
                    <a:pt x="40" y="0"/>
                    <a:pt x="40" y="21"/>
                    <a:pt x="40" y="21"/>
                  </a:cubicBezTo>
                  <a:lnTo>
                    <a:pt x="40" y="21"/>
                  </a:lnTo>
                  <a:cubicBezTo>
                    <a:pt x="40" y="42"/>
                    <a:pt x="40" y="42"/>
                    <a:pt x="20" y="42"/>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305" name="Freeform 304">
              <a:extLst>
                <a:ext uri="{FF2B5EF4-FFF2-40B4-BE49-F238E27FC236}">
                  <a16:creationId xmlns:a16="http://schemas.microsoft.com/office/drawing/2014/main" id="{5F136105-A0F8-4EDA-BAE5-9427A3810D9F}"/>
                </a:ext>
              </a:extLst>
            </p:cNvPr>
            <p:cNvSpPr>
              <a:spLocks noChangeArrowheads="1"/>
            </p:cNvSpPr>
            <p:nvPr/>
          </p:nvSpPr>
          <p:spPr bwMode="auto">
            <a:xfrm>
              <a:off x="5059363" y="7866063"/>
              <a:ext cx="14287" cy="15875"/>
            </a:xfrm>
            <a:custGeom>
              <a:avLst/>
              <a:gdLst>
                <a:gd name="T0" fmla="*/ 40 w 41"/>
                <a:gd name="T1" fmla="*/ 20 h 42"/>
                <a:gd name="T2" fmla="*/ 40 w 41"/>
                <a:gd name="T3" fmla="*/ 20 h 42"/>
                <a:gd name="T4" fmla="*/ 40 w 41"/>
                <a:gd name="T5" fmla="*/ 20 h 42"/>
                <a:gd name="T6" fmla="*/ 20 w 41"/>
                <a:gd name="T7" fmla="*/ 20 h 42"/>
                <a:gd name="T8" fmla="*/ 20 w 41"/>
                <a:gd name="T9" fmla="*/ 0 h 42"/>
                <a:gd name="T10" fmla="*/ 0 w 41"/>
                <a:gd name="T11" fmla="*/ 20 h 42"/>
                <a:gd name="T12" fmla="*/ 20 w 41"/>
                <a:gd name="T13" fmla="*/ 41 h 42"/>
                <a:gd name="T14" fmla="*/ 40 w 41"/>
                <a:gd name="T15" fmla="*/ 20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42">
                  <a:moveTo>
                    <a:pt x="40" y="20"/>
                  </a:moveTo>
                  <a:lnTo>
                    <a:pt x="40" y="20"/>
                  </a:lnTo>
                  <a:lnTo>
                    <a:pt x="40" y="20"/>
                  </a:lnTo>
                  <a:lnTo>
                    <a:pt x="20" y="20"/>
                  </a:lnTo>
                  <a:lnTo>
                    <a:pt x="20" y="0"/>
                  </a:lnTo>
                  <a:cubicBezTo>
                    <a:pt x="0" y="0"/>
                    <a:pt x="0" y="20"/>
                    <a:pt x="0" y="20"/>
                  </a:cubicBezTo>
                  <a:cubicBezTo>
                    <a:pt x="20" y="20"/>
                    <a:pt x="20" y="41"/>
                    <a:pt x="20" y="41"/>
                  </a:cubicBezTo>
                  <a:cubicBezTo>
                    <a:pt x="40" y="41"/>
                    <a:pt x="40" y="41"/>
                    <a:pt x="40" y="2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306" name="Freeform 305">
              <a:extLst>
                <a:ext uri="{FF2B5EF4-FFF2-40B4-BE49-F238E27FC236}">
                  <a16:creationId xmlns:a16="http://schemas.microsoft.com/office/drawing/2014/main" id="{633FD186-0E3B-4732-8442-E6D92AFFACD6}"/>
                </a:ext>
              </a:extLst>
            </p:cNvPr>
            <p:cNvSpPr>
              <a:spLocks noChangeArrowheads="1"/>
            </p:cNvSpPr>
            <p:nvPr/>
          </p:nvSpPr>
          <p:spPr bwMode="auto">
            <a:xfrm>
              <a:off x="5081588" y="7888288"/>
              <a:ext cx="7937" cy="7937"/>
            </a:xfrm>
            <a:custGeom>
              <a:avLst/>
              <a:gdLst>
                <a:gd name="T0" fmla="*/ 21 w 22"/>
                <a:gd name="T1" fmla="*/ 0 h 21"/>
                <a:gd name="T2" fmla="*/ 21 w 22"/>
                <a:gd name="T3" fmla="*/ 0 h 21"/>
                <a:gd name="T4" fmla="*/ 0 w 22"/>
                <a:gd name="T5" fmla="*/ 20 h 21"/>
                <a:gd name="T6" fmla="*/ 21 w 22"/>
                <a:gd name="T7" fmla="*/ 20 h 21"/>
                <a:gd name="T8" fmla="*/ 21 w 22"/>
                <a:gd name="T9" fmla="*/ 20 h 21"/>
                <a:gd name="T10" fmla="*/ 21 w 22"/>
                <a:gd name="T11" fmla="*/ 20 h 21"/>
                <a:gd name="T12" fmla="*/ 21 w 22"/>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22" h="21">
                  <a:moveTo>
                    <a:pt x="21" y="0"/>
                  </a:moveTo>
                  <a:lnTo>
                    <a:pt x="21" y="0"/>
                  </a:lnTo>
                  <a:cubicBezTo>
                    <a:pt x="0" y="0"/>
                    <a:pt x="0" y="0"/>
                    <a:pt x="0" y="20"/>
                  </a:cubicBezTo>
                  <a:cubicBezTo>
                    <a:pt x="0" y="20"/>
                    <a:pt x="0" y="20"/>
                    <a:pt x="21" y="20"/>
                  </a:cubicBezTo>
                  <a:lnTo>
                    <a:pt x="21" y="20"/>
                  </a:lnTo>
                  <a:lnTo>
                    <a:pt x="21" y="20"/>
                  </a:lnTo>
                  <a:cubicBezTo>
                    <a:pt x="21" y="0"/>
                    <a:pt x="21" y="0"/>
                    <a:pt x="21" y="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307" name="Freeform 306">
              <a:extLst>
                <a:ext uri="{FF2B5EF4-FFF2-40B4-BE49-F238E27FC236}">
                  <a16:creationId xmlns:a16="http://schemas.microsoft.com/office/drawing/2014/main" id="{ECF50DA2-CAE0-461B-A8C5-071D51C8BF37}"/>
                </a:ext>
              </a:extLst>
            </p:cNvPr>
            <p:cNvSpPr>
              <a:spLocks noChangeArrowheads="1"/>
            </p:cNvSpPr>
            <p:nvPr/>
          </p:nvSpPr>
          <p:spPr bwMode="auto">
            <a:xfrm>
              <a:off x="5073650" y="7902575"/>
              <a:ext cx="15875" cy="15875"/>
            </a:xfrm>
            <a:custGeom>
              <a:avLst/>
              <a:gdLst>
                <a:gd name="T0" fmla="*/ 21 w 43"/>
                <a:gd name="T1" fmla="*/ 0 h 43"/>
                <a:gd name="T2" fmla="*/ 21 w 43"/>
                <a:gd name="T3" fmla="*/ 0 h 43"/>
                <a:gd name="T4" fmla="*/ 0 w 43"/>
                <a:gd name="T5" fmla="*/ 21 h 43"/>
                <a:gd name="T6" fmla="*/ 0 w 43"/>
                <a:gd name="T7" fmla="*/ 42 h 43"/>
                <a:gd name="T8" fmla="*/ 21 w 43"/>
                <a:gd name="T9" fmla="*/ 42 h 43"/>
                <a:gd name="T10" fmla="*/ 42 w 43"/>
                <a:gd name="T11" fmla="*/ 42 h 43"/>
                <a:gd name="T12" fmla="*/ 42 w 43"/>
                <a:gd name="T13" fmla="*/ 21 h 43"/>
                <a:gd name="T14" fmla="*/ 42 w 43"/>
                <a:gd name="T15" fmla="*/ 0 h 43"/>
                <a:gd name="T16" fmla="*/ 21 w 43"/>
                <a:gd name="T1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43">
                  <a:moveTo>
                    <a:pt x="21" y="0"/>
                  </a:moveTo>
                  <a:lnTo>
                    <a:pt x="21" y="0"/>
                  </a:lnTo>
                  <a:cubicBezTo>
                    <a:pt x="0" y="21"/>
                    <a:pt x="0" y="21"/>
                    <a:pt x="0" y="21"/>
                  </a:cubicBezTo>
                  <a:lnTo>
                    <a:pt x="0" y="42"/>
                  </a:lnTo>
                  <a:cubicBezTo>
                    <a:pt x="21" y="42"/>
                    <a:pt x="21" y="42"/>
                    <a:pt x="21" y="42"/>
                  </a:cubicBezTo>
                  <a:lnTo>
                    <a:pt x="42" y="42"/>
                  </a:lnTo>
                  <a:lnTo>
                    <a:pt x="42" y="21"/>
                  </a:lnTo>
                  <a:cubicBezTo>
                    <a:pt x="42" y="21"/>
                    <a:pt x="42" y="21"/>
                    <a:pt x="42" y="0"/>
                  </a:cubicBezTo>
                  <a:lnTo>
                    <a:pt x="21" y="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308" name="Freeform 307">
              <a:extLst>
                <a:ext uri="{FF2B5EF4-FFF2-40B4-BE49-F238E27FC236}">
                  <a16:creationId xmlns:a16="http://schemas.microsoft.com/office/drawing/2014/main" id="{24ED6491-3705-4FCD-8591-A83A83C61AA7}"/>
                </a:ext>
              </a:extLst>
            </p:cNvPr>
            <p:cNvSpPr>
              <a:spLocks noChangeArrowheads="1"/>
            </p:cNvSpPr>
            <p:nvPr/>
          </p:nvSpPr>
          <p:spPr bwMode="auto">
            <a:xfrm>
              <a:off x="5059363" y="7894638"/>
              <a:ext cx="7937" cy="15875"/>
            </a:xfrm>
            <a:custGeom>
              <a:avLst/>
              <a:gdLst>
                <a:gd name="T0" fmla="*/ 20 w 21"/>
                <a:gd name="T1" fmla="*/ 20 h 42"/>
                <a:gd name="T2" fmla="*/ 20 w 21"/>
                <a:gd name="T3" fmla="*/ 20 h 42"/>
                <a:gd name="T4" fmla="*/ 0 w 21"/>
                <a:gd name="T5" fmla="*/ 41 h 42"/>
                <a:gd name="T6" fmla="*/ 0 w 21"/>
                <a:gd name="T7" fmla="*/ 20 h 42"/>
                <a:gd name="T8" fmla="*/ 0 w 21"/>
                <a:gd name="T9" fmla="*/ 20 h 42"/>
                <a:gd name="T10" fmla="*/ 0 w 21"/>
                <a:gd name="T11" fmla="*/ 0 h 42"/>
                <a:gd name="T12" fmla="*/ 20 w 21"/>
                <a:gd name="T13" fmla="*/ 20 h 42"/>
              </a:gdLst>
              <a:ahLst/>
              <a:cxnLst>
                <a:cxn ang="0">
                  <a:pos x="T0" y="T1"/>
                </a:cxn>
                <a:cxn ang="0">
                  <a:pos x="T2" y="T3"/>
                </a:cxn>
                <a:cxn ang="0">
                  <a:pos x="T4" y="T5"/>
                </a:cxn>
                <a:cxn ang="0">
                  <a:pos x="T6" y="T7"/>
                </a:cxn>
                <a:cxn ang="0">
                  <a:pos x="T8" y="T9"/>
                </a:cxn>
                <a:cxn ang="0">
                  <a:pos x="T10" y="T11"/>
                </a:cxn>
                <a:cxn ang="0">
                  <a:pos x="T12" y="T13"/>
                </a:cxn>
              </a:cxnLst>
              <a:rect l="0" t="0" r="r" b="b"/>
              <a:pathLst>
                <a:path w="21" h="42">
                  <a:moveTo>
                    <a:pt x="20" y="20"/>
                  </a:moveTo>
                  <a:lnTo>
                    <a:pt x="20" y="20"/>
                  </a:lnTo>
                  <a:cubicBezTo>
                    <a:pt x="20" y="20"/>
                    <a:pt x="20" y="41"/>
                    <a:pt x="0" y="41"/>
                  </a:cubicBezTo>
                  <a:cubicBezTo>
                    <a:pt x="0" y="41"/>
                    <a:pt x="0" y="41"/>
                    <a:pt x="0" y="20"/>
                  </a:cubicBezTo>
                  <a:lnTo>
                    <a:pt x="0" y="20"/>
                  </a:lnTo>
                  <a:cubicBezTo>
                    <a:pt x="0" y="0"/>
                    <a:pt x="0" y="0"/>
                    <a:pt x="0" y="0"/>
                  </a:cubicBezTo>
                  <a:cubicBezTo>
                    <a:pt x="0" y="0"/>
                    <a:pt x="20" y="0"/>
                    <a:pt x="20" y="2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309" name="Freeform 308">
              <a:extLst>
                <a:ext uri="{FF2B5EF4-FFF2-40B4-BE49-F238E27FC236}">
                  <a16:creationId xmlns:a16="http://schemas.microsoft.com/office/drawing/2014/main" id="{452069DF-68BE-4F82-849E-106B8C1BC471}"/>
                </a:ext>
              </a:extLst>
            </p:cNvPr>
            <p:cNvSpPr>
              <a:spLocks noChangeArrowheads="1"/>
            </p:cNvSpPr>
            <p:nvPr/>
          </p:nvSpPr>
          <p:spPr bwMode="auto">
            <a:xfrm>
              <a:off x="5065713" y="7888288"/>
              <a:ext cx="7937" cy="14287"/>
            </a:xfrm>
            <a:custGeom>
              <a:avLst/>
              <a:gdLst>
                <a:gd name="T0" fmla="*/ 20 w 21"/>
                <a:gd name="T1" fmla="*/ 0 h 41"/>
                <a:gd name="T2" fmla="*/ 20 w 21"/>
                <a:gd name="T3" fmla="*/ 0 h 41"/>
                <a:gd name="T4" fmla="*/ 0 w 21"/>
                <a:gd name="T5" fmla="*/ 0 h 41"/>
                <a:gd name="T6" fmla="*/ 0 w 21"/>
                <a:gd name="T7" fmla="*/ 20 h 41"/>
                <a:gd name="T8" fmla="*/ 20 w 21"/>
                <a:gd name="T9" fmla="*/ 40 h 41"/>
                <a:gd name="T10" fmla="*/ 20 w 21"/>
                <a:gd name="T11" fmla="*/ 20 h 41"/>
                <a:gd name="T12" fmla="*/ 20 w 21"/>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21" h="41">
                  <a:moveTo>
                    <a:pt x="20" y="0"/>
                  </a:moveTo>
                  <a:lnTo>
                    <a:pt x="20" y="0"/>
                  </a:lnTo>
                  <a:cubicBezTo>
                    <a:pt x="0" y="0"/>
                    <a:pt x="0" y="0"/>
                    <a:pt x="0" y="0"/>
                  </a:cubicBezTo>
                  <a:lnTo>
                    <a:pt x="0" y="20"/>
                  </a:lnTo>
                  <a:cubicBezTo>
                    <a:pt x="0" y="20"/>
                    <a:pt x="0" y="40"/>
                    <a:pt x="20" y="40"/>
                  </a:cubicBezTo>
                  <a:lnTo>
                    <a:pt x="20" y="20"/>
                  </a:lnTo>
                  <a:cubicBezTo>
                    <a:pt x="20" y="20"/>
                    <a:pt x="20" y="20"/>
                    <a:pt x="20" y="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310" name="Freeform 309">
              <a:extLst>
                <a:ext uri="{FF2B5EF4-FFF2-40B4-BE49-F238E27FC236}">
                  <a16:creationId xmlns:a16="http://schemas.microsoft.com/office/drawing/2014/main" id="{D803F6F3-575C-4877-8832-66244E7F87C9}"/>
                </a:ext>
              </a:extLst>
            </p:cNvPr>
            <p:cNvSpPr>
              <a:spLocks noChangeArrowheads="1"/>
            </p:cNvSpPr>
            <p:nvPr/>
          </p:nvSpPr>
          <p:spPr bwMode="auto">
            <a:xfrm>
              <a:off x="5118100" y="7924800"/>
              <a:ext cx="15875" cy="7938"/>
            </a:xfrm>
            <a:custGeom>
              <a:avLst/>
              <a:gdLst>
                <a:gd name="T0" fmla="*/ 41 w 42"/>
                <a:gd name="T1" fmla="*/ 20 h 21"/>
                <a:gd name="T2" fmla="*/ 41 w 42"/>
                <a:gd name="T3" fmla="*/ 20 h 21"/>
                <a:gd name="T4" fmla="*/ 21 w 42"/>
                <a:gd name="T5" fmla="*/ 20 h 21"/>
                <a:gd name="T6" fmla="*/ 0 w 42"/>
                <a:gd name="T7" fmla="*/ 0 h 21"/>
                <a:gd name="T8" fmla="*/ 21 w 42"/>
                <a:gd name="T9" fmla="*/ 0 h 21"/>
                <a:gd name="T10" fmla="*/ 41 w 42"/>
                <a:gd name="T11" fmla="*/ 0 h 21"/>
                <a:gd name="T12" fmla="*/ 41 w 42"/>
                <a:gd name="T13" fmla="*/ 20 h 21"/>
              </a:gdLst>
              <a:ahLst/>
              <a:cxnLst>
                <a:cxn ang="0">
                  <a:pos x="T0" y="T1"/>
                </a:cxn>
                <a:cxn ang="0">
                  <a:pos x="T2" y="T3"/>
                </a:cxn>
                <a:cxn ang="0">
                  <a:pos x="T4" y="T5"/>
                </a:cxn>
                <a:cxn ang="0">
                  <a:pos x="T6" y="T7"/>
                </a:cxn>
                <a:cxn ang="0">
                  <a:pos x="T8" y="T9"/>
                </a:cxn>
                <a:cxn ang="0">
                  <a:pos x="T10" y="T11"/>
                </a:cxn>
                <a:cxn ang="0">
                  <a:pos x="T12" y="T13"/>
                </a:cxn>
              </a:cxnLst>
              <a:rect l="0" t="0" r="r" b="b"/>
              <a:pathLst>
                <a:path w="42" h="21">
                  <a:moveTo>
                    <a:pt x="41" y="20"/>
                  </a:moveTo>
                  <a:lnTo>
                    <a:pt x="41" y="20"/>
                  </a:lnTo>
                  <a:lnTo>
                    <a:pt x="21" y="20"/>
                  </a:lnTo>
                  <a:cubicBezTo>
                    <a:pt x="21" y="20"/>
                    <a:pt x="0" y="20"/>
                    <a:pt x="0" y="0"/>
                  </a:cubicBezTo>
                  <a:lnTo>
                    <a:pt x="21" y="0"/>
                  </a:lnTo>
                  <a:cubicBezTo>
                    <a:pt x="21" y="0"/>
                    <a:pt x="21" y="0"/>
                    <a:pt x="41" y="0"/>
                  </a:cubicBezTo>
                  <a:lnTo>
                    <a:pt x="41" y="2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311" name="Freeform 310">
              <a:extLst>
                <a:ext uri="{FF2B5EF4-FFF2-40B4-BE49-F238E27FC236}">
                  <a16:creationId xmlns:a16="http://schemas.microsoft.com/office/drawing/2014/main" id="{8064447B-F0CC-4D1E-8EB6-792599C5DCBA}"/>
                </a:ext>
              </a:extLst>
            </p:cNvPr>
            <p:cNvSpPr>
              <a:spLocks noChangeArrowheads="1"/>
            </p:cNvSpPr>
            <p:nvPr/>
          </p:nvSpPr>
          <p:spPr bwMode="auto">
            <a:xfrm>
              <a:off x="5132388" y="7953375"/>
              <a:ext cx="38100" cy="22225"/>
            </a:xfrm>
            <a:custGeom>
              <a:avLst/>
              <a:gdLst>
                <a:gd name="T0" fmla="*/ 62 w 104"/>
                <a:gd name="T1" fmla="*/ 0 h 63"/>
                <a:gd name="T2" fmla="*/ 62 w 104"/>
                <a:gd name="T3" fmla="*/ 0 h 63"/>
                <a:gd name="T4" fmla="*/ 62 w 104"/>
                <a:gd name="T5" fmla="*/ 20 h 63"/>
                <a:gd name="T6" fmla="*/ 21 w 104"/>
                <a:gd name="T7" fmla="*/ 0 h 63"/>
                <a:gd name="T8" fmla="*/ 21 w 104"/>
                <a:gd name="T9" fmla="*/ 0 h 63"/>
                <a:gd name="T10" fmla="*/ 0 w 104"/>
                <a:gd name="T11" fmla="*/ 20 h 63"/>
                <a:gd name="T12" fmla="*/ 0 w 104"/>
                <a:gd name="T13" fmla="*/ 41 h 63"/>
                <a:gd name="T14" fmla="*/ 21 w 104"/>
                <a:gd name="T15" fmla="*/ 41 h 63"/>
                <a:gd name="T16" fmla="*/ 41 w 104"/>
                <a:gd name="T17" fmla="*/ 62 h 63"/>
                <a:gd name="T18" fmla="*/ 82 w 104"/>
                <a:gd name="T19" fmla="*/ 62 h 63"/>
                <a:gd name="T20" fmla="*/ 82 w 104"/>
                <a:gd name="T21" fmla="*/ 41 h 63"/>
                <a:gd name="T22" fmla="*/ 82 w 104"/>
                <a:gd name="T23" fmla="*/ 41 h 63"/>
                <a:gd name="T24" fmla="*/ 82 w 104"/>
                <a:gd name="T25" fmla="*/ 20 h 63"/>
                <a:gd name="T26" fmla="*/ 62 w 104"/>
                <a:gd name="T27"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63">
                  <a:moveTo>
                    <a:pt x="62" y="0"/>
                  </a:moveTo>
                  <a:lnTo>
                    <a:pt x="62" y="0"/>
                  </a:lnTo>
                  <a:lnTo>
                    <a:pt x="62" y="20"/>
                  </a:lnTo>
                  <a:cubicBezTo>
                    <a:pt x="41" y="20"/>
                    <a:pt x="41" y="0"/>
                    <a:pt x="21" y="0"/>
                  </a:cubicBezTo>
                  <a:lnTo>
                    <a:pt x="21" y="0"/>
                  </a:lnTo>
                  <a:cubicBezTo>
                    <a:pt x="0" y="0"/>
                    <a:pt x="0" y="20"/>
                    <a:pt x="0" y="20"/>
                  </a:cubicBezTo>
                  <a:lnTo>
                    <a:pt x="0" y="41"/>
                  </a:lnTo>
                  <a:cubicBezTo>
                    <a:pt x="21" y="41"/>
                    <a:pt x="21" y="41"/>
                    <a:pt x="21" y="41"/>
                  </a:cubicBezTo>
                  <a:cubicBezTo>
                    <a:pt x="41" y="41"/>
                    <a:pt x="41" y="62"/>
                    <a:pt x="41" y="62"/>
                  </a:cubicBezTo>
                  <a:cubicBezTo>
                    <a:pt x="62" y="62"/>
                    <a:pt x="62" y="62"/>
                    <a:pt x="82" y="62"/>
                  </a:cubicBezTo>
                  <a:cubicBezTo>
                    <a:pt x="82" y="62"/>
                    <a:pt x="103" y="41"/>
                    <a:pt x="82" y="41"/>
                  </a:cubicBezTo>
                  <a:lnTo>
                    <a:pt x="82" y="41"/>
                  </a:lnTo>
                  <a:cubicBezTo>
                    <a:pt x="62" y="20"/>
                    <a:pt x="82" y="20"/>
                    <a:pt x="82" y="20"/>
                  </a:cubicBezTo>
                  <a:cubicBezTo>
                    <a:pt x="82" y="20"/>
                    <a:pt x="82" y="0"/>
                    <a:pt x="62" y="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312" name="Freeform 311">
              <a:extLst>
                <a:ext uri="{FF2B5EF4-FFF2-40B4-BE49-F238E27FC236}">
                  <a16:creationId xmlns:a16="http://schemas.microsoft.com/office/drawing/2014/main" id="{5F5EEBC1-9DBB-4633-B848-C6CB86F360BD}"/>
                </a:ext>
              </a:extLst>
            </p:cNvPr>
            <p:cNvSpPr>
              <a:spLocks noChangeArrowheads="1"/>
            </p:cNvSpPr>
            <p:nvPr/>
          </p:nvSpPr>
          <p:spPr bwMode="auto">
            <a:xfrm>
              <a:off x="5118100" y="7983538"/>
              <a:ext cx="22225" cy="22225"/>
            </a:xfrm>
            <a:custGeom>
              <a:avLst/>
              <a:gdLst>
                <a:gd name="T0" fmla="*/ 62 w 63"/>
                <a:gd name="T1" fmla="*/ 41 h 62"/>
                <a:gd name="T2" fmla="*/ 62 w 63"/>
                <a:gd name="T3" fmla="*/ 41 h 62"/>
                <a:gd name="T4" fmla="*/ 41 w 63"/>
                <a:gd name="T5" fmla="*/ 41 h 62"/>
                <a:gd name="T6" fmla="*/ 41 w 63"/>
                <a:gd name="T7" fmla="*/ 61 h 62"/>
                <a:gd name="T8" fmla="*/ 21 w 63"/>
                <a:gd name="T9" fmla="*/ 41 h 62"/>
                <a:gd name="T10" fmla="*/ 0 w 63"/>
                <a:gd name="T11" fmla="*/ 41 h 62"/>
                <a:gd name="T12" fmla="*/ 0 w 63"/>
                <a:gd name="T13" fmla="*/ 20 h 62"/>
                <a:gd name="T14" fmla="*/ 21 w 63"/>
                <a:gd name="T15" fmla="*/ 0 h 62"/>
                <a:gd name="T16" fmla="*/ 21 w 63"/>
                <a:gd name="T17" fmla="*/ 0 h 62"/>
                <a:gd name="T18" fmla="*/ 41 w 63"/>
                <a:gd name="T19" fmla="*/ 0 h 62"/>
                <a:gd name="T20" fmla="*/ 62 w 63"/>
                <a:gd name="T21" fmla="*/ 20 h 62"/>
                <a:gd name="T22" fmla="*/ 62 w 63"/>
                <a:gd name="T23" fmla="*/ 4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 h="62">
                  <a:moveTo>
                    <a:pt x="62" y="41"/>
                  </a:moveTo>
                  <a:lnTo>
                    <a:pt x="62" y="41"/>
                  </a:lnTo>
                  <a:lnTo>
                    <a:pt x="41" y="41"/>
                  </a:lnTo>
                  <a:lnTo>
                    <a:pt x="41" y="61"/>
                  </a:lnTo>
                  <a:cubicBezTo>
                    <a:pt x="21" y="61"/>
                    <a:pt x="21" y="41"/>
                    <a:pt x="21" y="41"/>
                  </a:cubicBezTo>
                  <a:lnTo>
                    <a:pt x="0" y="41"/>
                  </a:lnTo>
                  <a:lnTo>
                    <a:pt x="0" y="20"/>
                  </a:lnTo>
                  <a:cubicBezTo>
                    <a:pt x="0" y="20"/>
                    <a:pt x="0" y="0"/>
                    <a:pt x="21" y="0"/>
                  </a:cubicBezTo>
                  <a:lnTo>
                    <a:pt x="21" y="0"/>
                  </a:lnTo>
                  <a:cubicBezTo>
                    <a:pt x="41" y="0"/>
                    <a:pt x="41" y="0"/>
                    <a:pt x="41" y="0"/>
                  </a:cubicBezTo>
                  <a:cubicBezTo>
                    <a:pt x="41" y="0"/>
                    <a:pt x="41" y="20"/>
                    <a:pt x="62" y="20"/>
                  </a:cubicBezTo>
                  <a:cubicBezTo>
                    <a:pt x="62" y="20"/>
                    <a:pt x="62" y="20"/>
                    <a:pt x="62" y="4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313" name="Freeform 312">
              <a:extLst>
                <a:ext uri="{FF2B5EF4-FFF2-40B4-BE49-F238E27FC236}">
                  <a16:creationId xmlns:a16="http://schemas.microsoft.com/office/drawing/2014/main" id="{049B1592-5181-4BB1-A061-37B40D2632EF}"/>
                </a:ext>
              </a:extLst>
            </p:cNvPr>
            <p:cNvSpPr>
              <a:spLocks noChangeArrowheads="1"/>
            </p:cNvSpPr>
            <p:nvPr/>
          </p:nvSpPr>
          <p:spPr bwMode="auto">
            <a:xfrm>
              <a:off x="5081588" y="7961313"/>
              <a:ext cx="7937" cy="7937"/>
            </a:xfrm>
            <a:custGeom>
              <a:avLst/>
              <a:gdLst>
                <a:gd name="T0" fmla="*/ 21 w 22"/>
                <a:gd name="T1" fmla="*/ 21 h 22"/>
                <a:gd name="T2" fmla="*/ 21 w 22"/>
                <a:gd name="T3" fmla="*/ 21 h 22"/>
                <a:gd name="T4" fmla="*/ 21 w 22"/>
                <a:gd name="T5" fmla="*/ 21 h 22"/>
                <a:gd name="T6" fmla="*/ 0 w 22"/>
                <a:gd name="T7" fmla="*/ 21 h 22"/>
                <a:gd name="T8" fmla="*/ 0 w 22"/>
                <a:gd name="T9" fmla="*/ 0 h 22"/>
                <a:gd name="T10" fmla="*/ 21 w 22"/>
                <a:gd name="T11" fmla="*/ 0 h 22"/>
                <a:gd name="T12" fmla="*/ 21 w 22"/>
                <a:gd name="T13" fmla="*/ 0 h 22"/>
                <a:gd name="T14" fmla="*/ 21 w 22"/>
                <a:gd name="T15" fmla="*/ 21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22">
                  <a:moveTo>
                    <a:pt x="21" y="21"/>
                  </a:moveTo>
                  <a:lnTo>
                    <a:pt x="21" y="21"/>
                  </a:lnTo>
                  <a:lnTo>
                    <a:pt x="21" y="21"/>
                  </a:lnTo>
                  <a:cubicBezTo>
                    <a:pt x="0" y="21"/>
                    <a:pt x="0" y="21"/>
                    <a:pt x="0" y="21"/>
                  </a:cubicBezTo>
                  <a:cubicBezTo>
                    <a:pt x="0" y="0"/>
                    <a:pt x="0" y="0"/>
                    <a:pt x="0" y="0"/>
                  </a:cubicBezTo>
                  <a:cubicBezTo>
                    <a:pt x="21" y="0"/>
                    <a:pt x="21" y="0"/>
                    <a:pt x="21" y="0"/>
                  </a:cubicBezTo>
                  <a:lnTo>
                    <a:pt x="21" y="0"/>
                  </a:lnTo>
                  <a:lnTo>
                    <a:pt x="21" y="21"/>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314" name="Freeform 313">
              <a:extLst>
                <a:ext uri="{FF2B5EF4-FFF2-40B4-BE49-F238E27FC236}">
                  <a16:creationId xmlns:a16="http://schemas.microsoft.com/office/drawing/2014/main" id="{484F86DD-D63D-4280-B71A-7573E96D0245}"/>
                </a:ext>
              </a:extLst>
            </p:cNvPr>
            <p:cNvSpPr>
              <a:spLocks noChangeArrowheads="1"/>
            </p:cNvSpPr>
            <p:nvPr/>
          </p:nvSpPr>
          <p:spPr bwMode="auto">
            <a:xfrm>
              <a:off x="5073650" y="7989888"/>
              <a:ext cx="15875" cy="7937"/>
            </a:xfrm>
            <a:custGeom>
              <a:avLst/>
              <a:gdLst>
                <a:gd name="T0" fmla="*/ 21 w 43"/>
                <a:gd name="T1" fmla="*/ 0 h 22"/>
                <a:gd name="T2" fmla="*/ 21 w 43"/>
                <a:gd name="T3" fmla="*/ 0 h 22"/>
                <a:gd name="T4" fmla="*/ 21 w 43"/>
                <a:gd name="T5" fmla="*/ 0 h 22"/>
                <a:gd name="T6" fmla="*/ 0 w 43"/>
                <a:gd name="T7" fmla="*/ 0 h 22"/>
                <a:gd name="T8" fmla="*/ 0 w 43"/>
                <a:gd name="T9" fmla="*/ 21 h 22"/>
                <a:gd name="T10" fmla="*/ 0 w 43"/>
                <a:gd name="T11" fmla="*/ 21 h 22"/>
                <a:gd name="T12" fmla="*/ 21 w 43"/>
                <a:gd name="T13" fmla="*/ 21 h 22"/>
                <a:gd name="T14" fmla="*/ 21 w 43"/>
                <a:gd name="T15" fmla="*/ 0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22">
                  <a:moveTo>
                    <a:pt x="21" y="0"/>
                  </a:moveTo>
                  <a:lnTo>
                    <a:pt x="21" y="0"/>
                  </a:lnTo>
                  <a:lnTo>
                    <a:pt x="21" y="0"/>
                  </a:lnTo>
                  <a:lnTo>
                    <a:pt x="0" y="0"/>
                  </a:lnTo>
                  <a:lnTo>
                    <a:pt x="0" y="21"/>
                  </a:lnTo>
                  <a:lnTo>
                    <a:pt x="0" y="21"/>
                  </a:lnTo>
                  <a:cubicBezTo>
                    <a:pt x="21" y="21"/>
                    <a:pt x="21" y="21"/>
                    <a:pt x="21" y="21"/>
                  </a:cubicBezTo>
                  <a:cubicBezTo>
                    <a:pt x="21" y="21"/>
                    <a:pt x="42" y="0"/>
                    <a:pt x="21" y="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315" name="Freeform 314">
              <a:extLst>
                <a:ext uri="{FF2B5EF4-FFF2-40B4-BE49-F238E27FC236}">
                  <a16:creationId xmlns:a16="http://schemas.microsoft.com/office/drawing/2014/main" id="{40F4B559-276B-4E89-A5A8-17342C906C9C}"/>
                </a:ext>
              </a:extLst>
            </p:cNvPr>
            <p:cNvSpPr>
              <a:spLocks noChangeArrowheads="1"/>
            </p:cNvSpPr>
            <p:nvPr/>
          </p:nvSpPr>
          <p:spPr bwMode="auto">
            <a:xfrm>
              <a:off x="5081588" y="7975600"/>
              <a:ext cx="15875" cy="7938"/>
            </a:xfrm>
            <a:custGeom>
              <a:avLst/>
              <a:gdLst>
                <a:gd name="T0" fmla="*/ 21 w 42"/>
                <a:gd name="T1" fmla="*/ 20 h 21"/>
                <a:gd name="T2" fmla="*/ 21 w 42"/>
                <a:gd name="T3" fmla="*/ 20 h 21"/>
                <a:gd name="T4" fmla="*/ 0 w 42"/>
                <a:gd name="T5" fmla="*/ 20 h 21"/>
                <a:gd name="T6" fmla="*/ 0 w 42"/>
                <a:gd name="T7" fmla="*/ 0 h 21"/>
                <a:gd name="T8" fmla="*/ 21 w 42"/>
                <a:gd name="T9" fmla="*/ 0 h 21"/>
                <a:gd name="T10" fmla="*/ 41 w 42"/>
                <a:gd name="T11" fmla="*/ 0 h 21"/>
                <a:gd name="T12" fmla="*/ 21 w 42"/>
                <a:gd name="T13" fmla="*/ 20 h 21"/>
              </a:gdLst>
              <a:ahLst/>
              <a:cxnLst>
                <a:cxn ang="0">
                  <a:pos x="T0" y="T1"/>
                </a:cxn>
                <a:cxn ang="0">
                  <a:pos x="T2" y="T3"/>
                </a:cxn>
                <a:cxn ang="0">
                  <a:pos x="T4" y="T5"/>
                </a:cxn>
                <a:cxn ang="0">
                  <a:pos x="T6" y="T7"/>
                </a:cxn>
                <a:cxn ang="0">
                  <a:pos x="T8" y="T9"/>
                </a:cxn>
                <a:cxn ang="0">
                  <a:pos x="T10" y="T11"/>
                </a:cxn>
                <a:cxn ang="0">
                  <a:pos x="T12" y="T13"/>
                </a:cxn>
              </a:cxnLst>
              <a:rect l="0" t="0" r="r" b="b"/>
              <a:pathLst>
                <a:path w="42" h="21">
                  <a:moveTo>
                    <a:pt x="21" y="20"/>
                  </a:moveTo>
                  <a:lnTo>
                    <a:pt x="21" y="20"/>
                  </a:lnTo>
                  <a:cubicBezTo>
                    <a:pt x="0" y="20"/>
                    <a:pt x="0" y="20"/>
                    <a:pt x="0" y="20"/>
                  </a:cubicBezTo>
                  <a:lnTo>
                    <a:pt x="0" y="0"/>
                  </a:lnTo>
                  <a:cubicBezTo>
                    <a:pt x="0" y="0"/>
                    <a:pt x="0" y="0"/>
                    <a:pt x="21" y="0"/>
                  </a:cubicBezTo>
                  <a:cubicBezTo>
                    <a:pt x="21" y="0"/>
                    <a:pt x="21" y="0"/>
                    <a:pt x="41" y="0"/>
                  </a:cubicBezTo>
                  <a:cubicBezTo>
                    <a:pt x="41" y="20"/>
                    <a:pt x="21" y="20"/>
                    <a:pt x="21" y="2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316" name="Freeform 315">
              <a:extLst>
                <a:ext uri="{FF2B5EF4-FFF2-40B4-BE49-F238E27FC236}">
                  <a16:creationId xmlns:a16="http://schemas.microsoft.com/office/drawing/2014/main" id="{C5CAD70B-B206-4AF4-AAB7-8D92496509F8}"/>
                </a:ext>
              </a:extLst>
            </p:cNvPr>
            <p:cNvSpPr>
              <a:spLocks noChangeArrowheads="1"/>
            </p:cNvSpPr>
            <p:nvPr/>
          </p:nvSpPr>
          <p:spPr bwMode="auto">
            <a:xfrm>
              <a:off x="5102225" y="7975600"/>
              <a:ext cx="15875" cy="7938"/>
            </a:xfrm>
            <a:custGeom>
              <a:avLst/>
              <a:gdLst>
                <a:gd name="T0" fmla="*/ 21 w 42"/>
                <a:gd name="T1" fmla="*/ 0 h 21"/>
                <a:gd name="T2" fmla="*/ 21 w 42"/>
                <a:gd name="T3" fmla="*/ 0 h 21"/>
                <a:gd name="T4" fmla="*/ 0 w 42"/>
                <a:gd name="T5" fmla="*/ 0 h 21"/>
                <a:gd name="T6" fmla="*/ 21 w 42"/>
                <a:gd name="T7" fmla="*/ 20 h 21"/>
                <a:gd name="T8" fmla="*/ 21 w 42"/>
                <a:gd name="T9" fmla="*/ 20 h 21"/>
                <a:gd name="T10" fmla="*/ 41 w 42"/>
                <a:gd name="T11" fmla="*/ 0 h 21"/>
                <a:gd name="T12" fmla="*/ 21 w 42"/>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42" h="21">
                  <a:moveTo>
                    <a:pt x="21" y="0"/>
                  </a:moveTo>
                  <a:lnTo>
                    <a:pt x="21" y="0"/>
                  </a:lnTo>
                  <a:lnTo>
                    <a:pt x="0" y="0"/>
                  </a:lnTo>
                  <a:cubicBezTo>
                    <a:pt x="0" y="20"/>
                    <a:pt x="0" y="20"/>
                    <a:pt x="21" y="20"/>
                  </a:cubicBezTo>
                  <a:lnTo>
                    <a:pt x="21" y="20"/>
                  </a:lnTo>
                  <a:cubicBezTo>
                    <a:pt x="41" y="20"/>
                    <a:pt x="41" y="0"/>
                    <a:pt x="41" y="0"/>
                  </a:cubicBezTo>
                  <a:lnTo>
                    <a:pt x="21" y="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317" name="Freeform 316">
              <a:extLst>
                <a:ext uri="{FF2B5EF4-FFF2-40B4-BE49-F238E27FC236}">
                  <a16:creationId xmlns:a16="http://schemas.microsoft.com/office/drawing/2014/main" id="{2558C763-5540-43DB-ACBA-FDA73907AF7A}"/>
                </a:ext>
              </a:extLst>
            </p:cNvPr>
            <p:cNvSpPr>
              <a:spLocks noChangeArrowheads="1"/>
            </p:cNvSpPr>
            <p:nvPr/>
          </p:nvSpPr>
          <p:spPr bwMode="auto">
            <a:xfrm>
              <a:off x="4948238" y="7783513"/>
              <a:ext cx="22225" cy="30162"/>
            </a:xfrm>
            <a:custGeom>
              <a:avLst/>
              <a:gdLst>
                <a:gd name="T0" fmla="*/ 62 w 63"/>
                <a:gd name="T1" fmla="*/ 82 h 83"/>
                <a:gd name="T2" fmla="*/ 62 w 63"/>
                <a:gd name="T3" fmla="*/ 82 h 83"/>
                <a:gd name="T4" fmla="*/ 41 w 63"/>
                <a:gd name="T5" fmla="*/ 62 h 83"/>
                <a:gd name="T6" fmla="*/ 20 w 63"/>
                <a:gd name="T7" fmla="*/ 62 h 83"/>
                <a:gd name="T8" fmla="*/ 0 w 63"/>
                <a:gd name="T9" fmla="*/ 42 h 83"/>
                <a:gd name="T10" fmla="*/ 0 w 63"/>
                <a:gd name="T11" fmla="*/ 21 h 83"/>
                <a:gd name="T12" fmla="*/ 0 w 63"/>
                <a:gd name="T13" fmla="*/ 0 h 83"/>
                <a:gd name="T14" fmla="*/ 0 w 63"/>
                <a:gd name="T15" fmla="*/ 0 h 83"/>
                <a:gd name="T16" fmla="*/ 20 w 63"/>
                <a:gd name="T17" fmla="*/ 0 h 83"/>
                <a:gd name="T18" fmla="*/ 41 w 63"/>
                <a:gd name="T19" fmla="*/ 0 h 83"/>
                <a:gd name="T20" fmla="*/ 62 w 63"/>
                <a:gd name="T21" fmla="*/ 21 h 83"/>
                <a:gd name="T22" fmla="*/ 62 w 63"/>
                <a:gd name="T23" fmla="*/ 21 h 83"/>
                <a:gd name="T24" fmla="*/ 62 w 63"/>
                <a:gd name="T25" fmla="*/ 42 h 83"/>
                <a:gd name="T26" fmla="*/ 62 w 63"/>
                <a:gd name="T27" fmla="*/ 62 h 83"/>
                <a:gd name="T28" fmla="*/ 62 w 63"/>
                <a:gd name="T29" fmla="*/ 8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3" h="83">
                  <a:moveTo>
                    <a:pt x="62" y="82"/>
                  </a:moveTo>
                  <a:lnTo>
                    <a:pt x="62" y="82"/>
                  </a:lnTo>
                  <a:cubicBezTo>
                    <a:pt x="41" y="82"/>
                    <a:pt x="41" y="62"/>
                    <a:pt x="41" y="62"/>
                  </a:cubicBezTo>
                  <a:cubicBezTo>
                    <a:pt x="20" y="62"/>
                    <a:pt x="20" y="62"/>
                    <a:pt x="20" y="62"/>
                  </a:cubicBezTo>
                  <a:lnTo>
                    <a:pt x="0" y="42"/>
                  </a:lnTo>
                  <a:lnTo>
                    <a:pt x="0" y="21"/>
                  </a:lnTo>
                  <a:cubicBezTo>
                    <a:pt x="0" y="21"/>
                    <a:pt x="0" y="21"/>
                    <a:pt x="0" y="0"/>
                  </a:cubicBezTo>
                  <a:lnTo>
                    <a:pt x="0" y="0"/>
                  </a:lnTo>
                  <a:lnTo>
                    <a:pt x="20" y="0"/>
                  </a:lnTo>
                  <a:lnTo>
                    <a:pt x="41" y="0"/>
                  </a:lnTo>
                  <a:cubicBezTo>
                    <a:pt x="41" y="0"/>
                    <a:pt x="41" y="21"/>
                    <a:pt x="62" y="21"/>
                  </a:cubicBezTo>
                  <a:lnTo>
                    <a:pt x="62" y="21"/>
                  </a:lnTo>
                  <a:cubicBezTo>
                    <a:pt x="62" y="42"/>
                    <a:pt x="62" y="42"/>
                    <a:pt x="62" y="42"/>
                  </a:cubicBezTo>
                  <a:cubicBezTo>
                    <a:pt x="62" y="62"/>
                    <a:pt x="62" y="62"/>
                    <a:pt x="62" y="62"/>
                  </a:cubicBezTo>
                  <a:cubicBezTo>
                    <a:pt x="62" y="62"/>
                    <a:pt x="62" y="62"/>
                    <a:pt x="62" y="82"/>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318" name="Freeform 317">
              <a:extLst>
                <a:ext uri="{FF2B5EF4-FFF2-40B4-BE49-F238E27FC236}">
                  <a16:creationId xmlns:a16="http://schemas.microsoft.com/office/drawing/2014/main" id="{A4B3671E-92C4-4B63-9DCC-088A43839849}"/>
                </a:ext>
              </a:extLst>
            </p:cNvPr>
            <p:cNvSpPr>
              <a:spLocks noChangeArrowheads="1"/>
            </p:cNvSpPr>
            <p:nvPr/>
          </p:nvSpPr>
          <p:spPr bwMode="auto">
            <a:xfrm>
              <a:off x="4992688" y="7827963"/>
              <a:ext cx="22225" cy="14287"/>
            </a:xfrm>
            <a:custGeom>
              <a:avLst/>
              <a:gdLst>
                <a:gd name="T0" fmla="*/ 41 w 62"/>
                <a:gd name="T1" fmla="*/ 40 h 41"/>
                <a:gd name="T2" fmla="*/ 41 w 62"/>
                <a:gd name="T3" fmla="*/ 40 h 41"/>
                <a:gd name="T4" fmla="*/ 41 w 62"/>
                <a:gd name="T5" fmla="*/ 20 h 41"/>
                <a:gd name="T6" fmla="*/ 21 w 62"/>
                <a:gd name="T7" fmla="*/ 20 h 41"/>
                <a:gd name="T8" fmla="*/ 0 w 62"/>
                <a:gd name="T9" fmla="*/ 0 h 41"/>
                <a:gd name="T10" fmla="*/ 21 w 62"/>
                <a:gd name="T11" fmla="*/ 0 h 41"/>
                <a:gd name="T12" fmla="*/ 41 w 62"/>
                <a:gd name="T13" fmla="*/ 0 h 41"/>
                <a:gd name="T14" fmla="*/ 41 w 62"/>
                <a:gd name="T15" fmla="*/ 0 h 41"/>
                <a:gd name="T16" fmla="*/ 61 w 62"/>
                <a:gd name="T17" fmla="*/ 20 h 41"/>
                <a:gd name="T18" fmla="*/ 61 w 62"/>
                <a:gd name="T19" fmla="*/ 40 h 41"/>
                <a:gd name="T20" fmla="*/ 41 w 62"/>
                <a:gd name="T21" fmla="*/ 4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41">
                  <a:moveTo>
                    <a:pt x="41" y="40"/>
                  </a:moveTo>
                  <a:lnTo>
                    <a:pt x="41" y="40"/>
                  </a:lnTo>
                  <a:lnTo>
                    <a:pt x="41" y="20"/>
                  </a:lnTo>
                  <a:cubicBezTo>
                    <a:pt x="21" y="20"/>
                    <a:pt x="21" y="20"/>
                    <a:pt x="21" y="20"/>
                  </a:cubicBezTo>
                  <a:cubicBezTo>
                    <a:pt x="0" y="20"/>
                    <a:pt x="0" y="20"/>
                    <a:pt x="0" y="0"/>
                  </a:cubicBezTo>
                  <a:cubicBezTo>
                    <a:pt x="0" y="0"/>
                    <a:pt x="0" y="0"/>
                    <a:pt x="21" y="0"/>
                  </a:cubicBezTo>
                  <a:cubicBezTo>
                    <a:pt x="21" y="0"/>
                    <a:pt x="21" y="0"/>
                    <a:pt x="41" y="0"/>
                  </a:cubicBezTo>
                  <a:lnTo>
                    <a:pt x="41" y="0"/>
                  </a:lnTo>
                  <a:cubicBezTo>
                    <a:pt x="61" y="0"/>
                    <a:pt x="61" y="0"/>
                    <a:pt x="61" y="20"/>
                  </a:cubicBezTo>
                  <a:lnTo>
                    <a:pt x="61" y="40"/>
                  </a:lnTo>
                  <a:lnTo>
                    <a:pt x="41" y="4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319" name="Freeform 318">
              <a:extLst>
                <a:ext uri="{FF2B5EF4-FFF2-40B4-BE49-F238E27FC236}">
                  <a16:creationId xmlns:a16="http://schemas.microsoft.com/office/drawing/2014/main" id="{0B729EF5-AFF8-4625-BC6E-29316008A770}"/>
                </a:ext>
              </a:extLst>
            </p:cNvPr>
            <p:cNvSpPr>
              <a:spLocks noChangeArrowheads="1"/>
            </p:cNvSpPr>
            <p:nvPr/>
          </p:nvSpPr>
          <p:spPr bwMode="auto">
            <a:xfrm>
              <a:off x="5000625" y="7850188"/>
              <a:ext cx="7938" cy="15875"/>
            </a:xfrm>
            <a:custGeom>
              <a:avLst/>
              <a:gdLst>
                <a:gd name="T0" fmla="*/ 20 w 21"/>
                <a:gd name="T1" fmla="*/ 0 h 42"/>
                <a:gd name="T2" fmla="*/ 20 w 21"/>
                <a:gd name="T3" fmla="*/ 0 h 42"/>
                <a:gd name="T4" fmla="*/ 0 w 21"/>
                <a:gd name="T5" fmla="*/ 0 h 42"/>
                <a:gd name="T6" fmla="*/ 0 w 21"/>
                <a:gd name="T7" fmla="*/ 0 h 42"/>
                <a:gd name="T8" fmla="*/ 0 w 21"/>
                <a:gd name="T9" fmla="*/ 21 h 42"/>
                <a:gd name="T10" fmla="*/ 0 w 21"/>
                <a:gd name="T11" fmla="*/ 41 h 42"/>
                <a:gd name="T12" fmla="*/ 20 w 21"/>
                <a:gd name="T13" fmla="*/ 41 h 42"/>
                <a:gd name="T14" fmla="*/ 20 w 21"/>
                <a:gd name="T15" fmla="*/ 41 h 42"/>
                <a:gd name="T16" fmla="*/ 20 w 21"/>
                <a:gd name="T17" fmla="*/ 21 h 42"/>
                <a:gd name="T18" fmla="*/ 20 w 21"/>
                <a:gd name="T19"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42">
                  <a:moveTo>
                    <a:pt x="20" y="0"/>
                  </a:moveTo>
                  <a:lnTo>
                    <a:pt x="20" y="0"/>
                  </a:lnTo>
                  <a:lnTo>
                    <a:pt x="0" y="0"/>
                  </a:lnTo>
                  <a:lnTo>
                    <a:pt x="0" y="0"/>
                  </a:lnTo>
                  <a:cubicBezTo>
                    <a:pt x="0" y="21"/>
                    <a:pt x="0" y="21"/>
                    <a:pt x="0" y="21"/>
                  </a:cubicBezTo>
                  <a:lnTo>
                    <a:pt x="0" y="41"/>
                  </a:lnTo>
                  <a:cubicBezTo>
                    <a:pt x="0" y="41"/>
                    <a:pt x="0" y="41"/>
                    <a:pt x="20" y="41"/>
                  </a:cubicBezTo>
                  <a:lnTo>
                    <a:pt x="20" y="41"/>
                  </a:lnTo>
                  <a:lnTo>
                    <a:pt x="20" y="21"/>
                  </a:lnTo>
                  <a:lnTo>
                    <a:pt x="20" y="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320" name="Freeform 319">
              <a:extLst>
                <a:ext uri="{FF2B5EF4-FFF2-40B4-BE49-F238E27FC236}">
                  <a16:creationId xmlns:a16="http://schemas.microsoft.com/office/drawing/2014/main" id="{27F83A74-CC95-4CE0-BA81-DC062C5C76B6}"/>
                </a:ext>
              </a:extLst>
            </p:cNvPr>
            <p:cNvSpPr>
              <a:spLocks noChangeArrowheads="1"/>
            </p:cNvSpPr>
            <p:nvPr/>
          </p:nvSpPr>
          <p:spPr bwMode="auto">
            <a:xfrm>
              <a:off x="5014913" y="7866063"/>
              <a:ext cx="38100" cy="30162"/>
            </a:xfrm>
            <a:custGeom>
              <a:avLst/>
              <a:gdLst>
                <a:gd name="T0" fmla="*/ 103 w 104"/>
                <a:gd name="T1" fmla="*/ 41 h 83"/>
                <a:gd name="T2" fmla="*/ 103 w 104"/>
                <a:gd name="T3" fmla="*/ 41 h 83"/>
                <a:gd name="T4" fmla="*/ 82 w 104"/>
                <a:gd name="T5" fmla="*/ 20 h 83"/>
                <a:gd name="T6" fmla="*/ 82 w 104"/>
                <a:gd name="T7" fmla="*/ 0 h 83"/>
                <a:gd name="T8" fmla="*/ 62 w 104"/>
                <a:gd name="T9" fmla="*/ 0 h 83"/>
                <a:gd name="T10" fmla="*/ 21 w 104"/>
                <a:gd name="T11" fmla="*/ 0 h 83"/>
                <a:gd name="T12" fmla="*/ 21 w 104"/>
                <a:gd name="T13" fmla="*/ 0 h 83"/>
                <a:gd name="T14" fmla="*/ 0 w 104"/>
                <a:gd name="T15" fmla="*/ 20 h 83"/>
                <a:gd name="T16" fmla="*/ 0 w 104"/>
                <a:gd name="T17" fmla="*/ 41 h 83"/>
                <a:gd name="T18" fmla="*/ 21 w 104"/>
                <a:gd name="T19" fmla="*/ 62 h 83"/>
                <a:gd name="T20" fmla="*/ 42 w 104"/>
                <a:gd name="T21" fmla="*/ 62 h 83"/>
                <a:gd name="T22" fmla="*/ 42 w 104"/>
                <a:gd name="T23" fmla="*/ 62 h 83"/>
                <a:gd name="T24" fmla="*/ 62 w 104"/>
                <a:gd name="T25" fmla="*/ 82 h 83"/>
                <a:gd name="T26" fmla="*/ 82 w 104"/>
                <a:gd name="T27" fmla="*/ 82 h 83"/>
                <a:gd name="T28" fmla="*/ 82 w 104"/>
                <a:gd name="T29" fmla="*/ 62 h 83"/>
                <a:gd name="T30" fmla="*/ 103 w 104"/>
                <a:gd name="T31" fmla="*/ 62 h 83"/>
                <a:gd name="T32" fmla="*/ 103 w 104"/>
                <a:gd name="T33"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4" h="83">
                  <a:moveTo>
                    <a:pt x="103" y="41"/>
                  </a:moveTo>
                  <a:lnTo>
                    <a:pt x="103" y="41"/>
                  </a:lnTo>
                  <a:cubicBezTo>
                    <a:pt x="103" y="20"/>
                    <a:pt x="82" y="20"/>
                    <a:pt x="82" y="20"/>
                  </a:cubicBezTo>
                  <a:lnTo>
                    <a:pt x="82" y="0"/>
                  </a:lnTo>
                  <a:lnTo>
                    <a:pt x="62" y="0"/>
                  </a:lnTo>
                  <a:cubicBezTo>
                    <a:pt x="42" y="0"/>
                    <a:pt x="42" y="0"/>
                    <a:pt x="21" y="0"/>
                  </a:cubicBezTo>
                  <a:lnTo>
                    <a:pt x="21" y="0"/>
                  </a:lnTo>
                  <a:cubicBezTo>
                    <a:pt x="0" y="0"/>
                    <a:pt x="0" y="20"/>
                    <a:pt x="0" y="20"/>
                  </a:cubicBezTo>
                  <a:lnTo>
                    <a:pt x="0" y="41"/>
                  </a:lnTo>
                  <a:cubicBezTo>
                    <a:pt x="0" y="41"/>
                    <a:pt x="21" y="41"/>
                    <a:pt x="21" y="62"/>
                  </a:cubicBezTo>
                  <a:lnTo>
                    <a:pt x="42" y="62"/>
                  </a:lnTo>
                  <a:lnTo>
                    <a:pt x="42" y="62"/>
                  </a:lnTo>
                  <a:cubicBezTo>
                    <a:pt x="62" y="82"/>
                    <a:pt x="62" y="82"/>
                    <a:pt x="62" y="82"/>
                  </a:cubicBezTo>
                  <a:lnTo>
                    <a:pt x="82" y="82"/>
                  </a:lnTo>
                  <a:cubicBezTo>
                    <a:pt x="82" y="62"/>
                    <a:pt x="82" y="62"/>
                    <a:pt x="82" y="62"/>
                  </a:cubicBezTo>
                  <a:lnTo>
                    <a:pt x="103" y="62"/>
                  </a:lnTo>
                  <a:lnTo>
                    <a:pt x="103" y="41"/>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321" name="Freeform 320">
              <a:extLst>
                <a:ext uri="{FF2B5EF4-FFF2-40B4-BE49-F238E27FC236}">
                  <a16:creationId xmlns:a16="http://schemas.microsoft.com/office/drawing/2014/main" id="{BD85C3EF-3F3E-4F98-ACC0-F9C13F28790C}"/>
                </a:ext>
              </a:extLst>
            </p:cNvPr>
            <p:cNvSpPr>
              <a:spLocks noChangeArrowheads="1"/>
            </p:cNvSpPr>
            <p:nvPr/>
          </p:nvSpPr>
          <p:spPr bwMode="auto">
            <a:xfrm>
              <a:off x="5176838" y="8072438"/>
              <a:ext cx="103187" cy="133350"/>
            </a:xfrm>
            <a:custGeom>
              <a:avLst/>
              <a:gdLst>
                <a:gd name="T0" fmla="*/ 246 w 288"/>
                <a:gd name="T1" fmla="*/ 287 h 370"/>
                <a:gd name="T2" fmla="*/ 246 w 288"/>
                <a:gd name="T3" fmla="*/ 287 h 370"/>
                <a:gd name="T4" fmla="*/ 267 w 288"/>
                <a:gd name="T5" fmla="*/ 266 h 370"/>
                <a:gd name="T6" fmla="*/ 287 w 288"/>
                <a:gd name="T7" fmla="*/ 246 h 370"/>
                <a:gd name="T8" fmla="*/ 267 w 288"/>
                <a:gd name="T9" fmla="*/ 246 h 370"/>
                <a:gd name="T10" fmla="*/ 246 w 288"/>
                <a:gd name="T11" fmla="*/ 246 h 370"/>
                <a:gd name="T12" fmla="*/ 226 w 288"/>
                <a:gd name="T13" fmla="*/ 225 h 370"/>
                <a:gd name="T14" fmla="*/ 205 w 288"/>
                <a:gd name="T15" fmla="*/ 205 h 370"/>
                <a:gd name="T16" fmla="*/ 185 w 288"/>
                <a:gd name="T17" fmla="*/ 164 h 370"/>
                <a:gd name="T18" fmla="*/ 185 w 288"/>
                <a:gd name="T19" fmla="*/ 102 h 370"/>
                <a:gd name="T20" fmla="*/ 164 w 288"/>
                <a:gd name="T21" fmla="*/ 61 h 370"/>
                <a:gd name="T22" fmla="*/ 164 w 288"/>
                <a:gd name="T23" fmla="*/ 20 h 370"/>
                <a:gd name="T24" fmla="*/ 144 w 288"/>
                <a:gd name="T25" fmla="*/ 20 h 370"/>
                <a:gd name="T26" fmla="*/ 123 w 288"/>
                <a:gd name="T27" fmla="*/ 0 h 370"/>
                <a:gd name="T28" fmla="*/ 103 w 288"/>
                <a:gd name="T29" fmla="*/ 0 h 370"/>
                <a:gd name="T30" fmla="*/ 103 w 288"/>
                <a:gd name="T31" fmla="*/ 20 h 370"/>
                <a:gd name="T32" fmla="*/ 103 w 288"/>
                <a:gd name="T33" fmla="*/ 41 h 370"/>
                <a:gd name="T34" fmla="*/ 103 w 288"/>
                <a:gd name="T35" fmla="*/ 41 h 370"/>
                <a:gd name="T36" fmla="*/ 103 w 288"/>
                <a:gd name="T37" fmla="*/ 61 h 370"/>
                <a:gd name="T38" fmla="*/ 103 w 288"/>
                <a:gd name="T39" fmla="*/ 61 h 370"/>
                <a:gd name="T40" fmla="*/ 82 w 288"/>
                <a:gd name="T41" fmla="*/ 41 h 370"/>
                <a:gd name="T42" fmla="*/ 62 w 288"/>
                <a:gd name="T43" fmla="*/ 41 h 370"/>
                <a:gd name="T44" fmla="*/ 62 w 288"/>
                <a:gd name="T45" fmla="*/ 20 h 370"/>
                <a:gd name="T46" fmla="*/ 41 w 288"/>
                <a:gd name="T47" fmla="*/ 20 h 370"/>
                <a:gd name="T48" fmla="*/ 21 w 288"/>
                <a:gd name="T49" fmla="*/ 41 h 370"/>
                <a:gd name="T50" fmla="*/ 21 w 288"/>
                <a:gd name="T51" fmla="*/ 61 h 370"/>
                <a:gd name="T52" fmla="*/ 0 w 288"/>
                <a:gd name="T53" fmla="*/ 82 h 370"/>
                <a:gd name="T54" fmla="*/ 0 w 288"/>
                <a:gd name="T55" fmla="*/ 102 h 370"/>
                <a:gd name="T56" fmla="*/ 0 w 288"/>
                <a:gd name="T57" fmla="*/ 143 h 370"/>
                <a:gd name="T58" fmla="*/ 41 w 288"/>
                <a:gd name="T59" fmla="*/ 143 h 370"/>
                <a:gd name="T60" fmla="*/ 62 w 288"/>
                <a:gd name="T61" fmla="*/ 123 h 370"/>
                <a:gd name="T62" fmla="*/ 82 w 288"/>
                <a:gd name="T63" fmla="*/ 143 h 370"/>
                <a:gd name="T64" fmla="*/ 82 w 288"/>
                <a:gd name="T65" fmla="*/ 184 h 370"/>
                <a:gd name="T66" fmla="*/ 103 w 288"/>
                <a:gd name="T67" fmla="*/ 205 h 370"/>
                <a:gd name="T68" fmla="*/ 123 w 288"/>
                <a:gd name="T69" fmla="*/ 225 h 370"/>
                <a:gd name="T70" fmla="*/ 123 w 288"/>
                <a:gd name="T71" fmla="*/ 246 h 370"/>
                <a:gd name="T72" fmla="*/ 123 w 288"/>
                <a:gd name="T73" fmla="*/ 266 h 370"/>
                <a:gd name="T74" fmla="*/ 144 w 288"/>
                <a:gd name="T75" fmla="*/ 287 h 370"/>
                <a:gd name="T76" fmla="*/ 185 w 288"/>
                <a:gd name="T77" fmla="*/ 307 h 370"/>
                <a:gd name="T78" fmla="*/ 185 w 288"/>
                <a:gd name="T79" fmla="*/ 328 h 370"/>
                <a:gd name="T80" fmla="*/ 205 w 288"/>
                <a:gd name="T81" fmla="*/ 369 h 370"/>
                <a:gd name="T82" fmla="*/ 226 w 288"/>
                <a:gd name="T83" fmla="*/ 369 h 370"/>
                <a:gd name="T84" fmla="*/ 246 w 288"/>
                <a:gd name="T85" fmla="*/ 348 h 370"/>
                <a:gd name="T86" fmla="*/ 246 w 288"/>
                <a:gd name="T87" fmla="*/ 348 h 370"/>
                <a:gd name="T88" fmla="*/ 246 w 288"/>
                <a:gd name="T89" fmla="*/ 307 h 370"/>
                <a:gd name="T90" fmla="*/ 246 w 288"/>
                <a:gd name="T91" fmla="*/ 307 h 370"/>
                <a:gd name="T92" fmla="*/ 246 w 288"/>
                <a:gd name="T93" fmla="*/ 287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8" h="370">
                  <a:moveTo>
                    <a:pt x="246" y="287"/>
                  </a:moveTo>
                  <a:lnTo>
                    <a:pt x="246" y="287"/>
                  </a:lnTo>
                  <a:lnTo>
                    <a:pt x="267" y="266"/>
                  </a:lnTo>
                  <a:cubicBezTo>
                    <a:pt x="267" y="266"/>
                    <a:pt x="287" y="266"/>
                    <a:pt x="287" y="246"/>
                  </a:cubicBezTo>
                  <a:lnTo>
                    <a:pt x="267" y="246"/>
                  </a:lnTo>
                  <a:lnTo>
                    <a:pt x="246" y="246"/>
                  </a:lnTo>
                  <a:cubicBezTo>
                    <a:pt x="246" y="225"/>
                    <a:pt x="226" y="225"/>
                    <a:pt x="226" y="225"/>
                  </a:cubicBezTo>
                  <a:cubicBezTo>
                    <a:pt x="226" y="205"/>
                    <a:pt x="205" y="205"/>
                    <a:pt x="205" y="205"/>
                  </a:cubicBezTo>
                  <a:cubicBezTo>
                    <a:pt x="205" y="184"/>
                    <a:pt x="185" y="164"/>
                    <a:pt x="185" y="164"/>
                  </a:cubicBezTo>
                  <a:cubicBezTo>
                    <a:pt x="185" y="143"/>
                    <a:pt x="185" y="123"/>
                    <a:pt x="185" y="102"/>
                  </a:cubicBezTo>
                  <a:lnTo>
                    <a:pt x="164" y="61"/>
                  </a:lnTo>
                  <a:cubicBezTo>
                    <a:pt x="164" y="41"/>
                    <a:pt x="164" y="20"/>
                    <a:pt x="164" y="20"/>
                  </a:cubicBezTo>
                  <a:lnTo>
                    <a:pt x="144" y="20"/>
                  </a:lnTo>
                  <a:cubicBezTo>
                    <a:pt x="123" y="0"/>
                    <a:pt x="123" y="0"/>
                    <a:pt x="123" y="0"/>
                  </a:cubicBezTo>
                  <a:lnTo>
                    <a:pt x="103" y="0"/>
                  </a:lnTo>
                  <a:cubicBezTo>
                    <a:pt x="103" y="0"/>
                    <a:pt x="103" y="0"/>
                    <a:pt x="103" y="20"/>
                  </a:cubicBezTo>
                  <a:cubicBezTo>
                    <a:pt x="103" y="20"/>
                    <a:pt x="103" y="20"/>
                    <a:pt x="103" y="41"/>
                  </a:cubicBezTo>
                  <a:lnTo>
                    <a:pt x="103" y="41"/>
                  </a:lnTo>
                  <a:cubicBezTo>
                    <a:pt x="103" y="41"/>
                    <a:pt x="123" y="61"/>
                    <a:pt x="103" y="61"/>
                  </a:cubicBezTo>
                  <a:lnTo>
                    <a:pt x="103" y="61"/>
                  </a:lnTo>
                  <a:cubicBezTo>
                    <a:pt x="82" y="61"/>
                    <a:pt x="82" y="41"/>
                    <a:pt x="82" y="41"/>
                  </a:cubicBezTo>
                  <a:lnTo>
                    <a:pt x="62" y="41"/>
                  </a:lnTo>
                  <a:cubicBezTo>
                    <a:pt x="62" y="20"/>
                    <a:pt x="62" y="20"/>
                    <a:pt x="62" y="20"/>
                  </a:cubicBezTo>
                  <a:cubicBezTo>
                    <a:pt x="41" y="20"/>
                    <a:pt x="41" y="20"/>
                    <a:pt x="41" y="20"/>
                  </a:cubicBezTo>
                  <a:cubicBezTo>
                    <a:pt x="21" y="20"/>
                    <a:pt x="21" y="20"/>
                    <a:pt x="21" y="41"/>
                  </a:cubicBezTo>
                  <a:lnTo>
                    <a:pt x="21" y="61"/>
                  </a:lnTo>
                  <a:lnTo>
                    <a:pt x="0" y="82"/>
                  </a:lnTo>
                  <a:lnTo>
                    <a:pt x="0" y="102"/>
                  </a:lnTo>
                  <a:cubicBezTo>
                    <a:pt x="0" y="123"/>
                    <a:pt x="0" y="123"/>
                    <a:pt x="0" y="143"/>
                  </a:cubicBezTo>
                  <a:cubicBezTo>
                    <a:pt x="21" y="143"/>
                    <a:pt x="21" y="143"/>
                    <a:pt x="41" y="143"/>
                  </a:cubicBezTo>
                  <a:lnTo>
                    <a:pt x="62" y="123"/>
                  </a:lnTo>
                  <a:cubicBezTo>
                    <a:pt x="82" y="143"/>
                    <a:pt x="82" y="143"/>
                    <a:pt x="82" y="143"/>
                  </a:cubicBezTo>
                  <a:cubicBezTo>
                    <a:pt x="82" y="164"/>
                    <a:pt x="82" y="184"/>
                    <a:pt x="82" y="184"/>
                  </a:cubicBezTo>
                  <a:lnTo>
                    <a:pt x="103" y="205"/>
                  </a:lnTo>
                  <a:lnTo>
                    <a:pt x="123" y="225"/>
                  </a:lnTo>
                  <a:lnTo>
                    <a:pt x="123" y="246"/>
                  </a:lnTo>
                  <a:lnTo>
                    <a:pt x="123" y="266"/>
                  </a:lnTo>
                  <a:cubicBezTo>
                    <a:pt x="123" y="287"/>
                    <a:pt x="144" y="287"/>
                    <a:pt x="144" y="287"/>
                  </a:cubicBezTo>
                  <a:cubicBezTo>
                    <a:pt x="164" y="307"/>
                    <a:pt x="164" y="307"/>
                    <a:pt x="185" y="307"/>
                  </a:cubicBezTo>
                  <a:lnTo>
                    <a:pt x="185" y="328"/>
                  </a:lnTo>
                  <a:cubicBezTo>
                    <a:pt x="185" y="348"/>
                    <a:pt x="185" y="348"/>
                    <a:pt x="205" y="369"/>
                  </a:cubicBezTo>
                  <a:cubicBezTo>
                    <a:pt x="205" y="369"/>
                    <a:pt x="205" y="369"/>
                    <a:pt x="226" y="369"/>
                  </a:cubicBezTo>
                  <a:cubicBezTo>
                    <a:pt x="226" y="369"/>
                    <a:pt x="246" y="369"/>
                    <a:pt x="246" y="348"/>
                  </a:cubicBezTo>
                  <a:lnTo>
                    <a:pt x="246" y="348"/>
                  </a:lnTo>
                  <a:cubicBezTo>
                    <a:pt x="246" y="328"/>
                    <a:pt x="246" y="328"/>
                    <a:pt x="246" y="307"/>
                  </a:cubicBezTo>
                  <a:lnTo>
                    <a:pt x="246" y="307"/>
                  </a:lnTo>
                  <a:cubicBezTo>
                    <a:pt x="246" y="287"/>
                    <a:pt x="246" y="287"/>
                    <a:pt x="246" y="287"/>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322" name="Freeform 321">
              <a:extLst>
                <a:ext uri="{FF2B5EF4-FFF2-40B4-BE49-F238E27FC236}">
                  <a16:creationId xmlns:a16="http://schemas.microsoft.com/office/drawing/2014/main" id="{4E750EFA-9849-4633-A1ED-D5F8B2275380}"/>
                </a:ext>
              </a:extLst>
            </p:cNvPr>
            <p:cNvSpPr>
              <a:spLocks noChangeArrowheads="1"/>
            </p:cNvSpPr>
            <p:nvPr/>
          </p:nvSpPr>
          <p:spPr bwMode="auto">
            <a:xfrm>
              <a:off x="5287963" y="8175625"/>
              <a:ext cx="15875" cy="15875"/>
            </a:xfrm>
            <a:custGeom>
              <a:avLst/>
              <a:gdLst>
                <a:gd name="T0" fmla="*/ 41 w 42"/>
                <a:gd name="T1" fmla="*/ 20 h 42"/>
                <a:gd name="T2" fmla="*/ 41 w 42"/>
                <a:gd name="T3" fmla="*/ 20 h 42"/>
                <a:gd name="T4" fmla="*/ 20 w 42"/>
                <a:gd name="T5" fmla="*/ 41 h 42"/>
                <a:gd name="T6" fmla="*/ 0 w 42"/>
                <a:gd name="T7" fmla="*/ 20 h 42"/>
                <a:gd name="T8" fmla="*/ 20 w 42"/>
                <a:gd name="T9" fmla="*/ 0 h 42"/>
                <a:gd name="T10" fmla="*/ 41 w 42"/>
                <a:gd name="T11" fmla="*/ 0 h 42"/>
                <a:gd name="T12" fmla="*/ 41 w 42"/>
                <a:gd name="T13" fmla="*/ 20 h 42"/>
              </a:gdLst>
              <a:ahLst/>
              <a:cxnLst>
                <a:cxn ang="0">
                  <a:pos x="T0" y="T1"/>
                </a:cxn>
                <a:cxn ang="0">
                  <a:pos x="T2" y="T3"/>
                </a:cxn>
                <a:cxn ang="0">
                  <a:pos x="T4" y="T5"/>
                </a:cxn>
                <a:cxn ang="0">
                  <a:pos x="T6" y="T7"/>
                </a:cxn>
                <a:cxn ang="0">
                  <a:pos x="T8" y="T9"/>
                </a:cxn>
                <a:cxn ang="0">
                  <a:pos x="T10" y="T11"/>
                </a:cxn>
                <a:cxn ang="0">
                  <a:pos x="T12" y="T13"/>
                </a:cxn>
              </a:cxnLst>
              <a:rect l="0" t="0" r="r" b="b"/>
              <a:pathLst>
                <a:path w="42" h="42">
                  <a:moveTo>
                    <a:pt x="41" y="20"/>
                  </a:moveTo>
                  <a:lnTo>
                    <a:pt x="41" y="20"/>
                  </a:lnTo>
                  <a:lnTo>
                    <a:pt x="20" y="41"/>
                  </a:lnTo>
                  <a:lnTo>
                    <a:pt x="0" y="20"/>
                  </a:lnTo>
                  <a:lnTo>
                    <a:pt x="20" y="0"/>
                  </a:lnTo>
                  <a:lnTo>
                    <a:pt x="41" y="0"/>
                  </a:lnTo>
                  <a:lnTo>
                    <a:pt x="41" y="2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323" name="Freeform 322">
              <a:extLst>
                <a:ext uri="{FF2B5EF4-FFF2-40B4-BE49-F238E27FC236}">
                  <a16:creationId xmlns:a16="http://schemas.microsoft.com/office/drawing/2014/main" id="{71B0A3F0-7804-4BC4-8E75-64751484E470}"/>
                </a:ext>
              </a:extLst>
            </p:cNvPr>
            <p:cNvSpPr>
              <a:spLocks noChangeArrowheads="1"/>
            </p:cNvSpPr>
            <p:nvPr/>
          </p:nvSpPr>
          <p:spPr bwMode="auto">
            <a:xfrm>
              <a:off x="5273675" y="8181975"/>
              <a:ext cx="15875" cy="15875"/>
            </a:xfrm>
            <a:custGeom>
              <a:avLst/>
              <a:gdLst>
                <a:gd name="T0" fmla="*/ 20 w 42"/>
                <a:gd name="T1" fmla="*/ 41 h 42"/>
                <a:gd name="T2" fmla="*/ 20 w 42"/>
                <a:gd name="T3" fmla="*/ 41 h 42"/>
                <a:gd name="T4" fmla="*/ 0 w 42"/>
                <a:gd name="T5" fmla="*/ 21 h 42"/>
                <a:gd name="T6" fmla="*/ 0 w 42"/>
                <a:gd name="T7" fmla="*/ 21 h 42"/>
                <a:gd name="T8" fmla="*/ 20 w 42"/>
                <a:gd name="T9" fmla="*/ 0 h 42"/>
                <a:gd name="T10" fmla="*/ 20 w 42"/>
                <a:gd name="T11" fmla="*/ 21 h 42"/>
                <a:gd name="T12" fmla="*/ 20 w 42"/>
                <a:gd name="T13" fmla="*/ 21 h 42"/>
                <a:gd name="T14" fmla="*/ 20 w 42"/>
                <a:gd name="T15" fmla="*/ 4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42">
                  <a:moveTo>
                    <a:pt x="20" y="41"/>
                  </a:moveTo>
                  <a:lnTo>
                    <a:pt x="20" y="41"/>
                  </a:lnTo>
                  <a:lnTo>
                    <a:pt x="0" y="21"/>
                  </a:lnTo>
                  <a:lnTo>
                    <a:pt x="0" y="21"/>
                  </a:lnTo>
                  <a:lnTo>
                    <a:pt x="20" y="0"/>
                  </a:lnTo>
                  <a:lnTo>
                    <a:pt x="20" y="21"/>
                  </a:lnTo>
                  <a:cubicBezTo>
                    <a:pt x="20" y="21"/>
                    <a:pt x="41" y="21"/>
                    <a:pt x="20" y="21"/>
                  </a:cubicBezTo>
                  <a:lnTo>
                    <a:pt x="20" y="41"/>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324" name="Freeform 323">
              <a:extLst>
                <a:ext uri="{FF2B5EF4-FFF2-40B4-BE49-F238E27FC236}">
                  <a16:creationId xmlns:a16="http://schemas.microsoft.com/office/drawing/2014/main" id="{C9DDBF9C-A8C7-4871-A110-64DDE5EF1A74}"/>
                </a:ext>
              </a:extLst>
            </p:cNvPr>
            <p:cNvSpPr>
              <a:spLocks noChangeArrowheads="1"/>
            </p:cNvSpPr>
            <p:nvPr/>
          </p:nvSpPr>
          <p:spPr bwMode="auto">
            <a:xfrm>
              <a:off x="5383213" y="8234363"/>
              <a:ext cx="15875" cy="15875"/>
            </a:xfrm>
            <a:custGeom>
              <a:avLst/>
              <a:gdLst>
                <a:gd name="T0" fmla="*/ 20 w 42"/>
                <a:gd name="T1" fmla="*/ 20 h 42"/>
                <a:gd name="T2" fmla="*/ 20 w 42"/>
                <a:gd name="T3" fmla="*/ 20 h 42"/>
                <a:gd name="T4" fmla="*/ 0 w 42"/>
                <a:gd name="T5" fmla="*/ 41 h 42"/>
                <a:gd name="T6" fmla="*/ 0 w 42"/>
                <a:gd name="T7" fmla="*/ 20 h 42"/>
                <a:gd name="T8" fmla="*/ 0 w 42"/>
                <a:gd name="T9" fmla="*/ 0 h 42"/>
                <a:gd name="T10" fmla="*/ 20 w 42"/>
                <a:gd name="T11" fmla="*/ 0 h 42"/>
                <a:gd name="T12" fmla="*/ 41 w 42"/>
                <a:gd name="T13" fmla="*/ 0 h 42"/>
                <a:gd name="T14" fmla="*/ 20 w 42"/>
                <a:gd name="T15" fmla="*/ 20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42">
                  <a:moveTo>
                    <a:pt x="20" y="20"/>
                  </a:moveTo>
                  <a:lnTo>
                    <a:pt x="20" y="20"/>
                  </a:lnTo>
                  <a:cubicBezTo>
                    <a:pt x="20" y="20"/>
                    <a:pt x="20" y="41"/>
                    <a:pt x="0" y="41"/>
                  </a:cubicBezTo>
                  <a:lnTo>
                    <a:pt x="0" y="20"/>
                  </a:lnTo>
                  <a:lnTo>
                    <a:pt x="0" y="0"/>
                  </a:lnTo>
                  <a:cubicBezTo>
                    <a:pt x="0" y="0"/>
                    <a:pt x="0" y="0"/>
                    <a:pt x="20" y="0"/>
                  </a:cubicBezTo>
                  <a:cubicBezTo>
                    <a:pt x="20" y="0"/>
                    <a:pt x="20" y="0"/>
                    <a:pt x="41" y="0"/>
                  </a:cubicBezTo>
                  <a:cubicBezTo>
                    <a:pt x="41" y="0"/>
                    <a:pt x="41" y="20"/>
                    <a:pt x="20" y="2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325" name="Freeform 324">
              <a:extLst>
                <a:ext uri="{FF2B5EF4-FFF2-40B4-BE49-F238E27FC236}">
                  <a16:creationId xmlns:a16="http://schemas.microsoft.com/office/drawing/2014/main" id="{5561A32E-458D-45AC-804F-7EA38A3FA06F}"/>
                </a:ext>
              </a:extLst>
            </p:cNvPr>
            <p:cNvSpPr>
              <a:spLocks noChangeArrowheads="1"/>
            </p:cNvSpPr>
            <p:nvPr/>
          </p:nvSpPr>
          <p:spPr bwMode="auto">
            <a:xfrm>
              <a:off x="5316538" y="8159750"/>
              <a:ext cx="58737" cy="52388"/>
            </a:xfrm>
            <a:custGeom>
              <a:avLst/>
              <a:gdLst>
                <a:gd name="T0" fmla="*/ 143 w 165"/>
                <a:gd name="T1" fmla="*/ 123 h 144"/>
                <a:gd name="T2" fmla="*/ 143 w 165"/>
                <a:gd name="T3" fmla="*/ 123 h 144"/>
                <a:gd name="T4" fmla="*/ 143 w 165"/>
                <a:gd name="T5" fmla="*/ 82 h 144"/>
                <a:gd name="T6" fmla="*/ 143 w 165"/>
                <a:gd name="T7" fmla="*/ 41 h 144"/>
                <a:gd name="T8" fmla="*/ 123 w 165"/>
                <a:gd name="T9" fmla="*/ 20 h 144"/>
                <a:gd name="T10" fmla="*/ 82 w 165"/>
                <a:gd name="T11" fmla="*/ 0 h 144"/>
                <a:gd name="T12" fmla="*/ 41 w 165"/>
                <a:gd name="T13" fmla="*/ 0 h 144"/>
                <a:gd name="T14" fmla="*/ 20 w 165"/>
                <a:gd name="T15" fmla="*/ 20 h 144"/>
                <a:gd name="T16" fmla="*/ 0 w 165"/>
                <a:gd name="T17" fmla="*/ 41 h 144"/>
                <a:gd name="T18" fmla="*/ 0 w 165"/>
                <a:gd name="T19" fmla="*/ 61 h 144"/>
                <a:gd name="T20" fmla="*/ 0 w 165"/>
                <a:gd name="T21" fmla="*/ 82 h 144"/>
                <a:gd name="T22" fmla="*/ 20 w 165"/>
                <a:gd name="T23" fmla="*/ 123 h 144"/>
                <a:gd name="T24" fmla="*/ 41 w 165"/>
                <a:gd name="T25" fmla="*/ 143 h 144"/>
                <a:gd name="T26" fmla="*/ 61 w 165"/>
                <a:gd name="T27" fmla="*/ 123 h 144"/>
                <a:gd name="T28" fmla="*/ 61 w 165"/>
                <a:gd name="T29" fmla="*/ 102 h 144"/>
                <a:gd name="T30" fmla="*/ 82 w 165"/>
                <a:gd name="T31" fmla="*/ 102 h 144"/>
                <a:gd name="T32" fmla="*/ 82 w 165"/>
                <a:gd name="T33" fmla="*/ 123 h 144"/>
                <a:gd name="T34" fmla="*/ 102 w 165"/>
                <a:gd name="T35" fmla="*/ 123 h 144"/>
                <a:gd name="T36" fmla="*/ 123 w 165"/>
                <a:gd name="T37" fmla="*/ 123 h 144"/>
                <a:gd name="T38" fmla="*/ 143 w 165"/>
                <a:gd name="T39" fmla="*/ 123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5" h="144">
                  <a:moveTo>
                    <a:pt x="143" y="123"/>
                  </a:moveTo>
                  <a:lnTo>
                    <a:pt x="143" y="123"/>
                  </a:lnTo>
                  <a:cubicBezTo>
                    <a:pt x="143" y="102"/>
                    <a:pt x="143" y="102"/>
                    <a:pt x="143" y="82"/>
                  </a:cubicBezTo>
                  <a:cubicBezTo>
                    <a:pt x="143" y="82"/>
                    <a:pt x="164" y="61"/>
                    <a:pt x="143" y="41"/>
                  </a:cubicBezTo>
                  <a:cubicBezTo>
                    <a:pt x="143" y="41"/>
                    <a:pt x="143" y="20"/>
                    <a:pt x="123" y="20"/>
                  </a:cubicBezTo>
                  <a:cubicBezTo>
                    <a:pt x="123" y="20"/>
                    <a:pt x="102" y="0"/>
                    <a:pt x="82" y="0"/>
                  </a:cubicBezTo>
                  <a:cubicBezTo>
                    <a:pt x="82" y="0"/>
                    <a:pt x="61" y="0"/>
                    <a:pt x="41" y="0"/>
                  </a:cubicBezTo>
                  <a:cubicBezTo>
                    <a:pt x="41" y="0"/>
                    <a:pt x="41" y="20"/>
                    <a:pt x="20" y="20"/>
                  </a:cubicBezTo>
                  <a:cubicBezTo>
                    <a:pt x="20" y="20"/>
                    <a:pt x="20" y="41"/>
                    <a:pt x="0" y="41"/>
                  </a:cubicBezTo>
                  <a:lnTo>
                    <a:pt x="0" y="61"/>
                  </a:lnTo>
                  <a:lnTo>
                    <a:pt x="0" y="82"/>
                  </a:lnTo>
                  <a:cubicBezTo>
                    <a:pt x="0" y="102"/>
                    <a:pt x="0" y="102"/>
                    <a:pt x="20" y="123"/>
                  </a:cubicBezTo>
                  <a:cubicBezTo>
                    <a:pt x="20" y="123"/>
                    <a:pt x="20" y="143"/>
                    <a:pt x="41" y="143"/>
                  </a:cubicBezTo>
                  <a:cubicBezTo>
                    <a:pt x="41" y="143"/>
                    <a:pt x="41" y="123"/>
                    <a:pt x="61" y="123"/>
                  </a:cubicBezTo>
                  <a:lnTo>
                    <a:pt x="61" y="102"/>
                  </a:lnTo>
                  <a:lnTo>
                    <a:pt x="82" y="102"/>
                  </a:lnTo>
                  <a:lnTo>
                    <a:pt x="82" y="123"/>
                  </a:lnTo>
                  <a:lnTo>
                    <a:pt x="102" y="123"/>
                  </a:lnTo>
                  <a:lnTo>
                    <a:pt x="123" y="123"/>
                  </a:lnTo>
                  <a:lnTo>
                    <a:pt x="143" y="123"/>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326" name="Freeform 325">
              <a:extLst>
                <a:ext uri="{FF2B5EF4-FFF2-40B4-BE49-F238E27FC236}">
                  <a16:creationId xmlns:a16="http://schemas.microsoft.com/office/drawing/2014/main" id="{B093014D-CE64-4180-B1A9-B032C894FF62}"/>
                </a:ext>
              </a:extLst>
            </p:cNvPr>
            <p:cNvSpPr>
              <a:spLocks noChangeArrowheads="1"/>
            </p:cNvSpPr>
            <p:nvPr/>
          </p:nvSpPr>
          <p:spPr bwMode="auto">
            <a:xfrm>
              <a:off x="5383213" y="8153400"/>
              <a:ext cx="7937" cy="15875"/>
            </a:xfrm>
            <a:custGeom>
              <a:avLst/>
              <a:gdLst>
                <a:gd name="T0" fmla="*/ 20 w 21"/>
                <a:gd name="T1" fmla="*/ 41 h 42"/>
                <a:gd name="T2" fmla="*/ 20 w 21"/>
                <a:gd name="T3" fmla="*/ 41 h 42"/>
                <a:gd name="T4" fmla="*/ 0 w 21"/>
                <a:gd name="T5" fmla="*/ 21 h 42"/>
                <a:gd name="T6" fmla="*/ 0 w 21"/>
                <a:gd name="T7" fmla="*/ 0 h 42"/>
                <a:gd name="T8" fmla="*/ 20 w 21"/>
                <a:gd name="T9" fmla="*/ 0 h 42"/>
                <a:gd name="T10" fmla="*/ 20 w 21"/>
                <a:gd name="T11" fmla="*/ 21 h 42"/>
                <a:gd name="T12" fmla="*/ 20 w 21"/>
                <a:gd name="T13" fmla="*/ 21 h 42"/>
                <a:gd name="T14" fmla="*/ 20 w 21"/>
                <a:gd name="T15" fmla="*/ 4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42">
                  <a:moveTo>
                    <a:pt x="20" y="41"/>
                  </a:moveTo>
                  <a:lnTo>
                    <a:pt x="20" y="41"/>
                  </a:lnTo>
                  <a:cubicBezTo>
                    <a:pt x="0" y="41"/>
                    <a:pt x="0" y="21"/>
                    <a:pt x="0" y="21"/>
                  </a:cubicBezTo>
                  <a:lnTo>
                    <a:pt x="0" y="0"/>
                  </a:lnTo>
                  <a:lnTo>
                    <a:pt x="20" y="0"/>
                  </a:lnTo>
                  <a:lnTo>
                    <a:pt x="20" y="21"/>
                  </a:lnTo>
                  <a:lnTo>
                    <a:pt x="20" y="21"/>
                  </a:lnTo>
                  <a:cubicBezTo>
                    <a:pt x="20" y="21"/>
                    <a:pt x="20" y="21"/>
                    <a:pt x="20" y="4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327" name="Freeform 326">
              <a:extLst>
                <a:ext uri="{FF2B5EF4-FFF2-40B4-BE49-F238E27FC236}">
                  <a16:creationId xmlns:a16="http://schemas.microsoft.com/office/drawing/2014/main" id="{D70FDBBE-FBAA-40A0-A832-3901C6FF8847}"/>
                </a:ext>
              </a:extLst>
            </p:cNvPr>
            <p:cNvSpPr>
              <a:spLocks noChangeArrowheads="1"/>
            </p:cNvSpPr>
            <p:nvPr/>
          </p:nvSpPr>
          <p:spPr bwMode="auto">
            <a:xfrm>
              <a:off x="5376863" y="8189913"/>
              <a:ext cx="7937" cy="15875"/>
            </a:xfrm>
            <a:custGeom>
              <a:avLst/>
              <a:gdLst>
                <a:gd name="T0" fmla="*/ 20 w 21"/>
                <a:gd name="T1" fmla="*/ 0 h 42"/>
                <a:gd name="T2" fmla="*/ 20 w 21"/>
                <a:gd name="T3" fmla="*/ 0 h 42"/>
                <a:gd name="T4" fmla="*/ 0 w 21"/>
                <a:gd name="T5" fmla="*/ 20 h 42"/>
                <a:gd name="T6" fmla="*/ 0 w 21"/>
                <a:gd name="T7" fmla="*/ 41 h 42"/>
                <a:gd name="T8" fmla="*/ 20 w 21"/>
                <a:gd name="T9" fmla="*/ 41 h 42"/>
                <a:gd name="T10" fmla="*/ 20 w 21"/>
                <a:gd name="T11" fmla="*/ 20 h 42"/>
                <a:gd name="T12" fmla="*/ 20 w 21"/>
                <a:gd name="T13" fmla="*/ 0 h 42"/>
              </a:gdLst>
              <a:ahLst/>
              <a:cxnLst>
                <a:cxn ang="0">
                  <a:pos x="T0" y="T1"/>
                </a:cxn>
                <a:cxn ang="0">
                  <a:pos x="T2" y="T3"/>
                </a:cxn>
                <a:cxn ang="0">
                  <a:pos x="T4" y="T5"/>
                </a:cxn>
                <a:cxn ang="0">
                  <a:pos x="T6" y="T7"/>
                </a:cxn>
                <a:cxn ang="0">
                  <a:pos x="T8" y="T9"/>
                </a:cxn>
                <a:cxn ang="0">
                  <a:pos x="T10" y="T11"/>
                </a:cxn>
                <a:cxn ang="0">
                  <a:pos x="T12" y="T13"/>
                </a:cxn>
              </a:cxnLst>
              <a:rect l="0" t="0" r="r" b="b"/>
              <a:pathLst>
                <a:path w="21" h="42">
                  <a:moveTo>
                    <a:pt x="20" y="0"/>
                  </a:moveTo>
                  <a:lnTo>
                    <a:pt x="20" y="0"/>
                  </a:lnTo>
                  <a:lnTo>
                    <a:pt x="0" y="20"/>
                  </a:lnTo>
                  <a:cubicBezTo>
                    <a:pt x="0" y="20"/>
                    <a:pt x="0" y="20"/>
                    <a:pt x="0" y="41"/>
                  </a:cubicBezTo>
                  <a:cubicBezTo>
                    <a:pt x="0" y="41"/>
                    <a:pt x="0" y="41"/>
                    <a:pt x="20" y="41"/>
                  </a:cubicBezTo>
                  <a:cubicBezTo>
                    <a:pt x="20" y="41"/>
                    <a:pt x="20" y="41"/>
                    <a:pt x="20" y="20"/>
                  </a:cubicBezTo>
                  <a:cubicBezTo>
                    <a:pt x="20" y="20"/>
                    <a:pt x="20" y="20"/>
                    <a:pt x="20" y="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328" name="Freeform 327">
              <a:extLst>
                <a:ext uri="{FF2B5EF4-FFF2-40B4-BE49-F238E27FC236}">
                  <a16:creationId xmlns:a16="http://schemas.microsoft.com/office/drawing/2014/main" id="{C4091AEB-90BC-4A87-BAA3-54F785308C8C}"/>
                </a:ext>
              </a:extLst>
            </p:cNvPr>
            <p:cNvSpPr>
              <a:spLocks noChangeArrowheads="1"/>
            </p:cNvSpPr>
            <p:nvPr/>
          </p:nvSpPr>
          <p:spPr bwMode="auto">
            <a:xfrm>
              <a:off x="5302250" y="8248650"/>
              <a:ext cx="7938" cy="15875"/>
            </a:xfrm>
            <a:custGeom>
              <a:avLst/>
              <a:gdLst>
                <a:gd name="T0" fmla="*/ 20 w 21"/>
                <a:gd name="T1" fmla="*/ 20 h 42"/>
                <a:gd name="T2" fmla="*/ 20 w 21"/>
                <a:gd name="T3" fmla="*/ 20 h 42"/>
                <a:gd name="T4" fmla="*/ 0 w 21"/>
                <a:gd name="T5" fmla="*/ 20 h 42"/>
                <a:gd name="T6" fmla="*/ 0 w 21"/>
                <a:gd name="T7" fmla="*/ 41 h 42"/>
                <a:gd name="T8" fmla="*/ 20 w 21"/>
                <a:gd name="T9" fmla="*/ 41 h 42"/>
                <a:gd name="T10" fmla="*/ 20 w 21"/>
                <a:gd name="T11" fmla="*/ 41 h 42"/>
                <a:gd name="T12" fmla="*/ 20 w 21"/>
                <a:gd name="T13" fmla="*/ 20 h 42"/>
              </a:gdLst>
              <a:ahLst/>
              <a:cxnLst>
                <a:cxn ang="0">
                  <a:pos x="T0" y="T1"/>
                </a:cxn>
                <a:cxn ang="0">
                  <a:pos x="T2" y="T3"/>
                </a:cxn>
                <a:cxn ang="0">
                  <a:pos x="T4" y="T5"/>
                </a:cxn>
                <a:cxn ang="0">
                  <a:pos x="T6" y="T7"/>
                </a:cxn>
                <a:cxn ang="0">
                  <a:pos x="T8" y="T9"/>
                </a:cxn>
                <a:cxn ang="0">
                  <a:pos x="T10" y="T11"/>
                </a:cxn>
                <a:cxn ang="0">
                  <a:pos x="T12" y="T13"/>
                </a:cxn>
              </a:cxnLst>
              <a:rect l="0" t="0" r="r" b="b"/>
              <a:pathLst>
                <a:path w="21" h="42">
                  <a:moveTo>
                    <a:pt x="20" y="20"/>
                  </a:moveTo>
                  <a:lnTo>
                    <a:pt x="20" y="20"/>
                  </a:lnTo>
                  <a:cubicBezTo>
                    <a:pt x="20" y="0"/>
                    <a:pt x="0" y="20"/>
                    <a:pt x="0" y="20"/>
                  </a:cubicBezTo>
                  <a:cubicBezTo>
                    <a:pt x="0" y="20"/>
                    <a:pt x="0" y="20"/>
                    <a:pt x="0" y="41"/>
                  </a:cubicBezTo>
                  <a:cubicBezTo>
                    <a:pt x="0" y="41"/>
                    <a:pt x="0" y="41"/>
                    <a:pt x="20" y="41"/>
                  </a:cubicBezTo>
                  <a:lnTo>
                    <a:pt x="20" y="41"/>
                  </a:lnTo>
                  <a:lnTo>
                    <a:pt x="20" y="2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329" name="Freeform 328">
              <a:extLst>
                <a:ext uri="{FF2B5EF4-FFF2-40B4-BE49-F238E27FC236}">
                  <a16:creationId xmlns:a16="http://schemas.microsoft.com/office/drawing/2014/main" id="{A508E275-5DC4-48AC-92D7-7FB862C5CD92}"/>
                </a:ext>
              </a:extLst>
            </p:cNvPr>
            <p:cNvSpPr>
              <a:spLocks noChangeArrowheads="1"/>
            </p:cNvSpPr>
            <p:nvPr/>
          </p:nvSpPr>
          <p:spPr bwMode="auto">
            <a:xfrm>
              <a:off x="5243513" y="8337550"/>
              <a:ext cx="7937" cy="7938"/>
            </a:xfrm>
            <a:custGeom>
              <a:avLst/>
              <a:gdLst>
                <a:gd name="T0" fmla="*/ 20 w 21"/>
                <a:gd name="T1" fmla="*/ 21 h 22"/>
                <a:gd name="T2" fmla="*/ 20 w 21"/>
                <a:gd name="T3" fmla="*/ 21 h 22"/>
                <a:gd name="T4" fmla="*/ 0 w 21"/>
                <a:gd name="T5" fmla="*/ 21 h 22"/>
                <a:gd name="T6" fmla="*/ 0 w 21"/>
                <a:gd name="T7" fmla="*/ 0 h 22"/>
                <a:gd name="T8" fmla="*/ 20 w 21"/>
                <a:gd name="T9" fmla="*/ 0 h 22"/>
                <a:gd name="T10" fmla="*/ 20 w 21"/>
                <a:gd name="T11" fmla="*/ 0 h 22"/>
                <a:gd name="T12" fmla="*/ 20 w 21"/>
                <a:gd name="T13" fmla="*/ 21 h 22"/>
              </a:gdLst>
              <a:ahLst/>
              <a:cxnLst>
                <a:cxn ang="0">
                  <a:pos x="T0" y="T1"/>
                </a:cxn>
                <a:cxn ang="0">
                  <a:pos x="T2" y="T3"/>
                </a:cxn>
                <a:cxn ang="0">
                  <a:pos x="T4" y="T5"/>
                </a:cxn>
                <a:cxn ang="0">
                  <a:pos x="T6" y="T7"/>
                </a:cxn>
                <a:cxn ang="0">
                  <a:pos x="T8" y="T9"/>
                </a:cxn>
                <a:cxn ang="0">
                  <a:pos x="T10" y="T11"/>
                </a:cxn>
                <a:cxn ang="0">
                  <a:pos x="T12" y="T13"/>
                </a:cxn>
              </a:cxnLst>
              <a:rect l="0" t="0" r="r" b="b"/>
              <a:pathLst>
                <a:path w="21" h="22">
                  <a:moveTo>
                    <a:pt x="20" y="21"/>
                  </a:moveTo>
                  <a:lnTo>
                    <a:pt x="20" y="21"/>
                  </a:lnTo>
                  <a:lnTo>
                    <a:pt x="0" y="21"/>
                  </a:lnTo>
                  <a:lnTo>
                    <a:pt x="0" y="0"/>
                  </a:lnTo>
                  <a:cubicBezTo>
                    <a:pt x="0" y="0"/>
                    <a:pt x="0" y="0"/>
                    <a:pt x="20" y="0"/>
                  </a:cubicBezTo>
                  <a:lnTo>
                    <a:pt x="20" y="0"/>
                  </a:lnTo>
                  <a:cubicBezTo>
                    <a:pt x="20" y="0"/>
                    <a:pt x="20" y="0"/>
                    <a:pt x="20" y="2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330" name="Freeform 329">
              <a:extLst>
                <a:ext uri="{FF2B5EF4-FFF2-40B4-BE49-F238E27FC236}">
                  <a16:creationId xmlns:a16="http://schemas.microsoft.com/office/drawing/2014/main" id="{1EA84DA8-DA63-4696-B2B4-4262F379E16C}"/>
                </a:ext>
              </a:extLst>
            </p:cNvPr>
            <p:cNvSpPr>
              <a:spLocks noChangeArrowheads="1"/>
            </p:cNvSpPr>
            <p:nvPr/>
          </p:nvSpPr>
          <p:spPr bwMode="auto">
            <a:xfrm>
              <a:off x="5221288" y="8382000"/>
              <a:ext cx="7937" cy="14288"/>
            </a:xfrm>
            <a:custGeom>
              <a:avLst/>
              <a:gdLst>
                <a:gd name="T0" fmla="*/ 21 w 22"/>
                <a:gd name="T1" fmla="*/ 0 h 41"/>
                <a:gd name="T2" fmla="*/ 21 w 22"/>
                <a:gd name="T3" fmla="*/ 0 h 41"/>
                <a:gd name="T4" fmla="*/ 21 w 22"/>
                <a:gd name="T5" fmla="*/ 40 h 41"/>
                <a:gd name="T6" fmla="*/ 0 w 22"/>
                <a:gd name="T7" fmla="*/ 20 h 41"/>
                <a:gd name="T8" fmla="*/ 0 w 22"/>
                <a:gd name="T9" fmla="*/ 20 h 41"/>
                <a:gd name="T10" fmla="*/ 0 w 22"/>
                <a:gd name="T11" fmla="*/ 0 h 41"/>
                <a:gd name="T12" fmla="*/ 21 w 22"/>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22" h="41">
                  <a:moveTo>
                    <a:pt x="21" y="0"/>
                  </a:moveTo>
                  <a:lnTo>
                    <a:pt x="21" y="0"/>
                  </a:lnTo>
                  <a:cubicBezTo>
                    <a:pt x="21" y="20"/>
                    <a:pt x="21" y="20"/>
                    <a:pt x="21" y="40"/>
                  </a:cubicBezTo>
                  <a:cubicBezTo>
                    <a:pt x="0" y="40"/>
                    <a:pt x="0" y="40"/>
                    <a:pt x="0" y="20"/>
                  </a:cubicBezTo>
                  <a:lnTo>
                    <a:pt x="0" y="20"/>
                  </a:lnTo>
                  <a:cubicBezTo>
                    <a:pt x="0" y="0"/>
                    <a:pt x="0" y="0"/>
                    <a:pt x="0" y="0"/>
                  </a:cubicBezTo>
                  <a:lnTo>
                    <a:pt x="21" y="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331" name="Freeform 330">
              <a:extLst>
                <a:ext uri="{FF2B5EF4-FFF2-40B4-BE49-F238E27FC236}">
                  <a16:creationId xmlns:a16="http://schemas.microsoft.com/office/drawing/2014/main" id="{741C03E0-6502-4C44-A084-378606C75847}"/>
                </a:ext>
              </a:extLst>
            </p:cNvPr>
            <p:cNvSpPr>
              <a:spLocks noChangeArrowheads="1"/>
            </p:cNvSpPr>
            <p:nvPr/>
          </p:nvSpPr>
          <p:spPr bwMode="auto">
            <a:xfrm>
              <a:off x="5249863" y="8388350"/>
              <a:ext cx="7937" cy="7938"/>
            </a:xfrm>
            <a:custGeom>
              <a:avLst/>
              <a:gdLst>
                <a:gd name="T0" fmla="*/ 0 w 22"/>
                <a:gd name="T1" fmla="*/ 0 h 21"/>
                <a:gd name="T2" fmla="*/ 0 w 22"/>
                <a:gd name="T3" fmla="*/ 0 h 21"/>
                <a:gd name="T4" fmla="*/ 0 w 22"/>
                <a:gd name="T5" fmla="*/ 20 h 21"/>
                <a:gd name="T6" fmla="*/ 0 w 22"/>
                <a:gd name="T7" fmla="*/ 20 h 21"/>
                <a:gd name="T8" fmla="*/ 21 w 22"/>
                <a:gd name="T9" fmla="*/ 20 h 21"/>
                <a:gd name="T10" fmla="*/ 21 w 22"/>
                <a:gd name="T11" fmla="*/ 20 h 21"/>
                <a:gd name="T12" fmla="*/ 0 w 22"/>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22" h="21">
                  <a:moveTo>
                    <a:pt x="0" y="0"/>
                  </a:moveTo>
                  <a:lnTo>
                    <a:pt x="0" y="0"/>
                  </a:lnTo>
                  <a:lnTo>
                    <a:pt x="0" y="20"/>
                  </a:lnTo>
                  <a:lnTo>
                    <a:pt x="0" y="20"/>
                  </a:lnTo>
                  <a:lnTo>
                    <a:pt x="21" y="20"/>
                  </a:lnTo>
                  <a:lnTo>
                    <a:pt x="21" y="20"/>
                  </a:lnTo>
                  <a:lnTo>
                    <a:pt x="0" y="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332" name="Freeform 331">
              <a:extLst>
                <a:ext uri="{FF2B5EF4-FFF2-40B4-BE49-F238E27FC236}">
                  <a16:creationId xmlns:a16="http://schemas.microsoft.com/office/drawing/2014/main" id="{C4C3514B-3EEE-4227-9007-894B3F230029}"/>
                </a:ext>
              </a:extLst>
            </p:cNvPr>
            <p:cNvSpPr>
              <a:spLocks noChangeArrowheads="1"/>
            </p:cNvSpPr>
            <p:nvPr/>
          </p:nvSpPr>
          <p:spPr bwMode="auto">
            <a:xfrm>
              <a:off x="5257800" y="8382000"/>
              <a:ext cx="7938" cy="7938"/>
            </a:xfrm>
            <a:custGeom>
              <a:avLst/>
              <a:gdLst>
                <a:gd name="T0" fmla="*/ 0 w 21"/>
                <a:gd name="T1" fmla="*/ 20 h 21"/>
                <a:gd name="T2" fmla="*/ 0 w 21"/>
                <a:gd name="T3" fmla="*/ 20 h 21"/>
                <a:gd name="T4" fmla="*/ 0 w 21"/>
                <a:gd name="T5" fmla="*/ 0 h 21"/>
                <a:gd name="T6" fmla="*/ 0 w 21"/>
                <a:gd name="T7" fmla="*/ 0 h 21"/>
                <a:gd name="T8" fmla="*/ 20 w 21"/>
                <a:gd name="T9" fmla="*/ 20 h 21"/>
                <a:gd name="T10" fmla="*/ 20 w 21"/>
                <a:gd name="T11" fmla="*/ 20 h 21"/>
                <a:gd name="T12" fmla="*/ 0 w 21"/>
                <a:gd name="T13" fmla="*/ 20 h 21"/>
              </a:gdLst>
              <a:ahLst/>
              <a:cxnLst>
                <a:cxn ang="0">
                  <a:pos x="T0" y="T1"/>
                </a:cxn>
                <a:cxn ang="0">
                  <a:pos x="T2" y="T3"/>
                </a:cxn>
                <a:cxn ang="0">
                  <a:pos x="T4" y="T5"/>
                </a:cxn>
                <a:cxn ang="0">
                  <a:pos x="T6" y="T7"/>
                </a:cxn>
                <a:cxn ang="0">
                  <a:pos x="T8" y="T9"/>
                </a:cxn>
                <a:cxn ang="0">
                  <a:pos x="T10" y="T11"/>
                </a:cxn>
                <a:cxn ang="0">
                  <a:pos x="T12" y="T13"/>
                </a:cxn>
              </a:cxnLst>
              <a:rect l="0" t="0" r="r" b="b"/>
              <a:pathLst>
                <a:path w="21" h="21">
                  <a:moveTo>
                    <a:pt x="0" y="20"/>
                  </a:moveTo>
                  <a:lnTo>
                    <a:pt x="0" y="20"/>
                  </a:lnTo>
                  <a:cubicBezTo>
                    <a:pt x="0" y="20"/>
                    <a:pt x="0" y="20"/>
                    <a:pt x="0" y="0"/>
                  </a:cubicBezTo>
                  <a:lnTo>
                    <a:pt x="0" y="0"/>
                  </a:lnTo>
                  <a:cubicBezTo>
                    <a:pt x="20" y="0"/>
                    <a:pt x="20" y="0"/>
                    <a:pt x="20" y="20"/>
                  </a:cubicBezTo>
                  <a:lnTo>
                    <a:pt x="20" y="20"/>
                  </a:lnTo>
                  <a:lnTo>
                    <a:pt x="0" y="2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333" name="Freeform 332">
              <a:extLst>
                <a:ext uri="{FF2B5EF4-FFF2-40B4-BE49-F238E27FC236}">
                  <a16:creationId xmlns:a16="http://schemas.microsoft.com/office/drawing/2014/main" id="{9A8C3F34-E6D8-4C16-B015-B4F3AEEC257F}"/>
                </a:ext>
              </a:extLst>
            </p:cNvPr>
            <p:cNvSpPr>
              <a:spLocks noChangeArrowheads="1"/>
            </p:cNvSpPr>
            <p:nvPr/>
          </p:nvSpPr>
          <p:spPr bwMode="auto">
            <a:xfrm>
              <a:off x="4978400" y="8359775"/>
              <a:ext cx="22225" cy="15875"/>
            </a:xfrm>
            <a:custGeom>
              <a:avLst/>
              <a:gdLst>
                <a:gd name="T0" fmla="*/ 62 w 63"/>
                <a:gd name="T1" fmla="*/ 41 h 42"/>
                <a:gd name="T2" fmla="*/ 62 w 63"/>
                <a:gd name="T3" fmla="*/ 41 h 42"/>
                <a:gd name="T4" fmla="*/ 41 w 63"/>
                <a:gd name="T5" fmla="*/ 41 h 42"/>
                <a:gd name="T6" fmla="*/ 20 w 63"/>
                <a:gd name="T7" fmla="*/ 41 h 42"/>
                <a:gd name="T8" fmla="*/ 0 w 63"/>
                <a:gd name="T9" fmla="*/ 20 h 42"/>
                <a:gd name="T10" fmla="*/ 0 w 63"/>
                <a:gd name="T11" fmla="*/ 0 h 42"/>
                <a:gd name="T12" fmla="*/ 20 w 63"/>
                <a:gd name="T13" fmla="*/ 0 h 42"/>
                <a:gd name="T14" fmla="*/ 41 w 63"/>
                <a:gd name="T15" fmla="*/ 0 h 42"/>
                <a:gd name="T16" fmla="*/ 62 w 63"/>
                <a:gd name="T17" fmla="*/ 4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42">
                  <a:moveTo>
                    <a:pt x="62" y="41"/>
                  </a:moveTo>
                  <a:lnTo>
                    <a:pt x="62" y="41"/>
                  </a:lnTo>
                  <a:lnTo>
                    <a:pt x="41" y="41"/>
                  </a:lnTo>
                  <a:cubicBezTo>
                    <a:pt x="20" y="41"/>
                    <a:pt x="20" y="41"/>
                    <a:pt x="20" y="41"/>
                  </a:cubicBezTo>
                  <a:cubicBezTo>
                    <a:pt x="20" y="41"/>
                    <a:pt x="0" y="41"/>
                    <a:pt x="0" y="20"/>
                  </a:cubicBezTo>
                  <a:cubicBezTo>
                    <a:pt x="0" y="20"/>
                    <a:pt x="0" y="20"/>
                    <a:pt x="0" y="0"/>
                  </a:cubicBezTo>
                  <a:lnTo>
                    <a:pt x="20" y="0"/>
                  </a:lnTo>
                  <a:lnTo>
                    <a:pt x="41" y="0"/>
                  </a:lnTo>
                  <a:cubicBezTo>
                    <a:pt x="62" y="20"/>
                    <a:pt x="62" y="41"/>
                    <a:pt x="62" y="4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334" name="Freeform 333">
              <a:extLst>
                <a:ext uri="{FF2B5EF4-FFF2-40B4-BE49-F238E27FC236}">
                  <a16:creationId xmlns:a16="http://schemas.microsoft.com/office/drawing/2014/main" id="{8B9513AC-0FC4-4D1A-8A50-E5580B90AF3B}"/>
                </a:ext>
              </a:extLst>
            </p:cNvPr>
            <p:cNvSpPr>
              <a:spLocks noChangeArrowheads="1"/>
            </p:cNvSpPr>
            <p:nvPr/>
          </p:nvSpPr>
          <p:spPr bwMode="auto">
            <a:xfrm>
              <a:off x="4889500" y="8220075"/>
              <a:ext cx="7938" cy="15875"/>
            </a:xfrm>
            <a:custGeom>
              <a:avLst/>
              <a:gdLst>
                <a:gd name="T0" fmla="*/ 20 w 21"/>
                <a:gd name="T1" fmla="*/ 0 h 42"/>
                <a:gd name="T2" fmla="*/ 20 w 21"/>
                <a:gd name="T3" fmla="*/ 0 h 42"/>
                <a:gd name="T4" fmla="*/ 0 w 21"/>
                <a:gd name="T5" fmla="*/ 20 h 42"/>
                <a:gd name="T6" fmla="*/ 0 w 21"/>
                <a:gd name="T7" fmla="*/ 20 h 42"/>
                <a:gd name="T8" fmla="*/ 20 w 21"/>
                <a:gd name="T9" fmla="*/ 41 h 42"/>
                <a:gd name="T10" fmla="*/ 20 w 21"/>
                <a:gd name="T11" fmla="*/ 20 h 42"/>
                <a:gd name="T12" fmla="*/ 20 w 21"/>
                <a:gd name="T13" fmla="*/ 20 h 42"/>
                <a:gd name="T14" fmla="*/ 20 w 21"/>
                <a:gd name="T15" fmla="*/ 0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42">
                  <a:moveTo>
                    <a:pt x="20" y="0"/>
                  </a:moveTo>
                  <a:lnTo>
                    <a:pt x="20" y="0"/>
                  </a:lnTo>
                  <a:cubicBezTo>
                    <a:pt x="0" y="0"/>
                    <a:pt x="0" y="0"/>
                    <a:pt x="0" y="20"/>
                  </a:cubicBezTo>
                  <a:lnTo>
                    <a:pt x="0" y="20"/>
                  </a:lnTo>
                  <a:cubicBezTo>
                    <a:pt x="0" y="41"/>
                    <a:pt x="0" y="41"/>
                    <a:pt x="20" y="41"/>
                  </a:cubicBezTo>
                  <a:cubicBezTo>
                    <a:pt x="20" y="41"/>
                    <a:pt x="20" y="41"/>
                    <a:pt x="20" y="20"/>
                  </a:cubicBezTo>
                  <a:lnTo>
                    <a:pt x="20" y="20"/>
                  </a:lnTo>
                  <a:lnTo>
                    <a:pt x="20" y="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335" name="Freeform 334">
              <a:extLst>
                <a:ext uri="{FF2B5EF4-FFF2-40B4-BE49-F238E27FC236}">
                  <a16:creationId xmlns:a16="http://schemas.microsoft.com/office/drawing/2014/main" id="{6F79DC03-13C8-4E91-8897-DDA20953C5F5}"/>
                </a:ext>
              </a:extLst>
            </p:cNvPr>
            <p:cNvSpPr>
              <a:spLocks noChangeArrowheads="1"/>
            </p:cNvSpPr>
            <p:nvPr/>
          </p:nvSpPr>
          <p:spPr bwMode="auto">
            <a:xfrm>
              <a:off x="4867275" y="8175625"/>
              <a:ext cx="15875" cy="36513"/>
            </a:xfrm>
            <a:custGeom>
              <a:avLst/>
              <a:gdLst>
                <a:gd name="T0" fmla="*/ 42 w 43"/>
                <a:gd name="T1" fmla="*/ 102 h 103"/>
                <a:gd name="T2" fmla="*/ 42 w 43"/>
                <a:gd name="T3" fmla="*/ 102 h 103"/>
                <a:gd name="T4" fmla="*/ 42 w 43"/>
                <a:gd name="T5" fmla="*/ 61 h 103"/>
                <a:gd name="T6" fmla="*/ 42 w 43"/>
                <a:gd name="T7" fmla="*/ 41 h 103"/>
                <a:gd name="T8" fmla="*/ 42 w 43"/>
                <a:gd name="T9" fmla="*/ 20 h 103"/>
                <a:gd name="T10" fmla="*/ 21 w 43"/>
                <a:gd name="T11" fmla="*/ 0 h 103"/>
                <a:gd name="T12" fmla="*/ 0 w 43"/>
                <a:gd name="T13" fmla="*/ 0 h 103"/>
                <a:gd name="T14" fmla="*/ 0 w 43"/>
                <a:gd name="T15" fmla="*/ 20 h 103"/>
                <a:gd name="T16" fmla="*/ 0 w 43"/>
                <a:gd name="T17" fmla="*/ 20 h 103"/>
                <a:gd name="T18" fmla="*/ 0 w 43"/>
                <a:gd name="T19" fmla="*/ 41 h 103"/>
                <a:gd name="T20" fmla="*/ 0 w 43"/>
                <a:gd name="T21" fmla="*/ 61 h 103"/>
                <a:gd name="T22" fmla="*/ 21 w 43"/>
                <a:gd name="T23" fmla="*/ 102 h 103"/>
                <a:gd name="T24" fmla="*/ 42 w 43"/>
                <a:gd name="T25" fmla="*/ 10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103">
                  <a:moveTo>
                    <a:pt x="42" y="102"/>
                  </a:moveTo>
                  <a:lnTo>
                    <a:pt x="42" y="102"/>
                  </a:lnTo>
                  <a:cubicBezTo>
                    <a:pt x="42" y="82"/>
                    <a:pt x="42" y="82"/>
                    <a:pt x="42" y="61"/>
                  </a:cubicBezTo>
                  <a:cubicBezTo>
                    <a:pt x="42" y="61"/>
                    <a:pt x="42" y="61"/>
                    <a:pt x="42" y="41"/>
                  </a:cubicBezTo>
                  <a:lnTo>
                    <a:pt x="42" y="20"/>
                  </a:lnTo>
                  <a:cubicBezTo>
                    <a:pt x="42" y="0"/>
                    <a:pt x="42" y="0"/>
                    <a:pt x="21" y="0"/>
                  </a:cubicBezTo>
                  <a:cubicBezTo>
                    <a:pt x="21" y="0"/>
                    <a:pt x="21" y="0"/>
                    <a:pt x="0" y="0"/>
                  </a:cubicBezTo>
                  <a:cubicBezTo>
                    <a:pt x="0" y="0"/>
                    <a:pt x="0" y="0"/>
                    <a:pt x="0" y="20"/>
                  </a:cubicBezTo>
                  <a:lnTo>
                    <a:pt x="0" y="20"/>
                  </a:lnTo>
                  <a:cubicBezTo>
                    <a:pt x="0" y="41"/>
                    <a:pt x="0" y="41"/>
                    <a:pt x="0" y="41"/>
                  </a:cubicBezTo>
                  <a:cubicBezTo>
                    <a:pt x="0" y="61"/>
                    <a:pt x="0" y="61"/>
                    <a:pt x="0" y="61"/>
                  </a:cubicBezTo>
                  <a:cubicBezTo>
                    <a:pt x="0" y="82"/>
                    <a:pt x="21" y="102"/>
                    <a:pt x="21" y="102"/>
                  </a:cubicBezTo>
                  <a:lnTo>
                    <a:pt x="42" y="102"/>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336" name="Freeform 335">
              <a:extLst>
                <a:ext uri="{FF2B5EF4-FFF2-40B4-BE49-F238E27FC236}">
                  <a16:creationId xmlns:a16="http://schemas.microsoft.com/office/drawing/2014/main" id="{5A052CFD-B8A1-4A79-B303-2EA525362C35}"/>
                </a:ext>
              </a:extLst>
            </p:cNvPr>
            <p:cNvSpPr>
              <a:spLocks noChangeArrowheads="1"/>
            </p:cNvSpPr>
            <p:nvPr/>
          </p:nvSpPr>
          <p:spPr bwMode="auto">
            <a:xfrm>
              <a:off x="4845050" y="8153400"/>
              <a:ext cx="22225" cy="30163"/>
            </a:xfrm>
            <a:custGeom>
              <a:avLst/>
              <a:gdLst>
                <a:gd name="T0" fmla="*/ 41 w 62"/>
                <a:gd name="T1" fmla="*/ 62 h 83"/>
                <a:gd name="T2" fmla="*/ 41 w 62"/>
                <a:gd name="T3" fmla="*/ 62 h 83"/>
                <a:gd name="T4" fmla="*/ 61 w 62"/>
                <a:gd name="T5" fmla="*/ 41 h 83"/>
                <a:gd name="T6" fmla="*/ 41 w 62"/>
                <a:gd name="T7" fmla="*/ 21 h 83"/>
                <a:gd name="T8" fmla="*/ 21 w 62"/>
                <a:gd name="T9" fmla="*/ 0 h 83"/>
                <a:gd name="T10" fmla="*/ 21 w 62"/>
                <a:gd name="T11" fmla="*/ 0 h 83"/>
                <a:gd name="T12" fmla="*/ 0 w 62"/>
                <a:gd name="T13" fmla="*/ 21 h 83"/>
                <a:gd name="T14" fmla="*/ 21 w 62"/>
                <a:gd name="T15" fmla="*/ 41 h 83"/>
                <a:gd name="T16" fmla="*/ 21 w 62"/>
                <a:gd name="T17" fmla="*/ 82 h 83"/>
                <a:gd name="T18" fmla="*/ 41 w 62"/>
                <a:gd name="T19" fmla="*/ 82 h 83"/>
                <a:gd name="T20" fmla="*/ 41 w 62"/>
                <a:gd name="T21" fmla="*/ 6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83">
                  <a:moveTo>
                    <a:pt x="41" y="62"/>
                  </a:moveTo>
                  <a:lnTo>
                    <a:pt x="41" y="62"/>
                  </a:lnTo>
                  <a:lnTo>
                    <a:pt x="61" y="41"/>
                  </a:lnTo>
                  <a:cubicBezTo>
                    <a:pt x="61" y="21"/>
                    <a:pt x="41" y="21"/>
                    <a:pt x="41" y="21"/>
                  </a:cubicBezTo>
                  <a:cubicBezTo>
                    <a:pt x="41" y="21"/>
                    <a:pt x="41" y="0"/>
                    <a:pt x="21" y="0"/>
                  </a:cubicBezTo>
                  <a:lnTo>
                    <a:pt x="21" y="0"/>
                  </a:lnTo>
                  <a:cubicBezTo>
                    <a:pt x="0" y="0"/>
                    <a:pt x="0" y="21"/>
                    <a:pt x="0" y="21"/>
                  </a:cubicBezTo>
                  <a:cubicBezTo>
                    <a:pt x="0" y="41"/>
                    <a:pt x="21" y="41"/>
                    <a:pt x="21" y="41"/>
                  </a:cubicBezTo>
                  <a:cubicBezTo>
                    <a:pt x="21" y="62"/>
                    <a:pt x="21" y="62"/>
                    <a:pt x="21" y="82"/>
                  </a:cubicBezTo>
                  <a:lnTo>
                    <a:pt x="41" y="82"/>
                  </a:lnTo>
                  <a:lnTo>
                    <a:pt x="41" y="62"/>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337" name="Freeform 336">
              <a:extLst>
                <a:ext uri="{FF2B5EF4-FFF2-40B4-BE49-F238E27FC236}">
                  <a16:creationId xmlns:a16="http://schemas.microsoft.com/office/drawing/2014/main" id="{F82C2F5F-F9D0-49C4-B555-A6B91902B1E3}"/>
                </a:ext>
              </a:extLst>
            </p:cNvPr>
            <p:cNvSpPr>
              <a:spLocks noChangeArrowheads="1"/>
            </p:cNvSpPr>
            <p:nvPr/>
          </p:nvSpPr>
          <p:spPr bwMode="auto">
            <a:xfrm>
              <a:off x="4822825" y="8116888"/>
              <a:ext cx="22225" cy="30162"/>
            </a:xfrm>
            <a:custGeom>
              <a:avLst/>
              <a:gdLst>
                <a:gd name="T0" fmla="*/ 41 w 62"/>
                <a:gd name="T1" fmla="*/ 82 h 83"/>
                <a:gd name="T2" fmla="*/ 41 w 62"/>
                <a:gd name="T3" fmla="*/ 82 h 83"/>
                <a:gd name="T4" fmla="*/ 20 w 62"/>
                <a:gd name="T5" fmla="*/ 61 h 83"/>
                <a:gd name="T6" fmla="*/ 20 w 62"/>
                <a:gd name="T7" fmla="*/ 61 h 83"/>
                <a:gd name="T8" fmla="*/ 20 w 62"/>
                <a:gd name="T9" fmla="*/ 41 h 83"/>
                <a:gd name="T10" fmla="*/ 0 w 62"/>
                <a:gd name="T11" fmla="*/ 20 h 83"/>
                <a:gd name="T12" fmla="*/ 20 w 62"/>
                <a:gd name="T13" fmla="*/ 0 h 83"/>
                <a:gd name="T14" fmla="*/ 41 w 62"/>
                <a:gd name="T15" fmla="*/ 0 h 83"/>
                <a:gd name="T16" fmla="*/ 61 w 62"/>
                <a:gd name="T17" fmla="*/ 20 h 83"/>
                <a:gd name="T18" fmla="*/ 41 w 62"/>
                <a:gd name="T19" fmla="*/ 41 h 83"/>
                <a:gd name="T20" fmla="*/ 61 w 62"/>
                <a:gd name="T21" fmla="*/ 41 h 83"/>
                <a:gd name="T22" fmla="*/ 61 w 62"/>
                <a:gd name="T23" fmla="*/ 61 h 83"/>
                <a:gd name="T24" fmla="*/ 41 w 62"/>
                <a:gd name="T25" fmla="*/ 8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83">
                  <a:moveTo>
                    <a:pt x="41" y="82"/>
                  </a:moveTo>
                  <a:lnTo>
                    <a:pt x="41" y="82"/>
                  </a:lnTo>
                  <a:cubicBezTo>
                    <a:pt x="41" y="82"/>
                    <a:pt x="20" y="82"/>
                    <a:pt x="20" y="61"/>
                  </a:cubicBezTo>
                  <a:lnTo>
                    <a:pt x="20" y="61"/>
                  </a:lnTo>
                  <a:cubicBezTo>
                    <a:pt x="20" y="41"/>
                    <a:pt x="20" y="41"/>
                    <a:pt x="20" y="41"/>
                  </a:cubicBezTo>
                  <a:lnTo>
                    <a:pt x="0" y="20"/>
                  </a:lnTo>
                  <a:cubicBezTo>
                    <a:pt x="20" y="20"/>
                    <a:pt x="20" y="0"/>
                    <a:pt x="20" y="0"/>
                  </a:cubicBezTo>
                  <a:lnTo>
                    <a:pt x="41" y="0"/>
                  </a:lnTo>
                  <a:cubicBezTo>
                    <a:pt x="41" y="0"/>
                    <a:pt x="61" y="0"/>
                    <a:pt x="61" y="20"/>
                  </a:cubicBezTo>
                  <a:cubicBezTo>
                    <a:pt x="61" y="20"/>
                    <a:pt x="41" y="20"/>
                    <a:pt x="41" y="41"/>
                  </a:cubicBezTo>
                  <a:cubicBezTo>
                    <a:pt x="61" y="41"/>
                    <a:pt x="61" y="41"/>
                    <a:pt x="61" y="41"/>
                  </a:cubicBezTo>
                  <a:lnTo>
                    <a:pt x="61" y="61"/>
                  </a:lnTo>
                  <a:cubicBezTo>
                    <a:pt x="61" y="61"/>
                    <a:pt x="61" y="61"/>
                    <a:pt x="41" y="82"/>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338" name="Freeform 337">
              <a:extLst>
                <a:ext uri="{FF2B5EF4-FFF2-40B4-BE49-F238E27FC236}">
                  <a16:creationId xmlns:a16="http://schemas.microsoft.com/office/drawing/2014/main" id="{B2A16184-4499-440D-A2B0-8AF7AC1C70B9}"/>
                </a:ext>
              </a:extLst>
            </p:cNvPr>
            <p:cNvSpPr>
              <a:spLocks noChangeArrowheads="1"/>
            </p:cNvSpPr>
            <p:nvPr/>
          </p:nvSpPr>
          <p:spPr bwMode="auto">
            <a:xfrm>
              <a:off x="4764088" y="8020050"/>
              <a:ext cx="52387" cy="80963"/>
            </a:xfrm>
            <a:custGeom>
              <a:avLst/>
              <a:gdLst>
                <a:gd name="T0" fmla="*/ 144 w 145"/>
                <a:gd name="T1" fmla="*/ 226 h 227"/>
                <a:gd name="T2" fmla="*/ 144 w 145"/>
                <a:gd name="T3" fmla="*/ 226 h 227"/>
                <a:gd name="T4" fmla="*/ 144 w 145"/>
                <a:gd name="T5" fmla="*/ 185 h 227"/>
                <a:gd name="T6" fmla="*/ 144 w 145"/>
                <a:gd name="T7" fmla="*/ 164 h 227"/>
                <a:gd name="T8" fmla="*/ 144 w 145"/>
                <a:gd name="T9" fmla="*/ 144 h 227"/>
                <a:gd name="T10" fmla="*/ 123 w 145"/>
                <a:gd name="T11" fmla="*/ 123 h 227"/>
                <a:gd name="T12" fmla="*/ 102 w 145"/>
                <a:gd name="T13" fmla="*/ 82 h 227"/>
                <a:gd name="T14" fmla="*/ 82 w 145"/>
                <a:gd name="T15" fmla="*/ 41 h 227"/>
                <a:gd name="T16" fmla="*/ 62 w 145"/>
                <a:gd name="T17" fmla="*/ 0 h 227"/>
                <a:gd name="T18" fmla="*/ 41 w 145"/>
                <a:gd name="T19" fmla="*/ 0 h 227"/>
                <a:gd name="T20" fmla="*/ 20 w 145"/>
                <a:gd name="T21" fmla="*/ 21 h 227"/>
                <a:gd name="T22" fmla="*/ 0 w 145"/>
                <a:gd name="T23" fmla="*/ 41 h 227"/>
                <a:gd name="T24" fmla="*/ 0 w 145"/>
                <a:gd name="T25" fmla="*/ 62 h 227"/>
                <a:gd name="T26" fmla="*/ 20 w 145"/>
                <a:gd name="T27" fmla="*/ 103 h 227"/>
                <a:gd name="T28" fmla="*/ 20 w 145"/>
                <a:gd name="T29" fmla="*/ 123 h 227"/>
                <a:gd name="T30" fmla="*/ 41 w 145"/>
                <a:gd name="T31" fmla="*/ 164 h 227"/>
                <a:gd name="T32" fmla="*/ 82 w 145"/>
                <a:gd name="T33" fmla="*/ 205 h 227"/>
                <a:gd name="T34" fmla="*/ 102 w 145"/>
                <a:gd name="T35" fmla="*/ 226 h 227"/>
                <a:gd name="T36" fmla="*/ 123 w 145"/>
                <a:gd name="T37" fmla="*/ 226 h 227"/>
                <a:gd name="T38" fmla="*/ 144 w 145"/>
                <a:gd name="T39" fmla="*/ 226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5" h="227">
                  <a:moveTo>
                    <a:pt x="144" y="226"/>
                  </a:moveTo>
                  <a:lnTo>
                    <a:pt x="144" y="226"/>
                  </a:lnTo>
                  <a:cubicBezTo>
                    <a:pt x="144" y="205"/>
                    <a:pt x="144" y="205"/>
                    <a:pt x="144" y="185"/>
                  </a:cubicBezTo>
                  <a:lnTo>
                    <a:pt x="144" y="164"/>
                  </a:lnTo>
                  <a:lnTo>
                    <a:pt x="144" y="144"/>
                  </a:lnTo>
                  <a:cubicBezTo>
                    <a:pt x="123" y="144"/>
                    <a:pt x="123" y="123"/>
                    <a:pt x="123" y="123"/>
                  </a:cubicBezTo>
                  <a:cubicBezTo>
                    <a:pt x="102" y="123"/>
                    <a:pt x="102" y="103"/>
                    <a:pt x="102" y="82"/>
                  </a:cubicBezTo>
                  <a:cubicBezTo>
                    <a:pt x="102" y="82"/>
                    <a:pt x="102" y="41"/>
                    <a:pt x="82" y="41"/>
                  </a:cubicBezTo>
                  <a:cubicBezTo>
                    <a:pt x="82" y="21"/>
                    <a:pt x="82" y="21"/>
                    <a:pt x="62" y="0"/>
                  </a:cubicBezTo>
                  <a:lnTo>
                    <a:pt x="41" y="0"/>
                  </a:lnTo>
                  <a:lnTo>
                    <a:pt x="20" y="21"/>
                  </a:lnTo>
                  <a:lnTo>
                    <a:pt x="0" y="41"/>
                  </a:lnTo>
                  <a:lnTo>
                    <a:pt x="0" y="62"/>
                  </a:lnTo>
                  <a:cubicBezTo>
                    <a:pt x="0" y="82"/>
                    <a:pt x="20" y="82"/>
                    <a:pt x="20" y="103"/>
                  </a:cubicBezTo>
                  <a:lnTo>
                    <a:pt x="20" y="123"/>
                  </a:lnTo>
                  <a:cubicBezTo>
                    <a:pt x="41" y="144"/>
                    <a:pt x="41" y="164"/>
                    <a:pt x="41" y="164"/>
                  </a:cubicBezTo>
                  <a:cubicBezTo>
                    <a:pt x="62" y="185"/>
                    <a:pt x="82" y="185"/>
                    <a:pt x="82" y="205"/>
                  </a:cubicBezTo>
                  <a:lnTo>
                    <a:pt x="102" y="226"/>
                  </a:lnTo>
                  <a:lnTo>
                    <a:pt x="123" y="226"/>
                  </a:lnTo>
                  <a:lnTo>
                    <a:pt x="144" y="226"/>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339" name="Freeform 338">
              <a:extLst>
                <a:ext uri="{FF2B5EF4-FFF2-40B4-BE49-F238E27FC236}">
                  <a16:creationId xmlns:a16="http://schemas.microsoft.com/office/drawing/2014/main" id="{D27406ED-E018-45ED-8960-D1FA26BEABA3}"/>
                </a:ext>
              </a:extLst>
            </p:cNvPr>
            <p:cNvSpPr>
              <a:spLocks noChangeArrowheads="1"/>
            </p:cNvSpPr>
            <p:nvPr/>
          </p:nvSpPr>
          <p:spPr bwMode="auto">
            <a:xfrm>
              <a:off x="4749800" y="7983538"/>
              <a:ext cx="15875" cy="15875"/>
            </a:xfrm>
            <a:custGeom>
              <a:avLst/>
              <a:gdLst>
                <a:gd name="T0" fmla="*/ 41 w 42"/>
                <a:gd name="T1" fmla="*/ 0 h 42"/>
                <a:gd name="T2" fmla="*/ 41 w 42"/>
                <a:gd name="T3" fmla="*/ 0 h 42"/>
                <a:gd name="T4" fmla="*/ 21 w 42"/>
                <a:gd name="T5" fmla="*/ 0 h 42"/>
                <a:gd name="T6" fmla="*/ 21 w 42"/>
                <a:gd name="T7" fmla="*/ 0 h 42"/>
                <a:gd name="T8" fmla="*/ 21 w 42"/>
                <a:gd name="T9" fmla="*/ 20 h 42"/>
                <a:gd name="T10" fmla="*/ 21 w 42"/>
                <a:gd name="T11" fmla="*/ 41 h 42"/>
                <a:gd name="T12" fmla="*/ 41 w 42"/>
                <a:gd name="T13" fmla="*/ 20 h 42"/>
                <a:gd name="T14" fmla="*/ 41 w 42"/>
                <a:gd name="T15" fmla="*/ 20 h 42"/>
                <a:gd name="T16" fmla="*/ 41 w 42"/>
                <a:gd name="T1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42">
                  <a:moveTo>
                    <a:pt x="41" y="0"/>
                  </a:moveTo>
                  <a:lnTo>
                    <a:pt x="41" y="0"/>
                  </a:lnTo>
                  <a:cubicBezTo>
                    <a:pt x="41" y="0"/>
                    <a:pt x="41" y="0"/>
                    <a:pt x="21" y="0"/>
                  </a:cubicBezTo>
                  <a:lnTo>
                    <a:pt x="21" y="0"/>
                  </a:lnTo>
                  <a:cubicBezTo>
                    <a:pt x="0" y="0"/>
                    <a:pt x="0" y="20"/>
                    <a:pt x="21" y="20"/>
                  </a:cubicBezTo>
                  <a:lnTo>
                    <a:pt x="21" y="41"/>
                  </a:lnTo>
                  <a:cubicBezTo>
                    <a:pt x="21" y="41"/>
                    <a:pt x="41" y="41"/>
                    <a:pt x="41" y="20"/>
                  </a:cubicBezTo>
                  <a:lnTo>
                    <a:pt x="41" y="20"/>
                  </a:lnTo>
                  <a:lnTo>
                    <a:pt x="41" y="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340" name="Freeform 339">
              <a:extLst>
                <a:ext uri="{FF2B5EF4-FFF2-40B4-BE49-F238E27FC236}">
                  <a16:creationId xmlns:a16="http://schemas.microsoft.com/office/drawing/2014/main" id="{6E8A6282-5E05-473D-92F9-B41D5AC89CEA}"/>
                </a:ext>
              </a:extLst>
            </p:cNvPr>
            <p:cNvSpPr>
              <a:spLocks noChangeArrowheads="1"/>
            </p:cNvSpPr>
            <p:nvPr/>
          </p:nvSpPr>
          <p:spPr bwMode="auto">
            <a:xfrm>
              <a:off x="4764088" y="7997825"/>
              <a:ext cx="7937" cy="7938"/>
            </a:xfrm>
            <a:custGeom>
              <a:avLst/>
              <a:gdLst>
                <a:gd name="T0" fmla="*/ 0 w 21"/>
                <a:gd name="T1" fmla="*/ 0 h 21"/>
                <a:gd name="T2" fmla="*/ 0 w 21"/>
                <a:gd name="T3" fmla="*/ 0 h 21"/>
                <a:gd name="T4" fmla="*/ 0 w 21"/>
                <a:gd name="T5" fmla="*/ 0 h 21"/>
                <a:gd name="T6" fmla="*/ 0 w 21"/>
                <a:gd name="T7" fmla="*/ 20 h 21"/>
                <a:gd name="T8" fmla="*/ 20 w 21"/>
                <a:gd name="T9" fmla="*/ 20 h 21"/>
                <a:gd name="T10" fmla="*/ 20 w 21"/>
                <a:gd name="T11" fmla="*/ 0 h 21"/>
                <a:gd name="T12" fmla="*/ 20 w 21"/>
                <a:gd name="T13" fmla="*/ 0 h 21"/>
                <a:gd name="T14" fmla="*/ 0 w 21"/>
                <a:gd name="T15" fmla="*/ 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21">
                  <a:moveTo>
                    <a:pt x="0" y="0"/>
                  </a:moveTo>
                  <a:lnTo>
                    <a:pt x="0" y="0"/>
                  </a:lnTo>
                  <a:lnTo>
                    <a:pt x="0" y="0"/>
                  </a:lnTo>
                  <a:lnTo>
                    <a:pt x="0" y="20"/>
                  </a:lnTo>
                  <a:lnTo>
                    <a:pt x="20" y="20"/>
                  </a:lnTo>
                  <a:cubicBezTo>
                    <a:pt x="20" y="20"/>
                    <a:pt x="20" y="20"/>
                    <a:pt x="20" y="0"/>
                  </a:cubicBezTo>
                  <a:lnTo>
                    <a:pt x="20" y="0"/>
                  </a:lnTo>
                  <a:lnTo>
                    <a:pt x="0" y="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341" name="Freeform 340">
              <a:extLst>
                <a:ext uri="{FF2B5EF4-FFF2-40B4-BE49-F238E27FC236}">
                  <a16:creationId xmlns:a16="http://schemas.microsoft.com/office/drawing/2014/main" id="{FE0FC2AC-26DC-472C-A057-277DA8A5CE43}"/>
                </a:ext>
              </a:extLst>
            </p:cNvPr>
            <p:cNvSpPr>
              <a:spLocks noChangeArrowheads="1"/>
            </p:cNvSpPr>
            <p:nvPr/>
          </p:nvSpPr>
          <p:spPr bwMode="auto">
            <a:xfrm>
              <a:off x="4749800" y="7947025"/>
              <a:ext cx="15875" cy="30163"/>
            </a:xfrm>
            <a:custGeom>
              <a:avLst/>
              <a:gdLst>
                <a:gd name="T0" fmla="*/ 41 w 42"/>
                <a:gd name="T1" fmla="*/ 61 h 83"/>
                <a:gd name="T2" fmla="*/ 41 w 42"/>
                <a:gd name="T3" fmla="*/ 61 h 83"/>
                <a:gd name="T4" fmla="*/ 41 w 42"/>
                <a:gd name="T5" fmla="*/ 40 h 83"/>
                <a:gd name="T6" fmla="*/ 21 w 42"/>
                <a:gd name="T7" fmla="*/ 20 h 83"/>
                <a:gd name="T8" fmla="*/ 0 w 42"/>
                <a:gd name="T9" fmla="*/ 0 h 83"/>
                <a:gd name="T10" fmla="*/ 0 w 42"/>
                <a:gd name="T11" fmla="*/ 20 h 83"/>
                <a:gd name="T12" fmla="*/ 0 w 42"/>
                <a:gd name="T13" fmla="*/ 40 h 83"/>
                <a:gd name="T14" fmla="*/ 21 w 42"/>
                <a:gd name="T15" fmla="*/ 61 h 83"/>
                <a:gd name="T16" fmla="*/ 41 w 42"/>
                <a:gd name="T17" fmla="*/ 82 h 83"/>
                <a:gd name="T18" fmla="*/ 41 w 42"/>
                <a:gd name="T19" fmla="*/ 82 h 83"/>
                <a:gd name="T20" fmla="*/ 41 w 42"/>
                <a:gd name="T21" fmla="*/ 6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 h="83">
                  <a:moveTo>
                    <a:pt x="41" y="61"/>
                  </a:moveTo>
                  <a:lnTo>
                    <a:pt x="41" y="61"/>
                  </a:lnTo>
                  <a:lnTo>
                    <a:pt x="41" y="40"/>
                  </a:lnTo>
                  <a:lnTo>
                    <a:pt x="21" y="20"/>
                  </a:lnTo>
                  <a:cubicBezTo>
                    <a:pt x="21" y="0"/>
                    <a:pt x="21" y="0"/>
                    <a:pt x="0" y="0"/>
                  </a:cubicBezTo>
                  <a:lnTo>
                    <a:pt x="0" y="20"/>
                  </a:lnTo>
                  <a:lnTo>
                    <a:pt x="0" y="40"/>
                  </a:lnTo>
                  <a:cubicBezTo>
                    <a:pt x="21" y="40"/>
                    <a:pt x="21" y="61"/>
                    <a:pt x="21" y="61"/>
                  </a:cubicBezTo>
                  <a:cubicBezTo>
                    <a:pt x="21" y="61"/>
                    <a:pt x="21" y="82"/>
                    <a:pt x="41" y="82"/>
                  </a:cubicBezTo>
                  <a:lnTo>
                    <a:pt x="41" y="82"/>
                  </a:lnTo>
                  <a:lnTo>
                    <a:pt x="41" y="61"/>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342" name="Freeform 341">
              <a:extLst>
                <a:ext uri="{FF2B5EF4-FFF2-40B4-BE49-F238E27FC236}">
                  <a16:creationId xmlns:a16="http://schemas.microsoft.com/office/drawing/2014/main" id="{C5D506B2-2AC1-45B3-8F9F-57A41C692403}"/>
                </a:ext>
              </a:extLst>
            </p:cNvPr>
            <p:cNvSpPr>
              <a:spLocks noChangeArrowheads="1"/>
            </p:cNvSpPr>
            <p:nvPr/>
          </p:nvSpPr>
          <p:spPr bwMode="auto">
            <a:xfrm>
              <a:off x="4764088" y="7931150"/>
              <a:ext cx="22225" cy="15875"/>
            </a:xfrm>
            <a:custGeom>
              <a:avLst/>
              <a:gdLst>
                <a:gd name="T0" fmla="*/ 20 w 63"/>
                <a:gd name="T1" fmla="*/ 42 h 43"/>
                <a:gd name="T2" fmla="*/ 20 w 63"/>
                <a:gd name="T3" fmla="*/ 42 h 43"/>
                <a:gd name="T4" fmla="*/ 0 w 63"/>
                <a:gd name="T5" fmla="*/ 42 h 43"/>
                <a:gd name="T6" fmla="*/ 0 w 63"/>
                <a:gd name="T7" fmla="*/ 21 h 43"/>
                <a:gd name="T8" fmla="*/ 20 w 63"/>
                <a:gd name="T9" fmla="*/ 21 h 43"/>
                <a:gd name="T10" fmla="*/ 20 w 63"/>
                <a:gd name="T11" fmla="*/ 0 h 43"/>
                <a:gd name="T12" fmla="*/ 41 w 63"/>
                <a:gd name="T13" fmla="*/ 0 h 43"/>
                <a:gd name="T14" fmla="*/ 62 w 63"/>
                <a:gd name="T15" fmla="*/ 0 h 43"/>
                <a:gd name="T16" fmla="*/ 62 w 63"/>
                <a:gd name="T17" fmla="*/ 21 h 43"/>
                <a:gd name="T18" fmla="*/ 62 w 63"/>
                <a:gd name="T19" fmla="*/ 42 h 43"/>
                <a:gd name="T20" fmla="*/ 41 w 63"/>
                <a:gd name="T21" fmla="*/ 42 h 43"/>
                <a:gd name="T22" fmla="*/ 20 w 63"/>
                <a:gd name="T23" fmla="*/ 4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 h="43">
                  <a:moveTo>
                    <a:pt x="20" y="42"/>
                  </a:moveTo>
                  <a:lnTo>
                    <a:pt x="20" y="42"/>
                  </a:lnTo>
                  <a:cubicBezTo>
                    <a:pt x="20" y="42"/>
                    <a:pt x="20" y="42"/>
                    <a:pt x="0" y="42"/>
                  </a:cubicBezTo>
                  <a:lnTo>
                    <a:pt x="0" y="21"/>
                  </a:lnTo>
                  <a:lnTo>
                    <a:pt x="20" y="21"/>
                  </a:lnTo>
                  <a:cubicBezTo>
                    <a:pt x="20" y="0"/>
                    <a:pt x="20" y="0"/>
                    <a:pt x="20" y="0"/>
                  </a:cubicBezTo>
                  <a:cubicBezTo>
                    <a:pt x="41" y="0"/>
                    <a:pt x="41" y="0"/>
                    <a:pt x="41" y="0"/>
                  </a:cubicBezTo>
                  <a:cubicBezTo>
                    <a:pt x="41" y="0"/>
                    <a:pt x="41" y="0"/>
                    <a:pt x="62" y="0"/>
                  </a:cubicBezTo>
                  <a:cubicBezTo>
                    <a:pt x="62" y="21"/>
                    <a:pt x="62" y="21"/>
                    <a:pt x="62" y="21"/>
                  </a:cubicBezTo>
                  <a:lnTo>
                    <a:pt x="62" y="42"/>
                  </a:lnTo>
                  <a:lnTo>
                    <a:pt x="41" y="42"/>
                  </a:lnTo>
                  <a:lnTo>
                    <a:pt x="20" y="42"/>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343" name="Freeform 342">
              <a:extLst>
                <a:ext uri="{FF2B5EF4-FFF2-40B4-BE49-F238E27FC236}">
                  <a16:creationId xmlns:a16="http://schemas.microsoft.com/office/drawing/2014/main" id="{60874BD3-C3C0-404D-9DA3-3128D1219DDA}"/>
                </a:ext>
              </a:extLst>
            </p:cNvPr>
            <p:cNvSpPr>
              <a:spLocks noChangeArrowheads="1"/>
            </p:cNvSpPr>
            <p:nvPr/>
          </p:nvSpPr>
          <p:spPr bwMode="auto">
            <a:xfrm>
              <a:off x="4675188" y="7821613"/>
              <a:ext cx="52387" cy="80962"/>
            </a:xfrm>
            <a:custGeom>
              <a:avLst/>
              <a:gdLst>
                <a:gd name="T0" fmla="*/ 144 w 145"/>
                <a:gd name="T1" fmla="*/ 225 h 226"/>
                <a:gd name="T2" fmla="*/ 144 w 145"/>
                <a:gd name="T3" fmla="*/ 225 h 226"/>
                <a:gd name="T4" fmla="*/ 144 w 145"/>
                <a:gd name="T5" fmla="*/ 185 h 226"/>
                <a:gd name="T6" fmla="*/ 144 w 145"/>
                <a:gd name="T7" fmla="*/ 164 h 226"/>
                <a:gd name="T8" fmla="*/ 144 w 145"/>
                <a:gd name="T9" fmla="*/ 143 h 226"/>
                <a:gd name="T10" fmla="*/ 123 w 145"/>
                <a:gd name="T11" fmla="*/ 123 h 226"/>
                <a:gd name="T12" fmla="*/ 102 w 145"/>
                <a:gd name="T13" fmla="*/ 61 h 226"/>
                <a:gd name="T14" fmla="*/ 82 w 145"/>
                <a:gd name="T15" fmla="*/ 41 h 226"/>
                <a:gd name="T16" fmla="*/ 62 w 145"/>
                <a:gd name="T17" fmla="*/ 21 h 226"/>
                <a:gd name="T18" fmla="*/ 41 w 145"/>
                <a:gd name="T19" fmla="*/ 0 h 226"/>
                <a:gd name="T20" fmla="*/ 20 w 145"/>
                <a:gd name="T21" fmla="*/ 0 h 226"/>
                <a:gd name="T22" fmla="*/ 0 w 145"/>
                <a:gd name="T23" fmla="*/ 21 h 226"/>
                <a:gd name="T24" fmla="*/ 0 w 145"/>
                <a:gd name="T25" fmla="*/ 41 h 226"/>
                <a:gd name="T26" fmla="*/ 20 w 145"/>
                <a:gd name="T27" fmla="*/ 82 h 226"/>
                <a:gd name="T28" fmla="*/ 20 w 145"/>
                <a:gd name="T29" fmla="*/ 103 h 226"/>
                <a:gd name="T30" fmla="*/ 20 w 145"/>
                <a:gd name="T31" fmla="*/ 143 h 226"/>
                <a:gd name="T32" fmla="*/ 41 w 145"/>
                <a:gd name="T33" fmla="*/ 143 h 226"/>
                <a:gd name="T34" fmla="*/ 62 w 145"/>
                <a:gd name="T35" fmla="*/ 164 h 226"/>
                <a:gd name="T36" fmla="*/ 62 w 145"/>
                <a:gd name="T37" fmla="*/ 164 h 226"/>
                <a:gd name="T38" fmla="*/ 82 w 145"/>
                <a:gd name="T39" fmla="*/ 185 h 226"/>
                <a:gd name="T40" fmla="*/ 82 w 145"/>
                <a:gd name="T41" fmla="*/ 205 h 226"/>
                <a:gd name="T42" fmla="*/ 102 w 145"/>
                <a:gd name="T43" fmla="*/ 225 h 226"/>
                <a:gd name="T44" fmla="*/ 144 w 145"/>
                <a:gd name="T45" fmla="*/ 225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5" h="226">
                  <a:moveTo>
                    <a:pt x="144" y="225"/>
                  </a:moveTo>
                  <a:lnTo>
                    <a:pt x="144" y="225"/>
                  </a:lnTo>
                  <a:cubicBezTo>
                    <a:pt x="144" y="225"/>
                    <a:pt x="123" y="205"/>
                    <a:pt x="144" y="185"/>
                  </a:cubicBezTo>
                  <a:cubicBezTo>
                    <a:pt x="144" y="185"/>
                    <a:pt x="144" y="185"/>
                    <a:pt x="144" y="164"/>
                  </a:cubicBezTo>
                  <a:lnTo>
                    <a:pt x="144" y="143"/>
                  </a:lnTo>
                  <a:lnTo>
                    <a:pt x="123" y="123"/>
                  </a:lnTo>
                  <a:cubicBezTo>
                    <a:pt x="123" y="103"/>
                    <a:pt x="102" y="82"/>
                    <a:pt x="102" y="61"/>
                  </a:cubicBezTo>
                  <a:cubicBezTo>
                    <a:pt x="82" y="61"/>
                    <a:pt x="82" y="41"/>
                    <a:pt x="82" y="41"/>
                  </a:cubicBezTo>
                  <a:cubicBezTo>
                    <a:pt x="82" y="21"/>
                    <a:pt x="62" y="21"/>
                    <a:pt x="62" y="21"/>
                  </a:cubicBezTo>
                  <a:cubicBezTo>
                    <a:pt x="41" y="21"/>
                    <a:pt x="41" y="0"/>
                    <a:pt x="41" y="0"/>
                  </a:cubicBezTo>
                  <a:cubicBezTo>
                    <a:pt x="20" y="0"/>
                    <a:pt x="20" y="0"/>
                    <a:pt x="20" y="0"/>
                  </a:cubicBezTo>
                  <a:cubicBezTo>
                    <a:pt x="0" y="21"/>
                    <a:pt x="0" y="21"/>
                    <a:pt x="0" y="21"/>
                  </a:cubicBezTo>
                  <a:lnTo>
                    <a:pt x="0" y="41"/>
                  </a:lnTo>
                  <a:cubicBezTo>
                    <a:pt x="0" y="61"/>
                    <a:pt x="20" y="61"/>
                    <a:pt x="20" y="82"/>
                  </a:cubicBezTo>
                  <a:lnTo>
                    <a:pt x="20" y="103"/>
                  </a:lnTo>
                  <a:cubicBezTo>
                    <a:pt x="20" y="103"/>
                    <a:pt x="20" y="123"/>
                    <a:pt x="20" y="143"/>
                  </a:cubicBezTo>
                  <a:cubicBezTo>
                    <a:pt x="41" y="143"/>
                    <a:pt x="41" y="143"/>
                    <a:pt x="41" y="143"/>
                  </a:cubicBezTo>
                  <a:cubicBezTo>
                    <a:pt x="41" y="164"/>
                    <a:pt x="62" y="164"/>
                    <a:pt x="62" y="164"/>
                  </a:cubicBezTo>
                  <a:lnTo>
                    <a:pt x="62" y="164"/>
                  </a:lnTo>
                  <a:cubicBezTo>
                    <a:pt x="62" y="185"/>
                    <a:pt x="82" y="185"/>
                    <a:pt x="82" y="185"/>
                  </a:cubicBezTo>
                  <a:cubicBezTo>
                    <a:pt x="82" y="205"/>
                    <a:pt x="82" y="205"/>
                    <a:pt x="82" y="205"/>
                  </a:cubicBezTo>
                  <a:cubicBezTo>
                    <a:pt x="102" y="225"/>
                    <a:pt x="102" y="225"/>
                    <a:pt x="102" y="225"/>
                  </a:cubicBezTo>
                  <a:cubicBezTo>
                    <a:pt x="123" y="225"/>
                    <a:pt x="123" y="225"/>
                    <a:pt x="144" y="225"/>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344" name="Freeform 343">
              <a:extLst>
                <a:ext uri="{FF2B5EF4-FFF2-40B4-BE49-F238E27FC236}">
                  <a16:creationId xmlns:a16="http://schemas.microsoft.com/office/drawing/2014/main" id="{79CB3B7C-5EEB-48DE-BA63-A605876C6288}"/>
                </a:ext>
              </a:extLst>
            </p:cNvPr>
            <p:cNvSpPr>
              <a:spLocks noChangeArrowheads="1"/>
            </p:cNvSpPr>
            <p:nvPr/>
          </p:nvSpPr>
          <p:spPr bwMode="auto">
            <a:xfrm>
              <a:off x="4586288" y="7740650"/>
              <a:ext cx="52387" cy="36513"/>
            </a:xfrm>
            <a:custGeom>
              <a:avLst/>
              <a:gdLst>
                <a:gd name="T0" fmla="*/ 123 w 145"/>
                <a:gd name="T1" fmla="*/ 102 h 103"/>
                <a:gd name="T2" fmla="*/ 123 w 145"/>
                <a:gd name="T3" fmla="*/ 102 h 103"/>
                <a:gd name="T4" fmla="*/ 123 w 145"/>
                <a:gd name="T5" fmla="*/ 82 h 103"/>
                <a:gd name="T6" fmla="*/ 102 w 145"/>
                <a:gd name="T7" fmla="*/ 41 h 103"/>
                <a:gd name="T8" fmla="*/ 82 w 145"/>
                <a:gd name="T9" fmla="*/ 41 h 103"/>
                <a:gd name="T10" fmla="*/ 62 w 145"/>
                <a:gd name="T11" fmla="*/ 20 h 103"/>
                <a:gd name="T12" fmla="*/ 41 w 145"/>
                <a:gd name="T13" fmla="*/ 0 h 103"/>
                <a:gd name="T14" fmla="*/ 20 w 145"/>
                <a:gd name="T15" fmla="*/ 0 h 103"/>
                <a:gd name="T16" fmla="*/ 0 w 145"/>
                <a:gd name="T17" fmla="*/ 0 h 103"/>
                <a:gd name="T18" fmla="*/ 20 w 145"/>
                <a:gd name="T19" fmla="*/ 41 h 103"/>
                <a:gd name="T20" fmla="*/ 20 w 145"/>
                <a:gd name="T21" fmla="*/ 41 h 103"/>
                <a:gd name="T22" fmla="*/ 41 w 145"/>
                <a:gd name="T23" fmla="*/ 61 h 103"/>
                <a:gd name="T24" fmla="*/ 62 w 145"/>
                <a:gd name="T25" fmla="*/ 82 h 103"/>
                <a:gd name="T26" fmla="*/ 82 w 145"/>
                <a:gd name="T27" fmla="*/ 82 h 103"/>
                <a:gd name="T28" fmla="*/ 102 w 145"/>
                <a:gd name="T29" fmla="*/ 102 h 103"/>
                <a:gd name="T30" fmla="*/ 123 w 145"/>
                <a:gd name="T31" fmla="*/ 10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5" h="103">
                  <a:moveTo>
                    <a:pt x="123" y="102"/>
                  </a:moveTo>
                  <a:lnTo>
                    <a:pt x="123" y="102"/>
                  </a:lnTo>
                  <a:cubicBezTo>
                    <a:pt x="123" y="102"/>
                    <a:pt x="144" y="82"/>
                    <a:pt x="123" y="82"/>
                  </a:cubicBezTo>
                  <a:cubicBezTo>
                    <a:pt x="123" y="61"/>
                    <a:pt x="123" y="61"/>
                    <a:pt x="102" y="41"/>
                  </a:cubicBezTo>
                  <a:lnTo>
                    <a:pt x="82" y="41"/>
                  </a:lnTo>
                  <a:cubicBezTo>
                    <a:pt x="82" y="20"/>
                    <a:pt x="62" y="20"/>
                    <a:pt x="62" y="20"/>
                  </a:cubicBezTo>
                  <a:cubicBezTo>
                    <a:pt x="62" y="0"/>
                    <a:pt x="41" y="0"/>
                    <a:pt x="41" y="0"/>
                  </a:cubicBezTo>
                  <a:lnTo>
                    <a:pt x="20" y="0"/>
                  </a:lnTo>
                  <a:cubicBezTo>
                    <a:pt x="20" y="0"/>
                    <a:pt x="20" y="0"/>
                    <a:pt x="0" y="0"/>
                  </a:cubicBezTo>
                  <a:cubicBezTo>
                    <a:pt x="0" y="20"/>
                    <a:pt x="20" y="20"/>
                    <a:pt x="20" y="41"/>
                  </a:cubicBezTo>
                  <a:lnTo>
                    <a:pt x="20" y="41"/>
                  </a:lnTo>
                  <a:cubicBezTo>
                    <a:pt x="41" y="41"/>
                    <a:pt x="41" y="61"/>
                    <a:pt x="41" y="61"/>
                  </a:cubicBezTo>
                  <a:cubicBezTo>
                    <a:pt x="62" y="61"/>
                    <a:pt x="62" y="61"/>
                    <a:pt x="62" y="82"/>
                  </a:cubicBezTo>
                  <a:cubicBezTo>
                    <a:pt x="82" y="82"/>
                    <a:pt x="82" y="82"/>
                    <a:pt x="82" y="82"/>
                  </a:cubicBezTo>
                  <a:cubicBezTo>
                    <a:pt x="82" y="102"/>
                    <a:pt x="102" y="102"/>
                    <a:pt x="102" y="102"/>
                  </a:cubicBezTo>
                  <a:lnTo>
                    <a:pt x="123" y="102"/>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345" name="Freeform 344">
              <a:extLst>
                <a:ext uri="{FF2B5EF4-FFF2-40B4-BE49-F238E27FC236}">
                  <a16:creationId xmlns:a16="http://schemas.microsoft.com/office/drawing/2014/main" id="{1E1FB7FD-40D7-4BE5-B540-D63061FFCF48}"/>
                </a:ext>
              </a:extLst>
            </p:cNvPr>
            <p:cNvSpPr>
              <a:spLocks noChangeArrowheads="1"/>
            </p:cNvSpPr>
            <p:nvPr/>
          </p:nvSpPr>
          <p:spPr bwMode="auto">
            <a:xfrm>
              <a:off x="4557713" y="7710488"/>
              <a:ext cx="15875" cy="7937"/>
            </a:xfrm>
            <a:custGeom>
              <a:avLst/>
              <a:gdLst>
                <a:gd name="T0" fmla="*/ 41 w 42"/>
                <a:gd name="T1" fmla="*/ 20 h 21"/>
                <a:gd name="T2" fmla="*/ 41 w 42"/>
                <a:gd name="T3" fmla="*/ 20 h 21"/>
                <a:gd name="T4" fmla="*/ 21 w 42"/>
                <a:gd name="T5" fmla="*/ 20 h 21"/>
                <a:gd name="T6" fmla="*/ 0 w 42"/>
                <a:gd name="T7" fmla="*/ 0 h 21"/>
                <a:gd name="T8" fmla="*/ 21 w 42"/>
                <a:gd name="T9" fmla="*/ 0 h 21"/>
                <a:gd name="T10" fmla="*/ 41 w 42"/>
                <a:gd name="T11" fmla="*/ 0 h 21"/>
                <a:gd name="T12" fmla="*/ 41 w 42"/>
                <a:gd name="T13" fmla="*/ 20 h 21"/>
              </a:gdLst>
              <a:ahLst/>
              <a:cxnLst>
                <a:cxn ang="0">
                  <a:pos x="T0" y="T1"/>
                </a:cxn>
                <a:cxn ang="0">
                  <a:pos x="T2" y="T3"/>
                </a:cxn>
                <a:cxn ang="0">
                  <a:pos x="T4" y="T5"/>
                </a:cxn>
                <a:cxn ang="0">
                  <a:pos x="T6" y="T7"/>
                </a:cxn>
                <a:cxn ang="0">
                  <a:pos x="T8" y="T9"/>
                </a:cxn>
                <a:cxn ang="0">
                  <a:pos x="T10" y="T11"/>
                </a:cxn>
                <a:cxn ang="0">
                  <a:pos x="T12" y="T13"/>
                </a:cxn>
              </a:cxnLst>
              <a:rect l="0" t="0" r="r" b="b"/>
              <a:pathLst>
                <a:path w="42" h="21">
                  <a:moveTo>
                    <a:pt x="41" y="20"/>
                  </a:moveTo>
                  <a:lnTo>
                    <a:pt x="41" y="20"/>
                  </a:lnTo>
                  <a:lnTo>
                    <a:pt x="21" y="20"/>
                  </a:lnTo>
                  <a:cubicBezTo>
                    <a:pt x="21" y="20"/>
                    <a:pt x="0" y="20"/>
                    <a:pt x="0" y="0"/>
                  </a:cubicBezTo>
                  <a:lnTo>
                    <a:pt x="21" y="0"/>
                  </a:lnTo>
                  <a:cubicBezTo>
                    <a:pt x="21" y="0"/>
                    <a:pt x="21" y="0"/>
                    <a:pt x="41" y="0"/>
                  </a:cubicBezTo>
                  <a:cubicBezTo>
                    <a:pt x="41" y="0"/>
                    <a:pt x="41" y="0"/>
                    <a:pt x="41" y="2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346" name="Freeform 345">
              <a:extLst>
                <a:ext uri="{FF2B5EF4-FFF2-40B4-BE49-F238E27FC236}">
                  <a16:creationId xmlns:a16="http://schemas.microsoft.com/office/drawing/2014/main" id="{A7FB8116-A543-4FE7-9E86-78C9327403D7}"/>
                </a:ext>
              </a:extLst>
            </p:cNvPr>
            <p:cNvSpPr>
              <a:spLocks noChangeArrowheads="1"/>
            </p:cNvSpPr>
            <p:nvPr/>
          </p:nvSpPr>
          <p:spPr bwMode="auto">
            <a:xfrm>
              <a:off x="5795963" y="8655050"/>
              <a:ext cx="14287" cy="14288"/>
            </a:xfrm>
            <a:custGeom>
              <a:avLst/>
              <a:gdLst>
                <a:gd name="T0" fmla="*/ 20 w 41"/>
                <a:gd name="T1" fmla="*/ 40 h 41"/>
                <a:gd name="T2" fmla="*/ 20 w 41"/>
                <a:gd name="T3" fmla="*/ 40 h 41"/>
                <a:gd name="T4" fmla="*/ 40 w 41"/>
                <a:gd name="T5" fmla="*/ 20 h 41"/>
                <a:gd name="T6" fmla="*/ 20 w 41"/>
                <a:gd name="T7" fmla="*/ 0 h 41"/>
                <a:gd name="T8" fmla="*/ 0 w 41"/>
                <a:gd name="T9" fmla="*/ 0 h 41"/>
                <a:gd name="T10" fmla="*/ 0 w 41"/>
                <a:gd name="T11" fmla="*/ 20 h 41"/>
                <a:gd name="T12" fmla="*/ 0 w 41"/>
                <a:gd name="T13" fmla="*/ 40 h 41"/>
                <a:gd name="T14" fmla="*/ 20 w 41"/>
                <a:gd name="T15" fmla="*/ 4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41">
                  <a:moveTo>
                    <a:pt x="20" y="40"/>
                  </a:moveTo>
                  <a:lnTo>
                    <a:pt x="20" y="40"/>
                  </a:lnTo>
                  <a:lnTo>
                    <a:pt x="40" y="20"/>
                  </a:lnTo>
                  <a:lnTo>
                    <a:pt x="20" y="0"/>
                  </a:lnTo>
                  <a:lnTo>
                    <a:pt x="0" y="0"/>
                  </a:lnTo>
                  <a:lnTo>
                    <a:pt x="0" y="20"/>
                  </a:lnTo>
                  <a:cubicBezTo>
                    <a:pt x="0" y="20"/>
                    <a:pt x="0" y="20"/>
                    <a:pt x="0" y="40"/>
                  </a:cubicBezTo>
                  <a:lnTo>
                    <a:pt x="20" y="4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347" name="Freeform 346">
              <a:extLst>
                <a:ext uri="{FF2B5EF4-FFF2-40B4-BE49-F238E27FC236}">
                  <a16:creationId xmlns:a16="http://schemas.microsoft.com/office/drawing/2014/main" id="{32E244D3-CE27-4580-8EC2-7F105B31132B}"/>
                </a:ext>
              </a:extLst>
            </p:cNvPr>
            <p:cNvSpPr>
              <a:spLocks noChangeArrowheads="1"/>
            </p:cNvSpPr>
            <p:nvPr/>
          </p:nvSpPr>
          <p:spPr bwMode="auto">
            <a:xfrm>
              <a:off x="5818188" y="8624888"/>
              <a:ext cx="52387" cy="52387"/>
            </a:xfrm>
            <a:custGeom>
              <a:avLst/>
              <a:gdLst>
                <a:gd name="T0" fmla="*/ 143 w 144"/>
                <a:gd name="T1" fmla="*/ 122 h 144"/>
                <a:gd name="T2" fmla="*/ 143 w 144"/>
                <a:gd name="T3" fmla="*/ 122 h 144"/>
                <a:gd name="T4" fmla="*/ 143 w 144"/>
                <a:gd name="T5" fmla="*/ 82 h 144"/>
                <a:gd name="T6" fmla="*/ 143 w 144"/>
                <a:gd name="T7" fmla="*/ 61 h 144"/>
                <a:gd name="T8" fmla="*/ 143 w 144"/>
                <a:gd name="T9" fmla="*/ 40 h 144"/>
                <a:gd name="T10" fmla="*/ 143 w 144"/>
                <a:gd name="T11" fmla="*/ 20 h 144"/>
                <a:gd name="T12" fmla="*/ 123 w 144"/>
                <a:gd name="T13" fmla="*/ 0 h 144"/>
                <a:gd name="T14" fmla="*/ 103 w 144"/>
                <a:gd name="T15" fmla="*/ 20 h 144"/>
                <a:gd name="T16" fmla="*/ 82 w 144"/>
                <a:gd name="T17" fmla="*/ 40 h 144"/>
                <a:gd name="T18" fmla="*/ 61 w 144"/>
                <a:gd name="T19" fmla="*/ 61 h 144"/>
                <a:gd name="T20" fmla="*/ 41 w 144"/>
                <a:gd name="T21" fmla="*/ 82 h 144"/>
                <a:gd name="T22" fmla="*/ 21 w 144"/>
                <a:gd name="T23" fmla="*/ 102 h 144"/>
                <a:gd name="T24" fmla="*/ 0 w 144"/>
                <a:gd name="T25" fmla="*/ 122 h 144"/>
                <a:gd name="T26" fmla="*/ 21 w 144"/>
                <a:gd name="T27" fmla="*/ 143 h 144"/>
                <a:gd name="T28" fmla="*/ 61 w 144"/>
                <a:gd name="T29" fmla="*/ 143 h 144"/>
                <a:gd name="T30" fmla="*/ 82 w 144"/>
                <a:gd name="T31" fmla="*/ 143 h 144"/>
                <a:gd name="T32" fmla="*/ 103 w 144"/>
                <a:gd name="T33" fmla="*/ 143 h 144"/>
                <a:gd name="T34" fmla="*/ 123 w 144"/>
                <a:gd name="T35" fmla="*/ 143 h 144"/>
                <a:gd name="T36" fmla="*/ 143 w 144"/>
                <a:gd name="T37" fmla="*/ 12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4" h="144">
                  <a:moveTo>
                    <a:pt x="143" y="122"/>
                  </a:moveTo>
                  <a:lnTo>
                    <a:pt x="143" y="122"/>
                  </a:lnTo>
                  <a:cubicBezTo>
                    <a:pt x="143" y="102"/>
                    <a:pt x="143" y="102"/>
                    <a:pt x="143" y="82"/>
                  </a:cubicBezTo>
                  <a:cubicBezTo>
                    <a:pt x="143" y="82"/>
                    <a:pt x="143" y="82"/>
                    <a:pt x="143" y="61"/>
                  </a:cubicBezTo>
                  <a:lnTo>
                    <a:pt x="143" y="40"/>
                  </a:lnTo>
                  <a:lnTo>
                    <a:pt x="143" y="20"/>
                  </a:lnTo>
                  <a:cubicBezTo>
                    <a:pt x="143" y="0"/>
                    <a:pt x="123" y="0"/>
                    <a:pt x="123" y="0"/>
                  </a:cubicBezTo>
                  <a:lnTo>
                    <a:pt x="103" y="20"/>
                  </a:lnTo>
                  <a:lnTo>
                    <a:pt x="82" y="40"/>
                  </a:lnTo>
                  <a:cubicBezTo>
                    <a:pt x="61" y="40"/>
                    <a:pt x="61" y="61"/>
                    <a:pt x="61" y="61"/>
                  </a:cubicBezTo>
                  <a:lnTo>
                    <a:pt x="41" y="82"/>
                  </a:lnTo>
                  <a:cubicBezTo>
                    <a:pt x="41" y="82"/>
                    <a:pt x="21" y="82"/>
                    <a:pt x="21" y="102"/>
                  </a:cubicBezTo>
                  <a:cubicBezTo>
                    <a:pt x="21" y="102"/>
                    <a:pt x="0" y="102"/>
                    <a:pt x="0" y="122"/>
                  </a:cubicBezTo>
                  <a:lnTo>
                    <a:pt x="21" y="143"/>
                  </a:lnTo>
                  <a:cubicBezTo>
                    <a:pt x="21" y="143"/>
                    <a:pt x="41" y="143"/>
                    <a:pt x="61" y="143"/>
                  </a:cubicBezTo>
                  <a:cubicBezTo>
                    <a:pt x="61" y="143"/>
                    <a:pt x="61" y="143"/>
                    <a:pt x="82" y="143"/>
                  </a:cubicBezTo>
                  <a:lnTo>
                    <a:pt x="103" y="143"/>
                  </a:lnTo>
                  <a:cubicBezTo>
                    <a:pt x="123" y="143"/>
                    <a:pt x="123" y="143"/>
                    <a:pt x="123" y="143"/>
                  </a:cubicBezTo>
                  <a:cubicBezTo>
                    <a:pt x="143" y="122"/>
                    <a:pt x="143" y="122"/>
                    <a:pt x="143" y="122"/>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348" name="Freeform 347">
              <a:extLst>
                <a:ext uri="{FF2B5EF4-FFF2-40B4-BE49-F238E27FC236}">
                  <a16:creationId xmlns:a16="http://schemas.microsoft.com/office/drawing/2014/main" id="{8B32BC2C-2923-4A5A-B632-5396C23B1E33}"/>
                </a:ext>
              </a:extLst>
            </p:cNvPr>
            <p:cNvSpPr>
              <a:spLocks noChangeArrowheads="1"/>
            </p:cNvSpPr>
            <p:nvPr/>
          </p:nvSpPr>
          <p:spPr bwMode="auto">
            <a:xfrm>
              <a:off x="5892800" y="8632825"/>
              <a:ext cx="7938" cy="7938"/>
            </a:xfrm>
            <a:custGeom>
              <a:avLst/>
              <a:gdLst>
                <a:gd name="T0" fmla="*/ 20 w 21"/>
                <a:gd name="T1" fmla="*/ 0 h 21"/>
                <a:gd name="T2" fmla="*/ 20 w 21"/>
                <a:gd name="T3" fmla="*/ 0 h 21"/>
                <a:gd name="T4" fmla="*/ 20 w 21"/>
                <a:gd name="T5" fmla="*/ 20 h 21"/>
                <a:gd name="T6" fmla="*/ 0 w 21"/>
                <a:gd name="T7" fmla="*/ 20 h 21"/>
                <a:gd name="T8" fmla="*/ 0 w 21"/>
                <a:gd name="T9" fmla="*/ 20 h 21"/>
                <a:gd name="T10" fmla="*/ 0 w 21"/>
                <a:gd name="T11" fmla="*/ 0 h 21"/>
                <a:gd name="T12" fmla="*/ 0 w 21"/>
                <a:gd name="T13" fmla="*/ 0 h 21"/>
                <a:gd name="T14" fmla="*/ 20 w 21"/>
                <a:gd name="T15" fmla="*/ 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21">
                  <a:moveTo>
                    <a:pt x="20" y="0"/>
                  </a:moveTo>
                  <a:lnTo>
                    <a:pt x="20" y="0"/>
                  </a:lnTo>
                  <a:lnTo>
                    <a:pt x="20" y="20"/>
                  </a:lnTo>
                  <a:cubicBezTo>
                    <a:pt x="0" y="20"/>
                    <a:pt x="0" y="20"/>
                    <a:pt x="0" y="20"/>
                  </a:cubicBezTo>
                  <a:lnTo>
                    <a:pt x="0" y="20"/>
                  </a:lnTo>
                  <a:lnTo>
                    <a:pt x="0" y="0"/>
                  </a:lnTo>
                  <a:lnTo>
                    <a:pt x="0" y="0"/>
                  </a:lnTo>
                  <a:cubicBezTo>
                    <a:pt x="20" y="0"/>
                    <a:pt x="20" y="0"/>
                    <a:pt x="20" y="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349" name="Freeform 348">
              <a:extLst>
                <a:ext uri="{FF2B5EF4-FFF2-40B4-BE49-F238E27FC236}">
                  <a16:creationId xmlns:a16="http://schemas.microsoft.com/office/drawing/2014/main" id="{B04E7409-E260-4EA2-9E9C-A5655856016D}"/>
                </a:ext>
              </a:extLst>
            </p:cNvPr>
            <p:cNvSpPr>
              <a:spLocks noChangeArrowheads="1"/>
            </p:cNvSpPr>
            <p:nvPr/>
          </p:nvSpPr>
          <p:spPr bwMode="auto">
            <a:xfrm>
              <a:off x="5929313" y="8624888"/>
              <a:ext cx="7937" cy="14287"/>
            </a:xfrm>
            <a:custGeom>
              <a:avLst/>
              <a:gdLst>
                <a:gd name="T0" fmla="*/ 21 w 22"/>
                <a:gd name="T1" fmla="*/ 20 h 41"/>
                <a:gd name="T2" fmla="*/ 21 w 22"/>
                <a:gd name="T3" fmla="*/ 20 h 41"/>
                <a:gd name="T4" fmla="*/ 21 w 22"/>
                <a:gd name="T5" fmla="*/ 20 h 41"/>
                <a:gd name="T6" fmla="*/ 0 w 22"/>
                <a:gd name="T7" fmla="*/ 20 h 41"/>
                <a:gd name="T8" fmla="*/ 0 w 22"/>
                <a:gd name="T9" fmla="*/ 0 h 41"/>
                <a:gd name="T10" fmla="*/ 0 w 22"/>
                <a:gd name="T11" fmla="*/ 0 h 41"/>
                <a:gd name="T12" fmla="*/ 21 w 22"/>
                <a:gd name="T13" fmla="*/ 0 h 41"/>
                <a:gd name="T14" fmla="*/ 21 w 22"/>
                <a:gd name="T15" fmla="*/ 2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41">
                  <a:moveTo>
                    <a:pt x="21" y="20"/>
                  </a:moveTo>
                  <a:lnTo>
                    <a:pt x="21" y="20"/>
                  </a:lnTo>
                  <a:lnTo>
                    <a:pt x="21" y="20"/>
                  </a:lnTo>
                  <a:cubicBezTo>
                    <a:pt x="21" y="40"/>
                    <a:pt x="0" y="20"/>
                    <a:pt x="0" y="20"/>
                  </a:cubicBezTo>
                  <a:cubicBezTo>
                    <a:pt x="0" y="20"/>
                    <a:pt x="0" y="20"/>
                    <a:pt x="0" y="0"/>
                  </a:cubicBezTo>
                  <a:lnTo>
                    <a:pt x="0" y="0"/>
                  </a:lnTo>
                  <a:cubicBezTo>
                    <a:pt x="21" y="0"/>
                    <a:pt x="21" y="0"/>
                    <a:pt x="21" y="0"/>
                  </a:cubicBezTo>
                  <a:lnTo>
                    <a:pt x="21" y="2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350" name="Freeform 349">
              <a:extLst>
                <a:ext uri="{FF2B5EF4-FFF2-40B4-BE49-F238E27FC236}">
                  <a16:creationId xmlns:a16="http://schemas.microsoft.com/office/drawing/2014/main" id="{522D99DE-216D-4812-B23E-446D3ECEBF9D}"/>
                </a:ext>
              </a:extLst>
            </p:cNvPr>
            <p:cNvSpPr>
              <a:spLocks noChangeArrowheads="1"/>
            </p:cNvSpPr>
            <p:nvPr/>
          </p:nvSpPr>
          <p:spPr bwMode="auto">
            <a:xfrm>
              <a:off x="5959475" y="8602663"/>
              <a:ext cx="15875" cy="15875"/>
            </a:xfrm>
            <a:custGeom>
              <a:avLst/>
              <a:gdLst>
                <a:gd name="T0" fmla="*/ 21 w 42"/>
                <a:gd name="T1" fmla="*/ 41 h 42"/>
                <a:gd name="T2" fmla="*/ 21 w 42"/>
                <a:gd name="T3" fmla="*/ 41 h 42"/>
                <a:gd name="T4" fmla="*/ 0 w 42"/>
                <a:gd name="T5" fmla="*/ 20 h 42"/>
                <a:gd name="T6" fmla="*/ 21 w 42"/>
                <a:gd name="T7" fmla="*/ 0 h 42"/>
                <a:gd name="T8" fmla="*/ 41 w 42"/>
                <a:gd name="T9" fmla="*/ 0 h 42"/>
                <a:gd name="T10" fmla="*/ 41 w 42"/>
                <a:gd name="T11" fmla="*/ 20 h 42"/>
                <a:gd name="T12" fmla="*/ 21 w 42"/>
                <a:gd name="T13" fmla="*/ 41 h 42"/>
              </a:gdLst>
              <a:ahLst/>
              <a:cxnLst>
                <a:cxn ang="0">
                  <a:pos x="T0" y="T1"/>
                </a:cxn>
                <a:cxn ang="0">
                  <a:pos x="T2" y="T3"/>
                </a:cxn>
                <a:cxn ang="0">
                  <a:pos x="T4" y="T5"/>
                </a:cxn>
                <a:cxn ang="0">
                  <a:pos x="T6" y="T7"/>
                </a:cxn>
                <a:cxn ang="0">
                  <a:pos x="T8" y="T9"/>
                </a:cxn>
                <a:cxn ang="0">
                  <a:pos x="T10" y="T11"/>
                </a:cxn>
                <a:cxn ang="0">
                  <a:pos x="T12" y="T13"/>
                </a:cxn>
              </a:cxnLst>
              <a:rect l="0" t="0" r="r" b="b"/>
              <a:pathLst>
                <a:path w="42" h="42">
                  <a:moveTo>
                    <a:pt x="21" y="41"/>
                  </a:moveTo>
                  <a:lnTo>
                    <a:pt x="21" y="41"/>
                  </a:lnTo>
                  <a:lnTo>
                    <a:pt x="0" y="20"/>
                  </a:lnTo>
                  <a:lnTo>
                    <a:pt x="21" y="0"/>
                  </a:lnTo>
                  <a:lnTo>
                    <a:pt x="41" y="0"/>
                  </a:lnTo>
                  <a:lnTo>
                    <a:pt x="41" y="20"/>
                  </a:lnTo>
                  <a:lnTo>
                    <a:pt x="21" y="41"/>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351" name="Freeform 350">
              <a:extLst>
                <a:ext uri="{FF2B5EF4-FFF2-40B4-BE49-F238E27FC236}">
                  <a16:creationId xmlns:a16="http://schemas.microsoft.com/office/drawing/2014/main" id="{D70ADFC4-32B6-40D1-83B0-C80654C3244A}"/>
                </a:ext>
              </a:extLst>
            </p:cNvPr>
            <p:cNvSpPr>
              <a:spLocks noChangeArrowheads="1"/>
            </p:cNvSpPr>
            <p:nvPr/>
          </p:nvSpPr>
          <p:spPr bwMode="auto">
            <a:xfrm>
              <a:off x="5878513" y="8616950"/>
              <a:ext cx="155575" cy="80963"/>
            </a:xfrm>
            <a:custGeom>
              <a:avLst/>
              <a:gdLst>
                <a:gd name="T0" fmla="*/ 266 w 431"/>
                <a:gd name="T1" fmla="*/ 21 h 226"/>
                <a:gd name="T2" fmla="*/ 266 w 431"/>
                <a:gd name="T3" fmla="*/ 21 h 226"/>
                <a:gd name="T4" fmla="*/ 246 w 431"/>
                <a:gd name="T5" fmla="*/ 0 h 226"/>
                <a:gd name="T6" fmla="*/ 225 w 431"/>
                <a:gd name="T7" fmla="*/ 21 h 226"/>
                <a:gd name="T8" fmla="*/ 184 w 431"/>
                <a:gd name="T9" fmla="*/ 21 h 226"/>
                <a:gd name="T10" fmla="*/ 205 w 431"/>
                <a:gd name="T11" fmla="*/ 41 h 226"/>
                <a:gd name="T12" fmla="*/ 205 w 431"/>
                <a:gd name="T13" fmla="*/ 61 h 226"/>
                <a:gd name="T14" fmla="*/ 225 w 431"/>
                <a:gd name="T15" fmla="*/ 103 h 226"/>
                <a:gd name="T16" fmla="*/ 225 w 431"/>
                <a:gd name="T17" fmla="*/ 123 h 226"/>
                <a:gd name="T18" fmla="*/ 205 w 431"/>
                <a:gd name="T19" fmla="*/ 123 h 226"/>
                <a:gd name="T20" fmla="*/ 184 w 431"/>
                <a:gd name="T21" fmla="*/ 123 h 226"/>
                <a:gd name="T22" fmla="*/ 164 w 431"/>
                <a:gd name="T23" fmla="*/ 103 h 226"/>
                <a:gd name="T24" fmla="*/ 143 w 431"/>
                <a:gd name="T25" fmla="*/ 82 h 226"/>
                <a:gd name="T26" fmla="*/ 123 w 431"/>
                <a:gd name="T27" fmla="*/ 82 h 226"/>
                <a:gd name="T28" fmla="*/ 82 w 431"/>
                <a:gd name="T29" fmla="*/ 82 h 226"/>
                <a:gd name="T30" fmla="*/ 61 w 431"/>
                <a:gd name="T31" fmla="*/ 82 h 226"/>
                <a:gd name="T32" fmla="*/ 41 w 431"/>
                <a:gd name="T33" fmla="*/ 103 h 226"/>
                <a:gd name="T34" fmla="*/ 21 w 431"/>
                <a:gd name="T35" fmla="*/ 123 h 226"/>
                <a:gd name="T36" fmla="*/ 21 w 431"/>
                <a:gd name="T37" fmla="*/ 143 h 226"/>
                <a:gd name="T38" fmla="*/ 0 w 431"/>
                <a:gd name="T39" fmla="*/ 164 h 226"/>
                <a:gd name="T40" fmla="*/ 0 w 431"/>
                <a:gd name="T41" fmla="*/ 185 h 226"/>
                <a:gd name="T42" fmla="*/ 0 w 431"/>
                <a:gd name="T43" fmla="*/ 205 h 226"/>
                <a:gd name="T44" fmla="*/ 21 w 431"/>
                <a:gd name="T45" fmla="*/ 205 h 226"/>
                <a:gd name="T46" fmla="*/ 41 w 431"/>
                <a:gd name="T47" fmla="*/ 225 h 226"/>
                <a:gd name="T48" fmla="*/ 61 w 431"/>
                <a:gd name="T49" fmla="*/ 205 h 226"/>
                <a:gd name="T50" fmla="*/ 82 w 431"/>
                <a:gd name="T51" fmla="*/ 185 h 226"/>
                <a:gd name="T52" fmla="*/ 123 w 431"/>
                <a:gd name="T53" fmla="*/ 185 h 226"/>
                <a:gd name="T54" fmla="*/ 143 w 431"/>
                <a:gd name="T55" fmla="*/ 185 h 226"/>
                <a:gd name="T56" fmla="*/ 164 w 431"/>
                <a:gd name="T57" fmla="*/ 164 h 226"/>
                <a:gd name="T58" fmla="*/ 225 w 431"/>
                <a:gd name="T59" fmla="*/ 164 h 226"/>
                <a:gd name="T60" fmla="*/ 246 w 431"/>
                <a:gd name="T61" fmla="*/ 164 h 226"/>
                <a:gd name="T62" fmla="*/ 266 w 431"/>
                <a:gd name="T63" fmla="*/ 143 h 226"/>
                <a:gd name="T64" fmla="*/ 287 w 431"/>
                <a:gd name="T65" fmla="*/ 143 h 226"/>
                <a:gd name="T66" fmla="*/ 307 w 431"/>
                <a:gd name="T67" fmla="*/ 164 h 226"/>
                <a:gd name="T68" fmla="*/ 328 w 431"/>
                <a:gd name="T69" fmla="*/ 164 h 226"/>
                <a:gd name="T70" fmla="*/ 348 w 431"/>
                <a:gd name="T71" fmla="*/ 143 h 226"/>
                <a:gd name="T72" fmla="*/ 369 w 431"/>
                <a:gd name="T73" fmla="*/ 143 h 226"/>
                <a:gd name="T74" fmla="*/ 410 w 431"/>
                <a:gd name="T75" fmla="*/ 143 h 226"/>
                <a:gd name="T76" fmla="*/ 430 w 431"/>
                <a:gd name="T77" fmla="*/ 143 h 226"/>
                <a:gd name="T78" fmla="*/ 430 w 431"/>
                <a:gd name="T79" fmla="*/ 103 h 226"/>
                <a:gd name="T80" fmla="*/ 410 w 431"/>
                <a:gd name="T81" fmla="*/ 103 h 226"/>
                <a:gd name="T82" fmla="*/ 410 w 431"/>
                <a:gd name="T83" fmla="*/ 82 h 226"/>
                <a:gd name="T84" fmla="*/ 389 w 431"/>
                <a:gd name="T85" fmla="*/ 82 h 226"/>
                <a:gd name="T86" fmla="*/ 389 w 431"/>
                <a:gd name="T87" fmla="*/ 61 h 226"/>
                <a:gd name="T88" fmla="*/ 369 w 431"/>
                <a:gd name="T89" fmla="*/ 41 h 226"/>
                <a:gd name="T90" fmla="*/ 348 w 431"/>
                <a:gd name="T91" fmla="*/ 61 h 226"/>
                <a:gd name="T92" fmla="*/ 328 w 431"/>
                <a:gd name="T93" fmla="*/ 41 h 226"/>
                <a:gd name="T94" fmla="*/ 307 w 431"/>
                <a:gd name="T95" fmla="*/ 41 h 226"/>
                <a:gd name="T96" fmla="*/ 287 w 431"/>
                <a:gd name="T97" fmla="*/ 41 h 226"/>
                <a:gd name="T98" fmla="*/ 266 w 431"/>
                <a:gd name="T99" fmla="*/ 41 h 226"/>
                <a:gd name="T100" fmla="*/ 266 w 431"/>
                <a:gd name="T101" fmla="*/ 21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31" h="226">
                  <a:moveTo>
                    <a:pt x="266" y="21"/>
                  </a:moveTo>
                  <a:lnTo>
                    <a:pt x="266" y="21"/>
                  </a:lnTo>
                  <a:cubicBezTo>
                    <a:pt x="246" y="21"/>
                    <a:pt x="246" y="0"/>
                    <a:pt x="246" y="0"/>
                  </a:cubicBezTo>
                  <a:cubicBezTo>
                    <a:pt x="225" y="0"/>
                    <a:pt x="225" y="0"/>
                    <a:pt x="225" y="21"/>
                  </a:cubicBezTo>
                  <a:cubicBezTo>
                    <a:pt x="205" y="21"/>
                    <a:pt x="205" y="21"/>
                    <a:pt x="184" y="21"/>
                  </a:cubicBezTo>
                  <a:cubicBezTo>
                    <a:pt x="184" y="21"/>
                    <a:pt x="184" y="41"/>
                    <a:pt x="205" y="41"/>
                  </a:cubicBezTo>
                  <a:cubicBezTo>
                    <a:pt x="205" y="61"/>
                    <a:pt x="205" y="61"/>
                    <a:pt x="205" y="61"/>
                  </a:cubicBezTo>
                  <a:cubicBezTo>
                    <a:pt x="225" y="82"/>
                    <a:pt x="225" y="82"/>
                    <a:pt x="225" y="103"/>
                  </a:cubicBezTo>
                  <a:cubicBezTo>
                    <a:pt x="246" y="103"/>
                    <a:pt x="225" y="123"/>
                    <a:pt x="225" y="123"/>
                  </a:cubicBezTo>
                  <a:cubicBezTo>
                    <a:pt x="225" y="123"/>
                    <a:pt x="225" y="123"/>
                    <a:pt x="205" y="123"/>
                  </a:cubicBezTo>
                  <a:cubicBezTo>
                    <a:pt x="205" y="123"/>
                    <a:pt x="184" y="143"/>
                    <a:pt x="184" y="123"/>
                  </a:cubicBezTo>
                  <a:cubicBezTo>
                    <a:pt x="184" y="123"/>
                    <a:pt x="184" y="103"/>
                    <a:pt x="164" y="103"/>
                  </a:cubicBezTo>
                  <a:cubicBezTo>
                    <a:pt x="164" y="82"/>
                    <a:pt x="164" y="82"/>
                    <a:pt x="143" y="82"/>
                  </a:cubicBezTo>
                  <a:lnTo>
                    <a:pt x="123" y="82"/>
                  </a:lnTo>
                  <a:cubicBezTo>
                    <a:pt x="103" y="82"/>
                    <a:pt x="82" y="82"/>
                    <a:pt x="82" y="82"/>
                  </a:cubicBezTo>
                  <a:lnTo>
                    <a:pt x="61" y="82"/>
                  </a:lnTo>
                  <a:cubicBezTo>
                    <a:pt x="41" y="82"/>
                    <a:pt x="41" y="103"/>
                    <a:pt x="41" y="103"/>
                  </a:cubicBezTo>
                  <a:cubicBezTo>
                    <a:pt x="21" y="103"/>
                    <a:pt x="21" y="103"/>
                    <a:pt x="21" y="123"/>
                  </a:cubicBezTo>
                  <a:lnTo>
                    <a:pt x="21" y="143"/>
                  </a:lnTo>
                  <a:cubicBezTo>
                    <a:pt x="21" y="164"/>
                    <a:pt x="0" y="164"/>
                    <a:pt x="0" y="164"/>
                  </a:cubicBezTo>
                  <a:lnTo>
                    <a:pt x="0" y="185"/>
                  </a:lnTo>
                  <a:lnTo>
                    <a:pt x="0" y="205"/>
                  </a:lnTo>
                  <a:cubicBezTo>
                    <a:pt x="21" y="205"/>
                    <a:pt x="21" y="205"/>
                    <a:pt x="21" y="205"/>
                  </a:cubicBezTo>
                  <a:cubicBezTo>
                    <a:pt x="41" y="225"/>
                    <a:pt x="41" y="225"/>
                    <a:pt x="41" y="225"/>
                  </a:cubicBezTo>
                  <a:cubicBezTo>
                    <a:pt x="61" y="205"/>
                    <a:pt x="61" y="205"/>
                    <a:pt x="61" y="205"/>
                  </a:cubicBezTo>
                  <a:cubicBezTo>
                    <a:pt x="82" y="185"/>
                    <a:pt x="82" y="185"/>
                    <a:pt x="82" y="185"/>
                  </a:cubicBezTo>
                  <a:cubicBezTo>
                    <a:pt x="103" y="185"/>
                    <a:pt x="103" y="185"/>
                    <a:pt x="123" y="185"/>
                  </a:cubicBezTo>
                  <a:lnTo>
                    <a:pt x="143" y="185"/>
                  </a:lnTo>
                  <a:cubicBezTo>
                    <a:pt x="164" y="185"/>
                    <a:pt x="164" y="164"/>
                    <a:pt x="164" y="164"/>
                  </a:cubicBezTo>
                  <a:cubicBezTo>
                    <a:pt x="184" y="164"/>
                    <a:pt x="205" y="164"/>
                    <a:pt x="225" y="164"/>
                  </a:cubicBezTo>
                  <a:lnTo>
                    <a:pt x="246" y="164"/>
                  </a:lnTo>
                  <a:lnTo>
                    <a:pt x="266" y="143"/>
                  </a:lnTo>
                  <a:lnTo>
                    <a:pt x="287" y="143"/>
                  </a:lnTo>
                  <a:lnTo>
                    <a:pt x="307" y="164"/>
                  </a:lnTo>
                  <a:lnTo>
                    <a:pt x="328" y="164"/>
                  </a:lnTo>
                  <a:cubicBezTo>
                    <a:pt x="328" y="164"/>
                    <a:pt x="348" y="164"/>
                    <a:pt x="348" y="143"/>
                  </a:cubicBezTo>
                  <a:lnTo>
                    <a:pt x="369" y="143"/>
                  </a:lnTo>
                  <a:cubicBezTo>
                    <a:pt x="389" y="143"/>
                    <a:pt x="389" y="143"/>
                    <a:pt x="410" y="143"/>
                  </a:cubicBezTo>
                  <a:lnTo>
                    <a:pt x="430" y="143"/>
                  </a:lnTo>
                  <a:cubicBezTo>
                    <a:pt x="430" y="123"/>
                    <a:pt x="430" y="123"/>
                    <a:pt x="430" y="103"/>
                  </a:cubicBezTo>
                  <a:cubicBezTo>
                    <a:pt x="430" y="103"/>
                    <a:pt x="430" y="103"/>
                    <a:pt x="410" y="103"/>
                  </a:cubicBezTo>
                  <a:cubicBezTo>
                    <a:pt x="410" y="103"/>
                    <a:pt x="410" y="103"/>
                    <a:pt x="410" y="82"/>
                  </a:cubicBezTo>
                  <a:cubicBezTo>
                    <a:pt x="389" y="82"/>
                    <a:pt x="389" y="82"/>
                    <a:pt x="389" y="82"/>
                  </a:cubicBezTo>
                  <a:lnTo>
                    <a:pt x="389" y="61"/>
                  </a:lnTo>
                  <a:lnTo>
                    <a:pt x="369" y="41"/>
                  </a:lnTo>
                  <a:lnTo>
                    <a:pt x="348" y="61"/>
                  </a:lnTo>
                  <a:lnTo>
                    <a:pt x="328" y="41"/>
                  </a:lnTo>
                  <a:lnTo>
                    <a:pt x="307" y="41"/>
                  </a:lnTo>
                  <a:cubicBezTo>
                    <a:pt x="307" y="41"/>
                    <a:pt x="287" y="61"/>
                    <a:pt x="287" y="41"/>
                  </a:cubicBezTo>
                  <a:lnTo>
                    <a:pt x="266" y="41"/>
                  </a:lnTo>
                  <a:cubicBezTo>
                    <a:pt x="266" y="41"/>
                    <a:pt x="266" y="41"/>
                    <a:pt x="266" y="2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352" name="Freeform 351">
              <a:extLst>
                <a:ext uri="{FF2B5EF4-FFF2-40B4-BE49-F238E27FC236}">
                  <a16:creationId xmlns:a16="http://schemas.microsoft.com/office/drawing/2014/main" id="{4F06CDF3-4538-4637-AFC8-CF5D2235B5F8}"/>
                </a:ext>
              </a:extLst>
            </p:cNvPr>
            <p:cNvSpPr>
              <a:spLocks noChangeArrowheads="1"/>
            </p:cNvSpPr>
            <p:nvPr/>
          </p:nvSpPr>
          <p:spPr bwMode="auto">
            <a:xfrm>
              <a:off x="6040438" y="8647113"/>
              <a:ext cx="15875" cy="15875"/>
            </a:xfrm>
            <a:custGeom>
              <a:avLst/>
              <a:gdLst>
                <a:gd name="T0" fmla="*/ 20 w 42"/>
                <a:gd name="T1" fmla="*/ 41 h 42"/>
                <a:gd name="T2" fmla="*/ 20 w 42"/>
                <a:gd name="T3" fmla="*/ 41 h 42"/>
                <a:gd name="T4" fmla="*/ 41 w 42"/>
                <a:gd name="T5" fmla="*/ 41 h 42"/>
                <a:gd name="T6" fmla="*/ 20 w 42"/>
                <a:gd name="T7" fmla="*/ 0 h 42"/>
                <a:gd name="T8" fmla="*/ 20 w 42"/>
                <a:gd name="T9" fmla="*/ 0 h 42"/>
                <a:gd name="T10" fmla="*/ 20 w 42"/>
                <a:gd name="T11" fmla="*/ 0 h 42"/>
                <a:gd name="T12" fmla="*/ 0 w 42"/>
                <a:gd name="T13" fmla="*/ 21 h 42"/>
                <a:gd name="T14" fmla="*/ 20 w 42"/>
                <a:gd name="T15" fmla="*/ 4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42">
                  <a:moveTo>
                    <a:pt x="20" y="41"/>
                  </a:moveTo>
                  <a:lnTo>
                    <a:pt x="20" y="41"/>
                  </a:lnTo>
                  <a:cubicBezTo>
                    <a:pt x="41" y="41"/>
                    <a:pt x="41" y="41"/>
                    <a:pt x="41" y="41"/>
                  </a:cubicBezTo>
                  <a:cubicBezTo>
                    <a:pt x="41" y="21"/>
                    <a:pt x="41" y="21"/>
                    <a:pt x="20" y="0"/>
                  </a:cubicBezTo>
                  <a:lnTo>
                    <a:pt x="20" y="0"/>
                  </a:lnTo>
                  <a:lnTo>
                    <a:pt x="20" y="0"/>
                  </a:lnTo>
                  <a:cubicBezTo>
                    <a:pt x="20" y="21"/>
                    <a:pt x="0" y="21"/>
                    <a:pt x="0" y="21"/>
                  </a:cubicBezTo>
                  <a:cubicBezTo>
                    <a:pt x="0" y="21"/>
                    <a:pt x="0" y="41"/>
                    <a:pt x="20" y="4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353" name="Freeform 352">
              <a:extLst>
                <a:ext uri="{FF2B5EF4-FFF2-40B4-BE49-F238E27FC236}">
                  <a16:creationId xmlns:a16="http://schemas.microsoft.com/office/drawing/2014/main" id="{E94E5119-6CFD-4BAA-8ADA-97DFCAD07A64}"/>
                </a:ext>
              </a:extLst>
            </p:cNvPr>
            <p:cNvSpPr>
              <a:spLocks noChangeArrowheads="1"/>
            </p:cNvSpPr>
            <p:nvPr/>
          </p:nvSpPr>
          <p:spPr bwMode="auto">
            <a:xfrm>
              <a:off x="6062663" y="8616950"/>
              <a:ext cx="206375" cy="66675"/>
            </a:xfrm>
            <a:custGeom>
              <a:avLst/>
              <a:gdLst>
                <a:gd name="T0" fmla="*/ 492 w 575"/>
                <a:gd name="T1" fmla="*/ 143 h 186"/>
                <a:gd name="T2" fmla="*/ 492 w 575"/>
                <a:gd name="T3" fmla="*/ 143 h 186"/>
                <a:gd name="T4" fmla="*/ 533 w 575"/>
                <a:gd name="T5" fmla="*/ 123 h 186"/>
                <a:gd name="T6" fmla="*/ 533 w 575"/>
                <a:gd name="T7" fmla="*/ 82 h 186"/>
                <a:gd name="T8" fmla="*/ 554 w 575"/>
                <a:gd name="T9" fmla="*/ 61 h 186"/>
                <a:gd name="T10" fmla="*/ 554 w 575"/>
                <a:gd name="T11" fmla="*/ 41 h 186"/>
                <a:gd name="T12" fmla="*/ 574 w 575"/>
                <a:gd name="T13" fmla="*/ 0 h 186"/>
                <a:gd name="T14" fmla="*/ 533 w 575"/>
                <a:gd name="T15" fmla="*/ 0 h 186"/>
                <a:gd name="T16" fmla="*/ 512 w 575"/>
                <a:gd name="T17" fmla="*/ 21 h 186"/>
                <a:gd name="T18" fmla="*/ 512 w 575"/>
                <a:gd name="T19" fmla="*/ 41 h 186"/>
                <a:gd name="T20" fmla="*/ 512 w 575"/>
                <a:gd name="T21" fmla="*/ 61 h 186"/>
                <a:gd name="T22" fmla="*/ 472 w 575"/>
                <a:gd name="T23" fmla="*/ 82 h 186"/>
                <a:gd name="T24" fmla="*/ 451 w 575"/>
                <a:gd name="T25" fmla="*/ 103 h 186"/>
                <a:gd name="T26" fmla="*/ 430 w 575"/>
                <a:gd name="T27" fmla="*/ 103 h 186"/>
                <a:gd name="T28" fmla="*/ 390 w 575"/>
                <a:gd name="T29" fmla="*/ 82 h 186"/>
                <a:gd name="T30" fmla="*/ 349 w 575"/>
                <a:gd name="T31" fmla="*/ 82 h 186"/>
                <a:gd name="T32" fmla="*/ 328 w 575"/>
                <a:gd name="T33" fmla="*/ 103 h 186"/>
                <a:gd name="T34" fmla="*/ 287 w 575"/>
                <a:gd name="T35" fmla="*/ 103 h 186"/>
                <a:gd name="T36" fmla="*/ 267 w 575"/>
                <a:gd name="T37" fmla="*/ 61 h 186"/>
                <a:gd name="T38" fmla="*/ 246 w 575"/>
                <a:gd name="T39" fmla="*/ 61 h 186"/>
                <a:gd name="T40" fmla="*/ 205 w 575"/>
                <a:gd name="T41" fmla="*/ 41 h 186"/>
                <a:gd name="T42" fmla="*/ 164 w 575"/>
                <a:gd name="T43" fmla="*/ 21 h 186"/>
                <a:gd name="T44" fmla="*/ 144 w 575"/>
                <a:gd name="T45" fmla="*/ 21 h 186"/>
                <a:gd name="T46" fmla="*/ 123 w 575"/>
                <a:gd name="T47" fmla="*/ 41 h 186"/>
                <a:gd name="T48" fmla="*/ 62 w 575"/>
                <a:gd name="T49" fmla="*/ 41 h 186"/>
                <a:gd name="T50" fmla="*/ 41 w 575"/>
                <a:gd name="T51" fmla="*/ 61 h 186"/>
                <a:gd name="T52" fmla="*/ 21 w 575"/>
                <a:gd name="T53" fmla="*/ 61 h 186"/>
                <a:gd name="T54" fmla="*/ 0 w 575"/>
                <a:gd name="T55" fmla="*/ 82 h 186"/>
                <a:gd name="T56" fmla="*/ 21 w 575"/>
                <a:gd name="T57" fmla="*/ 123 h 186"/>
                <a:gd name="T58" fmla="*/ 41 w 575"/>
                <a:gd name="T59" fmla="*/ 164 h 186"/>
                <a:gd name="T60" fmla="*/ 82 w 575"/>
                <a:gd name="T61" fmla="*/ 164 h 186"/>
                <a:gd name="T62" fmla="*/ 123 w 575"/>
                <a:gd name="T63" fmla="*/ 143 h 186"/>
                <a:gd name="T64" fmla="*/ 164 w 575"/>
                <a:gd name="T65" fmla="*/ 143 h 186"/>
                <a:gd name="T66" fmla="*/ 185 w 575"/>
                <a:gd name="T67" fmla="*/ 164 h 186"/>
                <a:gd name="T68" fmla="*/ 205 w 575"/>
                <a:gd name="T69" fmla="*/ 185 h 186"/>
                <a:gd name="T70" fmla="*/ 246 w 575"/>
                <a:gd name="T71" fmla="*/ 185 h 186"/>
                <a:gd name="T72" fmla="*/ 267 w 575"/>
                <a:gd name="T73" fmla="*/ 164 h 186"/>
                <a:gd name="T74" fmla="*/ 308 w 575"/>
                <a:gd name="T75" fmla="*/ 164 h 186"/>
                <a:gd name="T76" fmla="*/ 308 w 575"/>
                <a:gd name="T77" fmla="*/ 164 h 186"/>
                <a:gd name="T78" fmla="*/ 328 w 575"/>
                <a:gd name="T79" fmla="*/ 185 h 186"/>
                <a:gd name="T80" fmla="*/ 369 w 575"/>
                <a:gd name="T81" fmla="*/ 185 h 186"/>
                <a:gd name="T82" fmla="*/ 390 w 575"/>
                <a:gd name="T83" fmla="*/ 164 h 186"/>
                <a:gd name="T84" fmla="*/ 451 w 575"/>
                <a:gd name="T85" fmla="*/ 164 h 186"/>
                <a:gd name="T86" fmla="*/ 492 w 575"/>
                <a:gd name="T87" fmla="*/ 14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75" h="186">
                  <a:moveTo>
                    <a:pt x="492" y="143"/>
                  </a:moveTo>
                  <a:lnTo>
                    <a:pt x="492" y="143"/>
                  </a:lnTo>
                  <a:cubicBezTo>
                    <a:pt x="512" y="143"/>
                    <a:pt x="512" y="123"/>
                    <a:pt x="533" y="123"/>
                  </a:cubicBezTo>
                  <a:cubicBezTo>
                    <a:pt x="533" y="123"/>
                    <a:pt x="533" y="103"/>
                    <a:pt x="533" y="82"/>
                  </a:cubicBezTo>
                  <a:cubicBezTo>
                    <a:pt x="533" y="82"/>
                    <a:pt x="554" y="82"/>
                    <a:pt x="554" y="61"/>
                  </a:cubicBezTo>
                  <a:lnTo>
                    <a:pt x="554" y="41"/>
                  </a:lnTo>
                  <a:cubicBezTo>
                    <a:pt x="574" y="21"/>
                    <a:pt x="574" y="0"/>
                    <a:pt x="574" y="0"/>
                  </a:cubicBezTo>
                  <a:cubicBezTo>
                    <a:pt x="554" y="0"/>
                    <a:pt x="554" y="0"/>
                    <a:pt x="533" y="0"/>
                  </a:cubicBezTo>
                  <a:cubicBezTo>
                    <a:pt x="533" y="0"/>
                    <a:pt x="533" y="0"/>
                    <a:pt x="512" y="21"/>
                  </a:cubicBezTo>
                  <a:cubicBezTo>
                    <a:pt x="512" y="21"/>
                    <a:pt x="533" y="41"/>
                    <a:pt x="512" y="41"/>
                  </a:cubicBezTo>
                  <a:lnTo>
                    <a:pt x="512" y="61"/>
                  </a:lnTo>
                  <a:cubicBezTo>
                    <a:pt x="512" y="82"/>
                    <a:pt x="492" y="82"/>
                    <a:pt x="472" y="82"/>
                  </a:cubicBezTo>
                  <a:lnTo>
                    <a:pt x="451" y="103"/>
                  </a:lnTo>
                  <a:lnTo>
                    <a:pt x="430" y="103"/>
                  </a:lnTo>
                  <a:cubicBezTo>
                    <a:pt x="410" y="103"/>
                    <a:pt x="390" y="82"/>
                    <a:pt x="390" y="82"/>
                  </a:cubicBezTo>
                  <a:cubicBezTo>
                    <a:pt x="369" y="82"/>
                    <a:pt x="369" y="82"/>
                    <a:pt x="349" y="82"/>
                  </a:cubicBezTo>
                  <a:lnTo>
                    <a:pt x="328" y="103"/>
                  </a:lnTo>
                  <a:cubicBezTo>
                    <a:pt x="328" y="103"/>
                    <a:pt x="308" y="103"/>
                    <a:pt x="287" y="103"/>
                  </a:cubicBezTo>
                  <a:cubicBezTo>
                    <a:pt x="287" y="103"/>
                    <a:pt x="287" y="82"/>
                    <a:pt x="267" y="61"/>
                  </a:cubicBezTo>
                  <a:cubicBezTo>
                    <a:pt x="267" y="61"/>
                    <a:pt x="267" y="61"/>
                    <a:pt x="246" y="61"/>
                  </a:cubicBezTo>
                  <a:cubicBezTo>
                    <a:pt x="246" y="41"/>
                    <a:pt x="226" y="41"/>
                    <a:pt x="205" y="41"/>
                  </a:cubicBezTo>
                  <a:cubicBezTo>
                    <a:pt x="205" y="41"/>
                    <a:pt x="185" y="21"/>
                    <a:pt x="164" y="21"/>
                  </a:cubicBezTo>
                  <a:lnTo>
                    <a:pt x="144" y="21"/>
                  </a:lnTo>
                  <a:cubicBezTo>
                    <a:pt x="123" y="21"/>
                    <a:pt x="123" y="41"/>
                    <a:pt x="123" y="41"/>
                  </a:cubicBezTo>
                  <a:cubicBezTo>
                    <a:pt x="103" y="41"/>
                    <a:pt x="82" y="41"/>
                    <a:pt x="62" y="41"/>
                  </a:cubicBezTo>
                  <a:lnTo>
                    <a:pt x="41" y="61"/>
                  </a:lnTo>
                  <a:lnTo>
                    <a:pt x="21" y="61"/>
                  </a:lnTo>
                  <a:cubicBezTo>
                    <a:pt x="21" y="82"/>
                    <a:pt x="0" y="82"/>
                    <a:pt x="0" y="82"/>
                  </a:cubicBezTo>
                  <a:cubicBezTo>
                    <a:pt x="0" y="103"/>
                    <a:pt x="21" y="123"/>
                    <a:pt x="21" y="123"/>
                  </a:cubicBezTo>
                  <a:cubicBezTo>
                    <a:pt x="21" y="143"/>
                    <a:pt x="21" y="143"/>
                    <a:pt x="41" y="164"/>
                  </a:cubicBezTo>
                  <a:cubicBezTo>
                    <a:pt x="41" y="164"/>
                    <a:pt x="62" y="164"/>
                    <a:pt x="82" y="164"/>
                  </a:cubicBezTo>
                  <a:lnTo>
                    <a:pt x="123" y="143"/>
                  </a:lnTo>
                  <a:cubicBezTo>
                    <a:pt x="144" y="143"/>
                    <a:pt x="144" y="143"/>
                    <a:pt x="164" y="143"/>
                  </a:cubicBezTo>
                  <a:cubicBezTo>
                    <a:pt x="164" y="164"/>
                    <a:pt x="164" y="164"/>
                    <a:pt x="185" y="164"/>
                  </a:cubicBezTo>
                  <a:lnTo>
                    <a:pt x="205" y="185"/>
                  </a:lnTo>
                  <a:lnTo>
                    <a:pt x="246" y="185"/>
                  </a:lnTo>
                  <a:lnTo>
                    <a:pt x="267" y="164"/>
                  </a:lnTo>
                  <a:cubicBezTo>
                    <a:pt x="287" y="164"/>
                    <a:pt x="287" y="164"/>
                    <a:pt x="308" y="164"/>
                  </a:cubicBezTo>
                  <a:lnTo>
                    <a:pt x="308" y="164"/>
                  </a:lnTo>
                  <a:lnTo>
                    <a:pt x="328" y="185"/>
                  </a:lnTo>
                  <a:cubicBezTo>
                    <a:pt x="349" y="185"/>
                    <a:pt x="369" y="185"/>
                    <a:pt x="369" y="185"/>
                  </a:cubicBezTo>
                  <a:cubicBezTo>
                    <a:pt x="369" y="185"/>
                    <a:pt x="369" y="164"/>
                    <a:pt x="390" y="164"/>
                  </a:cubicBezTo>
                  <a:cubicBezTo>
                    <a:pt x="390" y="164"/>
                    <a:pt x="430" y="164"/>
                    <a:pt x="451" y="164"/>
                  </a:cubicBezTo>
                  <a:cubicBezTo>
                    <a:pt x="472" y="164"/>
                    <a:pt x="492" y="143"/>
                    <a:pt x="492" y="143"/>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354" name="Freeform 353">
              <a:extLst>
                <a:ext uri="{FF2B5EF4-FFF2-40B4-BE49-F238E27FC236}">
                  <a16:creationId xmlns:a16="http://schemas.microsoft.com/office/drawing/2014/main" id="{4A363E1B-DE23-444B-9CEA-32A1199C8296}"/>
                </a:ext>
              </a:extLst>
            </p:cNvPr>
            <p:cNvSpPr>
              <a:spLocks noChangeArrowheads="1"/>
            </p:cNvSpPr>
            <p:nvPr/>
          </p:nvSpPr>
          <p:spPr bwMode="auto">
            <a:xfrm>
              <a:off x="6010275" y="8713788"/>
              <a:ext cx="119063" cy="80962"/>
            </a:xfrm>
            <a:custGeom>
              <a:avLst/>
              <a:gdLst>
                <a:gd name="T0" fmla="*/ 328 w 329"/>
                <a:gd name="T1" fmla="*/ 163 h 226"/>
                <a:gd name="T2" fmla="*/ 328 w 329"/>
                <a:gd name="T3" fmla="*/ 163 h 226"/>
                <a:gd name="T4" fmla="*/ 307 w 329"/>
                <a:gd name="T5" fmla="*/ 143 h 226"/>
                <a:gd name="T6" fmla="*/ 287 w 329"/>
                <a:gd name="T7" fmla="*/ 122 h 226"/>
                <a:gd name="T8" fmla="*/ 266 w 329"/>
                <a:gd name="T9" fmla="*/ 102 h 226"/>
                <a:gd name="T10" fmla="*/ 246 w 329"/>
                <a:gd name="T11" fmla="*/ 82 h 226"/>
                <a:gd name="T12" fmla="*/ 205 w 329"/>
                <a:gd name="T13" fmla="*/ 40 h 226"/>
                <a:gd name="T14" fmla="*/ 184 w 329"/>
                <a:gd name="T15" fmla="*/ 20 h 226"/>
                <a:gd name="T16" fmla="*/ 143 w 329"/>
                <a:gd name="T17" fmla="*/ 0 h 226"/>
                <a:gd name="T18" fmla="*/ 82 w 329"/>
                <a:gd name="T19" fmla="*/ 0 h 226"/>
                <a:gd name="T20" fmla="*/ 41 w 329"/>
                <a:gd name="T21" fmla="*/ 20 h 226"/>
                <a:gd name="T22" fmla="*/ 20 w 329"/>
                <a:gd name="T23" fmla="*/ 40 h 226"/>
                <a:gd name="T24" fmla="*/ 0 w 329"/>
                <a:gd name="T25" fmla="*/ 40 h 226"/>
                <a:gd name="T26" fmla="*/ 0 w 329"/>
                <a:gd name="T27" fmla="*/ 82 h 226"/>
                <a:gd name="T28" fmla="*/ 41 w 329"/>
                <a:gd name="T29" fmla="*/ 102 h 226"/>
                <a:gd name="T30" fmla="*/ 61 w 329"/>
                <a:gd name="T31" fmla="*/ 102 h 226"/>
                <a:gd name="T32" fmla="*/ 102 w 329"/>
                <a:gd name="T33" fmla="*/ 102 h 226"/>
                <a:gd name="T34" fmla="*/ 102 w 329"/>
                <a:gd name="T35" fmla="*/ 122 h 226"/>
                <a:gd name="T36" fmla="*/ 143 w 329"/>
                <a:gd name="T37" fmla="*/ 143 h 226"/>
                <a:gd name="T38" fmla="*/ 184 w 329"/>
                <a:gd name="T39" fmla="*/ 143 h 226"/>
                <a:gd name="T40" fmla="*/ 184 w 329"/>
                <a:gd name="T41" fmla="*/ 163 h 226"/>
                <a:gd name="T42" fmla="*/ 184 w 329"/>
                <a:gd name="T43" fmla="*/ 184 h 226"/>
                <a:gd name="T44" fmla="*/ 205 w 329"/>
                <a:gd name="T45" fmla="*/ 204 h 226"/>
                <a:gd name="T46" fmla="*/ 225 w 329"/>
                <a:gd name="T47" fmla="*/ 225 h 226"/>
                <a:gd name="T48" fmla="*/ 266 w 329"/>
                <a:gd name="T49" fmla="*/ 225 h 226"/>
                <a:gd name="T50" fmla="*/ 307 w 329"/>
                <a:gd name="T51" fmla="*/ 184 h 226"/>
                <a:gd name="T52" fmla="*/ 328 w 329"/>
                <a:gd name="T53" fmla="*/ 163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9" h="226">
                  <a:moveTo>
                    <a:pt x="328" y="163"/>
                  </a:moveTo>
                  <a:lnTo>
                    <a:pt x="328" y="163"/>
                  </a:lnTo>
                  <a:cubicBezTo>
                    <a:pt x="328" y="163"/>
                    <a:pt x="328" y="143"/>
                    <a:pt x="307" y="143"/>
                  </a:cubicBezTo>
                  <a:cubicBezTo>
                    <a:pt x="307" y="122"/>
                    <a:pt x="287" y="122"/>
                    <a:pt x="287" y="122"/>
                  </a:cubicBezTo>
                  <a:cubicBezTo>
                    <a:pt x="287" y="122"/>
                    <a:pt x="287" y="102"/>
                    <a:pt x="266" y="102"/>
                  </a:cubicBezTo>
                  <a:cubicBezTo>
                    <a:pt x="266" y="82"/>
                    <a:pt x="246" y="82"/>
                    <a:pt x="246" y="82"/>
                  </a:cubicBezTo>
                  <a:cubicBezTo>
                    <a:pt x="246" y="61"/>
                    <a:pt x="225" y="61"/>
                    <a:pt x="205" y="40"/>
                  </a:cubicBezTo>
                  <a:lnTo>
                    <a:pt x="184" y="20"/>
                  </a:lnTo>
                  <a:cubicBezTo>
                    <a:pt x="164" y="0"/>
                    <a:pt x="143" y="0"/>
                    <a:pt x="143" y="0"/>
                  </a:cubicBezTo>
                  <a:cubicBezTo>
                    <a:pt x="123" y="0"/>
                    <a:pt x="102" y="0"/>
                    <a:pt x="82" y="0"/>
                  </a:cubicBezTo>
                  <a:cubicBezTo>
                    <a:pt x="82" y="0"/>
                    <a:pt x="61" y="20"/>
                    <a:pt x="41" y="20"/>
                  </a:cubicBezTo>
                  <a:cubicBezTo>
                    <a:pt x="41" y="20"/>
                    <a:pt x="20" y="20"/>
                    <a:pt x="20" y="40"/>
                  </a:cubicBezTo>
                  <a:lnTo>
                    <a:pt x="0" y="40"/>
                  </a:lnTo>
                  <a:cubicBezTo>
                    <a:pt x="0" y="61"/>
                    <a:pt x="0" y="61"/>
                    <a:pt x="0" y="82"/>
                  </a:cubicBezTo>
                  <a:cubicBezTo>
                    <a:pt x="0" y="82"/>
                    <a:pt x="20" y="102"/>
                    <a:pt x="41" y="102"/>
                  </a:cubicBezTo>
                  <a:lnTo>
                    <a:pt x="61" y="102"/>
                  </a:lnTo>
                  <a:cubicBezTo>
                    <a:pt x="82" y="102"/>
                    <a:pt x="82" y="102"/>
                    <a:pt x="102" y="102"/>
                  </a:cubicBezTo>
                  <a:lnTo>
                    <a:pt x="102" y="122"/>
                  </a:lnTo>
                  <a:cubicBezTo>
                    <a:pt x="123" y="122"/>
                    <a:pt x="123" y="143"/>
                    <a:pt x="143" y="143"/>
                  </a:cubicBezTo>
                  <a:cubicBezTo>
                    <a:pt x="143" y="143"/>
                    <a:pt x="164" y="122"/>
                    <a:pt x="184" y="143"/>
                  </a:cubicBezTo>
                  <a:cubicBezTo>
                    <a:pt x="184" y="143"/>
                    <a:pt x="184" y="143"/>
                    <a:pt x="184" y="163"/>
                  </a:cubicBezTo>
                  <a:lnTo>
                    <a:pt x="184" y="184"/>
                  </a:lnTo>
                  <a:lnTo>
                    <a:pt x="205" y="204"/>
                  </a:lnTo>
                  <a:cubicBezTo>
                    <a:pt x="225" y="204"/>
                    <a:pt x="225" y="225"/>
                    <a:pt x="225" y="225"/>
                  </a:cubicBezTo>
                  <a:cubicBezTo>
                    <a:pt x="246" y="225"/>
                    <a:pt x="266" y="225"/>
                    <a:pt x="266" y="225"/>
                  </a:cubicBezTo>
                  <a:cubicBezTo>
                    <a:pt x="287" y="225"/>
                    <a:pt x="287" y="204"/>
                    <a:pt x="307" y="184"/>
                  </a:cubicBezTo>
                  <a:cubicBezTo>
                    <a:pt x="307" y="184"/>
                    <a:pt x="307" y="184"/>
                    <a:pt x="328" y="163"/>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355" name="Freeform 354">
              <a:extLst>
                <a:ext uri="{FF2B5EF4-FFF2-40B4-BE49-F238E27FC236}">
                  <a16:creationId xmlns:a16="http://schemas.microsoft.com/office/drawing/2014/main" id="{45A2D05B-68FF-4185-8FAF-0B733C8C2F37}"/>
                </a:ext>
              </a:extLst>
            </p:cNvPr>
            <p:cNvSpPr>
              <a:spLocks noChangeArrowheads="1"/>
            </p:cNvSpPr>
            <p:nvPr/>
          </p:nvSpPr>
          <p:spPr bwMode="auto">
            <a:xfrm>
              <a:off x="6238875" y="8824913"/>
              <a:ext cx="44450" cy="30162"/>
            </a:xfrm>
            <a:custGeom>
              <a:avLst/>
              <a:gdLst>
                <a:gd name="T0" fmla="*/ 82 w 124"/>
                <a:gd name="T1" fmla="*/ 61 h 83"/>
                <a:gd name="T2" fmla="*/ 82 w 124"/>
                <a:gd name="T3" fmla="*/ 61 h 83"/>
                <a:gd name="T4" fmla="*/ 102 w 124"/>
                <a:gd name="T5" fmla="*/ 41 h 83"/>
                <a:gd name="T6" fmla="*/ 123 w 124"/>
                <a:gd name="T7" fmla="*/ 20 h 83"/>
                <a:gd name="T8" fmla="*/ 102 w 124"/>
                <a:gd name="T9" fmla="*/ 0 h 83"/>
                <a:gd name="T10" fmla="*/ 82 w 124"/>
                <a:gd name="T11" fmla="*/ 0 h 83"/>
                <a:gd name="T12" fmla="*/ 62 w 124"/>
                <a:gd name="T13" fmla="*/ 20 h 83"/>
                <a:gd name="T14" fmla="*/ 41 w 124"/>
                <a:gd name="T15" fmla="*/ 20 h 83"/>
                <a:gd name="T16" fmla="*/ 20 w 124"/>
                <a:gd name="T17" fmla="*/ 41 h 83"/>
                <a:gd name="T18" fmla="*/ 0 w 124"/>
                <a:gd name="T19" fmla="*/ 61 h 83"/>
                <a:gd name="T20" fmla="*/ 20 w 124"/>
                <a:gd name="T21" fmla="*/ 82 h 83"/>
                <a:gd name="T22" fmla="*/ 62 w 124"/>
                <a:gd name="T23" fmla="*/ 61 h 83"/>
                <a:gd name="T24" fmla="*/ 82 w 124"/>
                <a:gd name="T25" fmla="*/ 6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 h="83">
                  <a:moveTo>
                    <a:pt x="82" y="61"/>
                  </a:moveTo>
                  <a:lnTo>
                    <a:pt x="82" y="61"/>
                  </a:lnTo>
                  <a:cubicBezTo>
                    <a:pt x="82" y="61"/>
                    <a:pt x="102" y="61"/>
                    <a:pt x="102" y="41"/>
                  </a:cubicBezTo>
                  <a:lnTo>
                    <a:pt x="123" y="20"/>
                  </a:lnTo>
                  <a:cubicBezTo>
                    <a:pt x="102" y="20"/>
                    <a:pt x="102" y="0"/>
                    <a:pt x="102" y="0"/>
                  </a:cubicBezTo>
                  <a:lnTo>
                    <a:pt x="82" y="0"/>
                  </a:lnTo>
                  <a:cubicBezTo>
                    <a:pt x="62" y="0"/>
                    <a:pt x="62" y="20"/>
                    <a:pt x="62" y="20"/>
                  </a:cubicBezTo>
                  <a:lnTo>
                    <a:pt x="41" y="20"/>
                  </a:lnTo>
                  <a:lnTo>
                    <a:pt x="20" y="41"/>
                  </a:lnTo>
                  <a:cubicBezTo>
                    <a:pt x="0" y="41"/>
                    <a:pt x="0" y="41"/>
                    <a:pt x="0" y="61"/>
                  </a:cubicBezTo>
                  <a:cubicBezTo>
                    <a:pt x="0" y="61"/>
                    <a:pt x="20" y="61"/>
                    <a:pt x="20" y="82"/>
                  </a:cubicBezTo>
                  <a:cubicBezTo>
                    <a:pt x="41" y="82"/>
                    <a:pt x="41" y="61"/>
                    <a:pt x="62" y="61"/>
                  </a:cubicBezTo>
                  <a:lnTo>
                    <a:pt x="82" y="61"/>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356" name="Freeform 355">
              <a:extLst>
                <a:ext uri="{FF2B5EF4-FFF2-40B4-BE49-F238E27FC236}">
                  <a16:creationId xmlns:a16="http://schemas.microsoft.com/office/drawing/2014/main" id="{C635BF3C-6168-419F-BE1D-39FC656742ED}"/>
                </a:ext>
              </a:extLst>
            </p:cNvPr>
            <p:cNvSpPr>
              <a:spLocks noChangeArrowheads="1"/>
            </p:cNvSpPr>
            <p:nvPr/>
          </p:nvSpPr>
          <p:spPr bwMode="auto">
            <a:xfrm>
              <a:off x="6357938" y="8616950"/>
              <a:ext cx="52387" cy="30163"/>
            </a:xfrm>
            <a:custGeom>
              <a:avLst/>
              <a:gdLst>
                <a:gd name="T0" fmla="*/ 123 w 145"/>
                <a:gd name="T1" fmla="*/ 82 h 83"/>
                <a:gd name="T2" fmla="*/ 123 w 145"/>
                <a:gd name="T3" fmla="*/ 82 h 83"/>
                <a:gd name="T4" fmla="*/ 144 w 145"/>
                <a:gd name="T5" fmla="*/ 41 h 83"/>
                <a:gd name="T6" fmla="*/ 102 w 145"/>
                <a:gd name="T7" fmla="*/ 21 h 83"/>
                <a:gd name="T8" fmla="*/ 82 w 145"/>
                <a:gd name="T9" fmla="*/ 0 h 83"/>
                <a:gd name="T10" fmla="*/ 62 w 145"/>
                <a:gd name="T11" fmla="*/ 0 h 83"/>
                <a:gd name="T12" fmla="*/ 20 w 145"/>
                <a:gd name="T13" fmla="*/ 0 h 83"/>
                <a:gd name="T14" fmla="*/ 0 w 145"/>
                <a:gd name="T15" fmla="*/ 41 h 83"/>
                <a:gd name="T16" fmla="*/ 0 w 145"/>
                <a:gd name="T17" fmla="*/ 41 h 83"/>
                <a:gd name="T18" fmla="*/ 20 w 145"/>
                <a:gd name="T19" fmla="*/ 82 h 83"/>
                <a:gd name="T20" fmla="*/ 62 w 145"/>
                <a:gd name="T21" fmla="*/ 82 h 83"/>
                <a:gd name="T22" fmla="*/ 123 w 145"/>
                <a:gd name="T23" fmla="*/ 8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83">
                  <a:moveTo>
                    <a:pt x="123" y="82"/>
                  </a:moveTo>
                  <a:lnTo>
                    <a:pt x="123" y="82"/>
                  </a:lnTo>
                  <a:cubicBezTo>
                    <a:pt x="123" y="82"/>
                    <a:pt x="144" y="61"/>
                    <a:pt x="144" y="41"/>
                  </a:cubicBezTo>
                  <a:cubicBezTo>
                    <a:pt x="123" y="41"/>
                    <a:pt x="123" y="21"/>
                    <a:pt x="102" y="21"/>
                  </a:cubicBezTo>
                  <a:cubicBezTo>
                    <a:pt x="102" y="21"/>
                    <a:pt x="82" y="21"/>
                    <a:pt x="82" y="0"/>
                  </a:cubicBezTo>
                  <a:lnTo>
                    <a:pt x="62" y="0"/>
                  </a:lnTo>
                  <a:cubicBezTo>
                    <a:pt x="41" y="0"/>
                    <a:pt x="20" y="0"/>
                    <a:pt x="20" y="0"/>
                  </a:cubicBezTo>
                  <a:cubicBezTo>
                    <a:pt x="0" y="0"/>
                    <a:pt x="0" y="21"/>
                    <a:pt x="0" y="41"/>
                  </a:cubicBezTo>
                  <a:lnTo>
                    <a:pt x="0" y="41"/>
                  </a:lnTo>
                  <a:cubicBezTo>
                    <a:pt x="0" y="61"/>
                    <a:pt x="20" y="82"/>
                    <a:pt x="20" y="82"/>
                  </a:cubicBezTo>
                  <a:cubicBezTo>
                    <a:pt x="41" y="82"/>
                    <a:pt x="41" y="82"/>
                    <a:pt x="62" y="82"/>
                  </a:cubicBezTo>
                  <a:cubicBezTo>
                    <a:pt x="62" y="82"/>
                    <a:pt x="102" y="82"/>
                    <a:pt x="123" y="82"/>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357" name="Freeform 356">
              <a:extLst>
                <a:ext uri="{FF2B5EF4-FFF2-40B4-BE49-F238E27FC236}">
                  <a16:creationId xmlns:a16="http://schemas.microsoft.com/office/drawing/2014/main" id="{450F9ADD-5350-4B18-8396-69F908C21572}"/>
                </a:ext>
              </a:extLst>
            </p:cNvPr>
            <p:cNvSpPr>
              <a:spLocks noChangeArrowheads="1"/>
            </p:cNvSpPr>
            <p:nvPr/>
          </p:nvSpPr>
          <p:spPr bwMode="auto">
            <a:xfrm>
              <a:off x="6335713" y="8624888"/>
              <a:ext cx="15875" cy="22225"/>
            </a:xfrm>
            <a:custGeom>
              <a:avLst/>
              <a:gdLst>
                <a:gd name="T0" fmla="*/ 42 w 43"/>
                <a:gd name="T1" fmla="*/ 61 h 62"/>
                <a:gd name="T2" fmla="*/ 42 w 43"/>
                <a:gd name="T3" fmla="*/ 61 h 62"/>
                <a:gd name="T4" fmla="*/ 21 w 43"/>
                <a:gd name="T5" fmla="*/ 61 h 62"/>
                <a:gd name="T6" fmla="*/ 0 w 43"/>
                <a:gd name="T7" fmla="*/ 61 h 62"/>
                <a:gd name="T8" fmla="*/ 0 w 43"/>
                <a:gd name="T9" fmla="*/ 40 h 62"/>
                <a:gd name="T10" fmla="*/ 21 w 43"/>
                <a:gd name="T11" fmla="*/ 20 h 62"/>
                <a:gd name="T12" fmla="*/ 21 w 43"/>
                <a:gd name="T13" fmla="*/ 0 h 62"/>
                <a:gd name="T14" fmla="*/ 42 w 43"/>
                <a:gd name="T15" fmla="*/ 0 h 62"/>
                <a:gd name="T16" fmla="*/ 42 w 43"/>
                <a:gd name="T17" fmla="*/ 20 h 62"/>
                <a:gd name="T18" fmla="*/ 42 w 43"/>
                <a:gd name="T19" fmla="*/ 40 h 62"/>
                <a:gd name="T20" fmla="*/ 42 w 43"/>
                <a:gd name="T21" fmla="*/ 6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62">
                  <a:moveTo>
                    <a:pt x="42" y="61"/>
                  </a:moveTo>
                  <a:lnTo>
                    <a:pt x="42" y="61"/>
                  </a:lnTo>
                  <a:cubicBezTo>
                    <a:pt x="21" y="61"/>
                    <a:pt x="21" y="61"/>
                    <a:pt x="21" y="61"/>
                  </a:cubicBezTo>
                  <a:lnTo>
                    <a:pt x="0" y="61"/>
                  </a:lnTo>
                  <a:cubicBezTo>
                    <a:pt x="0" y="40"/>
                    <a:pt x="0" y="40"/>
                    <a:pt x="0" y="40"/>
                  </a:cubicBezTo>
                  <a:cubicBezTo>
                    <a:pt x="0" y="20"/>
                    <a:pt x="0" y="20"/>
                    <a:pt x="21" y="20"/>
                  </a:cubicBezTo>
                  <a:lnTo>
                    <a:pt x="21" y="0"/>
                  </a:lnTo>
                  <a:lnTo>
                    <a:pt x="42" y="0"/>
                  </a:lnTo>
                  <a:cubicBezTo>
                    <a:pt x="42" y="20"/>
                    <a:pt x="42" y="20"/>
                    <a:pt x="42" y="20"/>
                  </a:cubicBezTo>
                  <a:lnTo>
                    <a:pt x="42" y="40"/>
                  </a:lnTo>
                  <a:cubicBezTo>
                    <a:pt x="42" y="40"/>
                    <a:pt x="42" y="40"/>
                    <a:pt x="42" y="6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358" name="Freeform 357">
              <a:extLst>
                <a:ext uri="{FF2B5EF4-FFF2-40B4-BE49-F238E27FC236}">
                  <a16:creationId xmlns:a16="http://schemas.microsoft.com/office/drawing/2014/main" id="{E38BF6C7-C07E-4D4C-902A-FF75679E3041}"/>
                </a:ext>
              </a:extLst>
            </p:cNvPr>
            <p:cNvSpPr>
              <a:spLocks noChangeArrowheads="1"/>
            </p:cNvSpPr>
            <p:nvPr/>
          </p:nvSpPr>
          <p:spPr bwMode="auto">
            <a:xfrm>
              <a:off x="6283325" y="8632825"/>
              <a:ext cx="38100" cy="30163"/>
            </a:xfrm>
            <a:custGeom>
              <a:avLst/>
              <a:gdLst>
                <a:gd name="T0" fmla="*/ 82 w 104"/>
                <a:gd name="T1" fmla="*/ 41 h 83"/>
                <a:gd name="T2" fmla="*/ 82 w 104"/>
                <a:gd name="T3" fmla="*/ 41 h 83"/>
                <a:gd name="T4" fmla="*/ 103 w 104"/>
                <a:gd name="T5" fmla="*/ 20 h 83"/>
                <a:gd name="T6" fmla="*/ 103 w 104"/>
                <a:gd name="T7" fmla="*/ 0 h 83"/>
                <a:gd name="T8" fmla="*/ 103 w 104"/>
                <a:gd name="T9" fmla="*/ 0 h 83"/>
                <a:gd name="T10" fmla="*/ 82 w 104"/>
                <a:gd name="T11" fmla="*/ 20 h 83"/>
                <a:gd name="T12" fmla="*/ 61 w 104"/>
                <a:gd name="T13" fmla="*/ 20 h 83"/>
                <a:gd name="T14" fmla="*/ 21 w 104"/>
                <a:gd name="T15" fmla="*/ 20 h 83"/>
                <a:gd name="T16" fmla="*/ 21 w 104"/>
                <a:gd name="T17" fmla="*/ 41 h 83"/>
                <a:gd name="T18" fmla="*/ 0 w 104"/>
                <a:gd name="T19" fmla="*/ 62 h 83"/>
                <a:gd name="T20" fmla="*/ 21 w 104"/>
                <a:gd name="T21" fmla="*/ 62 h 83"/>
                <a:gd name="T22" fmla="*/ 61 w 104"/>
                <a:gd name="T23" fmla="*/ 62 h 83"/>
                <a:gd name="T24" fmla="*/ 61 w 104"/>
                <a:gd name="T25" fmla="*/ 62 h 83"/>
                <a:gd name="T26" fmla="*/ 82 w 104"/>
                <a:gd name="T27"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83">
                  <a:moveTo>
                    <a:pt x="82" y="41"/>
                  </a:moveTo>
                  <a:lnTo>
                    <a:pt x="82" y="41"/>
                  </a:lnTo>
                  <a:cubicBezTo>
                    <a:pt x="103" y="41"/>
                    <a:pt x="103" y="41"/>
                    <a:pt x="103" y="20"/>
                  </a:cubicBezTo>
                  <a:cubicBezTo>
                    <a:pt x="103" y="20"/>
                    <a:pt x="103" y="20"/>
                    <a:pt x="103" y="0"/>
                  </a:cubicBezTo>
                  <a:lnTo>
                    <a:pt x="103" y="0"/>
                  </a:lnTo>
                  <a:cubicBezTo>
                    <a:pt x="82" y="0"/>
                    <a:pt x="82" y="20"/>
                    <a:pt x="82" y="20"/>
                  </a:cubicBezTo>
                  <a:lnTo>
                    <a:pt x="61" y="20"/>
                  </a:lnTo>
                  <a:cubicBezTo>
                    <a:pt x="41" y="20"/>
                    <a:pt x="41" y="20"/>
                    <a:pt x="21" y="20"/>
                  </a:cubicBezTo>
                  <a:lnTo>
                    <a:pt x="21" y="41"/>
                  </a:lnTo>
                  <a:cubicBezTo>
                    <a:pt x="21" y="41"/>
                    <a:pt x="0" y="41"/>
                    <a:pt x="0" y="62"/>
                  </a:cubicBezTo>
                  <a:lnTo>
                    <a:pt x="21" y="62"/>
                  </a:lnTo>
                  <a:cubicBezTo>
                    <a:pt x="41" y="62"/>
                    <a:pt x="41" y="82"/>
                    <a:pt x="61" y="62"/>
                  </a:cubicBezTo>
                  <a:lnTo>
                    <a:pt x="61" y="62"/>
                  </a:lnTo>
                  <a:cubicBezTo>
                    <a:pt x="61" y="41"/>
                    <a:pt x="82" y="41"/>
                    <a:pt x="82" y="4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359" name="Freeform 358">
              <a:extLst>
                <a:ext uri="{FF2B5EF4-FFF2-40B4-BE49-F238E27FC236}">
                  <a16:creationId xmlns:a16="http://schemas.microsoft.com/office/drawing/2014/main" id="{E3BFF3CF-AEE2-4790-A686-F176EDAC69B8}"/>
                </a:ext>
              </a:extLst>
            </p:cNvPr>
            <p:cNvSpPr>
              <a:spLocks noChangeArrowheads="1"/>
            </p:cNvSpPr>
            <p:nvPr/>
          </p:nvSpPr>
          <p:spPr bwMode="auto">
            <a:xfrm>
              <a:off x="6269038" y="8632825"/>
              <a:ext cx="15875" cy="15875"/>
            </a:xfrm>
            <a:custGeom>
              <a:avLst/>
              <a:gdLst>
                <a:gd name="T0" fmla="*/ 20 w 42"/>
                <a:gd name="T1" fmla="*/ 41 h 42"/>
                <a:gd name="T2" fmla="*/ 20 w 42"/>
                <a:gd name="T3" fmla="*/ 41 h 42"/>
                <a:gd name="T4" fmla="*/ 20 w 42"/>
                <a:gd name="T5" fmla="*/ 41 h 42"/>
                <a:gd name="T6" fmla="*/ 20 w 42"/>
                <a:gd name="T7" fmla="*/ 20 h 42"/>
                <a:gd name="T8" fmla="*/ 20 w 42"/>
                <a:gd name="T9" fmla="*/ 0 h 42"/>
                <a:gd name="T10" fmla="*/ 41 w 42"/>
                <a:gd name="T11" fmla="*/ 0 h 42"/>
                <a:gd name="T12" fmla="*/ 41 w 42"/>
                <a:gd name="T13" fmla="*/ 20 h 42"/>
                <a:gd name="T14" fmla="*/ 20 w 42"/>
                <a:gd name="T15" fmla="*/ 4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42">
                  <a:moveTo>
                    <a:pt x="20" y="41"/>
                  </a:moveTo>
                  <a:lnTo>
                    <a:pt x="20" y="41"/>
                  </a:lnTo>
                  <a:lnTo>
                    <a:pt x="20" y="41"/>
                  </a:lnTo>
                  <a:cubicBezTo>
                    <a:pt x="0" y="20"/>
                    <a:pt x="20" y="20"/>
                    <a:pt x="20" y="20"/>
                  </a:cubicBezTo>
                  <a:lnTo>
                    <a:pt x="20" y="0"/>
                  </a:lnTo>
                  <a:lnTo>
                    <a:pt x="41" y="0"/>
                  </a:lnTo>
                  <a:cubicBezTo>
                    <a:pt x="41" y="20"/>
                    <a:pt x="41" y="20"/>
                    <a:pt x="41" y="20"/>
                  </a:cubicBezTo>
                  <a:cubicBezTo>
                    <a:pt x="41" y="20"/>
                    <a:pt x="41" y="41"/>
                    <a:pt x="20" y="4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360" name="Freeform 359">
              <a:extLst>
                <a:ext uri="{FF2B5EF4-FFF2-40B4-BE49-F238E27FC236}">
                  <a16:creationId xmlns:a16="http://schemas.microsoft.com/office/drawing/2014/main" id="{7A9666BC-8F28-470A-AFC2-35724D93DE79}"/>
                </a:ext>
              </a:extLst>
            </p:cNvPr>
            <p:cNvSpPr>
              <a:spLocks noChangeArrowheads="1"/>
            </p:cNvSpPr>
            <p:nvPr/>
          </p:nvSpPr>
          <p:spPr bwMode="auto">
            <a:xfrm>
              <a:off x="6305550" y="8602663"/>
              <a:ext cx="15875" cy="15875"/>
            </a:xfrm>
            <a:custGeom>
              <a:avLst/>
              <a:gdLst>
                <a:gd name="T0" fmla="*/ 42 w 43"/>
                <a:gd name="T1" fmla="*/ 20 h 42"/>
                <a:gd name="T2" fmla="*/ 42 w 43"/>
                <a:gd name="T3" fmla="*/ 20 h 42"/>
                <a:gd name="T4" fmla="*/ 21 w 43"/>
                <a:gd name="T5" fmla="*/ 41 h 42"/>
                <a:gd name="T6" fmla="*/ 0 w 43"/>
                <a:gd name="T7" fmla="*/ 20 h 42"/>
                <a:gd name="T8" fmla="*/ 0 w 43"/>
                <a:gd name="T9" fmla="*/ 0 h 42"/>
                <a:gd name="T10" fmla="*/ 21 w 43"/>
                <a:gd name="T11" fmla="*/ 0 h 42"/>
                <a:gd name="T12" fmla="*/ 42 w 43"/>
                <a:gd name="T13" fmla="*/ 0 h 42"/>
                <a:gd name="T14" fmla="*/ 42 w 43"/>
                <a:gd name="T15" fmla="*/ 20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42">
                  <a:moveTo>
                    <a:pt x="42" y="20"/>
                  </a:moveTo>
                  <a:lnTo>
                    <a:pt x="42" y="20"/>
                  </a:lnTo>
                  <a:cubicBezTo>
                    <a:pt x="42" y="20"/>
                    <a:pt x="42" y="41"/>
                    <a:pt x="21" y="41"/>
                  </a:cubicBezTo>
                  <a:cubicBezTo>
                    <a:pt x="21" y="41"/>
                    <a:pt x="0" y="41"/>
                    <a:pt x="0" y="20"/>
                  </a:cubicBezTo>
                  <a:cubicBezTo>
                    <a:pt x="0" y="20"/>
                    <a:pt x="0" y="20"/>
                    <a:pt x="0" y="0"/>
                  </a:cubicBezTo>
                  <a:cubicBezTo>
                    <a:pt x="0" y="0"/>
                    <a:pt x="0" y="0"/>
                    <a:pt x="21" y="0"/>
                  </a:cubicBezTo>
                  <a:cubicBezTo>
                    <a:pt x="21" y="0"/>
                    <a:pt x="21" y="0"/>
                    <a:pt x="42" y="0"/>
                  </a:cubicBezTo>
                  <a:lnTo>
                    <a:pt x="42" y="2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361" name="Freeform 360">
              <a:extLst>
                <a:ext uri="{FF2B5EF4-FFF2-40B4-BE49-F238E27FC236}">
                  <a16:creationId xmlns:a16="http://schemas.microsoft.com/office/drawing/2014/main" id="{FCE9F64B-289B-4A5E-B15A-4DF93D3EA600}"/>
                </a:ext>
              </a:extLst>
            </p:cNvPr>
            <p:cNvSpPr>
              <a:spLocks noChangeArrowheads="1"/>
            </p:cNvSpPr>
            <p:nvPr/>
          </p:nvSpPr>
          <p:spPr bwMode="auto">
            <a:xfrm>
              <a:off x="6216650" y="8639175"/>
              <a:ext cx="15875" cy="7938"/>
            </a:xfrm>
            <a:custGeom>
              <a:avLst/>
              <a:gdLst>
                <a:gd name="T0" fmla="*/ 21 w 43"/>
                <a:gd name="T1" fmla="*/ 21 h 22"/>
                <a:gd name="T2" fmla="*/ 21 w 43"/>
                <a:gd name="T3" fmla="*/ 21 h 22"/>
                <a:gd name="T4" fmla="*/ 21 w 43"/>
                <a:gd name="T5" fmla="*/ 21 h 22"/>
                <a:gd name="T6" fmla="*/ 21 w 43"/>
                <a:gd name="T7" fmla="*/ 0 h 22"/>
                <a:gd name="T8" fmla="*/ 21 w 43"/>
                <a:gd name="T9" fmla="*/ 0 h 22"/>
                <a:gd name="T10" fmla="*/ 21 w 43"/>
                <a:gd name="T11" fmla="*/ 0 h 22"/>
                <a:gd name="T12" fmla="*/ 42 w 43"/>
                <a:gd name="T13" fmla="*/ 0 h 22"/>
                <a:gd name="T14" fmla="*/ 21 w 43"/>
                <a:gd name="T15" fmla="*/ 21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22">
                  <a:moveTo>
                    <a:pt x="21" y="21"/>
                  </a:moveTo>
                  <a:lnTo>
                    <a:pt x="21" y="21"/>
                  </a:lnTo>
                  <a:lnTo>
                    <a:pt x="21" y="21"/>
                  </a:lnTo>
                  <a:cubicBezTo>
                    <a:pt x="21" y="21"/>
                    <a:pt x="0" y="0"/>
                    <a:pt x="21" y="0"/>
                  </a:cubicBezTo>
                  <a:lnTo>
                    <a:pt x="21" y="0"/>
                  </a:lnTo>
                  <a:lnTo>
                    <a:pt x="21" y="0"/>
                  </a:lnTo>
                  <a:lnTo>
                    <a:pt x="42" y="0"/>
                  </a:lnTo>
                  <a:cubicBezTo>
                    <a:pt x="42" y="21"/>
                    <a:pt x="21" y="21"/>
                    <a:pt x="21" y="2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362" name="Freeform 361">
              <a:extLst>
                <a:ext uri="{FF2B5EF4-FFF2-40B4-BE49-F238E27FC236}">
                  <a16:creationId xmlns:a16="http://schemas.microsoft.com/office/drawing/2014/main" id="{5A02ACE4-2886-4061-9CC9-98E768C8CAD4}"/>
                </a:ext>
              </a:extLst>
            </p:cNvPr>
            <p:cNvSpPr>
              <a:spLocks noChangeArrowheads="1"/>
            </p:cNvSpPr>
            <p:nvPr/>
          </p:nvSpPr>
          <p:spPr bwMode="auto">
            <a:xfrm>
              <a:off x="6445250" y="8580438"/>
              <a:ext cx="66675" cy="30162"/>
            </a:xfrm>
            <a:custGeom>
              <a:avLst/>
              <a:gdLst>
                <a:gd name="T0" fmla="*/ 122 w 185"/>
                <a:gd name="T1" fmla="*/ 82 h 83"/>
                <a:gd name="T2" fmla="*/ 122 w 185"/>
                <a:gd name="T3" fmla="*/ 82 h 83"/>
                <a:gd name="T4" fmla="*/ 143 w 185"/>
                <a:gd name="T5" fmla="*/ 62 h 83"/>
                <a:gd name="T6" fmla="*/ 184 w 185"/>
                <a:gd name="T7" fmla="*/ 62 h 83"/>
                <a:gd name="T8" fmla="*/ 184 w 185"/>
                <a:gd name="T9" fmla="*/ 42 h 83"/>
                <a:gd name="T10" fmla="*/ 164 w 185"/>
                <a:gd name="T11" fmla="*/ 21 h 83"/>
                <a:gd name="T12" fmla="*/ 143 w 185"/>
                <a:gd name="T13" fmla="*/ 0 h 83"/>
                <a:gd name="T14" fmla="*/ 122 w 185"/>
                <a:gd name="T15" fmla="*/ 0 h 83"/>
                <a:gd name="T16" fmla="*/ 102 w 185"/>
                <a:gd name="T17" fmla="*/ 21 h 83"/>
                <a:gd name="T18" fmla="*/ 62 w 185"/>
                <a:gd name="T19" fmla="*/ 21 h 83"/>
                <a:gd name="T20" fmla="*/ 41 w 185"/>
                <a:gd name="T21" fmla="*/ 0 h 83"/>
                <a:gd name="T22" fmla="*/ 20 w 185"/>
                <a:gd name="T23" fmla="*/ 21 h 83"/>
                <a:gd name="T24" fmla="*/ 0 w 185"/>
                <a:gd name="T25" fmla="*/ 42 h 83"/>
                <a:gd name="T26" fmla="*/ 0 w 185"/>
                <a:gd name="T27" fmla="*/ 62 h 83"/>
                <a:gd name="T28" fmla="*/ 20 w 185"/>
                <a:gd name="T29" fmla="*/ 82 h 83"/>
                <a:gd name="T30" fmla="*/ 62 w 185"/>
                <a:gd name="T31" fmla="*/ 82 h 83"/>
                <a:gd name="T32" fmla="*/ 82 w 185"/>
                <a:gd name="T33" fmla="*/ 82 h 83"/>
                <a:gd name="T34" fmla="*/ 122 w 185"/>
                <a:gd name="T35" fmla="*/ 8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5" h="83">
                  <a:moveTo>
                    <a:pt x="122" y="82"/>
                  </a:moveTo>
                  <a:lnTo>
                    <a:pt x="122" y="82"/>
                  </a:lnTo>
                  <a:lnTo>
                    <a:pt x="143" y="62"/>
                  </a:lnTo>
                  <a:cubicBezTo>
                    <a:pt x="143" y="62"/>
                    <a:pt x="164" y="62"/>
                    <a:pt x="184" y="62"/>
                  </a:cubicBezTo>
                  <a:lnTo>
                    <a:pt x="184" y="42"/>
                  </a:lnTo>
                  <a:lnTo>
                    <a:pt x="164" y="21"/>
                  </a:lnTo>
                  <a:cubicBezTo>
                    <a:pt x="164" y="21"/>
                    <a:pt x="164" y="0"/>
                    <a:pt x="143" y="0"/>
                  </a:cubicBezTo>
                  <a:lnTo>
                    <a:pt x="122" y="0"/>
                  </a:lnTo>
                  <a:lnTo>
                    <a:pt x="102" y="21"/>
                  </a:lnTo>
                  <a:cubicBezTo>
                    <a:pt x="102" y="21"/>
                    <a:pt x="82" y="21"/>
                    <a:pt x="62" y="21"/>
                  </a:cubicBezTo>
                  <a:lnTo>
                    <a:pt x="41" y="0"/>
                  </a:lnTo>
                  <a:cubicBezTo>
                    <a:pt x="41" y="21"/>
                    <a:pt x="20" y="21"/>
                    <a:pt x="20" y="21"/>
                  </a:cubicBezTo>
                  <a:cubicBezTo>
                    <a:pt x="20" y="21"/>
                    <a:pt x="20" y="42"/>
                    <a:pt x="0" y="42"/>
                  </a:cubicBezTo>
                  <a:lnTo>
                    <a:pt x="0" y="62"/>
                  </a:lnTo>
                  <a:cubicBezTo>
                    <a:pt x="0" y="62"/>
                    <a:pt x="0" y="82"/>
                    <a:pt x="20" y="82"/>
                  </a:cubicBezTo>
                  <a:cubicBezTo>
                    <a:pt x="20" y="82"/>
                    <a:pt x="41" y="82"/>
                    <a:pt x="62" y="82"/>
                  </a:cubicBezTo>
                  <a:lnTo>
                    <a:pt x="82" y="82"/>
                  </a:lnTo>
                  <a:cubicBezTo>
                    <a:pt x="102" y="62"/>
                    <a:pt x="102" y="82"/>
                    <a:pt x="122" y="82"/>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363" name="Freeform 362">
              <a:extLst>
                <a:ext uri="{FF2B5EF4-FFF2-40B4-BE49-F238E27FC236}">
                  <a16:creationId xmlns:a16="http://schemas.microsoft.com/office/drawing/2014/main" id="{1027BC21-8B6A-44A8-9E3C-2094B632882D}"/>
                </a:ext>
              </a:extLst>
            </p:cNvPr>
            <p:cNvSpPr>
              <a:spLocks noChangeArrowheads="1"/>
            </p:cNvSpPr>
            <p:nvPr/>
          </p:nvSpPr>
          <p:spPr bwMode="auto">
            <a:xfrm>
              <a:off x="5168900" y="8418513"/>
              <a:ext cx="649288" cy="258762"/>
            </a:xfrm>
            <a:custGeom>
              <a:avLst/>
              <a:gdLst>
                <a:gd name="T0" fmla="*/ 1660 w 1804"/>
                <a:gd name="T1" fmla="*/ 696 h 718"/>
                <a:gd name="T2" fmla="*/ 1700 w 1804"/>
                <a:gd name="T3" fmla="*/ 676 h 718"/>
                <a:gd name="T4" fmla="*/ 1762 w 1804"/>
                <a:gd name="T5" fmla="*/ 614 h 718"/>
                <a:gd name="T6" fmla="*/ 1762 w 1804"/>
                <a:gd name="T7" fmla="*/ 532 h 718"/>
                <a:gd name="T8" fmla="*/ 1660 w 1804"/>
                <a:gd name="T9" fmla="*/ 532 h 718"/>
                <a:gd name="T10" fmla="*/ 1578 w 1804"/>
                <a:gd name="T11" fmla="*/ 492 h 718"/>
                <a:gd name="T12" fmla="*/ 1475 w 1804"/>
                <a:gd name="T13" fmla="*/ 430 h 718"/>
                <a:gd name="T14" fmla="*/ 1372 w 1804"/>
                <a:gd name="T15" fmla="*/ 430 h 718"/>
                <a:gd name="T16" fmla="*/ 1312 w 1804"/>
                <a:gd name="T17" fmla="*/ 328 h 718"/>
                <a:gd name="T18" fmla="*/ 1250 w 1804"/>
                <a:gd name="T19" fmla="*/ 246 h 718"/>
                <a:gd name="T20" fmla="*/ 1148 w 1804"/>
                <a:gd name="T21" fmla="*/ 205 h 718"/>
                <a:gd name="T22" fmla="*/ 1024 w 1804"/>
                <a:gd name="T23" fmla="*/ 184 h 718"/>
                <a:gd name="T24" fmla="*/ 942 w 1804"/>
                <a:gd name="T25" fmla="*/ 225 h 718"/>
                <a:gd name="T26" fmla="*/ 840 w 1804"/>
                <a:gd name="T27" fmla="*/ 225 h 718"/>
                <a:gd name="T28" fmla="*/ 758 w 1804"/>
                <a:gd name="T29" fmla="*/ 225 h 718"/>
                <a:gd name="T30" fmla="*/ 614 w 1804"/>
                <a:gd name="T31" fmla="*/ 205 h 718"/>
                <a:gd name="T32" fmla="*/ 574 w 1804"/>
                <a:gd name="T33" fmla="*/ 102 h 718"/>
                <a:gd name="T34" fmla="*/ 492 w 1804"/>
                <a:gd name="T35" fmla="*/ 102 h 718"/>
                <a:gd name="T36" fmla="*/ 389 w 1804"/>
                <a:gd name="T37" fmla="*/ 82 h 718"/>
                <a:gd name="T38" fmla="*/ 328 w 1804"/>
                <a:gd name="T39" fmla="*/ 0 h 718"/>
                <a:gd name="T40" fmla="*/ 205 w 1804"/>
                <a:gd name="T41" fmla="*/ 20 h 718"/>
                <a:gd name="T42" fmla="*/ 143 w 1804"/>
                <a:gd name="T43" fmla="*/ 20 h 718"/>
                <a:gd name="T44" fmla="*/ 82 w 1804"/>
                <a:gd name="T45" fmla="*/ 102 h 718"/>
                <a:gd name="T46" fmla="*/ 20 w 1804"/>
                <a:gd name="T47" fmla="*/ 164 h 718"/>
                <a:gd name="T48" fmla="*/ 0 w 1804"/>
                <a:gd name="T49" fmla="*/ 205 h 718"/>
                <a:gd name="T50" fmla="*/ 102 w 1804"/>
                <a:gd name="T51" fmla="*/ 246 h 718"/>
                <a:gd name="T52" fmla="*/ 205 w 1804"/>
                <a:gd name="T53" fmla="*/ 246 h 718"/>
                <a:gd name="T54" fmla="*/ 184 w 1804"/>
                <a:gd name="T55" fmla="*/ 286 h 718"/>
                <a:gd name="T56" fmla="*/ 205 w 1804"/>
                <a:gd name="T57" fmla="*/ 368 h 718"/>
                <a:gd name="T58" fmla="*/ 328 w 1804"/>
                <a:gd name="T59" fmla="*/ 368 h 718"/>
                <a:gd name="T60" fmla="*/ 430 w 1804"/>
                <a:gd name="T61" fmla="*/ 450 h 718"/>
                <a:gd name="T62" fmla="*/ 574 w 1804"/>
                <a:gd name="T63" fmla="*/ 430 h 718"/>
                <a:gd name="T64" fmla="*/ 635 w 1804"/>
                <a:gd name="T65" fmla="*/ 430 h 718"/>
                <a:gd name="T66" fmla="*/ 717 w 1804"/>
                <a:gd name="T67" fmla="*/ 450 h 718"/>
                <a:gd name="T68" fmla="*/ 860 w 1804"/>
                <a:gd name="T69" fmla="*/ 471 h 718"/>
                <a:gd name="T70" fmla="*/ 984 w 1804"/>
                <a:gd name="T71" fmla="*/ 532 h 718"/>
                <a:gd name="T72" fmla="*/ 1168 w 1804"/>
                <a:gd name="T73" fmla="*/ 574 h 718"/>
                <a:gd name="T74" fmla="*/ 1270 w 1804"/>
                <a:gd name="T75" fmla="*/ 594 h 718"/>
                <a:gd name="T76" fmla="*/ 1414 w 1804"/>
                <a:gd name="T77" fmla="*/ 594 h 718"/>
                <a:gd name="T78" fmla="*/ 1516 w 1804"/>
                <a:gd name="T79" fmla="*/ 635 h 718"/>
                <a:gd name="T80" fmla="*/ 1578 w 1804"/>
                <a:gd name="T81" fmla="*/ 635 h 718"/>
                <a:gd name="T82" fmla="*/ 1557 w 1804"/>
                <a:gd name="T83" fmla="*/ 553 h 718"/>
                <a:gd name="T84" fmla="*/ 1618 w 1804"/>
                <a:gd name="T85" fmla="*/ 594 h 718"/>
                <a:gd name="T86" fmla="*/ 1660 w 1804"/>
                <a:gd name="T87" fmla="*/ 656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04" h="718">
                  <a:moveTo>
                    <a:pt x="1660" y="656"/>
                  </a:moveTo>
                  <a:lnTo>
                    <a:pt x="1660" y="656"/>
                  </a:lnTo>
                  <a:cubicBezTo>
                    <a:pt x="1660" y="676"/>
                    <a:pt x="1660" y="676"/>
                    <a:pt x="1660" y="696"/>
                  </a:cubicBezTo>
                  <a:cubicBezTo>
                    <a:pt x="1660" y="696"/>
                    <a:pt x="1660" y="696"/>
                    <a:pt x="1680" y="696"/>
                  </a:cubicBezTo>
                  <a:cubicBezTo>
                    <a:pt x="1680" y="717"/>
                    <a:pt x="1700" y="717"/>
                    <a:pt x="1700" y="717"/>
                  </a:cubicBezTo>
                  <a:cubicBezTo>
                    <a:pt x="1700" y="696"/>
                    <a:pt x="1700" y="676"/>
                    <a:pt x="1700" y="676"/>
                  </a:cubicBezTo>
                  <a:cubicBezTo>
                    <a:pt x="1721" y="676"/>
                    <a:pt x="1700" y="656"/>
                    <a:pt x="1721" y="656"/>
                  </a:cubicBezTo>
                  <a:cubicBezTo>
                    <a:pt x="1721" y="635"/>
                    <a:pt x="1721" y="635"/>
                    <a:pt x="1742" y="635"/>
                  </a:cubicBezTo>
                  <a:cubicBezTo>
                    <a:pt x="1742" y="614"/>
                    <a:pt x="1762" y="614"/>
                    <a:pt x="1762" y="614"/>
                  </a:cubicBezTo>
                  <a:cubicBezTo>
                    <a:pt x="1782" y="614"/>
                    <a:pt x="1803" y="594"/>
                    <a:pt x="1803" y="594"/>
                  </a:cubicBezTo>
                  <a:lnTo>
                    <a:pt x="1782" y="574"/>
                  </a:lnTo>
                  <a:cubicBezTo>
                    <a:pt x="1782" y="553"/>
                    <a:pt x="1762" y="532"/>
                    <a:pt x="1762" y="532"/>
                  </a:cubicBezTo>
                  <a:cubicBezTo>
                    <a:pt x="1742" y="532"/>
                    <a:pt x="1721" y="512"/>
                    <a:pt x="1721" y="512"/>
                  </a:cubicBezTo>
                  <a:cubicBezTo>
                    <a:pt x="1700" y="512"/>
                    <a:pt x="1700" y="512"/>
                    <a:pt x="1680" y="512"/>
                  </a:cubicBezTo>
                  <a:lnTo>
                    <a:pt x="1660" y="532"/>
                  </a:lnTo>
                  <a:cubicBezTo>
                    <a:pt x="1639" y="532"/>
                    <a:pt x="1618" y="532"/>
                    <a:pt x="1618" y="532"/>
                  </a:cubicBezTo>
                  <a:lnTo>
                    <a:pt x="1598" y="512"/>
                  </a:lnTo>
                  <a:cubicBezTo>
                    <a:pt x="1598" y="512"/>
                    <a:pt x="1598" y="492"/>
                    <a:pt x="1578" y="492"/>
                  </a:cubicBezTo>
                  <a:cubicBezTo>
                    <a:pt x="1578" y="471"/>
                    <a:pt x="1557" y="471"/>
                    <a:pt x="1557" y="450"/>
                  </a:cubicBezTo>
                  <a:cubicBezTo>
                    <a:pt x="1557" y="450"/>
                    <a:pt x="1536" y="450"/>
                    <a:pt x="1516" y="450"/>
                  </a:cubicBezTo>
                  <a:cubicBezTo>
                    <a:pt x="1516" y="430"/>
                    <a:pt x="1496" y="430"/>
                    <a:pt x="1475" y="430"/>
                  </a:cubicBezTo>
                  <a:cubicBezTo>
                    <a:pt x="1475" y="430"/>
                    <a:pt x="1454" y="430"/>
                    <a:pt x="1434" y="430"/>
                  </a:cubicBezTo>
                  <a:lnTo>
                    <a:pt x="1414" y="450"/>
                  </a:lnTo>
                  <a:cubicBezTo>
                    <a:pt x="1393" y="450"/>
                    <a:pt x="1393" y="430"/>
                    <a:pt x="1372" y="430"/>
                  </a:cubicBezTo>
                  <a:cubicBezTo>
                    <a:pt x="1372" y="430"/>
                    <a:pt x="1352" y="410"/>
                    <a:pt x="1332" y="410"/>
                  </a:cubicBezTo>
                  <a:lnTo>
                    <a:pt x="1312" y="389"/>
                  </a:lnTo>
                  <a:cubicBezTo>
                    <a:pt x="1312" y="368"/>
                    <a:pt x="1312" y="348"/>
                    <a:pt x="1312" y="328"/>
                  </a:cubicBezTo>
                  <a:cubicBezTo>
                    <a:pt x="1291" y="328"/>
                    <a:pt x="1291" y="328"/>
                    <a:pt x="1291" y="328"/>
                  </a:cubicBezTo>
                  <a:cubicBezTo>
                    <a:pt x="1291" y="307"/>
                    <a:pt x="1291" y="286"/>
                    <a:pt x="1270" y="286"/>
                  </a:cubicBezTo>
                  <a:cubicBezTo>
                    <a:pt x="1270" y="266"/>
                    <a:pt x="1270" y="266"/>
                    <a:pt x="1250" y="246"/>
                  </a:cubicBezTo>
                  <a:lnTo>
                    <a:pt x="1230" y="246"/>
                  </a:lnTo>
                  <a:cubicBezTo>
                    <a:pt x="1209" y="225"/>
                    <a:pt x="1209" y="225"/>
                    <a:pt x="1188" y="225"/>
                  </a:cubicBezTo>
                  <a:cubicBezTo>
                    <a:pt x="1188" y="225"/>
                    <a:pt x="1168" y="225"/>
                    <a:pt x="1148" y="205"/>
                  </a:cubicBezTo>
                  <a:lnTo>
                    <a:pt x="1127" y="205"/>
                  </a:lnTo>
                  <a:cubicBezTo>
                    <a:pt x="1127" y="184"/>
                    <a:pt x="1086" y="205"/>
                    <a:pt x="1086" y="205"/>
                  </a:cubicBezTo>
                  <a:cubicBezTo>
                    <a:pt x="1066" y="205"/>
                    <a:pt x="1045" y="184"/>
                    <a:pt x="1024" y="184"/>
                  </a:cubicBezTo>
                  <a:cubicBezTo>
                    <a:pt x="1004" y="184"/>
                    <a:pt x="984" y="184"/>
                    <a:pt x="984" y="184"/>
                  </a:cubicBezTo>
                  <a:cubicBezTo>
                    <a:pt x="984" y="184"/>
                    <a:pt x="963" y="184"/>
                    <a:pt x="942" y="205"/>
                  </a:cubicBezTo>
                  <a:cubicBezTo>
                    <a:pt x="942" y="205"/>
                    <a:pt x="942" y="205"/>
                    <a:pt x="942" y="225"/>
                  </a:cubicBezTo>
                  <a:cubicBezTo>
                    <a:pt x="922" y="225"/>
                    <a:pt x="922" y="225"/>
                    <a:pt x="902" y="225"/>
                  </a:cubicBezTo>
                  <a:cubicBezTo>
                    <a:pt x="902" y="225"/>
                    <a:pt x="881" y="225"/>
                    <a:pt x="860" y="225"/>
                  </a:cubicBezTo>
                  <a:lnTo>
                    <a:pt x="840" y="225"/>
                  </a:lnTo>
                  <a:cubicBezTo>
                    <a:pt x="820" y="225"/>
                    <a:pt x="820" y="246"/>
                    <a:pt x="799" y="246"/>
                  </a:cubicBezTo>
                  <a:lnTo>
                    <a:pt x="778" y="246"/>
                  </a:lnTo>
                  <a:lnTo>
                    <a:pt x="758" y="225"/>
                  </a:lnTo>
                  <a:cubicBezTo>
                    <a:pt x="738" y="225"/>
                    <a:pt x="738" y="225"/>
                    <a:pt x="717" y="205"/>
                  </a:cubicBezTo>
                  <a:cubicBezTo>
                    <a:pt x="717" y="205"/>
                    <a:pt x="676" y="205"/>
                    <a:pt x="656" y="205"/>
                  </a:cubicBezTo>
                  <a:lnTo>
                    <a:pt x="614" y="205"/>
                  </a:lnTo>
                  <a:cubicBezTo>
                    <a:pt x="594" y="205"/>
                    <a:pt x="594" y="184"/>
                    <a:pt x="574" y="184"/>
                  </a:cubicBezTo>
                  <a:cubicBezTo>
                    <a:pt x="574" y="184"/>
                    <a:pt x="574" y="164"/>
                    <a:pt x="574" y="144"/>
                  </a:cubicBezTo>
                  <a:cubicBezTo>
                    <a:pt x="574" y="144"/>
                    <a:pt x="574" y="123"/>
                    <a:pt x="574" y="102"/>
                  </a:cubicBezTo>
                  <a:cubicBezTo>
                    <a:pt x="553" y="102"/>
                    <a:pt x="553" y="102"/>
                    <a:pt x="533" y="102"/>
                  </a:cubicBezTo>
                  <a:lnTo>
                    <a:pt x="512" y="102"/>
                  </a:lnTo>
                  <a:lnTo>
                    <a:pt x="492" y="102"/>
                  </a:lnTo>
                  <a:cubicBezTo>
                    <a:pt x="471" y="102"/>
                    <a:pt x="471" y="82"/>
                    <a:pt x="451" y="82"/>
                  </a:cubicBezTo>
                  <a:cubicBezTo>
                    <a:pt x="451" y="82"/>
                    <a:pt x="430" y="82"/>
                    <a:pt x="410" y="82"/>
                  </a:cubicBezTo>
                  <a:lnTo>
                    <a:pt x="389" y="82"/>
                  </a:lnTo>
                  <a:cubicBezTo>
                    <a:pt x="389" y="62"/>
                    <a:pt x="389" y="41"/>
                    <a:pt x="389" y="41"/>
                  </a:cubicBezTo>
                  <a:cubicBezTo>
                    <a:pt x="369" y="20"/>
                    <a:pt x="369" y="20"/>
                    <a:pt x="369" y="20"/>
                  </a:cubicBezTo>
                  <a:cubicBezTo>
                    <a:pt x="348" y="0"/>
                    <a:pt x="328" y="0"/>
                    <a:pt x="328" y="0"/>
                  </a:cubicBezTo>
                  <a:lnTo>
                    <a:pt x="307" y="20"/>
                  </a:lnTo>
                  <a:lnTo>
                    <a:pt x="287" y="20"/>
                  </a:lnTo>
                  <a:cubicBezTo>
                    <a:pt x="266" y="20"/>
                    <a:pt x="225" y="41"/>
                    <a:pt x="205" y="20"/>
                  </a:cubicBezTo>
                  <a:cubicBezTo>
                    <a:pt x="205" y="20"/>
                    <a:pt x="205" y="20"/>
                    <a:pt x="184" y="20"/>
                  </a:cubicBezTo>
                  <a:lnTo>
                    <a:pt x="164" y="0"/>
                  </a:lnTo>
                  <a:lnTo>
                    <a:pt x="143" y="20"/>
                  </a:lnTo>
                  <a:cubicBezTo>
                    <a:pt x="143" y="20"/>
                    <a:pt x="143" y="41"/>
                    <a:pt x="143" y="62"/>
                  </a:cubicBezTo>
                  <a:cubicBezTo>
                    <a:pt x="123" y="62"/>
                    <a:pt x="123" y="82"/>
                    <a:pt x="102" y="82"/>
                  </a:cubicBezTo>
                  <a:cubicBezTo>
                    <a:pt x="102" y="102"/>
                    <a:pt x="82" y="102"/>
                    <a:pt x="82" y="102"/>
                  </a:cubicBezTo>
                  <a:cubicBezTo>
                    <a:pt x="82" y="123"/>
                    <a:pt x="82" y="123"/>
                    <a:pt x="61" y="144"/>
                  </a:cubicBezTo>
                  <a:cubicBezTo>
                    <a:pt x="61" y="144"/>
                    <a:pt x="61" y="144"/>
                    <a:pt x="41" y="144"/>
                  </a:cubicBezTo>
                  <a:lnTo>
                    <a:pt x="20" y="164"/>
                  </a:lnTo>
                  <a:lnTo>
                    <a:pt x="0" y="164"/>
                  </a:lnTo>
                  <a:lnTo>
                    <a:pt x="0" y="184"/>
                  </a:lnTo>
                  <a:lnTo>
                    <a:pt x="0" y="205"/>
                  </a:lnTo>
                  <a:cubicBezTo>
                    <a:pt x="0" y="205"/>
                    <a:pt x="20" y="225"/>
                    <a:pt x="41" y="225"/>
                  </a:cubicBezTo>
                  <a:lnTo>
                    <a:pt x="61" y="225"/>
                  </a:lnTo>
                  <a:cubicBezTo>
                    <a:pt x="82" y="225"/>
                    <a:pt x="102" y="225"/>
                    <a:pt x="102" y="246"/>
                  </a:cubicBezTo>
                  <a:cubicBezTo>
                    <a:pt x="123" y="246"/>
                    <a:pt x="143" y="246"/>
                    <a:pt x="143" y="246"/>
                  </a:cubicBezTo>
                  <a:cubicBezTo>
                    <a:pt x="164" y="246"/>
                    <a:pt x="184" y="246"/>
                    <a:pt x="184" y="246"/>
                  </a:cubicBezTo>
                  <a:lnTo>
                    <a:pt x="205" y="246"/>
                  </a:lnTo>
                  <a:lnTo>
                    <a:pt x="205" y="266"/>
                  </a:lnTo>
                  <a:lnTo>
                    <a:pt x="205" y="286"/>
                  </a:lnTo>
                  <a:lnTo>
                    <a:pt x="184" y="286"/>
                  </a:lnTo>
                  <a:cubicBezTo>
                    <a:pt x="184" y="307"/>
                    <a:pt x="164" y="328"/>
                    <a:pt x="184" y="328"/>
                  </a:cubicBezTo>
                  <a:lnTo>
                    <a:pt x="184" y="348"/>
                  </a:lnTo>
                  <a:lnTo>
                    <a:pt x="205" y="368"/>
                  </a:lnTo>
                  <a:cubicBezTo>
                    <a:pt x="225" y="368"/>
                    <a:pt x="246" y="368"/>
                    <a:pt x="246" y="368"/>
                  </a:cubicBezTo>
                  <a:cubicBezTo>
                    <a:pt x="266" y="368"/>
                    <a:pt x="287" y="368"/>
                    <a:pt x="307" y="368"/>
                  </a:cubicBezTo>
                  <a:lnTo>
                    <a:pt x="328" y="368"/>
                  </a:lnTo>
                  <a:cubicBezTo>
                    <a:pt x="328" y="368"/>
                    <a:pt x="348" y="368"/>
                    <a:pt x="369" y="368"/>
                  </a:cubicBezTo>
                  <a:cubicBezTo>
                    <a:pt x="369" y="389"/>
                    <a:pt x="369" y="389"/>
                    <a:pt x="369" y="410"/>
                  </a:cubicBezTo>
                  <a:cubicBezTo>
                    <a:pt x="389" y="410"/>
                    <a:pt x="410" y="430"/>
                    <a:pt x="430" y="450"/>
                  </a:cubicBezTo>
                  <a:lnTo>
                    <a:pt x="451" y="450"/>
                  </a:lnTo>
                  <a:cubicBezTo>
                    <a:pt x="471" y="450"/>
                    <a:pt x="512" y="450"/>
                    <a:pt x="533" y="450"/>
                  </a:cubicBezTo>
                  <a:cubicBezTo>
                    <a:pt x="553" y="450"/>
                    <a:pt x="574" y="430"/>
                    <a:pt x="574" y="430"/>
                  </a:cubicBezTo>
                  <a:cubicBezTo>
                    <a:pt x="594" y="430"/>
                    <a:pt x="594" y="430"/>
                    <a:pt x="594" y="430"/>
                  </a:cubicBezTo>
                  <a:cubicBezTo>
                    <a:pt x="614" y="430"/>
                    <a:pt x="614" y="430"/>
                    <a:pt x="614" y="430"/>
                  </a:cubicBezTo>
                  <a:cubicBezTo>
                    <a:pt x="635" y="430"/>
                    <a:pt x="635" y="430"/>
                    <a:pt x="635" y="430"/>
                  </a:cubicBezTo>
                  <a:cubicBezTo>
                    <a:pt x="656" y="410"/>
                    <a:pt x="676" y="430"/>
                    <a:pt x="676" y="430"/>
                  </a:cubicBezTo>
                  <a:lnTo>
                    <a:pt x="696" y="430"/>
                  </a:lnTo>
                  <a:cubicBezTo>
                    <a:pt x="696" y="430"/>
                    <a:pt x="717" y="430"/>
                    <a:pt x="717" y="450"/>
                  </a:cubicBezTo>
                  <a:lnTo>
                    <a:pt x="738" y="450"/>
                  </a:lnTo>
                  <a:cubicBezTo>
                    <a:pt x="758" y="450"/>
                    <a:pt x="799" y="471"/>
                    <a:pt x="820" y="471"/>
                  </a:cubicBezTo>
                  <a:cubicBezTo>
                    <a:pt x="840" y="471"/>
                    <a:pt x="860" y="471"/>
                    <a:pt x="860" y="471"/>
                  </a:cubicBezTo>
                  <a:cubicBezTo>
                    <a:pt x="881" y="471"/>
                    <a:pt x="902" y="492"/>
                    <a:pt x="902" y="492"/>
                  </a:cubicBezTo>
                  <a:cubicBezTo>
                    <a:pt x="922" y="492"/>
                    <a:pt x="922" y="532"/>
                    <a:pt x="942" y="532"/>
                  </a:cubicBezTo>
                  <a:cubicBezTo>
                    <a:pt x="963" y="532"/>
                    <a:pt x="984" y="532"/>
                    <a:pt x="984" y="532"/>
                  </a:cubicBezTo>
                  <a:cubicBezTo>
                    <a:pt x="1004" y="532"/>
                    <a:pt x="1024" y="553"/>
                    <a:pt x="1045" y="553"/>
                  </a:cubicBezTo>
                  <a:cubicBezTo>
                    <a:pt x="1066" y="553"/>
                    <a:pt x="1086" y="574"/>
                    <a:pt x="1106" y="574"/>
                  </a:cubicBezTo>
                  <a:cubicBezTo>
                    <a:pt x="1127" y="574"/>
                    <a:pt x="1148" y="574"/>
                    <a:pt x="1168" y="574"/>
                  </a:cubicBezTo>
                  <a:cubicBezTo>
                    <a:pt x="1168" y="574"/>
                    <a:pt x="1188" y="574"/>
                    <a:pt x="1188" y="594"/>
                  </a:cubicBezTo>
                  <a:lnTo>
                    <a:pt x="1230" y="594"/>
                  </a:lnTo>
                  <a:cubicBezTo>
                    <a:pt x="1250" y="594"/>
                    <a:pt x="1270" y="594"/>
                    <a:pt x="1270" y="594"/>
                  </a:cubicBezTo>
                  <a:cubicBezTo>
                    <a:pt x="1291" y="594"/>
                    <a:pt x="1312" y="574"/>
                    <a:pt x="1312" y="574"/>
                  </a:cubicBezTo>
                  <a:cubicBezTo>
                    <a:pt x="1332" y="574"/>
                    <a:pt x="1352" y="574"/>
                    <a:pt x="1352" y="574"/>
                  </a:cubicBezTo>
                  <a:cubicBezTo>
                    <a:pt x="1372" y="574"/>
                    <a:pt x="1393" y="594"/>
                    <a:pt x="1414" y="594"/>
                  </a:cubicBezTo>
                  <a:cubicBezTo>
                    <a:pt x="1434" y="594"/>
                    <a:pt x="1434" y="614"/>
                    <a:pt x="1454" y="614"/>
                  </a:cubicBezTo>
                  <a:lnTo>
                    <a:pt x="1454" y="635"/>
                  </a:lnTo>
                  <a:cubicBezTo>
                    <a:pt x="1475" y="635"/>
                    <a:pt x="1496" y="635"/>
                    <a:pt x="1516" y="635"/>
                  </a:cubicBezTo>
                  <a:cubicBezTo>
                    <a:pt x="1516" y="635"/>
                    <a:pt x="1536" y="635"/>
                    <a:pt x="1536" y="656"/>
                  </a:cubicBezTo>
                  <a:cubicBezTo>
                    <a:pt x="1557" y="656"/>
                    <a:pt x="1578" y="656"/>
                    <a:pt x="1578" y="656"/>
                  </a:cubicBezTo>
                  <a:lnTo>
                    <a:pt x="1578" y="635"/>
                  </a:lnTo>
                  <a:lnTo>
                    <a:pt x="1578" y="614"/>
                  </a:lnTo>
                  <a:cubicBezTo>
                    <a:pt x="1578" y="594"/>
                    <a:pt x="1557" y="594"/>
                    <a:pt x="1557" y="574"/>
                  </a:cubicBezTo>
                  <a:lnTo>
                    <a:pt x="1557" y="553"/>
                  </a:lnTo>
                  <a:lnTo>
                    <a:pt x="1578" y="553"/>
                  </a:lnTo>
                  <a:lnTo>
                    <a:pt x="1598" y="553"/>
                  </a:lnTo>
                  <a:cubicBezTo>
                    <a:pt x="1598" y="553"/>
                    <a:pt x="1618" y="574"/>
                    <a:pt x="1618" y="594"/>
                  </a:cubicBezTo>
                  <a:cubicBezTo>
                    <a:pt x="1618" y="594"/>
                    <a:pt x="1639" y="594"/>
                    <a:pt x="1660" y="614"/>
                  </a:cubicBezTo>
                  <a:lnTo>
                    <a:pt x="1660" y="635"/>
                  </a:lnTo>
                  <a:lnTo>
                    <a:pt x="1660" y="656"/>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364" name="Freeform 363">
              <a:extLst>
                <a:ext uri="{FF2B5EF4-FFF2-40B4-BE49-F238E27FC236}">
                  <a16:creationId xmlns:a16="http://schemas.microsoft.com/office/drawing/2014/main" id="{A3E3D721-A6FB-4EB0-AF2B-FA7514BB1532}"/>
                </a:ext>
              </a:extLst>
            </p:cNvPr>
            <p:cNvSpPr>
              <a:spLocks noChangeArrowheads="1"/>
            </p:cNvSpPr>
            <p:nvPr/>
          </p:nvSpPr>
          <p:spPr bwMode="auto">
            <a:xfrm>
              <a:off x="5656263" y="8632825"/>
              <a:ext cx="15875" cy="15875"/>
            </a:xfrm>
            <a:custGeom>
              <a:avLst/>
              <a:gdLst>
                <a:gd name="T0" fmla="*/ 41 w 42"/>
                <a:gd name="T1" fmla="*/ 20 h 42"/>
                <a:gd name="T2" fmla="*/ 41 w 42"/>
                <a:gd name="T3" fmla="*/ 20 h 42"/>
                <a:gd name="T4" fmla="*/ 20 w 42"/>
                <a:gd name="T5" fmla="*/ 20 h 42"/>
                <a:gd name="T6" fmla="*/ 0 w 42"/>
                <a:gd name="T7" fmla="*/ 20 h 42"/>
                <a:gd name="T8" fmla="*/ 0 w 42"/>
                <a:gd name="T9" fmla="*/ 0 h 42"/>
                <a:gd name="T10" fmla="*/ 20 w 42"/>
                <a:gd name="T11" fmla="*/ 0 h 42"/>
                <a:gd name="T12" fmla="*/ 41 w 42"/>
                <a:gd name="T13" fmla="*/ 20 h 42"/>
              </a:gdLst>
              <a:ahLst/>
              <a:cxnLst>
                <a:cxn ang="0">
                  <a:pos x="T0" y="T1"/>
                </a:cxn>
                <a:cxn ang="0">
                  <a:pos x="T2" y="T3"/>
                </a:cxn>
                <a:cxn ang="0">
                  <a:pos x="T4" y="T5"/>
                </a:cxn>
                <a:cxn ang="0">
                  <a:pos x="T6" y="T7"/>
                </a:cxn>
                <a:cxn ang="0">
                  <a:pos x="T8" y="T9"/>
                </a:cxn>
                <a:cxn ang="0">
                  <a:pos x="T10" y="T11"/>
                </a:cxn>
                <a:cxn ang="0">
                  <a:pos x="T12" y="T13"/>
                </a:cxn>
              </a:cxnLst>
              <a:rect l="0" t="0" r="r" b="b"/>
              <a:pathLst>
                <a:path w="42" h="42">
                  <a:moveTo>
                    <a:pt x="41" y="20"/>
                  </a:moveTo>
                  <a:lnTo>
                    <a:pt x="41" y="20"/>
                  </a:lnTo>
                  <a:cubicBezTo>
                    <a:pt x="41" y="41"/>
                    <a:pt x="20" y="20"/>
                    <a:pt x="20" y="20"/>
                  </a:cubicBezTo>
                  <a:lnTo>
                    <a:pt x="0" y="20"/>
                  </a:lnTo>
                  <a:cubicBezTo>
                    <a:pt x="0" y="20"/>
                    <a:pt x="0" y="20"/>
                    <a:pt x="0" y="0"/>
                  </a:cubicBezTo>
                  <a:lnTo>
                    <a:pt x="20" y="0"/>
                  </a:lnTo>
                  <a:cubicBezTo>
                    <a:pt x="20" y="0"/>
                    <a:pt x="20" y="0"/>
                    <a:pt x="41" y="2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365" name="Freeform 364">
              <a:extLst>
                <a:ext uri="{FF2B5EF4-FFF2-40B4-BE49-F238E27FC236}">
                  <a16:creationId xmlns:a16="http://schemas.microsoft.com/office/drawing/2014/main" id="{1C5A4E9C-9D12-41FE-BDDD-3F45A6BC6B07}"/>
                </a:ext>
              </a:extLst>
            </p:cNvPr>
            <p:cNvSpPr>
              <a:spLocks noChangeArrowheads="1"/>
            </p:cNvSpPr>
            <p:nvPr/>
          </p:nvSpPr>
          <p:spPr bwMode="auto">
            <a:xfrm>
              <a:off x="5641975" y="8507413"/>
              <a:ext cx="80963" cy="22225"/>
            </a:xfrm>
            <a:custGeom>
              <a:avLst/>
              <a:gdLst>
                <a:gd name="T0" fmla="*/ 184 w 225"/>
                <a:gd name="T1" fmla="*/ 61 h 62"/>
                <a:gd name="T2" fmla="*/ 184 w 225"/>
                <a:gd name="T3" fmla="*/ 61 h 62"/>
                <a:gd name="T4" fmla="*/ 204 w 225"/>
                <a:gd name="T5" fmla="*/ 40 h 62"/>
                <a:gd name="T6" fmla="*/ 224 w 225"/>
                <a:gd name="T7" fmla="*/ 20 h 62"/>
                <a:gd name="T8" fmla="*/ 224 w 225"/>
                <a:gd name="T9" fmla="*/ 0 h 62"/>
                <a:gd name="T10" fmla="*/ 184 w 225"/>
                <a:gd name="T11" fmla="*/ 0 h 62"/>
                <a:gd name="T12" fmla="*/ 102 w 225"/>
                <a:gd name="T13" fmla="*/ 0 h 62"/>
                <a:gd name="T14" fmla="*/ 81 w 225"/>
                <a:gd name="T15" fmla="*/ 0 h 62"/>
                <a:gd name="T16" fmla="*/ 40 w 225"/>
                <a:gd name="T17" fmla="*/ 0 h 62"/>
                <a:gd name="T18" fmla="*/ 20 w 225"/>
                <a:gd name="T19" fmla="*/ 20 h 62"/>
                <a:gd name="T20" fmla="*/ 0 w 225"/>
                <a:gd name="T21" fmla="*/ 20 h 62"/>
                <a:gd name="T22" fmla="*/ 0 w 225"/>
                <a:gd name="T23" fmla="*/ 40 h 62"/>
                <a:gd name="T24" fmla="*/ 20 w 225"/>
                <a:gd name="T25" fmla="*/ 61 h 62"/>
                <a:gd name="T26" fmla="*/ 60 w 225"/>
                <a:gd name="T27" fmla="*/ 61 h 62"/>
                <a:gd name="T28" fmla="*/ 102 w 225"/>
                <a:gd name="T29" fmla="*/ 61 h 62"/>
                <a:gd name="T30" fmla="*/ 142 w 225"/>
                <a:gd name="T31" fmla="*/ 61 h 62"/>
                <a:gd name="T32" fmla="*/ 184 w 225"/>
                <a:gd name="T33" fmla="*/ 6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5" h="62">
                  <a:moveTo>
                    <a:pt x="184" y="61"/>
                  </a:moveTo>
                  <a:lnTo>
                    <a:pt x="184" y="61"/>
                  </a:lnTo>
                  <a:cubicBezTo>
                    <a:pt x="184" y="61"/>
                    <a:pt x="204" y="61"/>
                    <a:pt x="204" y="40"/>
                  </a:cubicBezTo>
                  <a:cubicBezTo>
                    <a:pt x="204" y="40"/>
                    <a:pt x="224" y="40"/>
                    <a:pt x="224" y="20"/>
                  </a:cubicBezTo>
                  <a:lnTo>
                    <a:pt x="224" y="0"/>
                  </a:lnTo>
                  <a:cubicBezTo>
                    <a:pt x="204" y="0"/>
                    <a:pt x="184" y="0"/>
                    <a:pt x="184" y="0"/>
                  </a:cubicBezTo>
                  <a:cubicBezTo>
                    <a:pt x="163" y="0"/>
                    <a:pt x="122" y="0"/>
                    <a:pt x="102" y="0"/>
                  </a:cubicBezTo>
                  <a:lnTo>
                    <a:pt x="81" y="0"/>
                  </a:lnTo>
                  <a:cubicBezTo>
                    <a:pt x="60" y="0"/>
                    <a:pt x="40" y="0"/>
                    <a:pt x="40" y="0"/>
                  </a:cubicBezTo>
                  <a:cubicBezTo>
                    <a:pt x="40" y="0"/>
                    <a:pt x="20" y="0"/>
                    <a:pt x="20" y="20"/>
                  </a:cubicBezTo>
                  <a:lnTo>
                    <a:pt x="0" y="20"/>
                  </a:lnTo>
                  <a:lnTo>
                    <a:pt x="0" y="40"/>
                  </a:lnTo>
                  <a:lnTo>
                    <a:pt x="20" y="61"/>
                  </a:lnTo>
                  <a:cubicBezTo>
                    <a:pt x="20" y="61"/>
                    <a:pt x="40" y="61"/>
                    <a:pt x="60" y="61"/>
                  </a:cubicBezTo>
                  <a:lnTo>
                    <a:pt x="102" y="61"/>
                  </a:lnTo>
                  <a:cubicBezTo>
                    <a:pt x="122" y="61"/>
                    <a:pt x="142" y="61"/>
                    <a:pt x="142" y="61"/>
                  </a:cubicBezTo>
                  <a:cubicBezTo>
                    <a:pt x="163" y="61"/>
                    <a:pt x="163" y="61"/>
                    <a:pt x="184" y="6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366" name="Freeform 365">
              <a:extLst>
                <a:ext uri="{FF2B5EF4-FFF2-40B4-BE49-F238E27FC236}">
                  <a16:creationId xmlns:a16="http://schemas.microsoft.com/office/drawing/2014/main" id="{F9BD8BBB-99D9-44CD-BE31-947A2C9C62F7}"/>
                </a:ext>
              </a:extLst>
            </p:cNvPr>
            <p:cNvSpPr>
              <a:spLocks noChangeArrowheads="1"/>
            </p:cNvSpPr>
            <p:nvPr/>
          </p:nvSpPr>
          <p:spPr bwMode="auto">
            <a:xfrm>
              <a:off x="5626100" y="8412163"/>
              <a:ext cx="15875" cy="14287"/>
            </a:xfrm>
            <a:custGeom>
              <a:avLst/>
              <a:gdLst>
                <a:gd name="T0" fmla="*/ 42 w 43"/>
                <a:gd name="T1" fmla="*/ 40 h 41"/>
                <a:gd name="T2" fmla="*/ 42 w 43"/>
                <a:gd name="T3" fmla="*/ 40 h 41"/>
                <a:gd name="T4" fmla="*/ 21 w 43"/>
                <a:gd name="T5" fmla="*/ 40 h 41"/>
                <a:gd name="T6" fmla="*/ 0 w 43"/>
                <a:gd name="T7" fmla="*/ 20 h 41"/>
                <a:gd name="T8" fmla="*/ 0 w 43"/>
                <a:gd name="T9" fmla="*/ 0 h 41"/>
                <a:gd name="T10" fmla="*/ 21 w 43"/>
                <a:gd name="T11" fmla="*/ 0 h 41"/>
                <a:gd name="T12" fmla="*/ 42 w 43"/>
                <a:gd name="T13" fmla="*/ 0 h 41"/>
                <a:gd name="T14" fmla="*/ 42 w 43"/>
                <a:gd name="T15" fmla="*/ 20 h 41"/>
                <a:gd name="T16" fmla="*/ 42 w 43"/>
                <a:gd name="T17" fmla="*/ 4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41">
                  <a:moveTo>
                    <a:pt x="42" y="40"/>
                  </a:moveTo>
                  <a:lnTo>
                    <a:pt x="42" y="40"/>
                  </a:lnTo>
                  <a:lnTo>
                    <a:pt x="21" y="40"/>
                  </a:lnTo>
                  <a:cubicBezTo>
                    <a:pt x="21" y="40"/>
                    <a:pt x="0" y="40"/>
                    <a:pt x="0" y="20"/>
                  </a:cubicBezTo>
                  <a:lnTo>
                    <a:pt x="0" y="0"/>
                  </a:lnTo>
                  <a:lnTo>
                    <a:pt x="21" y="0"/>
                  </a:lnTo>
                  <a:lnTo>
                    <a:pt x="42" y="0"/>
                  </a:lnTo>
                  <a:cubicBezTo>
                    <a:pt x="42" y="20"/>
                    <a:pt x="42" y="20"/>
                    <a:pt x="42" y="20"/>
                  </a:cubicBezTo>
                  <a:cubicBezTo>
                    <a:pt x="42" y="40"/>
                    <a:pt x="42" y="40"/>
                    <a:pt x="42" y="4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367" name="Freeform 366">
              <a:extLst>
                <a:ext uri="{FF2B5EF4-FFF2-40B4-BE49-F238E27FC236}">
                  <a16:creationId xmlns:a16="http://schemas.microsoft.com/office/drawing/2014/main" id="{83FA1227-9344-444C-9876-AE83F1C403C4}"/>
                </a:ext>
              </a:extLst>
            </p:cNvPr>
            <p:cNvSpPr>
              <a:spLocks noChangeArrowheads="1"/>
            </p:cNvSpPr>
            <p:nvPr/>
          </p:nvSpPr>
          <p:spPr bwMode="auto">
            <a:xfrm>
              <a:off x="5502275" y="8418513"/>
              <a:ext cx="15875" cy="15875"/>
            </a:xfrm>
            <a:custGeom>
              <a:avLst/>
              <a:gdLst>
                <a:gd name="T0" fmla="*/ 41 w 42"/>
                <a:gd name="T1" fmla="*/ 41 h 42"/>
                <a:gd name="T2" fmla="*/ 41 w 42"/>
                <a:gd name="T3" fmla="*/ 41 h 42"/>
                <a:gd name="T4" fmla="*/ 41 w 42"/>
                <a:gd name="T5" fmla="*/ 20 h 42"/>
                <a:gd name="T6" fmla="*/ 20 w 42"/>
                <a:gd name="T7" fmla="*/ 0 h 42"/>
                <a:gd name="T8" fmla="*/ 0 w 42"/>
                <a:gd name="T9" fmla="*/ 20 h 42"/>
                <a:gd name="T10" fmla="*/ 0 w 42"/>
                <a:gd name="T11" fmla="*/ 20 h 42"/>
                <a:gd name="T12" fmla="*/ 41 w 42"/>
                <a:gd name="T13" fmla="*/ 41 h 42"/>
              </a:gdLst>
              <a:ahLst/>
              <a:cxnLst>
                <a:cxn ang="0">
                  <a:pos x="T0" y="T1"/>
                </a:cxn>
                <a:cxn ang="0">
                  <a:pos x="T2" y="T3"/>
                </a:cxn>
                <a:cxn ang="0">
                  <a:pos x="T4" y="T5"/>
                </a:cxn>
                <a:cxn ang="0">
                  <a:pos x="T6" y="T7"/>
                </a:cxn>
                <a:cxn ang="0">
                  <a:pos x="T8" y="T9"/>
                </a:cxn>
                <a:cxn ang="0">
                  <a:pos x="T10" y="T11"/>
                </a:cxn>
                <a:cxn ang="0">
                  <a:pos x="T12" y="T13"/>
                </a:cxn>
              </a:cxnLst>
              <a:rect l="0" t="0" r="r" b="b"/>
              <a:pathLst>
                <a:path w="42" h="42">
                  <a:moveTo>
                    <a:pt x="41" y="41"/>
                  </a:moveTo>
                  <a:lnTo>
                    <a:pt x="41" y="41"/>
                  </a:lnTo>
                  <a:lnTo>
                    <a:pt x="41" y="20"/>
                  </a:lnTo>
                  <a:cubicBezTo>
                    <a:pt x="20" y="0"/>
                    <a:pt x="20" y="0"/>
                    <a:pt x="20" y="0"/>
                  </a:cubicBezTo>
                  <a:cubicBezTo>
                    <a:pt x="0" y="0"/>
                    <a:pt x="0" y="20"/>
                    <a:pt x="0" y="20"/>
                  </a:cubicBezTo>
                  <a:lnTo>
                    <a:pt x="0" y="20"/>
                  </a:lnTo>
                  <a:cubicBezTo>
                    <a:pt x="20" y="41"/>
                    <a:pt x="20" y="41"/>
                    <a:pt x="41" y="4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368" name="Freeform 367">
              <a:extLst>
                <a:ext uri="{FF2B5EF4-FFF2-40B4-BE49-F238E27FC236}">
                  <a16:creationId xmlns:a16="http://schemas.microsoft.com/office/drawing/2014/main" id="{91104723-CC1F-449C-99B4-96D12262CDBC}"/>
                </a:ext>
              </a:extLst>
            </p:cNvPr>
            <p:cNvSpPr>
              <a:spLocks noChangeArrowheads="1"/>
            </p:cNvSpPr>
            <p:nvPr/>
          </p:nvSpPr>
          <p:spPr bwMode="auto">
            <a:xfrm>
              <a:off x="5516563" y="8412163"/>
              <a:ext cx="7937" cy="7937"/>
            </a:xfrm>
            <a:custGeom>
              <a:avLst/>
              <a:gdLst>
                <a:gd name="T0" fmla="*/ 21 w 22"/>
                <a:gd name="T1" fmla="*/ 0 h 21"/>
                <a:gd name="T2" fmla="*/ 21 w 22"/>
                <a:gd name="T3" fmla="*/ 0 h 21"/>
                <a:gd name="T4" fmla="*/ 0 w 22"/>
                <a:gd name="T5" fmla="*/ 0 h 21"/>
                <a:gd name="T6" fmla="*/ 0 w 22"/>
                <a:gd name="T7" fmla="*/ 20 h 21"/>
                <a:gd name="T8" fmla="*/ 21 w 22"/>
                <a:gd name="T9" fmla="*/ 20 h 21"/>
                <a:gd name="T10" fmla="*/ 21 w 22"/>
                <a:gd name="T11" fmla="*/ 20 h 21"/>
                <a:gd name="T12" fmla="*/ 21 w 22"/>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22" h="21">
                  <a:moveTo>
                    <a:pt x="21" y="0"/>
                  </a:moveTo>
                  <a:lnTo>
                    <a:pt x="21" y="0"/>
                  </a:lnTo>
                  <a:lnTo>
                    <a:pt x="0" y="0"/>
                  </a:lnTo>
                  <a:lnTo>
                    <a:pt x="0" y="20"/>
                  </a:lnTo>
                  <a:lnTo>
                    <a:pt x="21" y="20"/>
                  </a:lnTo>
                  <a:lnTo>
                    <a:pt x="21" y="20"/>
                  </a:lnTo>
                  <a:lnTo>
                    <a:pt x="21" y="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369" name="Freeform 368">
              <a:extLst>
                <a:ext uri="{FF2B5EF4-FFF2-40B4-BE49-F238E27FC236}">
                  <a16:creationId xmlns:a16="http://schemas.microsoft.com/office/drawing/2014/main" id="{1EC91BB6-4E0A-4347-B7BF-5D98D8B1F25A}"/>
                </a:ext>
              </a:extLst>
            </p:cNvPr>
            <p:cNvSpPr>
              <a:spLocks noChangeArrowheads="1"/>
            </p:cNvSpPr>
            <p:nvPr/>
          </p:nvSpPr>
          <p:spPr bwMode="auto">
            <a:xfrm>
              <a:off x="4557713" y="7504113"/>
              <a:ext cx="671512" cy="914400"/>
            </a:xfrm>
            <a:custGeom>
              <a:avLst/>
              <a:gdLst>
                <a:gd name="T0" fmla="*/ 1803 w 1866"/>
                <a:gd name="T1" fmla="*/ 2397 h 2542"/>
                <a:gd name="T2" fmla="*/ 1762 w 1866"/>
                <a:gd name="T3" fmla="*/ 2521 h 2542"/>
                <a:gd name="T4" fmla="*/ 1701 w 1866"/>
                <a:gd name="T5" fmla="*/ 2479 h 2542"/>
                <a:gd name="T6" fmla="*/ 1619 w 1866"/>
                <a:gd name="T7" fmla="*/ 2459 h 2542"/>
                <a:gd name="T8" fmla="*/ 1578 w 1866"/>
                <a:gd name="T9" fmla="*/ 2521 h 2542"/>
                <a:gd name="T10" fmla="*/ 1496 w 1866"/>
                <a:gd name="T11" fmla="*/ 2418 h 2542"/>
                <a:gd name="T12" fmla="*/ 1312 w 1866"/>
                <a:gd name="T13" fmla="*/ 2254 h 2542"/>
                <a:gd name="T14" fmla="*/ 1209 w 1866"/>
                <a:gd name="T15" fmla="*/ 2090 h 2542"/>
                <a:gd name="T16" fmla="*/ 1086 w 1866"/>
                <a:gd name="T17" fmla="*/ 1947 h 2542"/>
                <a:gd name="T18" fmla="*/ 1004 w 1866"/>
                <a:gd name="T19" fmla="*/ 1803 h 2542"/>
                <a:gd name="T20" fmla="*/ 963 w 1866"/>
                <a:gd name="T21" fmla="*/ 1619 h 2542"/>
                <a:gd name="T22" fmla="*/ 881 w 1866"/>
                <a:gd name="T23" fmla="*/ 1434 h 2542"/>
                <a:gd name="T24" fmla="*/ 799 w 1866"/>
                <a:gd name="T25" fmla="*/ 1270 h 2542"/>
                <a:gd name="T26" fmla="*/ 676 w 1866"/>
                <a:gd name="T27" fmla="*/ 1148 h 2542"/>
                <a:gd name="T28" fmla="*/ 615 w 1866"/>
                <a:gd name="T29" fmla="*/ 1004 h 2542"/>
                <a:gd name="T30" fmla="*/ 615 w 1866"/>
                <a:gd name="T31" fmla="*/ 881 h 2542"/>
                <a:gd name="T32" fmla="*/ 492 w 1866"/>
                <a:gd name="T33" fmla="*/ 778 h 2542"/>
                <a:gd name="T34" fmla="*/ 390 w 1866"/>
                <a:gd name="T35" fmla="*/ 636 h 2542"/>
                <a:gd name="T36" fmla="*/ 328 w 1866"/>
                <a:gd name="T37" fmla="*/ 533 h 2542"/>
                <a:gd name="T38" fmla="*/ 184 w 1866"/>
                <a:gd name="T39" fmla="*/ 369 h 2542"/>
                <a:gd name="T40" fmla="*/ 62 w 1866"/>
                <a:gd name="T41" fmla="*/ 226 h 2542"/>
                <a:gd name="T42" fmla="*/ 0 w 1866"/>
                <a:gd name="T43" fmla="*/ 102 h 2542"/>
                <a:gd name="T44" fmla="*/ 21 w 1866"/>
                <a:gd name="T45" fmla="*/ 0 h 2542"/>
                <a:gd name="T46" fmla="*/ 144 w 1866"/>
                <a:gd name="T47" fmla="*/ 62 h 2542"/>
                <a:gd name="T48" fmla="*/ 287 w 1866"/>
                <a:gd name="T49" fmla="*/ 82 h 2542"/>
                <a:gd name="T50" fmla="*/ 410 w 1866"/>
                <a:gd name="T51" fmla="*/ 82 h 2542"/>
                <a:gd name="T52" fmla="*/ 492 w 1866"/>
                <a:gd name="T53" fmla="*/ 205 h 2542"/>
                <a:gd name="T54" fmla="*/ 594 w 1866"/>
                <a:gd name="T55" fmla="*/ 369 h 2542"/>
                <a:gd name="T56" fmla="*/ 758 w 1866"/>
                <a:gd name="T57" fmla="*/ 472 h 2542"/>
                <a:gd name="T58" fmla="*/ 840 w 1866"/>
                <a:gd name="T59" fmla="*/ 594 h 2542"/>
                <a:gd name="T60" fmla="*/ 902 w 1866"/>
                <a:gd name="T61" fmla="*/ 697 h 2542"/>
                <a:gd name="T62" fmla="*/ 963 w 1866"/>
                <a:gd name="T63" fmla="*/ 738 h 2542"/>
                <a:gd name="T64" fmla="*/ 1066 w 1866"/>
                <a:gd name="T65" fmla="*/ 799 h 2542"/>
                <a:gd name="T66" fmla="*/ 1168 w 1866"/>
                <a:gd name="T67" fmla="*/ 902 h 2542"/>
                <a:gd name="T68" fmla="*/ 1230 w 1866"/>
                <a:gd name="T69" fmla="*/ 1045 h 2542"/>
                <a:gd name="T70" fmla="*/ 1352 w 1866"/>
                <a:gd name="T71" fmla="*/ 1127 h 2542"/>
                <a:gd name="T72" fmla="*/ 1312 w 1866"/>
                <a:gd name="T73" fmla="*/ 1168 h 2542"/>
                <a:gd name="T74" fmla="*/ 1394 w 1866"/>
                <a:gd name="T75" fmla="*/ 1148 h 2542"/>
                <a:gd name="T76" fmla="*/ 1476 w 1866"/>
                <a:gd name="T77" fmla="*/ 1209 h 2542"/>
                <a:gd name="T78" fmla="*/ 1414 w 1866"/>
                <a:gd name="T79" fmla="*/ 1270 h 2542"/>
                <a:gd name="T80" fmla="*/ 1414 w 1866"/>
                <a:gd name="T81" fmla="*/ 1393 h 2542"/>
                <a:gd name="T82" fmla="*/ 1414 w 1866"/>
                <a:gd name="T83" fmla="*/ 1496 h 2542"/>
                <a:gd name="T84" fmla="*/ 1516 w 1866"/>
                <a:gd name="T85" fmla="*/ 1475 h 2542"/>
                <a:gd name="T86" fmla="*/ 1578 w 1866"/>
                <a:gd name="T87" fmla="*/ 1557 h 2542"/>
                <a:gd name="T88" fmla="*/ 1578 w 1866"/>
                <a:gd name="T89" fmla="*/ 1660 h 2542"/>
                <a:gd name="T90" fmla="*/ 1639 w 1866"/>
                <a:gd name="T91" fmla="*/ 1701 h 2542"/>
                <a:gd name="T92" fmla="*/ 1619 w 1866"/>
                <a:gd name="T93" fmla="*/ 1783 h 2542"/>
                <a:gd name="T94" fmla="*/ 1701 w 1866"/>
                <a:gd name="T95" fmla="*/ 1783 h 2542"/>
                <a:gd name="T96" fmla="*/ 1824 w 1866"/>
                <a:gd name="T97" fmla="*/ 1885 h 2542"/>
                <a:gd name="T98" fmla="*/ 1844 w 1866"/>
                <a:gd name="T99" fmla="*/ 1967 h 2542"/>
                <a:gd name="T100" fmla="*/ 1803 w 1866"/>
                <a:gd name="T101" fmla="*/ 2029 h 2542"/>
                <a:gd name="T102" fmla="*/ 1844 w 1866"/>
                <a:gd name="T103" fmla="*/ 2131 h 2542"/>
                <a:gd name="T104" fmla="*/ 1844 w 1866"/>
                <a:gd name="T105" fmla="*/ 2233 h 2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66" h="2542">
                  <a:moveTo>
                    <a:pt x="1824" y="2315"/>
                  </a:moveTo>
                  <a:lnTo>
                    <a:pt x="1824" y="2315"/>
                  </a:lnTo>
                  <a:lnTo>
                    <a:pt x="1824" y="2336"/>
                  </a:lnTo>
                  <a:cubicBezTo>
                    <a:pt x="1824" y="2357"/>
                    <a:pt x="1803" y="2377"/>
                    <a:pt x="1803" y="2397"/>
                  </a:cubicBezTo>
                  <a:cubicBezTo>
                    <a:pt x="1803" y="2418"/>
                    <a:pt x="1783" y="2459"/>
                    <a:pt x="1783" y="2479"/>
                  </a:cubicBezTo>
                  <a:lnTo>
                    <a:pt x="1783" y="2521"/>
                  </a:lnTo>
                  <a:lnTo>
                    <a:pt x="1783" y="2541"/>
                  </a:lnTo>
                  <a:lnTo>
                    <a:pt x="1762" y="2521"/>
                  </a:lnTo>
                  <a:cubicBezTo>
                    <a:pt x="1762" y="2500"/>
                    <a:pt x="1742" y="2500"/>
                    <a:pt x="1742" y="2479"/>
                  </a:cubicBezTo>
                  <a:cubicBezTo>
                    <a:pt x="1742" y="2479"/>
                    <a:pt x="1742" y="2459"/>
                    <a:pt x="1721" y="2459"/>
                  </a:cubicBezTo>
                  <a:cubicBezTo>
                    <a:pt x="1721" y="2439"/>
                    <a:pt x="1721" y="2439"/>
                    <a:pt x="1721" y="2459"/>
                  </a:cubicBezTo>
                  <a:cubicBezTo>
                    <a:pt x="1701" y="2459"/>
                    <a:pt x="1701" y="2479"/>
                    <a:pt x="1701" y="2479"/>
                  </a:cubicBezTo>
                  <a:lnTo>
                    <a:pt x="1701" y="2500"/>
                  </a:lnTo>
                  <a:cubicBezTo>
                    <a:pt x="1680" y="2521"/>
                    <a:pt x="1680" y="2500"/>
                    <a:pt x="1660" y="2500"/>
                  </a:cubicBezTo>
                  <a:cubicBezTo>
                    <a:pt x="1660" y="2500"/>
                    <a:pt x="1639" y="2500"/>
                    <a:pt x="1639" y="2479"/>
                  </a:cubicBezTo>
                  <a:lnTo>
                    <a:pt x="1619" y="2459"/>
                  </a:lnTo>
                  <a:lnTo>
                    <a:pt x="1598" y="2459"/>
                  </a:lnTo>
                  <a:lnTo>
                    <a:pt x="1598" y="2479"/>
                  </a:lnTo>
                  <a:cubicBezTo>
                    <a:pt x="1578" y="2479"/>
                    <a:pt x="1598" y="2500"/>
                    <a:pt x="1598" y="2500"/>
                  </a:cubicBezTo>
                  <a:cubicBezTo>
                    <a:pt x="1578" y="2521"/>
                    <a:pt x="1578" y="2521"/>
                    <a:pt x="1578" y="2521"/>
                  </a:cubicBezTo>
                  <a:cubicBezTo>
                    <a:pt x="1578" y="2521"/>
                    <a:pt x="1557" y="2521"/>
                    <a:pt x="1557" y="2500"/>
                  </a:cubicBezTo>
                  <a:cubicBezTo>
                    <a:pt x="1537" y="2500"/>
                    <a:pt x="1537" y="2479"/>
                    <a:pt x="1537" y="2479"/>
                  </a:cubicBezTo>
                  <a:cubicBezTo>
                    <a:pt x="1537" y="2479"/>
                    <a:pt x="1537" y="2459"/>
                    <a:pt x="1537" y="2439"/>
                  </a:cubicBezTo>
                  <a:cubicBezTo>
                    <a:pt x="1516" y="2439"/>
                    <a:pt x="1496" y="2418"/>
                    <a:pt x="1496" y="2418"/>
                  </a:cubicBezTo>
                  <a:cubicBezTo>
                    <a:pt x="1476" y="2418"/>
                    <a:pt x="1455" y="2377"/>
                    <a:pt x="1434" y="2377"/>
                  </a:cubicBezTo>
                  <a:cubicBezTo>
                    <a:pt x="1434" y="2357"/>
                    <a:pt x="1394" y="2336"/>
                    <a:pt x="1394" y="2315"/>
                  </a:cubicBezTo>
                  <a:cubicBezTo>
                    <a:pt x="1373" y="2315"/>
                    <a:pt x="1352" y="2295"/>
                    <a:pt x="1352" y="2295"/>
                  </a:cubicBezTo>
                  <a:cubicBezTo>
                    <a:pt x="1332" y="2275"/>
                    <a:pt x="1332" y="2254"/>
                    <a:pt x="1312" y="2254"/>
                  </a:cubicBezTo>
                  <a:cubicBezTo>
                    <a:pt x="1312" y="2233"/>
                    <a:pt x="1291" y="2213"/>
                    <a:pt x="1270" y="2213"/>
                  </a:cubicBezTo>
                  <a:cubicBezTo>
                    <a:pt x="1250" y="2193"/>
                    <a:pt x="1230" y="2193"/>
                    <a:pt x="1230" y="2172"/>
                  </a:cubicBezTo>
                  <a:lnTo>
                    <a:pt x="1209" y="2151"/>
                  </a:lnTo>
                  <a:cubicBezTo>
                    <a:pt x="1209" y="2131"/>
                    <a:pt x="1209" y="2111"/>
                    <a:pt x="1209" y="2090"/>
                  </a:cubicBezTo>
                  <a:cubicBezTo>
                    <a:pt x="1188" y="2090"/>
                    <a:pt x="1188" y="2070"/>
                    <a:pt x="1188" y="2070"/>
                  </a:cubicBezTo>
                  <a:cubicBezTo>
                    <a:pt x="1168" y="2049"/>
                    <a:pt x="1148" y="2008"/>
                    <a:pt x="1148" y="2008"/>
                  </a:cubicBezTo>
                  <a:cubicBezTo>
                    <a:pt x="1127" y="1988"/>
                    <a:pt x="1127" y="1988"/>
                    <a:pt x="1106" y="1967"/>
                  </a:cubicBezTo>
                  <a:cubicBezTo>
                    <a:pt x="1106" y="1967"/>
                    <a:pt x="1086" y="1967"/>
                    <a:pt x="1086" y="1947"/>
                  </a:cubicBezTo>
                  <a:cubicBezTo>
                    <a:pt x="1086" y="1947"/>
                    <a:pt x="1086" y="1926"/>
                    <a:pt x="1066" y="1926"/>
                  </a:cubicBezTo>
                  <a:cubicBezTo>
                    <a:pt x="1066" y="1906"/>
                    <a:pt x="1066" y="1885"/>
                    <a:pt x="1045" y="1865"/>
                  </a:cubicBezTo>
                  <a:cubicBezTo>
                    <a:pt x="1045" y="1865"/>
                    <a:pt x="1045" y="1844"/>
                    <a:pt x="1024" y="1824"/>
                  </a:cubicBezTo>
                  <a:lnTo>
                    <a:pt x="1004" y="1803"/>
                  </a:lnTo>
                  <a:lnTo>
                    <a:pt x="984" y="1783"/>
                  </a:lnTo>
                  <a:cubicBezTo>
                    <a:pt x="984" y="1762"/>
                    <a:pt x="984" y="1742"/>
                    <a:pt x="984" y="1721"/>
                  </a:cubicBezTo>
                  <a:cubicBezTo>
                    <a:pt x="984" y="1701"/>
                    <a:pt x="963" y="1680"/>
                    <a:pt x="963" y="1660"/>
                  </a:cubicBezTo>
                  <a:cubicBezTo>
                    <a:pt x="963" y="1639"/>
                    <a:pt x="963" y="1619"/>
                    <a:pt x="963" y="1619"/>
                  </a:cubicBezTo>
                  <a:cubicBezTo>
                    <a:pt x="942" y="1598"/>
                    <a:pt x="942" y="1578"/>
                    <a:pt x="922" y="1578"/>
                  </a:cubicBezTo>
                  <a:cubicBezTo>
                    <a:pt x="922" y="1557"/>
                    <a:pt x="902" y="1537"/>
                    <a:pt x="902" y="1516"/>
                  </a:cubicBezTo>
                  <a:cubicBezTo>
                    <a:pt x="902" y="1496"/>
                    <a:pt x="881" y="1475"/>
                    <a:pt x="881" y="1455"/>
                  </a:cubicBezTo>
                  <a:lnTo>
                    <a:pt x="881" y="1434"/>
                  </a:lnTo>
                  <a:cubicBezTo>
                    <a:pt x="881" y="1414"/>
                    <a:pt x="860" y="1393"/>
                    <a:pt x="860" y="1373"/>
                  </a:cubicBezTo>
                  <a:lnTo>
                    <a:pt x="840" y="1352"/>
                  </a:lnTo>
                  <a:cubicBezTo>
                    <a:pt x="840" y="1332"/>
                    <a:pt x="820" y="1312"/>
                    <a:pt x="820" y="1312"/>
                  </a:cubicBezTo>
                  <a:cubicBezTo>
                    <a:pt x="820" y="1312"/>
                    <a:pt x="820" y="1291"/>
                    <a:pt x="799" y="1270"/>
                  </a:cubicBezTo>
                  <a:cubicBezTo>
                    <a:pt x="799" y="1270"/>
                    <a:pt x="779" y="1250"/>
                    <a:pt x="779" y="1230"/>
                  </a:cubicBezTo>
                  <a:cubicBezTo>
                    <a:pt x="758" y="1230"/>
                    <a:pt x="738" y="1209"/>
                    <a:pt x="738" y="1209"/>
                  </a:cubicBezTo>
                  <a:cubicBezTo>
                    <a:pt x="718" y="1209"/>
                    <a:pt x="697" y="1188"/>
                    <a:pt x="697" y="1168"/>
                  </a:cubicBezTo>
                  <a:cubicBezTo>
                    <a:pt x="697" y="1168"/>
                    <a:pt x="697" y="1148"/>
                    <a:pt x="676" y="1148"/>
                  </a:cubicBezTo>
                  <a:cubicBezTo>
                    <a:pt x="676" y="1148"/>
                    <a:pt x="676" y="1127"/>
                    <a:pt x="676" y="1106"/>
                  </a:cubicBezTo>
                  <a:lnTo>
                    <a:pt x="676" y="1086"/>
                  </a:lnTo>
                  <a:cubicBezTo>
                    <a:pt x="656" y="1066"/>
                    <a:pt x="656" y="1045"/>
                    <a:pt x="656" y="1045"/>
                  </a:cubicBezTo>
                  <a:cubicBezTo>
                    <a:pt x="636" y="1024"/>
                    <a:pt x="636" y="1004"/>
                    <a:pt x="615" y="1004"/>
                  </a:cubicBezTo>
                  <a:cubicBezTo>
                    <a:pt x="615" y="984"/>
                    <a:pt x="615" y="963"/>
                    <a:pt x="615" y="963"/>
                  </a:cubicBezTo>
                  <a:cubicBezTo>
                    <a:pt x="615" y="942"/>
                    <a:pt x="594" y="922"/>
                    <a:pt x="615" y="902"/>
                  </a:cubicBezTo>
                  <a:cubicBezTo>
                    <a:pt x="615" y="902"/>
                    <a:pt x="615" y="902"/>
                    <a:pt x="636" y="902"/>
                  </a:cubicBezTo>
                  <a:lnTo>
                    <a:pt x="615" y="881"/>
                  </a:lnTo>
                  <a:lnTo>
                    <a:pt x="594" y="860"/>
                  </a:lnTo>
                  <a:cubicBezTo>
                    <a:pt x="594" y="840"/>
                    <a:pt x="574" y="840"/>
                    <a:pt x="574" y="820"/>
                  </a:cubicBezTo>
                  <a:cubicBezTo>
                    <a:pt x="554" y="820"/>
                    <a:pt x="554" y="820"/>
                    <a:pt x="533" y="799"/>
                  </a:cubicBezTo>
                  <a:cubicBezTo>
                    <a:pt x="533" y="799"/>
                    <a:pt x="492" y="799"/>
                    <a:pt x="492" y="778"/>
                  </a:cubicBezTo>
                  <a:cubicBezTo>
                    <a:pt x="472" y="778"/>
                    <a:pt x="451" y="758"/>
                    <a:pt x="451" y="758"/>
                  </a:cubicBezTo>
                  <a:cubicBezTo>
                    <a:pt x="430" y="738"/>
                    <a:pt x="430" y="738"/>
                    <a:pt x="430" y="717"/>
                  </a:cubicBezTo>
                  <a:cubicBezTo>
                    <a:pt x="410" y="717"/>
                    <a:pt x="410" y="697"/>
                    <a:pt x="410" y="676"/>
                  </a:cubicBezTo>
                  <a:cubicBezTo>
                    <a:pt x="410" y="676"/>
                    <a:pt x="410" y="656"/>
                    <a:pt x="390" y="636"/>
                  </a:cubicBezTo>
                  <a:cubicBezTo>
                    <a:pt x="390" y="636"/>
                    <a:pt x="369" y="636"/>
                    <a:pt x="369" y="615"/>
                  </a:cubicBezTo>
                  <a:lnTo>
                    <a:pt x="348" y="594"/>
                  </a:lnTo>
                  <a:lnTo>
                    <a:pt x="348" y="574"/>
                  </a:lnTo>
                  <a:cubicBezTo>
                    <a:pt x="328" y="554"/>
                    <a:pt x="328" y="533"/>
                    <a:pt x="328" y="533"/>
                  </a:cubicBezTo>
                  <a:cubicBezTo>
                    <a:pt x="328" y="512"/>
                    <a:pt x="308" y="512"/>
                    <a:pt x="287" y="492"/>
                  </a:cubicBezTo>
                  <a:cubicBezTo>
                    <a:pt x="287" y="492"/>
                    <a:pt x="266" y="451"/>
                    <a:pt x="246" y="451"/>
                  </a:cubicBezTo>
                  <a:cubicBezTo>
                    <a:pt x="246" y="430"/>
                    <a:pt x="205" y="410"/>
                    <a:pt x="205" y="390"/>
                  </a:cubicBezTo>
                  <a:cubicBezTo>
                    <a:pt x="205" y="390"/>
                    <a:pt x="205" y="369"/>
                    <a:pt x="184" y="369"/>
                  </a:cubicBezTo>
                  <a:cubicBezTo>
                    <a:pt x="184" y="348"/>
                    <a:pt x="164" y="328"/>
                    <a:pt x="144" y="328"/>
                  </a:cubicBezTo>
                  <a:cubicBezTo>
                    <a:pt x="144" y="308"/>
                    <a:pt x="123" y="287"/>
                    <a:pt x="102" y="287"/>
                  </a:cubicBezTo>
                  <a:lnTo>
                    <a:pt x="82" y="266"/>
                  </a:lnTo>
                  <a:cubicBezTo>
                    <a:pt x="62" y="266"/>
                    <a:pt x="62" y="246"/>
                    <a:pt x="62" y="226"/>
                  </a:cubicBezTo>
                  <a:cubicBezTo>
                    <a:pt x="41" y="226"/>
                    <a:pt x="41" y="226"/>
                    <a:pt x="41" y="205"/>
                  </a:cubicBezTo>
                  <a:cubicBezTo>
                    <a:pt x="21" y="205"/>
                    <a:pt x="21" y="184"/>
                    <a:pt x="0" y="184"/>
                  </a:cubicBezTo>
                  <a:cubicBezTo>
                    <a:pt x="0" y="184"/>
                    <a:pt x="0" y="164"/>
                    <a:pt x="0" y="144"/>
                  </a:cubicBezTo>
                  <a:cubicBezTo>
                    <a:pt x="0" y="144"/>
                    <a:pt x="0" y="123"/>
                    <a:pt x="0" y="102"/>
                  </a:cubicBezTo>
                  <a:lnTo>
                    <a:pt x="0" y="82"/>
                  </a:lnTo>
                  <a:cubicBezTo>
                    <a:pt x="0" y="62"/>
                    <a:pt x="0" y="62"/>
                    <a:pt x="0" y="41"/>
                  </a:cubicBezTo>
                  <a:lnTo>
                    <a:pt x="0" y="20"/>
                  </a:lnTo>
                  <a:cubicBezTo>
                    <a:pt x="0" y="0"/>
                    <a:pt x="21" y="0"/>
                    <a:pt x="21" y="0"/>
                  </a:cubicBezTo>
                  <a:cubicBezTo>
                    <a:pt x="41" y="0"/>
                    <a:pt x="62" y="0"/>
                    <a:pt x="62" y="0"/>
                  </a:cubicBezTo>
                  <a:cubicBezTo>
                    <a:pt x="82" y="0"/>
                    <a:pt x="82" y="0"/>
                    <a:pt x="102" y="20"/>
                  </a:cubicBezTo>
                  <a:lnTo>
                    <a:pt x="123" y="20"/>
                  </a:lnTo>
                  <a:cubicBezTo>
                    <a:pt x="123" y="41"/>
                    <a:pt x="123" y="41"/>
                    <a:pt x="144" y="62"/>
                  </a:cubicBezTo>
                  <a:lnTo>
                    <a:pt x="144" y="82"/>
                  </a:lnTo>
                  <a:cubicBezTo>
                    <a:pt x="144" y="82"/>
                    <a:pt x="164" y="102"/>
                    <a:pt x="184" y="102"/>
                  </a:cubicBezTo>
                  <a:cubicBezTo>
                    <a:pt x="184" y="102"/>
                    <a:pt x="205" y="82"/>
                    <a:pt x="226" y="82"/>
                  </a:cubicBezTo>
                  <a:cubicBezTo>
                    <a:pt x="246" y="82"/>
                    <a:pt x="266" y="82"/>
                    <a:pt x="287" y="82"/>
                  </a:cubicBezTo>
                  <a:cubicBezTo>
                    <a:pt x="287" y="82"/>
                    <a:pt x="287" y="102"/>
                    <a:pt x="308" y="102"/>
                  </a:cubicBezTo>
                  <a:cubicBezTo>
                    <a:pt x="308" y="102"/>
                    <a:pt x="328" y="102"/>
                    <a:pt x="348" y="102"/>
                  </a:cubicBezTo>
                  <a:cubicBezTo>
                    <a:pt x="348" y="102"/>
                    <a:pt x="369" y="102"/>
                    <a:pt x="390" y="102"/>
                  </a:cubicBezTo>
                  <a:cubicBezTo>
                    <a:pt x="390" y="82"/>
                    <a:pt x="410" y="82"/>
                    <a:pt x="410" y="82"/>
                  </a:cubicBezTo>
                  <a:lnTo>
                    <a:pt x="430" y="102"/>
                  </a:lnTo>
                  <a:cubicBezTo>
                    <a:pt x="430" y="123"/>
                    <a:pt x="451" y="123"/>
                    <a:pt x="451" y="144"/>
                  </a:cubicBezTo>
                  <a:lnTo>
                    <a:pt x="472" y="164"/>
                  </a:lnTo>
                  <a:cubicBezTo>
                    <a:pt x="472" y="184"/>
                    <a:pt x="492" y="205"/>
                    <a:pt x="492" y="205"/>
                  </a:cubicBezTo>
                  <a:cubicBezTo>
                    <a:pt x="512" y="205"/>
                    <a:pt x="533" y="226"/>
                    <a:pt x="533" y="226"/>
                  </a:cubicBezTo>
                  <a:cubicBezTo>
                    <a:pt x="533" y="246"/>
                    <a:pt x="533" y="246"/>
                    <a:pt x="533" y="266"/>
                  </a:cubicBezTo>
                  <a:cubicBezTo>
                    <a:pt x="533" y="287"/>
                    <a:pt x="533" y="308"/>
                    <a:pt x="554" y="328"/>
                  </a:cubicBezTo>
                  <a:cubicBezTo>
                    <a:pt x="554" y="348"/>
                    <a:pt x="574" y="348"/>
                    <a:pt x="594" y="369"/>
                  </a:cubicBezTo>
                  <a:cubicBezTo>
                    <a:pt x="594" y="369"/>
                    <a:pt x="615" y="369"/>
                    <a:pt x="615" y="390"/>
                  </a:cubicBezTo>
                  <a:cubicBezTo>
                    <a:pt x="636" y="390"/>
                    <a:pt x="636" y="390"/>
                    <a:pt x="656" y="390"/>
                  </a:cubicBezTo>
                  <a:cubicBezTo>
                    <a:pt x="656" y="390"/>
                    <a:pt x="676" y="390"/>
                    <a:pt x="676" y="410"/>
                  </a:cubicBezTo>
                  <a:cubicBezTo>
                    <a:pt x="697" y="410"/>
                    <a:pt x="738" y="451"/>
                    <a:pt x="758" y="472"/>
                  </a:cubicBezTo>
                  <a:cubicBezTo>
                    <a:pt x="758" y="492"/>
                    <a:pt x="779" y="512"/>
                    <a:pt x="799" y="512"/>
                  </a:cubicBezTo>
                  <a:cubicBezTo>
                    <a:pt x="799" y="533"/>
                    <a:pt x="799" y="554"/>
                    <a:pt x="820" y="554"/>
                  </a:cubicBezTo>
                  <a:lnTo>
                    <a:pt x="820" y="574"/>
                  </a:lnTo>
                  <a:cubicBezTo>
                    <a:pt x="840" y="574"/>
                    <a:pt x="840" y="594"/>
                    <a:pt x="840" y="594"/>
                  </a:cubicBezTo>
                  <a:cubicBezTo>
                    <a:pt x="840" y="594"/>
                    <a:pt x="840" y="615"/>
                    <a:pt x="840" y="636"/>
                  </a:cubicBezTo>
                  <a:lnTo>
                    <a:pt x="840" y="656"/>
                  </a:lnTo>
                  <a:cubicBezTo>
                    <a:pt x="840" y="656"/>
                    <a:pt x="860" y="656"/>
                    <a:pt x="881" y="676"/>
                  </a:cubicBezTo>
                  <a:lnTo>
                    <a:pt x="902" y="697"/>
                  </a:lnTo>
                  <a:cubicBezTo>
                    <a:pt x="902" y="697"/>
                    <a:pt x="922" y="717"/>
                    <a:pt x="922" y="738"/>
                  </a:cubicBezTo>
                  <a:cubicBezTo>
                    <a:pt x="922" y="738"/>
                    <a:pt x="922" y="758"/>
                    <a:pt x="942" y="758"/>
                  </a:cubicBezTo>
                  <a:cubicBezTo>
                    <a:pt x="942" y="778"/>
                    <a:pt x="942" y="778"/>
                    <a:pt x="963" y="778"/>
                  </a:cubicBezTo>
                  <a:cubicBezTo>
                    <a:pt x="963" y="758"/>
                    <a:pt x="963" y="758"/>
                    <a:pt x="963" y="738"/>
                  </a:cubicBezTo>
                  <a:lnTo>
                    <a:pt x="984" y="738"/>
                  </a:lnTo>
                  <a:cubicBezTo>
                    <a:pt x="984" y="738"/>
                    <a:pt x="1004" y="738"/>
                    <a:pt x="1024" y="758"/>
                  </a:cubicBezTo>
                  <a:cubicBezTo>
                    <a:pt x="1024" y="758"/>
                    <a:pt x="1045" y="758"/>
                    <a:pt x="1045" y="778"/>
                  </a:cubicBezTo>
                  <a:cubicBezTo>
                    <a:pt x="1045" y="778"/>
                    <a:pt x="1045" y="799"/>
                    <a:pt x="1066" y="799"/>
                  </a:cubicBezTo>
                  <a:cubicBezTo>
                    <a:pt x="1066" y="820"/>
                    <a:pt x="1066" y="840"/>
                    <a:pt x="1066" y="840"/>
                  </a:cubicBezTo>
                  <a:cubicBezTo>
                    <a:pt x="1086" y="860"/>
                    <a:pt x="1086" y="860"/>
                    <a:pt x="1106" y="860"/>
                  </a:cubicBezTo>
                  <a:lnTo>
                    <a:pt x="1127" y="881"/>
                  </a:lnTo>
                  <a:cubicBezTo>
                    <a:pt x="1148" y="881"/>
                    <a:pt x="1148" y="902"/>
                    <a:pt x="1168" y="902"/>
                  </a:cubicBezTo>
                  <a:lnTo>
                    <a:pt x="1168" y="922"/>
                  </a:lnTo>
                  <a:cubicBezTo>
                    <a:pt x="1188" y="942"/>
                    <a:pt x="1168" y="963"/>
                    <a:pt x="1188" y="963"/>
                  </a:cubicBezTo>
                  <a:cubicBezTo>
                    <a:pt x="1188" y="984"/>
                    <a:pt x="1209" y="1004"/>
                    <a:pt x="1209" y="1024"/>
                  </a:cubicBezTo>
                  <a:cubicBezTo>
                    <a:pt x="1230" y="1024"/>
                    <a:pt x="1230" y="1045"/>
                    <a:pt x="1230" y="1045"/>
                  </a:cubicBezTo>
                  <a:cubicBezTo>
                    <a:pt x="1230" y="1045"/>
                    <a:pt x="1250" y="1066"/>
                    <a:pt x="1270" y="1066"/>
                  </a:cubicBezTo>
                  <a:cubicBezTo>
                    <a:pt x="1270" y="1086"/>
                    <a:pt x="1312" y="1086"/>
                    <a:pt x="1312" y="1106"/>
                  </a:cubicBezTo>
                  <a:cubicBezTo>
                    <a:pt x="1332" y="1106"/>
                    <a:pt x="1352" y="1106"/>
                    <a:pt x="1352" y="1106"/>
                  </a:cubicBezTo>
                  <a:cubicBezTo>
                    <a:pt x="1352" y="1106"/>
                    <a:pt x="1352" y="1106"/>
                    <a:pt x="1352" y="1127"/>
                  </a:cubicBezTo>
                  <a:lnTo>
                    <a:pt x="1352" y="1127"/>
                  </a:lnTo>
                  <a:cubicBezTo>
                    <a:pt x="1352" y="1148"/>
                    <a:pt x="1332" y="1148"/>
                    <a:pt x="1332" y="1148"/>
                  </a:cubicBezTo>
                  <a:cubicBezTo>
                    <a:pt x="1332" y="1148"/>
                    <a:pt x="1332" y="1148"/>
                    <a:pt x="1312" y="1168"/>
                  </a:cubicBezTo>
                  <a:lnTo>
                    <a:pt x="1312" y="1168"/>
                  </a:lnTo>
                  <a:cubicBezTo>
                    <a:pt x="1312" y="1168"/>
                    <a:pt x="1312" y="1168"/>
                    <a:pt x="1332" y="1168"/>
                  </a:cubicBezTo>
                  <a:lnTo>
                    <a:pt x="1352" y="1168"/>
                  </a:lnTo>
                  <a:lnTo>
                    <a:pt x="1373" y="1148"/>
                  </a:lnTo>
                  <a:cubicBezTo>
                    <a:pt x="1394" y="1148"/>
                    <a:pt x="1394" y="1148"/>
                    <a:pt x="1394" y="1148"/>
                  </a:cubicBezTo>
                  <a:cubicBezTo>
                    <a:pt x="1414" y="1148"/>
                    <a:pt x="1414" y="1148"/>
                    <a:pt x="1414" y="1148"/>
                  </a:cubicBezTo>
                  <a:cubicBezTo>
                    <a:pt x="1434" y="1148"/>
                    <a:pt x="1434" y="1168"/>
                    <a:pt x="1434" y="1168"/>
                  </a:cubicBezTo>
                  <a:cubicBezTo>
                    <a:pt x="1455" y="1188"/>
                    <a:pt x="1455" y="1188"/>
                    <a:pt x="1476" y="1188"/>
                  </a:cubicBezTo>
                  <a:lnTo>
                    <a:pt x="1476" y="1209"/>
                  </a:lnTo>
                  <a:cubicBezTo>
                    <a:pt x="1496" y="1209"/>
                    <a:pt x="1476" y="1230"/>
                    <a:pt x="1476" y="1230"/>
                  </a:cubicBezTo>
                  <a:cubicBezTo>
                    <a:pt x="1476" y="1250"/>
                    <a:pt x="1455" y="1250"/>
                    <a:pt x="1455" y="1250"/>
                  </a:cubicBezTo>
                  <a:lnTo>
                    <a:pt x="1434" y="1250"/>
                  </a:lnTo>
                  <a:cubicBezTo>
                    <a:pt x="1434" y="1270"/>
                    <a:pt x="1414" y="1270"/>
                    <a:pt x="1414" y="1270"/>
                  </a:cubicBezTo>
                  <a:lnTo>
                    <a:pt x="1394" y="1291"/>
                  </a:lnTo>
                  <a:cubicBezTo>
                    <a:pt x="1394" y="1312"/>
                    <a:pt x="1394" y="1332"/>
                    <a:pt x="1394" y="1332"/>
                  </a:cubicBezTo>
                  <a:cubicBezTo>
                    <a:pt x="1394" y="1332"/>
                    <a:pt x="1394" y="1352"/>
                    <a:pt x="1394" y="1373"/>
                  </a:cubicBezTo>
                  <a:cubicBezTo>
                    <a:pt x="1394" y="1373"/>
                    <a:pt x="1394" y="1393"/>
                    <a:pt x="1414" y="1393"/>
                  </a:cubicBezTo>
                  <a:lnTo>
                    <a:pt x="1414" y="1414"/>
                  </a:lnTo>
                  <a:cubicBezTo>
                    <a:pt x="1414" y="1434"/>
                    <a:pt x="1394" y="1434"/>
                    <a:pt x="1394" y="1455"/>
                  </a:cubicBezTo>
                  <a:cubicBezTo>
                    <a:pt x="1394" y="1455"/>
                    <a:pt x="1394" y="1455"/>
                    <a:pt x="1394" y="1475"/>
                  </a:cubicBezTo>
                  <a:cubicBezTo>
                    <a:pt x="1394" y="1475"/>
                    <a:pt x="1414" y="1475"/>
                    <a:pt x="1414" y="1496"/>
                  </a:cubicBezTo>
                  <a:cubicBezTo>
                    <a:pt x="1434" y="1496"/>
                    <a:pt x="1434" y="1496"/>
                    <a:pt x="1455" y="1496"/>
                  </a:cubicBezTo>
                  <a:cubicBezTo>
                    <a:pt x="1455" y="1475"/>
                    <a:pt x="1455" y="1475"/>
                    <a:pt x="1476" y="1475"/>
                  </a:cubicBezTo>
                  <a:lnTo>
                    <a:pt x="1496" y="1475"/>
                  </a:lnTo>
                  <a:lnTo>
                    <a:pt x="1516" y="1475"/>
                  </a:lnTo>
                  <a:lnTo>
                    <a:pt x="1537" y="1475"/>
                  </a:lnTo>
                  <a:cubicBezTo>
                    <a:pt x="1557" y="1475"/>
                    <a:pt x="1557" y="1496"/>
                    <a:pt x="1557" y="1496"/>
                  </a:cubicBezTo>
                  <a:cubicBezTo>
                    <a:pt x="1578" y="1516"/>
                    <a:pt x="1578" y="1516"/>
                    <a:pt x="1578" y="1516"/>
                  </a:cubicBezTo>
                  <a:cubicBezTo>
                    <a:pt x="1578" y="1537"/>
                    <a:pt x="1578" y="1557"/>
                    <a:pt x="1578" y="1557"/>
                  </a:cubicBezTo>
                  <a:lnTo>
                    <a:pt x="1578" y="1578"/>
                  </a:lnTo>
                  <a:cubicBezTo>
                    <a:pt x="1578" y="1578"/>
                    <a:pt x="1578" y="1598"/>
                    <a:pt x="1598" y="1598"/>
                  </a:cubicBezTo>
                  <a:cubicBezTo>
                    <a:pt x="1598" y="1619"/>
                    <a:pt x="1598" y="1619"/>
                    <a:pt x="1598" y="1639"/>
                  </a:cubicBezTo>
                  <a:lnTo>
                    <a:pt x="1578" y="1660"/>
                  </a:lnTo>
                  <a:lnTo>
                    <a:pt x="1598" y="1660"/>
                  </a:lnTo>
                  <a:lnTo>
                    <a:pt x="1619" y="1660"/>
                  </a:lnTo>
                  <a:lnTo>
                    <a:pt x="1619" y="1680"/>
                  </a:lnTo>
                  <a:cubicBezTo>
                    <a:pt x="1639" y="1680"/>
                    <a:pt x="1639" y="1701"/>
                    <a:pt x="1639" y="1701"/>
                  </a:cubicBezTo>
                  <a:lnTo>
                    <a:pt x="1639" y="1721"/>
                  </a:lnTo>
                  <a:cubicBezTo>
                    <a:pt x="1639" y="1742"/>
                    <a:pt x="1639" y="1742"/>
                    <a:pt x="1639" y="1762"/>
                  </a:cubicBezTo>
                  <a:lnTo>
                    <a:pt x="1639" y="1762"/>
                  </a:lnTo>
                  <a:cubicBezTo>
                    <a:pt x="1619" y="1762"/>
                    <a:pt x="1619" y="1783"/>
                    <a:pt x="1619" y="1783"/>
                  </a:cubicBezTo>
                  <a:cubicBezTo>
                    <a:pt x="1619" y="1803"/>
                    <a:pt x="1619" y="1803"/>
                    <a:pt x="1619" y="1803"/>
                  </a:cubicBezTo>
                  <a:lnTo>
                    <a:pt x="1639" y="1803"/>
                  </a:lnTo>
                  <a:cubicBezTo>
                    <a:pt x="1660" y="1803"/>
                    <a:pt x="1660" y="1783"/>
                    <a:pt x="1680" y="1783"/>
                  </a:cubicBezTo>
                  <a:lnTo>
                    <a:pt x="1701" y="1783"/>
                  </a:lnTo>
                  <a:cubicBezTo>
                    <a:pt x="1721" y="1783"/>
                    <a:pt x="1742" y="1783"/>
                    <a:pt x="1742" y="1783"/>
                  </a:cubicBezTo>
                  <a:lnTo>
                    <a:pt x="1783" y="1803"/>
                  </a:lnTo>
                  <a:cubicBezTo>
                    <a:pt x="1783" y="1824"/>
                    <a:pt x="1783" y="1844"/>
                    <a:pt x="1803" y="1844"/>
                  </a:cubicBezTo>
                  <a:cubicBezTo>
                    <a:pt x="1803" y="1844"/>
                    <a:pt x="1803" y="1865"/>
                    <a:pt x="1824" y="1885"/>
                  </a:cubicBezTo>
                  <a:cubicBezTo>
                    <a:pt x="1824" y="1885"/>
                    <a:pt x="1824" y="1885"/>
                    <a:pt x="1824" y="1906"/>
                  </a:cubicBezTo>
                  <a:cubicBezTo>
                    <a:pt x="1844" y="1906"/>
                    <a:pt x="1844" y="1906"/>
                    <a:pt x="1844" y="1926"/>
                  </a:cubicBezTo>
                  <a:cubicBezTo>
                    <a:pt x="1865" y="1926"/>
                    <a:pt x="1865" y="1947"/>
                    <a:pt x="1865" y="1967"/>
                  </a:cubicBezTo>
                  <a:cubicBezTo>
                    <a:pt x="1865" y="1967"/>
                    <a:pt x="1865" y="1967"/>
                    <a:pt x="1844" y="1967"/>
                  </a:cubicBezTo>
                  <a:cubicBezTo>
                    <a:pt x="1844" y="1967"/>
                    <a:pt x="1844" y="1967"/>
                    <a:pt x="1824" y="1967"/>
                  </a:cubicBezTo>
                  <a:lnTo>
                    <a:pt x="1824" y="1967"/>
                  </a:lnTo>
                  <a:cubicBezTo>
                    <a:pt x="1803" y="1967"/>
                    <a:pt x="1803" y="1988"/>
                    <a:pt x="1803" y="1988"/>
                  </a:cubicBezTo>
                  <a:cubicBezTo>
                    <a:pt x="1803" y="2008"/>
                    <a:pt x="1803" y="2029"/>
                    <a:pt x="1803" y="2029"/>
                  </a:cubicBezTo>
                  <a:cubicBezTo>
                    <a:pt x="1803" y="2049"/>
                    <a:pt x="1803" y="2049"/>
                    <a:pt x="1803" y="2070"/>
                  </a:cubicBezTo>
                  <a:cubicBezTo>
                    <a:pt x="1803" y="2070"/>
                    <a:pt x="1803" y="2090"/>
                    <a:pt x="1824" y="2090"/>
                  </a:cubicBezTo>
                  <a:cubicBezTo>
                    <a:pt x="1824" y="2090"/>
                    <a:pt x="1824" y="2090"/>
                    <a:pt x="1844" y="2111"/>
                  </a:cubicBezTo>
                  <a:cubicBezTo>
                    <a:pt x="1844" y="2111"/>
                    <a:pt x="1844" y="2111"/>
                    <a:pt x="1844" y="2131"/>
                  </a:cubicBezTo>
                  <a:lnTo>
                    <a:pt x="1844" y="2151"/>
                  </a:lnTo>
                  <a:cubicBezTo>
                    <a:pt x="1844" y="2151"/>
                    <a:pt x="1844" y="2172"/>
                    <a:pt x="1844" y="2193"/>
                  </a:cubicBezTo>
                  <a:cubicBezTo>
                    <a:pt x="1824" y="2193"/>
                    <a:pt x="1824" y="2213"/>
                    <a:pt x="1824" y="2213"/>
                  </a:cubicBezTo>
                  <a:lnTo>
                    <a:pt x="1844" y="2233"/>
                  </a:lnTo>
                  <a:cubicBezTo>
                    <a:pt x="1844" y="2254"/>
                    <a:pt x="1844" y="2254"/>
                    <a:pt x="1844" y="2254"/>
                  </a:cubicBezTo>
                  <a:cubicBezTo>
                    <a:pt x="1844" y="2275"/>
                    <a:pt x="1824" y="2295"/>
                    <a:pt x="1824" y="2315"/>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370" name="Freeform 369">
              <a:extLst>
                <a:ext uri="{FF2B5EF4-FFF2-40B4-BE49-F238E27FC236}">
                  <a16:creationId xmlns:a16="http://schemas.microsoft.com/office/drawing/2014/main" id="{FDA890DB-67B1-4D2A-A013-8583D93AB500}"/>
                </a:ext>
              </a:extLst>
            </p:cNvPr>
            <p:cNvSpPr>
              <a:spLocks noChangeArrowheads="1"/>
            </p:cNvSpPr>
            <p:nvPr/>
          </p:nvSpPr>
          <p:spPr bwMode="auto">
            <a:xfrm>
              <a:off x="5789613" y="8507413"/>
              <a:ext cx="30162" cy="14287"/>
            </a:xfrm>
            <a:custGeom>
              <a:avLst/>
              <a:gdLst>
                <a:gd name="T0" fmla="*/ 61 w 83"/>
                <a:gd name="T1" fmla="*/ 20 h 41"/>
                <a:gd name="T2" fmla="*/ 61 w 83"/>
                <a:gd name="T3" fmla="*/ 20 h 41"/>
                <a:gd name="T4" fmla="*/ 82 w 83"/>
                <a:gd name="T5" fmla="*/ 20 h 41"/>
                <a:gd name="T6" fmla="*/ 61 w 83"/>
                <a:gd name="T7" fmla="*/ 0 h 41"/>
                <a:gd name="T8" fmla="*/ 41 w 83"/>
                <a:gd name="T9" fmla="*/ 0 h 41"/>
                <a:gd name="T10" fmla="*/ 21 w 83"/>
                <a:gd name="T11" fmla="*/ 0 h 41"/>
                <a:gd name="T12" fmla="*/ 0 w 83"/>
                <a:gd name="T13" fmla="*/ 20 h 41"/>
                <a:gd name="T14" fmla="*/ 21 w 83"/>
                <a:gd name="T15" fmla="*/ 40 h 41"/>
                <a:gd name="T16" fmla="*/ 41 w 83"/>
                <a:gd name="T17" fmla="*/ 20 h 41"/>
                <a:gd name="T18" fmla="*/ 61 w 83"/>
                <a:gd name="T19" fmla="*/ 2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41">
                  <a:moveTo>
                    <a:pt x="61" y="20"/>
                  </a:moveTo>
                  <a:lnTo>
                    <a:pt x="61" y="20"/>
                  </a:lnTo>
                  <a:lnTo>
                    <a:pt x="82" y="20"/>
                  </a:lnTo>
                  <a:cubicBezTo>
                    <a:pt x="82" y="0"/>
                    <a:pt x="61" y="0"/>
                    <a:pt x="61" y="0"/>
                  </a:cubicBezTo>
                  <a:cubicBezTo>
                    <a:pt x="41" y="0"/>
                    <a:pt x="41" y="0"/>
                    <a:pt x="41" y="0"/>
                  </a:cubicBezTo>
                  <a:cubicBezTo>
                    <a:pt x="21" y="0"/>
                    <a:pt x="21" y="0"/>
                    <a:pt x="21" y="0"/>
                  </a:cubicBezTo>
                  <a:cubicBezTo>
                    <a:pt x="0" y="0"/>
                    <a:pt x="0" y="20"/>
                    <a:pt x="0" y="20"/>
                  </a:cubicBezTo>
                  <a:cubicBezTo>
                    <a:pt x="0" y="20"/>
                    <a:pt x="21" y="20"/>
                    <a:pt x="21" y="40"/>
                  </a:cubicBezTo>
                  <a:lnTo>
                    <a:pt x="41" y="20"/>
                  </a:lnTo>
                  <a:lnTo>
                    <a:pt x="61" y="2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371" name="Freeform 370">
              <a:extLst>
                <a:ext uri="{FF2B5EF4-FFF2-40B4-BE49-F238E27FC236}">
                  <a16:creationId xmlns:a16="http://schemas.microsoft.com/office/drawing/2014/main" id="{A161DAC8-00A6-4133-BECA-3EC2091C2364}"/>
                </a:ext>
              </a:extLst>
            </p:cNvPr>
            <p:cNvSpPr>
              <a:spLocks noChangeArrowheads="1"/>
            </p:cNvSpPr>
            <p:nvPr/>
          </p:nvSpPr>
          <p:spPr bwMode="auto">
            <a:xfrm>
              <a:off x="5848350" y="8513763"/>
              <a:ext cx="15875" cy="15875"/>
            </a:xfrm>
            <a:custGeom>
              <a:avLst/>
              <a:gdLst>
                <a:gd name="T0" fmla="*/ 0 w 42"/>
                <a:gd name="T1" fmla="*/ 20 h 42"/>
                <a:gd name="T2" fmla="*/ 0 w 42"/>
                <a:gd name="T3" fmla="*/ 20 h 42"/>
                <a:gd name="T4" fmla="*/ 0 w 42"/>
                <a:gd name="T5" fmla="*/ 0 h 42"/>
                <a:gd name="T6" fmla="*/ 21 w 42"/>
                <a:gd name="T7" fmla="*/ 0 h 42"/>
                <a:gd name="T8" fmla="*/ 41 w 42"/>
                <a:gd name="T9" fmla="*/ 20 h 42"/>
                <a:gd name="T10" fmla="*/ 41 w 42"/>
                <a:gd name="T11" fmla="*/ 41 h 42"/>
                <a:gd name="T12" fmla="*/ 21 w 42"/>
                <a:gd name="T13" fmla="*/ 41 h 42"/>
                <a:gd name="T14" fmla="*/ 0 w 42"/>
                <a:gd name="T15" fmla="*/ 20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42">
                  <a:moveTo>
                    <a:pt x="0" y="20"/>
                  </a:moveTo>
                  <a:lnTo>
                    <a:pt x="0" y="20"/>
                  </a:lnTo>
                  <a:cubicBezTo>
                    <a:pt x="0" y="20"/>
                    <a:pt x="0" y="20"/>
                    <a:pt x="0" y="0"/>
                  </a:cubicBezTo>
                  <a:cubicBezTo>
                    <a:pt x="21" y="0"/>
                    <a:pt x="21" y="0"/>
                    <a:pt x="21" y="0"/>
                  </a:cubicBezTo>
                  <a:lnTo>
                    <a:pt x="41" y="20"/>
                  </a:lnTo>
                  <a:cubicBezTo>
                    <a:pt x="41" y="20"/>
                    <a:pt x="41" y="20"/>
                    <a:pt x="41" y="41"/>
                  </a:cubicBezTo>
                  <a:lnTo>
                    <a:pt x="21" y="41"/>
                  </a:lnTo>
                  <a:cubicBezTo>
                    <a:pt x="21" y="41"/>
                    <a:pt x="0" y="41"/>
                    <a:pt x="0" y="2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372" name="Freeform 371">
              <a:extLst>
                <a:ext uri="{FF2B5EF4-FFF2-40B4-BE49-F238E27FC236}">
                  <a16:creationId xmlns:a16="http://schemas.microsoft.com/office/drawing/2014/main" id="{4A7275E1-5402-4451-BD2A-CE8B4B1AD6AB}"/>
                </a:ext>
              </a:extLst>
            </p:cNvPr>
            <p:cNvSpPr>
              <a:spLocks noChangeArrowheads="1"/>
            </p:cNvSpPr>
            <p:nvPr/>
          </p:nvSpPr>
          <p:spPr bwMode="auto">
            <a:xfrm>
              <a:off x="5826125" y="8529638"/>
              <a:ext cx="7938" cy="7937"/>
            </a:xfrm>
            <a:custGeom>
              <a:avLst/>
              <a:gdLst>
                <a:gd name="T0" fmla="*/ 20 w 21"/>
                <a:gd name="T1" fmla="*/ 21 h 22"/>
                <a:gd name="T2" fmla="*/ 20 w 21"/>
                <a:gd name="T3" fmla="*/ 21 h 22"/>
                <a:gd name="T4" fmla="*/ 20 w 21"/>
                <a:gd name="T5" fmla="*/ 0 h 22"/>
                <a:gd name="T6" fmla="*/ 0 w 21"/>
                <a:gd name="T7" fmla="*/ 21 h 22"/>
                <a:gd name="T8" fmla="*/ 20 w 21"/>
                <a:gd name="T9" fmla="*/ 21 h 22"/>
              </a:gdLst>
              <a:ahLst/>
              <a:cxnLst>
                <a:cxn ang="0">
                  <a:pos x="T0" y="T1"/>
                </a:cxn>
                <a:cxn ang="0">
                  <a:pos x="T2" y="T3"/>
                </a:cxn>
                <a:cxn ang="0">
                  <a:pos x="T4" y="T5"/>
                </a:cxn>
                <a:cxn ang="0">
                  <a:pos x="T6" y="T7"/>
                </a:cxn>
                <a:cxn ang="0">
                  <a:pos x="T8" y="T9"/>
                </a:cxn>
              </a:cxnLst>
              <a:rect l="0" t="0" r="r" b="b"/>
              <a:pathLst>
                <a:path w="21" h="22">
                  <a:moveTo>
                    <a:pt x="20" y="21"/>
                  </a:moveTo>
                  <a:lnTo>
                    <a:pt x="20" y="21"/>
                  </a:lnTo>
                  <a:cubicBezTo>
                    <a:pt x="20" y="0"/>
                    <a:pt x="20" y="0"/>
                    <a:pt x="20" y="0"/>
                  </a:cubicBezTo>
                  <a:cubicBezTo>
                    <a:pt x="0" y="0"/>
                    <a:pt x="0" y="21"/>
                    <a:pt x="0" y="21"/>
                  </a:cubicBezTo>
                  <a:lnTo>
                    <a:pt x="20" y="21"/>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373" name="Freeform 372">
              <a:extLst>
                <a:ext uri="{FF2B5EF4-FFF2-40B4-BE49-F238E27FC236}">
                  <a16:creationId xmlns:a16="http://schemas.microsoft.com/office/drawing/2014/main" id="{4E7C619D-9494-41AF-84EE-3E082E1A3252}"/>
                </a:ext>
              </a:extLst>
            </p:cNvPr>
            <p:cNvSpPr>
              <a:spLocks noChangeArrowheads="1"/>
            </p:cNvSpPr>
            <p:nvPr/>
          </p:nvSpPr>
          <p:spPr bwMode="auto">
            <a:xfrm>
              <a:off x="5826125" y="8513763"/>
              <a:ext cx="14288" cy="7937"/>
            </a:xfrm>
            <a:custGeom>
              <a:avLst/>
              <a:gdLst>
                <a:gd name="T0" fmla="*/ 20 w 41"/>
                <a:gd name="T1" fmla="*/ 0 h 21"/>
                <a:gd name="T2" fmla="*/ 20 w 41"/>
                <a:gd name="T3" fmla="*/ 0 h 21"/>
                <a:gd name="T4" fmla="*/ 0 w 41"/>
                <a:gd name="T5" fmla="*/ 20 h 21"/>
                <a:gd name="T6" fmla="*/ 20 w 41"/>
                <a:gd name="T7" fmla="*/ 20 h 21"/>
                <a:gd name="T8" fmla="*/ 20 w 41"/>
                <a:gd name="T9" fmla="*/ 0 h 21"/>
              </a:gdLst>
              <a:ahLst/>
              <a:cxnLst>
                <a:cxn ang="0">
                  <a:pos x="T0" y="T1"/>
                </a:cxn>
                <a:cxn ang="0">
                  <a:pos x="T2" y="T3"/>
                </a:cxn>
                <a:cxn ang="0">
                  <a:pos x="T4" y="T5"/>
                </a:cxn>
                <a:cxn ang="0">
                  <a:pos x="T6" y="T7"/>
                </a:cxn>
                <a:cxn ang="0">
                  <a:pos x="T8" y="T9"/>
                </a:cxn>
              </a:cxnLst>
              <a:rect l="0" t="0" r="r" b="b"/>
              <a:pathLst>
                <a:path w="41" h="21">
                  <a:moveTo>
                    <a:pt x="20" y="0"/>
                  </a:moveTo>
                  <a:lnTo>
                    <a:pt x="20" y="0"/>
                  </a:lnTo>
                  <a:cubicBezTo>
                    <a:pt x="0" y="0"/>
                    <a:pt x="0" y="0"/>
                    <a:pt x="0" y="20"/>
                  </a:cubicBezTo>
                  <a:lnTo>
                    <a:pt x="20" y="20"/>
                  </a:lnTo>
                  <a:cubicBezTo>
                    <a:pt x="20" y="20"/>
                    <a:pt x="40" y="0"/>
                    <a:pt x="20" y="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374" name="Freeform 373">
              <a:extLst>
                <a:ext uri="{FF2B5EF4-FFF2-40B4-BE49-F238E27FC236}">
                  <a16:creationId xmlns:a16="http://schemas.microsoft.com/office/drawing/2014/main" id="{7766EFBF-A919-451E-AEAD-21B0B65BC86A}"/>
                </a:ext>
              </a:extLst>
            </p:cNvPr>
            <p:cNvSpPr>
              <a:spLocks noChangeArrowheads="1"/>
            </p:cNvSpPr>
            <p:nvPr/>
          </p:nvSpPr>
          <p:spPr bwMode="auto">
            <a:xfrm>
              <a:off x="5811838" y="8529638"/>
              <a:ext cx="15875" cy="7937"/>
            </a:xfrm>
            <a:custGeom>
              <a:avLst/>
              <a:gdLst>
                <a:gd name="T0" fmla="*/ 21 w 43"/>
                <a:gd name="T1" fmla="*/ 0 h 22"/>
                <a:gd name="T2" fmla="*/ 21 w 43"/>
                <a:gd name="T3" fmla="*/ 0 h 22"/>
                <a:gd name="T4" fmla="*/ 0 w 43"/>
                <a:gd name="T5" fmla="*/ 0 h 22"/>
                <a:gd name="T6" fmla="*/ 0 w 43"/>
                <a:gd name="T7" fmla="*/ 21 h 22"/>
                <a:gd name="T8" fmla="*/ 21 w 43"/>
                <a:gd name="T9" fmla="*/ 21 h 22"/>
                <a:gd name="T10" fmla="*/ 21 w 43"/>
                <a:gd name="T11" fmla="*/ 0 h 22"/>
              </a:gdLst>
              <a:ahLst/>
              <a:cxnLst>
                <a:cxn ang="0">
                  <a:pos x="T0" y="T1"/>
                </a:cxn>
                <a:cxn ang="0">
                  <a:pos x="T2" y="T3"/>
                </a:cxn>
                <a:cxn ang="0">
                  <a:pos x="T4" y="T5"/>
                </a:cxn>
                <a:cxn ang="0">
                  <a:pos x="T6" y="T7"/>
                </a:cxn>
                <a:cxn ang="0">
                  <a:pos x="T8" y="T9"/>
                </a:cxn>
                <a:cxn ang="0">
                  <a:pos x="T10" y="T11"/>
                </a:cxn>
              </a:cxnLst>
              <a:rect l="0" t="0" r="r" b="b"/>
              <a:pathLst>
                <a:path w="43" h="22">
                  <a:moveTo>
                    <a:pt x="21" y="0"/>
                  </a:moveTo>
                  <a:lnTo>
                    <a:pt x="21" y="0"/>
                  </a:lnTo>
                  <a:lnTo>
                    <a:pt x="0" y="0"/>
                  </a:lnTo>
                  <a:cubicBezTo>
                    <a:pt x="0" y="21"/>
                    <a:pt x="0" y="21"/>
                    <a:pt x="0" y="21"/>
                  </a:cubicBezTo>
                  <a:cubicBezTo>
                    <a:pt x="21" y="21"/>
                    <a:pt x="21" y="21"/>
                    <a:pt x="21" y="21"/>
                  </a:cubicBezTo>
                  <a:cubicBezTo>
                    <a:pt x="21" y="21"/>
                    <a:pt x="42" y="0"/>
                    <a:pt x="21" y="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375" name="Freeform 374">
              <a:extLst>
                <a:ext uri="{FF2B5EF4-FFF2-40B4-BE49-F238E27FC236}">
                  <a16:creationId xmlns:a16="http://schemas.microsoft.com/office/drawing/2014/main" id="{C3AAA331-A30E-4A9C-B5B7-1BFB0F4517C9}"/>
                </a:ext>
              </a:extLst>
            </p:cNvPr>
            <p:cNvSpPr>
              <a:spLocks noChangeArrowheads="1"/>
            </p:cNvSpPr>
            <p:nvPr/>
          </p:nvSpPr>
          <p:spPr bwMode="auto">
            <a:xfrm>
              <a:off x="5789613" y="8412163"/>
              <a:ext cx="15875" cy="14287"/>
            </a:xfrm>
            <a:custGeom>
              <a:avLst/>
              <a:gdLst>
                <a:gd name="T0" fmla="*/ 21 w 42"/>
                <a:gd name="T1" fmla="*/ 40 h 41"/>
                <a:gd name="T2" fmla="*/ 21 w 42"/>
                <a:gd name="T3" fmla="*/ 40 h 41"/>
                <a:gd name="T4" fmla="*/ 0 w 42"/>
                <a:gd name="T5" fmla="*/ 40 h 41"/>
                <a:gd name="T6" fmla="*/ 0 w 42"/>
                <a:gd name="T7" fmla="*/ 20 h 41"/>
                <a:gd name="T8" fmla="*/ 21 w 42"/>
                <a:gd name="T9" fmla="*/ 0 h 41"/>
                <a:gd name="T10" fmla="*/ 21 w 42"/>
                <a:gd name="T11" fmla="*/ 20 h 41"/>
                <a:gd name="T12" fmla="*/ 21 w 42"/>
                <a:gd name="T13" fmla="*/ 40 h 41"/>
              </a:gdLst>
              <a:ahLst/>
              <a:cxnLst>
                <a:cxn ang="0">
                  <a:pos x="T0" y="T1"/>
                </a:cxn>
                <a:cxn ang="0">
                  <a:pos x="T2" y="T3"/>
                </a:cxn>
                <a:cxn ang="0">
                  <a:pos x="T4" y="T5"/>
                </a:cxn>
                <a:cxn ang="0">
                  <a:pos x="T6" y="T7"/>
                </a:cxn>
                <a:cxn ang="0">
                  <a:pos x="T8" y="T9"/>
                </a:cxn>
                <a:cxn ang="0">
                  <a:pos x="T10" y="T11"/>
                </a:cxn>
                <a:cxn ang="0">
                  <a:pos x="T12" y="T13"/>
                </a:cxn>
              </a:cxnLst>
              <a:rect l="0" t="0" r="r" b="b"/>
              <a:pathLst>
                <a:path w="42" h="41">
                  <a:moveTo>
                    <a:pt x="21" y="40"/>
                  </a:moveTo>
                  <a:lnTo>
                    <a:pt x="21" y="40"/>
                  </a:lnTo>
                  <a:lnTo>
                    <a:pt x="0" y="40"/>
                  </a:lnTo>
                  <a:lnTo>
                    <a:pt x="0" y="20"/>
                  </a:lnTo>
                  <a:lnTo>
                    <a:pt x="21" y="0"/>
                  </a:lnTo>
                  <a:lnTo>
                    <a:pt x="21" y="20"/>
                  </a:lnTo>
                  <a:cubicBezTo>
                    <a:pt x="41" y="20"/>
                    <a:pt x="41" y="40"/>
                    <a:pt x="21" y="4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376" name="Freeform 375">
              <a:extLst>
                <a:ext uri="{FF2B5EF4-FFF2-40B4-BE49-F238E27FC236}">
                  <a16:creationId xmlns:a16="http://schemas.microsoft.com/office/drawing/2014/main" id="{7A1B1772-A872-436B-8085-0CB8C64D56EA}"/>
                </a:ext>
              </a:extLst>
            </p:cNvPr>
            <p:cNvSpPr>
              <a:spLocks noChangeArrowheads="1"/>
            </p:cNvSpPr>
            <p:nvPr/>
          </p:nvSpPr>
          <p:spPr bwMode="auto">
            <a:xfrm>
              <a:off x="5840413" y="8366125"/>
              <a:ext cx="15875" cy="7938"/>
            </a:xfrm>
            <a:custGeom>
              <a:avLst/>
              <a:gdLst>
                <a:gd name="T0" fmla="*/ 21 w 43"/>
                <a:gd name="T1" fmla="*/ 0 h 22"/>
                <a:gd name="T2" fmla="*/ 21 w 43"/>
                <a:gd name="T3" fmla="*/ 0 h 22"/>
                <a:gd name="T4" fmla="*/ 0 w 43"/>
                <a:gd name="T5" fmla="*/ 21 h 22"/>
                <a:gd name="T6" fmla="*/ 21 w 43"/>
                <a:gd name="T7" fmla="*/ 21 h 22"/>
                <a:gd name="T8" fmla="*/ 21 w 43"/>
                <a:gd name="T9" fmla="*/ 21 h 22"/>
                <a:gd name="T10" fmla="*/ 42 w 43"/>
                <a:gd name="T11" fmla="*/ 21 h 22"/>
                <a:gd name="T12" fmla="*/ 21 w 43"/>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43" h="22">
                  <a:moveTo>
                    <a:pt x="21" y="0"/>
                  </a:moveTo>
                  <a:lnTo>
                    <a:pt x="21" y="0"/>
                  </a:lnTo>
                  <a:cubicBezTo>
                    <a:pt x="0" y="0"/>
                    <a:pt x="0" y="0"/>
                    <a:pt x="0" y="21"/>
                  </a:cubicBezTo>
                  <a:cubicBezTo>
                    <a:pt x="0" y="21"/>
                    <a:pt x="0" y="21"/>
                    <a:pt x="21" y="21"/>
                  </a:cubicBezTo>
                  <a:lnTo>
                    <a:pt x="21" y="21"/>
                  </a:lnTo>
                  <a:lnTo>
                    <a:pt x="42" y="21"/>
                  </a:lnTo>
                  <a:lnTo>
                    <a:pt x="21" y="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377" name="Freeform 376">
              <a:extLst>
                <a:ext uri="{FF2B5EF4-FFF2-40B4-BE49-F238E27FC236}">
                  <a16:creationId xmlns:a16="http://schemas.microsoft.com/office/drawing/2014/main" id="{67B49959-FCDF-4AB1-97B3-63523E7D591C}"/>
                </a:ext>
              </a:extLst>
            </p:cNvPr>
            <p:cNvSpPr>
              <a:spLocks noChangeArrowheads="1"/>
            </p:cNvSpPr>
            <p:nvPr/>
          </p:nvSpPr>
          <p:spPr bwMode="auto">
            <a:xfrm>
              <a:off x="5818188" y="8351838"/>
              <a:ext cx="15875" cy="7937"/>
            </a:xfrm>
            <a:custGeom>
              <a:avLst/>
              <a:gdLst>
                <a:gd name="T0" fmla="*/ 41 w 42"/>
                <a:gd name="T1" fmla="*/ 20 h 21"/>
                <a:gd name="T2" fmla="*/ 41 w 42"/>
                <a:gd name="T3" fmla="*/ 20 h 21"/>
                <a:gd name="T4" fmla="*/ 21 w 42"/>
                <a:gd name="T5" fmla="*/ 20 h 21"/>
                <a:gd name="T6" fmla="*/ 0 w 42"/>
                <a:gd name="T7" fmla="*/ 0 h 21"/>
                <a:gd name="T8" fmla="*/ 0 w 42"/>
                <a:gd name="T9" fmla="*/ 0 h 21"/>
                <a:gd name="T10" fmla="*/ 21 w 42"/>
                <a:gd name="T11" fmla="*/ 0 h 21"/>
                <a:gd name="T12" fmla="*/ 41 w 42"/>
                <a:gd name="T13" fmla="*/ 0 h 21"/>
                <a:gd name="T14" fmla="*/ 41 w 42"/>
                <a:gd name="T15" fmla="*/ 2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21">
                  <a:moveTo>
                    <a:pt x="41" y="20"/>
                  </a:moveTo>
                  <a:lnTo>
                    <a:pt x="41" y="20"/>
                  </a:lnTo>
                  <a:cubicBezTo>
                    <a:pt x="21" y="20"/>
                    <a:pt x="21" y="20"/>
                    <a:pt x="21" y="20"/>
                  </a:cubicBezTo>
                  <a:cubicBezTo>
                    <a:pt x="21" y="20"/>
                    <a:pt x="0" y="20"/>
                    <a:pt x="0" y="0"/>
                  </a:cubicBezTo>
                  <a:lnTo>
                    <a:pt x="0" y="0"/>
                  </a:lnTo>
                  <a:lnTo>
                    <a:pt x="21" y="0"/>
                  </a:lnTo>
                  <a:cubicBezTo>
                    <a:pt x="21" y="0"/>
                    <a:pt x="21" y="0"/>
                    <a:pt x="41" y="0"/>
                  </a:cubicBezTo>
                  <a:lnTo>
                    <a:pt x="41" y="2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378" name="Freeform 377">
              <a:extLst>
                <a:ext uri="{FF2B5EF4-FFF2-40B4-BE49-F238E27FC236}">
                  <a16:creationId xmlns:a16="http://schemas.microsoft.com/office/drawing/2014/main" id="{5A73F189-0BC0-4FDC-862B-4EDFF0029A85}"/>
                </a:ext>
              </a:extLst>
            </p:cNvPr>
            <p:cNvSpPr>
              <a:spLocks noChangeArrowheads="1"/>
            </p:cNvSpPr>
            <p:nvPr/>
          </p:nvSpPr>
          <p:spPr bwMode="auto">
            <a:xfrm>
              <a:off x="5915025" y="8359775"/>
              <a:ext cx="7938" cy="7938"/>
            </a:xfrm>
            <a:custGeom>
              <a:avLst/>
              <a:gdLst>
                <a:gd name="T0" fmla="*/ 20 w 21"/>
                <a:gd name="T1" fmla="*/ 20 h 21"/>
                <a:gd name="T2" fmla="*/ 20 w 21"/>
                <a:gd name="T3" fmla="*/ 20 h 21"/>
                <a:gd name="T4" fmla="*/ 0 w 21"/>
                <a:gd name="T5" fmla="*/ 0 h 21"/>
                <a:gd name="T6" fmla="*/ 0 w 21"/>
                <a:gd name="T7" fmla="*/ 0 h 21"/>
                <a:gd name="T8" fmla="*/ 0 w 21"/>
                <a:gd name="T9" fmla="*/ 0 h 21"/>
                <a:gd name="T10" fmla="*/ 20 w 21"/>
                <a:gd name="T11" fmla="*/ 0 h 21"/>
                <a:gd name="T12" fmla="*/ 20 w 21"/>
                <a:gd name="T13" fmla="*/ 20 h 21"/>
              </a:gdLst>
              <a:ahLst/>
              <a:cxnLst>
                <a:cxn ang="0">
                  <a:pos x="T0" y="T1"/>
                </a:cxn>
                <a:cxn ang="0">
                  <a:pos x="T2" y="T3"/>
                </a:cxn>
                <a:cxn ang="0">
                  <a:pos x="T4" y="T5"/>
                </a:cxn>
                <a:cxn ang="0">
                  <a:pos x="T6" y="T7"/>
                </a:cxn>
                <a:cxn ang="0">
                  <a:pos x="T8" y="T9"/>
                </a:cxn>
                <a:cxn ang="0">
                  <a:pos x="T10" y="T11"/>
                </a:cxn>
                <a:cxn ang="0">
                  <a:pos x="T12" y="T13"/>
                </a:cxn>
              </a:cxnLst>
              <a:rect l="0" t="0" r="r" b="b"/>
              <a:pathLst>
                <a:path w="21" h="21">
                  <a:moveTo>
                    <a:pt x="20" y="20"/>
                  </a:moveTo>
                  <a:lnTo>
                    <a:pt x="20" y="20"/>
                  </a:lnTo>
                  <a:cubicBezTo>
                    <a:pt x="0" y="20"/>
                    <a:pt x="0" y="0"/>
                    <a:pt x="0" y="0"/>
                  </a:cubicBezTo>
                  <a:lnTo>
                    <a:pt x="0" y="0"/>
                  </a:lnTo>
                  <a:lnTo>
                    <a:pt x="0" y="0"/>
                  </a:lnTo>
                  <a:cubicBezTo>
                    <a:pt x="20" y="0"/>
                    <a:pt x="20" y="0"/>
                    <a:pt x="20" y="0"/>
                  </a:cubicBezTo>
                  <a:cubicBezTo>
                    <a:pt x="20" y="0"/>
                    <a:pt x="20" y="0"/>
                    <a:pt x="20" y="2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379" name="Freeform 378">
              <a:extLst>
                <a:ext uri="{FF2B5EF4-FFF2-40B4-BE49-F238E27FC236}">
                  <a16:creationId xmlns:a16="http://schemas.microsoft.com/office/drawing/2014/main" id="{AE3A191E-A8CC-403E-8E72-063FB9A41E92}"/>
                </a:ext>
              </a:extLst>
            </p:cNvPr>
            <p:cNvSpPr>
              <a:spLocks noChangeArrowheads="1"/>
            </p:cNvSpPr>
            <p:nvPr/>
          </p:nvSpPr>
          <p:spPr bwMode="auto">
            <a:xfrm>
              <a:off x="5965825" y="8374063"/>
              <a:ext cx="7938" cy="7937"/>
            </a:xfrm>
            <a:custGeom>
              <a:avLst/>
              <a:gdLst>
                <a:gd name="T0" fmla="*/ 0 w 21"/>
                <a:gd name="T1" fmla="*/ 21 h 22"/>
                <a:gd name="T2" fmla="*/ 0 w 21"/>
                <a:gd name="T3" fmla="*/ 21 h 22"/>
                <a:gd name="T4" fmla="*/ 0 w 21"/>
                <a:gd name="T5" fmla="*/ 21 h 22"/>
                <a:gd name="T6" fmla="*/ 0 w 21"/>
                <a:gd name="T7" fmla="*/ 21 h 22"/>
                <a:gd name="T8" fmla="*/ 20 w 21"/>
                <a:gd name="T9" fmla="*/ 21 h 22"/>
                <a:gd name="T10" fmla="*/ 20 w 21"/>
                <a:gd name="T11" fmla="*/ 0 h 22"/>
                <a:gd name="T12" fmla="*/ 0 w 21"/>
                <a:gd name="T13" fmla="*/ 0 h 22"/>
                <a:gd name="T14" fmla="*/ 0 w 21"/>
                <a:gd name="T15" fmla="*/ 21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22">
                  <a:moveTo>
                    <a:pt x="0" y="21"/>
                  </a:moveTo>
                  <a:lnTo>
                    <a:pt x="0" y="21"/>
                  </a:lnTo>
                  <a:lnTo>
                    <a:pt x="0" y="21"/>
                  </a:lnTo>
                  <a:lnTo>
                    <a:pt x="0" y="21"/>
                  </a:lnTo>
                  <a:lnTo>
                    <a:pt x="20" y="21"/>
                  </a:lnTo>
                  <a:cubicBezTo>
                    <a:pt x="20" y="21"/>
                    <a:pt x="20" y="21"/>
                    <a:pt x="20" y="0"/>
                  </a:cubicBezTo>
                  <a:lnTo>
                    <a:pt x="0" y="0"/>
                  </a:lnTo>
                  <a:cubicBezTo>
                    <a:pt x="0" y="0"/>
                    <a:pt x="0" y="0"/>
                    <a:pt x="0" y="2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380" name="Freeform 379">
              <a:extLst>
                <a:ext uri="{FF2B5EF4-FFF2-40B4-BE49-F238E27FC236}">
                  <a16:creationId xmlns:a16="http://schemas.microsoft.com/office/drawing/2014/main" id="{4C002C38-CBF7-45F7-B52D-52DEFFCC3422}"/>
                </a:ext>
              </a:extLst>
            </p:cNvPr>
            <p:cNvSpPr>
              <a:spLocks noChangeArrowheads="1"/>
            </p:cNvSpPr>
            <p:nvPr/>
          </p:nvSpPr>
          <p:spPr bwMode="auto">
            <a:xfrm>
              <a:off x="5943600" y="8374063"/>
              <a:ext cx="7938" cy="7937"/>
            </a:xfrm>
            <a:custGeom>
              <a:avLst/>
              <a:gdLst>
                <a:gd name="T0" fmla="*/ 0 w 22"/>
                <a:gd name="T1" fmla="*/ 0 h 22"/>
                <a:gd name="T2" fmla="*/ 0 w 22"/>
                <a:gd name="T3" fmla="*/ 0 h 22"/>
                <a:gd name="T4" fmla="*/ 0 w 22"/>
                <a:gd name="T5" fmla="*/ 21 h 22"/>
                <a:gd name="T6" fmla="*/ 21 w 22"/>
                <a:gd name="T7" fmla="*/ 21 h 22"/>
                <a:gd name="T8" fmla="*/ 21 w 22"/>
                <a:gd name="T9" fmla="*/ 21 h 22"/>
                <a:gd name="T10" fmla="*/ 21 w 22"/>
                <a:gd name="T11" fmla="*/ 0 h 22"/>
                <a:gd name="T12" fmla="*/ 0 w 22"/>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2" h="22">
                  <a:moveTo>
                    <a:pt x="0" y="0"/>
                  </a:moveTo>
                  <a:lnTo>
                    <a:pt x="0" y="0"/>
                  </a:lnTo>
                  <a:lnTo>
                    <a:pt x="0" y="21"/>
                  </a:lnTo>
                  <a:lnTo>
                    <a:pt x="21" y="21"/>
                  </a:lnTo>
                  <a:lnTo>
                    <a:pt x="21" y="21"/>
                  </a:lnTo>
                  <a:cubicBezTo>
                    <a:pt x="21" y="0"/>
                    <a:pt x="21" y="0"/>
                    <a:pt x="21" y="0"/>
                  </a:cubicBezTo>
                  <a:lnTo>
                    <a:pt x="0" y="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381" name="Freeform 380">
              <a:extLst>
                <a:ext uri="{FF2B5EF4-FFF2-40B4-BE49-F238E27FC236}">
                  <a16:creationId xmlns:a16="http://schemas.microsoft.com/office/drawing/2014/main" id="{4E3F6B67-6AA1-4F0A-8B4A-8743BB2A4517}"/>
                </a:ext>
              </a:extLst>
            </p:cNvPr>
            <p:cNvSpPr>
              <a:spLocks noChangeArrowheads="1"/>
            </p:cNvSpPr>
            <p:nvPr/>
          </p:nvSpPr>
          <p:spPr bwMode="auto">
            <a:xfrm>
              <a:off x="6157913" y="8551863"/>
              <a:ext cx="7937" cy="7937"/>
            </a:xfrm>
            <a:custGeom>
              <a:avLst/>
              <a:gdLst>
                <a:gd name="T0" fmla="*/ 0 w 21"/>
                <a:gd name="T1" fmla="*/ 21 h 22"/>
                <a:gd name="T2" fmla="*/ 0 w 21"/>
                <a:gd name="T3" fmla="*/ 21 h 22"/>
                <a:gd name="T4" fmla="*/ 0 w 21"/>
                <a:gd name="T5" fmla="*/ 21 h 22"/>
                <a:gd name="T6" fmla="*/ 0 w 21"/>
                <a:gd name="T7" fmla="*/ 0 h 22"/>
                <a:gd name="T8" fmla="*/ 0 w 21"/>
                <a:gd name="T9" fmla="*/ 0 h 22"/>
                <a:gd name="T10" fmla="*/ 20 w 21"/>
                <a:gd name="T11" fmla="*/ 21 h 22"/>
                <a:gd name="T12" fmla="*/ 20 w 21"/>
                <a:gd name="T13" fmla="*/ 21 h 22"/>
                <a:gd name="T14" fmla="*/ 0 w 21"/>
                <a:gd name="T15" fmla="*/ 21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22">
                  <a:moveTo>
                    <a:pt x="0" y="21"/>
                  </a:moveTo>
                  <a:lnTo>
                    <a:pt x="0" y="21"/>
                  </a:lnTo>
                  <a:lnTo>
                    <a:pt x="0" y="21"/>
                  </a:lnTo>
                  <a:cubicBezTo>
                    <a:pt x="0" y="0"/>
                    <a:pt x="0" y="0"/>
                    <a:pt x="0" y="0"/>
                  </a:cubicBezTo>
                  <a:lnTo>
                    <a:pt x="0" y="0"/>
                  </a:lnTo>
                  <a:cubicBezTo>
                    <a:pt x="20" y="0"/>
                    <a:pt x="20" y="0"/>
                    <a:pt x="20" y="21"/>
                  </a:cubicBezTo>
                  <a:lnTo>
                    <a:pt x="20" y="21"/>
                  </a:lnTo>
                  <a:cubicBezTo>
                    <a:pt x="0" y="21"/>
                    <a:pt x="0" y="21"/>
                    <a:pt x="0" y="2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382" name="Freeform 381">
              <a:extLst>
                <a:ext uri="{FF2B5EF4-FFF2-40B4-BE49-F238E27FC236}">
                  <a16:creationId xmlns:a16="http://schemas.microsoft.com/office/drawing/2014/main" id="{76715F92-6E32-4F80-AC89-843FD3FD827A}"/>
                </a:ext>
              </a:extLst>
            </p:cNvPr>
            <p:cNvSpPr>
              <a:spLocks noChangeArrowheads="1"/>
            </p:cNvSpPr>
            <p:nvPr/>
          </p:nvSpPr>
          <p:spPr bwMode="auto">
            <a:xfrm>
              <a:off x="6129338" y="8513763"/>
              <a:ext cx="15875" cy="22225"/>
            </a:xfrm>
            <a:custGeom>
              <a:avLst/>
              <a:gdLst>
                <a:gd name="T0" fmla="*/ 20 w 42"/>
                <a:gd name="T1" fmla="*/ 41 h 63"/>
                <a:gd name="T2" fmla="*/ 20 w 42"/>
                <a:gd name="T3" fmla="*/ 41 h 63"/>
                <a:gd name="T4" fmla="*/ 0 w 42"/>
                <a:gd name="T5" fmla="*/ 41 h 63"/>
                <a:gd name="T6" fmla="*/ 0 w 42"/>
                <a:gd name="T7" fmla="*/ 20 h 63"/>
                <a:gd name="T8" fmla="*/ 0 w 42"/>
                <a:gd name="T9" fmla="*/ 0 h 63"/>
                <a:gd name="T10" fmla="*/ 20 w 42"/>
                <a:gd name="T11" fmla="*/ 20 h 63"/>
                <a:gd name="T12" fmla="*/ 41 w 42"/>
                <a:gd name="T13" fmla="*/ 20 h 63"/>
                <a:gd name="T14" fmla="*/ 20 w 42"/>
                <a:gd name="T15" fmla="*/ 41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63">
                  <a:moveTo>
                    <a:pt x="20" y="41"/>
                  </a:moveTo>
                  <a:lnTo>
                    <a:pt x="20" y="41"/>
                  </a:lnTo>
                  <a:cubicBezTo>
                    <a:pt x="20" y="62"/>
                    <a:pt x="0" y="41"/>
                    <a:pt x="0" y="41"/>
                  </a:cubicBezTo>
                  <a:lnTo>
                    <a:pt x="0" y="20"/>
                  </a:lnTo>
                  <a:lnTo>
                    <a:pt x="0" y="0"/>
                  </a:lnTo>
                  <a:cubicBezTo>
                    <a:pt x="20" y="0"/>
                    <a:pt x="20" y="0"/>
                    <a:pt x="20" y="20"/>
                  </a:cubicBezTo>
                  <a:cubicBezTo>
                    <a:pt x="20" y="20"/>
                    <a:pt x="20" y="20"/>
                    <a:pt x="41" y="20"/>
                  </a:cubicBezTo>
                  <a:cubicBezTo>
                    <a:pt x="41" y="41"/>
                    <a:pt x="20" y="41"/>
                    <a:pt x="20" y="4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383" name="Freeform 382">
              <a:extLst>
                <a:ext uri="{FF2B5EF4-FFF2-40B4-BE49-F238E27FC236}">
                  <a16:creationId xmlns:a16="http://schemas.microsoft.com/office/drawing/2014/main" id="{21872DC5-D74F-4EE8-977F-97EE7769AA74}"/>
                </a:ext>
              </a:extLst>
            </p:cNvPr>
            <p:cNvSpPr>
              <a:spLocks noChangeArrowheads="1"/>
            </p:cNvSpPr>
            <p:nvPr/>
          </p:nvSpPr>
          <p:spPr bwMode="auto">
            <a:xfrm>
              <a:off x="6135688" y="8507413"/>
              <a:ext cx="7937" cy="7937"/>
            </a:xfrm>
            <a:custGeom>
              <a:avLst/>
              <a:gdLst>
                <a:gd name="T0" fmla="*/ 21 w 22"/>
                <a:gd name="T1" fmla="*/ 20 h 21"/>
                <a:gd name="T2" fmla="*/ 21 w 22"/>
                <a:gd name="T3" fmla="*/ 20 h 21"/>
                <a:gd name="T4" fmla="*/ 0 w 22"/>
                <a:gd name="T5" fmla="*/ 0 h 21"/>
                <a:gd name="T6" fmla="*/ 21 w 22"/>
                <a:gd name="T7" fmla="*/ 0 h 21"/>
                <a:gd name="T8" fmla="*/ 21 w 22"/>
                <a:gd name="T9" fmla="*/ 0 h 21"/>
                <a:gd name="T10" fmla="*/ 21 w 22"/>
                <a:gd name="T11" fmla="*/ 20 h 21"/>
              </a:gdLst>
              <a:ahLst/>
              <a:cxnLst>
                <a:cxn ang="0">
                  <a:pos x="T0" y="T1"/>
                </a:cxn>
                <a:cxn ang="0">
                  <a:pos x="T2" y="T3"/>
                </a:cxn>
                <a:cxn ang="0">
                  <a:pos x="T4" y="T5"/>
                </a:cxn>
                <a:cxn ang="0">
                  <a:pos x="T6" y="T7"/>
                </a:cxn>
                <a:cxn ang="0">
                  <a:pos x="T8" y="T9"/>
                </a:cxn>
                <a:cxn ang="0">
                  <a:pos x="T10" y="T11"/>
                </a:cxn>
              </a:cxnLst>
              <a:rect l="0" t="0" r="r" b="b"/>
              <a:pathLst>
                <a:path w="22" h="21">
                  <a:moveTo>
                    <a:pt x="21" y="20"/>
                  </a:moveTo>
                  <a:lnTo>
                    <a:pt x="21" y="20"/>
                  </a:lnTo>
                  <a:cubicBezTo>
                    <a:pt x="0" y="20"/>
                    <a:pt x="0" y="0"/>
                    <a:pt x="0" y="0"/>
                  </a:cubicBezTo>
                  <a:lnTo>
                    <a:pt x="21" y="0"/>
                  </a:lnTo>
                  <a:lnTo>
                    <a:pt x="21" y="0"/>
                  </a:lnTo>
                  <a:lnTo>
                    <a:pt x="21" y="2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384" name="Freeform 383">
              <a:extLst>
                <a:ext uri="{FF2B5EF4-FFF2-40B4-BE49-F238E27FC236}">
                  <a16:creationId xmlns:a16="http://schemas.microsoft.com/office/drawing/2014/main" id="{E7AE06DB-EFFE-4A19-92A5-598822E17957}"/>
                </a:ext>
              </a:extLst>
            </p:cNvPr>
            <p:cNvSpPr>
              <a:spLocks noChangeArrowheads="1"/>
            </p:cNvSpPr>
            <p:nvPr/>
          </p:nvSpPr>
          <p:spPr bwMode="auto">
            <a:xfrm>
              <a:off x="6113463" y="8426450"/>
              <a:ext cx="22225" cy="58738"/>
            </a:xfrm>
            <a:custGeom>
              <a:avLst/>
              <a:gdLst>
                <a:gd name="T0" fmla="*/ 41 w 62"/>
                <a:gd name="T1" fmla="*/ 124 h 165"/>
                <a:gd name="T2" fmla="*/ 41 w 62"/>
                <a:gd name="T3" fmla="*/ 124 h 165"/>
                <a:gd name="T4" fmla="*/ 41 w 62"/>
                <a:gd name="T5" fmla="*/ 124 h 165"/>
                <a:gd name="T6" fmla="*/ 20 w 62"/>
                <a:gd name="T7" fmla="*/ 164 h 165"/>
                <a:gd name="T8" fmla="*/ 0 w 62"/>
                <a:gd name="T9" fmla="*/ 144 h 165"/>
                <a:gd name="T10" fmla="*/ 0 w 62"/>
                <a:gd name="T11" fmla="*/ 103 h 165"/>
                <a:gd name="T12" fmla="*/ 0 w 62"/>
                <a:gd name="T13" fmla="*/ 62 h 165"/>
                <a:gd name="T14" fmla="*/ 0 w 62"/>
                <a:gd name="T15" fmla="*/ 42 h 165"/>
                <a:gd name="T16" fmla="*/ 20 w 62"/>
                <a:gd name="T17" fmla="*/ 21 h 165"/>
                <a:gd name="T18" fmla="*/ 20 w 62"/>
                <a:gd name="T19" fmla="*/ 0 h 165"/>
                <a:gd name="T20" fmla="*/ 41 w 62"/>
                <a:gd name="T21" fmla="*/ 0 h 165"/>
                <a:gd name="T22" fmla="*/ 61 w 62"/>
                <a:gd name="T23" fmla="*/ 42 h 165"/>
                <a:gd name="T24" fmla="*/ 41 w 62"/>
                <a:gd name="T25" fmla="*/ 82 h 165"/>
                <a:gd name="T26" fmla="*/ 41 w 62"/>
                <a:gd name="T27" fmla="*/ 103 h 165"/>
                <a:gd name="T28" fmla="*/ 41 w 62"/>
                <a:gd name="T29" fmla="*/ 124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 h="165">
                  <a:moveTo>
                    <a:pt x="41" y="124"/>
                  </a:moveTo>
                  <a:lnTo>
                    <a:pt x="41" y="124"/>
                  </a:lnTo>
                  <a:lnTo>
                    <a:pt x="41" y="124"/>
                  </a:lnTo>
                  <a:cubicBezTo>
                    <a:pt x="20" y="144"/>
                    <a:pt x="20" y="164"/>
                    <a:pt x="20" y="164"/>
                  </a:cubicBezTo>
                  <a:lnTo>
                    <a:pt x="0" y="144"/>
                  </a:lnTo>
                  <a:cubicBezTo>
                    <a:pt x="0" y="124"/>
                    <a:pt x="0" y="103"/>
                    <a:pt x="0" y="103"/>
                  </a:cubicBezTo>
                  <a:cubicBezTo>
                    <a:pt x="0" y="103"/>
                    <a:pt x="0" y="82"/>
                    <a:pt x="0" y="62"/>
                  </a:cubicBezTo>
                  <a:lnTo>
                    <a:pt x="0" y="42"/>
                  </a:lnTo>
                  <a:lnTo>
                    <a:pt x="20" y="21"/>
                  </a:lnTo>
                  <a:cubicBezTo>
                    <a:pt x="20" y="0"/>
                    <a:pt x="20" y="0"/>
                    <a:pt x="20" y="0"/>
                  </a:cubicBezTo>
                  <a:cubicBezTo>
                    <a:pt x="41" y="0"/>
                    <a:pt x="41" y="0"/>
                    <a:pt x="41" y="0"/>
                  </a:cubicBezTo>
                  <a:cubicBezTo>
                    <a:pt x="41" y="21"/>
                    <a:pt x="41" y="21"/>
                    <a:pt x="61" y="42"/>
                  </a:cubicBezTo>
                  <a:cubicBezTo>
                    <a:pt x="61" y="42"/>
                    <a:pt x="41" y="62"/>
                    <a:pt x="41" y="82"/>
                  </a:cubicBezTo>
                  <a:cubicBezTo>
                    <a:pt x="41" y="82"/>
                    <a:pt x="41" y="82"/>
                    <a:pt x="41" y="103"/>
                  </a:cubicBezTo>
                  <a:cubicBezTo>
                    <a:pt x="41" y="103"/>
                    <a:pt x="41" y="103"/>
                    <a:pt x="41" y="124"/>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385" name="Freeform 384">
              <a:extLst>
                <a:ext uri="{FF2B5EF4-FFF2-40B4-BE49-F238E27FC236}">
                  <a16:creationId xmlns:a16="http://schemas.microsoft.com/office/drawing/2014/main" id="{84B4B960-9F51-414A-8030-3799F6AE7D65}"/>
                </a:ext>
              </a:extLst>
            </p:cNvPr>
            <p:cNvSpPr>
              <a:spLocks noChangeArrowheads="1"/>
            </p:cNvSpPr>
            <p:nvPr/>
          </p:nvSpPr>
          <p:spPr bwMode="auto">
            <a:xfrm>
              <a:off x="6253163" y="8448675"/>
              <a:ext cx="15875" cy="15875"/>
            </a:xfrm>
            <a:custGeom>
              <a:avLst/>
              <a:gdLst>
                <a:gd name="T0" fmla="*/ 41 w 42"/>
                <a:gd name="T1" fmla="*/ 20 h 42"/>
                <a:gd name="T2" fmla="*/ 41 w 42"/>
                <a:gd name="T3" fmla="*/ 20 h 42"/>
                <a:gd name="T4" fmla="*/ 21 w 42"/>
                <a:gd name="T5" fmla="*/ 41 h 42"/>
                <a:gd name="T6" fmla="*/ 0 w 42"/>
                <a:gd name="T7" fmla="*/ 20 h 42"/>
                <a:gd name="T8" fmla="*/ 21 w 42"/>
                <a:gd name="T9" fmla="*/ 20 h 42"/>
                <a:gd name="T10" fmla="*/ 21 w 42"/>
                <a:gd name="T11" fmla="*/ 20 h 42"/>
                <a:gd name="T12" fmla="*/ 41 w 42"/>
                <a:gd name="T13" fmla="*/ 20 h 42"/>
              </a:gdLst>
              <a:ahLst/>
              <a:cxnLst>
                <a:cxn ang="0">
                  <a:pos x="T0" y="T1"/>
                </a:cxn>
                <a:cxn ang="0">
                  <a:pos x="T2" y="T3"/>
                </a:cxn>
                <a:cxn ang="0">
                  <a:pos x="T4" y="T5"/>
                </a:cxn>
                <a:cxn ang="0">
                  <a:pos x="T6" y="T7"/>
                </a:cxn>
                <a:cxn ang="0">
                  <a:pos x="T8" y="T9"/>
                </a:cxn>
                <a:cxn ang="0">
                  <a:pos x="T10" y="T11"/>
                </a:cxn>
                <a:cxn ang="0">
                  <a:pos x="T12" y="T13"/>
                </a:cxn>
              </a:cxnLst>
              <a:rect l="0" t="0" r="r" b="b"/>
              <a:pathLst>
                <a:path w="42" h="42">
                  <a:moveTo>
                    <a:pt x="41" y="20"/>
                  </a:moveTo>
                  <a:lnTo>
                    <a:pt x="41" y="20"/>
                  </a:lnTo>
                  <a:cubicBezTo>
                    <a:pt x="41" y="41"/>
                    <a:pt x="21" y="41"/>
                    <a:pt x="21" y="41"/>
                  </a:cubicBezTo>
                  <a:cubicBezTo>
                    <a:pt x="21" y="41"/>
                    <a:pt x="0" y="41"/>
                    <a:pt x="0" y="20"/>
                  </a:cubicBezTo>
                  <a:lnTo>
                    <a:pt x="21" y="20"/>
                  </a:lnTo>
                  <a:cubicBezTo>
                    <a:pt x="21" y="20"/>
                    <a:pt x="21" y="0"/>
                    <a:pt x="21" y="20"/>
                  </a:cubicBezTo>
                  <a:cubicBezTo>
                    <a:pt x="41" y="20"/>
                    <a:pt x="41" y="20"/>
                    <a:pt x="41" y="2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386" name="Freeform 385">
              <a:extLst>
                <a:ext uri="{FF2B5EF4-FFF2-40B4-BE49-F238E27FC236}">
                  <a16:creationId xmlns:a16="http://schemas.microsoft.com/office/drawing/2014/main" id="{A7C99A73-9FCB-4865-8732-8A0485F9C897}"/>
                </a:ext>
              </a:extLst>
            </p:cNvPr>
            <p:cNvSpPr>
              <a:spLocks noChangeArrowheads="1"/>
            </p:cNvSpPr>
            <p:nvPr/>
          </p:nvSpPr>
          <p:spPr bwMode="auto">
            <a:xfrm>
              <a:off x="6305550" y="8588375"/>
              <a:ext cx="15875" cy="7938"/>
            </a:xfrm>
            <a:custGeom>
              <a:avLst/>
              <a:gdLst>
                <a:gd name="T0" fmla="*/ 42 w 43"/>
                <a:gd name="T1" fmla="*/ 21 h 22"/>
                <a:gd name="T2" fmla="*/ 42 w 43"/>
                <a:gd name="T3" fmla="*/ 21 h 22"/>
                <a:gd name="T4" fmla="*/ 21 w 43"/>
                <a:gd name="T5" fmla="*/ 21 h 22"/>
                <a:gd name="T6" fmla="*/ 21 w 43"/>
                <a:gd name="T7" fmla="*/ 21 h 22"/>
                <a:gd name="T8" fmla="*/ 21 w 43"/>
                <a:gd name="T9" fmla="*/ 0 h 22"/>
                <a:gd name="T10" fmla="*/ 21 w 43"/>
                <a:gd name="T11" fmla="*/ 0 h 22"/>
                <a:gd name="T12" fmla="*/ 42 w 43"/>
                <a:gd name="T13" fmla="*/ 21 h 22"/>
              </a:gdLst>
              <a:ahLst/>
              <a:cxnLst>
                <a:cxn ang="0">
                  <a:pos x="T0" y="T1"/>
                </a:cxn>
                <a:cxn ang="0">
                  <a:pos x="T2" y="T3"/>
                </a:cxn>
                <a:cxn ang="0">
                  <a:pos x="T4" y="T5"/>
                </a:cxn>
                <a:cxn ang="0">
                  <a:pos x="T6" y="T7"/>
                </a:cxn>
                <a:cxn ang="0">
                  <a:pos x="T8" y="T9"/>
                </a:cxn>
                <a:cxn ang="0">
                  <a:pos x="T10" y="T11"/>
                </a:cxn>
                <a:cxn ang="0">
                  <a:pos x="T12" y="T13"/>
                </a:cxn>
              </a:cxnLst>
              <a:rect l="0" t="0" r="r" b="b"/>
              <a:pathLst>
                <a:path w="43" h="22">
                  <a:moveTo>
                    <a:pt x="42" y="21"/>
                  </a:moveTo>
                  <a:lnTo>
                    <a:pt x="42" y="21"/>
                  </a:lnTo>
                  <a:cubicBezTo>
                    <a:pt x="42" y="21"/>
                    <a:pt x="42" y="21"/>
                    <a:pt x="21" y="21"/>
                  </a:cubicBezTo>
                  <a:lnTo>
                    <a:pt x="21" y="21"/>
                  </a:lnTo>
                  <a:cubicBezTo>
                    <a:pt x="0" y="21"/>
                    <a:pt x="21" y="0"/>
                    <a:pt x="21" y="0"/>
                  </a:cubicBezTo>
                  <a:lnTo>
                    <a:pt x="21" y="0"/>
                  </a:lnTo>
                  <a:cubicBezTo>
                    <a:pt x="42" y="0"/>
                    <a:pt x="42" y="21"/>
                    <a:pt x="42" y="2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387" name="Freeform 386">
              <a:extLst>
                <a:ext uri="{FF2B5EF4-FFF2-40B4-BE49-F238E27FC236}">
                  <a16:creationId xmlns:a16="http://schemas.microsoft.com/office/drawing/2014/main" id="{C62D3A5E-7BD4-426B-8CBB-2F0F6D931AC9}"/>
                </a:ext>
              </a:extLst>
            </p:cNvPr>
            <p:cNvSpPr>
              <a:spLocks noChangeArrowheads="1"/>
            </p:cNvSpPr>
            <p:nvPr/>
          </p:nvSpPr>
          <p:spPr bwMode="auto">
            <a:xfrm>
              <a:off x="5929313" y="8566150"/>
              <a:ext cx="15875" cy="7938"/>
            </a:xfrm>
            <a:custGeom>
              <a:avLst/>
              <a:gdLst>
                <a:gd name="T0" fmla="*/ 41 w 42"/>
                <a:gd name="T1" fmla="*/ 20 h 21"/>
                <a:gd name="T2" fmla="*/ 41 w 42"/>
                <a:gd name="T3" fmla="*/ 20 h 21"/>
                <a:gd name="T4" fmla="*/ 21 w 42"/>
                <a:gd name="T5" fmla="*/ 0 h 21"/>
                <a:gd name="T6" fmla="*/ 21 w 42"/>
                <a:gd name="T7" fmla="*/ 20 h 21"/>
                <a:gd name="T8" fmla="*/ 21 w 42"/>
                <a:gd name="T9" fmla="*/ 20 h 21"/>
                <a:gd name="T10" fmla="*/ 21 w 42"/>
                <a:gd name="T11" fmla="*/ 20 h 21"/>
                <a:gd name="T12" fmla="*/ 41 w 42"/>
                <a:gd name="T13" fmla="*/ 20 h 21"/>
              </a:gdLst>
              <a:ahLst/>
              <a:cxnLst>
                <a:cxn ang="0">
                  <a:pos x="T0" y="T1"/>
                </a:cxn>
                <a:cxn ang="0">
                  <a:pos x="T2" y="T3"/>
                </a:cxn>
                <a:cxn ang="0">
                  <a:pos x="T4" y="T5"/>
                </a:cxn>
                <a:cxn ang="0">
                  <a:pos x="T6" y="T7"/>
                </a:cxn>
                <a:cxn ang="0">
                  <a:pos x="T8" y="T9"/>
                </a:cxn>
                <a:cxn ang="0">
                  <a:pos x="T10" y="T11"/>
                </a:cxn>
                <a:cxn ang="0">
                  <a:pos x="T12" y="T13"/>
                </a:cxn>
              </a:cxnLst>
              <a:rect l="0" t="0" r="r" b="b"/>
              <a:pathLst>
                <a:path w="42" h="21">
                  <a:moveTo>
                    <a:pt x="41" y="20"/>
                  </a:moveTo>
                  <a:lnTo>
                    <a:pt x="41" y="20"/>
                  </a:lnTo>
                  <a:lnTo>
                    <a:pt x="21" y="0"/>
                  </a:lnTo>
                  <a:cubicBezTo>
                    <a:pt x="21" y="0"/>
                    <a:pt x="21" y="0"/>
                    <a:pt x="21" y="20"/>
                  </a:cubicBezTo>
                  <a:cubicBezTo>
                    <a:pt x="0" y="20"/>
                    <a:pt x="21" y="20"/>
                    <a:pt x="21" y="20"/>
                  </a:cubicBezTo>
                  <a:lnTo>
                    <a:pt x="21" y="20"/>
                  </a:lnTo>
                  <a:lnTo>
                    <a:pt x="41" y="2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388" name="Freeform 387">
              <a:extLst>
                <a:ext uri="{FF2B5EF4-FFF2-40B4-BE49-F238E27FC236}">
                  <a16:creationId xmlns:a16="http://schemas.microsoft.com/office/drawing/2014/main" id="{F3C1B85C-FDED-43F4-9FF4-D544FF682435}"/>
                </a:ext>
              </a:extLst>
            </p:cNvPr>
            <p:cNvSpPr>
              <a:spLocks noChangeArrowheads="1"/>
            </p:cNvSpPr>
            <p:nvPr/>
          </p:nvSpPr>
          <p:spPr bwMode="auto">
            <a:xfrm>
              <a:off x="5915025" y="8566150"/>
              <a:ext cx="1588" cy="7938"/>
            </a:xfrm>
            <a:custGeom>
              <a:avLst/>
              <a:gdLst>
                <a:gd name="T0" fmla="*/ 0 w 1"/>
                <a:gd name="T1" fmla="*/ 20 h 21"/>
                <a:gd name="T2" fmla="*/ 0 w 1"/>
                <a:gd name="T3" fmla="*/ 20 h 21"/>
                <a:gd name="T4" fmla="*/ 0 w 1"/>
                <a:gd name="T5" fmla="*/ 20 h 21"/>
                <a:gd name="T6" fmla="*/ 0 w 1"/>
                <a:gd name="T7" fmla="*/ 20 h 21"/>
                <a:gd name="T8" fmla="*/ 0 w 1"/>
                <a:gd name="T9" fmla="*/ 0 h 21"/>
                <a:gd name="T10" fmla="*/ 0 w 1"/>
                <a:gd name="T11" fmla="*/ 0 h 21"/>
                <a:gd name="T12" fmla="*/ 0 w 1"/>
                <a:gd name="T13" fmla="*/ 20 h 21"/>
              </a:gdLst>
              <a:ahLst/>
              <a:cxnLst>
                <a:cxn ang="0">
                  <a:pos x="T0" y="T1"/>
                </a:cxn>
                <a:cxn ang="0">
                  <a:pos x="T2" y="T3"/>
                </a:cxn>
                <a:cxn ang="0">
                  <a:pos x="T4" y="T5"/>
                </a:cxn>
                <a:cxn ang="0">
                  <a:pos x="T6" y="T7"/>
                </a:cxn>
                <a:cxn ang="0">
                  <a:pos x="T8" y="T9"/>
                </a:cxn>
                <a:cxn ang="0">
                  <a:pos x="T10" y="T11"/>
                </a:cxn>
                <a:cxn ang="0">
                  <a:pos x="T12" y="T13"/>
                </a:cxn>
              </a:cxnLst>
              <a:rect l="0" t="0" r="r" b="b"/>
              <a:pathLst>
                <a:path w="1" h="21">
                  <a:moveTo>
                    <a:pt x="0" y="20"/>
                  </a:moveTo>
                  <a:lnTo>
                    <a:pt x="0" y="20"/>
                  </a:lnTo>
                  <a:lnTo>
                    <a:pt x="0" y="20"/>
                  </a:lnTo>
                  <a:lnTo>
                    <a:pt x="0" y="20"/>
                  </a:lnTo>
                  <a:lnTo>
                    <a:pt x="0" y="0"/>
                  </a:lnTo>
                  <a:lnTo>
                    <a:pt x="0" y="0"/>
                  </a:lnTo>
                  <a:lnTo>
                    <a:pt x="0" y="2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389" name="Freeform 388">
              <a:extLst>
                <a:ext uri="{FF2B5EF4-FFF2-40B4-BE49-F238E27FC236}">
                  <a16:creationId xmlns:a16="http://schemas.microsoft.com/office/drawing/2014/main" id="{926B7451-F398-4B2C-AE5A-78A99788E638}"/>
                </a:ext>
              </a:extLst>
            </p:cNvPr>
            <p:cNvSpPr>
              <a:spLocks noChangeArrowheads="1"/>
            </p:cNvSpPr>
            <p:nvPr/>
          </p:nvSpPr>
          <p:spPr bwMode="auto">
            <a:xfrm>
              <a:off x="5951538" y="8574088"/>
              <a:ext cx="7937" cy="7937"/>
            </a:xfrm>
            <a:custGeom>
              <a:avLst/>
              <a:gdLst>
                <a:gd name="T0" fmla="*/ 20 w 21"/>
                <a:gd name="T1" fmla="*/ 0 h 21"/>
                <a:gd name="T2" fmla="*/ 20 w 21"/>
                <a:gd name="T3" fmla="*/ 0 h 21"/>
                <a:gd name="T4" fmla="*/ 0 w 21"/>
                <a:gd name="T5" fmla="*/ 20 h 21"/>
                <a:gd name="T6" fmla="*/ 20 w 21"/>
                <a:gd name="T7" fmla="*/ 20 h 21"/>
                <a:gd name="T8" fmla="*/ 20 w 21"/>
                <a:gd name="T9" fmla="*/ 0 h 21"/>
              </a:gdLst>
              <a:ahLst/>
              <a:cxnLst>
                <a:cxn ang="0">
                  <a:pos x="T0" y="T1"/>
                </a:cxn>
                <a:cxn ang="0">
                  <a:pos x="T2" y="T3"/>
                </a:cxn>
                <a:cxn ang="0">
                  <a:pos x="T4" y="T5"/>
                </a:cxn>
                <a:cxn ang="0">
                  <a:pos x="T6" y="T7"/>
                </a:cxn>
                <a:cxn ang="0">
                  <a:pos x="T8" y="T9"/>
                </a:cxn>
              </a:cxnLst>
              <a:rect l="0" t="0" r="r" b="b"/>
              <a:pathLst>
                <a:path w="21" h="21">
                  <a:moveTo>
                    <a:pt x="20" y="0"/>
                  </a:moveTo>
                  <a:lnTo>
                    <a:pt x="20" y="0"/>
                  </a:lnTo>
                  <a:cubicBezTo>
                    <a:pt x="20" y="0"/>
                    <a:pt x="0" y="0"/>
                    <a:pt x="0" y="20"/>
                  </a:cubicBezTo>
                  <a:lnTo>
                    <a:pt x="20" y="20"/>
                  </a:lnTo>
                  <a:cubicBezTo>
                    <a:pt x="20" y="20"/>
                    <a:pt x="20" y="20"/>
                    <a:pt x="20" y="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390" name="Freeform 389">
              <a:extLst>
                <a:ext uri="{FF2B5EF4-FFF2-40B4-BE49-F238E27FC236}">
                  <a16:creationId xmlns:a16="http://schemas.microsoft.com/office/drawing/2014/main" id="{345FFB4D-5EBF-4276-B823-5568A7268E59}"/>
                </a:ext>
              </a:extLst>
            </p:cNvPr>
            <p:cNvSpPr>
              <a:spLocks noChangeArrowheads="1"/>
            </p:cNvSpPr>
            <p:nvPr/>
          </p:nvSpPr>
          <p:spPr bwMode="auto">
            <a:xfrm>
              <a:off x="5943600" y="8566150"/>
              <a:ext cx="7938" cy="7938"/>
            </a:xfrm>
            <a:custGeom>
              <a:avLst/>
              <a:gdLst>
                <a:gd name="T0" fmla="*/ 21 w 22"/>
                <a:gd name="T1" fmla="*/ 20 h 21"/>
                <a:gd name="T2" fmla="*/ 21 w 22"/>
                <a:gd name="T3" fmla="*/ 20 h 21"/>
                <a:gd name="T4" fmla="*/ 21 w 22"/>
                <a:gd name="T5" fmla="*/ 20 h 21"/>
                <a:gd name="T6" fmla="*/ 0 w 22"/>
                <a:gd name="T7" fmla="*/ 0 h 21"/>
                <a:gd name="T8" fmla="*/ 21 w 22"/>
                <a:gd name="T9" fmla="*/ 0 h 21"/>
                <a:gd name="T10" fmla="*/ 21 w 22"/>
                <a:gd name="T11" fmla="*/ 0 h 21"/>
                <a:gd name="T12" fmla="*/ 21 w 22"/>
                <a:gd name="T13" fmla="*/ 20 h 21"/>
              </a:gdLst>
              <a:ahLst/>
              <a:cxnLst>
                <a:cxn ang="0">
                  <a:pos x="T0" y="T1"/>
                </a:cxn>
                <a:cxn ang="0">
                  <a:pos x="T2" y="T3"/>
                </a:cxn>
                <a:cxn ang="0">
                  <a:pos x="T4" y="T5"/>
                </a:cxn>
                <a:cxn ang="0">
                  <a:pos x="T6" y="T7"/>
                </a:cxn>
                <a:cxn ang="0">
                  <a:pos x="T8" y="T9"/>
                </a:cxn>
                <a:cxn ang="0">
                  <a:pos x="T10" y="T11"/>
                </a:cxn>
                <a:cxn ang="0">
                  <a:pos x="T12" y="T13"/>
                </a:cxn>
              </a:cxnLst>
              <a:rect l="0" t="0" r="r" b="b"/>
              <a:pathLst>
                <a:path w="22" h="21">
                  <a:moveTo>
                    <a:pt x="21" y="20"/>
                  </a:moveTo>
                  <a:lnTo>
                    <a:pt x="21" y="20"/>
                  </a:lnTo>
                  <a:lnTo>
                    <a:pt x="21" y="20"/>
                  </a:lnTo>
                  <a:cubicBezTo>
                    <a:pt x="0" y="20"/>
                    <a:pt x="0" y="0"/>
                    <a:pt x="0" y="0"/>
                  </a:cubicBezTo>
                  <a:lnTo>
                    <a:pt x="21" y="0"/>
                  </a:lnTo>
                  <a:lnTo>
                    <a:pt x="21" y="0"/>
                  </a:lnTo>
                  <a:cubicBezTo>
                    <a:pt x="21" y="0"/>
                    <a:pt x="21" y="0"/>
                    <a:pt x="21" y="2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391" name="Freeform 390">
              <a:extLst>
                <a:ext uri="{FF2B5EF4-FFF2-40B4-BE49-F238E27FC236}">
                  <a16:creationId xmlns:a16="http://schemas.microsoft.com/office/drawing/2014/main" id="{53B74E02-FB39-4F71-9DC4-3B38E1BF83DF}"/>
                </a:ext>
              </a:extLst>
            </p:cNvPr>
            <p:cNvSpPr>
              <a:spLocks noChangeArrowheads="1"/>
            </p:cNvSpPr>
            <p:nvPr/>
          </p:nvSpPr>
          <p:spPr bwMode="auto">
            <a:xfrm>
              <a:off x="5937250" y="8558213"/>
              <a:ext cx="7938" cy="7937"/>
            </a:xfrm>
            <a:custGeom>
              <a:avLst/>
              <a:gdLst>
                <a:gd name="T0" fmla="*/ 20 w 21"/>
                <a:gd name="T1" fmla="*/ 0 h 22"/>
                <a:gd name="T2" fmla="*/ 20 w 21"/>
                <a:gd name="T3" fmla="*/ 0 h 22"/>
                <a:gd name="T4" fmla="*/ 0 w 21"/>
                <a:gd name="T5" fmla="*/ 21 h 22"/>
                <a:gd name="T6" fmla="*/ 20 w 21"/>
                <a:gd name="T7" fmla="*/ 21 h 22"/>
                <a:gd name="T8" fmla="*/ 20 w 21"/>
                <a:gd name="T9" fmla="*/ 0 h 22"/>
              </a:gdLst>
              <a:ahLst/>
              <a:cxnLst>
                <a:cxn ang="0">
                  <a:pos x="T0" y="T1"/>
                </a:cxn>
                <a:cxn ang="0">
                  <a:pos x="T2" y="T3"/>
                </a:cxn>
                <a:cxn ang="0">
                  <a:pos x="T4" y="T5"/>
                </a:cxn>
                <a:cxn ang="0">
                  <a:pos x="T6" y="T7"/>
                </a:cxn>
                <a:cxn ang="0">
                  <a:pos x="T8" y="T9"/>
                </a:cxn>
              </a:cxnLst>
              <a:rect l="0" t="0" r="r" b="b"/>
              <a:pathLst>
                <a:path w="21" h="22">
                  <a:moveTo>
                    <a:pt x="20" y="0"/>
                  </a:moveTo>
                  <a:lnTo>
                    <a:pt x="20" y="0"/>
                  </a:lnTo>
                  <a:cubicBezTo>
                    <a:pt x="0" y="0"/>
                    <a:pt x="0" y="0"/>
                    <a:pt x="0" y="21"/>
                  </a:cubicBezTo>
                  <a:lnTo>
                    <a:pt x="20" y="21"/>
                  </a:lnTo>
                  <a:lnTo>
                    <a:pt x="20" y="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392" name="Freeform 391">
              <a:extLst>
                <a:ext uri="{FF2B5EF4-FFF2-40B4-BE49-F238E27FC236}">
                  <a16:creationId xmlns:a16="http://schemas.microsoft.com/office/drawing/2014/main" id="{8DF1F73C-B8DA-4E9A-A110-5DAF65D2D82C}"/>
                </a:ext>
              </a:extLst>
            </p:cNvPr>
            <p:cNvSpPr>
              <a:spLocks noChangeArrowheads="1"/>
            </p:cNvSpPr>
            <p:nvPr/>
          </p:nvSpPr>
          <p:spPr bwMode="auto">
            <a:xfrm>
              <a:off x="5981700" y="8529638"/>
              <a:ext cx="7938" cy="7937"/>
            </a:xfrm>
            <a:custGeom>
              <a:avLst/>
              <a:gdLst>
                <a:gd name="T0" fmla="*/ 20 w 21"/>
                <a:gd name="T1" fmla="*/ 21 h 22"/>
                <a:gd name="T2" fmla="*/ 20 w 21"/>
                <a:gd name="T3" fmla="*/ 21 h 22"/>
                <a:gd name="T4" fmla="*/ 0 w 21"/>
                <a:gd name="T5" fmla="*/ 21 h 22"/>
                <a:gd name="T6" fmla="*/ 0 w 21"/>
                <a:gd name="T7" fmla="*/ 0 h 22"/>
                <a:gd name="T8" fmla="*/ 20 w 21"/>
                <a:gd name="T9" fmla="*/ 0 h 22"/>
                <a:gd name="T10" fmla="*/ 20 w 21"/>
                <a:gd name="T11" fmla="*/ 0 h 22"/>
                <a:gd name="T12" fmla="*/ 20 w 21"/>
                <a:gd name="T13" fmla="*/ 21 h 22"/>
              </a:gdLst>
              <a:ahLst/>
              <a:cxnLst>
                <a:cxn ang="0">
                  <a:pos x="T0" y="T1"/>
                </a:cxn>
                <a:cxn ang="0">
                  <a:pos x="T2" y="T3"/>
                </a:cxn>
                <a:cxn ang="0">
                  <a:pos x="T4" y="T5"/>
                </a:cxn>
                <a:cxn ang="0">
                  <a:pos x="T6" y="T7"/>
                </a:cxn>
                <a:cxn ang="0">
                  <a:pos x="T8" y="T9"/>
                </a:cxn>
                <a:cxn ang="0">
                  <a:pos x="T10" y="T11"/>
                </a:cxn>
                <a:cxn ang="0">
                  <a:pos x="T12" y="T13"/>
                </a:cxn>
              </a:cxnLst>
              <a:rect l="0" t="0" r="r" b="b"/>
              <a:pathLst>
                <a:path w="21" h="22">
                  <a:moveTo>
                    <a:pt x="20" y="21"/>
                  </a:moveTo>
                  <a:lnTo>
                    <a:pt x="20" y="21"/>
                  </a:lnTo>
                  <a:lnTo>
                    <a:pt x="0" y="21"/>
                  </a:lnTo>
                  <a:lnTo>
                    <a:pt x="0" y="0"/>
                  </a:lnTo>
                  <a:lnTo>
                    <a:pt x="20" y="0"/>
                  </a:lnTo>
                  <a:lnTo>
                    <a:pt x="20" y="0"/>
                  </a:lnTo>
                  <a:cubicBezTo>
                    <a:pt x="20" y="21"/>
                    <a:pt x="20" y="21"/>
                    <a:pt x="20" y="2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393" name="Freeform 392">
              <a:extLst>
                <a:ext uri="{FF2B5EF4-FFF2-40B4-BE49-F238E27FC236}">
                  <a16:creationId xmlns:a16="http://schemas.microsoft.com/office/drawing/2014/main" id="{11D91895-995F-42A4-9DD7-A88F78DBD8A4}"/>
                </a:ext>
              </a:extLst>
            </p:cNvPr>
            <p:cNvSpPr>
              <a:spLocks noChangeArrowheads="1"/>
            </p:cNvSpPr>
            <p:nvPr/>
          </p:nvSpPr>
          <p:spPr bwMode="auto">
            <a:xfrm>
              <a:off x="6032500" y="8513763"/>
              <a:ext cx="7938" cy="7937"/>
            </a:xfrm>
            <a:custGeom>
              <a:avLst/>
              <a:gdLst>
                <a:gd name="T0" fmla="*/ 21 w 22"/>
                <a:gd name="T1" fmla="*/ 0 h 21"/>
                <a:gd name="T2" fmla="*/ 21 w 22"/>
                <a:gd name="T3" fmla="*/ 0 h 21"/>
                <a:gd name="T4" fmla="*/ 0 w 22"/>
                <a:gd name="T5" fmla="*/ 0 h 21"/>
                <a:gd name="T6" fmla="*/ 0 w 22"/>
                <a:gd name="T7" fmla="*/ 20 h 21"/>
                <a:gd name="T8" fmla="*/ 21 w 22"/>
                <a:gd name="T9" fmla="*/ 20 h 21"/>
                <a:gd name="T10" fmla="*/ 21 w 22"/>
                <a:gd name="T11" fmla="*/ 0 h 21"/>
              </a:gdLst>
              <a:ahLst/>
              <a:cxnLst>
                <a:cxn ang="0">
                  <a:pos x="T0" y="T1"/>
                </a:cxn>
                <a:cxn ang="0">
                  <a:pos x="T2" y="T3"/>
                </a:cxn>
                <a:cxn ang="0">
                  <a:pos x="T4" y="T5"/>
                </a:cxn>
                <a:cxn ang="0">
                  <a:pos x="T6" y="T7"/>
                </a:cxn>
                <a:cxn ang="0">
                  <a:pos x="T8" y="T9"/>
                </a:cxn>
                <a:cxn ang="0">
                  <a:pos x="T10" y="T11"/>
                </a:cxn>
              </a:cxnLst>
              <a:rect l="0" t="0" r="r" b="b"/>
              <a:pathLst>
                <a:path w="22" h="21">
                  <a:moveTo>
                    <a:pt x="21" y="0"/>
                  </a:moveTo>
                  <a:lnTo>
                    <a:pt x="21" y="0"/>
                  </a:lnTo>
                  <a:cubicBezTo>
                    <a:pt x="0" y="0"/>
                    <a:pt x="0" y="0"/>
                    <a:pt x="0" y="0"/>
                  </a:cubicBezTo>
                  <a:lnTo>
                    <a:pt x="0" y="20"/>
                  </a:lnTo>
                  <a:cubicBezTo>
                    <a:pt x="21" y="20"/>
                    <a:pt x="21" y="20"/>
                    <a:pt x="21" y="20"/>
                  </a:cubicBezTo>
                  <a:lnTo>
                    <a:pt x="21" y="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394" name="Freeform 393">
              <a:extLst>
                <a:ext uri="{FF2B5EF4-FFF2-40B4-BE49-F238E27FC236}">
                  <a16:creationId xmlns:a16="http://schemas.microsoft.com/office/drawing/2014/main" id="{A7609A2B-6D0D-440F-8529-A68AA9068F3C}"/>
                </a:ext>
              </a:extLst>
            </p:cNvPr>
            <p:cNvSpPr>
              <a:spLocks noChangeArrowheads="1"/>
            </p:cNvSpPr>
            <p:nvPr/>
          </p:nvSpPr>
          <p:spPr bwMode="auto">
            <a:xfrm>
              <a:off x="6018213" y="8499475"/>
              <a:ext cx="7937" cy="7938"/>
            </a:xfrm>
            <a:custGeom>
              <a:avLst/>
              <a:gdLst>
                <a:gd name="T0" fmla="*/ 21 w 22"/>
                <a:gd name="T1" fmla="*/ 0 h 22"/>
                <a:gd name="T2" fmla="*/ 21 w 22"/>
                <a:gd name="T3" fmla="*/ 0 h 22"/>
                <a:gd name="T4" fmla="*/ 0 w 22"/>
                <a:gd name="T5" fmla="*/ 0 h 22"/>
                <a:gd name="T6" fmla="*/ 0 w 22"/>
                <a:gd name="T7" fmla="*/ 0 h 22"/>
                <a:gd name="T8" fmla="*/ 21 w 22"/>
                <a:gd name="T9" fmla="*/ 0 h 22"/>
              </a:gdLst>
              <a:ahLst/>
              <a:cxnLst>
                <a:cxn ang="0">
                  <a:pos x="T0" y="T1"/>
                </a:cxn>
                <a:cxn ang="0">
                  <a:pos x="T2" y="T3"/>
                </a:cxn>
                <a:cxn ang="0">
                  <a:pos x="T4" y="T5"/>
                </a:cxn>
                <a:cxn ang="0">
                  <a:pos x="T6" y="T7"/>
                </a:cxn>
                <a:cxn ang="0">
                  <a:pos x="T8" y="T9"/>
                </a:cxn>
              </a:cxnLst>
              <a:rect l="0" t="0" r="r" b="b"/>
              <a:pathLst>
                <a:path w="22" h="22">
                  <a:moveTo>
                    <a:pt x="21" y="0"/>
                  </a:moveTo>
                  <a:lnTo>
                    <a:pt x="21" y="0"/>
                  </a:lnTo>
                  <a:cubicBezTo>
                    <a:pt x="21" y="21"/>
                    <a:pt x="21" y="21"/>
                    <a:pt x="0" y="0"/>
                  </a:cubicBezTo>
                  <a:lnTo>
                    <a:pt x="0" y="0"/>
                  </a:lnTo>
                  <a:cubicBezTo>
                    <a:pt x="0" y="0"/>
                    <a:pt x="0" y="0"/>
                    <a:pt x="21" y="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395" name="Freeform 394">
              <a:extLst>
                <a:ext uri="{FF2B5EF4-FFF2-40B4-BE49-F238E27FC236}">
                  <a16:creationId xmlns:a16="http://schemas.microsoft.com/office/drawing/2014/main" id="{B2EB3043-9A0C-4555-BF26-3F8939B9B323}"/>
                </a:ext>
              </a:extLst>
            </p:cNvPr>
            <p:cNvSpPr>
              <a:spLocks noChangeArrowheads="1"/>
            </p:cNvSpPr>
            <p:nvPr/>
          </p:nvSpPr>
          <p:spPr bwMode="auto">
            <a:xfrm>
              <a:off x="6010275" y="8485188"/>
              <a:ext cx="7938" cy="7937"/>
            </a:xfrm>
            <a:custGeom>
              <a:avLst/>
              <a:gdLst>
                <a:gd name="T0" fmla="*/ 20 w 21"/>
                <a:gd name="T1" fmla="*/ 21 h 22"/>
                <a:gd name="T2" fmla="*/ 20 w 21"/>
                <a:gd name="T3" fmla="*/ 21 h 22"/>
                <a:gd name="T4" fmla="*/ 0 w 21"/>
                <a:gd name="T5" fmla="*/ 21 h 22"/>
                <a:gd name="T6" fmla="*/ 0 w 21"/>
                <a:gd name="T7" fmla="*/ 21 h 22"/>
                <a:gd name="T8" fmla="*/ 0 w 21"/>
                <a:gd name="T9" fmla="*/ 0 h 22"/>
                <a:gd name="T10" fmla="*/ 20 w 21"/>
                <a:gd name="T11" fmla="*/ 21 h 22"/>
              </a:gdLst>
              <a:ahLst/>
              <a:cxnLst>
                <a:cxn ang="0">
                  <a:pos x="T0" y="T1"/>
                </a:cxn>
                <a:cxn ang="0">
                  <a:pos x="T2" y="T3"/>
                </a:cxn>
                <a:cxn ang="0">
                  <a:pos x="T4" y="T5"/>
                </a:cxn>
                <a:cxn ang="0">
                  <a:pos x="T6" y="T7"/>
                </a:cxn>
                <a:cxn ang="0">
                  <a:pos x="T8" y="T9"/>
                </a:cxn>
                <a:cxn ang="0">
                  <a:pos x="T10" y="T11"/>
                </a:cxn>
              </a:cxnLst>
              <a:rect l="0" t="0" r="r" b="b"/>
              <a:pathLst>
                <a:path w="21" h="22">
                  <a:moveTo>
                    <a:pt x="20" y="21"/>
                  </a:moveTo>
                  <a:lnTo>
                    <a:pt x="20" y="21"/>
                  </a:lnTo>
                  <a:cubicBezTo>
                    <a:pt x="0" y="21"/>
                    <a:pt x="0" y="21"/>
                    <a:pt x="0" y="21"/>
                  </a:cubicBezTo>
                  <a:lnTo>
                    <a:pt x="0" y="21"/>
                  </a:lnTo>
                  <a:lnTo>
                    <a:pt x="0" y="0"/>
                  </a:lnTo>
                  <a:cubicBezTo>
                    <a:pt x="0" y="0"/>
                    <a:pt x="20" y="0"/>
                    <a:pt x="20" y="2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396" name="Freeform 395">
              <a:extLst>
                <a:ext uri="{FF2B5EF4-FFF2-40B4-BE49-F238E27FC236}">
                  <a16:creationId xmlns:a16="http://schemas.microsoft.com/office/drawing/2014/main" id="{613B98E0-ABF0-4E7D-9B96-BB72434C4A6F}"/>
                </a:ext>
              </a:extLst>
            </p:cNvPr>
            <p:cNvSpPr>
              <a:spLocks noChangeArrowheads="1"/>
            </p:cNvSpPr>
            <p:nvPr/>
          </p:nvSpPr>
          <p:spPr bwMode="auto">
            <a:xfrm>
              <a:off x="6018213" y="8513763"/>
              <a:ext cx="7937" cy="7937"/>
            </a:xfrm>
            <a:custGeom>
              <a:avLst/>
              <a:gdLst>
                <a:gd name="T0" fmla="*/ 21 w 22"/>
                <a:gd name="T1" fmla="*/ 0 h 21"/>
                <a:gd name="T2" fmla="*/ 21 w 22"/>
                <a:gd name="T3" fmla="*/ 0 h 21"/>
                <a:gd name="T4" fmla="*/ 0 w 22"/>
                <a:gd name="T5" fmla="*/ 0 h 21"/>
                <a:gd name="T6" fmla="*/ 21 w 22"/>
                <a:gd name="T7" fmla="*/ 20 h 21"/>
                <a:gd name="T8" fmla="*/ 21 w 22"/>
                <a:gd name="T9" fmla="*/ 20 h 21"/>
                <a:gd name="T10" fmla="*/ 21 w 22"/>
                <a:gd name="T11" fmla="*/ 0 h 21"/>
              </a:gdLst>
              <a:ahLst/>
              <a:cxnLst>
                <a:cxn ang="0">
                  <a:pos x="T0" y="T1"/>
                </a:cxn>
                <a:cxn ang="0">
                  <a:pos x="T2" y="T3"/>
                </a:cxn>
                <a:cxn ang="0">
                  <a:pos x="T4" y="T5"/>
                </a:cxn>
                <a:cxn ang="0">
                  <a:pos x="T6" y="T7"/>
                </a:cxn>
                <a:cxn ang="0">
                  <a:pos x="T8" y="T9"/>
                </a:cxn>
                <a:cxn ang="0">
                  <a:pos x="T10" y="T11"/>
                </a:cxn>
              </a:cxnLst>
              <a:rect l="0" t="0" r="r" b="b"/>
              <a:pathLst>
                <a:path w="22" h="21">
                  <a:moveTo>
                    <a:pt x="21" y="0"/>
                  </a:moveTo>
                  <a:lnTo>
                    <a:pt x="21" y="0"/>
                  </a:lnTo>
                  <a:cubicBezTo>
                    <a:pt x="0" y="0"/>
                    <a:pt x="0" y="0"/>
                    <a:pt x="0" y="0"/>
                  </a:cubicBezTo>
                  <a:cubicBezTo>
                    <a:pt x="0" y="0"/>
                    <a:pt x="21" y="0"/>
                    <a:pt x="21" y="20"/>
                  </a:cubicBezTo>
                  <a:lnTo>
                    <a:pt x="21" y="20"/>
                  </a:lnTo>
                  <a:lnTo>
                    <a:pt x="21" y="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397" name="Freeform 396">
              <a:extLst>
                <a:ext uri="{FF2B5EF4-FFF2-40B4-BE49-F238E27FC236}">
                  <a16:creationId xmlns:a16="http://schemas.microsoft.com/office/drawing/2014/main" id="{D642E5ED-A9A3-43C7-A636-31AF0AA33C68}"/>
                </a:ext>
              </a:extLst>
            </p:cNvPr>
            <p:cNvSpPr>
              <a:spLocks noChangeArrowheads="1"/>
            </p:cNvSpPr>
            <p:nvPr/>
          </p:nvSpPr>
          <p:spPr bwMode="auto">
            <a:xfrm>
              <a:off x="6054725" y="8323263"/>
              <a:ext cx="7938" cy="7937"/>
            </a:xfrm>
            <a:custGeom>
              <a:avLst/>
              <a:gdLst>
                <a:gd name="T0" fmla="*/ 20 w 21"/>
                <a:gd name="T1" fmla="*/ 20 h 21"/>
                <a:gd name="T2" fmla="*/ 20 w 21"/>
                <a:gd name="T3" fmla="*/ 20 h 21"/>
                <a:gd name="T4" fmla="*/ 0 w 21"/>
                <a:gd name="T5" fmla="*/ 20 h 21"/>
                <a:gd name="T6" fmla="*/ 0 w 21"/>
                <a:gd name="T7" fmla="*/ 20 h 21"/>
                <a:gd name="T8" fmla="*/ 0 w 21"/>
                <a:gd name="T9" fmla="*/ 20 h 21"/>
                <a:gd name="T10" fmla="*/ 0 w 21"/>
                <a:gd name="T11" fmla="*/ 0 h 21"/>
                <a:gd name="T12" fmla="*/ 20 w 21"/>
                <a:gd name="T13" fmla="*/ 0 h 21"/>
                <a:gd name="T14" fmla="*/ 20 w 21"/>
                <a:gd name="T15" fmla="*/ 2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21">
                  <a:moveTo>
                    <a:pt x="20" y="20"/>
                  </a:moveTo>
                  <a:lnTo>
                    <a:pt x="20" y="20"/>
                  </a:lnTo>
                  <a:lnTo>
                    <a:pt x="0" y="20"/>
                  </a:lnTo>
                  <a:lnTo>
                    <a:pt x="0" y="20"/>
                  </a:lnTo>
                  <a:lnTo>
                    <a:pt x="0" y="20"/>
                  </a:lnTo>
                  <a:cubicBezTo>
                    <a:pt x="0" y="0"/>
                    <a:pt x="0" y="0"/>
                    <a:pt x="0" y="0"/>
                  </a:cubicBezTo>
                  <a:lnTo>
                    <a:pt x="20" y="0"/>
                  </a:lnTo>
                  <a:lnTo>
                    <a:pt x="20" y="2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398" name="Freeform 397">
              <a:extLst>
                <a:ext uri="{FF2B5EF4-FFF2-40B4-BE49-F238E27FC236}">
                  <a16:creationId xmlns:a16="http://schemas.microsoft.com/office/drawing/2014/main" id="{45704061-4261-46E3-97A6-7C7369BA706F}"/>
                </a:ext>
              </a:extLst>
            </p:cNvPr>
            <p:cNvSpPr>
              <a:spLocks noChangeArrowheads="1"/>
            </p:cNvSpPr>
            <p:nvPr/>
          </p:nvSpPr>
          <p:spPr bwMode="auto">
            <a:xfrm>
              <a:off x="5981700" y="8337550"/>
              <a:ext cx="15875" cy="15875"/>
            </a:xfrm>
            <a:custGeom>
              <a:avLst/>
              <a:gdLst>
                <a:gd name="T0" fmla="*/ 41 w 42"/>
                <a:gd name="T1" fmla="*/ 21 h 43"/>
                <a:gd name="T2" fmla="*/ 41 w 42"/>
                <a:gd name="T3" fmla="*/ 21 h 43"/>
                <a:gd name="T4" fmla="*/ 41 w 42"/>
                <a:gd name="T5" fmla="*/ 42 h 43"/>
                <a:gd name="T6" fmla="*/ 20 w 42"/>
                <a:gd name="T7" fmla="*/ 21 h 43"/>
                <a:gd name="T8" fmla="*/ 20 w 42"/>
                <a:gd name="T9" fmla="*/ 21 h 43"/>
                <a:gd name="T10" fmla="*/ 41 w 42"/>
                <a:gd name="T11" fmla="*/ 21 h 43"/>
              </a:gdLst>
              <a:ahLst/>
              <a:cxnLst>
                <a:cxn ang="0">
                  <a:pos x="T0" y="T1"/>
                </a:cxn>
                <a:cxn ang="0">
                  <a:pos x="T2" y="T3"/>
                </a:cxn>
                <a:cxn ang="0">
                  <a:pos x="T4" y="T5"/>
                </a:cxn>
                <a:cxn ang="0">
                  <a:pos x="T6" y="T7"/>
                </a:cxn>
                <a:cxn ang="0">
                  <a:pos x="T8" y="T9"/>
                </a:cxn>
                <a:cxn ang="0">
                  <a:pos x="T10" y="T11"/>
                </a:cxn>
              </a:cxnLst>
              <a:rect l="0" t="0" r="r" b="b"/>
              <a:pathLst>
                <a:path w="42" h="43">
                  <a:moveTo>
                    <a:pt x="41" y="21"/>
                  </a:moveTo>
                  <a:lnTo>
                    <a:pt x="41" y="21"/>
                  </a:lnTo>
                  <a:cubicBezTo>
                    <a:pt x="41" y="42"/>
                    <a:pt x="41" y="42"/>
                    <a:pt x="41" y="42"/>
                  </a:cubicBezTo>
                  <a:cubicBezTo>
                    <a:pt x="20" y="42"/>
                    <a:pt x="20" y="42"/>
                    <a:pt x="20" y="21"/>
                  </a:cubicBezTo>
                  <a:cubicBezTo>
                    <a:pt x="0" y="21"/>
                    <a:pt x="20" y="21"/>
                    <a:pt x="20" y="21"/>
                  </a:cubicBezTo>
                  <a:cubicBezTo>
                    <a:pt x="20" y="0"/>
                    <a:pt x="41" y="21"/>
                    <a:pt x="41" y="2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399" name="Freeform 398">
              <a:extLst>
                <a:ext uri="{FF2B5EF4-FFF2-40B4-BE49-F238E27FC236}">
                  <a16:creationId xmlns:a16="http://schemas.microsoft.com/office/drawing/2014/main" id="{4532EA88-8DDD-433C-8D88-93A0D63DA250}"/>
                </a:ext>
              </a:extLst>
            </p:cNvPr>
            <p:cNvSpPr>
              <a:spLocks noChangeArrowheads="1"/>
            </p:cNvSpPr>
            <p:nvPr/>
          </p:nvSpPr>
          <p:spPr bwMode="auto">
            <a:xfrm>
              <a:off x="5878513" y="8240713"/>
              <a:ext cx="7937" cy="7937"/>
            </a:xfrm>
            <a:custGeom>
              <a:avLst/>
              <a:gdLst>
                <a:gd name="T0" fmla="*/ 0 w 22"/>
                <a:gd name="T1" fmla="*/ 21 h 22"/>
                <a:gd name="T2" fmla="*/ 0 w 22"/>
                <a:gd name="T3" fmla="*/ 21 h 22"/>
                <a:gd name="T4" fmla="*/ 0 w 22"/>
                <a:gd name="T5" fmla="*/ 21 h 22"/>
                <a:gd name="T6" fmla="*/ 0 w 22"/>
                <a:gd name="T7" fmla="*/ 0 h 22"/>
                <a:gd name="T8" fmla="*/ 0 w 22"/>
                <a:gd name="T9" fmla="*/ 0 h 22"/>
                <a:gd name="T10" fmla="*/ 21 w 22"/>
                <a:gd name="T11" fmla="*/ 0 h 22"/>
                <a:gd name="T12" fmla="*/ 21 w 22"/>
                <a:gd name="T13" fmla="*/ 21 h 22"/>
                <a:gd name="T14" fmla="*/ 0 w 22"/>
                <a:gd name="T15" fmla="*/ 21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22">
                  <a:moveTo>
                    <a:pt x="0" y="21"/>
                  </a:moveTo>
                  <a:lnTo>
                    <a:pt x="0" y="21"/>
                  </a:lnTo>
                  <a:lnTo>
                    <a:pt x="0" y="21"/>
                  </a:lnTo>
                  <a:lnTo>
                    <a:pt x="0" y="0"/>
                  </a:lnTo>
                  <a:lnTo>
                    <a:pt x="0" y="0"/>
                  </a:lnTo>
                  <a:cubicBezTo>
                    <a:pt x="21" y="0"/>
                    <a:pt x="21" y="0"/>
                    <a:pt x="21" y="0"/>
                  </a:cubicBezTo>
                  <a:lnTo>
                    <a:pt x="21" y="21"/>
                  </a:lnTo>
                  <a:lnTo>
                    <a:pt x="0" y="21"/>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400" name="Freeform 399">
              <a:extLst>
                <a:ext uri="{FF2B5EF4-FFF2-40B4-BE49-F238E27FC236}">
                  <a16:creationId xmlns:a16="http://schemas.microsoft.com/office/drawing/2014/main" id="{E247F33B-9A60-4755-8C03-AEA7AC219F96}"/>
                </a:ext>
              </a:extLst>
            </p:cNvPr>
            <p:cNvSpPr>
              <a:spLocks noChangeArrowheads="1"/>
            </p:cNvSpPr>
            <p:nvPr/>
          </p:nvSpPr>
          <p:spPr bwMode="auto">
            <a:xfrm>
              <a:off x="5892800" y="8248650"/>
              <a:ext cx="7938" cy="7938"/>
            </a:xfrm>
            <a:custGeom>
              <a:avLst/>
              <a:gdLst>
                <a:gd name="T0" fmla="*/ 0 w 21"/>
                <a:gd name="T1" fmla="*/ 0 h 21"/>
                <a:gd name="T2" fmla="*/ 0 w 21"/>
                <a:gd name="T3" fmla="*/ 0 h 21"/>
                <a:gd name="T4" fmla="*/ 0 w 21"/>
                <a:gd name="T5" fmla="*/ 0 h 21"/>
                <a:gd name="T6" fmla="*/ 20 w 21"/>
                <a:gd name="T7" fmla="*/ 0 h 21"/>
                <a:gd name="T8" fmla="*/ 20 w 21"/>
                <a:gd name="T9" fmla="*/ 0 h 21"/>
                <a:gd name="T10" fmla="*/ 20 w 21"/>
                <a:gd name="T11" fmla="*/ 0 h 21"/>
                <a:gd name="T12" fmla="*/ 0 w 21"/>
                <a:gd name="T13" fmla="*/ 20 h 21"/>
                <a:gd name="T14" fmla="*/ 0 w 21"/>
                <a:gd name="T15" fmla="*/ 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21">
                  <a:moveTo>
                    <a:pt x="0" y="0"/>
                  </a:moveTo>
                  <a:lnTo>
                    <a:pt x="0" y="0"/>
                  </a:lnTo>
                  <a:lnTo>
                    <a:pt x="0" y="0"/>
                  </a:lnTo>
                  <a:cubicBezTo>
                    <a:pt x="20" y="0"/>
                    <a:pt x="20" y="0"/>
                    <a:pt x="20" y="0"/>
                  </a:cubicBezTo>
                  <a:lnTo>
                    <a:pt x="20" y="0"/>
                  </a:lnTo>
                  <a:lnTo>
                    <a:pt x="20" y="0"/>
                  </a:lnTo>
                  <a:lnTo>
                    <a:pt x="0" y="20"/>
                  </a:lnTo>
                  <a:cubicBezTo>
                    <a:pt x="0" y="20"/>
                    <a:pt x="0" y="20"/>
                    <a:pt x="0" y="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401" name="Freeform 400">
              <a:extLst>
                <a:ext uri="{FF2B5EF4-FFF2-40B4-BE49-F238E27FC236}">
                  <a16:creationId xmlns:a16="http://schemas.microsoft.com/office/drawing/2014/main" id="{BD349494-6AEF-43DD-BF05-014B79B1A0F0}"/>
                </a:ext>
              </a:extLst>
            </p:cNvPr>
            <p:cNvSpPr>
              <a:spLocks noChangeArrowheads="1"/>
            </p:cNvSpPr>
            <p:nvPr/>
          </p:nvSpPr>
          <p:spPr bwMode="auto">
            <a:xfrm>
              <a:off x="5848350" y="8234363"/>
              <a:ext cx="22225" cy="52387"/>
            </a:xfrm>
            <a:custGeom>
              <a:avLst/>
              <a:gdLst>
                <a:gd name="T0" fmla="*/ 61 w 62"/>
                <a:gd name="T1" fmla="*/ 82 h 144"/>
                <a:gd name="T2" fmla="*/ 61 w 62"/>
                <a:gd name="T3" fmla="*/ 82 h 144"/>
                <a:gd name="T4" fmla="*/ 61 w 62"/>
                <a:gd name="T5" fmla="*/ 102 h 144"/>
                <a:gd name="T6" fmla="*/ 41 w 62"/>
                <a:gd name="T7" fmla="*/ 122 h 144"/>
                <a:gd name="T8" fmla="*/ 41 w 62"/>
                <a:gd name="T9" fmla="*/ 143 h 144"/>
                <a:gd name="T10" fmla="*/ 41 w 62"/>
                <a:gd name="T11" fmla="*/ 143 h 144"/>
                <a:gd name="T12" fmla="*/ 21 w 62"/>
                <a:gd name="T13" fmla="*/ 143 h 144"/>
                <a:gd name="T14" fmla="*/ 0 w 62"/>
                <a:gd name="T15" fmla="*/ 122 h 144"/>
                <a:gd name="T16" fmla="*/ 0 w 62"/>
                <a:gd name="T17" fmla="*/ 102 h 144"/>
                <a:gd name="T18" fmla="*/ 0 w 62"/>
                <a:gd name="T19" fmla="*/ 61 h 144"/>
                <a:gd name="T20" fmla="*/ 21 w 62"/>
                <a:gd name="T21" fmla="*/ 61 h 144"/>
                <a:gd name="T22" fmla="*/ 21 w 62"/>
                <a:gd name="T23" fmla="*/ 41 h 144"/>
                <a:gd name="T24" fmla="*/ 21 w 62"/>
                <a:gd name="T25" fmla="*/ 20 h 144"/>
                <a:gd name="T26" fmla="*/ 41 w 62"/>
                <a:gd name="T27" fmla="*/ 0 h 144"/>
                <a:gd name="T28" fmla="*/ 41 w 62"/>
                <a:gd name="T29" fmla="*/ 0 h 144"/>
                <a:gd name="T30" fmla="*/ 61 w 62"/>
                <a:gd name="T31" fmla="*/ 20 h 144"/>
                <a:gd name="T32" fmla="*/ 61 w 62"/>
                <a:gd name="T33" fmla="*/ 41 h 144"/>
                <a:gd name="T34" fmla="*/ 61 w 62"/>
                <a:gd name="T35" fmla="*/ 61 h 144"/>
                <a:gd name="T36" fmla="*/ 61 w 62"/>
                <a:gd name="T37" fmla="*/ 8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 h="144">
                  <a:moveTo>
                    <a:pt x="61" y="82"/>
                  </a:moveTo>
                  <a:lnTo>
                    <a:pt x="61" y="82"/>
                  </a:lnTo>
                  <a:cubicBezTo>
                    <a:pt x="61" y="82"/>
                    <a:pt x="61" y="82"/>
                    <a:pt x="61" y="102"/>
                  </a:cubicBezTo>
                  <a:cubicBezTo>
                    <a:pt x="61" y="102"/>
                    <a:pt x="41" y="102"/>
                    <a:pt x="41" y="122"/>
                  </a:cubicBezTo>
                  <a:cubicBezTo>
                    <a:pt x="41" y="122"/>
                    <a:pt x="41" y="122"/>
                    <a:pt x="41" y="143"/>
                  </a:cubicBezTo>
                  <a:lnTo>
                    <a:pt x="41" y="143"/>
                  </a:lnTo>
                  <a:cubicBezTo>
                    <a:pt x="21" y="143"/>
                    <a:pt x="21" y="143"/>
                    <a:pt x="21" y="143"/>
                  </a:cubicBezTo>
                  <a:cubicBezTo>
                    <a:pt x="0" y="122"/>
                    <a:pt x="0" y="122"/>
                    <a:pt x="0" y="122"/>
                  </a:cubicBezTo>
                  <a:cubicBezTo>
                    <a:pt x="0" y="102"/>
                    <a:pt x="0" y="102"/>
                    <a:pt x="0" y="102"/>
                  </a:cubicBezTo>
                  <a:cubicBezTo>
                    <a:pt x="0" y="82"/>
                    <a:pt x="0" y="82"/>
                    <a:pt x="0" y="61"/>
                  </a:cubicBezTo>
                  <a:lnTo>
                    <a:pt x="21" y="61"/>
                  </a:lnTo>
                  <a:cubicBezTo>
                    <a:pt x="21" y="41"/>
                    <a:pt x="21" y="41"/>
                    <a:pt x="21" y="41"/>
                  </a:cubicBezTo>
                  <a:cubicBezTo>
                    <a:pt x="21" y="20"/>
                    <a:pt x="21" y="20"/>
                    <a:pt x="21" y="20"/>
                  </a:cubicBezTo>
                  <a:cubicBezTo>
                    <a:pt x="21" y="0"/>
                    <a:pt x="41" y="0"/>
                    <a:pt x="41" y="0"/>
                  </a:cubicBezTo>
                  <a:lnTo>
                    <a:pt x="41" y="0"/>
                  </a:lnTo>
                  <a:cubicBezTo>
                    <a:pt x="61" y="0"/>
                    <a:pt x="61" y="20"/>
                    <a:pt x="61" y="20"/>
                  </a:cubicBezTo>
                  <a:cubicBezTo>
                    <a:pt x="61" y="41"/>
                    <a:pt x="61" y="41"/>
                    <a:pt x="61" y="41"/>
                  </a:cubicBezTo>
                  <a:cubicBezTo>
                    <a:pt x="61" y="61"/>
                    <a:pt x="61" y="61"/>
                    <a:pt x="61" y="61"/>
                  </a:cubicBezTo>
                  <a:lnTo>
                    <a:pt x="61" y="82"/>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402" name="Freeform 401">
              <a:extLst>
                <a:ext uri="{FF2B5EF4-FFF2-40B4-BE49-F238E27FC236}">
                  <a16:creationId xmlns:a16="http://schemas.microsoft.com/office/drawing/2014/main" id="{4DAEA6B8-3173-4D36-887B-A770A453398C}"/>
                </a:ext>
              </a:extLst>
            </p:cNvPr>
            <p:cNvSpPr>
              <a:spLocks noChangeArrowheads="1"/>
            </p:cNvSpPr>
            <p:nvPr/>
          </p:nvSpPr>
          <p:spPr bwMode="auto">
            <a:xfrm>
              <a:off x="5965825" y="7643813"/>
              <a:ext cx="7938" cy="7937"/>
            </a:xfrm>
            <a:custGeom>
              <a:avLst/>
              <a:gdLst>
                <a:gd name="T0" fmla="*/ 20 w 21"/>
                <a:gd name="T1" fmla="*/ 20 h 21"/>
                <a:gd name="T2" fmla="*/ 20 w 21"/>
                <a:gd name="T3" fmla="*/ 20 h 21"/>
                <a:gd name="T4" fmla="*/ 0 w 21"/>
                <a:gd name="T5" fmla="*/ 20 h 21"/>
                <a:gd name="T6" fmla="*/ 0 w 21"/>
                <a:gd name="T7" fmla="*/ 0 h 21"/>
                <a:gd name="T8" fmla="*/ 0 w 21"/>
                <a:gd name="T9" fmla="*/ 0 h 21"/>
                <a:gd name="T10" fmla="*/ 20 w 21"/>
                <a:gd name="T11" fmla="*/ 0 h 21"/>
                <a:gd name="T12" fmla="*/ 20 w 21"/>
                <a:gd name="T13" fmla="*/ 0 h 21"/>
                <a:gd name="T14" fmla="*/ 20 w 21"/>
                <a:gd name="T15" fmla="*/ 0 h 21"/>
                <a:gd name="T16" fmla="*/ 20 w 21"/>
                <a:gd name="T17"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1">
                  <a:moveTo>
                    <a:pt x="20" y="20"/>
                  </a:moveTo>
                  <a:lnTo>
                    <a:pt x="20" y="20"/>
                  </a:lnTo>
                  <a:cubicBezTo>
                    <a:pt x="20" y="20"/>
                    <a:pt x="20" y="20"/>
                    <a:pt x="0" y="20"/>
                  </a:cubicBezTo>
                  <a:lnTo>
                    <a:pt x="0" y="0"/>
                  </a:lnTo>
                  <a:lnTo>
                    <a:pt x="0" y="0"/>
                  </a:lnTo>
                  <a:lnTo>
                    <a:pt x="20" y="0"/>
                  </a:lnTo>
                  <a:lnTo>
                    <a:pt x="20" y="0"/>
                  </a:lnTo>
                  <a:lnTo>
                    <a:pt x="20" y="0"/>
                  </a:lnTo>
                  <a:cubicBezTo>
                    <a:pt x="20" y="20"/>
                    <a:pt x="20" y="20"/>
                    <a:pt x="20" y="2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403" name="Freeform 402">
              <a:extLst>
                <a:ext uri="{FF2B5EF4-FFF2-40B4-BE49-F238E27FC236}">
                  <a16:creationId xmlns:a16="http://schemas.microsoft.com/office/drawing/2014/main" id="{D6B5628D-ACAD-4904-835B-502B9A54991D}"/>
                </a:ext>
              </a:extLst>
            </p:cNvPr>
            <p:cNvSpPr>
              <a:spLocks noChangeArrowheads="1"/>
            </p:cNvSpPr>
            <p:nvPr/>
          </p:nvSpPr>
          <p:spPr bwMode="auto">
            <a:xfrm>
              <a:off x="6018213" y="7827963"/>
              <a:ext cx="420687" cy="582612"/>
            </a:xfrm>
            <a:custGeom>
              <a:avLst/>
              <a:gdLst>
                <a:gd name="T0" fmla="*/ 492 w 1170"/>
                <a:gd name="T1" fmla="*/ 573 h 1620"/>
                <a:gd name="T2" fmla="*/ 574 w 1170"/>
                <a:gd name="T3" fmla="*/ 553 h 1620"/>
                <a:gd name="T4" fmla="*/ 677 w 1170"/>
                <a:gd name="T5" fmla="*/ 512 h 1620"/>
                <a:gd name="T6" fmla="*/ 738 w 1170"/>
                <a:gd name="T7" fmla="*/ 512 h 1620"/>
                <a:gd name="T8" fmla="*/ 779 w 1170"/>
                <a:gd name="T9" fmla="*/ 491 h 1620"/>
                <a:gd name="T10" fmla="*/ 841 w 1170"/>
                <a:gd name="T11" fmla="*/ 573 h 1620"/>
                <a:gd name="T12" fmla="*/ 779 w 1170"/>
                <a:gd name="T13" fmla="*/ 553 h 1620"/>
                <a:gd name="T14" fmla="*/ 697 w 1170"/>
                <a:gd name="T15" fmla="*/ 635 h 1620"/>
                <a:gd name="T16" fmla="*/ 574 w 1170"/>
                <a:gd name="T17" fmla="*/ 737 h 1620"/>
                <a:gd name="T18" fmla="*/ 472 w 1170"/>
                <a:gd name="T19" fmla="*/ 758 h 1620"/>
                <a:gd name="T20" fmla="*/ 533 w 1170"/>
                <a:gd name="T21" fmla="*/ 840 h 1620"/>
                <a:gd name="T22" fmla="*/ 615 w 1170"/>
                <a:gd name="T23" fmla="*/ 942 h 1620"/>
                <a:gd name="T24" fmla="*/ 635 w 1170"/>
                <a:gd name="T25" fmla="*/ 1086 h 1620"/>
                <a:gd name="T26" fmla="*/ 615 w 1170"/>
                <a:gd name="T27" fmla="*/ 1168 h 1620"/>
                <a:gd name="T28" fmla="*/ 656 w 1170"/>
                <a:gd name="T29" fmla="*/ 1168 h 1620"/>
                <a:gd name="T30" fmla="*/ 677 w 1170"/>
                <a:gd name="T31" fmla="*/ 1291 h 1620"/>
                <a:gd name="T32" fmla="*/ 697 w 1170"/>
                <a:gd name="T33" fmla="*/ 1352 h 1620"/>
                <a:gd name="T34" fmla="*/ 595 w 1170"/>
                <a:gd name="T35" fmla="*/ 1373 h 1620"/>
                <a:gd name="T36" fmla="*/ 574 w 1170"/>
                <a:gd name="T37" fmla="*/ 1434 h 1620"/>
                <a:gd name="T38" fmla="*/ 492 w 1170"/>
                <a:gd name="T39" fmla="*/ 1393 h 1620"/>
                <a:gd name="T40" fmla="*/ 513 w 1170"/>
                <a:gd name="T41" fmla="*/ 1311 h 1620"/>
                <a:gd name="T42" fmla="*/ 472 w 1170"/>
                <a:gd name="T43" fmla="*/ 1209 h 1620"/>
                <a:gd name="T44" fmla="*/ 390 w 1170"/>
                <a:gd name="T45" fmla="*/ 1127 h 1620"/>
                <a:gd name="T46" fmla="*/ 431 w 1170"/>
                <a:gd name="T47" fmla="*/ 1004 h 1620"/>
                <a:gd name="T48" fmla="*/ 349 w 1170"/>
                <a:gd name="T49" fmla="*/ 963 h 1620"/>
                <a:gd name="T50" fmla="*/ 308 w 1170"/>
                <a:gd name="T51" fmla="*/ 1065 h 1620"/>
                <a:gd name="T52" fmla="*/ 287 w 1170"/>
                <a:gd name="T53" fmla="*/ 1270 h 1620"/>
                <a:gd name="T54" fmla="*/ 287 w 1170"/>
                <a:gd name="T55" fmla="*/ 1413 h 1620"/>
                <a:gd name="T56" fmla="*/ 287 w 1170"/>
                <a:gd name="T57" fmla="*/ 1557 h 1620"/>
                <a:gd name="T58" fmla="*/ 246 w 1170"/>
                <a:gd name="T59" fmla="*/ 1598 h 1620"/>
                <a:gd name="T60" fmla="*/ 123 w 1170"/>
                <a:gd name="T61" fmla="*/ 1598 h 1620"/>
                <a:gd name="T62" fmla="*/ 144 w 1170"/>
                <a:gd name="T63" fmla="*/ 1413 h 1620"/>
                <a:gd name="T64" fmla="*/ 144 w 1170"/>
                <a:gd name="T65" fmla="*/ 1229 h 1620"/>
                <a:gd name="T66" fmla="*/ 103 w 1170"/>
                <a:gd name="T67" fmla="*/ 1127 h 1620"/>
                <a:gd name="T68" fmla="*/ 21 w 1170"/>
                <a:gd name="T69" fmla="*/ 1106 h 1620"/>
                <a:gd name="T70" fmla="*/ 21 w 1170"/>
                <a:gd name="T71" fmla="*/ 1045 h 1620"/>
                <a:gd name="T72" fmla="*/ 21 w 1170"/>
                <a:gd name="T73" fmla="*/ 963 h 1620"/>
                <a:gd name="T74" fmla="*/ 103 w 1170"/>
                <a:gd name="T75" fmla="*/ 942 h 1620"/>
                <a:gd name="T76" fmla="*/ 144 w 1170"/>
                <a:gd name="T77" fmla="*/ 799 h 1620"/>
                <a:gd name="T78" fmla="*/ 144 w 1170"/>
                <a:gd name="T79" fmla="*/ 614 h 1620"/>
                <a:gd name="T80" fmla="*/ 205 w 1170"/>
                <a:gd name="T81" fmla="*/ 450 h 1620"/>
                <a:gd name="T82" fmla="*/ 226 w 1170"/>
                <a:gd name="T83" fmla="*/ 348 h 1620"/>
                <a:gd name="T84" fmla="*/ 267 w 1170"/>
                <a:gd name="T85" fmla="*/ 204 h 1620"/>
                <a:gd name="T86" fmla="*/ 328 w 1170"/>
                <a:gd name="T87" fmla="*/ 164 h 1620"/>
                <a:gd name="T88" fmla="*/ 390 w 1170"/>
                <a:gd name="T89" fmla="*/ 102 h 1620"/>
                <a:gd name="T90" fmla="*/ 492 w 1170"/>
                <a:gd name="T91" fmla="*/ 61 h 1620"/>
                <a:gd name="T92" fmla="*/ 635 w 1170"/>
                <a:gd name="T93" fmla="*/ 122 h 1620"/>
                <a:gd name="T94" fmla="*/ 799 w 1170"/>
                <a:gd name="T95" fmla="*/ 143 h 1620"/>
                <a:gd name="T96" fmla="*/ 1005 w 1170"/>
                <a:gd name="T97" fmla="*/ 61 h 1620"/>
                <a:gd name="T98" fmla="*/ 1148 w 1170"/>
                <a:gd name="T99" fmla="*/ 20 h 1620"/>
                <a:gd name="T100" fmla="*/ 1127 w 1170"/>
                <a:gd name="T101" fmla="*/ 122 h 1620"/>
                <a:gd name="T102" fmla="*/ 1025 w 1170"/>
                <a:gd name="T103" fmla="*/ 246 h 1620"/>
                <a:gd name="T104" fmla="*/ 759 w 1170"/>
                <a:gd name="T105" fmla="*/ 246 h 1620"/>
                <a:gd name="T106" fmla="*/ 513 w 1170"/>
                <a:gd name="T107" fmla="*/ 246 h 1620"/>
                <a:gd name="T108" fmla="*/ 308 w 1170"/>
                <a:gd name="T109" fmla="*/ 266 h 1620"/>
                <a:gd name="T110" fmla="*/ 287 w 1170"/>
                <a:gd name="T111" fmla="*/ 410 h 1620"/>
                <a:gd name="T112" fmla="*/ 328 w 1170"/>
                <a:gd name="T113" fmla="*/ 532 h 1620"/>
                <a:gd name="T114" fmla="*/ 349 w 1170"/>
                <a:gd name="T115" fmla="*/ 614 h 1620"/>
                <a:gd name="T116" fmla="*/ 451 w 1170"/>
                <a:gd name="T117" fmla="*/ 635 h 1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70" h="1620">
                  <a:moveTo>
                    <a:pt x="451" y="635"/>
                  </a:moveTo>
                  <a:lnTo>
                    <a:pt x="451" y="635"/>
                  </a:lnTo>
                  <a:cubicBezTo>
                    <a:pt x="472" y="635"/>
                    <a:pt x="492" y="614"/>
                    <a:pt x="492" y="614"/>
                  </a:cubicBezTo>
                  <a:cubicBezTo>
                    <a:pt x="492" y="614"/>
                    <a:pt x="492" y="594"/>
                    <a:pt x="492" y="573"/>
                  </a:cubicBezTo>
                  <a:lnTo>
                    <a:pt x="513" y="553"/>
                  </a:lnTo>
                  <a:lnTo>
                    <a:pt x="533" y="553"/>
                  </a:lnTo>
                  <a:lnTo>
                    <a:pt x="553" y="553"/>
                  </a:lnTo>
                  <a:lnTo>
                    <a:pt x="574" y="553"/>
                  </a:lnTo>
                  <a:cubicBezTo>
                    <a:pt x="595" y="553"/>
                    <a:pt x="595" y="553"/>
                    <a:pt x="595" y="553"/>
                  </a:cubicBezTo>
                  <a:cubicBezTo>
                    <a:pt x="615" y="532"/>
                    <a:pt x="615" y="532"/>
                    <a:pt x="635" y="532"/>
                  </a:cubicBezTo>
                  <a:lnTo>
                    <a:pt x="635" y="512"/>
                  </a:lnTo>
                  <a:cubicBezTo>
                    <a:pt x="656" y="512"/>
                    <a:pt x="656" y="512"/>
                    <a:pt x="677" y="512"/>
                  </a:cubicBezTo>
                  <a:lnTo>
                    <a:pt x="697" y="512"/>
                  </a:lnTo>
                  <a:lnTo>
                    <a:pt x="717" y="532"/>
                  </a:lnTo>
                  <a:lnTo>
                    <a:pt x="738" y="532"/>
                  </a:lnTo>
                  <a:lnTo>
                    <a:pt x="738" y="512"/>
                  </a:lnTo>
                  <a:lnTo>
                    <a:pt x="717" y="512"/>
                  </a:lnTo>
                  <a:cubicBezTo>
                    <a:pt x="717" y="491"/>
                    <a:pt x="717" y="491"/>
                    <a:pt x="717" y="491"/>
                  </a:cubicBezTo>
                  <a:cubicBezTo>
                    <a:pt x="738" y="491"/>
                    <a:pt x="738" y="471"/>
                    <a:pt x="759" y="471"/>
                  </a:cubicBezTo>
                  <a:cubicBezTo>
                    <a:pt x="759" y="471"/>
                    <a:pt x="779" y="471"/>
                    <a:pt x="779" y="491"/>
                  </a:cubicBezTo>
                  <a:cubicBezTo>
                    <a:pt x="799" y="491"/>
                    <a:pt x="820" y="491"/>
                    <a:pt x="820" y="491"/>
                  </a:cubicBezTo>
                  <a:cubicBezTo>
                    <a:pt x="820" y="491"/>
                    <a:pt x="820" y="491"/>
                    <a:pt x="820" y="512"/>
                  </a:cubicBezTo>
                  <a:cubicBezTo>
                    <a:pt x="841" y="512"/>
                    <a:pt x="841" y="532"/>
                    <a:pt x="841" y="532"/>
                  </a:cubicBezTo>
                  <a:cubicBezTo>
                    <a:pt x="841" y="553"/>
                    <a:pt x="841" y="553"/>
                    <a:pt x="841" y="573"/>
                  </a:cubicBezTo>
                  <a:cubicBezTo>
                    <a:pt x="820" y="573"/>
                    <a:pt x="820" y="594"/>
                    <a:pt x="820" y="594"/>
                  </a:cubicBezTo>
                  <a:cubicBezTo>
                    <a:pt x="799" y="594"/>
                    <a:pt x="799" y="573"/>
                    <a:pt x="799" y="573"/>
                  </a:cubicBezTo>
                  <a:lnTo>
                    <a:pt x="799" y="553"/>
                  </a:lnTo>
                  <a:cubicBezTo>
                    <a:pt x="779" y="553"/>
                    <a:pt x="779" y="553"/>
                    <a:pt x="779" y="553"/>
                  </a:cubicBezTo>
                  <a:cubicBezTo>
                    <a:pt x="759" y="553"/>
                    <a:pt x="759" y="573"/>
                    <a:pt x="738" y="573"/>
                  </a:cubicBezTo>
                  <a:cubicBezTo>
                    <a:pt x="738" y="573"/>
                    <a:pt x="738" y="594"/>
                    <a:pt x="717" y="594"/>
                  </a:cubicBezTo>
                  <a:cubicBezTo>
                    <a:pt x="717" y="594"/>
                    <a:pt x="717" y="594"/>
                    <a:pt x="697" y="614"/>
                  </a:cubicBezTo>
                  <a:lnTo>
                    <a:pt x="697" y="635"/>
                  </a:lnTo>
                  <a:cubicBezTo>
                    <a:pt x="677" y="655"/>
                    <a:pt x="677" y="655"/>
                    <a:pt x="656" y="676"/>
                  </a:cubicBezTo>
                  <a:lnTo>
                    <a:pt x="635" y="696"/>
                  </a:lnTo>
                  <a:cubicBezTo>
                    <a:pt x="635" y="717"/>
                    <a:pt x="615" y="717"/>
                    <a:pt x="595" y="717"/>
                  </a:cubicBezTo>
                  <a:lnTo>
                    <a:pt x="574" y="737"/>
                  </a:lnTo>
                  <a:lnTo>
                    <a:pt x="553" y="758"/>
                  </a:lnTo>
                  <a:cubicBezTo>
                    <a:pt x="533" y="758"/>
                    <a:pt x="533" y="758"/>
                    <a:pt x="513" y="758"/>
                  </a:cubicBezTo>
                  <a:cubicBezTo>
                    <a:pt x="513" y="758"/>
                    <a:pt x="513" y="737"/>
                    <a:pt x="492" y="737"/>
                  </a:cubicBezTo>
                  <a:cubicBezTo>
                    <a:pt x="492" y="737"/>
                    <a:pt x="472" y="737"/>
                    <a:pt x="472" y="758"/>
                  </a:cubicBezTo>
                  <a:cubicBezTo>
                    <a:pt x="472" y="758"/>
                    <a:pt x="472" y="758"/>
                    <a:pt x="472" y="778"/>
                  </a:cubicBezTo>
                  <a:cubicBezTo>
                    <a:pt x="472" y="778"/>
                    <a:pt x="492" y="778"/>
                    <a:pt x="492" y="799"/>
                  </a:cubicBezTo>
                  <a:lnTo>
                    <a:pt x="513" y="819"/>
                  </a:lnTo>
                  <a:cubicBezTo>
                    <a:pt x="513" y="819"/>
                    <a:pt x="513" y="840"/>
                    <a:pt x="533" y="840"/>
                  </a:cubicBezTo>
                  <a:cubicBezTo>
                    <a:pt x="533" y="860"/>
                    <a:pt x="533" y="860"/>
                    <a:pt x="533" y="881"/>
                  </a:cubicBezTo>
                  <a:lnTo>
                    <a:pt x="553" y="901"/>
                  </a:lnTo>
                  <a:lnTo>
                    <a:pt x="574" y="922"/>
                  </a:lnTo>
                  <a:cubicBezTo>
                    <a:pt x="595" y="922"/>
                    <a:pt x="615" y="942"/>
                    <a:pt x="615" y="942"/>
                  </a:cubicBezTo>
                  <a:cubicBezTo>
                    <a:pt x="615" y="963"/>
                    <a:pt x="615" y="983"/>
                    <a:pt x="615" y="983"/>
                  </a:cubicBezTo>
                  <a:cubicBezTo>
                    <a:pt x="615" y="1004"/>
                    <a:pt x="615" y="1004"/>
                    <a:pt x="615" y="1024"/>
                  </a:cubicBezTo>
                  <a:lnTo>
                    <a:pt x="635" y="1045"/>
                  </a:lnTo>
                  <a:cubicBezTo>
                    <a:pt x="635" y="1045"/>
                    <a:pt x="635" y="1065"/>
                    <a:pt x="635" y="1086"/>
                  </a:cubicBezTo>
                  <a:cubicBezTo>
                    <a:pt x="615" y="1086"/>
                    <a:pt x="595" y="1086"/>
                    <a:pt x="595" y="1086"/>
                  </a:cubicBezTo>
                  <a:cubicBezTo>
                    <a:pt x="595" y="1086"/>
                    <a:pt x="595" y="1106"/>
                    <a:pt x="595" y="1127"/>
                  </a:cubicBezTo>
                  <a:cubicBezTo>
                    <a:pt x="595" y="1127"/>
                    <a:pt x="595" y="1127"/>
                    <a:pt x="595" y="1147"/>
                  </a:cubicBezTo>
                  <a:cubicBezTo>
                    <a:pt x="615" y="1147"/>
                    <a:pt x="615" y="1168"/>
                    <a:pt x="615" y="1168"/>
                  </a:cubicBezTo>
                  <a:cubicBezTo>
                    <a:pt x="615" y="1188"/>
                    <a:pt x="615" y="1188"/>
                    <a:pt x="615" y="1209"/>
                  </a:cubicBezTo>
                  <a:cubicBezTo>
                    <a:pt x="615" y="1209"/>
                    <a:pt x="615" y="1209"/>
                    <a:pt x="635" y="1209"/>
                  </a:cubicBezTo>
                  <a:lnTo>
                    <a:pt x="635" y="1188"/>
                  </a:lnTo>
                  <a:cubicBezTo>
                    <a:pt x="635" y="1168"/>
                    <a:pt x="635" y="1168"/>
                    <a:pt x="656" y="1168"/>
                  </a:cubicBezTo>
                  <a:lnTo>
                    <a:pt x="656" y="1188"/>
                  </a:lnTo>
                  <a:lnTo>
                    <a:pt x="656" y="1209"/>
                  </a:lnTo>
                  <a:cubicBezTo>
                    <a:pt x="656" y="1229"/>
                    <a:pt x="656" y="1229"/>
                    <a:pt x="656" y="1249"/>
                  </a:cubicBezTo>
                  <a:cubicBezTo>
                    <a:pt x="656" y="1249"/>
                    <a:pt x="677" y="1270"/>
                    <a:pt x="677" y="1291"/>
                  </a:cubicBezTo>
                  <a:cubicBezTo>
                    <a:pt x="697" y="1291"/>
                    <a:pt x="717" y="1270"/>
                    <a:pt x="717" y="1291"/>
                  </a:cubicBezTo>
                  <a:lnTo>
                    <a:pt x="717" y="1311"/>
                  </a:lnTo>
                  <a:lnTo>
                    <a:pt x="717" y="1331"/>
                  </a:lnTo>
                  <a:lnTo>
                    <a:pt x="697" y="1352"/>
                  </a:lnTo>
                  <a:cubicBezTo>
                    <a:pt x="697" y="1352"/>
                    <a:pt x="677" y="1352"/>
                    <a:pt x="656" y="1352"/>
                  </a:cubicBezTo>
                  <a:cubicBezTo>
                    <a:pt x="656" y="1352"/>
                    <a:pt x="656" y="1352"/>
                    <a:pt x="635" y="1352"/>
                  </a:cubicBezTo>
                  <a:lnTo>
                    <a:pt x="615" y="1352"/>
                  </a:lnTo>
                  <a:lnTo>
                    <a:pt x="595" y="1373"/>
                  </a:lnTo>
                  <a:lnTo>
                    <a:pt x="595" y="1373"/>
                  </a:lnTo>
                  <a:cubicBezTo>
                    <a:pt x="574" y="1373"/>
                    <a:pt x="574" y="1393"/>
                    <a:pt x="574" y="1393"/>
                  </a:cubicBezTo>
                  <a:cubicBezTo>
                    <a:pt x="574" y="1393"/>
                    <a:pt x="595" y="1393"/>
                    <a:pt x="595" y="1413"/>
                  </a:cubicBezTo>
                  <a:cubicBezTo>
                    <a:pt x="595" y="1413"/>
                    <a:pt x="595" y="1434"/>
                    <a:pt x="574" y="1434"/>
                  </a:cubicBezTo>
                  <a:cubicBezTo>
                    <a:pt x="574" y="1434"/>
                    <a:pt x="574" y="1434"/>
                    <a:pt x="553" y="1434"/>
                  </a:cubicBezTo>
                  <a:lnTo>
                    <a:pt x="533" y="1413"/>
                  </a:lnTo>
                  <a:cubicBezTo>
                    <a:pt x="513" y="1413"/>
                    <a:pt x="513" y="1413"/>
                    <a:pt x="513" y="1413"/>
                  </a:cubicBezTo>
                  <a:cubicBezTo>
                    <a:pt x="492" y="1413"/>
                    <a:pt x="492" y="1393"/>
                    <a:pt x="492" y="1393"/>
                  </a:cubicBezTo>
                  <a:cubicBezTo>
                    <a:pt x="472" y="1393"/>
                    <a:pt x="492" y="1373"/>
                    <a:pt x="492" y="1352"/>
                  </a:cubicBezTo>
                  <a:lnTo>
                    <a:pt x="492" y="1331"/>
                  </a:lnTo>
                  <a:lnTo>
                    <a:pt x="492" y="1311"/>
                  </a:lnTo>
                  <a:lnTo>
                    <a:pt x="513" y="1311"/>
                  </a:lnTo>
                  <a:cubicBezTo>
                    <a:pt x="513" y="1291"/>
                    <a:pt x="513" y="1270"/>
                    <a:pt x="513" y="1270"/>
                  </a:cubicBezTo>
                  <a:lnTo>
                    <a:pt x="492" y="1249"/>
                  </a:lnTo>
                  <a:cubicBezTo>
                    <a:pt x="492" y="1249"/>
                    <a:pt x="492" y="1249"/>
                    <a:pt x="472" y="1249"/>
                  </a:cubicBezTo>
                  <a:cubicBezTo>
                    <a:pt x="472" y="1229"/>
                    <a:pt x="472" y="1229"/>
                    <a:pt x="472" y="1209"/>
                  </a:cubicBezTo>
                  <a:cubicBezTo>
                    <a:pt x="451" y="1209"/>
                    <a:pt x="451" y="1209"/>
                    <a:pt x="431" y="1209"/>
                  </a:cubicBezTo>
                  <a:cubicBezTo>
                    <a:pt x="431" y="1209"/>
                    <a:pt x="431" y="1209"/>
                    <a:pt x="410" y="1209"/>
                  </a:cubicBezTo>
                  <a:lnTo>
                    <a:pt x="410" y="1168"/>
                  </a:lnTo>
                  <a:cubicBezTo>
                    <a:pt x="410" y="1147"/>
                    <a:pt x="390" y="1147"/>
                    <a:pt x="390" y="1127"/>
                  </a:cubicBezTo>
                  <a:lnTo>
                    <a:pt x="410" y="1106"/>
                  </a:lnTo>
                  <a:cubicBezTo>
                    <a:pt x="410" y="1086"/>
                    <a:pt x="431" y="1086"/>
                    <a:pt x="431" y="1065"/>
                  </a:cubicBezTo>
                  <a:lnTo>
                    <a:pt x="431" y="1045"/>
                  </a:lnTo>
                  <a:cubicBezTo>
                    <a:pt x="431" y="1024"/>
                    <a:pt x="431" y="1004"/>
                    <a:pt x="431" y="1004"/>
                  </a:cubicBezTo>
                  <a:cubicBezTo>
                    <a:pt x="431" y="983"/>
                    <a:pt x="431" y="963"/>
                    <a:pt x="431" y="963"/>
                  </a:cubicBezTo>
                  <a:cubicBezTo>
                    <a:pt x="410" y="963"/>
                    <a:pt x="410" y="942"/>
                    <a:pt x="410" y="942"/>
                  </a:cubicBezTo>
                  <a:cubicBezTo>
                    <a:pt x="390" y="942"/>
                    <a:pt x="390" y="942"/>
                    <a:pt x="369" y="963"/>
                  </a:cubicBezTo>
                  <a:lnTo>
                    <a:pt x="349" y="963"/>
                  </a:lnTo>
                  <a:cubicBezTo>
                    <a:pt x="328" y="963"/>
                    <a:pt x="328" y="983"/>
                    <a:pt x="328" y="983"/>
                  </a:cubicBezTo>
                  <a:cubicBezTo>
                    <a:pt x="308" y="983"/>
                    <a:pt x="308" y="1004"/>
                    <a:pt x="308" y="1004"/>
                  </a:cubicBezTo>
                  <a:cubicBezTo>
                    <a:pt x="308" y="1024"/>
                    <a:pt x="308" y="1045"/>
                    <a:pt x="308" y="1045"/>
                  </a:cubicBezTo>
                  <a:lnTo>
                    <a:pt x="308" y="1065"/>
                  </a:lnTo>
                  <a:cubicBezTo>
                    <a:pt x="308" y="1086"/>
                    <a:pt x="308" y="1086"/>
                    <a:pt x="308" y="1106"/>
                  </a:cubicBezTo>
                  <a:lnTo>
                    <a:pt x="308" y="1147"/>
                  </a:lnTo>
                  <a:cubicBezTo>
                    <a:pt x="308" y="1168"/>
                    <a:pt x="287" y="1188"/>
                    <a:pt x="287" y="1209"/>
                  </a:cubicBezTo>
                  <a:cubicBezTo>
                    <a:pt x="287" y="1229"/>
                    <a:pt x="287" y="1249"/>
                    <a:pt x="287" y="1270"/>
                  </a:cubicBezTo>
                  <a:cubicBezTo>
                    <a:pt x="308" y="1291"/>
                    <a:pt x="308" y="1331"/>
                    <a:pt x="308" y="1352"/>
                  </a:cubicBezTo>
                  <a:cubicBezTo>
                    <a:pt x="308" y="1352"/>
                    <a:pt x="308" y="1373"/>
                    <a:pt x="308" y="1393"/>
                  </a:cubicBezTo>
                  <a:lnTo>
                    <a:pt x="308" y="1413"/>
                  </a:lnTo>
                  <a:lnTo>
                    <a:pt x="287" y="1413"/>
                  </a:lnTo>
                  <a:cubicBezTo>
                    <a:pt x="287" y="1434"/>
                    <a:pt x="267" y="1434"/>
                    <a:pt x="267" y="1434"/>
                  </a:cubicBezTo>
                  <a:lnTo>
                    <a:pt x="267" y="1455"/>
                  </a:lnTo>
                  <a:cubicBezTo>
                    <a:pt x="267" y="1475"/>
                    <a:pt x="287" y="1495"/>
                    <a:pt x="287" y="1516"/>
                  </a:cubicBezTo>
                  <a:cubicBezTo>
                    <a:pt x="287" y="1537"/>
                    <a:pt x="267" y="1557"/>
                    <a:pt x="287" y="1557"/>
                  </a:cubicBezTo>
                  <a:lnTo>
                    <a:pt x="287" y="1557"/>
                  </a:lnTo>
                  <a:cubicBezTo>
                    <a:pt x="287" y="1577"/>
                    <a:pt x="308" y="1577"/>
                    <a:pt x="287" y="1598"/>
                  </a:cubicBezTo>
                  <a:cubicBezTo>
                    <a:pt x="287" y="1598"/>
                    <a:pt x="287" y="1598"/>
                    <a:pt x="267" y="1598"/>
                  </a:cubicBezTo>
                  <a:cubicBezTo>
                    <a:pt x="267" y="1598"/>
                    <a:pt x="267" y="1598"/>
                    <a:pt x="246" y="1598"/>
                  </a:cubicBezTo>
                  <a:cubicBezTo>
                    <a:pt x="246" y="1598"/>
                    <a:pt x="246" y="1598"/>
                    <a:pt x="226" y="1598"/>
                  </a:cubicBezTo>
                  <a:cubicBezTo>
                    <a:pt x="226" y="1598"/>
                    <a:pt x="226" y="1598"/>
                    <a:pt x="205" y="1598"/>
                  </a:cubicBezTo>
                  <a:cubicBezTo>
                    <a:pt x="205" y="1619"/>
                    <a:pt x="185" y="1619"/>
                    <a:pt x="164" y="1619"/>
                  </a:cubicBezTo>
                  <a:cubicBezTo>
                    <a:pt x="164" y="1619"/>
                    <a:pt x="144" y="1619"/>
                    <a:pt x="123" y="1598"/>
                  </a:cubicBezTo>
                  <a:lnTo>
                    <a:pt x="103" y="1577"/>
                  </a:lnTo>
                  <a:cubicBezTo>
                    <a:pt x="103" y="1557"/>
                    <a:pt x="103" y="1537"/>
                    <a:pt x="123" y="1516"/>
                  </a:cubicBezTo>
                  <a:cubicBezTo>
                    <a:pt x="123" y="1495"/>
                    <a:pt x="123" y="1475"/>
                    <a:pt x="123" y="1455"/>
                  </a:cubicBezTo>
                  <a:cubicBezTo>
                    <a:pt x="123" y="1455"/>
                    <a:pt x="144" y="1434"/>
                    <a:pt x="144" y="1413"/>
                  </a:cubicBezTo>
                  <a:cubicBezTo>
                    <a:pt x="144" y="1413"/>
                    <a:pt x="144" y="1393"/>
                    <a:pt x="144" y="1373"/>
                  </a:cubicBezTo>
                  <a:lnTo>
                    <a:pt x="144" y="1331"/>
                  </a:lnTo>
                  <a:cubicBezTo>
                    <a:pt x="164" y="1311"/>
                    <a:pt x="164" y="1270"/>
                    <a:pt x="164" y="1270"/>
                  </a:cubicBezTo>
                  <a:cubicBezTo>
                    <a:pt x="144" y="1249"/>
                    <a:pt x="144" y="1229"/>
                    <a:pt x="144" y="1229"/>
                  </a:cubicBezTo>
                  <a:cubicBezTo>
                    <a:pt x="144" y="1209"/>
                    <a:pt x="144" y="1188"/>
                    <a:pt x="144" y="1188"/>
                  </a:cubicBezTo>
                  <a:cubicBezTo>
                    <a:pt x="144" y="1168"/>
                    <a:pt x="144" y="1147"/>
                    <a:pt x="144" y="1147"/>
                  </a:cubicBezTo>
                  <a:lnTo>
                    <a:pt x="123" y="1127"/>
                  </a:lnTo>
                  <a:lnTo>
                    <a:pt x="103" y="1127"/>
                  </a:lnTo>
                  <a:cubicBezTo>
                    <a:pt x="103" y="1127"/>
                    <a:pt x="103" y="1147"/>
                    <a:pt x="82" y="1147"/>
                  </a:cubicBezTo>
                  <a:lnTo>
                    <a:pt x="62" y="1147"/>
                  </a:lnTo>
                  <a:cubicBezTo>
                    <a:pt x="41" y="1147"/>
                    <a:pt x="41" y="1147"/>
                    <a:pt x="21" y="1147"/>
                  </a:cubicBezTo>
                  <a:cubicBezTo>
                    <a:pt x="21" y="1127"/>
                    <a:pt x="21" y="1127"/>
                    <a:pt x="21" y="1106"/>
                  </a:cubicBezTo>
                  <a:lnTo>
                    <a:pt x="21" y="1086"/>
                  </a:lnTo>
                  <a:lnTo>
                    <a:pt x="0" y="1065"/>
                  </a:lnTo>
                  <a:cubicBezTo>
                    <a:pt x="0" y="1065"/>
                    <a:pt x="0" y="1045"/>
                    <a:pt x="21" y="1045"/>
                  </a:cubicBezTo>
                  <a:lnTo>
                    <a:pt x="21" y="1045"/>
                  </a:lnTo>
                  <a:cubicBezTo>
                    <a:pt x="21" y="1024"/>
                    <a:pt x="41" y="1024"/>
                    <a:pt x="41" y="1024"/>
                  </a:cubicBezTo>
                  <a:lnTo>
                    <a:pt x="41" y="1004"/>
                  </a:lnTo>
                  <a:cubicBezTo>
                    <a:pt x="41" y="1004"/>
                    <a:pt x="21" y="1004"/>
                    <a:pt x="21" y="983"/>
                  </a:cubicBezTo>
                  <a:lnTo>
                    <a:pt x="21" y="963"/>
                  </a:lnTo>
                  <a:cubicBezTo>
                    <a:pt x="21" y="963"/>
                    <a:pt x="21" y="942"/>
                    <a:pt x="41" y="942"/>
                  </a:cubicBezTo>
                  <a:lnTo>
                    <a:pt x="62" y="942"/>
                  </a:lnTo>
                  <a:lnTo>
                    <a:pt x="82" y="942"/>
                  </a:lnTo>
                  <a:lnTo>
                    <a:pt x="103" y="942"/>
                  </a:lnTo>
                  <a:lnTo>
                    <a:pt x="123" y="942"/>
                  </a:lnTo>
                  <a:cubicBezTo>
                    <a:pt x="123" y="922"/>
                    <a:pt x="144" y="922"/>
                    <a:pt x="144" y="922"/>
                  </a:cubicBezTo>
                  <a:cubicBezTo>
                    <a:pt x="144" y="901"/>
                    <a:pt x="144" y="860"/>
                    <a:pt x="144" y="840"/>
                  </a:cubicBezTo>
                  <a:lnTo>
                    <a:pt x="144" y="799"/>
                  </a:lnTo>
                  <a:cubicBezTo>
                    <a:pt x="144" y="778"/>
                    <a:pt x="123" y="758"/>
                    <a:pt x="123" y="737"/>
                  </a:cubicBezTo>
                  <a:cubicBezTo>
                    <a:pt x="123" y="737"/>
                    <a:pt x="123" y="717"/>
                    <a:pt x="123" y="696"/>
                  </a:cubicBezTo>
                  <a:cubicBezTo>
                    <a:pt x="123" y="696"/>
                    <a:pt x="123" y="676"/>
                    <a:pt x="123" y="655"/>
                  </a:cubicBezTo>
                  <a:cubicBezTo>
                    <a:pt x="123" y="655"/>
                    <a:pt x="123" y="614"/>
                    <a:pt x="144" y="614"/>
                  </a:cubicBezTo>
                  <a:cubicBezTo>
                    <a:pt x="144" y="594"/>
                    <a:pt x="144" y="573"/>
                    <a:pt x="164" y="573"/>
                  </a:cubicBezTo>
                  <a:cubicBezTo>
                    <a:pt x="164" y="553"/>
                    <a:pt x="185" y="553"/>
                    <a:pt x="185" y="532"/>
                  </a:cubicBezTo>
                  <a:cubicBezTo>
                    <a:pt x="185" y="532"/>
                    <a:pt x="205" y="512"/>
                    <a:pt x="205" y="491"/>
                  </a:cubicBezTo>
                  <a:cubicBezTo>
                    <a:pt x="205" y="491"/>
                    <a:pt x="205" y="471"/>
                    <a:pt x="205" y="450"/>
                  </a:cubicBezTo>
                  <a:lnTo>
                    <a:pt x="205" y="410"/>
                  </a:lnTo>
                  <a:cubicBezTo>
                    <a:pt x="205" y="389"/>
                    <a:pt x="205" y="368"/>
                    <a:pt x="205" y="348"/>
                  </a:cubicBezTo>
                  <a:lnTo>
                    <a:pt x="205" y="328"/>
                  </a:lnTo>
                  <a:cubicBezTo>
                    <a:pt x="226" y="328"/>
                    <a:pt x="226" y="348"/>
                    <a:pt x="226" y="348"/>
                  </a:cubicBezTo>
                  <a:lnTo>
                    <a:pt x="246" y="328"/>
                  </a:lnTo>
                  <a:lnTo>
                    <a:pt x="246" y="286"/>
                  </a:lnTo>
                  <a:cubicBezTo>
                    <a:pt x="246" y="266"/>
                    <a:pt x="267" y="266"/>
                    <a:pt x="267" y="246"/>
                  </a:cubicBezTo>
                  <a:lnTo>
                    <a:pt x="267" y="204"/>
                  </a:lnTo>
                  <a:cubicBezTo>
                    <a:pt x="267" y="184"/>
                    <a:pt x="287" y="164"/>
                    <a:pt x="287" y="164"/>
                  </a:cubicBezTo>
                  <a:lnTo>
                    <a:pt x="308" y="143"/>
                  </a:lnTo>
                  <a:lnTo>
                    <a:pt x="328" y="143"/>
                  </a:lnTo>
                  <a:lnTo>
                    <a:pt x="328" y="164"/>
                  </a:lnTo>
                  <a:cubicBezTo>
                    <a:pt x="349" y="164"/>
                    <a:pt x="349" y="164"/>
                    <a:pt x="349" y="164"/>
                  </a:cubicBezTo>
                  <a:cubicBezTo>
                    <a:pt x="369" y="164"/>
                    <a:pt x="369" y="143"/>
                    <a:pt x="369" y="143"/>
                  </a:cubicBezTo>
                  <a:lnTo>
                    <a:pt x="390" y="122"/>
                  </a:lnTo>
                  <a:lnTo>
                    <a:pt x="390" y="102"/>
                  </a:lnTo>
                  <a:cubicBezTo>
                    <a:pt x="390" y="82"/>
                    <a:pt x="390" y="82"/>
                    <a:pt x="410" y="61"/>
                  </a:cubicBezTo>
                  <a:cubicBezTo>
                    <a:pt x="410" y="61"/>
                    <a:pt x="431" y="61"/>
                    <a:pt x="451" y="61"/>
                  </a:cubicBezTo>
                  <a:cubicBezTo>
                    <a:pt x="451" y="61"/>
                    <a:pt x="472" y="61"/>
                    <a:pt x="492" y="61"/>
                  </a:cubicBezTo>
                  <a:lnTo>
                    <a:pt x="492" y="61"/>
                  </a:lnTo>
                  <a:cubicBezTo>
                    <a:pt x="513" y="82"/>
                    <a:pt x="492" y="82"/>
                    <a:pt x="513" y="102"/>
                  </a:cubicBezTo>
                  <a:lnTo>
                    <a:pt x="533" y="122"/>
                  </a:lnTo>
                  <a:cubicBezTo>
                    <a:pt x="553" y="122"/>
                    <a:pt x="574" y="122"/>
                    <a:pt x="574" y="122"/>
                  </a:cubicBezTo>
                  <a:cubicBezTo>
                    <a:pt x="595" y="122"/>
                    <a:pt x="615" y="122"/>
                    <a:pt x="635" y="122"/>
                  </a:cubicBezTo>
                  <a:cubicBezTo>
                    <a:pt x="635" y="122"/>
                    <a:pt x="656" y="143"/>
                    <a:pt x="677" y="143"/>
                  </a:cubicBezTo>
                  <a:lnTo>
                    <a:pt x="697" y="143"/>
                  </a:lnTo>
                  <a:cubicBezTo>
                    <a:pt x="717" y="143"/>
                    <a:pt x="738" y="143"/>
                    <a:pt x="738" y="143"/>
                  </a:cubicBezTo>
                  <a:cubicBezTo>
                    <a:pt x="759" y="143"/>
                    <a:pt x="779" y="143"/>
                    <a:pt x="799" y="143"/>
                  </a:cubicBezTo>
                  <a:cubicBezTo>
                    <a:pt x="820" y="143"/>
                    <a:pt x="861" y="143"/>
                    <a:pt x="861" y="143"/>
                  </a:cubicBezTo>
                  <a:cubicBezTo>
                    <a:pt x="881" y="143"/>
                    <a:pt x="902" y="143"/>
                    <a:pt x="923" y="143"/>
                  </a:cubicBezTo>
                  <a:cubicBezTo>
                    <a:pt x="943" y="143"/>
                    <a:pt x="963" y="122"/>
                    <a:pt x="963" y="102"/>
                  </a:cubicBezTo>
                  <a:cubicBezTo>
                    <a:pt x="984" y="102"/>
                    <a:pt x="1005" y="82"/>
                    <a:pt x="1005" y="61"/>
                  </a:cubicBezTo>
                  <a:cubicBezTo>
                    <a:pt x="1025" y="61"/>
                    <a:pt x="1045" y="40"/>
                    <a:pt x="1045" y="20"/>
                  </a:cubicBezTo>
                  <a:cubicBezTo>
                    <a:pt x="1045" y="20"/>
                    <a:pt x="1066" y="20"/>
                    <a:pt x="1087" y="0"/>
                  </a:cubicBezTo>
                  <a:lnTo>
                    <a:pt x="1127" y="0"/>
                  </a:lnTo>
                  <a:cubicBezTo>
                    <a:pt x="1148" y="0"/>
                    <a:pt x="1148" y="20"/>
                    <a:pt x="1148" y="20"/>
                  </a:cubicBezTo>
                  <a:lnTo>
                    <a:pt x="1169" y="40"/>
                  </a:lnTo>
                  <a:cubicBezTo>
                    <a:pt x="1169" y="40"/>
                    <a:pt x="1169" y="61"/>
                    <a:pt x="1148" y="61"/>
                  </a:cubicBezTo>
                  <a:cubicBezTo>
                    <a:pt x="1148" y="61"/>
                    <a:pt x="1148" y="82"/>
                    <a:pt x="1148" y="102"/>
                  </a:cubicBezTo>
                  <a:cubicBezTo>
                    <a:pt x="1148" y="102"/>
                    <a:pt x="1148" y="122"/>
                    <a:pt x="1127" y="122"/>
                  </a:cubicBezTo>
                  <a:cubicBezTo>
                    <a:pt x="1127" y="143"/>
                    <a:pt x="1107" y="143"/>
                    <a:pt x="1107" y="143"/>
                  </a:cubicBezTo>
                  <a:cubicBezTo>
                    <a:pt x="1087" y="164"/>
                    <a:pt x="1066" y="164"/>
                    <a:pt x="1066" y="164"/>
                  </a:cubicBezTo>
                  <a:cubicBezTo>
                    <a:pt x="1066" y="184"/>
                    <a:pt x="1045" y="204"/>
                    <a:pt x="1045" y="204"/>
                  </a:cubicBezTo>
                  <a:cubicBezTo>
                    <a:pt x="1045" y="204"/>
                    <a:pt x="1045" y="225"/>
                    <a:pt x="1025" y="246"/>
                  </a:cubicBezTo>
                  <a:lnTo>
                    <a:pt x="1005" y="246"/>
                  </a:lnTo>
                  <a:cubicBezTo>
                    <a:pt x="984" y="266"/>
                    <a:pt x="943" y="266"/>
                    <a:pt x="923" y="266"/>
                  </a:cubicBezTo>
                  <a:cubicBezTo>
                    <a:pt x="902" y="266"/>
                    <a:pt x="861" y="266"/>
                    <a:pt x="841" y="266"/>
                  </a:cubicBezTo>
                  <a:cubicBezTo>
                    <a:pt x="820" y="266"/>
                    <a:pt x="779" y="266"/>
                    <a:pt x="759" y="246"/>
                  </a:cubicBezTo>
                  <a:cubicBezTo>
                    <a:pt x="738" y="246"/>
                    <a:pt x="717" y="246"/>
                    <a:pt x="697" y="246"/>
                  </a:cubicBezTo>
                  <a:lnTo>
                    <a:pt x="656" y="246"/>
                  </a:lnTo>
                  <a:cubicBezTo>
                    <a:pt x="635" y="246"/>
                    <a:pt x="595" y="246"/>
                    <a:pt x="574" y="246"/>
                  </a:cubicBezTo>
                  <a:cubicBezTo>
                    <a:pt x="553" y="246"/>
                    <a:pt x="533" y="246"/>
                    <a:pt x="513" y="246"/>
                  </a:cubicBezTo>
                  <a:cubicBezTo>
                    <a:pt x="492" y="246"/>
                    <a:pt x="451" y="246"/>
                    <a:pt x="431" y="246"/>
                  </a:cubicBezTo>
                  <a:cubicBezTo>
                    <a:pt x="431" y="246"/>
                    <a:pt x="390" y="266"/>
                    <a:pt x="369" y="266"/>
                  </a:cubicBezTo>
                  <a:lnTo>
                    <a:pt x="349" y="246"/>
                  </a:lnTo>
                  <a:cubicBezTo>
                    <a:pt x="328" y="246"/>
                    <a:pt x="328" y="266"/>
                    <a:pt x="308" y="266"/>
                  </a:cubicBezTo>
                  <a:cubicBezTo>
                    <a:pt x="308" y="266"/>
                    <a:pt x="308" y="286"/>
                    <a:pt x="308" y="307"/>
                  </a:cubicBezTo>
                  <a:cubicBezTo>
                    <a:pt x="308" y="307"/>
                    <a:pt x="287" y="328"/>
                    <a:pt x="287" y="348"/>
                  </a:cubicBezTo>
                  <a:lnTo>
                    <a:pt x="287" y="368"/>
                  </a:lnTo>
                  <a:cubicBezTo>
                    <a:pt x="287" y="389"/>
                    <a:pt x="287" y="389"/>
                    <a:pt x="287" y="410"/>
                  </a:cubicBezTo>
                  <a:lnTo>
                    <a:pt x="308" y="450"/>
                  </a:lnTo>
                  <a:cubicBezTo>
                    <a:pt x="308" y="471"/>
                    <a:pt x="308" y="491"/>
                    <a:pt x="308" y="512"/>
                  </a:cubicBezTo>
                  <a:cubicBezTo>
                    <a:pt x="308" y="512"/>
                    <a:pt x="287" y="512"/>
                    <a:pt x="308" y="532"/>
                  </a:cubicBezTo>
                  <a:lnTo>
                    <a:pt x="328" y="532"/>
                  </a:lnTo>
                  <a:lnTo>
                    <a:pt x="349" y="553"/>
                  </a:lnTo>
                  <a:lnTo>
                    <a:pt x="369" y="573"/>
                  </a:lnTo>
                  <a:cubicBezTo>
                    <a:pt x="369" y="573"/>
                    <a:pt x="369" y="594"/>
                    <a:pt x="369" y="614"/>
                  </a:cubicBezTo>
                  <a:lnTo>
                    <a:pt x="349" y="614"/>
                  </a:lnTo>
                  <a:cubicBezTo>
                    <a:pt x="349" y="635"/>
                    <a:pt x="349" y="635"/>
                    <a:pt x="369" y="635"/>
                  </a:cubicBezTo>
                  <a:cubicBezTo>
                    <a:pt x="369" y="655"/>
                    <a:pt x="390" y="655"/>
                    <a:pt x="390" y="655"/>
                  </a:cubicBezTo>
                  <a:cubicBezTo>
                    <a:pt x="410" y="655"/>
                    <a:pt x="431" y="635"/>
                    <a:pt x="431" y="635"/>
                  </a:cubicBezTo>
                  <a:cubicBezTo>
                    <a:pt x="451" y="635"/>
                    <a:pt x="451" y="635"/>
                    <a:pt x="451" y="635"/>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404" name="Freeform 403">
              <a:extLst>
                <a:ext uri="{FF2B5EF4-FFF2-40B4-BE49-F238E27FC236}">
                  <a16:creationId xmlns:a16="http://schemas.microsoft.com/office/drawing/2014/main" id="{C144A2A0-58C3-4190-AF15-F7604650AC82}"/>
                </a:ext>
              </a:extLst>
            </p:cNvPr>
            <p:cNvSpPr>
              <a:spLocks noChangeArrowheads="1"/>
            </p:cNvSpPr>
            <p:nvPr/>
          </p:nvSpPr>
          <p:spPr bwMode="auto">
            <a:xfrm>
              <a:off x="5943600" y="8116888"/>
              <a:ext cx="7938" cy="15875"/>
            </a:xfrm>
            <a:custGeom>
              <a:avLst/>
              <a:gdLst>
                <a:gd name="T0" fmla="*/ 21 w 22"/>
                <a:gd name="T1" fmla="*/ 41 h 42"/>
                <a:gd name="T2" fmla="*/ 21 w 22"/>
                <a:gd name="T3" fmla="*/ 41 h 42"/>
                <a:gd name="T4" fmla="*/ 0 w 22"/>
                <a:gd name="T5" fmla="*/ 41 h 42"/>
                <a:gd name="T6" fmla="*/ 0 w 22"/>
                <a:gd name="T7" fmla="*/ 20 h 42"/>
                <a:gd name="T8" fmla="*/ 0 w 22"/>
                <a:gd name="T9" fmla="*/ 20 h 42"/>
                <a:gd name="T10" fmla="*/ 21 w 22"/>
                <a:gd name="T11" fmla="*/ 20 h 42"/>
                <a:gd name="T12" fmla="*/ 21 w 22"/>
                <a:gd name="T13" fmla="*/ 20 h 42"/>
                <a:gd name="T14" fmla="*/ 21 w 22"/>
                <a:gd name="T15" fmla="*/ 4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42">
                  <a:moveTo>
                    <a:pt x="21" y="41"/>
                  </a:moveTo>
                  <a:lnTo>
                    <a:pt x="21" y="41"/>
                  </a:lnTo>
                  <a:lnTo>
                    <a:pt x="0" y="41"/>
                  </a:lnTo>
                  <a:lnTo>
                    <a:pt x="0" y="20"/>
                  </a:lnTo>
                  <a:lnTo>
                    <a:pt x="0" y="20"/>
                  </a:lnTo>
                  <a:cubicBezTo>
                    <a:pt x="0" y="0"/>
                    <a:pt x="0" y="0"/>
                    <a:pt x="21" y="20"/>
                  </a:cubicBezTo>
                  <a:lnTo>
                    <a:pt x="21" y="20"/>
                  </a:lnTo>
                  <a:cubicBezTo>
                    <a:pt x="21" y="20"/>
                    <a:pt x="21" y="20"/>
                    <a:pt x="21" y="4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405" name="Freeform 404">
              <a:extLst>
                <a:ext uri="{FF2B5EF4-FFF2-40B4-BE49-F238E27FC236}">
                  <a16:creationId xmlns:a16="http://schemas.microsoft.com/office/drawing/2014/main" id="{02109EE9-2EC4-4319-A993-126863ABCE31}"/>
                </a:ext>
              </a:extLst>
            </p:cNvPr>
            <p:cNvSpPr>
              <a:spLocks noChangeArrowheads="1"/>
            </p:cNvSpPr>
            <p:nvPr/>
          </p:nvSpPr>
          <p:spPr bwMode="auto">
            <a:xfrm>
              <a:off x="5951538" y="8131175"/>
              <a:ext cx="7937" cy="7938"/>
            </a:xfrm>
            <a:custGeom>
              <a:avLst/>
              <a:gdLst>
                <a:gd name="T0" fmla="*/ 20 w 21"/>
                <a:gd name="T1" fmla="*/ 0 h 21"/>
                <a:gd name="T2" fmla="*/ 20 w 21"/>
                <a:gd name="T3" fmla="*/ 0 h 21"/>
                <a:gd name="T4" fmla="*/ 0 w 21"/>
                <a:gd name="T5" fmla="*/ 20 h 21"/>
                <a:gd name="T6" fmla="*/ 20 w 21"/>
                <a:gd name="T7" fmla="*/ 20 h 21"/>
                <a:gd name="T8" fmla="*/ 20 w 21"/>
                <a:gd name="T9" fmla="*/ 20 h 21"/>
                <a:gd name="T10" fmla="*/ 20 w 21"/>
                <a:gd name="T11" fmla="*/ 0 h 21"/>
              </a:gdLst>
              <a:ahLst/>
              <a:cxnLst>
                <a:cxn ang="0">
                  <a:pos x="T0" y="T1"/>
                </a:cxn>
                <a:cxn ang="0">
                  <a:pos x="T2" y="T3"/>
                </a:cxn>
                <a:cxn ang="0">
                  <a:pos x="T4" y="T5"/>
                </a:cxn>
                <a:cxn ang="0">
                  <a:pos x="T6" y="T7"/>
                </a:cxn>
                <a:cxn ang="0">
                  <a:pos x="T8" y="T9"/>
                </a:cxn>
                <a:cxn ang="0">
                  <a:pos x="T10" y="T11"/>
                </a:cxn>
              </a:cxnLst>
              <a:rect l="0" t="0" r="r" b="b"/>
              <a:pathLst>
                <a:path w="21" h="21">
                  <a:moveTo>
                    <a:pt x="20" y="0"/>
                  </a:moveTo>
                  <a:lnTo>
                    <a:pt x="20" y="0"/>
                  </a:lnTo>
                  <a:cubicBezTo>
                    <a:pt x="0" y="0"/>
                    <a:pt x="0" y="0"/>
                    <a:pt x="0" y="20"/>
                  </a:cubicBezTo>
                  <a:lnTo>
                    <a:pt x="20" y="20"/>
                  </a:lnTo>
                  <a:lnTo>
                    <a:pt x="20" y="20"/>
                  </a:lnTo>
                  <a:lnTo>
                    <a:pt x="20" y="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406" name="Freeform 405">
              <a:extLst>
                <a:ext uri="{FF2B5EF4-FFF2-40B4-BE49-F238E27FC236}">
                  <a16:creationId xmlns:a16="http://schemas.microsoft.com/office/drawing/2014/main" id="{D54E9130-F4E6-4393-BA72-AD2D2834AF3C}"/>
                </a:ext>
              </a:extLst>
            </p:cNvPr>
            <p:cNvSpPr>
              <a:spLocks noChangeArrowheads="1"/>
            </p:cNvSpPr>
            <p:nvPr/>
          </p:nvSpPr>
          <p:spPr bwMode="auto">
            <a:xfrm>
              <a:off x="5965825" y="8145463"/>
              <a:ext cx="7938" cy="7937"/>
            </a:xfrm>
            <a:custGeom>
              <a:avLst/>
              <a:gdLst>
                <a:gd name="T0" fmla="*/ 0 w 21"/>
                <a:gd name="T1" fmla="*/ 0 h 21"/>
                <a:gd name="T2" fmla="*/ 0 w 21"/>
                <a:gd name="T3" fmla="*/ 0 h 21"/>
                <a:gd name="T4" fmla="*/ 0 w 21"/>
                <a:gd name="T5" fmla="*/ 0 h 21"/>
                <a:gd name="T6" fmla="*/ 0 w 21"/>
                <a:gd name="T7" fmla="*/ 20 h 21"/>
                <a:gd name="T8" fmla="*/ 0 w 21"/>
                <a:gd name="T9" fmla="*/ 20 h 21"/>
                <a:gd name="T10" fmla="*/ 20 w 21"/>
                <a:gd name="T11" fmla="*/ 20 h 21"/>
                <a:gd name="T12" fmla="*/ 20 w 21"/>
                <a:gd name="T13" fmla="*/ 0 h 21"/>
                <a:gd name="T14" fmla="*/ 0 w 21"/>
                <a:gd name="T15" fmla="*/ 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21">
                  <a:moveTo>
                    <a:pt x="0" y="0"/>
                  </a:moveTo>
                  <a:lnTo>
                    <a:pt x="0" y="0"/>
                  </a:lnTo>
                  <a:lnTo>
                    <a:pt x="0" y="0"/>
                  </a:lnTo>
                  <a:cubicBezTo>
                    <a:pt x="0" y="20"/>
                    <a:pt x="0" y="20"/>
                    <a:pt x="0" y="20"/>
                  </a:cubicBezTo>
                  <a:lnTo>
                    <a:pt x="0" y="20"/>
                  </a:lnTo>
                  <a:cubicBezTo>
                    <a:pt x="20" y="20"/>
                    <a:pt x="20" y="20"/>
                    <a:pt x="20" y="20"/>
                  </a:cubicBezTo>
                  <a:cubicBezTo>
                    <a:pt x="20" y="0"/>
                    <a:pt x="20" y="0"/>
                    <a:pt x="20" y="0"/>
                  </a:cubicBezTo>
                  <a:cubicBezTo>
                    <a:pt x="0" y="0"/>
                    <a:pt x="0" y="0"/>
                    <a:pt x="0" y="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407" name="Freeform 406">
              <a:extLst>
                <a:ext uri="{FF2B5EF4-FFF2-40B4-BE49-F238E27FC236}">
                  <a16:creationId xmlns:a16="http://schemas.microsoft.com/office/drawing/2014/main" id="{1EB72C95-1116-4B52-8EF9-3F895160637D}"/>
                </a:ext>
              </a:extLst>
            </p:cNvPr>
            <p:cNvSpPr>
              <a:spLocks noChangeArrowheads="1"/>
            </p:cNvSpPr>
            <p:nvPr/>
          </p:nvSpPr>
          <p:spPr bwMode="auto">
            <a:xfrm>
              <a:off x="5921375" y="8145463"/>
              <a:ext cx="7938" cy="15875"/>
            </a:xfrm>
            <a:custGeom>
              <a:avLst/>
              <a:gdLst>
                <a:gd name="T0" fmla="*/ 20 w 21"/>
                <a:gd name="T1" fmla="*/ 20 h 42"/>
                <a:gd name="T2" fmla="*/ 20 w 21"/>
                <a:gd name="T3" fmla="*/ 20 h 42"/>
                <a:gd name="T4" fmla="*/ 20 w 21"/>
                <a:gd name="T5" fmla="*/ 41 h 42"/>
                <a:gd name="T6" fmla="*/ 0 w 21"/>
                <a:gd name="T7" fmla="*/ 20 h 42"/>
                <a:gd name="T8" fmla="*/ 0 w 21"/>
                <a:gd name="T9" fmla="*/ 0 h 42"/>
                <a:gd name="T10" fmla="*/ 20 w 21"/>
                <a:gd name="T11" fmla="*/ 0 h 42"/>
                <a:gd name="T12" fmla="*/ 20 w 21"/>
                <a:gd name="T13" fmla="*/ 0 h 42"/>
                <a:gd name="T14" fmla="*/ 20 w 21"/>
                <a:gd name="T15" fmla="*/ 20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42">
                  <a:moveTo>
                    <a:pt x="20" y="20"/>
                  </a:moveTo>
                  <a:lnTo>
                    <a:pt x="20" y="20"/>
                  </a:lnTo>
                  <a:lnTo>
                    <a:pt x="20" y="41"/>
                  </a:lnTo>
                  <a:cubicBezTo>
                    <a:pt x="0" y="41"/>
                    <a:pt x="0" y="20"/>
                    <a:pt x="0" y="20"/>
                  </a:cubicBezTo>
                  <a:lnTo>
                    <a:pt x="0" y="0"/>
                  </a:lnTo>
                  <a:lnTo>
                    <a:pt x="20" y="0"/>
                  </a:lnTo>
                  <a:lnTo>
                    <a:pt x="20" y="0"/>
                  </a:lnTo>
                  <a:cubicBezTo>
                    <a:pt x="20" y="20"/>
                    <a:pt x="20" y="20"/>
                    <a:pt x="20" y="2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408" name="Freeform 407">
              <a:extLst>
                <a:ext uri="{FF2B5EF4-FFF2-40B4-BE49-F238E27FC236}">
                  <a16:creationId xmlns:a16="http://schemas.microsoft.com/office/drawing/2014/main" id="{4305D820-5DCC-487B-BF82-CF985437B009}"/>
                </a:ext>
              </a:extLst>
            </p:cNvPr>
            <p:cNvSpPr>
              <a:spLocks noChangeArrowheads="1"/>
            </p:cNvSpPr>
            <p:nvPr/>
          </p:nvSpPr>
          <p:spPr bwMode="auto">
            <a:xfrm>
              <a:off x="5937250" y="8159750"/>
              <a:ext cx="7938" cy="7938"/>
            </a:xfrm>
            <a:custGeom>
              <a:avLst/>
              <a:gdLst>
                <a:gd name="T0" fmla="*/ 0 w 21"/>
                <a:gd name="T1" fmla="*/ 0 h 21"/>
                <a:gd name="T2" fmla="*/ 0 w 21"/>
                <a:gd name="T3" fmla="*/ 0 h 21"/>
                <a:gd name="T4" fmla="*/ 0 w 21"/>
                <a:gd name="T5" fmla="*/ 0 h 21"/>
                <a:gd name="T6" fmla="*/ 0 w 21"/>
                <a:gd name="T7" fmla="*/ 20 h 21"/>
                <a:gd name="T8" fmla="*/ 0 w 21"/>
                <a:gd name="T9" fmla="*/ 20 h 21"/>
                <a:gd name="T10" fmla="*/ 20 w 21"/>
                <a:gd name="T11" fmla="*/ 20 h 21"/>
                <a:gd name="T12" fmla="*/ 0 w 21"/>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21" h="21">
                  <a:moveTo>
                    <a:pt x="0" y="0"/>
                  </a:moveTo>
                  <a:lnTo>
                    <a:pt x="0" y="0"/>
                  </a:lnTo>
                  <a:lnTo>
                    <a:pt x="0" y="0"/>
                  </a:lnTo>
                  <a:lnTo>
                    <a:pt x="0" y="20"/>
                  </a:lnTo>
                  <a:lnTo>
                    <a:pt x="0" y="20"/>
                  </a:lnTo>
                  <a:lnTo>
                    <a:pt x="20" y="20"/>
                  </a:lnTo>
                  <a:cubicBezTo>
                    <a:pt x="20" y="0"/>
                    <a:pt x="0" y="0"/>
                    <a:pt x="0" y="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409" name="Freeform 408">
              <a:extLst>
                <a:ext uri="{FF2B5EF4-FFF2-40B4-BE49-F238E27FC236}">
                  <a16:creationId xmlns:a16="http://schemas.microsoft.com/office/drawing/2014/main" id="{68D8EB8C-6867-4E65-8053-86C36C761531}"/>
                </a:ext>
              </a:extLst>
            </p:cNvPr>
            <p:cNvSpPr>
              <a:spLocks noChangeArrowheads="1"/>
            </p:cNvSpPr>
            <p:nvPr/>
          </p:nvSpPr>
          <p:spPr bwMode="auto">
            <a:xfrm>
              <a:off x="5943600" y="8145463"/>
              <a:ext cx="7938" cy="7937"/>
            </a:xfrm>
            <a:custGeom>
              <a:avLst/>
              <a:gdLst>
                <a:gd name="T0" fmla="*/ 21 w 22"/>
                <a:gd name="T1" fmla="*/ 20 h 21"/>
                <a:gd name="T2" fmla="*/ 21 w 22"/>
                <a:gd name="T3" fmla="*/ 20 h 21"/>
                <a:gd name="T4" fmla="*/ 21 w 22"/>
                <a:gd name="T5" fmla="*/ 20 h 21"/>
                <a:gd name="T6" fmla="*/ 21 w 22"/>
                <a:gd name="T7" fmla="*/ 0 h 21"/>
                <a:gd name="T8" fmla="*/ 0 w 22"/>
                <a:gd name="T9" fmla="*/ 0 h 21"/>
                <a:gd name="T10" fmla="*/ 0 w 22"/>
                <a:gd name="T11" fmla="*/ 0 h 21"/>
                <a:gd name="T12" fmla="*/ 0 w 22"/>
                <a:gd name="T13" fmla="*/ 0 h 21"/>
                <a:gd name="T14" fmla="*/ 21 w 22"/>
                <a:gd name="T15" fmla="*/ 0 h 21"/>
                <a:gd name="T16" fmla="*/ 21 w 22"/>
                <a:gd name="T17" fmla="*/ 0 h 21"/>
                <a:gd name="T18" fmla="*/ 21 w 22"/>
                <a:gd name="T19"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1">
                  <a:moveTo>
                    <a:pt x="21" y="20"/>
                  </a:moveTo>
                  <a:lnTo>
                    <a:pt x="21" y="20"/>
                  </a:lnTo>
                  <a:lnTo>
                    <a:pt x="21" y="20"/>
                  </a:lnTo>
                  <a:lnTo>
                    <a:pt x="21" y="0"/>
                  </a:lnTo>
                  <a:cubicBezTo>
                    <a:pt x="0" y="0"/>
                    <a:pt x="0" y="0"/>
                    <a:pt x="0" y="0"/>
                  </a:cubicBezTo>
                  <a:lnTo>
                    <a:pt x="0" y="0"/>
                  </a:lnTo>
                  <a:lnTo>
                    <a:pt x="0" y="0"/>
                  </a:lnTo>
                  <a:lnTo>
                    <a:pt x="21" y="0"/>
                  </a:lnTo>
                  <a:lnTo>
                    <a:pt x="21" y="0"/>
                  </a:lnTo>
                  <a:lnTo>
                    <a:pt x="21" y="2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410" name="Freeform 409">
              <a:extLst>
                <a:ext uri="{FF2B5EF4-FFF2-40B4-BE49-F238E27FC236}">
                  <a16:creationId xmlns:a16="http://schemas.microsoft.com/office/drawing/2014/main" id="{CE51474E-E40B-4CC1-A099-C0B31138C021}"/>
                </a:ext>
              </a:extLst>
            </p:cNvPr>
            <p:cNvSpPr>
              <a:spLocks noChangeArrowheads="1"/>
            </p:cNvSpPr>
            <p:nvPr/>
          </p:nvSpPr>
          <p:spPr bwMode="auto">
            <a:xfrm>
              <a:off x="5951538" y="8159750"/>
              <a:ext cx="7937" cy="7938"/>
            </a:xfrm>
            <a:custGeom>
              <a:avLst/>
              <a:gdLst>
                <a:gd name="T0" fmla="*/ 0 w 21"/>
                <a:gd name="T1" fmla="*/ 0 h 21"/>
                <a:gd name="T2" fmla="*/ 0 w 21"/>
                <a:gd name="T3" fmla="*/ 0 h 21"/>
                <a:gd name="T4" fmla="*/ 0 w 21"/>
                <a:gd name="T5" fmla="*/ 0 h 21"/>
                <a:gd name="T6" fmla="*/ 0 w 21"/>
                <a:gd name="T7" fmla="*/ 20 h 21"/>
                <a:gd name="T8" fmla="*/ 20 w 21"/>
                <a:gd name="T9" fmla="*/ 0 h 21"/>
                <a:gd name="T10" fmla="*/ 20 w 21"/>
                <a:gd name="T11" fmla="*/ 0 h 21"/>
                <a:gd name="T12" fmla="*/ 0 w 21"/>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21" h="21">
                  <a:moveTo>
                    <a:pt x="0" y="0"/>
                  </a:moveTo>
                  <a:lnTo>
                    <a:pt x="0" y="0"/>
                  </a:lnTo>
                  <a:lnTo>
                    <a:pt x="0" y="0"/>
                  </a:lnTo>
                  <a:lnTo>
                    <a:pt x="0" y="20"/>
                  </a:lnTo>
                  <a:cubicBezTo>
                    <a:pt x="20" y="20"/>
                    <a:pt x="20" y="20"/>
                    <a:pt x="20" y="0"/>
                  </a:cubicBezTo>
                  <a:lnTo>
                    <a:pt x="20" y="0"/>
                  </a:lnTo>
                  <a:cubicBezTo>
                    <a:pt x="20" y="0"/>
                    <a:pt x="20" y="0"/>
                    <a:pt x="0" y="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411" name="Freeform 410">
              <a:extLst>
                <a:ext uri="{FF2B5EF4-FFF2-40B4-BE49-F238E27FC236}">
                  <a16:creationId xmlns:a16="http://schemas.microsoft.com/office/drawing/2014/main" id="{D6EC5EF5-5475-4A74-8673-A12F40C56B76}"/>
                </a:ext>
              </a:extLst>
            </p:cNvPr>
            <p:cNvSpPr>
              <a:spLocks noChangeArrowheads="1"/>
            </p:cNvSpPr>
            <p:nvPr/>
          </p:nvSpPr>
          <p:spPr bwMode="auto">
            <a:xfrm>
              <a:off x="5929313" y="8131175"/>
              <a:ext cx="7937" cy="7938"/>
            </a:xfrm>
            <a:custGeom>
              <a:avLst/>
              <a:gdLst>
                <a:gd name="T0" fmla="*/ 21 w 22"/>
                <a:gd name="T1" fmla="*/ 20 h 21"/>
                <a:gd name="T2" fmla="*/ 21 w 22"/>
                <a:gd name="T3" fmla="*/ 20 h 21"/>
                <a:gd name="T4" fmla="*/ 0 w 22"/>
                <a:gd name="T5" fmla="*/ 20 h 21"/>
                <a:gd name="T6" fmla="*/ 0 w 22"/>
                <a:gd name="T7" fmla="*/ 0 h 21"/>
                <a:gd name="T8" fmla="*/ 0 w 22"/>
                <a:gd name="T9" fmla="*/ 0 h 21"/>
                <a:gd name="T10" fmla="*/ 21 w 22"/>
                <a:gd name="T11" fmla="*/ 0 h 21"/>
                <a:gd name="T12" fmla="*/ 21 w 22"/>
                <a:gd name="T13" fmla="*/ 20 h 21"/>
              </a:gdLst>
              <a:ahLst/>
              <a:cxnLst>
                <a:cxn ang="0">
                  <a:pos x="T0" y="T1"/>
                </a:cxn>
                <a:cxn ang="0">
                  <a:pos x="T2" y="T3"/>
                </a:cxn>
                <a:cxn ang="0">
                  <a:pos x="T4" y="T5"/>
                </a:cxn>
                <a:cxn ang="0">
                  <a:pos x="T6" y="T7"/>
                </a:cxn>
                <a:cxn ang="0">
                  <a:pos x="T8" y="T9"/>
                </a:cxn>
                <a:cxn ang="0">
                  <a:pos x="T10" y="T11"/>
                </a:cxn>
                <a:cxn ang="0">
                  <a:pos x="T12" y="T13"/>
                </a:cxn>
              </a:cxnLst>
              <a:rect l="0" t="0" r="r" b="b"/>
              <a:pathLst>
                <a:path w="22" h="21">
                  <a:moveTo>
                    <a:pt x="21" y="20"/>
                  </a:moveTo>
                  <a:lnTo>
                    <a:pt x="21" y="20"/>
                  </a:lnTo>
                  <a:lnTo>
                    <a:pt x="0" y="20"/>
                  </a:lnTo>
                  <a:cubicBezTo>
                    <a:pt x="0" y="20"/>
                    <a:pt x="0" y="20"/>
                    <a:pt x="0" y="0"/>
                  </a:cubicBezTo>
                  <a:lnTo>
                    <a:pt x="0" y="0"/>
                  </a:lnTo>
                  <a:cubicBezTo>
                    <a:pt x="21" y="0"/>
                    <a:pt x="21" y="0"/>
                    <a:pt x="21" y="0"/>
                  </a:cubicBezTo>
                  <a:cubicBezTo>
                    <a:pt x="21" y="20"/>
                    <a:pt x="21" y="20"/>
                    <a:pt x="21" y="2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412" name="Freeform 411">
              <a:extLst>
                <a:ext uri="{FF2B5EF4-FFF2-40B4-BE49-F238E27FC236}">
                  <a16:creationId xmlns:a16="http://schemas.microsoft.com/office/drawing/2014/main" id="{297FEDAD-15E9-459D-A255-8A0E8B8BA3AA}"/>
                </a:ext>
              </a:extLst>
            </p:cNvPr>
            <p:cNvSpPr>
              <a:spLocks noChangeArrowheads="1"/>
            </p:cNvSpPr>
            <p:nvPr/>
          </p:nvSpPr>
          <p:spPr bwMode="auto">
            <a:xfrm>
              <a:off x="6040438" y="7842250"/>
              <a:ext cx="7937" cy="7938"/>
            </a:xfrm>
            <a:custGeom>
              <a:avLst/>
              <a:gdLst>
                <a:gd name="T0" fmla="*/ 20 w 21"/>
                <a:gd name="T1" fmla="*/ 21 h 22"/>
                <a:gd name="T2" fmla="*/ 20 w 21"/>
                <a:gd name="T3" fmla="*/ 21 h 22"/>
                <a:gd name="T4" fmla="*/ 0 w 21"/>
                <a:gd name="T5" fmla="*/ 21 h 22"/>
                <a:gd name="T6" fmla="*/ 0 w 21"/>
                <a:gd name="T7" fmla="*/ 0 h 22"/>
                <a:gd name="T8" fmla="*/ 20 w 21"/>
                <a:gd name="T9" fmla="*/ 0 h 22"/>
                <a:gd name="T10" fmla="*/ 20 w 21"/>
                <a:gd name="T11" fmla="*/ 21 h 22"/>
              </a:gdLst>
              <a:ahLst/>
              <a:cxnLst>
                <a:cxn ang="0">
                  <a:pos x="T0" y="T1"/>
                </a:cxn>
                <a:cxn ang="0">
                  <a:pos x="T2" y="T3"/>
                </a:cxn>
                <a:cxn ang="0">
                  <a:pos x="T4" y="T5"/>
                </a:cxn>
                <a:cxn ang="0">
                  <a:pos x="T6" y="T7"/>
                </a:cxn>
                <a:cxn ang="0">
                  <a:pos x="T8" y="T9"/>
                </a:cxn>
                <a:cxn ang="0">
                  <a:pos x="T10" y="T11"/>
                </a:cxn>
              </a:cxnLst>
              <a:rect l="0" t="0" r="r" b="b"/>
              <a:pathLst>
                <a:path w="21" h="22">
                  <a:moveTo>
                    <a:pt x="20" y="21"/>
                  </a:moveTo>
                  <a:lnTo>
                    <a:pt x="20" y="21"/>
                  </a:lnTo>
                  <a:lnTo>
                    <a:pt x="0" y="21"/>
                  </a:lnTo>
                  <a:lnTo>
                    <a:pt x="0" y="0"/>
                  </a:lnTo>
                  <a:cubicBezTo>
                    <a:pt x="0" y="0"/>
                    <a:pt x="0" y="0"/>
                    <a:pt x="20" y="0"/>
                  </a:cubicBezTo>
                  <a:lnTo>
                    <a:pt x="20" y="21"/>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413" name="Freeform 412">
              <a:extLst>
                <a:ext uri="{FF2B5EF4-FFF2-40B4-BE49-F238E27FC236}">
                  <a16:creationId xmlns:a16="http://schemas.microsoft.com/office/drawing/2014/main" id="{B9BFCDD7-C8B7-41DF-811A-2848B1807EE2}"/>
                </a:ext>
              </a:extLst>
            </p:cNvPr>
            <p:cNvSpPr>
              <a:spLocks noChangeArrowheads="1"/>
            </p:cNvSpPr>
            <p:nvPr/>
          </p:nvSpPr>
          <p:spPr bwMode="auto">
            <a:xfrm>
              <a:off x="6010275" y="7777163"/>
              <a:ext cx="15875" cy="15875"/>
            </a:xfrm>
            <a:custGeom>
              <a:avLst/>
              <a:gdLst>
                <a:gd name="T0" fmla="*/ 20 w 42"/>
                <a:gd name="T1" fmla="*/ 20 h 42"/>
                <a:gd name="T2" fmla="*/ 20 w 42"/>
                <a:gd name="T3" fmla="*/ 20 h 42"/>
                <a:gd name="T4" fmla="*/ 20 w 42"/>
                <a:gd name="T5" fmla="*/ 0 h 42"/>
                <a:gd name="T6" fmla="*/ 20 w 42"/>
                <a:gd name="T7" fmla="*/ 0 h 42"/>
                <a:gd name="T8" fmla="*/ 41 w 42"/>
                <a:gd name="T9" fmla="*/ 20 h 42"/>
                <a:gd name="T10" fmla="*/ 41 w 42"/>
                <a:gd name="T11" fmla="*/ 20 h 42"/>
                <a:gd name="T12" fmla="*/ 20 w 42"/>
                <a:gd name="T13" fmla="*/ 20 h 42"/>
              </a:gdLst>
              <a:ahLst/>
              <a:cxnLst>
                <a:cxn ang="0">
                  <a:pos x="T0" y="T1"/>
                </a:cxn>
                <a:cxn ang="0">
                  <a:pos x="T2" y="T3"/>
                </a:cxn>
                <a:cxn ang="0">
                  <a:pos x="T4" y="T5"/>
                </a:cxn>
                <a:cxn ang="0">
                  <a:pos x="T6" y="T7"/>
                </a:cxn>
                <a:cxn ang="0">
                  <a:pos x="T8" y="T9"/>
                </a:cxn>
                <a:cxn ang="0">
                  <a:pos x="T10" y="T11"/>
                </a:cxn>
                <a:cxn ang="0">
                  <a:pos x="T12" y="T13"/>
                </a:cxn>
              </a:cxnLst>
              <a:rect l="0" t="0" r="r" b="b"/>
              <a:pathLst>
                <a:path w="42" h="42">
                  <a:moveTo>
                    <a:pt x="20" y="20"/>
                  </a:moveTo>
                  <a:lnTo>
                    <a:pt x="20" y="20"/>
                  </a:lnTo>
                  <a:cubicBezTo>
                    <a:pt x="20" y="20"/>
                    <a:pt x="0" y="0"/>
                    <a:pt x="20" y="0"/>
                  </a:cubicBezTo>
                  <a:lnTo>
                    <a:pt x="20" y="0"/>
                  </a:lnTo>
                  <a:cubicBezTo>
                    <a:pt x="20" y="0"/>
                    <a:pt x="41" y="0"/>
                    <a:pt x="41" y="20"/>
                  </a:cubicBezTo>
                  <a:lnTo>
                    <a:pt x="41" y="20"/>
                  </a:lnTo>
                  <a:cubicBezTo>
                    <a:pt x="41" y="20"/>
                    <a:pt x="20" y="41"/>
                    <a:pt x="20" y="2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414" name="Freeform 413">
              <a:extLst>
                <a:ext uri="{FF2B5EF4-FFF2-40B4-BE49-F238E27FC236}">
                  <a16:creationId xmlns:a16="http://schemas.microsoft.com/office/drawing/2014/main" id="{AFDF2E88-22A5-49A2-BFB1-205081091FCB}"/>
                </a:ext>
              </a:extLst>
            </p:cNvPr>
            <p:cNvSpPr>
              <a:spLocks noChangeArrowheads="1"/>
            </p:cNvSpPr>
            <p:nvPr/>
          </p:nvSpPr>
          <p:spPr bwMode="auto">
            <a:xfrm>
              <a:off x="5995988" y="7777163"/>
              <a:ext cx="15875" cy="7937"/>
            </a:xfrm>
            <a:custGeom>
              <a:avLst/>
              <a:gdLst>
                <a:gd name="T0" fmla="*/ 20 w 42"/>
                <a:gd name="T1" fmla="*/ 0 h 21"/>
                <a:gd name="T2" fmla="*/ 20 w 42"/>
                <a:gd name="T3" fmla="*/ 0 h 21"/>
                <a:gd name="T4" fmla="*/ 20 w 42"/>
                <a:gd name="T5" fmla="*/ 0 h 21"/>
                <a:gd name="T6" fmla="*/ 20 w 42"/>
                <a:gd name="T7" fmla="*/ 0 h 21"/>
                <a:gd name="T8" fmla="*/ 41 w 42"/>
                <a:gd name="T9" fmla="*/ 0 h 21"/>
                <a:gd name="T10" fmla="*/ 20 w 42"/>
                <a:gd name="T11" fmla="*/ 20 h 21"/>
                <a:gd name="T12" fmla="*/ 20 w 42"/>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42" h="21">
                  <a:moveTo>
                    <a:pt x="20" y="0"/>
                  </a:moveTo>
                  <a:lnTo>
                    <a:pt x="20" y="0"/>
                  </a:lnTo>
                  <a:cubicBezTo>
                    <a:pt x="20" y="0"/>
                    <a:pt x="0" y="0"/>
                    <a:pt x="20" y="0"/>
                  </a:cubicBezTo>
                  <a:lnTo>
                    <a:pt x="20" y="0"/>
                  </a:lnTo>
                  <a:lnTo>
                    <a:pt x="41" y="0"/>
                  </a:lnTo>
                  <a:lnTo>
                    <a:pt x="20" y="20"/>
                  </a:lnTo>
                  <a:cubicBezTo>
                    <a:pt x="20" y="20"/>
                    <a:pt x="20" y="20"/>
                    <a:pt x="20" y="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415" name="Freeform 414">
              <a:extLst>
                <a:ext uri="{FF2B5EF4-FFF2-40B4-BE49-F238E27FC236}">
                  <a16:creationId xmlns:a16="http://schemas.microsoft.com/office/drawing/2014/main" id="{B671335C-9C38-46CB-AF03-24A5456BB39C}"/>
                </a:ext>
              </a:extLst>
            </p:cNvPr>
            <p:cNvSpPr>
              <a:spLocks noChangeArrowheads="1"/>
            </p:cNvSpPr>
            <p:nvPr/>
          </p:nvSpPr>
          <p:spPr bwMode="auto">
            <a:xfrm>
              <a:off x="6430963" y="7813675"/>
              <a:ext cx="7937" cy="15875"/>
            </a:xfrm>
            <a:custGeom>
              <a:avLst/>
              <a:gdLst>
                <a:gd name="T0" fmla="*/ 21 w 22"/>
                <a:gd name="T1" fmla="*/ 0 h 43"/>
                <a:gd name="T2" fmla="*/ 21 w 22"/>
                <a:gd name="T3" fmla="*/ 0 h 43"/>
                <a:gd name="T4" fmla="*/ 0 w 22"/>
                <a:gd name="T5" fmla="*/ 0 h 43"/>
                <a:gd name="T6" fmla="*/ 0 w 22"/>
                <a:gd name="T7" fmla="*/ 21 h 43"/>
                <a:gd name="T8" fmla="*/ 21 w 22"/>
                <a:gd name="T9" fmla="*/ 42 h 43"/>
                <a:gd name="T10" fmla="*/ 21 w 22"/>
                <a:gd name="T11" fmla="*/ 21 h 43"/>
                <a:gd name="T12" fmla="*/ 21 w 22"/>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22" h="43">
                  <a:moveTo>
                    <a:pt x="21" y="0"/>
                  </a:moveTo>
                  <a:lnTo>
                    <a:pt x="21" y="0"/>
                  </a:lnTo>
                  <a:lnTo>
                    <a:pt x="0" y="0"/>
                  </a:lnTo>
                  <a:cubicBezTo>
                    <a:pt x="0" y="21"/>
                    <a:pt x="0" y="21"/>
                    <a:pt x="0" y="21"/>
                  </a:cubicBezTo>
                  <a:lnTo>
                    <a:pt x="21" y="42"/>
                  </a:lnTo>
                  <a:lnTo>
                    <a:pt x="21" y="21"/>
                  </a:lnTo>
                  <a:cubicBezTo>
                    <a:pt x="21" y="21"/>
                    <a:pt x="21" y="21"/>
                    <a:pt x="21" y="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416" name="Freeform 415">
              <a:extLst>
                <a:ext uri="{FF2B5EF4-FFF2-40B4-BE49-F238E27FC236}">
                  <a16:creationId xmlns:a16="http://schemas.microsoft.com/office/drawing/2014/main" id="{5B183484-080A-4913-BC5B-772B0C29BE13}"/>
                </a:ext>
              </a:extLst>
            </p:cNvPr>
            <p:cNvSpPr>
              <a:spLocks noChangeArrowheads="1"/>
            </p:cNvSpPr>
            <p:nvPr/>
          </p:nvSpPr>
          <p:spPr bwMode="auto">
            <a:xfrm>
              <a:off x="6445250" y="7791450"/>
              <a:ext cx="7938" cy="7938"/>
            </a:xfrm>
            <a:custGeom>
              <a:avLst/>
              <a:gdLst>
                <a:gd name="T0" fmla="*/ 20 w 21"/>
                <a:gd name="T1" fmla="*/ 21 h 22"/>
                <a:gd name="T2" fmla="*/ 20 w 21"/>
                <a:gd name="T3" fmla="*/ 21 h 22"/>
                <a:gd name="T4" fmla="*/ 20 w 21"/>
                <a:gd name="T5" fmla="*/ 0 h 22"/>
                <a:gd name="T6" fmla="*/ 0 w 21"/>
                <a:gd name="T7" fmla="*/ 0 h 22"/>
                <a:gd name="T8" fmla="*/ 0 w 21"/>
                <a:gd name="T9" fmla="*/ 0 h 22"/>
                <a:gd name="T10" fmla="*/ 0 w 21"/>
                <a:gd name="T11" fmla="*/ 21 h 22"/>
                <a:gd name="T12" fmla="*/ 20 w 21"/>
                <a:gd name="T13" fmla="*/ 21 h 22"/>
              </a:gdLst>
              <a:ahLst/>
              <a:cxnLst>
                <a:cxn ang="0">
                  <a:pos x="T0" y="T1"/>
                </a:cxn>
                <a:cxn ang="0">
                  <a:pos x="T2" y="T3"/>
                </a:cxn>
                <a:cxn ang="0">
                  <a:pos x="T4" y="T5"/>
                </a:cxn>
                <a:cxn ang="0">
                  <a:pos x="T6" y="T7"/>
                </a:cxn>
                <a:cxn ang="0">
                  <a:pos x="T8" y="T9"/>
                </a:cxn>
                <a:cxn ang="0">
                  <a:pos x="T10" y="T11"/>
                </a:cxn>
                <a:cxn ang="0">
                  <a:pos x="T12" y="T13"/>
                </a:cxn>
              </a:cxnLst>
              <a:rect l="0" t="0" r="r" b="b"/>
              <a:pathLst>
                <a:path w="21" h="22">
                  <a:moveTo>
                    <a:pt x="20" y="21"/>
                  </a:moveTo>
                  <a:lnTo>
                    <a:pt x="20" y="21"/>
                  </a:lnTo>
                  <a:lnTo>
                    <a:pt x="20" y="0"/>
                  </a:lnTo>
                  <a:lnTo>
                    <a:pt x="0" y="0"/>
                  </a:lnTo>
                  <a:lnTo>
                    <a:pt x="0" y="0"/>
                  </a:lnTo>
                  <a:cubicBezTo>
                    <a:pt x="0" y="21"/>
                    <a:pt x="0" y="21"/>
                    <a:pt x="0" y="21"/>
                  </a:cubicBezTo>
                  <a:lnTo>
                    <a:pt x="20" y="21"/>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417" name="Freeform 416">
              <a:extLst>
                <a:ext uri="{FF2B5EF4-FFF2-40B4-BE49-F238E27FC236}">
                  <a16:creationId xmlns:a16="http://schemas.microsoft.com/office/drawing/2014/main" id="{390C7998-30EF-464C-884F-A66DA195B137}"/>
                </a:ext>
              </a:extLst>
            </p:cNvPr>
            <p:cNvSpPr>
              <a:spLocks noChangeArrowheads="1"/>
            </p:cNvSpPr>
            <p:nvPr/>
          </p:nvSpPr>
          <p:spPr bwMode="auto">
            <a:xfrm>
              <a:off x="6453188" y="7769225"/>
              <a:ext cx="7937" cy="7938"/>
            </a:xfrm>
            <a:custGeom>
              <a:avLst/>
              <a:gdLst>
                <a:gd name="T0" fmla="*/ 0 w 22"/>
                <a:gd name="T1" fmla="*/ 20 h 21"/>
                <a:gd name="T2" fmla="*/ 0 w 22"/>
                <a:gd name="T3" fmla="*/ 20 h 21"/>
                <a:gd name="T4" fmla="*/ 0 w 22"/>
                <a:gd name="T5" fmla="*/ 20 h 21"/>
                <a:gd name="T6" fmla="*/ 0 w 22"/>
                <a:gd name="T7" fmla="*/ 0 h 21"/>
                <a:gd name="T8" fmla="*/ 21 w 22"/>
                <a:gd name="T9" fmla="*/ 0 h 21"/>
                <a:gd name="T10" fmla="*/ 21 w 22"/>
                <a:gd name="T11" fmla="*/ 20 h 21"/>
                <a:gd name="T12" fmla="*/ 0 w 22"/>
                <a:gd name="T13" fmla="*/ 20 h 21"/>
              </a:gdLst>
              <a:ahLst/>
              <a:cxnLst>
                <a:cxn ang="0">
                  <a:pos x="T0" y="T1"/>
                </a:cxn>
                <a:cxn ang="0">
                  <a:pos x="T2" y="T3"/>
                </a:cxn>
                <a:cxn ang="0">
                  <a:pos x="T4" y="T5"/>
                </a:cxn>
                <a:cxn ang="0">
                  <a:pos x="T6" y="T7"/>
                </a:cxn>
                <a:cxn ang="0">
                  <a:pos x="T8" y="T9"/>
                </a:cxn>
                <a:cxn ang="0">
                  <a:pos x="T10" y="T11"/>
                </a:cxn>
                <a:cxn ang="0">
                  <a:pos x="T12" y="T13"/>
                </a:cxn>
              </a:cxnLst>
              <a:rect l="0" t="0" r="r" b="b"/>
              <a:pathLst>
                <a:path w="22" h="21">
                  <a:moveTo>
                    <a:pt x="0" y="20"/>
                  </a:moveTo>
                  <a:lnTo>
                    <a:pt x="0" y="20"/>
                  </a:lnTo>
                  <a:lnTo>
                    <a:pt x="0" y="20"/>
                  </a:lnTo>
                  <a:cubicBezTo>
                    <a:pt x="0" y="0"/>
                    <a:pt x="0" y="0"/>
                    <a:pt x="0" y="0"/>
                  </a:cubicBezTo>
                  <a:lnTo>
                    <a:pt x="21" y="0"/>
                  </a:lnTo>
                  <a:lnTo>
                    <a:pt x="21" y="20"/>
                  </a:lnTo>
                  <a:lnTo>
                    <a:pt x="0" y="2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418" name="Freeform 417">
              <a:extLst>
                <a:ext uri="{FF2B5EF4-FFF2-40B4-BE49-F238E27FC236}">
                  <a16:creationId xmlns:a16="http://schemas.microsoft.com/office/drawing/2014/main" id="{E73DA96D-2C6E-49B4-BA3D-41A5CC4B0074}"/>
                </a:ext>
              </a:extLst>
            </p:cNvPr>
            <p:cNvSpPr>
              <a:spLocks noChangeArrowheads="1"/>
            </p:cNvSpPr>
            <p:nvPr/>
          </p:nvSpPr>
          <p:spPr bwMode="auto">
            <a:xfrm>
              <a:off x="6445250" y="7740650"/>
              <a:ext cx="7938" cy="7938"/>
            </a:xfrm>
            <a:custGeom>
              <a:avLst/>
              <a:gdLst>
                <a:gd name="T0" fmla="*/ 20 w 21"/>
                <a:gd name="T1" fmla="*/ 20 h 21"/>
                <a:gd name="T2" fmla="*/ 20 w 21"/>
                <a:gd name="T3" fmla="*/ 20 h 21"/>
                <a:gd name="T4" fmla="*/ 0 w 21"/>
                <a:gd name="T5" fmla="*/ 0 h 21"/>
                <a:gd name="T6" fmla="*/ 0 w 21"/>
                <a:gd name="T7" fmla="*/ 0 h 21"/>
                <a:gd name="T8" fmla="*/ 0 w 21"/>
                <a:gd name="T9" fmla="*/ 20 h 21"/>
                <a:gd name="T10" fmla="*/ 0 w 21"/>
                <a:gd name="T11" fmla="*/ 20 h 21"/>
                <a:gd name="T12" fmla="*/ 0 w 21"/>
                <a:gd name="T13" fmla="*/ 20 h 21"/>
                <a:gd name="T14" fmla="*/ 20 w 21"/>
                <a:gd name="T15" fmla="*/ 2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21">
                  <a:moveTo>
                    <a:pt x="20" y="20"/>
                  </a:moveTo>
                  <a:lnTo>
                    <a:pt x="20" y="20"/>
                  </a:lnTo>
                  <a:lnTo>
                    <a:pt x="0" y="0"/>
                  </a:lnTo>
                  <a:lnTo>
                    <a:pt x="0" y="0"/>
                  </a:lnTo>
                  <a:cubicBezTo>
                    <a:pt x="0" y="0"/>
                    <a:pt x="0" y="0"/>
                    <a:pt x="0" y="20"/>
                  </a:cubicBezTo>
                  <a:lnTo>
                    <a:pt x="0" y="20"/>
                  </a:lnTo>
                  <a:lnTo>
                    <a:pt x="0" y="20"/>
                  </a:lnTo>
                  <a:lnTo>
                    <a:pt x="20" y="2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419" name="Freeform 418">
              <a:extLst>
                <a:ext uri="{FF2B5EF4-FFF2-40B4-BE49-F238E27FC236}">
                  <a16:creationId xmlns:a16="http://schemas.microsoft.com/office/drawing/2014/main" id="{AF82999E-B987-4ABE-88B3-821156492A53}"/>
                </a:ext>
              </a:extLst>
            </p:cNvPr>
            <p:cNvSpPr>
              <a:spLocks noChangeArrowheads="1"/>
            </p:cNvSpPr>
            <p:nvPr/>
          </p:nvSpPr>
          <p:spPr bwMode="auto">
            <a:xfrm>
              <a:off x="6453188" y="7710488"/>
              <a:ext cx="7937" cy="7937"/>
            </a:xfrm>
            <a:custGeom>
              <a:avLst/>
              <a:gdLst>
                <a:gd name="T0" fmla="*/ 0 w 22"/>
                <a:gd name="T1" fmla="*/ 20 h 21"/>
                <a:gd name="T2" fmla="*/ 0 w 22"/>
                <a:gd name="T3" fmla="*/ 20 h 21"/>
                <a:gd name="T4" fmla="*/ 0 w 22"/>
                <a:gd name="T5" fmla="*/ 0 h 21"/>
                <a:gd name="T6" fmla="*/ 21 w 22"/>
                <a:gd name="T7" fmla="*/ 0 h 21"/>
                <a:gd name="T8" fmla="*/ 21 w 22"/>
                <a:gd name="T9" fmla="*/ 0 h 21"/>
                <a:gd name="T10" fmla="*/ 21 w 22"/>
                <a:gd name="T11" fmla="*/ 20 h 21"/>
                <a:gd name="T12" fmla="*/ 0 w 22"/>
                <a:gd name="T13" fmla="*/ 20 h 21"/>
              </a:gdLst>
              <a:ahLst/>
              <a:cxnLst>
                <a:cxn ang="0">
                  <a:pos x="T0" y="T1"/>
                </a:cxn>
                <a:cxn ang="0">
                  <a:pos x="T2" y="T3"/>
                </a:cxn>
                <a:cxn ang="0">
                  <a:pos x="T4" y="T5"/>
                </a:cxn>
                <a:cxn ang="0">
                  <a:pos x="T6" y="T7"/>
                </a:cxn>
                <a:cxn ang="0">
                  <a:pos x="T8" y="T9"/>
                </a:cxn>
                <a:cxn ang="0">
                  <a:pos x="T10" y="T11"/>
                </a:cxn>
                <a:cxn ang="0">
                  <a:pos x="T12" y="T13"/>
                </a:cxn>
              </a:cxnLst>
              <a:rect l="0" t="0" r="r" b="b"/>
              <a:pathLst>
                <a:path w="22" h="21">
                  <a:moveTo>
                    <a:pt x="0" y="20"/>
                  </a:moveTo>
                  <a:lnTo>
                    <a:pt x="0" y="20"/>
                  </a:lnTo>
                  <a:lnTo>
                    <a:pt x="0" y="0"/>
                  </a:lnTo>
                  <a:lnTo>
                    <a:pt x="21" y="0"/>
                  </a:lnTo>
                  <a:lnTo>
                    <a:pt x="21" y="0"/>
                  </a:lnTo>
                  <a:cubicBezTo>
                    <a:pt x="21" y="20"/>
                    <a:pt x="21" y="20"/>
                    <a:pt x="21" y="20"/>
                  </a:cubicBezTo>
                  <a:lnTo>
                    <a:pt x="0" y="2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420" name="Freeform 419">
              <a:extLst>
                <a:ext uri="{FF2B5EF4-FFF2-40B4-BE49-F238E27FC236}">
                  <a16:creationId xmlns:a16="http://schemas.microsoft.com/office/drawing/2014/main" id="{D606026F-46F5-4C8E-8F75-5F2289010135}"/>
                </a:ext>
              </a:extLst>
            </p:cNvPr>
            <p:cNvSpPr>
              <a:spLocks noChangeArrowheads="1"/>
            </p:cNvSpPr>
            <p:nvPr/>
          </p:nvSpPr>
          <p:spPr bwMode="auto">
            <a:xfrm>
              <a:off x="6438900" y="7718425"/>
              <a:ext cx="7938" cy="15875"/>
            </a:xfrm>
            <a:custGeom>
              <a:avLst/>
              <a:gdLst>
                <a:gd name="T0" fmla="*/ 0 w 21"/>
                <a:gd name="T1" fmla="*/ 0 h 43"/>
                <a:gd name="T2" fmla="*/ 0 w 21"/>
                <a:gd name="T3" fmla="*/ 0 h 43"/>
                <a:gd name="T4" fmla="*/ 0 w 21"/>
                <a:gd name="T5" fmla="*/ 21 h 43"/>
                <a:gd name="T6" fmla="*/ 20 w 21"/>
                <a:gd name="T7" fmla="*/ 42 h 43"/>
                <a:gd name="T8" fmla="*/ 20 w 21"/>
                <a:gd name="T9" fmla="*/ 21 h 43"/>
                <a:gd name="T10" fmla="*/ 20 w 21"/>
                <a:gd name="T11" fmla="*/ 0 h 43"/>
                <a:gd name="T12" fmla="*/ 0 w 21"/>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21" h="43">
                  <a:moveTo>
                    <a:pt x="0" y="0"/>
                  </a:moveTo>
                  <a:lnTo>
                    <a:pt x="0" y="0"/>
                  </a:lnTo>
                  <a:lnTo>
                    <a:pt x="0" y="21"/>
                  </a:lnTo>
                  <a:cubicBezTo>
                    <a:pt x="0" y="21"/>
                    <a:pt x="0" y="42"/>
                    <a:pt x="20" y="42"/>
                  </a:cubicBezTo>
                  <a:cubicBezTo>
                    <a:pt x="20" y="21"/>
                    <a:pt x="20" y="21"/>
                    <a:pt x="20" y="21"/>
                  </a:cubicBezTo>
                  <a:lnTo>
                    <a:pt x="20" y="0"/>
                  </a:lnTo>
                  <a:lnTo>
                    <a:pt x="0" y="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421" name="Freeform 420">
              <a:extLst>
                <a:ext uri="{FF2B5EF4-FFF2-40B4-BE49-F238E27FC236}">
                  <a16:creationId xmlns:a16="http://schemas.microsoft.com/office/drawing/2014/main" id="{5A1E99D9-8EA6-48D7-AC7F-125FCC1E58EA}"/>
                </a:ext>
              </a:extLst>
            </p:cNvPr>
            <p:cNvSpPr>
              <a:spLocks noChangeArrowheads="1"/>
            </p:cNvSpPr>
            <p:nvPr/>
          </p:nvSpPr>
          <p:spPr bwMode="auto">
            <a:xfrm>
              <a:off x="6445250" y="7666038"/>
              <a:ext cx="22225" cy="22225"/>
            </a:xfrm>
            <a:custGeom>
              <a:avLst/>
              <a:gdLst>
                <a:gd name="T0" fmla="*/ 41 w 63"/>
                <a:gd name="T1" fmla="*/ 61 h 62"/>
                <a:gd name="T2" fmla="*/ 41 w 63"/>
                <a:gd name="T3" fmla="*/ 61 h 62"/>
                <a:gd name="T4" fmla="*/ 20 w 63"/>
                <a:gd name="T5" fmla="*/ 41 h 62"/>
                <a:gd name="T6" fmla="*/ 0 w 63"/>
                <a:gd name="T7" fmla="*/ 21 h 62"/>
                <a:gd name="T8" fmla="*/ 0 w 63"/>
                <a:gd name="T9" fmla="*/ 0 h 62"/>
                <a:gd name="T10" fmla="*/ 20 w 63"/>
                <a:gd name="T11" fmla="*/ 0 h 62"/>
                <a:gd name="T12" fmla="*/ 20 w 63"/>
                <a:gd name="T13" fmla="*/ 0 h 62"/>
                <a:gd name="T14" fmla="*/ 41 w 63"/>
                <a:gd name="T15" fmla="*/ 21 h 62"/>
                <a:gd name="T16" fmla="*/ 41 w 63"/>
                <a:gd name="T17" fmla="*/ 21 h 62"/>
                <a:gd name="T18" fmla="*/ 62 w 63"/>
                <a:gd name="T19" fmla="*/ 61 h 62"/>
                <a:gd name="T20" fmla="*/ 41 w 63"/>
                <a:gd name="T21" fmla="*/ 6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 h="62">
                  <a:moveTo>
                    <a:pt x="41" y="61"/>
                  </a:moveTo>
                  <a:lnTo>
                    <a:pt x="41" y="61"/>
                  </a:lnTo>
                  <a:cubicBezTo>
                    <a:pt x="20" y="61"/>
                    <a:pt x="20" y="41"/>
                    <a:pt x="20" y="41"/>
                  </a:cubicBezTo>
                  <a:cubicBezTo>
                    <a:pt x="20" y="41"/>
                    <a:pt x="0" y="41"/>
                    <a:pt x="0" y="21"/>
                  </a:cubicBezTo>
                  <a:cubicBezTo>
                    <a:pt x="0" y="21"/>
                    <a:pt x="0" y="21"/>
                    <a:pt x="0" y="0"/>
                  </a:cubicBezTo>
                  <a:cubicBezTo>
                    <a:pt x="0" y="0"/>
                    <a:pt x="0" y="0"/>
                    <a:pt x="20" y="0"/>
                  </a:cubicBezTo>
                  <a:lnTo>
                    <a:pt x="20" y="0"/>
                  </a:lnTo>
                  <a:cubicBezTo>
                    <a:pt x="41" y="0"/>
                    <a:pt x="41" y="21"/>
                    <a:pt x="41" y="21"/>
                  </a:cubicBezTo>
                  <a:lnTo>
                    <a:pt x="41" y="21"/>
                  </a:lnTo>
                  <a:cubicBezTo>
                    <a:pt x="62" y="41"/>
                    <a:pt x="62" y="41"/>
                    <a:pt x="62" y="61"/>
                  </a:cubicBezTo>
                  <a:lnTo>
                    <a:pt x="41" y="61"/>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422" name="Freeform 421">
              <a:extLst>
                <a:ext uri="{FF2B5EF4-FFF2-40B4-BE49-F238E27FC236}">
                  <a16:creationId xmlns:a16="http://schemas.microsoft.com/office/drawing/2014/main" id="{C9E5E83E-63AA-4DE1-B111-911D263EDC9E}"/>
                </a:ext>
              </a:extLst>
            </p:cNvPr>
            <p:cNvSpPr>
              <a:spLocks noChangeArrowheads="1"/>
            </p:cNvSpPr>
            <p:nvPr/>
          </p:nvSpPr>
          <p:spPr bwMode="auto">
            <a:xfrm>
              <a:off x="6453188" y="7643813"/>
              <a:ext cx="15875" cy="14287"/>
            </a:xfrm>
            <a:custGeom>
              <a:avLst/>
              <a:gdLst>
                <a:gd name="T0" fmla="*/ 21 w 43"/>
                <a:gd name="T1" fmla="*/ 40 h 41"/>
                <a:gd name="T2" fmla="*/ 21 w 43"/>
                <a:gd name="T3" fmla="*/ 40 h 41"/>
                <a:gd name="T4" fmla="*/ 0 w 43"/>
                <a:gd name="T5" fmla="*/ 20 h 41"/>
                <a:gd name="T6" fmla="*/ 21 w 43"/>
                <a:gd name="T7" fmla="*/ 0 h 41"/>
                <a:gd name="T8" fmla="*/ 21 w 43"/>
                <a:gd name="T9" fmla="*/ 0 h 41"/>
                <a:gd name="T10" fmla="*/ 42 w 43"/>
                <a:gd name="T11" fmla="*/ 20 h 41"/>
                <a:gd name="T12" fmla="*/ 21 w 43"/>
                <a:gd name="T13" fmla="*/ 20 h 41"/>
                <a:gd name="T14" fmla="*/ 21 w 43"/>
                <a:gd name="T15" fmla="*/ 4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41">
                  <a:moveTo>
                    <a:pt x="21" y="40"/>
                  </a:moveTo>
                  <a:lnTo>
                    <a:pt x="21" y="40"/>
                  </a:lnTo>
                  <a:cubicBezTo>
                    <a:pt x="0" y="40"/>
                    <a:pt x="0" y="20"/>
                    <a:pt x="0" y="20"/>
                  </a:cubicBezTo>
                  <a:cubicBezTo>
                    <a:pt x="0" y="0"/>
                    <a:pt x="21" y="0"/>
                    <a:pt x="21" y="0"/>
                  </a:cubicBezTo>
                  <a:lnTo>
                    <a:pt x="21" y="0"/>
                  </a:lnTo>
                  <a:cubicBezTo>
                    <a:pt x="42" y="20"/>
                    <a:pt x="42" y="20"/>
                    <a:pt x="42" y="20"/>
                  </a:cubicBezTo>
                  <a:lnTo>
                    <a:pt x="21" y="20"/>
                  </a:lnTo>
                  <a:cubicBezTo>
                    <a:pt x="21" y="40"/>
                    <a:pt x="21" y="40"/>
                    <a:pt x="21" y="4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423" name="Freeform 422">
              <a:extLst>
                <a:ext uri="{FF2B5EF4-FFF2-40B4-BE49-F238E27FC236}">
                  <a16:creationId xmlns:a16="http://schemas.microsoft.com/office/drawing/2014/main" id="{05675D88-7505-49A7-881C-961707CA5DB4}"/>
                </a:ext>
              </a:extLst>
            </p:cNvPr>
            <p:cNvSpPr>
              <a:spLocks noChangeArrowheads="1"/>
            </p:cNvSpPr>
            <p:nvPr/>
          </p:nvSpPr>
          <p:spPr bwMode="auto">
            <a:xfrm>
              <a:off x="6453188" y="7570788"/>
              <a:ext cx="15875" cy="15875"/>
            </a:xfrm>
            <a:custGeom>
              <a:avLst/>
              <a:gdLst>
                <a:gd name="T0" fmla="*/ 0 w 43"/>
                <a:gd name="T1" fmla="*/ 42 h 43"/>
                <a:gd name="T2" fmla="*/ 0 w 43"/>
                <a:gd name="T3" fmla="*/ 42 h 43"/>
                <a:gd name="T4" fmla="*/ 0 w 43"/>
                <a:gd name="T5" fmla="*/ 21 h 43"/>
                <a:gd name="T6" fmla="*/ 21 w 43"/>
                <a:gd name="T7" fmla="*/ 0 h 43"/>
                <a:gd name="T8" fmla="*/ 21 w 43"/>
                <a:gd name="T9" fmla="*/ 0 h 43"/>
                <a:gd name="T10" fmla="*/ 42 w 43"/>
                <a:gd name="T11" fmla="*/ 21 h 43"/>
                <a:gd name="T12" fmla="*/ 42 w 43"/>
                <a:gd name="T13" fmla="*/ 42 h 43"/>
                <a:gd name="T14" fmla="*/ 21 w 43"/>
                <a:gd name="T15" fmla="*/ 42 h 43"/>
                <a:gd name="T16" fmla="*/ 0 w 43"/>
                <a:gd name="T17" fmla="*/ 4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43">
                  <a:moveTo>
                    <a:pt x="0" y="42"/>
                  </a:moveTo>
                  <a:lnTo>
                    <a:pt x="0" y="42"/>
                  </a:lnTo>
                  <a:lnTo>
                    <a:pt x="0" y="21"/>
                  </a:lnTo>
                  <a:lnTo>
                    <a:pt x="21" y="0"/>
                  </a:lnTo>
                  <a:lnTo>
                    <a:pt x="21" y="0"/>
                  </a:lnTo>
                  <a:cubicBezTo>
                    <a:pt x="42" y="21"/>
                    <a:pt x="42" y="21"/>
                    <a:pt x="42" y="21"/>
                  </a:cubicBezTo>
                  <a:lnTo>
                    <a:pt x="42" y="42"/>
                  </a:lnTo>
                  <a:cubicBezTo>
                    <a:pt x="21" y="42"/>
                    <a:pt x="21" y="42"/>
                    <a:pt x="21" y="42"/>
                  </a:cubicBezTo>
                  <a:cubicBezTo>
                    <a:pt x="21" y="42"/>
                    <a:pt x="21" y="42"/>
                    <a:pt x="0" y="42"/>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424" name="Freeform 423">
              <a:extLst>
                <a:ext uri="{FF2B5EF4-FFF2-40B4-BE49-F238E27FC236}">
                  <a16:creationId xmlns:a16="http://schemas.microsoft.com/office/drawing/2014/main" id="{CC00CBB8-5997-417A-8B12-9E5E49C563BC}"/>
                </a:ext>
              </a:extLst>
            </p:cNvPr>
            <p:cNvSpPr>
              <a:spLocks noChangeArrowheads="1"/>
            </p:cNvSpPr>
            <p:nvPr/>
          </p:nvSpPr>
          <p:spPr bwMode="auto">
            <a:xfrm>
              <a:off x="6253163" y="7983538"/>
              <a:ext cx="7937" cy="7937"/>
            </a:xfrm>
            <a:custGeom>
              <a:avLst/>
              <a:gdLst>
                <a:gd name="T0" fmla="*/ 0 w 22"/>
                <a:gd name="T1" fmla="*/ 20 h 21"/>
                <a:gd name="T2" fmla="*/ 0 w 22"/>
                <a:gd name="T3" fmla="*/ 20 h 21"/>
                <a:gd name="T4" fmla="*/ 0 w 22"/>
                <a:gd name="T5" fmla="*/ 0 h 21"/>
                <a:gd name="T6" fmla="*/ 0 w 22"/>
                <a:gd name="T7" fmla="*/ 0 h 21"/>
                <a:gd name="T8" fmla="*/ 0 w 22"/>
                <a:gd name="T9" fmla="*/ 0 h 21"/>
                <a:gd name="T10" fmla="*/ 0 w 22"/>
                <a:gd name="T11" fmla="*/ 0 h 21"/>
                <a:gd name="T12" fmla="*/ 21 w 22"/>
                <a:gd name="T13" fmla="*/ 0 h 21"/>
                <a:gd name="T14" fmla="*/ 21 w 22"/>
                <a:gd name="T15" fmla="*/ 20 h 21"/>
                <a:gd name="T16" fmla="*/ 21 w 22"/>
                <a:gd name="T17" fmla="*/ 20 h 21"/>
                <a:gd name="T18" fmla="*/ 0 w 22"/>
                <a:gd name="T19"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1">
                  <a:moveTo>
                    <a:pt x="0" y="20"/>
                  </a:moveTo>
                  <a:lnTo>
                    <a:pt x="0" y="20"/>
                  </a:lnTo>
                  <a:cubicBezTo>
                    <a:pt x="0" y="20"/>
                    <a:pt x="0" y="20"/>
                    <a:pt x="0" y="0"/>
                  </a:cubicBezTo>
                  <a:lnTo>
                    <a:pt x="0" y="0"/>
                  </a:lnTo>
                  <a:lnTo>
                    <a:pt x="0" y="0"/>
                  </a:lnTo>
                  <a:lnTo>
                    <a:pt x="0" y="0"/>
                  </a:lnTo>
                  <a:lnTo>
                    <a:pt x="21" y="0"/>
                  </a:lnTo>
                  <a:lnTo>
                    <a:pt x="21" y="20"/>
                  </a:lnTo>
                  <a:lnTo>
                    <a:pt x="21" y="20"/>
                  </a:lnTo>
                  <a:cubicBezTo>
                    <a:pt x="0" y="20"/>
                    <a:pt x="0" y="20"/>
                    <a:pt x="0" y="2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425" name="Freeform 424">
              <a:extLst>
                <a:ext uri="{FF2B5EF4-FFF2-40B4-BE49-F238E27FC236}">
                  <a16:creationId xmlns:a16="http://schemas.microsoft.com/office/drawing/2014/main" id="{900335FC-E99C-4F1D-86DC-2E0485C64787}"/>
                </a:ext>
              </a:extLst>
            </p:cNvPr>
            <p:cNvSpPr>
              <a:spLocks noChangeArrowheads="1"/>
            </p:cNvSpPr>
            <p:nvPr/>
          </p:nvSpPr>
          <p:spPr bwMode="auto">
            <a:xfrm>
              <a:off x="6291263" y="7983538"/>
              <a:ext cx="7937" cy="15875"/>
            </a:xfrm>
            <a:custGeom>
              <a:avLst/>
              <a:gdLst>
                <a:gd name="T0" fmla="*/ 0 w 21"/>
                <a:gd name="T1" fmla="*/ 20 h 42"/>
                <a:gd name="T2" fmla="*/ 0 w 21"/>
                <a:gd name="T3" fmla="*/ 20 h 42"/>
                <a:gd name="T4" fmla="*/ 0 w 21"/>
                <a:gd name="T5" fmla="*/ 0 h 42"/>
                <a:gd name="T6" fmla="*/ 20 w 21"/>
                <a:gd name="T7" fmla="*/ 0 h 42"/>
                <a:gd name="T8" fmla="*/ 20 w 21"/>
                <a:gd name="T9" fmla="*/ 20 h 42"/>
                <a:gd name="T10" fmla="*/ 20 w 21"/>
                <a:gd name="T11" fmla="*/ 20 h 42"/>
                <a:gd name="T12" fmla="*/ 20 w 21"/>
                <a:gd name="T13" fmla="*/ 41 h 42"/>
                <a:gd name="T14" fmla="*/ 0 w 21"/>
                <a:gd name="T15" fmla="*/ 20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42">
                  <a:moveTo>
                    <a:pt x="0" y="20"/>
                  </a:moveTo>
                  <a:lnTo>
                    <a:pt x="0" y="20"/>
                  </a:lnTo>
                  <a:cubicBezTo>
                    <a:pt x="0" y="20"/>
                    <a:pt x="0" y="20"/>
                    <a:pt x="0" y="0"/>
                  </a:cubicBezTo>
                  <a:lnTo>
                    <a:pt x="20" y="0"/>
                  </a:lnTo>
                  <a:lnTo>
                    <a:pt x="20" y="20"/>
                  </a:lnTo>
                  <a:lnTo>
                    <a:pt x="20" y="20"/>
                  </a:lnTo>
                  <a:cubicBezTo>
                    <a:pt x="20" y="41"/>
                    <a:pt x="20" y="41"/>
                    <a:pt x="20" y="41"/>
                  </a:cubicBezTo>
                  <a:lnTo>
                    <a:pt x="0" y="2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426" name="Freeform 425">
              <a:extLst>
                <a:ext uri="{FF2B5EF4-FFF2-40B4-BE49-F238E27FC236}">
                  <a16:creationId xmlns:a16="http://schemas.microsoft.com/office/drawing/2014/main" id="{636DBAC4-22C6-4C36-BF8A-C123048CB977}"/>
                </a:ext>
              </a:extLst>
            </p:cNvPr>
            <p:cNvSpPr>
              <a:spLocks noChangeArrowheads="1"/>
            </p:cNvSpPr>
            <p:nvPr/>
          </p:nvSpPr>
          <p:spPr bwMode="auto">
            <a:xfrm>
              <a:off x="6232525" y="7989888"/>
              <a:ext cx="14288" cy="15875"/>
            </a:xfrm>
            <a:custGeom>
              <a:avLst/>
              <a:gdLst>
                <a:gd name="T0" fmla="*/ 40 w 41"/>
                <a:gd name="T1" fmla="*/ 21 h 42"/>
                <a:gd name="T2" fmla="*/ 40 w 41"/>
                <a:gd name="T3" fmla="*/ 21 h 42"/>
                <a:gd name="T4" fmla="*/ 20 w 41"/>
                <a:gd name="T5" fmla="*/ 0 h 42"/>
                <a:gd name="T6" fmla="*/ 20 w 41"/>
                <a:gd name="T7" fmla="*/ 0 h 42"/>
                <a:gd name="T8" fmla="*/ 20 w 41"/>
                <a:gd name="T9" fmla="*/ 21 h 42"/>
                <a:gd name="T10" fmla="*/ 20 w 41"/>
                <a:gd name="T11" fmla="*/ 41 h 42"/>
                <a:gd name="T12" fmla="*/ 40 w 41"/>
                <a:gd name="T13" fmla="*/ 21 h 42"/>
              </a:gdLst>
              <a:ahLst/>
              <a:cxnLst>
                <a:cxn ang="0">
                  <a:pos x="T0" y="T1"/>
                </a:cxn>
                <a:cxn ang="0">
                  <a:pos x="T2" y="T3"/>
                </a:cxn>
                <a:cxn ang="0">
                  <a:pos x="T4" y="T5"/>
                </a:cxn>
                <a:cxn ang="0">
                  <a:pos x="T6" y="T7"/>
                </a:cxn>
                <a:cxn ang="0">
                  <a:pos x="T8" y="T9"/>
                </a:cxn>
                <a:cxn ang="0">
                  <a:pos x="T10" y="T11"/>
                </a:cxn>
                <a:cxn ang="0">
                  <a:pos x="T12" y="T13"/>
                </a:cxn>
              </a:cxnLst>
              <a:rect l="0" t="0" r="r" b="b"/>
              <a:pathLst>
                <a:path w="41" h="42">
                  <a:moveTo>
                    <a:pt x="40" y="21"/>
                  </a:moveTo>
                  <a:lnTo>
                    <a:pt x="40" y="21"/>
                  </a:lnTo>
                  <a:lnTo>
                    <a:pt x="20" y="0"/>
                  </a:lnTo>
                  <a:lnTo>
                    <a:pt x="20" y="0"/>
                  </a:lnTo>
                  <a:cubicBezTo>
                    <a:pt x="20" y="21"/>
                    <a:pt x="0" y="21"/>
                    <a:pt x="20" y="21"/>
                  </a:cubicBezTo>
                  <a:lnTo>
                    <a:pt x="20" y="41"/>
                  </a:lnTo>
                  <a:lnTo>
                    <a:pt x="40" y="21"/>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427" name="Freeform 426">
              <a:extLst>
                <a:ext uri="{FF2B5EF4-FFF2-40B4-BE49-F238E27FC236}">
                  <a16:creationId xmlns:a16="http://schemas.microsoft.com/office/drawing/2014/main" id="{ADEFAB9E-5753-42A2-8BBC-A02699727EEE}"/>
                </a:ext>
              </a:extLst>
            </p:cNvPr>
            <p:cNvSpPr>
              <a:spLocks noChangeArrowheads="1"/>
            </p:cNvSpPr>
            <p:nvPr/>
          </p:nvSpPr>
          <p:spPr bwMode="auto">
            <a:xfrm>
              <a:off x="6238875" y="7975600"/>
              <a:ext cx="7938" cy="14288"/>
            </a:xfrm>
            <a:custGeom>
              <a:avLst/>
              <a:gdLst>
                <a:gd name="T0" fmla="*/ 0 w 21"/>
                <a:gd name="T1" fmla="*/ 20 h 41"/>
                <a:gd name="T2" fmla="*/ 0 w 21"/>
                <a:gd name="T3" fmla="*/ 20 h 41"/>
                <a:gd name="T4" fmla="*/ 0 w 21"/>
                <a:gd name="T5" fmla="*/ 20 h 41"/>
                <a:gd name="T6" fmla="*/ 0 w 21"/>
                <a:gd name="T7" fmla="*/ 0 h 41"/>
                <a:gd name="T8" fmla="*/ 20 w 21"/>
                <a:gd name="T9" fmla="*/ 0 h 41"/>
                <a:gd name="T10" fmla="*/ 20 w 21"/>
                <a:gd name="T11" fmla="*/ 20 h 41"/>
                <a:gd name="T12" fmla="*/ 20 w 21"/>
                <a:gd name="T13" fmla="*/ 20 h 41"/>
                <a:gd name="T14" fmla="*/ 0 w 21"/>
                <a:gd name="T15" fmla="*/ 2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41">
                  <a:moveTo>
                    <a:pt x="0" y="20"/>
                  </a:moveTo>
                  <a:lnTo>
                    <a:pt x="0" y="20"/>
                  </a:lnTo>
                  <a:lnTo>
                    <a:pt x="0" y="20"/>
                  </a:lnTo>
                  <a:lnTo>
                    <a:pt x="0" y="0"/>
                  </a:lnTo>
                  <a:cubicBezTo>
                    <a:pt x="0" y="0"/>
                    <a:pt x="0" y="0"/>
                    <a:pt x="20" y="0"/>
                  </a:cubicBezTo>
                  <a:lnTo>
                    <a:pt x="20" y="20"/>
                  </a:lnTo>
                  <a:lnTo>
                    <a:pt x="20" y="20"/>
                  </a:lnTo>
                  <a:cubicBezTo>
                    <a:pt x="0" y="40"/>
                    <a:pt x="0" y="20"/>
                    <a:pt x="0" y="2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428" name="Freeform 427">
              <a:extLst>
                <a:ext uri="{FF2B5EF4-FFF2-40B4-BE49-F238E27FC236}">
                  <a16:creationId xmlns:a16="http://schemas.microsoft.com/office/drawing/2014/main" id="{997D96F5-8B99-461F-9CE3-8A857ECBC3AA}"/>
                </a:ext>
              </a:extLst>
            </p:cNvPr>
            <p:cNvSpPr>
              <a:spLocks noChangeArrowheads="1"/>
            </p:cNvSpPr>
            <p:nvPr/>
          </p:nvSpPr>
          <p:spPr bwMode="auto">
            <a:xfrm>
              <a:off x="6202363" y="7969250"/>
              <a:ext cx="7937" cy="7938"/>
            </a:xfrm>
            <a:custGeom>
              <a:avLst/>
              <a:gdLst>
                <a:gd name="T0" fmla="*/ 20 w 21"/>
                <a:gd name="T1" fmla="*/ 21 h 22"/>
                <a:gd name="T2" fmla="*/ 20 w 21"/>
                <a:gd name="T3" fmla="*/ 21 h 22"/>
                <a:gd name="T4" fmla="*/ 0 w 21"/>
                <a:gd name="T5" fmla="*/ 0 h 22"/>
                <a:gd name="T6" fmla="*/ 0 w 21"/>
                <a:gd name="T7" fmla="*/ 0 h 22"/>
                <a:gd name="T8" fmla="*/ 20 w 21"/>
                <a:gd name="T9" fmla="*/ 0 h 22"/>
                <a:gd name="T10" fmla="*/ 20 w 21"/>
                <a:gd name="T11" fmla="*/ 0 h 22"/>
                <a:gd name="T12" fmla="*/ 20 w 21"/>
                <a:gd name="T13" fmla="*/ 21 h 22"/>
              </a:gdLst>
              <a:ahLst/>
              <a:cxnLst>
                <a:cxn ang="0">
                  <a:pos x="T0" y="T1"/>
                </a:cxn>
                <a:cxn ang="0">
                  <a:pos x="T2" y="T3"/>
                </a:cxn>
                <a:cxn ang="0">
                  <a:pos x="T4" y="T5"/>
                </a:cxn>
                <a:cxn ang="0">
                  <a:pos x="T6" y="T7"/>
                </a:cxn>
                <a:cxn ang="0">
                  <a:pos x="T8" y="T9"/>
                </a:cxn>
                <a:cxn ang="0">
                  <a:pos x="T10" y="T11"/>
                </a:cxn>
                <a:cxn ang="0">
                  <a:pos x="T12" y="T13"/>
                </a:cxn>
              </a:cxnLst>
              <a:rect l="0" t="0" r="r" b="b"/>
              <a:pathLst>
                <a:path w="21" h="22">
                  <a:moveTo>
                    <a:pt x="20" y="21"/>
                  </a:moveTo>
                  <a:lnTo>
                    <a:pt x="20" y="21"/>
                  </a:lnTo>
                  <a:cubicBezTo>
                    <a:pt x="0" y="21"/>
                    <a:pt x="0" y="0"/>
                    <a:pt x="0" y="0"/>
                  </a:cubicBezTo>
                  <a:lnTo>
                    <a:pt x="0" y="0"/>
                  </a:lnTo>
                  <a:cubicBezTo>
                    <a:pt x="0" y="0"/>
                    <a:pt x="0" y="0"/>
                    <a:pt x="20" y="0"/>
                  </a:cubicBezTo>
                  <a:lnTo>
                    <a:pt x="20" y="0"/>
                  </a:lnTo>
                  <a:lnTo>
                    <a:pt x="20" y="21"/>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429" name="Freeform 428">
              <a:extLst>
                <a:ext uri="{FF2B5EF4-FFF2-40B4-BE49-F238E27FC236}">
                  <a16:creationId xmlns:a16="http://schemas.microsoft.com/office/drawing/2014/main" id="{34414B20-F7CD-4368-BAAB-3B4236433041}"/>
                </a:ext>
              </a:extLst>
            </p:cNvPr>
            <p:cNvSpPr>
              <a:spLocks noChangeArrowheads="1"/>
            </p:cNvSpPr>
            <p:nvPr/>
          </p:nvSpPr>
          <p:spPr bwMode="auto">
            <a:xfrm>
              <a:off x="6275388" y="8050213"/>
              <a:ext cx="58737" cy="44450"/>
            </a:xfrm>
            <a:custGeom>
              <a:avLst/>
              <a:gdLst>
                <a:gd name="T0" fmla="*/ 103 w 165"/>
                <a:gd name="T1" fmla="*/ 82 h 124"/>
                <a:gd name="T2" fmla="*/ 103 w 165"/>
                <a:gd name="T3" fmla="*/ 82 h 124"/>
                <a:gd name="T4" fmla="*/ 124 w 165"/>
                <a:gd name="T5" fmla="*/ 82 h 124"/>
                <a:gd name="T6" fmla="*/ 124 w 165"/>
                <a:gd name="T7" fmla="*/ 62 h 124"/>
                <a:gd name="T8" fmla="*/ 144 w 165"/>
                <a:gd name="T9" fmla="*/ 62 h 124"/>
                <a:gd name="T10" fmla="*/ 164 w 165"/>
                <a:gd name="T11" fmla="*/ 41 h 124"/>
                <a:gd name="T12" fmla="*/ 144 w 165"/>
                <a:gd name="T13" fmla="*/ 21 h 124"/>
                <a:gd name="T14" fmla="*/ 124 w 165"/>
                <a:gd name="T15" fmla="*/ 21 h 124"/>
                <a:gd name="T16" fmla="*/ 103 w 165"/>
                <a:gd name="T17" fmla="*/ 21 h 124"/>
                <a:gd name="T18" fmla="*/ 82 w 165"/>
                <a:gd name="T19" fmla="*/ 21 h 124"/>
                <a:gd name="T20" fmla="*/ 82 w 165"/>
                <a:gd name="T21" fmla="*/ 21 h 124"/>
                <a:gd name="T22" fmla="*/ 62 w 165"/>
                <a:gd name="T23" fmla="*/ 0 h 124"/>
                <a:gd name="T24" fmla="*/ 42 w 165"/>
                <a:gd name="T25" fmla="*/ 0 h 124"/>
                <a:gd name="T26" fmla="*/ 21 w 165"/>
                <a:gd name="T27" fmla="*/ 21 h 124"/>
                <a:gd name="T28" fmla="*/ 21 w 165"/>
                <a:gd name="T29" fmla="*/ 41 h 124"/>
                <a:gd name="T30" fmla="*/ 0 w 165"/>
                <a:gd name="T31" fmla="*/ 62 h 124"/>
                <a:gd name="T32" fmla="*/ 21 w 165"/>
                <a:gd name="T33" fmla="*/ 82 h 124"/>
                <a:gd name="T34" fmla="*/ 21 w 165"/>
                <a:gd name="T35" fmla="*/ 103 h 124"/>
                <a:gd name="T36" fmla="*/ 42 w 165"/>
                <a:gd name="T37" fmla="*/ 103 h 124"/>
                <a:gd name="T38" fmla="*/ 42 w 165"/>
                <a:gd name="T39" fmla="*/ 82 h 124"/>
                <a:gd name="T40" fmla="*/ 62 w 165"/>
                <a:gd name="T41" fmla="*/ 82 h 124"/>
                <a:gd name="T42" fmla="*/ 62 w 165"/>
                <a:gd name="T43" fmla="*/ 103 h 124"/>
                <a:gd name="T44" fmla="*/ 62 w 165"/>
                <a:gd name="T45" fmla="*/ 103 h 124"/>
                <a:gd name="T46" fmla="*/ 82 w 165"/>
                <a:gd name="T47" fmla="*/ 103 h 124"/>
                <a:gd name="T48" fmla="*/ 82 w 165"/>
                <a:gd name="T49" fmla="*/ 103 h 124"/>
                <a:gd name="T50" fmla="*/ 103 w 165"/>
                <a:gd name="T51" fmla="*/ 8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5" h="124">
                  <a:moveTo>
                    <a:pt x="103" y="82"/>
                  </a:moveTo>
                  <a:lnTo>
                    <a:pt x="103" y="82"/>
                  </a:lnTo>
                  <a:lnTo>
                    <a:pt x="124" y="82"/>
                  </a:lnTo>
                  <a:lnTo>
                    <a:pt x="124" y="62"/>
                  </a:lnTo>
                  <a:lnTo>
                    <a:pt x="144" y="62"/>
                  </a:lnTo>
                  <a:lnTo>
                    <a:pt x="164" y="41"/>
                  </a:lnTo>
                  <a:cubicBezTo>
                    <a:pt x="164" y="21"/>
                    <a:pt x="144" y="21"/>
                    <a:pt x="144" y="21"/>
                  </a:cubicBezTo>
                  <a:lnTo>
                    <a:pt x="124" y="21"/>
                  </a:lnTo>
                  <a:lnTo>
                    <a:pt x="103" y="21"/>
                  </a:lnTo>
                  <a:cubicBezTo>
                    <a:pt x="103" y="21"/>
                    <a:pt x="82" y="41"/>
                    <a:pt x="82" y="21"/>
                  </a:cubicBezTo>
                  <a:lnTo>
                    <a:pt x="82" y="21"/>
                  </a:lnTo>
                  <a:cubicBezTo>
                    <a:pt x="82" y="21"/>
                    <a:pt x="82" y="0"/>
                    <a:pt x="62" y="0"/>
                  </a:cubicBezTo>
                  <a:lnTo>
                    <a:pt x="42" y="0"/>
                  </a:lnTo>
                  <a:cubicBezTo>
                    <a:pt x="42" y="0"/>
                    <a:pt x="42" y="21"/>
                    <a:pt x="21" y="21"/>
                  </a:cubicBezTo>
                  <a:cubicBezTo>
                    <a:pt x="21" y="21"/>
                    <a:pt x="21" y="21"/>
                    <a:pt x="21" y="41"/>
                  </a:cubicBezTo>
                  <a:cubicBezTo>
                    <a:pt x="0" y="41"/>
                    <a:pt x="0" y="62"/>
                    <a:pt x="0" y="62"/>
                  </a:cubicBezTo>
                  <a:cubicBezTo>
                    <a:pt x="0" y="62"/>
                    <a:pt x="0" y="82"/>
                    <a:pt x="21" y="82"/>
                  </a:cubicBezTo>
                  <a:lnTo>
                    <a:pt x="21" y="103"/>
                  </a:lnTo>
                  <a:lnTo>
                    <a:pt x="42" y="103"/>
                  </a:lnTo>
                  <a:lnTo>
                    <a:pt x="42" y="82"/>
                  </a:lnTo>
                  <a:lnTo>
                    <a:pt x="62" y="82"/>
                  </a:lnTo>
                  <a:lnTo>
                    <a:pt x="62" y="103"/>
                  </a:lnTo>
                  <a:lnTo>
                    <a:pt x="62" y="103"/>
                  </a:lnTo>
                  <a:cubicBezTo>
                    <a:pt x="62" y="123"/>
                    <a:pt x="82" y="123"/>
                    <a:pt x="82" y="103"/>
                  </a:cubicBezTo>
                  <a:lnTo>
                    <a:pt x="82" y="103"/>
                  </a:lnTo>
                  <a:cubicBezTo>
                    <a:pt x="82" y="82"/>
                    <a:pt x="103" y="82"/>
                    <a:pt x="103" y="82"/>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430" name="Freeform 429">
              <a:extLst>
                <a:ext uri="{FF2B5EF4-FFF2-40B4-BE49-F238E27FC236}">
                  <a16:creationId xmlns:a16="http://schemas.microsoft.com/office/drawing/2014/main" id="{328C3065-1BB3-493B-B669-5333434A1738}"/>
                </a:ext>
              </a:extLst>
            </p:cNvPr>
            <p:cNvSpPr>
              <a:spLocks noChangeArrowheads="1"/>
            </p:cNvSpPr>
            <p:nvPr/>
          </p:nvSpPr>
          <p:spPr bwMode="auto">
            <a:xfrm>
              <a:off x="6313488" y="8094663"/>
              <a:ext cx="15875" cy="7937"/>
            </a:xfrm>
            <a:custGeom>
              <a:avLst/>
              <a:gdLst>
                <a:gd name="T0" fmla="*/ 41 w 42"/>
                <a:gd name="T1" fmla="*/ 0 h 22"/>
                <a:gd name="T2" fmla="*/ 41 w 42"/>
                <a:gd name="T3" fmla="*/ 0 h 22"/>
                <a:gd name="T4" fmla="*/ 21 w 42"/>
                <a:gd name="T5" fmla="*/ 21 h 22"/>
                <a:gd name="T6" fmla="*/ 21 w 42"/>
                <a:gd name="T7" fmla="*/ 21 h 22"/>
                <a:gd name="T8" fmla="*/ 21 w 42"/>
                <a:gd name="T9" fmla="*/ 0 h 22"/>
                <a:gd name="T10" fmla="*/ 21 w 42"/>
                <a:gd name="T11" fmla="*/ 0 h 22"/>
                <a:gd name="T12" fmla="*/ 41 w 42"/>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42" h="22">
                  <a:moveTo>
                    <a:pt x="41" y="0"/>
                  </a:moveTo>
                  <a:lnTo>
                    <a:pt x="41" y="0"/>
                  </a:lnTo>
                  <a:cubicBezTo>
                    <a:pt x="41" y="21"/>
                    <a:pt x="41" y="21"/>
                    <a:pt x="21" y="21"/>
                  </a:cubicBezTo>
                  <a:lnTo>
                    <a:pt x="21" y="21"/>
                  </a:lnTo>
                  <a:cubicBezTo>
                    <a:pt x="0" y="0"/>
                    <a:pt x="0" y="0"/>
                    <a:pt x="21" y="0"/>
                  </a:cubicBezTo>
                  <a:lnTo>
                    <a:pt x="21" y="0"/>
                  </a:lnTo>
                  <a:lnTo>
                    <a:pt x="41" y="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431" name="Freeform 430">
              <a:extLst>
                <a:ext uri="{FF2B5EF4-FFF2-40B4-BE49-F238E27FC236}">
                  <a16:creationId xmlns:a16="http://schemas.microsoft.com/office/drawing/2014/main" id="{A9905A69-E910-4C31-A9A1-6F13FBBA0CEC}"/>
                </a:ext>
              </a:extLst>
            </p:cNvPr>
            <p:cNvSpPr>
              <a:spLocks noChangeArrowheads="1"/>
            </p:cNvSpPr>
            <p:nvPr/>
          </p:nvSpPr>
          <p:spPr bwMode="auto">
            <a:xfrm>
              <a:off x="6297613" y="8131175"/>
              <a:ext cx="15875" cy="15875"/>
            </a:xfrm>
            <a:custGeom>
              <a:avLst/>
              <a:gdLst>
                <a:gd name="T0" fmla="*/ 20 w 42"/>
                <a:gd name="T1" fmla="*/ 0 h 42"/>
                <a:gd name="T2" fmla="*/ 20 w 42"/>
                <a:gd name="T3" fmla="*/ 0 h 42"/>
                <a:gd name="T4" fmla="*/ 0 w 42"/>
                <a:gd name="T5" fmla="*/ 20 h 42"/>
                <a:gd name="T6" fmla="*/ 20 w 42"/>
                <a:gd name="T7" fmla="*/ 41 h 42"/>
                <a:gd name="T8" fmla="*/ 20 w 42"/>
                <a:gd name="T9" fmla="*/ 20 h 42"/>
                <a:gd name="T10" fmla="*/ 41 w 42"/>
                <a:gd name="T11" fmla="*/ 20 h 42"/>
                <a:gd name="T12" fmla="*/ 20 w 42"/>
                <a:gd name="T13" fmla="*/ 0 h 42"/>
              </a:gdLst>
              <a:ahLst/>
              <a:cxnLst>
                <a:cxn ang="0">
                  <a:pos x="T0" y="T1"/>
                </a:cxn>
                <a:cxn ang="0">
                  <a:pos x="T2" y="T3"/>
                </a:cxn>
                <a:cxn ang="0">
                  <a:pos x="T4" y="T5"/>
                </a:cxn>
                <a:cxn ang="0">
                  <a:pos x="T6" y="T7"/>
                </a:cxn>
                <a:cxn ang="0">
                  <a:pos x="T8" y="T9"/>
                </a:cxn>
                <a:cxn ang="0">
                  <a:pos x="T10" y="T11"/>
                </a:cxn>
                <a:cxn ang="0">
                  <a:pos x="T12" y="T13"/>
                </a:cxn>
              </a:cxnLst>
              <a:rect l="0" t="0" r="r" b="b"/>
              <a:pathLst>
                <a:path w="42" h="42">
                  <a:moveTo>
                    <a:pt x="20" y="0"/>
                  </a:moveTo>
                  <a:lnTo>
                    <a:pt x="20" y="0"/>
                  </a:lnTo>
                  <a:cubicBezTo>
                    <a:pt x="20" y="0"/>
                    <a:pt x="0" y="0"/>
                    <a:pt x="0" y="20"/>
                  </a:cubicBezTo>
                  <a:cubicBezTo>
                    <a:pt x="0" y="20"/>
                    <a:pt x="0" y="41"/>
                    <a:pt x="20" y="41"/>
                  </a:cubicBezTo>
                  <a:cubicBezTo>
                    <a:pt x="20" y="41"/>
                    <a:pt x="20" y="41"/>
                    <a:pt x="20" y="20"/>
                  </a:cubicBezTo>
                  <a:lnTo>
                    <a:pt x="41" y="20"/>
                  </a:lnTo>
                  <a:cubicBezTo>
                    <a:pt x="41" y="0"/>
                    <a:pt x="20" y="0"/>
                    <a:pt x="20" y="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432" name="Freeform 431">
              <a:extLst>
                <a:ext uri="{FF2B5EF4-FFF2-40B4-BE49-F238E27FC236}">
                  <a16:creationId xmlns:a16="http://schemas.microsoft.com/office/drawing/2014/main" id="{B31F8293-1253-4E8F-BDBD-FE041673D286}"/>
                </a:ext>
              </a:extLst>
            </p:cNvPr>
            <p:cNvSpPr>
              <a:spLocks noChangeArrowheads="1"/>
            </p:cNvSpPr>
            <p:nvPr/>
          </p:nvSpPr>
          <p:spPr bwMode="auto">
            <a:xfrm>
              <a:off x="6364288" y="8101013"/>
              <a:ext cx="58737" cy="15875"/>
            </a:xfrm>
            <a:custGeom>
              <a:avLst/>
              <a:gdLst>
                <a:gd name="T0" fmla="*/ 82 w 165"/>
                <a:gd name="T1" fmla="*/ 41 h 42"/>
                <a:gd name="T2" fmla="*/ 82 w 165"/>
                <a:gd name="T3" fmla="*/ 41 h 42"/>
                <a:gd name="T4" fmla="*/ 124 w 165"/>
                <a:gd name="T5" fmla="*/ 41 h 42"/>
                <a:gd name="T6" fmla="*/ 144 w 165"/>
                <a:gd name="T7" fmla="*/ 41 h 42"/>
                <a:gd name="T8" fmla="*/ 164 w 165"/>
                <a:gd name="T9" fmla="*/ 20 h 42"/>
                <a:gd name="T10" fmla="*/ 144 w 165"/>
                <a:gd name="T11" fmla="*/ 0 h 42"/>
                <a:gd name="T12" fmla="*/ 103 w 165"/>
                <a:gd name="T13" fmla="*/ 0 h 42"/>
                <a:gd name="T14" fmla="*/ 62 w 165"/>
                <a:gd name="T15" fmla="*/ 0 h 42"/>
                <a:gd name="T16" fmla="*/ 42 w 165"/>
                <a:gd name="T17" fmla="*/ 0 h 42"/>
                <a:gd name="T18" fmla="*/ 21 w 165"/>
                <a:gd name="T19" fmla="*/ 0 h 42"/>
                <a:gd name="T20" fmla="*/ 0 w 165"/>
                <a:gd name="T21" fmla="*/ 20 h 42"/>
                <a:gd name="T22" fmla="*/ 21 w 165"/>
                <a:gd name="T23" fmla="*/ 41 h 42"/>
                <a:gd name="T24" fmla="*/ 42 w 165"/>
                <a:gd name="T25" fmla="*/ 41 h 42"/>
                <a:gd name="T26" fmla="*/ 82 w 165"/>
                <a:gd name="T27" fmla="*/ 4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5" h="42">
                  <a:moveTo>
                    <a:pt x="82" y="41"/>
                  </a:moveTo>
                  <a:lnTo>
                    <a:pt x="82" y="41"/>
                  </a:lnTo>
                  <a:cubicBezTo>
                    <a:pt x="82" y="41"/>
                    <a:pt x="103" y="41"/>
                    <a:pt x="124" y="41"/>
                  </a:cubicBezTo>
                  <a:lnTo>
                    <a:pt x="144" y="41"/>
                  </a:lnTo>
                  <a:cubicBezTo>
                    <a:pt x="164" y="41"/>
                    <a:pt x="164" y="20"/>
                    <a:pt x="164" y="20"/>
                  </a:cubicBezTo>
                  <a:lnTo>
                    <a:pt x="144" y="0"/>
                  </a:lnTo>
                  <a:lnTo>
                    <a:pt x="103" y="0"/>
                  </a:lnTo>
                  <a:cubicBezTo>
                    <a:pt x="82" y="0"/>
                    <a:pt x="82" y="0"/>
                    <a:pt x="62" y="0"/>
                  </a:cubicBezTo>
                  <a:lnTo>
                    <a:pt x="42" y="0"/>
                  </a:lnTo>
                  <a:cubicBezTo>
                    <a:pt x="21" y="0"/>
                    <a:pt x="21" y="0"/>
                    <a:pt x="21" y="0"/>
                  </a:cubicBezTo>
                  <a:cubicBezTo>
                    <a:pt x="21" y="20"/>
                    <a:pt x="0" y="20"/>
                    <a:pt x="0" y="20"/>
                  </a:cubicBezTo>
                  <a:lnTo>
                    <a:pt x="21" y="41"/>
                  </a:lnTo>
                  <a:lnTo>
                    <a:pt x="42" y="41"/>
                  </a:lnTo>
                  <a:cubicBezTo>
                    <a:pt x="42" y="41"/>
                    <a:pt x="62" y="41"/>
                    <a:pt x="82" y="4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433" name="Freeform 432">
              <a:extLst>
                <a:ext uri="{FF2B5EF4-FFF2-40B4-BE49-F238E27FC236}">
                  <a16:creationId xmlns:a16="http://schemas.microsoft.com/office/drawing/2014/main" id="{30B5CD2D-58E0-4EAD-98E8-FE5FED28798B}"/>
                </a:ext>
              </a:extLst>
            </p:cNvPr>
            <p:cNvSpPr>
              <a:spLocks noChangeArrowheads="1"/>
            </p:cNvSpPr>
            <p:nvPr/>
          </p:nvSpPr>
          <p:spPr bwMode="auto">
            <a:xfrm>
              <a:off x="6438900" y="8101013"/>
              <a:ext cx="50800" cy="15875"/>
            </a:xfrm>
            <a:custGeom>
              <a:avLst/>
              <a:gdLst>
                <a:gd name="T0" fmla="*/ 102 w 143"/>
                <a:gd name="T1" fmla="*/ 41 h 42"/>
                <a:gd name="T2" fmla="*/ 102 w 143"/>
                <a:gd name="T3" fmla="*/ 41 h 42"/>
                <a:gd name="T4" fmla="*/ 122 w 143"/>
                <a:gd name="T5" fmla="*/ 41 h 42"/>
                <a:gd name="T6" fmla="*/ 142 w 143"/>
                <a:gd name="T7" fmla="*/ 41 h 42"/>
                <a:gd name="T8" fmla="*/ 142 w 143"/>
                <a:gd name="T9" fmla="*/ 20 h 42"/>
                <a:gd name="T10" fmla="*/ 142 w 143"/>
                <a:gd name="T11" fmla="*/ 0 h 42"/>
                <a:gd name="T12" fmla="*/ 122 w 143"/>
                <a:gd name="T13" fmla="*/ 0 h 42"/>
                <a:gd name="T14" fmla="*/ 82 w 143"/>
                <a:gd name="T15" fmla="*/ 0 h 42"/>
                <a:gd name="T16" fmla="*/ 61 w 143"/>
                <a:gd name="T17" fmla="*/ 20 h 42"/>
                <a:gd name="T18" fmla="*/ 20 w 143"/>
                <a:gd name="T19" fmla="*/ 0 h 42"/>
                <a:gd name="T20" fmla="*/ 0 w 143"/>
                <a:gd name="T21" fmla="*/ 0 h 42"/>
                <a:gd name="T22" fmla="*/ 0 w 143"/>
                <a:gd name="T23" fmla="*/ 20 h 42"/>
                <a:gd name="T24" fmla="*/ 20 w 143"/>
                <a:gd name="T25" fmla="*/ 41 h 42"/>
                <a:gd name="T26" fmla="*/ 61 w 143"/>
                <a:gd name="T27" fmla="*/ 41 h 42"/>
                <a:gd name="T28" fmla="*/ 82 w 143"/>
                <a:gd name="T29" fmla="*/ 41 h 42"/>
                <a:gd name="T30" fmla="*/ 102 w 143"/>
                <a:gd name="T31" fmla="*/ 4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42">
                  <a:moveTo>
                    <a:pt x="102" y="41"/>
                  </a:moveTo>
                  <a:lnTo>
                    <a:pt x="102" y="41"/>
                  </a:lnTo>
                  <a:cubicBezTo>
                    <a:pt x="102" y="41"/>
                    <a:pt x="102" y="41"/>
                    <a:pt x="122" y="41"/>
                  </a:cubicBezTo>
                  <a:lnTo>
                    <a:pt x="142" y="41"/>
                  </a:lnTo>
                  <a:lnTo>
                    <a:pt x="142" y="20"/>
                  </a:lnTo>
                  <a:lnTo>
                    <a:pt x="142" y="0"/>
                  </a:lnTo>
                  <a:cubicBezTo>
                    <a:pt x="122" y="0"/>
                    <a:pt x="122" y="0"/>
                    <a:pt x="122" y="0"/>
                  </a:cubicBezTo>
                  <a:cubicBezTo>
                    <a:pt x="102" y="0"/>
                    <a:pt x="102" y="0"/>
                    <a:pt x="82" y="0"/>
                  </a:cubicBezTo>
                  <a:lnTo>
                    <a:pt x="61" y="20"/>
                  </a:lnTo>
                  <a:cubicBezTo>
                    <a:pt x="40" y="0"/>
                    <a:pt x="40" y="0"/>
                    <a:pt x="20" y="0"/>
                  </a:cubicBezTo>
                  <a:lnTo>
                    <a:pt x="0" y="0"/>
                  </a:lnTo>
                  <a:cubicBezTo>
                    <a:pt x="0" y="20"/>
                    <a:pt x="0" y="20"/>
                    <a:pt x="0" y="20"/>
                  </a:cubicBezTo>
                  <a:cubicBezTo>
                    <a:pt x="0" y="41"/>
                    <a:pt x="20" y="41"/>
                    <a:pt x="20" y="41"/>
                  </a:cubicBezTo>
                  <a:cubicBezTo>
                    <a:pt x="40" y="41"/>
                    <a:pt x="61" y="41"/>
                    <a:pt x="61" y="41"/>
                  </a:cubicBezTo>
                  <a:lnTo>
                    <a:pt x="82" y="41"/>
                  </a:lnTo>
                  <a:cubicBezTo>
                    <a:pt x="82" y="41"/>
                    <a:pt x="82" y="41"/>
                    <a:pt x="102" y="4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434" name="Freeform 433">
              <a:extLst>
                <a:ext uri="{FF2B5EF4-FFF2-40B4-BE49-F238E27FC236}">
                  <a16:creationId xmlns:a16="http://schemas.microsoft.com/office/drawing/2014/main" id="{05A2199B-1F85-436C-B2B4-0730E32F0E5E}"/>
                </a:ext>
              </a:extLst>
            </p:cNvPr>
            <p:cNvSpPr>
              <a:spLocks noChangeArrowheads="1"/>
            </p:cNvSpPr>
            <p:nvPr/>
          </p:nvSpPr>
          <p:spPr bwMode="auto">
            <a:xfrm>
              <a:off x="6453188" y="8131175"/>
              <a:ext cx="22225" cy="36513"/>
            </a:xfrm>
            <a:custGeom>
              <a:avLst/>
              <a:gdLst>
                <a:gd name="T0" fmla="*/ 62 w 63"/>
                <a:gd name="T1" fmla="*/ 102 h 103"/>
                <a:gd name="T2" fmla="*/ 62 w 63"/>
                <a:gd name="T3" fmla="*/ 102 h 103"/>
                <a:gd name="T4" fmla="*/ 42 w 63"/>
                <a:gd name="T5" fmla="*/ 82 h 103"/>
                <a:gd name="T6" fmla="*/ 21 w 63"/>
                <a:gd name="T7" fmla="*/ 61 h 103"/>
                <a:gd name="T8" fmla="*/ 21 w 63"/>
                <a:gd name="T9" fmla="*/ 41 h 103"/>
                <a:gd name="T10" fmla="*/ 0 w 63"/>
                <a:gd name="T11" fmla="*/ 20 h 103"/>
                <a:gd name="T12" fmla="*/ 0 w 63"/>
                <a:gd name="T13" fmla="*/ 0 h 103"/>
                <a:gd name="T14" fmla="*/ 21 w 63"/>
                <a:gd name="T15" fmla="*/ 0 h 103"/>
                <a:gd name="T16" fmla="*/ 42 w 63"/>
                <a:gd name="T17" fmla="*/ 0 h 103"/>
                <a:gd name="T18" fmla="*/ 42 w 63"/>
                <a:gd name="T19" fmla="*/ 20 h 103"/>
                <a:gd name="T20" fmla="*/ 42 w 63"/>
                <a:gd name="T21" fmla="*/ 41 h 103"/>
                <a:gd name="T22" fmla="*/ 62 w 63"/>
                <a:gd name="T23" fmla="*/ 61 h 103"/>
                <a:gd name="T24" fmla="*/ 62 w 63"/>
                <a:gd name="T25" fmla="*/ 82 h 103"/>
                <a:gd name="T26" fmla="*/ 62 w 63"/>
                <a:gd name="T27" fmla="*/ 10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 h="103">
                  <a:moveTo>
                    <a:pt x="62" y="102"/>
                  </a:moveTo>
                  <a:lnTo>
                    <a:pt x="62" y="102"/>
                  </a:lnTo>
                  <a:cubicBezTo>
                    <a:pt x="62" y="102"/>
                    <a:pt x="42" y="102"/>
                    <a:pt x="42" y="82"/>
                  </a:cubicBezTo>
                  <a:lnTo>
                    <a:pt x="21" y="61"/>
                  </a:lnTo>
                  <a:lnTo>
                    <a:pt x="21" y="41"/>
                  </a:lnTo>
                  <a:lnTo>
                    <a:pt x="0" y="20"/>
                  </a:lnTo>
                  <a:lnTo>
                    <a:pt x="0" y="0"/>
                  </a:lnTo>
                  <a:lnTo>
                    <a:pt x="21" y="0"/>
                  </a:lnTo>
                  <a:cubicBezTo>
                    <a:pt x="21" y="0"/>
                    <a:pt x="21" y="0"/>
                    <a:pt x="42" y="0"/>
                  </a:cubicBezTo>
                  <a:lnTo>
                    <a:pt x="42" y="20"/>
                  </a:lnTo>
                  <a:lnTo>
                    <a:pt x="42" y="41"/>
                  </a:lnTo>
                  <a:lnTo>
                    <a:pt x="62" y="61"/>
                  </a:lnTo>
                  <a:lnTo>
                    <a:pt x="62" y="82"/>
                  </a:lnTo>
                  <a:lnTo>
                    <a:pt x="62" y="102"/>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435" name="Freeform 434">
              <a:extLst>
                <a:ext uri="{FF2B5EF4-FFF2-40B4-BE49-F238E27FC236}">
                  <a16:creationId xmlns:a16="http://schemas.microsoft.com/office/drawing/2014/main" id="{51DD381F-FC04-42F2-8993-86260A4DF2F5}"/>
                </a:ext>
              </a:extLst>
            </p:cNvPr>
            <p:cNvSpPr>
              <a:spLocks noChangeArrowheads="1"/>
            </p:cNvSpPr>
            <p:nvPr/>
          </p:nvSpPr>
          <p:spPr bwMode="auto">
            <a:xfrm>
              <a:off x="6291263" y="8278813"/>
              <a:ext cx="7937" cy="22225"/>
            </a:xfrm>
            <a:custGeom>
              <a:avLst/>
              <a:gdLst>
                <a:gd name="T0" fmla="*/ 20 w 21"/>
                <a:gd name="T1" fmla="*/ 21 h 63"/>
                <a:gd name="T2" fmla="*/ 20 w 21"/>
                <a:gd name="T3" fmla="*/ 21 h 63"/>
                <a:gd name="T4" fmla="*/ 20 w 21"/>
                <a:gd name="T5" fmla="*/ 21 h 63"/>
                <a:gd name="T6" fmla="*/ 20 w 21"/>
                <a:gd name="T7" fmla="*/ 42 h 63"/>
                <a:gd name="T8" fmla="*/ 20 w 21"/>
                <a:gd name="T9" fmla="*/ 62 h 63"/>
                <a:gd name="T10" fmla="*/ 0 w 21"/>
                <a:gd name="T11" fmla="*/ 42 h 63"/>
                <a:gd name="T12" fmla="*/ 0 w 21"/>
                <a:gd name="T13" fmla="*/ 21 h 63"/>
                <a:gd name="T14" fmla="*/ 20 w 21"/>
                <a:gd name="T15" fmla="*/ 0 h 63"/>
                <a:gd name="T16" fmla="*/ 20 w 21"/>
                <a:gd name="T17" fmla="*/ 2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63">
                  <a:moveTo>
                    <a:pt x="20" y="21"/>
                  </a:moveTo>
                  <a:lnTo>
                    <a:pt x="20" y="21"/>
                  </a:lnTo>
                  <a:lnTo>
                    <a:pt x="20" y="21"/>
                  </a:lnTo>
                  <a:cubicBezTo>
                    <a:pt x="20" y="42"/>
                    <a:pt x="20" y="42"/>
                    <a:pt x="20" y="42"/>
                  </a:cubicBezTo>
                  <a:lnTo>
                    <a:pt x="20" y="62"/>
                  </a:lnTo>
                  <a:lnTo>
                    <a:pt x="0" y="42"/>
                  </a:lnTo>
                  <a:lnTo>
                    <a:pt x="0" y="21"/>
                  </a:lnTo>
                  <a:cubicBezTo>
                    <a:pt x="0" y="21"/>
                    <a:pt x="0" y="0"/>
                    <a:pt x="20" y="0"/>
                  </a:cubicBezTo>
                  <a:lnTo>
                    <a:pt x="20" y="21"/>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436" name="Freeform 435">
              <a:extLst>
                <a:ext uri="{FF2B5EF4-FFF2-40B4-BE49-F238E27FC236}">
                  <a16:creationId xmlns:a16="http://schemas.microsoft.com/office/drawing/2014/main" id="{B9700FA9-70D0-4450-A2EA-1D9C06FB52AE}"/>
                </a:ext>
              </a:extLst>
            </p:cNvPr>
            <p:cNvSpPr>
              <a:spLocks noChangeArrowheads="1"/>
            </p:cNvSpPr>
            <p:nvPr/>
          </p:nvSpPr>
          <p:spPr bwMode="auto">
            <a:xfrm>
              <a:off x="6291263" y="8264525"/>
              <a:ext cx="7937" cy="7938"/>
            </a:xfrm>
            <a:custGeom>
              <a:avLst/>
              <a:gdLst>
                <a:gd name="T0" fmla="*/ 20 w 21"/>
                <a:gd name="T1" fmla="*/ 20 h 21"/>
                <a:gd name="T2" fmla="*/ 20 w 21"/>
                <a:gd name="T3" fmla="*/ 20 h 21"/>
                <a:gd name="T4" fmla="*/ 0 w 21"/>
                <a:gd name="T5" fmla="*/ 20 h 21"/>
                <a:gd name="T6" fmla="*/ 0 w 21"/>
                <a:gd name="T7" fmla="*/ 0 h 21"/>
                <a:gd name="T8" fmla="*/ 20 w 21"/>
                <a:gd name="T9" fmla="*/ 0 h 21"/>
                <a:gd name="T10" fmla="*/ 20 w 21"/>
                <a:gd name="T11" fmla="*/ 0 h 21"/>
                <a:gd name="T12" fmla="*/ 20 w 21"/>
                <a:gd name="T13" fmla="*/ 20 h 21"/>
              </a:gdLst>
              <a:ahLst/>
              <a:cxnLst>
                <a:cxn ang="0">
                  <a:pos x="T0" y="T1"/>
                </a:cxn>
                <a:cxn ang="0">
                  <a:pos x="T2" y="T3"/>
                </a:cxn>
                <a:cxn ang="0">
                  <a:pos x="T4" y="T5"/>
                </a:cxn>
                <a:cxn ang="0">
                  <a:pos x="T6" y="T7"/>
                </a:cxn>
                <a:cxn ang="0">
                  <a:pos x="T8" y="T9"/>
                </a:cxn>
                <a:cxn ang="0">
                  <a:pos x="T10" y="T11"/>
                </a:cxn>
                <a:cxn ang="0">
                  <a:pos x="T12" y="T13"/>
                </a:cxn>
              </a:cxnLst>
              <a:rect l="0" t="0" r="r" b="b"/>
              <a:pathLst>
                <a:path w="21" h="21">
                  <a:moveTo>
                    <a:pt x="20" y="20"/>
                  </a:moveTo>
                  <a:lnTo>
                    <a:pt x="20" y="20"/>
                  </a:lnTo>
                  <a:cubicBezTo>
                    <a:pt x="0" y="20"/>
                    <a:pt x="0" y="20"/>
                    <a:pt x="0" y="20"/>
                  </a:cubicBezTo>
                  <a:lnTo>
                    <a:pt x="0" y="0"/>
                  </a:lnTo>
                  <a:lnTo>
                    <a:pt x="20" y="0"/>
                  </a:lnTo>
                  <a:lnTo>
                    <a:pt x="20" y="0"/>
                  </a:lnTo>
                  <a:lnTo>
                    <a:pt x="20" y="2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437" name="Freeform 436">
              <a:extLst>
                <a:ext uri="{FF2B5EF4-FFF2-40B4-BE49-F238E27FC236}">
                  <a16:creationId xmlns:a16="http://schemas.microsoft.com/office/drawing/2014/main" id="{FD1F89F9-91F6-4DCB-823D-5F046051EDDB}"/>
                </a:ext>
              </a:extLst>
            </p:cNvPr>
            <p:cNvSpPr>
              <a:spLocks noChangeArrowheads="1"/>
            </p:cNvSpPr>
            <p:nvPr/>
          </p:nvSpPr>
          <p:spPr bwMode="auto">
            <a:xfrm>
              <a:off x="6283325" y="8234363"/>
              <a:ext cx="15875" cy="15875"/>
            </a:xfrm>
            <a:custGeom>
              <a:avLst/>
              <a:gdLst>
                <a:gd name="T0" fmla="*/ 21 w 42"/>
                <a:gd name="T1" fmla="*/ 20 h 42"/>
                <a:gd name="T2" fmla="*/ 21 w 42"/>
                <a:gd name="T3" fmla="*/ 20 h 42"/>
                <a:gd name="T4" fmla="*/ 0 w 42"/>
                <a:gd name="T5" fmla="*/ 20 h 42"/>
                <a:gd name="T6" fmla="*/ 21 w 42"/>
                <a:gd name="T7" fmla="*/ 20 h 42"/>
                <a:gd name="T8" fmla="*/ 21 w 42"/>
                <a:gd name="T9" fmla="*/ 20 h 42"/>
                <a:gd name="T10" fmla="*/ 41 w 42"/>
                <a:gd name="T11" fmla="*/ 20 h 42"/>
                <a:gd name="T12" fmla="*/ 21 w 42"/>
                <a:gd name="T13" fmla="*/ 20 h 42"/>
              </a:gdLst>
              <a:ahLst/>
              <a:cxnLst>
                <a:cxn ang="0">
                  <a:pos x="T0" y="T1"/>
                </a:cxn>
                <a:cxn ang="0">
                  <a:pos x="T2" y="T3"/>
                </a:cxn>
                <a:cxn ang="0">
                  <a:pos x="T4" y="T5"/>
                </a:cxn>
                <a:cxn ang="0">
                  <a:pos x="T6" y="T7"/>
                </a:cxn>
                <a:cxn ang="0">
                  <a:pos x="T8" y="T9"/>
                </a:cxn>
                <a:cxn ang="0">
                  <a:pos x="T10" y="T11"/>
                </a:cxn>
                <a:cxn ang="0">
                  <a:pos x="T12" y="T13"/>
                </a:cxn>
              </a:cxnLst>
              <a:rect l="0" t="0" r="r" b="b"/>
              <a:pathLst>
                <a:path w="42" h="42">
                  <a:moveTo>
                    <a:pt x="21" y="20"/>
                  </a:moveTo>
                  <a:lnTo>
                    <a:pt x="21" y="20"/>
                  </a:lnTo>
                  <a:cubicBezTo>
                    <a:pt x="21" y="41"/>
                    <a:pt x="21" y="20"/>
                    <a:pt x="0" y="20"/>
                  </a:cubicBezTo>
                  <a:cubicBezTo>
                    <a:pt x="0" y="20"/>
                    <a:pt x="0" y="20"/>
                    <a:pt x="21" y="20"/>
                  </a:cubicBezTo>
                  <a:cubicBezTo>
                    <a:pt x="21" y="0"/>
                    <a:pt x="21" y="0"/>
                    <a:pt x="21" y="20"/>
                  </a:cubicBezTo>
                  <a:lnTo>
                    <a:pt x="41" y="20"/>
                  </a:lnTo>
                  <a:lnTo>
                    <a:pt x="21" y="2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438" name="Freeform 437">
              <a:extLst>
                <a:ext uri="{FF2B5EF4-FFF2-40B4-BE49-F238E27FC236}">
                  <a16:creationId xmlns:a16="http://schemas.microsoft.com/office/drawing/2014/main" id="{47C8E499-0B5E-44C7-97E6-3431D1387823}"/>
                </a:ext>
              </a:extLst>
            </p:cNvPr>
            <p:cNvSpPr>
              <a:spLocks noChangeArrowheads="1"/>
            </p:cNvSpPr>
            <p:nvPr/>
          </p:nvSpPr>
          <p:spPr bwMode="auto">
            <a:xfrm>
              <a:off x="6275388" y="8226425"/>
              <a:ext cx="7937" cy="7938"/>
            </a:xfrm>
            <a:custGeom>
              <a:avLst/>
              <a:gdLst>
                <a:gd name="T0" fmla="*/ 21 w 22"/>
                <a:gd name="T1" fmla="*/ 21 h 22"/>
                <a:gd name="T2" fmla="*/ 21 w 22"/>
                <a:gd name="T3" fmla="*/ 21 h 22"/>
                <a:gd name="T4" fmla="*/ 0 w 22"/>
                <a:gd name="T5" fmla="*/ 21 h 22"/>
                <a:gd name="T6" fmla="*/ 0 w 22"/>
                <a:gd name="T7" fmla="*/ 0 h 22"/>
                <a:gd name="T8" fmla="*/ 21 w 22"/>
                <a:gd name="T9" fmla="*/ 0 h 22"/>
                <a:gd name="T10" fmla="*/ 21 w 22"/>
                <a:gd name="T11" fmla="*/ 21 h 22"/>
              </a:gdLst>
              <a:ahLst/>
              <a:cxnLst>
                <a:cxn ang="0">
                  <a:pos x="T0" y="T1"/>
                </a:cxn>
                <a:cxn ang="0">
                  <a:pos x="T2" y="T3"/>
                </a:cxn>
                <a:cxn ang="0">
                  <a:pos x="T4" y="T5"/>
                </a:cxn>
                <a:cxn ang="0">
                  <a:pos x="T6" y="T7"/>
                </a:cxn>
                <a:cxn ang="0">
                  <a:pos x="T8" y="T9"/>
                </a:cxn>
                <a:cxn ang="0">
                  <a:pos x="T10" y="T11"/>
                </a:cxn>
              </a:cxnLst>
              <a:rect l="0" t="0" r="r" b="b"/>
              <a:pathLst>
                <a:path w="22" h="22">
                  <a:moveTo>
                    <a:pt x="21" y="21"/>
                  </a:moveTo>
                  <a:lnTo>
                    <a:pt x="21" y="21"/>
                  </a:lnTo>
                  <a:lnTo>
                    <a:pt x="0" y="21"/>
                  </a:lnTo>
                  <a:lnTo>
                    <a:pt x="0" y="0"/>
                  </a:lnTo>
                  <a:cubicBezTo>
                    <a:pt x="0" y="0"/>
                    <a:pt x="0" y="0"/>
                    <a:pt x="21" y="0"/>
                  </a:cubicBezTo>
                  <a:cubicBezTo>
                    <a:pt x="21" y="0"/>
                    <a:pt x="21" y="0"/>
                    <a:pt x="21" y="2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439" name="Freeform 438">
              <a:extLst>
                <a:ext uri="{FF2B5EF4-FFF2-40B4-BE49-F238E27FC236}">
                  <a16:creationId xmlns:a16="http://schemas.microsoft.com/office/drawing/2014/main" id="{9BA2EC2A-F66B-4BA4-A06E-C00186B04F3B}"/>
                </a:ext>
              </a:extLst>
            </p:cNvPr>
            <p:cNvSpPr>
              <a:spLocks noChangeArrowheads="1"/>
            </p:cNvSpPr>
            <p:nvPr/>
          </p:nvSpPr>
          <p:spPr bwMode="auto">
            <a:xfrm>
              <a:off x="6269038" y="8212138"/>
              <a:ext cx="7937" cy="7937"/>
            </a:xfrm>
            <a:custGeom>
              <a:avLst/>
              <a:gdLst>
                <a:gd name="T0" fmla="*/ 0 w 21"/>
                <a:gd name="T1" fmla="*/ 0 h 22"/>
                <a:gd name="T2" fmla="*/ 0 w 21"/>
                <a:gd name="T3" fmla="*/ 0 h 22"/>
                <a:gd name="T4" fmla="*/ 0 w 21"/>
                <a:gd name="T5" fmla="*/ 0 h 22"/>
                <a:gd name="T6" fmla="*/ 0 w 21"/>
                <a:gd name="T7" fmla="*/ 0 h 22"/>
                <a:gd name="T8" fmla="*/ 20 w 21"/>
                <a:gd name="T9" fmla="*/ 0 h 22"/>
                <a:gd name="T10" fmla="*/ 20 w 21"/>
                <a:gd name="T11" fmla="*/ 21 h 22"/>
                <a:gd name="T12" fmla="*/ 0 w 21"/>
                <a:gd name="T13" fmla="*/ 21 h 22"/>
                <a:gd name="T14" fmla="*/ 0 w 21"/>
                <a:gd name="T15" fmla="*/ 0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22">
                  <a:moveTo>
                    <a:pt x="0" y="0"/>
                  </a:moveTo>
                  <a:lnTo>
                    <a:pt x="0" y="0"/>
                  </a:lnTo>
                  <a:lnTo>
                    <a:pt x="0" y="0"/>
                  </a:lnTo>
                  <a:lnTo>
                    <a:pt x="0" y="0"/>
                  </a:lnTo>
                  <a:lnTo>
                    <a:pt x="20" y="0"/>
                  </a:lnTo>
                  <a:lnTo>
                    <a:pt x="20" y="21"/>
                  </a:lnTo>
                  <a:cubicBezTo>
                    <a:pt x="0" y="21"/>
                    <a:pt x="0" y="21"/>
                    <a:pt x="0" y="21"/>
                  </a:cubicBezTo>
                  <a:lnTo>
                    <a:pt x="0" y="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440" name="Freeform 439">
              <a:extLst>
                <a:ext uri="{FF2B5EF4-FFF2-40B4-BE49-F238E27FC236}">
                  <a16:creationId xmlns:a16="http://schemas.microsoft.com/office/drawing/2014/main" id="{579D5EEA-BCF0-496C-8B8C-C274070D9AA3}"/>
                </a:ext>
              </a:extLst>
            </p:cNvPr>
            <p:cNvSpPr>
              <a:spLocks noChangeArrowheads="1"/>
            </p:cNvSpPr>
            <p:nvPr/>
          </p:nvSpPr>
          <p:spPr bwMode="auto">
            <a:xfrm>
              <a:off x="6253163" y="8204200"/>
              <a:ext cx="7937" cy="7938"/>
            </a:xfrm>
            <a:custGeom>
              <a:avLst/>
              <a:gdLst>
                <a:gd name="T0" fmla="*/ 0 w 22"/>
                <a:gd name="T1" fmla="*/ 0 h 21"/>
                <a:gd name="T2" fmla="*/ 0 w 22"/>
                <a:gd name="T3" fmla="*/ 0 h 21"/>
                <a:gd name="T4" fmla="*/ 0 w 22"/>
                <a:gd name="T5" fmla="*/ 0 h 21"/>
                <a:gd name="T6" fmla="*/ 0 w 22"/>
                <a:gd name="T7" fmla="*/ 20 h 21"/>
                <a:gd name="T8" fmla="*/ 0 w 22"/>
                <a:gd name="T9" fmla="*/ 20 h 21"/>
                <a:gd name="T10" fmla="*/ 21 w 22"/>
                <a:gd name="T11" fmla="*/ 20 h 21"/>
                <a:gd name="T12" fmla="*/ 0 w 22"/>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22" h="21">
                  <a:moveTo>
                    <a:pt x="0" y="0"/>
                  </a:moveTo>
                  <a:lnTo>
                    <a:pt x="0" y="0"/>
                  </a:lnTo>
                  <a:lnTo>
                    <a:pt x="0" y="0"/>
                  </a:lnTo>
                  <a:cubicBezTo>
                    <a:pt x="0" y="20"/>
                    <a:pt x="0" y="20"/>
                    <a:pt x="0" y="20"/>
                  </a:cubicBezTo>
                  <a:lnTo>
                    <a:pt x="0" y="20"/>
                  </a:lnTo>
                  <a:cubicBezTo>
                    <a:pt x="21" y="20"/>
                    <a:pt x="21" y="20"/>
                    <a:pt x="21" y="20"/>
                  </a:cubicBezTo>
                  <a:cubicBezTo>
                    <a:pt x="21" y="0"/>
                    <a:pt x="0" y="0"/>
                    <a:pt x="0" y="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441" name="Freeform 440">
              <a:extLst>
                <a:ext uri="{FF2B5EF4-FFF2-40B4-BE49-F238E27FC236}">
                  <a16:creationId xmlns:a16="http://schemas.microsoft.com/office/drawing/2014/main" id="{4D5724D9-ACB5-4246-AE27-E0ABB2F21502}"/>
                </a:ext>
              </a:extLst>
            </p:cNvPr>
            <p:cNvSpPr>
              <a:spLocks noChangeArrowheads="1"/>
            </p:cNvSpPr>
            <p:nvPr/>
          </p:nvSpPr>
          <p:spPr bwMode="auto">
            <a:xfrm>
              <a:off x="6246813" y="8220075"/>
              <a:ext cx="15875" cy="15875"/>
            </a:xfrm>
            <a:custGeom>
              <a:avLst/>
              <a:gdLst>
                <a:gd name="T0" fmla="*/ 21 w 43"/>
                <a:gd name="T1" fmla="*/ 0 h 42"/>
                <a:gd name="T2" fmla="*/ 21 w 43"/>
                <a:gd name="T3" fmla="*/ 0 h 42"/>
                <a:gd name="T4" fmla="*/ 0 w 43"/>
                <a:gd name="T5" fmla="*/ 0 h 42"/>
                <a:gd name="T6" fmla="*/ 0 w 43"/>
                <a:gd name="T7" fmla="*/ 20 h 42"/>
                <a:gd name="T8" fmla="*/ 21 w 43"/>
                <a:gd name="T9" fmla="*/ 41 h 42"/>
                <a:gd name="T10" fmla="*/ 42 w 43"/>
                <a:gd name="T11" fmla="*/ 20 h 42"/>
                <a:gd name="T12" fmla="*/ 21 w 43"/>
                <a:gd name="T13" fmla="*/ 0 h 42"/>
              </a:gdLst>
              <a:ahLst/>
              <a:cxnLst>
                <a:cxn ang="0">
                  <a:pos x="T0" y="T1"/>
                </a:cxn>
                <a:cxn ang="0">
                  <a:pos x="T2" y="T3"/>
                </a:cxn>
                <a:cxn ang="0">
                  <a:pos x="T4" y="T5"/>
                </a:cxn>
                <a:cxn ang="0">
                  <a:pos x="T6" y="T7"/>
                </a:cxn>
                <a:cxn ang="0">
                  <a:pos x="T8" y="T9"/>
                </a:cxn>
                <a:cxn ang="0">
                  <a:pos x="T10" y="T11"/>
                </a:cxn>
                <a:cxn ang="0">
                  <a:pos x="T12" y="T13"/>
                </a:cxn>
              </a:cxnLst>
              <a:rect l="0" t="0" r="r" b="b"/>
              <a:pathLst>
                <a:path w="43" h="42">
                  <a:moveTo>
                    <a:pt x="21" y="0"/>
                  </a:moveTo>
                  <a:lnTo>
                    <a:pt x="21" y="0"/>
                  </a:lnTo>
                  <a:lnTo>
                    <a:pt x="0" y="0"/>
                  </a:lnTo>
                  <a:cubicBezTo>
                    <a:pt x="0" y="20"/>
                    <a:pt x="0" y="20"/>
                    <a:pt x="0" y="20"/>
                  </a:cubicBezTo>
                  <a:cubicBezTo>
                    <a:pt x="21" y="41"/>
                    <a:pt x="21" y="41"/>
                    <a:pt x="21" y="41"/>
                  </a:cubicBezTo>
                  <a:cubicBezTo>
                    <a:pt x="21" y="41"/>
                    <a:pt x="21" y="20"/>
                    <a:pt x="42" y="20"/>
                  </a:cubicBezTo>
                  <a:lnTo>
                    <a:pt x="21" y="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442" name="Freeform 441">
              <a:extLst>
                <a:ext uri="{FF2B5EF4-FFF2-40B4-BE49-F238E27FC236}">
                  <a16:creationId xmlns:a16="http://schemas.microsoft.com/office/drawing/2014/main" id="{50FBE8CF-0F91-4F62-ADCD-FE84BECF3112}"/>
                </a:ext>
              </a:extLst>
            </p:cNvPr>
            <p:cNvSpPr>
              <a:spLocks noChangeArrowheads="1"/>
            </p:cNvSpPr>
            <p:nvPr/>
          </p:nvSpPr>
          <p:spPr bwMode="auto">
            <a:xfrm>
              <a:off x="6202363" y="8366125"/>
              <a:ext cx="22225" cy="38100"/>
            </a:xfrm>
            <a:custGeom>
              <a:avLst/>
              <a:gdLst>
                <a:gd name="T0" fmla="*/ 40 w 62"/>
                <a:gd name="T1" fmla="*/ 103 h 104"/>
                <a:gd name="T2" fmla="*/ 40 w 62"/>
                <a:gd name="T3" fmla="*/ 103 h 104"/>
                <a:gd name="T4" fmla="*/ 61 w 62"/>
                <a:gd name="T5" fmla="*/ 82 h 104"/>
                <a:gd name="T6" fmla="*/ 61 w 62"/>
                <a:gd name="T7" fmla="*/ 62 h 104"/>
                <a:gd name="T8" fmla="*/ 40 w 62"/>
                <a:gd name="T9" fmla="*/ 42 h 104"/>
                <a:gd name="T10" fmla="*/ 40 w 62"/>
                <a:gd name="T11" fmla="*/ 21 h 104"/>
                <a:gd name="T12" fmla="*/ 20 w 62"/>
                <a:gd name="T13" fmla="*/ 0 h 104"/>
                <a:gd name="T14" fmla="*/ 0 w 62"/>
                <a:gd name="T15" fmla="*/ 21 h 104"/>
                <a:gd name="T16" fmla="*/ 0 w 62"/>
                <a:gd name="T17" fmla="*/ 21 h 104"/>
                <a:gd name="T18" fmla="*/ 0 w 62"/>
                <a:gd name="T19" fmla="*/ 42 h 104"/>
                <a:gd name="T20" fmla="*/ 20 w 62"/>
                <a:gd name="T21" fmla="*/ 62 h 104"/>
                <a:gd name="T22" fmla="*/ 20 w 62"/>
                <a:gd name="T23" fmla="*/ 82 h 104"/>
                <a:gd name="T24" fmla="*/ 20 w 62"/>
                <a:gd name="T25" fmla="*/ 103 h 104"/>
                <a:gd name="T26" fmla="*/ 40 w 62"/>
                <a:gd name="T27" fmla="*/ 10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2" h="104">
                  <a:moveTo>
                    <a:pt x="40" y="103"/>
                  </a:moveTo>
                  <a:lnTo>
                    <a:pt x="40" y="103"/>
                  </a:lnTo>
                  <a:cubicBezTo>
                    <a:pt x="40" y="103"/>
                    <a:pt x="40" y="82"/>
                    <a:pt x="61" y="82"/>
                  </a:cubicBezTo>
                  <a:lnTo>
                    <a:pt x="61" y="62"/>
                  </a:lnTo>
                  <a:lnTo>
                    <a:pt x="40" y="42"/>
                  </a:lnTo>
                  <a:cubicBezTo>
                    <a:pt x="40" y="21"/>
                    <a:pt x="40" y="21"/>
                    <a:pt x="40" y="21"/>
                  </a:cubicBezTo>
                  <a:cubicBezTo>
                    <a:pt x="40" y="0"/>
                    <a:pt x="20" y="0"/>
                    <a:pt x="20" y="0"/>
                  </a:cubicBezTo>
                  <a:cubicBezTo>
                    <a:pt x="20" y="0"/>
                    <a:pt x="0" y="0"/>
                    <a:pt x="0" y="21"/>
                  </a:cubicBezTo>
                  <a:lnTo>
                    <a:pt x="0" y="21"/>
                  </a:lnTo>
                  <a:cubicBezTo>
                    <a:pt x="0" y="42"/>
                    <a:pt x="0" y="42"/>
                    <a:pt x="0" y="42"/>
                  </a:cubicBezTo>
                  <a:cubicBezTo>
                    <a:pt x="0" y="42"/>
                    <a:pt x="20" y="42"/>
                    <a:pt x="20" y="62"/>
                  </a:cubicBezTo>
                  <a:lnTo>
                    <a:pt x="20" y="82"/>
                  </a:lnTo>
                  <a:lnTo>
                    <a:pt x="20" y="103"/>
                  </a:lnTo>
                  <a:cubicBezTo>
                    <a:pt x="40" y="103"/>
                    <a:pt x="40" y="103"/>
                    <a:pt x="40" y="103"/>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443" name="Freeform 442">
              <a:extLst>
                <a:ext uri="{FF2B5EF4-FFF2-40B4-BE49-F238E27FC236}">
                  <a16:creationId xmlns:a16="http://schemas.microsoft.com/office/drawing/2014/main" id="{FCC6DF56-DFE4-4752-82FB-03D533861A6F}"/>
                </a:ext>
              </a:extLst>
            </p:cNvPr>
            <p:cNvSpPr>
              <a:spLocks noChangeArrowheads="1"/>
            </p:cNvSpPr>
            <p:nvPr/>
          </p:nvSpPr>
          <p:spPr bwMode="auto">
            <a:xfrm>
              <a:off x="6232525" y="8329613"/>
              <a:ext cx="36513" cy="66675"/>
            </a:xfrm>
            <a:custGeom>
              <a:avLst/>
              <a:gdLst>
                <a:gd name="T0" fmla="*/ 40 w 103"/>
                <a:gd name="T1" fmla="*/ 184 h 185"/>
                <a:gd name="T2" fmla="*/ 40 w 103"/>
                <a:gd name="T3" fmla="*/ 184 h 185"/>
                <a:gd name="T4" fmla="*/ 40 w 103"/>
                <a:gd name="T5" fmla="*/ 164 h 185"/>
                <a:gd name="T6" fmla="*/ 40 w 103"/>
                <a:gd name="T7" fmla="*/ 184 h 185"/>
                <a:gd name="T8" fmla="*/ 0 w 103"/>
                <a:gd name="T9" fmla="*/ 164 h 185"/>
                <a:gd name="T10" fmla="*/ 0 w 103"/>
                <a:gd name="T11" fmla="*/ 144 h 185"/>
                <a:gd name="T12" fmla="*/ 20 w 103"/>
                <a:gd name="T13" fmla="*/ 123 h 185"/>
                <a:gd name="T14" fmla="*/ 40 w 103"/>
                <a:gd name="T15" fmla="*/ 102 h 185"/>
                <a:gd name="T16" fmla="*/ 40 w 103"/>
                <a:gd name="T17" fmla="*/ 41 h 185"/>
                <a:gd name="T18" fmla="*/ 40 w 103"/>
                <a:gd name="T19" fmla="*/ 20 h 185"/>
                <a:gd name="T20" fmla="*/ 61 w 103"/>
                <a:gd name="T21" fmla="*/ 0 h 185"/>
                <a:gd name="T22" fmla="*/ 82 w 103"/>
                <a:gd name="T23" fmla="*/ 0 h 185"/>
                <a:gd name="T24" fmla="*/ 102 w 103"/>
                <a:gd name="T25" fmla="*/ 0 h 185"/>
                <a:gd name="T26" fmla="*/ 102 w 103"/>
                <a:gd name="T27" fmla="*/ 41 h 185"/>
                <a:gd name="T28" fmla="*/ 102 w 103"/>
                <a:gd name="T29" fmla="*/ 62 h 185"/>
                <a:gd name="T30" fmla="*/ 82 w 103"/>
                <a:gd name="T31" fmla="*/ 82 h 185"/>
                <a:gd name="T32" fmla="*/ 82 w 103"/>
                <a:gd name="T33" fmla="*/ 102 h 185"/>
                <a:gd name="T34" fmla="*/ 82 w 103"/>
                <a:gd name="T35" fmla="*/ 144 h 185"/>
                <a:gd name="T36" fmla="*/ 82 w 103"/>
                <a:gd name="T37" fmla="*/ 164 h 185"/>
                <a:gd name="T38" fmla="*/ 82 w 103"/>
                <a:gd name="T39" fmla="*/ 184 h 185"/>
                <a:gd name="T40" fmla="*/ 61 w 103"/>
                <a:gd name="T41" fmla="*/ 184 h 185"/>
                <a:gd name="T42" fmla="*/ 40 w 103"/>
                <a:gd name="T43" fmla="*/ 184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3" h="185">
                  <a:moveTo>
                    <a:pt x="40" y="184"/>
                  </a:moveTo>
                  <a:lnTo>
                    <a:pt x="40" y="184"/>
                  </a:lnTo>
                  <a:lnTo>
                    <a:pt x="40" y="164"/>
                  </a:lnTo>
                  <a:cubicBezTo>
                    <a:pt x="40" y="164"/>
                    <a:pt x="40" y="164"/>
                    <a:pt x="40" y="184"/>
                  </a:cubicBezTo>
                  <a:cubicBezTo>
                    <a:pt x="20" y="184"/>
                    <a:pt x="0" y="164"/>
                    <a:pt x="0" y="164"/>
                  </a:cubicBezTo>
                  <a:lnTo>
                    <a:pt x="0" y="144"/>
                  </a:lnTo>
                  <a:cubicBezTo>
                    <a:pt x="20" y="144"/>
                    <a:pt x="20" y="144"/>
                    <a:pt x="20" y="123"/>
                  </a:cubicBezTo>
                  <a:cubicBezTo>
                    <a:pt x="40" y="123"/>
                    <a:pt x="40" y="102"/>
                    <a:pt x="40" y="102"/>
                  </a:cubicBezTo>
                  <a:cubicBezTo>
                    <a:pt x="40" y="82"/>
                    <a:pt x="20" y="62"/>
                    <a:pt x="40" y="41"/>
                  </a:cubicBezTo>
                  <a:lnTo>
                    <a:pt x="40" y="20"/>
                  </a:lnTo>
                  <a:lnTo>
                    <a:pt x="61" y="0"/>
                  </a:lnTo>
                  <a:lnTo>
                    <a:pt x="82" y="0"/>
                  </a:lnTo>
                  <a:lnTo>
                    <a:pt x="102" y="0"/>
                  </a:lnTo>
                  <a:cubicBezTo>
                    <a:pt x="102" y="20"/>
                    <a:pt x="102" y="20"/>
                    <a:pt x="102" y="41"/>
                  </a:cubicBezTo>
                  <a:lnTo>
                    <a:pt x="102" y="62"/>
                  </a:lnTo>
                  <a:cubicBezTo>
                    <a:pt x="102" y="82"/>
                    <a:pt x="82" y="82"/>
                    <a:pt x="82" y="82"/>
                  </a:cubicBezTo>
                  <a:cubicBezTo>
                    <a:pt x="82" y="102"/>
                    <a:pt x="82" y="102"/>
                    <a:pt x="82" y="102"/>
                  </a:cubicBezTo>
                  <a:cubicBezTo>
                    <a:pt x="82" y="123"/>
                    <a:pt x="82" y="123"/>
                    <a:pt x="82" y="144"/>
                  </a:cubicBezTo>
                  <a:cubicBezTo>
                    <a:pt x="82" y="144"/>
                    <a:pt x="82" y="144"/>
                    <a:pt x="82" y="164"/>
                  </a:cubicBezTo>
                  <a:cubicBezTo>
                    <a:pt x="82" y="164"/>
                    <a:pt x="82" y="164"/>
                    <a:pt x="82" y="184"/>
                  </a:cubicBezTo>
                  <a:lnTo>
                    <a:pt x="61" y="184"/>
                  </a:lnTo>
                  <a:cubicBezTo>
                    <a:pt x="61" y="184"/>
                    <a:pt x="61" y="184"/>
                    <a:pt x="40" y="184"/>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444" name="Freeform 443">
              <a:extLst>
                <a:ext uri="{FF2B5EF4-FFF2-40B4-BE49-F238E27FC236}">
                  <a16:creationId xmlns:a16="http://schemas.microsoft.com/office/drawing/2014/main" id="{E2FD9646-3ED8-4B6E-8D9D-B711278F2DDE}"/>
                </a:ext>
              </a:extLst>
            </p:cNvPr>
            <p:cNvSpPr>
              <a:spLocks noChangeArrowheads="1"/>
            </p:cNvSpPr>
            <p:nvPr/>
          </p:nvSpPr>
          <p:spPr bwMode="auto">
            <a:xfrm>
              <a:off x="6261100" y="8315325"/>
              <a:ext cx="36513" cy="103188"/>
            </a:xfrm>
            <a:custGeom>
              <a:avLst/>
              <a:gdLst>
                <a:gd name="T0" fmla="*/ 82 w 103"/>
                <a:gd name="T1" fmla="*/ 164 h 288"/>
                <a:gd name="T2" fmla="*/ 82 w 103"/>
                <a:gd name="T3" fmla="*/ 164 h 288"/>
                <a:gd name="T4" fmla="*/ 61 w 103"/>
                <a:gd name="T5" fmla="*/ 123 h 288"/>
                <a:gd name="T6" fmla="*/ 82 w 103"/>
                <a:gd name="T7" fmla="*/ 103 h 288"/>
                <a:gd name="T8" fmla="*/ 102 w 103"/>
                <a:gd name="T9" fmla="*/ 82 h 288"/>
                <a:gd name="T10" fmla="*/ 102 w 103"/>
                <a:gd name="T11" fmla="*/ 61 h 288"/>
                <a:gd name="T12" fmla="*/ 102 w 103"/>
                <a:gd name="T13" fmla="*/ 41 h 288"/>
                <a:gd name="T14" fmla="*/ 102 w 103"/>
                <a:gd name="T15" fmla="*/ 0 h 288"/>
                <a:gd name="T16" fmla="*/ 102 w 103"/>
                <a:gd name="T17" fmla="*/ 0 h 288"/>
                <a:gd name="T18" fmla="*/ 82 w 103"/>
                <a:gd name="T19" fmla="*/ 21 h 288"/>
                <a:gd name="T20" fmla="*/ 61 w 103"/>
                <a:gd name="T21" fmla="*/ 41 h 288"/>
                <a:gd name="T22" fmla="*/ 40 w 103"/>
                <a:gd name="T23" fmla="*/ 61 h 288"/>
                <a:gd name="T24" fmla="*/ 40 w 103"/>
                <a:gd name="T25" fmla="*/ 82 h 288"/>
                <a:gd name="T26" fmla="*/ 40 w 103"/>
                <a:gd name="T27" fmla="*/ 123 h 288"/>
                <a:gd name="T28" fmla="*/ 40 w 103"/>
                <a:gd name="T29" fmla="*/ 143 h 288"/>
                <a:gd name="T30" fmla="*/ 40 w 103"/>
                <a:gd name="T31" fmla="*/ 185 h 288"/>
                <a:gd name="T32" fmla="*/ 20 w 103"/>
                <a:gd name="T33" fmla="*/ 225 h 288"/>
                <a:gd name="T34" fmla="*/ 20 w 103"/>
                <a:gd name="T35" fmla="*/ 225 h 288"/>
                <a:gd name="T36" fmla="*/ 0 w 103"/>
                <a:gd name="T37" fmla="*/ 246 h 288"/>
                <a:gd name="T38" fmla="*/ 0 w 103"/>
                <a:gd name="T39" fmla="*/ 267 h 288"/>
                <a:gd name="T40" fmla="*/ 20 w 103"/>
                <a:gd name="T41" fmla="*/ 287 h 288"/>
                <a:gd name="T42" fmla="*/ 20 w 103"/>
                <a:gd name="T43" fmla="*/ 287 h 288"/>
                <a:gd name="T44" fmla="*/ 40 w 103"/>
                <a:gd name="T45" fmla="*/ 287 h 288"/>
                <a:gd name="T46" fmla="*/ 40 w 103"/>
                <a:gd name="T47" fmla="*/ 267 h 288"/>
                <a:gd name="T48" fmla="*/ 40 w 103"/>
                <a:gd name="T49" fmla="*/ 246 h 288"/>
                <a:gd name="T50" fmla="*/ 61 w 103"/>
                <a:gd name="T51" fmla="*/ 246 h 288"/>
                <a:gd name="T52" fmla="*/ 82 w 103"/>
                <a:gd name="T53" fmla="*/ 246 h 288"/>
                <a:gd name="T54" fmla="*/ 82 w 103"/>
                <a:gd name="T55" fmla="*/ 225 h 288"/>
                <a:gd name="T56" fmla="*/ 82 w 103"/>
                <a:gd name="T57" fmla="*/ 225 h 288"/>
                <a:gd name="T58" fmla="*/ 102 w 103"/>
                <a:gd name="T59" fmla="*/ 185 h 288"/>
                <a:gd name="T60" fmla="*/ 82 w 103"/>
                <a:gd name="T61" fmla="*/ 16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3" h="288">
                  <a:moveTo>
                    <a:pt x="82" y="164"/>
                  </a:moveTo>
                  <a:lnTo>
                    <a:pt x="82" y="164"/>
                  </a:lnTo>
                  <a:cubicBezTo>
                    <a:pt x="61" y="143"/>
                    <a:pt x="61" y="143"/>
                    <a:pt x="61" y="123"/>
                  </a:cubicBezTo>
                  <a:cubicBezTo>
                    <a:pt x="61" y="123"/>
                    <a:pt x="61" y="103"/>
                    <a:pt x="82" y="103"/>
                  </a:cubicBezTo>
                  <a:cubicBezTo>
                    <a:pt x="82" y="82"/>
                    <a:pt x="82" y="103"/>
                    <a:pt x="102" y="82"/>
                  </a:cubicBezTo>
                  <a:lnTo>
                    <a:pt x="102" y="61"/>
                  </a:lnTo>
                  <a:lnTo>
                    <a:pt x="102" y="41"/>
                  </a:lnTo>
                  <a:cubicBezTo>
                    <a:pt x="102" y="21"/>
                    <a:pt x="102" y="21"/>
                    <a:pt x="102" y="0"/>
                  </a:cubicBezTo>
                  <a:lnTo>
                    <a:pt x="102" y="0"/>
                  </a:lnTo>
                  <a:cubicBezTo>
                    <a:pt x="82" y="0"/>
                    <a:pt x="82" y="21"/>
                    <a:pt x="82" y="21"/>
                  </a:cubicBezTo>
                  <a:cubicBezTo>
                    <a:pt x="61" y="21"/>
                    <a:pt x="61" y="21"/>
                    <a:pt x="61" y="41"/>
                  </a:cubicBezTo>
                  <a:cubicBezTo>
                    <a:pt x="61" y="41"/>
                    <a:pt x="40" y="41"/>
                    <a:pt x="40" y="61"/>
                  </a:cubicBezTo>
                  <a:lnTo>
                    <a:pt x="40" y="82"/>
                  </a:lnTo>
                  <a:cubicBezTo>
                    <a:pt x="40" y="82"/>
                    <a:pt x="40" y="103"/>
                    <a:pt x="40" y="123"/>
                  </a:cubicBezTo>
                  <a:lnTo>
                    <a:pt x="40" y="143"/>
                  </a:lnTo>
                  <a:cubicBezTo>
                    <a:pt x="40" y="164"/>
                    <a:pt x="40" y="185"/>
                    <a:pt x="40" y="185"/>
                  </a:cubicBezTo>
                  <a:cubicBezTo>
                    <a:pt x="40" y="185"/>
                    <a:pt x="40" y="205"/>
                    <a:pt x="20" y="225"/>
                  </a:cubicBezTo>
                  <a:lnTo>
                    <a:pt x="20" y="225"/>
                  </a:lnTo>
                  <a:cubicBezTo>
                    <a:pt x="0" y="246"/>
                    <a:pt x="0" y="246"/>
                    <a:pt x="0" y="246"/>
                  </a:cubicBezTo>
                  <a:lnTo>
                    <a:pt x="0" y="267"/>
                  </a:lnTo>
                  <a:cubicBezTo>
                    <a:pt x="0" y="267"/>
                    <a:pt x="0" y="287"/>
                    <a:pt x="20" y="287"/>
                  </a:cubicBezTo>
                  <a:lnTo>
                    <a:pt x="20" y="287"/>
                  </a:lnTo>
                  <a:cubicBezTo>
                    <a:pt x="40" y="287"/>
                    <a:pt x="40" y="287"/>
                    <a:pt x="40" y="287"/>
                  </a:cubicBezTo>
                  <a:lnTo>
                    <a:pt x="40" y="267"/>
                  </a:lnTo>
                  <a:lnTo>
                    <a:pt x="40" y="246"/>
                  </a:lnTo>
                  <a:cubicBezTo>
                    <a:pt x="61" y="246"/>
                    <a:pt x="61" y="246"/>
                    <a:pt x="61" y="246"/>
                  </a:cubicBezTo>
                  <a:cubicBezTo>
                    <a:pt x="61" y="246"/>
                    <a:pt x="61" y="246"/>
                    <a:pt x="82" y="246"/>
                  </a:cubicBezTo>
                  <a:lnTo>
                    <a:pt x="82" y="225"/>
                  </a:lnTo>
                  <a:lnTo>
                    <a:pt x="82" y="225"/>
                  </a:lnTo>
                  <a:cubicBezTo>
                    <a:pt x="82" y="205"/>
                    <a:pt x="102" y="205"/>
                    <a:pt x="102" y="185"/>
                  </a:cubicBezTo>
                  <a:cubicBezTo>
                    <a:pt x="102" y="185"/>
                    <a:pt x="82" y="185"/>
                    <a:pt x="82" y="164"/>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445" name="Freeform 444">
              <a:extLst>
                <a:ext uri="{FF2B5EF4-FFF2-40B4-BE49-F238E27FC236}">
                  <a16:creationId xmlns:a16="http://schemas.microsoft.com/office/drawing/2014/main" id="{65C2762C-A761-4FA9-BB42-4AD70DD59201}"/>
                </a:ext>
              </a:extLst>
            </p:cNvPr>
            <p:cNvSpPr>
              <a:spLocks noChangeArrowheads="1"/>
            </p:cNvSpPr>
            <p:nvPr/>
          </p:nvSpPr>
          <p:spPr bwMode="auto">
            <a:xfrm>
              <a:off x="6224588" y="8513763"/>
              <a:ext cx="22225" cy="7937"/>
            </a:xfrm>
            <a:custGeom>
              <a:avLst/>
              <a:gdLst>
                <a:gd name="T0" fmla="*/ 41 w 62"/>
                <a:gd name="T1" fmla="*/ 20 h 21"/>
                <a:gd name="T2" fmla="*/ 41 w 62"/>
                <a:gd name="T3" fmla="*/ 20 h 21"/>
                <a:gd name="T4" fmla="*/ 21 w 62"/>
                <a:gd name="T5" fmla="*/ 20 h 21"/>
                <a:gd name="T6" fmla="*/ 0 w 62"/>
                <a:gd name="T7" fmla="*/ 20 h 21"/>
                <a:gd name="T8" fmla="*/ 0 w 62"/>
                <a:gd name="T9" fmla="*/ 0 h 21"/>
                <a:gd name="T10" fmla="*/ 21 w 62"/>
                <a:gd name="T11" fmla="*/ 0 h 21"/>
                <a:gd name="T12" fmla="*/ 41 w 62"/>
                <a:gd name="T13" fmla="*/ 0 h 21"/>
                <a:gd name="T14" fmla="*/ 41 w 62"/>
                <a:gd name="T15" fmla="*/ 0 h 21"/>
                <a:gd name="T16" fmla="*/ 61 w 62"/>
                <a:gd name="T17" fmla="*/ 0 h 21"/>
                <a:gd name="T18" fmla="*/ 41 w 62"/>
                <a:gd name="T19"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21">
                  <a:moveTo>
                    <a:pt x="41" y="20"/>
                  </a:moveTo>
                  <a:lnTo>
                    <a:pt x="41" y="20"/>
                  </a:lnTo>
                  <a:lnTo>
                    <a:pt x="21" y="20"/>
                  </a:lnTo>
                  <a:lnTo>
                    <a:pt x="0" y="20"/>
                  </a:lnTo>
                  <a:cubicBezTo>
                    <a:pt x="0" y="0"/>
                    <a:pt x="0" y="0"/>
                    <a:pt x="0" y="0"/>
                  </a:cubicBezTo>
                  <a:lnTo>
                    <a:pt x="21" y="0"/>
                  </a:lnTo>
                  <a:cubicBezTo>
                    <a:pt x="21" y="0"/>
                    <a:pt x="21" y="0"/>
                    <a:pt x="41" y="0"/>
                  </a:cubicBezTo>
                  <a:lnTo>
                    <a:pt x="41" y="0"/>
                  </a:lnTo>
                  <a:cubicBezTo>
                    <a:pt x="61" y="0"/>
                    <a:pt x="61" y="0"/>
                    <a:pt x="61" y="0"/>
                  </a:cubicBezTo>
                  <a:cubicBezTo>
                    <a:pt x="61" y="20"/>
                    <a:pt x="41" y="20"/>
                    <a:pt x="41" y="2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446" name="Freeform 445">
              <a:extLst>
                <a:ext uri="{FF2B5EF4-FFF2-40B4-BE49-F238E27FC236}">
                  <a16:creationId xmlns:a16="http://schemas.microsoft.com/office/drawing/2014/main" id="{3938BBA6-44DA-40BC-8FC8-6E2066F0765E}"/>
                </a:ext>
              </a:extLst>
            </p:cNvPr>
            <p:cNvSpPr>
              <a:spLocks noChangeArrowheads="1"/>
            </p:cNvSpPr>
            <p:nvPr/>
          </p:nvSpPr>
          <p:spPr bwMode="auto">
            <a:xfrm>
              <a:off x="6357938" y="8412163"/>
              <a:ext cx="15875" cy="14287"/>
            </a:xfrm>
            <a:custGeom>
              <a:avLst/>
              <a:gdLst>
                <a:gd name="T0" fmla="*/ 20 w 42"/>
                <a:gd name="T1" fmla="*/ 40 h 41"/>
                <a:gd name="T2" fmla="*/ 20 w 42"/>
                <a:gd name="T3" fmla="*/ 40 h 41"/>
                <a:gd name="T4" fmla="*/ 0 w 42"/>
                <a:gd name="T5" fmla="*/ 20 h 41"/>
                <a:gd name="T6" fmla="*/ 20 w 42"/>
                <a:gd name="T7" fmla="*/ 0 h 41"/>
                <a:gd name="T8" fmla="*/ 20 w 42"/>
                <a:gd name="T9" fmla="*/ 0 h 41"/>
                <a:gd name="T10" fmla="*/ 41 w 42"/>
                <a:gd name="T11" fmla="*/ 20 h 41"/>
                <a:gd name="T12" fmla="*/ 41 w 42"/>
                <a:gd name="T13" fmla="*/ 20 h 41"/>
                <a:gd name="T14" fmla="*/ 20 w 42"/>
                <a:gd name="T15" fmla="*/ 4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41">
                  <a:moveTo>
                    <a:pt x="20" y="40"/>
                  </a:moveTo>
                  <a:lnTo>
                    <a:pt x="20" y="40"/>
                  </a:lnTo>
                  <a:lnTo>
                    <a:pt x="0" y="20"/>
                  </a:lnTo>
                  <a:cubicBezTo>
                    <a:pt x="0" y="20"/>
                    <a:pt x="0" y="0"/>
                    <a:pt x="20" y="0"/>
                  </a:cubicBezTo>
                  <a:lnTo>
                    <a:pt x="20" y="0"/>
                  </a:lnTo>
                  <a:lnTo>
                    <a:pt x="41" y="20"/>
                  </a:lnTo>
                  <a:lnTo>
                    <a:pt x="41" y="20"/>
                  </a:lnTo>
                  <a:cubicBezTo>
                    <a:pt x="20" y="40"/>
                    <a:pt x="20" y="40"/>
                    <a:pt x="20" y="4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447" name="Freeform 446">
              <a:extLst>
                <a:ext uri="{FF2B5EF4-FFF2-40B4-BE49-F238E27FC236}">
                  <a16:creationId xmlns:a16="http://schemas.microsoft.com/office/drawing/2014/main" id="{78B6392F-50DF-42DA-9432-F74EF72DC8B0}"/>
                </a:ext>
              </a:extLst>
            </p:cNvPr>
            <p:cNvSpPr>
              <a:spLocks noChangeArrowheads="1"/>
            </p:cNvSpPr>
            <p:nvPr/>
          </p:nvSpPr>
          <p:spPr bwMode="auto">
            <a:xfrm>
              <a:off x="6319838" y="8396288"/>
              <a:ext cx="14287" cy="7937"/>
            </a:xfrm>
            <a:custGeom>
              <a:avLst/>
              <a:gdLst>
                <a:gd name="T0" fmla="*/ 20 w 41"/>
                <a:gd name="T1" fmla="*/ 21 h 22"/>
                <a:gd name="T2" fmla="*/ 20 w 41"/>
                <a:gd name="T3" fmla="*/ 21 h 22"/>
                <a:gd name="T4" fmla="*/ 0 w 41"/>
                <a:gd name="T5" fmla="*/ 21 h 22"/>
                <a:gd name="T6" fmla="*/ 0 w 41"/>
                <a:gd name="T7" fmla="*/ 0 h 22"/>
                <a:gd name="T8" fmla="*/ 20 w 41"/>
                <a:gd name="T9" fmla="*/ 0 h 22"/>
                <a:gd name="T10" fmla="*/ 20 w 41"/>
                <a:gd name="T11" fmla="*/ 0 h 22"/>
                <a:gd name="T12" fmla="*/ 40 w 41"/>
                <a:gd name="T13" fmla="*/ 0 h 22"/>
                <a:gd name="T14" fmla="*/ 20 w 41"/>
                <a:gd name="T15" fmla="*/ 21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22">
                  <a:moveTo>
                    <a:pt x="20" y="21"/>
                  </a:moveTo>
                  <a:lnTo>
                    <a:pt x="20" y="21"/>
                  </a:lnTo>
                  <a:lnTo>
                    <a:pt x="0" y="21"/>
                  </a:lnTo>
                  <a:lnTo>
                    <a:pt x="0" y="0"/>
                  </a:lnTo>
                  <a:lnTo>
                    <a:pt x="20" y="0"/>
                  </a:lnTo>
                  <a:lnTo>
                    <a:pt x="20" y="0"/>
                  </a:lnTo>
                  <a:cubicBezTo>
                    <a:pt x="40" y="0"/>
                    <a:pt x="40" y="0"/>
                    <a:pt x="40" y="0"/>
                  </a:cubicBezTo>
                  <a:cubicBezTo>
                    <a:pt x="40" y="21"/>
                    <a:pt x="20" y="21"/>
                    <a:pt x="20" y="2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448" name="Freeform 447">
              <a:extLst>
                <a:ext uri="{FF2B5EF4-FFF2-40B4-BE49-F238E27FC236}">
                  <a16:creationId xmlns:a16="http://schemas.microsoft.com/office/drawing/2014/main" id="{F8A535AD-C02E-44E2-BC54-8831991283FF}"/>
                </a:ext>
              </a:extLst>
            </p:cNvPr>
            <p:cNvSpPr>
              <a:spLocks noChangeArrowheads="1"/>
            </p:cNvSpPr>
            <p:nvPr/>
          </p:nvSpPr>
          <p:spPr bwMode="auto">
            <a:xfrm>
              <a:off x="6327775" y="8412163"/>
              <a:ext cx="15875" cy="7937"/>
            </a:xfrm>
            <a:custGeom>
              <a:avLst/>
              <a:gdLst>
                <a:gd name="T0" fmla="*/ 20 w 42"/>
                <a:gd name="T1" fmla="*/ 0 h 21"/>
                <a:gd name="T2" fmla="*/ 20 w 42"/>
                <a:gd name="T3" fmla="*/ 0 h 21"/>
                <a:gd name="T4" fmla="*/ 0 w 42"/>
                <a:gd name="T5" fmla="*/ 0 h 21"/>
                <a:gd name="T6" fmla="*/ 0 w 42"/>
                <a:gd name="T7" fmla="*/ 20 h 21"/>
                <a:gd name="T8" fmla="*/ 41 w 42"/>
                <a:gd name="T9" fmla="*/ 20 h 21"/>
                <a:gd name="T10" fmla="*/ 41 w 42"/>
                <a:gd name="T11" fmla="*/ 0 h 21"/>
                <a:gd name="T12" fmla="*/ 20 w 42"/>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42" h="21">
                  <a:moveTo>
                    <a:pt x="20" y="0"/>
                  </a:moveTo>
                  <a:lnTo>
                    <a:pt x="20" y="0"/>
                  </a:lnTo>
                  <a:cubicBezTo>
                    <a:pt x="20" y="0"/>
                    <a:pt x="20" y="0"/>
                    <a:pt x="0" y="0"/>
                  </a:cubicBezTo>
                  <a:lnTo>
                    <a:pt x="0" y="20"/>
                  </a:lnTo>
                  <a:cubicBezTo>
                    <a:pt x="0" y="20"/>
                    <a:pt x="20" y="20"/>
                    <a:pt x="41" y="20"/>
                  </a:cubicBezTo>
                  <a:cubicBezTo>
                    <a:pt x="41" y="20"/>
                    <a:pt x="41" y="20"/>
                    <a:pt x="41" y="0"/>
                  </a:cubicBezTo>
                  <a:lnTo>
                    <a:pt x="20" y="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449" name="Freeform 448">
              <a:extLst>
                <a:ext uri="{FF2B5EF4-FFF2-40B4-BE49-F238E27FC236}">
                  <a16:creationId xmlns:a16="http://schemas.microsoft.com/office/drawing/2014/main" id="{EA258CC8-785E-4872-ACA1-FB7668879126}"/>
                </a:ext>
              </a:extLst>
            </p:cNvPr>
            <p:cNvSpPr>
              <a:spLocks noChangeArrowheads="1"/>
            </p:cNvSpPr>
            <p:nvPr/>
          </p:nvSpPr>
          <p:spPr bwMode="auto">
            <a:xfrm>
              <a:off x="6342063" y="8426450"/>
              <a:ext cx="7937" cy="15875"/>
            </a:xfrm>
            <a:custGeom>
              <a:avLst/>
              <a:gdLst>
                <a:gd name="T0" fmla="*/ 0 w 22"/>
                <a:gd name="T1" fmla="*/ 0 h 43"/>
                <a:gd name="T2" fmla="*/ 0 w 22"/>
                <a:gd name="T3" fmla="*/ 0 h 43"/>
                <a:gd name="T4" fmla="*/ 0 w 22"/>
                <a:gd name="T5" fmla="*/ 21 h 43"/>
                <a:gd name="T6" fmla="*/ 0 w 22"/>
                <a:gd name="T7" fmla="*/ 42 h 43"/>
                <a:gd name="T8" fmla="*/ 21 w 22"/>
                <a:gd name="T9" fmla="*/ 42 h 43"/>
                <a:gd name="T10" fmla="*/ 21 w 22"/>
                <a:gd name="T11" fmla="*/ 21 h 43"/>
                <a:gd name="T12" fmla="*/ 0 w 22"/>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22" h="43">
                  <a:moveTo>
                    <a:pt x="0" y="0"/>
                  </a:moveTo>
                  <a:lnTo>
                    <a:pt x="0" y="0"/>
                  </a:lnTo>
                  <a:lnTo>
                    <a:pt x="0" y="21"/>
                  </a:lnTo>
                  <a:lnTo>
                    <a:pt x="0" y="42"/>
                  </a:lnTo>
                  <a:lnTo>
                    <a:pt x="21" y="42"/>
                  </a:lnTo>
                  <a:lnTo>
                    <a:pt x="21" y="21"/>
                  </a:lnTo>
                  <a:cubicBezTo>
                    <a:pt x="21" y="0"/>
                    <a:pt x="0" y="0"/>
                    <a:pt x="0" y="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450" name="Freeform 449">
              <a:extLst>
                <a:ext uri="{FF2B5EF4-FFF2-40B4-BE49-F238E27FC236}">
                  <a16:creationId xmlns:a16="http://schemas.microsoft.com/office/drawing/2014/main" id="{E4B9B4DB-BF47-4F59-88D6-1C203F7F54A0}"/>
                </a:ext>
              </a:extLst>
            </p:cNvPr>
            <p:cNvSpPr>
              <a:spLocks noChangeArrowheads="1"/>
            </p:cNvSpPr>
            <p:nvPr/>
          </p:nvSpPr>
          <p:spPr bwMode="auto">
            <a:xfrm>
              <a:off x="6305550" y="8374063"/>
              <a:ext cx="15875" cy="15875"/>
            </a:xfrm>
            <a:custGeom>
              <a:avLst/>
              <a:gdLst>
                <a:gd name="T0" fmla="*/ 21 w 43"/>
                <a:gd name="T1" fmla="*/ 41 h 42"/>
                <a:gd name="T2" fmla="*/ 21 w 43"/>
                <a:gd name="T3" fmla="*/ 41 h 42"/>
                <a:gd name="T4" fmla="*/ 0 w 43"/>
                <a:gd name="T5" fmla="*/ 21 h 42"/>
                <a:gd name="T6" fmla="*/ 21 w 43"/>
                <a:gd name="T7" fmla="*/ 21 h 42"/>
                <a:gd name="T8" fmla="*/ 21 w 43"/>
                <a:gd name="T9" fmla="*/ 21 h 42"/>
                <a:gd name="T10" fmla="*/ 42 w 43"/>
                <a:gd name="T11" fmla="*/ 21 h 42"/>
                <a:gd name="T12" fmla="*/ 21 w 43"/>
                <a:gd name="T13" fmla="*/ 41 h 42"/>
              </a:gdLst>
              <a:ahLst/>
              <a:cxnLst>
                <a:cxn ang="0">
                  <a:pos x="T0" y="T1"/>
                </a:cxn>
                <a:cxn ang="0">
                  <a:pos x="T2" y="T3"/>
                </a:cxn>
                <a:cxn ang="0">
                  <a:pos x="T4" y="T5"/>
                </a:cxn>
                <a:cxn ang="0">
                  <a:pos x="T6" y="T7"/>
                </a:cxn>
                <a:cxn ang="0">
                  <a:pos x="T8" y="T9"/>
                </a:cxn>
                <a:cxn ang="0">
                  <a:pos x="T10" y="T11"/>
                </a:cxn>
                <a:cxn ang="0">
                  <a:pos x="T12" y="T13"/>
                </a:cxn>
              </a:cxnLst>
              <a:rect l="0" t="0" r="r" b="b"/>
              <a:pathLst>
                <a:path w="43" h="42">
                  <a:moveTo>
                    <a:pt x="21" y="41"/>
                  </a:moveTo>
                  <a:lnTo>
                    <a:pt x="21" y="41"/>
                  </a:lnTo>
                  <a:cubicBezTo>
                    <a:pt x="21" y="41"/>
                    <a:pt x="21" y="41"/>
                    <a:pt x="0" y="21"/>
                  </a:cubicBezTo>
                  <a:cubicBezTo>
                    <a:pt x="0" y="21"/>
                    <a:pt x="0" y="21"/>
                    <a:pt x="21" y="21"/>
                  </a:cubicBezTo>
                  <a:cubicBezTo>
                    <a:pt x="21" y="0"/>
                    <a:pt x="21" y="0"/>
                    <a:pt x="21" y="21"/>
                  </a:cubicBezTo>
                  <a:lnTo>
                    <a:pt x="42" y="21"/>
                  </a:lnTo>
                  <a:cubicBezTo>
                    <a:pt x="42" y="21"/>
                    <a:pt x="42" y="41"/>
                    <a:pt x="21" y="4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451" name="Freeform 450">
              <a:extLst>
                <a:ext uri="{FF2B5EF4-FFF2-40B4-BE49-F238E27FC236}">
                  <a16:creationId xmlns:a16="http://schemas.microsoft.com/office/drawing/2014/main" id="{D7B4CD3A-9CB3-4BA5-969F-86BE0C3D730A}"/>
                </a:ext>
              </a:extLst>
            </p:cNvPr>
            <p:cNvSpPr>
              <a:spLocks noChangeArrowheads="1"/>
            </p:cNvSpPr>
            <p:nvPr/>
          </p:nvSpPr>
          <p:spPr bwMode="auto">
            <a:xfrm>
              <a:off x="6357938" y="8382000"/>
              <a:ext cx="7937" cy="7938"/>
            </a:xfrm>
            <a:custGeom>
              <a:avLst/>
              <a:gdLst>
                <a:gd name="T0" fmla="*/ 0 w 21"/>
                <a:gd name="T1" fmla="*/ 20 h 21"/>
                <a:gd name="T2" fmla="*/ 0 w 21"/>
                <a:gd name="T3" fmla="*/ 20 h 21"/>
                <a:gd name="T4" fmla="*/ 0 w 21"/>
                <a:gd name="T5" fmla="*/ 20 h 21"/>
                <a:gd name="T6" fmla="*/ 0 w 21"/>
                <a:gd name="T7" fmla="*/ 0 h 21"/>
                <a:gd name="T8" fmla="*/ 0 w 21"/>
                <a:gd name="T9" fmla="*/ 0 h 21"/>
                <a:gd name="T10" fmla="*/ 20 w 21"/>
                <a:gd name="T11" fmla="*/ 20 h 21"/>
                <a:gd name="T12" fmla="*/ 0 w 21"/>
                <a:gd name="T13" fmla="*/ 20 h 21"/>
              </a:gdLst>
              <a:ahLst/>
              <a:cxnLst>
                <a:cxn ang="0">
                  <a:pos x="T0" y="T1"/>
                </a:cxn>
                <a:cxn ang="0">
                  <a:pos x="T2" y="T3"/>
                </a:cxn>
                <a:cxn ang="0">
                  <a:pos x="T4" y="T5"/>
                </a:cxn>
                <a:cxn ang="0">
                  <a:pos x="T6" y="T7"/>
                </a:cxn>
                <a:cxn ang="0">
                  <a:pos x="T8" y="T9"/>
                </a:cxn>
                <a:cxn ang="0">
                  <a:pos x="T10" y="T11"/>
                </a:cxn>
                <a:cxn ang="0">
                  <a:pos x="T12" y="T13"/>
                </a:cxn>
              </a:cxnLst>
              <a:rect l="0" t="0" r="r" b="b"/>
              <a:pathLst>
                <a:path w="21" h="21">
                  <a:moveTo>
                    <a:pt x="0" y="20"/>
                  </a:moveTo>
                  <a:lnTo>
                    <a:pt x="0" y="20"/>
                  </a:lnTo>
                  <a:lnTo>
                    <a:pt x="0" y="20"/>
                  </a:lnTo>
                  <a:lnTo>
                    <a:pt x="0" y="0"/>
                  </a:lnTo>
                  <a:lnTo>
                    <a:pt x="0" y="0"/>
                  </a:lnTo>
                  <a:cubicBezTo>
                    <a:pt x="0" y="20"/>
                    <a:pt x="20" y="20"/>
                    <a:pt x="20" y="20"/>
                  </a:cubicBezTo>
                  <a:lnTo>
                    <a:pt x="0" y="2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452" name="Freeform 451">
              <a:extLst>
                <a:ext uri="{FF2B5EF4-FFF2-40B4-BE49-F238E27FC236}">
                  <a16:creationId xmlns:a16="http://schemas.microsoft.com/office/drawing/2014/main" id="{D7E50109-5FBC-4AC4-882B-AA66AB1E0DB7}"/>
                </a:ext>
              </a:extLst>
            </p:cNvPr>
            <p:cNvSpPr>
              <a:spLocks noChangeArrowheads="1"/>
            </p:cNvSpPr>
            <p:nvPr/>
          </p:nvSpPr>
          <p:spPr bwMode="auto">
            <a:xfrm>
              <a:off x="6380163" y="8432800"/>
              <a:ext cx="7937" cy="15875"/>
            </a:xfrm>
            <a:custGeom>
              <a:avLst/>
              <a:gdLst>
                <a:gd name="T0" fmla="*/ 20 w 21"/>
                <a:gd name="T1" fmla="*/ 0 h 42"/>
                <a:gd name="T2" fmla="*/ 20 w 21"/>
                <a:gd name="T3" fmla="*/ 0 h 42"/>
                <a:gd name="T4" fmla="*/ 0 w 21"/>
                <a:gd name="T5" fmla="*/ 21 h 42"/>
                <a:gd name="T6" fmla="*/ 0 w 21"/>
                <a:gd name="T7" fmla="*/ 21 h 42"/>
                <a:gd name="T8" fmla="*/ 20 w 21"/>
                <a:gd name="T9" fmla="*/ 21 h 42"/>
                <a:gd name="T10" fmla="*/ 20 w 21"/>
                <a:gd name="T11" fmla="*/ 21 h 42"/>
                <a:gd name="T12" fmla="*/ 20 w 21"/>
                <a:gd name="T13" fmla="*/ 0 h 42"/>
              </a:gdLst>
              <a:ahLst/>
              <a:cxnLst>
                <a:cxn ang="0">
                  <a:pos x="T0" y="T1"/>
                </a:cxn>
                <a:cxn ang="0">
                  <a:pos x="T2" y="T3"/>
                </a:cxn>
                <a:cxn ang="0">
                  <a:pos x="T4" y="T5"/>
                </a:cxn>
                <a:cxn ang="0">
                  <a:pos x="T6" y="T7"/>
                </a:cxn>
                <a:cxn ang="0">
                  <a:pos x="T8" y="T9"/>
                </a:cxn>
                <a:cxn ang="0">
                  <a:pos x="T10" y="T11"/>
                </a:cxn>
                <a:cxn ang="0">
                  <a:pos x="T12" y="T13"/>
                </a:cxn>
              </a:cxnLst>
              <a:rect l="0" t="0" r="r" b="b"/>
              <a:pathLst>
                <a:path w="21" h="42">
                  <a:moveTo>
                    <a:pt x="20" y="0"/>
                  </a:moveTo>
                  <a:lnTo>
                    <a:pt x="20" y="0"/>
                  </a:lnTo>
                  <a:cubicBezTo>
                    <a:pt x="0" y="0"/>
                    <a:pt x="0" y="21"/>
                    <a:pt x="0" y="21"/>
                  </a:cubicBezTo>
                  <a:lnTo>
                    <a:pt x="0" y="21"/>
                  </a:lnTo>
                  <a:cubicBezTo>
                    <a:pt x="0" y="41"/>
                    <a:pt x="20" y="41"/>
                    <a:pt x="20" y="21"/>
                  </a:cubicBezTo>
                  <a:lnTo>
                    <a:pt x="20" y="21"/>
                  </a:lnTo>
                  <a:lnTo>
                    <a:pt x="20" y="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453" name="Freeform 452">
              <a:extLst>
                <a:ext uri="{FF2B5EF4-FFF2-40B4-BE49-F238E27FC236}">
                  <a16:creationId xmlns:a16="http://schemas.microsoft.com/office/drawing/2014/main" id="{1358F7BA-397A-4480-B908-4A47B6B599B7}"/>
                </a:ext>
              </a:extLst>
            </p:cNvPr>
            <p:cNvSpPr>
              <a:spLocks noChangeArrowheads="1"/>
            </p:cNvSpPr>
            <p:nvPr/>
          </p:nvSpPr>
          <p:spPr bwMode="auto">
            <a:xfrm>
              <a:off x="6232525" y="8853488"/>
              <a:ext cx="7938" cy="7937"/>
            </a:xfrm>
            <a:custGeom>
              <a:avLst/>
              <a:gdLst>
                <a:gd name="T0" fmla="*/ 20 w 21"/>
                <a:gd name="T1" fmla="*/ 20 h 21"/>
                <a:gd name="T2" fmla="*/ 20 w 21"/>
                <a:gd name="T3" fmla="*/ 20 h 21"/>
                <a:gd name="T4" fmla="*/ 0 w 21"/>
                <a:gd name="T5" fmla="*/ 0 h 21"/>
                <a:gd name="T6" fmla="*/ 0 w 21"/>
                <a:gd name="T7" fmla="*/ 20 h 21"/>
                <a:gd name="T8" fmla="*/ 0 w 21"/>
                <a:gd name="T9" fmla="*/ 20 h 21"/>
                <a:gd name="T10" fmla="*/ 20 w 21"/>
                <a:gd name="T11" fmla="*/ 20 h 21"/>
              </a:gdLst>
              <a:ahLst/>
              <a:cxnLst>
                <a:cxn ang="0">
                  <a:pos x="T0" y="T1"/>
                </a:cxn>
                <a:cxn ang="0">
                  <a:pos x="T2" y="T3"/>
                </a:cxn>
                <a:cxn ang="0">
                  <a:pos x="T4" y="T5"/>
                </a:cxn>
                <a:cxn ang="0">
                  <a:pos x="T6" y="T7"/>
                </a:cxn>
                <a:cxn ang="0">
                  <a:pos x="T8" y="T9"/>
                </a:cxn>
                <a:cxn ang="0">
                  <a:pos x="T10" y="T11"/>
                </a:cxn>
              </a:cxnLst>
              <a:rect l="0" t="0" r="r" b="b"/>
              <a:pathLst>
                <a:path w="21" h="21">
                  <a:moveTo>
                    <a:pt x="20" y="20"/>
                  </a:moveTo>
                  <a:lnTo>
                    <a:pt x="20" y="20"/>
                  </a:lnTo>
                  <a:cubicBezTo>
                    <a:pt x="20" y="0"/>
                    <a:pt x="0" y="0"/>
                    <a:pt x="0" y="0"/>
                  </a:cubicBezTo>
                  <a:lnTo>
                    <a:pt x="0" y="20"/>
                  </a:lnTo>
                  <a:lnTo>
                    <a:pt x="0" y="20"/>
                  </a:lnTo>
                  <a:lnTo>
                    <a:pt x="20" y="2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454" name="Freeform 453">
              <a:extLst>
                <a:ext uri="{FF2B5EF4-FFF2-40B4-BE49-F238E27FC236}">
                  <a16:creationId xmlns:a16="http://schemas.microsoft.com/office/drawing/2014/main" id="{A910C17F-69B3-470E-8490-3819D890CAE9}"/>
                </a:ext>
              </a:extLst>
            </p:cNvPr>
            <p:cNvSpPr>
              <a:spLocks noChangeArrowheads="1"/>
            </p:cNvSpPr>
            <p:nvPr/>
          </p:nvSpPr>
          <p:spPr bwMode="auto">
            <a:xfrm>
              <a:off x="6246813" y="8853488"/>
              <a:ext cx="7937" cy="7937"/>
            </a:xfrm>
            <a:custGeom>
              <a:avLst/>
              <a:gdLst>
                <a:gd name="T0" fmla="*/ 0 w 22"/>
                <a:gd name="T1" fmla="*/ 0 h 21"/>
                <a:gd name="T2" fmla="*/ 0 w 22"/>
                <a:gd name="T3" fmla="*/ 0 h 21"/>
                <a:gd name="T4" fmla="*/ 0 w 22"/>
                <a:gd name="T5" fmla="*/ 20 h 21"/>
                <a:gd name="T6" fmla="*/ 21 w 22"/>
                <a:gd name="T7" fmla="*/ 20 h 21"/>
                <a:gd name="T8" fmla="*/ 21 w 22"/>
                <a:gd name="T9" fmla="*/ 20 h 21"/>
                <a:gd name="T10" fmla="*/ 21 w 22"/>
                <a:gd name="T11" fmla="*/ 0 h 21"/>
                <a:gd name="T12" fmla="*/ 0 w 22"/>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22" h="21">
                  <a:moveTo>
                    <a:pt x="0" y="0"/>
                  </a:moveTo>
                  <a:lnTo>
                    <a:pt x="0" y="0"/>
                  </a:lnTo>
                  <a:lnTo>
                    <a:pt x="0" y="20"/>
                  </a:lnTo>
                  <a:lnTo>
                    <a:pt x="21" y="20"/>
                  </a:lnTo>
                  <a:lnTo>
                    <a:pt x="21" y="20"/>
                  </a:lnTo>
                  <a:lnTo>
                    <a:pt x="21" y="0"/>
                  </a:lnTo>
                  <a:lnTo>
                    <a:pt x="0" y="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455" name="Freeform 454">
              <a:extLst>
                <a:ext uri="{FF2B5EF4-FFF2-40B4-BE49-F238E27FC236}">
                  <a16:creationId xmlns:a16="http://schemas.microsoft.com/office/drawing/2014/main" id="{4B9DB33F-CA89-44EA-8F14-088145F717E6}"/>
                </a:ext>
              </a:extLst>
            </p:cNvPr>
            <p:cNvSpPr>
              <a:spLocks noChangeArrowheads="1"/>
            </p:cNvSpPr>
            <p:nvPr/>
          </p:nvSpPr>
          <p:spPr bwMode="auto">
            <a:xfrm>
              <a:off x="6564313" y="8624888"/>
              <a:ext cx="22225" cy="14287"/>
            </a:xfrm>
            <a:custGeom>
              <a:avLst/>
              <a:gdLst>
                <a:gd name="T0" fmla="*/ 20 w 62"/>
                <a:gd name="T1" fmla="*/ 20 h 41"/>
                <a:gd name="T2" fmla="*/ 20 w 62"/>
                <a:gd name="T3" fmla="*/ 20 h 41"/>
                <a:gd name="T4" fmla="*/ 40 w 62"/>
                <a:gd name="T5" fmla="*/ 20 h 41"/>
                <a:gd name="T6" fmla="*/ 40 w 62"/>
                <a:gd name="T7" fmla="*/ 40 h 41"/>
                <a:gd name="T8" fmla="*/ 61 w 62"/>
                <a:gd name="T9" fmla="*/ 40 h 41"/>
                <a:gd name="T10" fmla="*/ 61 w 62"/>
                <a:gd name="T11" fmla="*/ 20 h 41"/>
                <a:gd name="T12" fmla="*/ 61 w 62"/>
                <a:gd name="T13" fmla="*/ 0 h 41"/>
                <a:gd name="T14" fmla="*/ 40 w 62"/>
                <a:gd name="T15" fmla="*/ 20 h 41"/>
                <a:gd name="T16" fmla="*/ 40 w 62"/>
                <a:gd name="T17" fmla="*/ 0 h 41"/>
                <a:gd name="T18" fmla="*/ 20 w 62"/>
                <a:gd name="T19" fmla="*/ 0 h 41"/>
                <a:gd name="T20" fmla="*/ 20 w 62"/>
                <a:gd name="T21" fmla="*/ 2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41">
                  <a:moveTo>
                    <a:pt x="20" y="20"/>
                  </a:moveTo>
                  <a:lnTo>
                    <a:pt x="20" y="20"/>
                  </a:lnTo>
                  <a:cubicBezTo>
                    <a:pt x="20" y="20"/>
                    <a:pt x="20" y="20"/>
                    <a:pt x="40" y="20"/>
                  </a:cubicBezTo>
                  <a:lnTo>
                    <a:pt x="40" y="40"/>
                  </a:lnTo>
                  <a:lnTo>
                    <a:pt x="61" y="40"/>
                  </a:lnTo>
                  <a:cubicBezTo>
                    <a:pt x="61" y="20"/>
                    <a:pt x="61" y="20"/>
                    <a:pt x="61" y="20"/>
                  </a:cubicBezTo>
                  <a:lnTo>
                    <a:pt x="61" y="0"/>
                  </a:lnTo>
                  <a:cubicBezTo>
                    <a:pt x="61" y="0"/>
                    <a:pt x="40" y="0"/>
                    <a:pt x="40" y="20"/>
                  </a:cubicBezTo>
                  <a:lnTo>
                    <a:pt x="40" y="0"/>
                  </a:lnTo>
                  <a:cubicBezTo>
                    <a:pt x="20" y="0"/>
                    <a:pt x="20" y="0"/>
                    <a:pt x="20" y="0"/>
                  </a:cubicBezTo>
                  <a:cubicBezTo>
                    <a:pt x="0" y="20"/>
                    <a:pt x="0" y="20"/>
                    <a:pt x="20" y="2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456" name="Freeform 455">
              <a:extLst>
                <a:ext uri="{FF2B5EF4-FFF2-40B4-BE49-F238E27FC236}">
                  <a16:creationId xmlns:a16="http://schemas.microsoft.com/office/drawing/2014/main" id="{34341BC6-686C-4D2E-BF50-B92149918707}"/>
                </a:ext>
              </a:extLst>
            </p:cNvPr>
            <p:cNvSpPr>
              <a:spLocks noChangeArrowheads="1"/>
            </p:cNvSpPr>
            <p:nvPr/>
          </p:nvSpPr>
          <p:spPr bwMode="auto">
            <a:xfrm>
              <a:off x="6548438" y="8624888"/>
              <a:ext cx="7937" cy="7937"/>
            </a:xfrm>
            <a:custGeom>
              <a:avLst/>
              <a:gdLst>
                <a:gd name="T0" fmla="*/ 21 w 22"/>
                <a:gd name="T1" fmla="*/ 20 h 21"/>
                <a:gd name="T2" fmla="*/ 21 w 22"/>
                <a:gd name="T3" fmla="*/ 20 h 21"/>
                <a:gd name="T4" fmla="*/ 0 w 22"/>
                <a:gd name="T5" fmla="*/ 20 h 21"/>
                <a:gd name="T6" fmla="*/ 0 w 22"/>
                <a:gd name="T7" fmla="*/ 0 h 21"/>
                <a:gd name="T8" fmla="*/ 21 w 22"/>
                <a:gd name="T9" fmla="*/ 0 h 21"/>
                <a:gd name="T10" fmla="*/ 21 w 22"/>
                <a:gd name="T11" fmla="*/ 0 h 21"/>
                <a:gd name="T12" fmla="*/ 21 w 22"/>
                <a:gd name="T13" fmla="*/ 20 h 21"/>
              </a:gdLst>
              <a:ahLst/>
              <a:cxnLst>
                <a:cxn ang="0">
                  <a:pos x="T0" y="T1"/>
                </a:cxn>
                <a:cxn ang="0">
                  <a:pos x="T2" y="T3"/>
                </a:cxn>
                <a:cxn ang="0">
                  <a:pos x="T4" y="T5"/>
                </a:cxn>
                <a:cxn ang="0">
                  <a:pos x="T6" y="T7"/>
                </a:cxn>
                <a:cxn ang="0">
                  <a:pos x="T8" y="T9"/>
                </a:cxn>
                <a:cxn ang="0">
                  <a:pos x="T10" y="T11"/>
                </a:cxn>
                <a:cxn ang="0">
                  <a:pos x="T12" y="T13"/>
                </a:cxn>
              </a:cxnLst>
              <a:rect l="0" t="0" r="r" b="b"/>
              <a:pathLst>
                <a:path w="22" h="21">
                  <a:moveTo>
                    <a:pt x="21" y="20"/>
                  </a:moveTo>
                  <a:lnTo>
                    <a:pt x="21" y="20"/>
                  </a:lnTo>
                  <a:lnTo>
                    <a:pt x="0" y="20"/>
                  </a:lnTo>
                  <a:lnTo>
                    <a:pt x="0" y="0"/>
                  </a:lnTo>
                  <a:cubicBezTo>
                    <a:pt x="0" y="0"/>
                    <a:pt x="0" y="0"/>
                    <a:pt x="21" y="0"/>
                  </a:cubicBezTo>
                  <a:lnTo>
                    <a:pt x="21" y="0"/>
                  </a:lnTo>
                  <a:lnTo>
                    <a:pt x="21" y="2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457" name="Freeform 456">
              <a:extLst>
                <a:ext uri="{FF2B5EF4-FFF2-40B4-BE49-F238E27FC236}">
                  <a16:creationId xmlns:a16="http://schemas.microsoft.com/office/drawing/2014/main" id="{8FAAEF6A-20AC-45E9-A964-3B0373C43661}"/>
                </a:ext>
              </a:extLst>
            </p:cNvPr>
            <p:cNvSpPr>
              <a:spLocks noChangeArrowheads="1"/>
            </p:cNvSpPr>
            <p:nvPr/>
          </p:nvSpPr>
          <p:spPr bwMode="auto">
            <a:xfrm>
              <a:off x="6534150" y="8632825"/>
              <a:ext cx="7938" cy="7938"/>
            </a:xfrm>
            <a:custGeom>
              <a:avLst/>
              <a:gdLst>
                <a:gd name="T0" fmla="*/ 20 w 21"/>
                <a:gd name="T1" fmla="*/ 0 h 21"/>
                <a:gd name="T2" fmla="*/ 20 w 21"/>
                <a:gd name="T3" fmla="*/ 0 h 21"/>
                <a:gd name="T4" fmla="*/ 0 w 21"/>
                <a:gd name="T5" fmla="*/ 0 h 21"/>
                <a:gd name="T6" fmla="*/ 0 w 21"/>
                <a:gd name="T7" fmla="*/ 20 h 21"/>
                <a:gd name="T8" fmla="*/ 20 w 21"/>
                <a:gd name="T9" fmla="*/ 20 h 21"/>
                <a:gd name="T10" fmla="*/ 20 w 21"/>
                <a:gd name="T11" fmla="*/ 0 h 21"/>
              </a:gdLst>
              <a:ahLst/>
              <a:cxnLst>
                <a:cxn ang="0">
                  <a:pos x="T0" y="T1"/>
                </a:cxn>
                <a:cxn ang="0">
                  <a:pos x="T2" y="T3"/>
                </a:cxn>
                <a:cxn ang="0">
                  <a:pos x="T4" y="T5"/>
                </a:cxn>
                <a:cxn ang="0">
                  <a:pos x="T6" y="T7"/>
                </a:cxn>
                <a:cxn ang="0">
                  <a:pos x="T8" y="T9"/>
                </a:cxn>
                <a:cxn ang="0">
                  <a:pos x="T10" y="T11"/>
                </a:cxn>
              </a:cxnLst>
              <a:rect l="0" t="0" r="r" b="b"/>
              <a:pathLst>
                <a:path w="21" h="21">
                  <a:moveTo>
                    <a:pt x="20" y="0"/>
                  </a:moveTo>
                  <a:lnTo>
                    <a:pt x="20" y="0"/>
                  </a:lnTo>
                  <a:lnTo>
                    <a:pt x="0" y="0"/>
                  </a:lnTo>
                  <a:lnTo>
                    <a:pt x="0" y="20"/>
                  </a:lnTo>
                  <a:lnTo>
                    <a:pt x="20" y="20"/>
                  </a:lnTo>
                  <a:lnTo>
                    <a:pt x="20" y="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458" name="Freeform 457">
              <a:extLst>
                <a:ext uri="{FF2B5EF4-FFF2-40B4-BE49-F238E27FC236}">
                  <a16:creationId xmlns:a16="http://schemas.microsoft.com/office/drawing/2014/main" id="{90FE8E32-9F8A-46B4-A2E9-3587FB107010}"/>
                </a:ext>
              </a:extLst>
            </p:cNvPr>
            <p:cNvSpPr>
              <a:spLocks noChangeArrowheads="1"/>
            </p:cNvSpPr>
            <p:nvPr/>
          </p:nvSpPr>
          <p:spPr bwMode="auto">
            <a:xfrm>
              <a:off x="6623050" y="8632825"/>
              <a:ext cx="14288" cy="7938"/>
            </a:xfrm>
            <a:custGeom>
              <a:avLst/>
              <a:gdLst>
                <a:gd name="T0" fmla="*/ 20 w 41"/>
                <a:gd name="T1" fmla="*/ 20 h 21"/>
                <a:gd name="T2" fmla="*/ 20 w 41"/>
                <a:gd name="T3" fmla="*/ 20 h 21"/>
                <a:gd name="T4" fmla="*/ 0 w 41"/>
                <a:gd name="T5" fmla="*/ 0 h 21"/>
                <a:gd name="T6" fmla="*/ 20 w 41"/>
                <a:gd name="T7" fmla="*/ 0 h 21"/>
                <a:gd name="T8" fmla="*/ 20 w 41"/>
                <a:gd name="T9" fmla="*/ 0 h 21"/>
                <a:gd name="T10" fmla="*/ 20 w 41"/>
                <a:gd name="T11" fmla="*/ 0 h 21"/>
                <a:gd name="T12" fmla="*/ 40 w 41"/>
                <a:gd name="T13" fmla="*/ 0 h 21"/>
                <a:gd name="T14" fmla="*/ 40 w 41"/>
                <a:gd name="T15" fmla="*/ 20 h 21"/>
                <a:gd name="T16" fmla="*/ 40 w 41"/>
                <a:gd name="T17" fmla="*/ 20 h 21"/>
                <a:gd name="T18" fmla="*/ 20 w 41"/>
                <a:gd name="T19"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21">
                  <a:moveTo>
                    <a:pt x="20" y="20"/>
                  </a:moveTo>
                  <a:lnTo>
                    <a:pt x="20" y="20"/>
                  </a:lnTo>
                  <a:cubicBezTo>
                    <a:pt x="20" y="20"/>
                    <a:pt x="0" y="20"/>
                    <a:pt x="0" y="0"/>
                  </a:cubicBezTo>
                  <a:lnTo>
                    <a:pt x="20" y="0"/>
                  </a:lnTo>
                  <a:lnTo>
                    <a:pt x="20" y="0"/>
                  </a:lnTo>
                  <a:lnTo>
                    <a:pt x="20" y="0"/>
                  </a:lnTo>
                  <a:cubicBezTo>
                    <a:pt x="40" y="0"/>
                    <a:pt x="40" y="0"/>
                    <a:pt x="40" y="0"/>
                  </a:cubicBezTo>
                  <a:lnTo>
                    <a:pt x="40" y="20"/>
                  </a:lnTo>
                  <a:lnTo>
                    <a:pt x="40" y="20"/>
                  </a:lnTo>
                  <a:lnTo>
                    <a:pt x="20" y="2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459" name="Freeform 458">
              <a:extLst>
                <a:ext uri="{FF2B5EF4-FFF2-40B4-BE49-F238E27FC236}">
                  <a16:creationId xmlns:a16="http://schemas.microsoft.com/office/drawing/2014/main" id="{8C9EC85F-1941-4D84-A1E4-6463C7D37847}"/>
                </a:ext>
              </a:extLst>
            </p:cNvPr>
            <p:cNvSpPr>
              <a:spLocks noChangeArrowheads="1"/>
            </p:cNvSpPr>
            <p:nvPr/>
          </p:nvSpPr>
          <p:spPr bwMode="auto">
            <a:xfrm>
              <a:off x="6600825" y="8639175"/>
              <a:ext cx="7938" cy="7938"/>
            </a:xfrm>
            <a:custGeom>
              <a:avLst/>
              <a:gdLst>
                <a:gd name="T0" fmla="*/ 20 w 21"/>
                <a:gd name="T1" fmla="*/ 0 h 22"/>
                <a:gd name="T2" fmla="*/ 20 w 21"/>
                <a:gd name="T3" fmla="*/ 0 h 22"/>
                <a:gd name="T4" fmla="*/ 0 w 21"/>
                <a:gd name="T5" fmla="*/ 0 h 22"/>
                <a:gd name="T6" fmla="*/ 0 w 21"/>
                <a:gd name="T7" fmla="*/ 21 h 22"/>
                <a:gd name="T8" fmla="*/ 20 w 21"/>
                <a:gd name="T9" fmla="*/ 21 h 22"/>
                <a:gd name="T10" fmla="*/ 20 w 21"/>
                <a:gd name="T11" fmla="*/ 21 h 22"/>
                <a:gd name="T12" fmla="*/ 20 w 21"/>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1" h="22">
                  <a:moveTo>
                    <a:pt x="20" y="0"/>
                  </a:moveTo>
                  <a:lnTo>
                    <a:pt x="20" y="0"/>
                  </a:lnTo>
                  <a:lnTo>
                    <a:pt x="0" y="0"/>
                  </a:lnTo>
                  <a:lnTo>
                    <a:pt x="0" y="21"/>
                  </a:lnTo>
                  <a:lnTo>
                    <a:pt x="20" y="21"/>
                  </a:lnTo>
                  <a:lnTo>
                    <a:pt x="20" y="21"/>
                  </a:lnTo>
                  <a:lnTo>
                    <a:pt x="20" y="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460" name="Freeform 459">
              <a:extLst>
                <a:ext uri="{FF2B5EF4-FFF2-40B4-BE49-F238E27FC236}">
                  <a16:creationId xmlns:a16="http://schemas.microsoft.com/office/drawing/2014/main" id="{92CF3EB5-078E-493E-ACD5-6653AC3080FB}"/>
                </a:ext>
              </a:extLst>
            </p:cNvPr>
            <p:cNvSpPr>
              <a:spLocks noChangeArrowheads="1"/>
            </p:cNvSpPr>
            <p:nvPr/>
          </p:nvSpPr>
          <p:spPr bwMode="auto">
            <a:xfrm>
              <a:off x="6681788" y="8596313"/>
              <a:ext cx="14287" cy="30162"/>
            </a:xfrm>
            <a:custGeom>
              <a:avLst/>
              <a:gdLst>
                <a:gd name="T0" fmla="*/ 20 w 41"/>
                <a:gd name="T1" fmla="*/ 82 h 83"/>
                <a:gd name="T2" fmla="*/ 20 w 41"/>
                <a:gd name="T3" fmla="*/ 82 h 83"/>
                <a:gd name="T4" fmla="*/ 40 w 41"/>
                <a:gd name="T5" fmla="*/ 61 h 83"/>
                <a:gd name="T6" fmla="*/ 40 w 41"/>
                <a:gd name="T7" fmla="*/ 61 h 83"/>
                <a:gd name="T8" fmla="*/ 40 w 41"/>
                <a:gd name="T9" fmla="*/ 40 h 83"/>
                <a:gd name="T10" fmla="*/ 40 w 41"/>
                <a:gd name="T11" fmla="*/ 20 h 83"/>
                <a:gd name="T12" fmla="*/ 20 w 41"/>
                <a:gd name="T13" fmla="*/ 20 h 83"/>
                <a:gd name="T14" fmla="*/ 20 w 41"/>
                <a:gd name="T15" fmla="*/ 0 h 83"/>
                <a:gd name="T16" fmla="*/ 0 w 41"/>
                <a:gd name="T17" fmla="*/ 20 h 83"/>
                <a:gd name="T18" fmla="*/ 20 w 41"/>
                <a:gd name="T19" fmla="*/ 20 h 83"/>
                <a:gd name="T20" fmla="*/ 0 w 41"/>
                <a:gd name="T21" fmla="*/ 40 h 83"/>
                <a:gd name="T22" fmla="*/ 20 w 41"/>
                <a:gd name="T23" fmla="*/ 61 h 83"/>
                <a:gd name="T24" fmla="*/ 20 w 41"/>
                <a:gd name="T25" fmla="*/ 8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83">
                  <a:moveTo>
                    <a:pt x="20" y="82"/>
                  </a:moveTo>
                  <a:lnTo>
                    <a:pt x="20" y="82"/>
                  </a:lnTo>
                  <a:cubicBezTo>
                    <a:pt x="40" y="82"/>
                    <a:pt x="40" y="61"/>
                    <a:pt x="40" y="61"/>
                  </a:cubicBezTo>
                  <a:lnTo>
                    <a:pt x="40" y="61"/>
                  </a:lnTo>
                  <a:lnTo>
                    <a:pt x="40" y="40"/>
                  </a:lnTo>
                  <a:cubicBezTo>
                    <a:pt x="40" y="40"/>
                    <a:pt x="40" y="40"/>
                    <a:pt x="40" y="20"/>
                  </a:cubicBezTo>
                  <a:lnTo>
                    <a:pt x="20" y="20"/>
                  </a:lnTo>
                  <a:cubicBezTo>
                    <a:pt x="20" y="0"/>
                    <a:pt x="20" y="0"/>
                    <a:pt x="20" y="0"/>
                  </a:cubicBezTo>
                  <a:cubicBezTo>
                    <a:pt x="0" y="0"/>
                    <a:pt x="0" y="0"/>
                    <a:pt x="0" y="20"/>
                  </a:cubicBezTo>
                  <a:lnTo>
                    <a:pt x="20" y="20"/>
                  </a:lnTo>
                  <a:cubicBezTo>
                    <a:pt x="20" y="40"/>
                    <a:pt x="0" y="40"/>
                    <a:pt x="0" y="40"/>
                  </a:cubicBezTo>
                  <a:cubicBezTo>
                    <a:pt x="0" y="61"/>
                    <a:pt x="0" y="61"/>
                    <a:pt x="20" y="61"/>
                  </a:cubicBezTo>
                  <a:lnTo>
                    <a:pt x="20" y="82"/>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461" name="Freeform 460">
              <a:extLst>
                <a:ext uri="{FF2B5EF4-FFF2-40B4-BE49-F238E27FC236}">
                  <a16:creationId xmlns:a16="http://schemas.microsoft.com/office/drawing/2014/main" id="{6123FCA4-94F1-4075-9450-E5B1AE6948F6}"/>
                </a:ext>
              </a:extLst>
            </p:cNvPr>
            <p:cNvSpPr>
              <a:spLocks noChangeArrowheads="1"/>
            </p:cNvSpPr>
            <p:nvPr/>
          </p:nvSpPr>
          <p:spPr bwMode="auto">
            <a:xfrm>
              <a:off x="6689725" y="8632825"/>
              <a:ext cx="7938" cy="7938"/>
            </a:xfrm>
            <a:custGeom>
              <a:avLst/>
              <a:gdLst>
                <a:gd name="T0" fmla="*/ 0 w 21"/>
                <a:gd name="T1" fmla="*/ 0 h 21"/>
                <a:gd name="T2" fmla="*/ 0 w 21"/>
                <a:gd name="T3" fmla="*/ 0 h 21"/>
                <a:gd name="T4" fmla="*/ 0 w 21"/>
                <a:gd name="T5" fmla="*/ 0 h 21"/>
                <a:gd name="T6" fmla="*/ 0 w 21"/>
                <a:gd name="T7" fmla="*/ 20 h 21"/>
                <a:gd name="T8" fmla="*/ 20 w 21"/>
                <a:gd name="T9" fmla="*/ 20 h 21"/>
                <a:gd name="T10" fmla="*/ 20 w 21"/>
                <a:gd name="T11" fmla="*/ 0 h 21"/>
                <a:gd name="T12" fmla="*/ 0 w 21"/>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21" h="21">
                  <a:moveTo>
                    <a:pt x="0" y="0"/>
                  </a:moveTo>
                  <a:lnTo>
                    <a:pt x="0" y="0"/>
                  </a:lnTo>
                  <a:lnTo>
                    <a:pt x="0" y="0"/>
                  </a:lnTo>
                  <a:cubicBezTo>
                    <a:pt x="0" y="20"/>
                    <a:pt x="0" y="20"/>
                    <a:pt x="0" y="20"/>
                  </a:cubicBezTo>
                  <a:lnTo>
                    <a:pt x="20" y="20"/>
                  </a:lnTo>
                  <a:lnTo>
                    <a:pt x="20" y="0"/>
                  </a:lnTo>
                  <a:cubicBezTo>
                    <a:pt x="20" y="0"/>
                    <a:pt x="20" y="0"/>
                    <a:pt x="0" y="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462" name="Freeform 461">
              <a:extLst>
                <a:ext uri="{FF2B5EF4-FFF2-40B4-BE49-F238E27FC236}">
                  <a16:creationId xmlns:a16="http://schemas.microsoft.com/office/drawing/2014/main" id="{006A1580-2BF1-4721-AAD5-10899787667C}"/>
                </a:ext>
              </a:extLst>
            </p:cNvPr>
            <p:cNvSpPr>
              <a:spLocks noChangeArrowheads="1"/>
            </p:cNvSpPr>
            <p:nvPr/>
          </p:nvSpPr>
          <p:spPr bwMode="auto">
            <a:xfrm>
              <a:off x="6681788" y="8580438"/>
              <a:ext cx="7937" cy="7937"/>
            </a:xfrm>
            <a:custGeom>
              <a:avLst/>
              <a:gdLst>
                <a:gd name="T0" fmla="*/ 0 w 21"/>
                <a:gd name="T1" fmla="*/ 21 h 22"/>
                <a:gd name="T2" fmla="*/ 0 w 21"/>
                <a:gd name="T3" fmla="*/ 21 h 22"/>
                <a:gd name="T4" fmla="*/ 0 w 21"/>
                <a:gd name="T5" fmla="*/ 0 h 22"/>
                <a:gd name="T6" fmla="*/ 20 w 21"/>
                <a:gd name="T7" fmla="*/ 0 h 22"/>
                <a:gd name="T8" fmla="*/ 20 w 21"/>
                <a:gd name="T9" fmla="*/ 0 h 22"/>
                <a:gd name="T10" fmla="*/ 20 w 21"/>
                <a:gd name="T11" fmla="*/ 21 h 22"/>
                <a:gd name="T12" fmla="*/ 0 w 21"/>
                <a:gd name="T13" fmla="*/ 21 h 22"/>
              </a:gdLst>
              <a:ahLst/>
              <a:cxnLst>
                <a:cxn ang="0">
                  <a:pos x="T0" y="T1"/>
                </a:cxn>
                <a:cxn ang="0">
                  <a:pos x="T2" y="T3"/>
                </a:cxn>
                <a:cxn ang="0">
                  <a:pos x="T4" y="T5"/>
                </a:cxn>
                <a:cxn ang="0">
                  <a:pos x="T6" y="T7"/>
                </a:cxn>
                <a:cxn ang="0">
                  <a:pos x="T8" y="T9"/>
                </a:cxn>
                <a:cxn ang="0">
                  <a:pos x="T10" y="T11"/>
                </a:cxn>
                <a:cxn ang="0">
                  <a:pos x="T12" y="T13"/>
                </a:cxn>
              </a:cxnLst>
              <a:rect l="0" t="0" r="r" b="b"/>
              <a:pathLst>
                <a:path w="21" h="22">
                  <a:moveTo>
                    <a:pt x="0" y="21"/>
                  </a:moveTo>
                  <a:lnTo>
                    <a:pt x="0" y="21"/>
                  </a:lnTo>
                  <a:cubicBezTo>
                    <a:pt x="0" y="0"/>
                    <a:pt x="0" y="0"/>
                    <a:pt x="0" y="0"/>
                  </a:cubicBezTo>
                  <a:lnTo>
                    <a:pt x="20" y="0"/>
                  </a:lnTo>
                  <a:lnTo>
                    <a:pt x="20" y="0"/>
                  </a:lnTo>
                  <a:lnTo>
                    <a:pt x="20" y="21"/>
                  </a:lnTo>
                  <a:lnTo>
                    <a:pt x="0" y="21"/>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463" name="Freeform 462">
              <a:extLst>
                <a:ext uri="{FF2B5EF4-FFF2-40B4-BE49-F238E27FC236}">
                  <a16:creationId xmlns:a16="http://schemas.microsoft.com/office/drawing/2014/main" id="{B685C4C2-3FB6-4129-9592-72A527DDA1D7}"/>
                </a:ext>
              </a:extLst>
            </p:cNvPr>
            <p:cNvSpPr>
              <a:spLocks noChangeArrowheads="1"/>
            </p:cNvSpPr>
            <p:nvPr/>
          </p:nvSpPr>
          <p:spPr bwMode="auto">
            <a:xfrm>
              <a:off x="6696075" y="8588375"/>
              <a:ext cx="7938" cy="15875"/>
            </a:xfrm>
            <a:custGeom>
              <a:avLst/>
              <a:gdLst>
                <a:gd name="T0" fmla="*/ 0 w 22"/>
                <a:gd name="T1" fmla="*/ 21 h 42"/>
                <a:gd name="T2" fmla="*/ 0 w 22"/>
                <a:gd name="T3" fmla="*/ 21 h 42"/>
                <a:gd name="T4" fmla="*/ 0 w 22"/>
                <a:gd name="T5" fmla="*/ 0 h 42"/>
                <a:gd name="T6" fmla="*/ 21 w 22"/>
                <a:gd name="T7" fmla="*/ 0 h 42"/>
                <a:gd name="T8" fmla="*/ 21 w 22"/>
                <a:gd name="T9" fmla="*/ 21 h 42"/>
                <a:gd name="T10" fmla="*/ 21 w 22"/>
                <a:gd name="T11" fmla="*/ 41 h 42"/>
                <a:gd name="T12" fmla="*/ 0 w 22"/>
                <a:gd name="T13" fmla="*/ 21 h 42"/>
              </a:gdLst>
              <a:ahLst/>
              <a:cxnLst>
                <a:cxn ang="0">
                  <a:pos x="T0" y="T1"/>
                </a:cxn>
                <a:cxn ang="0">
                  <a:pos x="T2" y="T3"/>
                </a:cxn>
                <a:cxn ang="0">
                  <a:pos x="T4" y="T5"/>
                </a:cxn>
                <a:cxn ang="0">
                  <a:pos x="T6" y="T7"/>
                </a:cxn>
                <a:cxn ang="0">
                  <a:pos x="T8" y="T9"/>
                </a:cxn>
                <a:cxn ang="0">
                  <a:pos x="T10" y="T11"/>
                </a:cxn>
                <a:cxn ang="0">
                  <a:pos x="T12" y="T13"/>
                </a:cxn>
              </a:cxnLst>
              <a:rect l="0" t="0" r="r" b="b"/>
              <a:pathLst>
                <a:path w="22" h="42">
                  <a:moveTo>
                    <a:pt x="0" y="21"/>
                  </a:moveTo>
                  <a:lnTo>
                    <a:pt x="0" y="21"/>
                  </a:lnTo>
                  <a:cubicBezTo>
                    <a:pt x="0" y="21"/>
                    <a:pt x="0" y="21"/>
                    <a:pt x="0" y="0"/>
                  </a:cubicBezTo>
                  <a:lnTo>
                    <a:pt x="21" y="0"/>
                  </a:lnTo>
                  <a:cubicBezTo>
                    <a:pt x="21" y="21"/>
                    <a:pt x="21" y="21"/>
                    <a:pt x="21" y="21"/>
                  </a:cubicBezTo>
                  <a:lnTo>
                    <a:pt x="21" y="41"/>
                  </a:lnTo>
                  <a:cubicBezTo>
                    <a:pt x="0" y="41"/>
                    <a:pt x="0" y="21"/>
                    <a:pt x="0" y="2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464" name="Freeform 463">
              <a:extLst>
                <a:ext uri="{FF2B5EF4-FFF2-40B4-BE49-F238E27FC236}">
                  <a16:creationId xmlns:a16="http://schemas.microsoft.com/office/drawing/2014/main" id="{EFDBCF13-1517-4591-9A3C-2169BD7C175F}"/>
                </a:ext>
              </a:extLst>
            </p:cNvPr>
            <p:cNvSpPr>
              <a:spLocks noChangeArrowheads="1"/>
            </p:cNvSpPr>
            <p:nvPr/>
          </p:nvSpPr>
          <p:spPr bwMode="auto">
            <a:xfrm>
              <a:off x="6667500" y="8610600"/>
              <a:ext cx="15875" cy="7938"/>
            </a:xfrm>
            <a:custGeom>
              <a:avLst/>
              <a:gdLst>
                <a:gd name="T0" fmla="*/ 42 w 43"/>
                <a:gd name="T1" fmla="*/ 21 h 22"/>
                <a:gd name="T2" fmla="*/ 42 w 43"/>
                <a:gd name="T3" fmla="*/ 21 h 22"/>
                <a:gd name="T4" fmla="*/ 21 w 43"/>
                <a:gd name="T5" fmla="*/ 21 h 22"/>
                <a:gd name="T6" fmla="*/ 0 w 43"/>
                <a:gd name="T7" fmla="*/ 21 h 22"/>
                <a:gd name="T8" fmla="*/ 21 w 43"/>
                <a:gd name="T9" fmla="*/ 0 h 22"/>
                <a:gd name="T10" fmla="*/ 21 w 43"/>
                <a:gd name="T11" fmla="*/ 0 h 22"/>
                <a:gd name="T12" fmla="*/ 42 w 43"/>
                <a:gd name="T13" fmla="*/ 21 h 22"/>
              </a:gdLst>
              <a:ahLst/>
              <a:cxnLst>
                <a:cxn ang="0">
                  <a:pos x="T0" y="T1"/>
                </a:cxn>
                <a:cxn ang="0">
                  <a:pos x="T2" y="T3"/>
                </a:cxn>
                <a:cxn ang="0">
                  <a:pos x="T4" y="T5"/>
                </a:cxn>
                <a:cxn ang="0">
                  <a:pos x="T6" y="T7"/>
                </a:cxn>
                <a:cxn ang="0">
                  <a:pos x="T8" y="T9"/>
                </a:cxn>
                <a:cxn ang="0">
                  <a:pos x="T10" y="T11"/>
                </a:cxn>
                <a:cxn ang="0">
                  <a:pos x="T12" y="T13"/>
                </a:cxn>
              </a:cxnLst>
              <a:rect l="0" t="0" r="r" b="b"/>
              <a:pathLst>
                <a:path w="43" h="22">
                  <a:moveTo>
                    <a:pt x="42" y="21"/>
                  </a:moveTo>
                  <a:lnTo>
                    <a:pt x="42" y="21"/>
                  </a:lnTo>
                  <a:cubicBezTo>
                    <a:pt x="21" y="21"/>
                    <a:pt x="21" y="21"/>
                    <a:pt x="21" y="21"/>
                  </a:cubicBezTo>
                  <a:lnTo>
                    <a:pt x="0" y="21"/>
                  </a:lnTo>
                  <a:cubicBezTo>
                    <a:pt x="0" y="21"/>
                    <a:pt x="0" y="0"/>
                    <a:pt x="21" y="0"/>
                  </a:cubicBezTo>
                  <a:lnTo>
                    <a:pt x="21" y="0"/>
                  </a:lnTo>
                  <a:lnTo>
                    <a:pt x="42" y="21"/>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465" name="Freeform 464">
              <a:extLst>
                <a:ext uri="{FF2B5EF4-FFF2-40B4-BE49-F238E27FC236}">
                  <a16:creationId xmlns:a16="http://schemas.microsoft.com/office/drawing/2014/main" id="{084D2843-263B-4441-AB53-91E22850A7A3}"/>
                </a:ext>
              </a:extLst>
            </p:cNvPr>
            <p:cNvSpPr>
              <a:spLocks noChangeArrowheads="1"/>
            </p:cNvSpPr>
            <p:nvPr/>
          </p:nvSpPr>
          <p:spPr bwMode="auto">
            <a:xfrm>
              <a:off x="6748463" y="8624888"/>
              <a:ext cx="30162" cy="22225"/>
            </a:xfrm>
            <a:custGeom>
              <a:avLst/>
              <a:gdLst>
                <a:gd name="T0" fmla="*/ 61 w 83"/>
                <a:gd name="T1" fmla="*/ 61 h 62"/>
                <a:gd name="T2" fmla="*/ 61 w 83"/>
                <a:gd name="T3" fmla="*/ 61 h 62"/>
                <a:gd name="T4" fmla="*/ 41 w 83"/>
                <a:gd name="T5" fmla="*/ 61 h 62"/>
                <a:gd name="T6" fmla="*/ 20 w 83"/>
                <a:gd name="T7" fmla="*/ 61 h 62"/>
                <a:gd name="T8" fmla="*/ 20 w 83"/>
                <a:gd name="T9" fmla="*/ 61 h 62"/>
                <a:gd name="T10" fmla="*/ 0 w 83"/>
                <a:gd name="T11" fmla="*/ 61 h 62"/>
                <a:gd name="T12" fmla="*/ 0 w 83"/>
                <a:gd name="T13" fmla="*/ 40 h 62"/>
                <a:gd name="T14" fmla="*/ 20 w 83"/>
                <a:gd name="T15" fmla="*/ 20 h 62"/>
                <a:gd name="T16" fmla="*/ 20 w 83"/>
                <a:gd name="T17" fmla="*/ 20 h 62"/>
                <a:gd name="T18" fmla="*/ 41 w 83"/>
                <a:gd name="T19" fmla="*/ 0 h 62"/>
                <a:gd name="T20" fmla="*/ 61 w 83"/>
                <a:gd name="T21" fmla="*/ 0 h 62"/>
                <a:gd name="T22" fmla="*/ 61 w 83"/>
                <a:gd name="T23" fmla="*/ 20 h 62"/>
                <a:gd name="T24" fmla="*/ 82 w 83"/>
                <a:gd name="T25" fmla="*/ 20 h 62"/>
                <a:gd name="T26" fmla="*/ 82 w 83"/>
                <a:gd name="T27" fmla="*/ 20 h 62"/>
                <a:gd name="T28" fmla="*/ 82 w 83"/>
                <a:gd name="T29" fmla="*/ 40 h 62"/>
                <a:gd name="T30" fmla="*/ 61 w 83"/>
                <a:gd name="T31" fmla="*/ 6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3" h="62">
                  <a:moveTo>
                    <a:pt x="61" y="61"/>
                  </a:moveTo>
                  <a:lnTo>
                    <a:pt x="61" y="61"/>
                  </a:lnTo>
                  <a:lnTo>
                    <a:pt x="41" y="61"/>
                  </a:lnTo>
                  <a:cubicBezTo>
                    <a:pt x="41" y="61"/>
                    <a:pt x="41" y="61"/>
                    <a:pt x="20" y="61"/>
                  </a:cubicBezTo>
                  <a:lnTo>
                    <a:pt x="20" y="61"/>
                  </a:lnTo>
                  <a:lnTo>
                    <a:pt x="0" y="61"/>
                  </a:lnTo>
                  <a:cubicBezTo>
                    <a:pt x="0" y="61"/>
                    <a:pt x="0" y="61"/>
                    <a:pt x="0" y="40"/>
                  </a:cubicBezTo>
                  <a:cubicBezTo>
                    <a:pt x="0" y="40"/>
                    <a:pt x="20" y="40"/>
                    <a:pt x="20" y="20"/>
                  </a:cubicBezTo>
                  <a:lnTo>
                    <a:pt x="20" y="20"/>
                  </a:lnTo>
                  <a:cubicBezTo>
                    <a:pt x="20" y="0"/>
                    <a:pt x="41" y="0"/>
                    <a:pt x="41" y="0"/>
                  </a:cubicBezTo>
                  <a:lnTo>
                    <a:pt x="61" y="0"/>
                  </a:lnTo>
                  <a:lnTo>
                    <a:pt x="61" y="20"/>
                  </a:lnTo>
                  <a:lnTo>
                    <a:pt x="82" y="20"/>
                  </a:lnTo>
                  <a:lnTo>
                    <a:pt x="82" y="20"/>
                  </a:lnTo>
                  <a:cubicBezTo>
                    <a:pt x="82" y="40"/>
                    <a:pt x="82" y="40"/>
                    <a:pt x="82" y="40"/>
                  </a:cubicBezTo>
                  <a:cubicBezTo>
                    <a:pt x="82" y="40"/>
                    <a:pt x="82" y="40"/>
                    <a:pt x="61" y="6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466" name="Freeform 465">
              <a:extLst>
                <a:ext uri="{FF2B5EF4-FFF2-40B4-BE49-F238E27FC236}">
                  <a16:creationId xmlns:a16="http://schemas.microsoft.com/office/drawing/2014/main" id="{81CE3C88-0652-47C7-B3FC-B2246D637190}"/>
                </a:ext>
              </a:extLst>
            </p:cNvPr>
            <p:cNvSpPr>
              <a:spLocks noChangeArrowheads="1"/>
            </p:cNvSpPr>
            <p:nvPr/>
          </p:nvSpPr>
          <p:spPr bwMode="auto">
            <a:xfrm>
              <a:off x="6770688" y="8551863"/>
              <a:ext cx="52387" cy="74612"/>
            </a:xfrm>
            <a:custGeom>
              <a:avLst/>
              <a:gdLst>
                <a:gd name="T0" fmla="*/ 62 w 145"/>
                <a:gd name="T1" fmla="*/ 185 h 207"/>
                <a:gd name="T2" fmla="*/ 62 w 145"/>
                <a:gd name="T3" fmla="*/ 185 h 207"/>
                <a:gd name="T4" fmla="*/ 62 w 145"/>
                <a:gd name="T5" fmla="*/ 164 h 207"/>
                <a:gd name="T6" fmla="*/ 82 w 145"/>
                <a:gd name="T7" fmla="*/ 144 h 207"/>
                <a:gd name="T8" fmla="*/ 103 w 145"/>
                <a:gd name="T9" fmla="*/ 103 h 207"/>
                <a:gd name="T10" fmla="*/ 123 w 145"/>
                <a:gd name="T11" fmla="*/ 82 h 207"/>
                <a:gd name="T12" fmla="*/ 123 w 145"/>
                <a:gd name="T13" fmla="*/ 62 h 207"/>
                <a:gd name="T14" fmla="*/ 144 w 145"/>
                <a:gd name="T15" fmla="*/ 42 h 207"/>
                <a:gd name="T16" fmla="*/ 144 w 145"/>
                <a:gd name="T17" fmla="*/ 0 h 207"/>
                <a:gd name="T18" fmla="*/ 103 w 145"/>
                <a:gd name="T19" fmla="*/ 0 h 207"/>
                <a:gd name="T20" fmla="*/ 82 w 145"/>
                <a:gd name="T21" fmla="*/ 21 h 207"/>
                <a:gd name="T22" fmla="*/ 82 w 145"/>
                <a:gd name="T23" fmla="*/ 42 h 207"/>
                <a:gd name="T24" fmla="*/ 62 w 145"/>
                <a:gd name="T25" fmla="*/ 62 h 207"/>
                <a:gd name="T26" fmla="*/ 41 w 145"/>
                <a:gd name="T27" fmla="*/ 82 h 207"/>
                <a:gd name="T28" fmla="*/ 21 w 145"/>
                <a:gd name="T29" fmla="*/ 103 h 207"/>
                <a:gd name="T30" fmla="*/ 21 w 145"/>
                <a:gd name="T31" fmla="*/ 124 h 207"/>
                <a:gd name="T32" fmla="*/ 0 w 145"/>
                <a:gd name="T33" fmla="*/ 144 h 207"/>
                <a:gd name="T34" fmla="*/ 0 w 145"/>
                <a:gd name="T35" fmla="*/ 144 h 207"/>
                <a:gd name="T36" fmla="*/ 0 w 145"/>
                <a:gd name="T37" fmla="*/ 185 h 207"/>
                <a:gd name="T38" fmla="*/ 21 w 145"/>
                <a:gd name="T39" fmla="*/ 185 h 207"/>
                <a:gd name="T40" fmla="*/ 41 w 145"/>
                <a:gd name="T41" fmla="*/ 206 h 207"/>
                <a:gd name="T42" fmla="*/ 62 w 145"/>
                <a:gd name="T43" fmla="*/ 185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5" h="207">
                  <a:moveTo>
                    <a:pt x="62" y="185"/>
                  </a:moveTo>
                  <a:lnTo>
                    <a:pt x="62" y="185"/>
                  </a:lnTo>
                  <a:lnTo>
                    <a:pt x="62" y="164"/>
                  </a:lnTo>
                  <a:cubicBezTo>
                    <a:pt x="82" y="144"/>
                    <a:pt x="82" y="144"/>
                    <a:pt x="82" y="144"/>
                  </a:cubicBezTo>
                  <a:cubicBezTo>
                    <a:pt x="103" y="124"/>
                    <a:pt x="103" y="124"/>
                    <a:pt x="103" y="103"/>
                  </a:cubicBezTo>
                  <a:cubicBezTo>
                    <a:pt x="103" y="103"/>
                    <a:pt x="123" y="103"/>
                    <a:pt x="123" y="82"/>
                  </a:cubicBezTo>
                  <a:cubicBezTo>
                    <a:pt x="123" y="82"/>
                    <a:pt x="123" y="82"/>
                    <a:pt x="123" y="62"/>
                  </a:cubicBezTo>
                  <a:lnTo>
                    <a:pt x="144" y="42"/>
                  </a:lnTo>
                  <a:cubicBezTo>
                    <a:pt x="144" y="21"/>
                    <a:pt x="144" y="21"/>
                    <a:pt x="144" y="0"/>
                  </a:cubicBezTo>
                  <a:cubicBezTo>
                    <a:pt x="123" y="0"/>
                    <a:pt x="123" y="0"/>
                    <a:pt x="103" y="0"/>
                  </a:cubicBezTo>
                  <a:cubicBezTo>
                    <a:pt x="103" y="0"/>
                    <a:pt x="103" y="21"/>
                    <a:pt x="82" y="21"/>
                  </a:cubicBezTo>
                  <a:lnTo>
                    <a:pt x="82" y="42"/>
                  </a:lnTo>
                  <a:cubicBezTo>
                    <a:pt x="82" y="42"/>
                    <a:pt x="62" y="42"/>
                    <a:pt x="62" y="62"/>
                  </a:cubicBezTo>
                  <a:cubicBezTo>
                    <a:pt x="41" y="62"/>
                    <a:pt x="41" y="62"/>
                    <a:pt x="41" y="82"/>
                  </a:cubicBezTo>
                  <a:cubicBezTo>
                    <a:pt x="41" y="82"/>
                    <a:pt x="41" y="103"/>
                    <a:pt x="21" y="103"/>
                  </a:cubicBezTo>
                  <a:cubicBezTo>
                    <a:pt x="21" y="103"/>
                    <a:pt x="41" y="124"/>
                    <a:pt x="21" y="124"/>
                  </a:cubicBezTo>
                  <a:cubicBezTo>
                    <a:pt x="21" y="124"/>
                    <a:pt x="21" y="124"/>
                    <a:pt x="0" y="144"/>
                  </a:cubicBezTo>
                  <a:lnTo>
                    <a:pt x="0" y="144"/>
                  </a:lnTo>
                  <a:cubicBezTo>
                    <a:pt x="0" y="164"/>
                    <a:pt x="0" y="164"/>
                    <a:pt x="0" y="185"/>
                  </a:cubicBezTo>
                  <a:cubicBezTo>
                    <a:pt x="0" y="185"/>
                    <a:pt x="0" y="185"/>
                    <a:pt x="21" y="185"/>
                  </a:cubicBezTo>
                  <a:cubicBezTo>
                    <a:pt x="21" y="206"/>
                    <a:pt x="21" y="206"/>
                    <a:pt x="41" y="206"/>
                  </a:cubicBezTo>
                  <a:cubicBezTo>
                    <a:pt x="41" y="185"/>
                    <a:pt x="62" y="185"/>
                    <a:pt x="62" y="185"/>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467" name="Freeform 466">
              <a:extLst>
                <a:ext uri="{FF2B5EF4-FFF2-40B4-BE49-F238E27FC236}">
                  <a16:creationId xmlns:a16="http://schemas.microsoft.com/office/drawing/2014/main" id="{285794EC-1F31-440B-B6C9-6601A6D32E71}"/>
                </a:ext>
              </a:extLst>
            </p:cNvPr>
            <p:cNvSpPr>
              <a:spLocks noChangeArrowheads="1"/>
            </p:cNvSpPr>
            <p:nvPr/>
          </p:nvSpPr>
          <p:spPr bwMode="auto">
            <a:xfrm>
              <a:off x="6821488" y="8543925"/>
              <a:ext cx="15875" cy="22225"/>
            </a:xfrm>
            <a:custGeom>
              <a:avLst/>
              <a:gdLst>
                <a:gd name="T0" fmla="*/ 41 w 42"/>
                <a:gd name="T1" fmla="*/ 41 h 63"/>
                <a:gd name="T2" fmla="*/ 41 w 42"/>
                <a:gd name="T3" fmla="*/ 41 h 63"/>
                <a:gd name="T4" fmla="*/ 41 w 42"/>
                <a:gd name="T5" fmla="*/ 20 h 63"/>
                <a:gd name="T6" fmla="*/ 41 w 42"/>
                <a:gd name="T7" fmla="*/ 20 h 63"/>
                <a:gd name="T8" fmla="*/ 20 w 42"/>
                <a:gd name="T9" fmla="*/ 0 h 63"/>
                <a:gd name="T10" fmla="*/ 0 w 42"/>
                <a:gd name="T11" fmla="*/ 0 h 63"/>
                <a:gd name="T12" fmla="*/ 0 w 42"/>
                <a:gd name="T13" fmla="*/ 20 h 63"/>
                <a:gd name="T14" fmla="*/ 20 w 42"/>
                <a:gd name="T15" fmla="*/ 20 h 63"/>
                <a:gd name="T16" fmla="*/ 20 w 42"/>
                <a:gd name="T17" fmla="*/ 41 h 63"/>
                <a:gd name="T18" fmla="*/ 41 w 42"/>
                <a:gd name="T19" fmla="*/ 62 h 63"/>
                <a:gd name="T20" fmla="*/ 41 w 42"/>
                <a:gd name="T21" fmla="*/ 4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 h="63">
                  <a:moveTo>
                    <a:pt x="41" y="41"/>
                  </a:moveTo>
                  <a:lnTo>
                    <a:pt x="41" y="41"/>
                  </a:lnTo>
                  <a:cubicBezTo>
                    <a:pt x="41" y="41"/>
                    <a:pt x="41" y="41"/>
                    <a:pt x="41" y="20"/>
                  </a:cubicBezTo>
                  <a:lnTo>
                    <a:pt x="41" y="20"/>
                  </a:lnTo>
                  <a:cubicBezTo>
                    <a:pt x="20" y="20"/>
                    <a:pt x="20" y="0"/>
                    <a:pt x="20" y="0"/>
                  </a:cubicBezTo>
                  <a:cubicBezTo>
                    <a:pt x="20" y="0"/>
                    <a:pt x="20" y="0"/>
                    <a:pt x="0" y="0"/>
                  </a:cubicBezTo>
                  <a:lnTo>
                    <a:pt x="0" y="20"/>
                  </a:lnTo>
                  <a:lnTo>
                    <a:pt x="20" y="20"/>
                  </a:lnTo>
                  <a:cubicBezTo>
                    <a:pt x="20" y="41"/>
                    <a:pt x="20" y="41"/>
                    <a:pt x="20" y="41"/>
                  </a:cubicBezTo>
                  <a:cubicBezTo>
                    <a:pt x="20" y="41"/>
                    <a:pt x="20" y="62"/>
                    <a:pt x="41" y="62"/>
                  </a:cubicBezTo>
                  <a:lnTo>
                    <a:pt x="41" y="41"/>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468" name="Freeform 467">
              <a:extLst>
                <a:ext uri="{FF2B5EF4-FFF2-40B4-BE49-F238E27FC236}">
                  <a16:creationId xmlns:a16="http://schemas.microsoft.com/office/drawing/2014/main" id="{0788C786-C1C2-428F-9621-4BDDA4C2ECB7}"/>
                </a:ext>
              </a:extLst>
            </p:cNvPr>
            <p:cNvSpPr>
              <a:spLocks noChangeArrowheads="1"/>
            </p:cNvSpPr>
            <p:nvPr/>
          </p:nvSpPr>
          <p:spPr bwMode="auto">
            <a:xfrm>
              <a:off x="6837363" y="8535988"/>
              <a:ext cx="7937" cy="7937"/>
            </a:xfrm>
            <a:custGeom>
              <a:avLst/>
              <a:gdLst>
                <a:gd name="T0" fmla="*/ 20 w 21"/>
                <a:gd name="T1" fmla="*/ 20 h 21"/>
                <a:gd name="T2" fmla="*/ 20 w 21"/>
                <a:gd name="T3" fmla="*/ 20 h 21"/>
                <a:gd name="T4" fmla="*/ 0 w 21"/>
                <a:gd name="T5" fmla="*/ 20 h 21"/>
                <a:gd name="T6" fmla="*/ 0 w 21"/>
                <a:gd name="T7" fmla="*/ 0 h 21"/>
                <a:gd name="T8" fmla="*/ 20 w 21"/>
                <a:gd name="T9" fmla="*/ 0 h 21"/>
                <a:gd name="T10" fmla="*/ 20 w 21"/>
                <a:gd name="T11" fmla="*/ 0 h 21"/>
                <a:gd name="T12" fmla="*/ 20 w 21"/>
                <a:gd name="T13" fmla="*/ 20 h 21"/>
              </a:gdLst>
              <a:ahLst/>
              <a:cxnLst>
                <a:cxn ang="0">
                  <a:pos x="T0" y="T1"/>
                </a:cxn>
                <a:cxn ang="0">
                  <a:pos x="T2" y="T3"/>
                </a:cxn>
                <a:cxn ang="0">
                  <a:pos x="T4" y="T5"/>
                </a:cxn>
                <a:cxn ang="0">
                  <a:pos x="T6" y="T7"/>
                </a:cxn>
                <a:cxn ang="0">
                  <a:pos x="T8" y="T9"/>
                </a:cxn>
                <a:cxn ang="0">
                  <a:pos x="T10" y="T11"/>
                </a:cxn>
                <a:cxn ang="0">
                  <a:pos x="T12" y="T13"/>
                </a:cxn>
              </a:cxnLst>
              <a:rect l="0" t="0" r="r" b="b"/>
              <a:pathLst>
                <a:path w="21" h="21">
                  <a:moveTo>
                    <a:pt x="20" y="20"/>
                  </a:moveTo>
                  <a:lnTo>
                    <a:pt x="20" y="20"/>
                  </a:lnTo>
                  <a:lnTo>
                    <a:pt x="0" y="20"/>
                  </a:lnTo>
                  <a:cubicBezTo>
                    <a:pt x="0" y="20"/>
                    <a:pt x="0" y="20"/>
                    <a:pt x="0" y="0"/>
                  </a:cubicBezTo>
                  <a:cubicBezTo>
                    <a:pt x="0" y="0"/>
                    <a:pt x="0" y="0"/>
                    <a:pt x="20" y="0"/>
                  </a:cubicBezTo>
                  <a:lnTo>
                    <a:pt x="20" y="0"/>
                  </a:lnTo>
                  <a:lnTo>
                    <a:pt x="20" y="2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469" name="Freeform 468">
              <a:extLst>
                <a:ext uri="{FF2B5EF4-FFF2-40B4-BE49-F238E27FC236}">
                  <a16:creationId xmlns:a16="http://schemas.microsoft.com/office/drawing/2014/main" id="{21353E9F-488B-4FDB-8C10-8FF6D7E10D98}"/>
                </a:ext>
              </a:extLst>
            </p:cNvPr>
            <p:cNvSpPr>
              <a:spLocks noChangeArrowheads="1"/>
            </p:cNvSpPr>
            <p:nvPr/>
          </p:nvSpPr>
          <p:spPr bwMode="auto">
            <a:xfrm>
              <a:off x="6615113" y="8535988"/>
              <a:ext cx="15875" cy="14287"/>
            </a:xfrm>
            <a:custGeom>
              <a:avLst/>
              <a:gdLst>
                <a:gd name="T0" fmla="*/ 21 w 42"/>
                <a:gd name="T1" fmla="*/ 40 h 41"/>
                <a:gd name="T2" fmla="*/ 21 w 42"/>
                <a:gd name="T3" fmla="*/ 40 h 41"/>
                <a:gd name="T4" fmla="*/ 0 w 42"/>
                <a:gd name="T5" fmla="*/ 20 h 41"/>
                <a:gd name="T6" fmla="*/ 0 w 42"/>
                <a:gd name="T7" fmla="*/ 0 h 41"/>
                <a:gd name="T8" fmla="*/ 21 w 42"/>
                <a:gd name="T9" fmla="*/ 0 h 41"/>
                <a:gd name="T10" fmla="*/ 41 w 42"/>
                <a:gd name="T11" fmla="*/ 20 h 41"/>
                <a:gd name="T12" fmla="*/ 41 w 42"/>
                <a:gd name="T13" fmla="*/ 20 h 41"/>
                <a:gd name="T14" fmla="*/ 21 w 42"/>
                <a:gd name="T15" fmla="*/ 4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41">
                  <a:moveTo>
                    <a:pt x="21" y="40"/>
                  </a:moveTo>
                  <a:lnTo>
                    <a:pt x="21" y="40"/>
                  </a:lnTo>
                  <a:cubicBezTo>
                    <a:pt x="21" y="40"/>
                    <a:pt x="0" y="40"/>
                    <a:pt x="0" y="20"/>
                  </a:cubicBezTo>
                  <a:lnTo>
                    <a:pt x="0" y="0"/>
                  </a:lnTo>
                  <a:cubicBezTo>
                    <a:pt x="21" y="0"/>
                    <a:pt x="21" y="0"/>
                    <a:pt x="21" y="0"/>
                  </a:cubicBezTo>
                  <a:cubicBezTo>
                    <a:pt x="21" y="0"/>
                    <a:pt x="21" y="0"/>
                    <a:pt x="41" y="20"/>
                  </a:cubicBezTo>
                  <a:lnTo>
                    <a:pt x="41" y="20"/>
                  </a:lnTo>
                  <a:cubicBezTo>
                    <a:pt x="41" y="40"/>
                    <a:pt x="21" y="40"/>
                    <a:pt x="21" y="4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470" name="Freeform 469">
              <a:extLst>
                <a:ext uri="{FF2B5EF4-FFF2-40B4-BE49-F238E27FC236}">
                  <a16:creationId xmlns:a16="http://schemas.microsoft.com/office/drawing/2014/main" id="{9B449921-4DA8-4037-A2DE-6BEE4FE4718B}"/>
                </a:ext>
              </a:extLst>
            </p:cNvPr>
            <p:cNvSpPr>
              <a:spLocks noChangeArrowheads="1"/>
            </p:cNvSpPr>
            <p:nvPr/>
          </p:nvSpPr>
          <p:spPr bwMode="auto">
            <a:xfrm>
              <a:off x="6653213" y="8543925"/>
              <a:ext cx="14287" cy="7938"/>
            </a:xfrm>
            <a:custGeom>
              <a:avLst/>
              <a:gdLst>
                <a:gd name="T0" fmla="*/ 20 w 41"/>
                <a:gd name="T1" fmla="*/ 0 h 21"/>
                <a:gd name="T2" fmla="*/ 20 w 41"/>
                <a:gd name="T3" fmla="*/ 0 h 21"/>
                <a:gd name="T4" fmla="*/ 0 w 41"/>
                <a:gd name="T5" fmla="*/ 20 h 21"/>
                <a:gd name="T6" fmla="*/ 20 w 41"/>
                <a:gd name="T7" fmla="*/ 20 h 21"/>
                <a:gd name="T8" fmla="*/ 40 w 41"/>
                <a:gd name="T9" fmla="*/ 20 h 21"/>
                <a:gd name="T10" fmla="*/ 40 w 41"/>
                <a:gd name="T11" fmla="*/ 20 h 21"/>
                <a:gd name="T12" fmla="*/ 40 w 41"/>
                <a:gd name="T13" fmla="*/ 0 h 21"/>
                <a:gd name="T14" fmla="*/ 20 w 41"/>
                <a:gd name="T15" fmla="*/ 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21">
                  <a:moveTo>
                    <a:pt x="20" y="0"/>
                  </a:moveTo>
                  <a:lnTo>
                    <a:pt x="20" y="0"/>
                  </a:lnTo>
                  <a:cubicBezTo>
                    <a:pt x="20" y="0"/>
                    <a:pt x="0" y="0"/>
                    <a:pt x="0" y="20"/>
                  </a:cubicBezTo>
                  <a:lnTo>
                    <a:pt x="20" y="20"/>
                  </a:lnTo>
                  <a:cubicBezTo>
                    <a:pt x="20" y="20"/>
                    <a:pt x="20" y="20"/>
                    <a:pt x="40" y="20"/>
                  </a:cubicBezTo>
                  <a:lnTo>
                    <a:pt x="40" y="20"/>
                  </a:lnTo>
                  <a:cubicBezTo>
                    <a:pt x="40" y="0"/>
                    <a:pt x="40" y="0"/>
                    <a:pt x="40" y="0"/>
                  </a:cubicBezTo>
                  <a:lnTo>
                    <a:pt x="20" y="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471" name="Freeform 470">
              <a:extLst>
                <a:ext uri="{FF2B5EF4-FFF2-40B4-BE49-F238E27FC236}">
                  <a16:creationId xmlns:a16="http://schemas.microsoft.com/office/drawing/2014/main" id="{E7A091FC-5E1F-467E-8EA7-36A1491F2CE6}"/>
                </a:ext>
              </a:extLst>
            </p:cNvPr>
            <p:cNvSpPr>
              <a:spLocks noChangeArrowheads="1"/>
            </p:cNvSpPr>
            <p:nvPr/>
          </p:nvSpPr>
          <p:spPr bwMode="auto">
            <a:xfrm>
              <a:off x="6696075" y="8507413"/>
              <a:ext cx="7938" cy="7937"/>
            </a:xfrm>
            <a:custGeom>
              <a:avLst/>
              <a:gdLst>
                <a:gd name="T0" fmla="*/ 21 w 22"/>
                <a:gd name="T1" fmla="*/ 0 h 21"/>
                <a:gd name="T2" fmla="*/ 21 w 22"/>
                <a:gd name="T3" fmla="*/ 0 h 21"/>
                <a:gd name="T4" fmla="*/ 0 w 22"/>
                <a:gd name="T5" fmla="*/ 0 h 21"/>
                <a:gd name="T6" fmla="*/ 0 w 22"/>
                <a:gd name="T7" fmla="*/ 0 h 21"/>
                <a:gd name="T8" fmla="*/ 21 w 22"/>
                <a:gd name="T9" fmla="*/ 20 h 21"/>
                <a:gd name="T10" fmla="*/ 21 w 22"/>
                <a:gd name="T11" fmla="*/ 0 h 21"/>
              </a:gdLst>
              <a:ahLst/>
              <a:cxnLst>
                <a:cxn ang="0">
                  <a:pos x="T0" y="T1"/>
                </a:cxn>
                <a:cxn ang="0">
                  <a:pos x="T2" y="T3"/>
                </a:cxn>
                <a:cxn ang="0">
                  <a:pos x="T4" y="T5"/>
                </a:cxn>
                <a:cxn ang="0">
                  <a:pos x="T6" y="T7"/>
                </a:cxn>
                <a:cxn ang="0">
                  <a:pos x="T8" y="T9"/>
                </a:cxn>
                <a:cxn ang="0">
                  <a:pos x="T10" y="T11"/>
                </a:cxn>
              </a:cxnLst>
              <a:rect l="0" t="0" r="r" b="b"/>
              <a:pathLst>
                <a:path w="22" h="21">
                  <a:moveTo>
                    <a:pt x="21" y="0"/>
                  </a:moveTo>
                  <a:lnTo>
                    <a:pt x="21" y="0"/>
                  </a:lnTo>
                  <a:lnTo>
                    <a:pt x="0" y="0"/>
                  </a:lnTo>
                  <a:lnTo>
                    <a:pt x="0" y="0"/>
                  </a:lnTo>
                  <a:cubicBezTo>
                    <a:pt x="0" y="20"/>
                    <a:pt x="21" y="20"/>
                    <a:pt x="21" y="20"/>
                  </a:cubicBezTo>
                  <a:lnTo>
                    <a:pt x="21" y="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472" name="Freeform 471">
              <a:extLst>
                <a:ext uri="{FF2B5EF4-FFF2-40B4-BE49-F238E27FC236}">
                  <a16:creationId xmlns:a16="http://schemas.microsoft.com/office/drawing/2014/main" id="{6625DC3F-B570-4201-9184-C41EAF92622E}"/>
                </a:ext>
              </a:extLst>
            </p:cNvPr>
            <p:cNvSpPr>
              <a:spLocks noChangeArrowheads="1"/>
            </p:cNvSpPr>
            <p:nvPr/>
          </p:nvSpPr>
          <p:spPr bwMode="auto">
            <a:xfrm>
              <a:off x="6718300" y="8462963"/>
              <a:ext cx="15875" cy="15875"/>
            </a:xfrm>
            <a:custGeom>
              <a:avLst/>
              <a:gdLst>
                <a:gd name="T0" fmla="*/ 20 w 42"/>
                <a:gd name="T1" fmla="*/ 41 h 42"/>
                <a:gd name="T2" fmla="*/ 20 w 42"/>
                <a:gd name="T3" fmla="*/ 41 h 42"/>
                <a:gd name="T4" fmla="*/ 0 w 42"/>
                <a:gd name="T5" fmla="*/ 21 h 42"/>
                <a:gd name="T6" fmla="*/ 20 w 42"/>
                <a:gd name="T7" fmla="*/ 0 h 42"/>
                <a:gd name="T8" fmla="*/ 41 w 42"/>
                <a:gd name="T9" fmla="*/ 0 h 42"/>
                <a:gd name="T10" fmla="*/ 41 w 42"/>
                <a:gd name="T11" fmla="*/ 21 h 42"/>
                <a:gd name="T12" fmla="*/ 41 w 42"/>
                <a:gd name="T13" fmla="*/ 21 h 42"/>
                <a:gd name="T14" fmla="*/ 20 w 42"/>
                <a:gd name="T15" fmla="*/ 4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42">
                  <a:moveTo>
                    <a:pt x="20" y="41"/>
                  </a:moveTo>
                  <a:lnTo>
                    <a:pt x="20" y="41"/>
                  </a:lnTo>
                  <a:cubicBezTo>
                    <a:pt x="20" y="21"/>
                    <a:pt x="0" y="21"/>
                    <a:pt x="0" y="21"/>
                  </a:cubicBezTo>
                  <a:lnTo>
                    <a:pt x="20" y="0"/>
                  </a:lnTo>
                  <a:lnTo>
                    <a:pt x="41" y="0"/>
                  </a:lnTo>
                  <a:cubicBezTo>
                    <a:pt x="41" y="21"/>
                    <a:pt x="41" y="21"/>
                    <a:pt x="41" y="21"/>
                  </a:cubicBezTo>
                  <a:lnTo>
                    <a:pt x="41" y="21"/>
                  </a:lnTo>
                  <a:cubicBezTo>
                    <a:pt x="20" y="21"/>
                    <a:pt x="20" y="41"/>
                    <a:pt x="20" y="4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473" name="Freeform 472">
              <a:extLst>
                <a:ext uri="{FF2B5EF4-FFF2-40B4-BE49-F238E27FC236}">
                  <a16:creationId xmlns:a16="http://schemas.microsoft.com/office/drawing/2014/main" id="{E5305AB5-B5B3-4659-B57A-7B0199154137}"/>
                </a:ext>
              </a:extLst>
            </p:cNvPr>
            <p:cNvSpPr>
              <a:spLocks noChangeArrowheads="1"/>
            </p:cNvSpPr>
            <p:nvPr/>
          </p:nvSpPr>
          <p:spPr bwMode="auto">
            <a:xfrm>
              <a:off x="6858000" y="8432800"/>
              <a:ext cx="15875" cy="7938"/>
            </a:xfrm>
            <a:custGeom>
              <a:avLst/>
              <a:gdLst>
                <a:gd name="T0" fmla="*/ 21 w 42"/>
                <a:gd name="T1" fmla="*/ 0 h 22"/>
                <a:gd name="T2" fmla="*/ 21 w 42"/>
                <a:gd name="T3" fmla="*/ 0 h 22"/>
                <a:gd name="T4" fmla="*/ 0 w 42"/>
                <a:gd name="T5" fmla="*/ 21 h 22"/>
                <a:gd name="T6" fmla="*/ 21 w 42"/>
                <a:gd name="T7" fmla="*/ 21 h 22"/>
                <a:gd name="T8" fmla="*/ 21 w 42"/>
                <a:gd name="T9" fmla="*/ 21 h 22"/>
                <a:gd name="T10" fmla="*/ 41 w 42"/>
                <a:gd name="T11" fmla="*/ 0 h 22"/>
                <a:gd name="T12" fmla="*/ 21 w 42"/>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42" h="22">
                  <a:moveTo>
                    <a:pt x="21" y="0"/>
                  </a:moveTo>
                  <a:lnTo>
                    <a:pt x="21" y="0"/>
                  </a:lnTo>
                  <a:cubicBezTo>
                    <a:pt x="21" y="0"/>
                    <a:pt x="0" y="0"/>
                    <a:pt x="0" y="21"/>
                  </a:cubicBezTo>
                  <a:lnTo>
                    <a:pt x="21" y="21"/>
                  </a:lnTo>
                  <a:lnTo>
                    <a:pt x="21" y="21"/>
                  </a:lnTo>
                  <a:cubicBezTo>
                    <a:pt x="41" y="21"/>
                    <a:pt x="41" y="21"/>
                    <a:pt x="41" y="0"/>
                  </a:cubicBezTo>
                  <a:cubicBezTo>
                    <a:pt x="21" y="0"/>
                    <a:pt x="21" y="0"/>
                    <a:pt x="21" y="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474" name="Freeform 473">
              <a:extLst>
                <a:ext uri="{FF2B5EF4-FFF2-40B4-BE49-F238E27FC236}">
                  <a16:creationId xmlns:a16="http://schemas.microsoft.com/office/drawing/2014/main" id="{B919D3ED-9518-4ECC-922D-97CF5F393D50}"/>
                </a:ext>
              </a:extLst>
            </p:cNvPr>
            <p:cNvSpPr>
              <a:spLocks noChangeArrowheads="1"/>
            </p:cNvSpPr>
            <p:nvPr/>
          </p:nvSpPr>
          <p:spPr bwMode="auto">
            <a:xfrm>
              <a:off x="6858000" y="8448675"/>
              <a:ext cx="15875" cy="7938"/>
            </a:xfrm>
            <a:custGeom>
              <a:avLst/>
              <a:gdLst>
                <a:gd name="T0" fmla="*/ 21 w 42"/>
                <a:gd name="T1" fmla="*/ 0 h 21"/>
                <a:gd name="T2" fmla="*/ 21 w 42"/>
                <a:gd name="T3" fmla="*/ 0 h 21"/>
                <a:gd name="T4" fmla="*/ 0 w 42"/>
                <a:gd name="T5" fmla="*/ 0 h 21"/>
                <a:gd name="T6" fmla="*/ 21 w 42"/>
                <a:gd name="T7" fmla="*/ 20 h 21"/>
                <a:gd name="T8" fmla="*/ 41 w 42"/>
                <a:gd name="T9" fmla="*/ 20 h 21"/>
                <a:gd name="T10" fmla="*/ 41 w 42"/>
                <a:gd name="T11" fmla="*/ 0 h 21"/>
                <a:gd name="T12" fmla="*/ 21 w 42"/>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42" h="21">
                  <a:moveTo>
                    <a:pt x="21" y="0"/>
                  </a:moveTo>
                  <a:lnTo>
                    <a:pt x="21" y="0"/>
                  </a:lnTo>
                  <a:lnTo>
                    <a:pt x="0" y="0"/>
                  </a:lnTo>
                  <a:lnTo>
                    <a:pt x="21" y="20"/>
                  </a:lnTo>
                  <a:lnTo>
                    <a:pt x="41" y="20"/>
                  </a:lnTo>
                  <a:lnTo>
                    <a:pt x="41" y="0"/>
                  </a:lnTo>
                  <a:cubicBezTo>
                    <a:pt x="21" y="0"/>
                    <a:pt x="21" y="0"/>
                    <a:pt x="21" y="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475" name="Freeform 474">
              <a:extLst>
                <a:ext uri="{FF2B5EF4-FFF2-40B4-BE49-F238E27FC236}">
                  <a16:creationId xmlns:a16="http://schemas.microsoft.com/office/drawing/2014/main" id="{11AF6C94-811C-4061-8AB8-81062A5F5549}"/>
                </a:ext>
              </a:extLst>
            </p:cNvPr>
            <p:cNvSpPr>
              <a:spLocks noChangeArrowheads="1"/>
            </p:cNvSpPr>
            <p:nvPr/>
          </p:nvSpPr>
          <p:spPr bwMode="auto">
            <a:xfrm>
              <a:off x="6873875" y="8412163"/>
              <a:ext cx="15875" cy="30162"/>
            </a:xfrm>
            <a:custGeom>
              <a:avLst/>
              <a:gdLst>
                <a:gd name="T0" fmla="*/ 41 w 42"/>
                <a:gd name="T1" fmla="*/ 61 h 83"/>
                <a:gd name="T2" fmla="*/ 41 w 42"/>
                <a:gd name="T3" fmla="*/ 61 h 83"/>
                <a:gd name="T4" fmla="*/ 21 w 42"/>
                <a:gd name="T5" fmla="*/ 40 h 83"/>
                <a:gd name="T6" fmla="*/ 41 w 42"/>
                <a:gd name="T7" fmla="*/ 20 h 83"/>
                <a:gd name="T8" fmla="*/ 41 w 42"/>
                <a:gd name="T9" fmla="*/ 20 h 83"/>
                <a:gd name="T10" fmla="*/ 41 w 42"/>
                <a:gd name="T11" fmla="*/ 0 h 83"/>
                <a:gd name="T12" fmla="*/ 21 w 42"/>
                <a:gd name="T13" fmla="*/ 0 h 83"/>
                <a:gd name="T14" fmla="*/ 21 w 42"/>
                <a:gd name="T15" fmla="*/ 20 h 83"/>
                <a:gd name="T16" fmla="*/ 0 w 42"/>
                <a:gd name="T17" fmla="*/ 40 h 83"/>
                <a:gd name="T18" fmla="*/ 21 w 42"/>
                <a:gd name="T19" fmla="*/ 61 h 83"/>
                <a:gd name="T20" fmla="*/ 21 w 42"/>
                <a:gd name="T21" fmla="*/ 82 h 83"/>
                <a:gd name="T22" fmla="*/ 41 w 42"/>
                <a:gd name="T23" fmla="*/ 6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83">
                  <a:moveTo>
                    <a:pt x="41" y="61"/>
                  </a:moveTo>
                  <a:lnTo>
                    <a:pt x="41" y="61"/>
                  </a:lnTo>
                  <a:cubicBezTo>
                    <a:pt x="41" y="40"/>
                    <a:pt x="21" y="40"/>
                    <a:pt x="21" y="40"/>
                  </a:cubicBezTo>
                  <a:lnTo>
                    <a:pt x="41" y="20"/>
                  </a:lnTo>
                  <a:lnTo>
                    <a:pt x="41" y="20"/>
                  </a:lnTo>
                  <a:cubicBezTo>
                    <a:pt x="41" y="0"/>
                    <a:pt x="41" y="0"/>
                    <a:pt x="41" y="0"/>
                  </a:cubicBezTo>
                  <a:lnTo>
                    <a:pt x="21" y="0"/>
                  </a:lnTo>
                  <a:lnTo>
                    <a:pt x="21" y="20"/>
                  </a:lnTo>
                  <a:cubicBezTo>
                    <a:pt x="21" y="20"/>
                    <a:pt x="21" y="40"/>
                    <a:pt x="0" y="40"/>
                  </a:cubicBezTo>
                  <a:cubicBezTo>
                    <a:pt x="0" y="40"/>
                    <a:pt x="0" y="40"/>
                    <a:pt x="21" y="61"/>
                  </a:cubicBezTo>
                  <a:lnTo>
                    <a:pt x="21" y="82"/>
                  </a:lnTo>
                  <a:cubicBezTo>
                    <a:pt x="41" y="82"/>
                    <a:pt x="41" y="61"/>
                    <a:pt x="41" y="6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476" name="Freeform 475">
              <a:extLst>
                <a:ext uri="{FF2B5EF4-FFF2-40B4-BE49-F238E27FC236}">
                  <a16:creationId xmlns:a16="http://schemas.microsoft.com/office/drawing/2014/main" id="{D623C224-EB58-41DB-852B-AE1413EEB354}"/>
                </a:ext>
              </a:extLst>
            </p:cNvPr>
            <p:cNvSpPr>
              <a:spLocks noChangeArrowheads="1"/>
            </p:cNvSpPr>
            <p:nvPr/>
          </p:nvSpPr>
          <p:spPr bwMode="auto">
            <a:xfrm>
              <a:off x="6896100" y="8396288"/>
              <a:ext cx="15875" cy="38100"/>
            </a:xfrm>
            <a:custGeom>
              <a:avLst/>
              <a:gdLst>
                <a:gd name="T0" fmla="*/ 0 w 42"/>
                <a:gd name="T1" fmla="*/ 103 h 104"/>
                <a:gd name="T2" fmla="*/ 0 w 42"/>
                <a:gd name="T3" fmla="*/ 103 h 104"/>
                <a:gd name="T4" fmla="*/ 20 w 42"/>
                <a:gd name="T5" fmla="*/ 103 h 104"/>
                <a:gd name="T6" fmla="*/ 20 w 42"/>
                <a:gd name="T7" fmla="*/ 82 h 104"/>
                <a:gd name="T8" fmla="*/ 20 w 42"/>
                <a:gd name="T9" fmla="*/ 62 h 104"/>
                <a:gd name="T10" fmla="*/ 41 w 42"/>
                <a:gd name="T11" fmla="*/ 42 h 104"/>
                <a:gd name="T12" fmla="*/ 41 w 42"/>
                <a:gd name="T13" fmla="*/ 21 h 104"/>
                <a:gd name="T14" fmla="*/ 41 w 42"/>
                <a:gd name="T15" fmla="*/ 21 h 104"/>
                <a:gd name="T16" fmla="*/ 41 w 42"/>
                <a:gd name="T17" fmla="*/ 0 h 104"/>
                <a:gd name="T18" fmla="*/ 20 w 42"/>
                <a:gd name="T19" fmla="*/ 21 h 104"/>
                <a:gd name="T20" fmla="*/ 20 w 42"/>
                <a:gd name="T21" fmla="*/ 21 h 104"/>
                <a:gd name="T22" fmla="*/ 0 w 42"/>
                <a:gd name="T23" fmla="*/ 42 h 104"/>
                <a:gd name="T24" fmla="*/ 0 w 42"/>
                <a:gd name="T25" fmla="*/ 42 h 104"/>
                <a:gd name="T26" fmla="*/ 0 w 42"/>
                <a:gd name="T27" fmla="*/ 62 h 104"/>
                <a:gd name="T28" fmla="*/ 0 w 42"/>
                <a:gd name="T29" fmla="*/ 82 h 104"/>
                <a:gd name="T30" fmla="*/ 0 w 42"/>
                <a:gd name="T31" fmla="*/ 82 h 104"/>
                <a:gd name="T32" fmla="*/ 0 w 42"/>
                <a:gd name="T33" fmla="*/ 10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104">
                  <a:moveTo>
                    <a:pt x="0" y="103"/>
                  </a:moveTo>
                  <a:lnTo>
                    <a:pt x="0" y="103"/>
                  </a:lnTo>
                  <a:cubicBezTo>
                    <a:pt x="20" y="103"/>
                    <a:pt x="20" y="103"/>
                    <a:pt x="20" y="103"/>
                  </a:cubicBezTo>
                  <a:cubicBezTo>
                    <a:pt x="20" y="82"/>
                    <a:pt x="20" y="82"/>
                    <a:pt x="20" y="82"/>
                  </a:cubicBezTo>
                  <a:cubicBezTo>
                    <a:pt x="20" y="62"/>
                    <a:pt x="20" y="62"/>
                    <a:pt x="20" y="62"/>
                  </a:cubicBezTo>
                  <a:lnTo>
                    <a:pt x="41" y="42"/>
                  </a:lnTo>
                  <a:cubicBezTo>
                    <a:pt x="41" y="42"/>
                    <a:pt x="41" y="42"/>
                    <a:pt x="41" y="21"/>
                  </a:cubicBezTo>
                  <a:lnTo>
                    <a:pt x="41" y="21"/>
                  </a:lnTo>
                  <a:lnTo>
                    <a:pt x="41" y="0"/>
                  </a:lnTo>
                  <a:cubicBezTo>
                    <a:pt x="41" y="0"/>
                    <a:pt x="41" y="0"/>
                    <a:pt x="20" y="21"/>
                  </a:cubicBezTo>
                  <a:lnTo>
                    <a:pt x="20" y="21"/>
                  </a:lnTo>
                  <a:cubicBezTo>
                    <a:pt x="20" y="42"/>
                    <a:pt x="20" y="42"/>
                    <a:pt x="0" y="42"/>
                  </a:cubicBezTo>
                  <a:lnTo>
                    <a:pt x="0" y="42"/>
                  </a:lnTo>
                  <a:lnTo>
                    <a:pt x="0" y="62"/>
                  </a:lnTo>
                  <a:cubicBezTo>
                    <a:pt x="0" y="62"/>
                    <a:pt x="0" y="62"/>
                    <a:pt x="0" y="82"/>
                  </a:cubicBezTo>
                  <a:lnTo>
                    <a:pt x="0" y="82"/>
                  </a:lnTo>
                  <a:cubicBezTo>
                    <a:pt x="0" y="103"/>
                    <a:pt x="0" y="103"/>
                    <a:pt x="0" y="103"/>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477" name="Freeform 476">
              <a:extLst>
                <a:ext uri="{FF2B5EF4-FFF2-40B4-BE49-F238E27FC236}">
                  <a16:creationId xmlns:a16="http://schemas.microsoft.com/office/drawing/2014/main" id="{6EBDFBAD-FB1D-4D4F-8B35-C837C14EA5B7}"/>
                </a:ext>
              </a:extLst>
            </p:cNvPr>
            <p:cNvSpPr>
              <a:spLocks noChangeArrowheads="1"/>
            </p:cNvSpPr>
            <p:nvPr/>
          </p:nvSpPr>
          <p:spPr bwMode="auto">
            <a:xfrm>
              <a:off x="6962775" y="8485188"/>
              <a:ext cx="22225" cy="44450"/>
            </a:xfrm>
            <a:custGeom>
              <a:avLst/>
              <a:gdLst>
                <a:gd name="T0" fmla="*/ 41 w 63"/>
                <a:gd name="T1" fmla="*/ 123 h 124"/>
                <a:gd name="T2" fmla="*/ 41 w 63"/>
                <a:gd name="T3" fmla="*/ 123 h 124"/>
                <a:gd name="T4" fmla="*/ 41 w 63"/>
                <a:gd name="T5" fmla="*/ 102 h 124"/>
                <a:gd name="T6" fmla="*/ 62 w 63"/>
                <a:gd name="T7" fmla="*/ 82 h 124"/>
                <a:gd name="T8" fmla="*/ 62 w 63"/>
                <a:gd name="T9" fmla="*/ 62 h 124"/>
                <a:gd name="T10" fmla="*/ 62 w 63"/>
                <a:gd name="T11" fmla="*/ 41 h 124"/>
                <a:gd name="T12" fmla="*/ 41 w 63"/>
                <a:gd name="T13" fmla="*/ 21 h 124"/>
                <a:gd name="T14" fmla="*/ 41 w 63"/>
                <a:gd name="T15" fmla="*/ 0 h 124"/>
                <a:gd name="T16" fmla="*/ 21 w 63"/>
                <a:gd name="T17" fmla="*/ 0 h 124"/>
                <a:gd name="T18" fmla="*/ 21 w 63"/>
                <a:gd name="T19" fmla="*/ 21 h 124"/>
                <a:gd name="T20" fmla="*/ 41 w 63"/>
                <a:gd name="T21" fmla="*/ 41 h 124"/>
                <a:gd name="T22" fmla="*/ 41 w 63"/>
                <a:gd name="T23" fmla="*/ 62 h 124"/>
                <a:gd name="T24" fmla="*/ 21 w 63"/>
                <a:gd name="T25" fmla="*/ 62 h 124"/>
                <a:gd name="T26" fmla="*/ 21 w 63"/>
                <a:gd name="T27" fmla="*/ 62 h 124"/>
                <a:gd name="T28" fmla="*/ 21 w 63"/>
                <a:gd name="T29" fmla="*/ 82 h 124"/>
                <a:gd name="T30" fmla="*/ 21 w 63"/>
                <a:gd name="T31" fmla="*/ 102 h 124"/>
                <a:gd name="T32" fmla="*/ 21 w 63"/>
                <a:gd name="T33" fmla="*/ 123 h 124"/>
                <a:gd name="T34" fmla="*/ 41 w 63"/>
                <a:gd name="T35" fmla="*/ 12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3" h="124">
                  <a:moveTo>
                    <a:pt x="41" y="123"/>
                  </a:moveTo>
                  <a:lnTo>
                    <a:pt x="41" y="123"/>
                  </a:lnTo>
                  <a:cubicBezTo>
                    <a:pt x="41" y="123"/>
                    <a:pt x="41" y="123"/>
                    <a:pt x="41" y="102"/>
                  </a:cubicBezTo>
                  <a:lnTo>
                    <a:pt x="62" y="82"/>
                  </a:lnTo>
                  <a:lnTo>
                    <a:pt x="62" y="62"/>
                  </a:lnTo>
                  <a:lnTo>
                    <a:pt x="62" y="41"/>
                  </a:lnTo>
                  <a:cubicBezTo>
                    <a:pt x="62" y="41"/>
                    <a:pt x="62" y="21"/>
                    <a:pt x="41" y="21"/>
                  </a:cubicBezTo>
                  <a:cubicBezTo>
                    <a:pt x="41" y="0"/>
                    <a:pt x="41" y="0"/>
                    <a:pt x="41" y="0"/>
                  </a:cubicBezTo>
                  <a:lnTo>
                    <a:pt x="21" y="0"/>
                  </a:lnTo>
                  <a:lnTo>
                    <a:pt x="21" y="21"/>
                  </a:lnTo>
                  <a:lnTo>
                    <a:pt x="41" y="41"/>
                  </a:lnTo>
                  <a:lnTo>
                    <a:pt x="41" y="62"/>
                  </a:lnTo>
                  <a:cubicBezTo>
                    <a:pt x="21" y="62"/>
                    <a:pt x="21" y="41"/>
                    <a:pt x="21" y="62"/>
                  </a:cubicBezTo>
                  <a:lnTo>
                    <a:pt x="21" y="62"/>
                  </a:lnTo>
                  <a:cubicBezTo>
                    <a:pt x="0" y="62"/>
                    <a:pt x="21" y="82"/>
                    <a:pt x="21" y="82"/>
                  </a:cubicBezTo>
                  <a:cubicBezTo>
                    <a:pt x="21" y="82"/>
                    <a:pt x="21" y="82"/>
                    <a:pt x="21" y="102"/>
                  </a:cubicBezTo>
                  <a:cubicBezTo>
                    <a:pt x="21" y="102"/>
                    <a:pt x="21" y="102"/>
                    <a:pt x="21" y="123"/>
                  </a:cubicBezTo>
                  <a:cubicBezTo>
                    <a:pt x="21" y="123"/>
                    <a:pt x="21" y="123"/>
                    <a:pt x="41" y="123"/>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478" name="Freeform 477">
              <a:extLst>
                <a:ext uri="{FF2B5EF4-FFF2-40B4-BE49-F238E27FC236}">
                  <a16:creationId xmlns:a16="http://schemas.microsoft.com/office/drawing/2014/main" id="{94839B9E-6FDF-4D56-B739-7D9852B2EBE6}"/>
                </a:ext>
              </a:extLst>
            </p:cNvPr>
            <p:cNvSpPr>
              <a:spLocks noChangeArrowheads="1"/>
            </p:cNvSpPr>
            <p:nvPr/>
          </p:nvSpPr>
          <p:spPr bwMode="auto">
            <a:xfrm>
              <a:off x="6977063" y="8529638"/>
              <a:ext cx="7937" cy="7937"/>
            </a:xfrm>
            <a:custGeom>
              <a:avLst/>
              <a:gdLst>
                <a:gd name="T0" fmla="*/ 21 w 22"/>
                <a:gd name="T1" fmla="*/ 0 h 22"/>
                <a:gd name="T2" fmla="*/ 21 w 22"/>
                <a:gd name="T3" fmla="*/ 0 h 22"/>
                <a:gd name="T4" fmla="*/ 0 w 22"/>
                <a:gd name="T5" fmla="*/ 21 h 22"/>
                <a:gd name="T6" fmla="*/ 21 w 22"/>
                <a:gd name="T7" fmla="*/ 21 h 22"/>
                <a:gd name="T8" fmla="*/ 21 w 22"/>
                <a:gd name="T9" fmla="*/ 21 h 22"/>
                <a:gd name="T10" fmla="*/ 21 w 22"/>
                <a:gd name="T11" fmla="*/ 21 h 22"/>
                <a:gd name="T12" fmla="*/ 21 w 22"/>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2" h="22">
                  <a:moveTo>
                    <a:pt x="21" y="0"/>
                  </a:moveTo>
                  <a:lnTo>
                    <a:pt x="21" y="0"/>
                  </a:lnTo>
                  <a:cubicBezTo>
                    <a:pt x="21" y="0"/>
                    <a:pt x="0" y="0"/>
                    <a:pt x="0" y="21"/>
                  </a:cubicBezTo>
                  <a:cubicBezTo>
                    <a:pt x="0" y="21"/>
                    <a:pt x="0" y="21"/>
                    <a:pt x="21" y="21"/>
                  </a:cubicBezTo>
                  <a:lnTo>
                    <a:pt x="21" y="21"/>
                  </a:lnTo>
                  <a:lnTo>
                    <a:pt x="21" y="21"/>
                  </a:lnTo>
                  <a:lnTo>
                    <a:pt x="21" y="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479" name="Freeform 478">
              <a:extLst>
                <a:ext uri="{FF2B5EF4-FFF2-40B4-BE49-F238E27FC236}">
                  <a16:creationId xmlns:a16="http://schemas.microsoft.com/office/drawing/2014/main" id="{47123837-7A75-4B68-8B0A-928500BB5C69}"/>
                </a:ext>
              </a:extLst>
            </p:cNvPr>
            <p:cNvSpPr>
              <a:spLocks noChangeArrowheads="1"/>
            </p:cNvSpPr>
            <p:nvPr/>
          </p:nvSpPr>
          <p:spPr bwMode="auto">
            <a:xfrm>
              <a:off x="6985000" y="8543925"/>
              <a:ext cx="7938" cy="7938"/>
            </a:xfrm>
            <a:custGeom>
              <a:avLst/>
              <a:gdLst>
                <a:gd name="T0" fmla="*/ 0 w 21"/>
                <a:gd name="T1" fmla="*/ 0 h 21"/>
                <a:gd name="T2" fmla="*/ 0 w 21"/>
                <a:gd name="T3" fmla="*/ 0 h 21"/>
                <a:gd name="T4" fmla="*/ 0 w 21"/>
                <a:gd name="T5" fmla="*/ 20 h 21"/>
                <a:gd name="T6" fmla="*/ 0 w 21"/>
                <a:gd name="T7" fmla="*/ 20 h 21"/>
                <a:gd name="T8" fmla="*/ 20 w 21"/>
                <a:gd name="T9" fmla="*/ 0 h 21"/>
                <a:gd name="T10" fmla="*/ 0 w 21"/>
                <a:gd name="T11" fmla="*/ 0 h 21"/>
              </a:gdLst>
              <a:ahLst/>
              <a:cxnLst>
                <a:cxn ang="0">
                  <a:pos x="T0" y="T1"/>
                </a:cxn>
                <a:cxn ang="0">
                  <a:pos x="T2" y="T3"/>
                </a:cxn>
                <a:cxn ang="0">
                  <a:pos x="T4" y="T5"/>
                </a:cxn>
                <a:cxn ang="0">
                  <a:pos x="T6" y="T7"/>
                </a:cxn>
                <a:cxn ang="0">
                  <a:pos x="T8" y="T9"/>
                </a:cxn>
                <a:cxn ang="0">
                  <a:pos x="T10" y="T11"/>
                </a:cxn>
              </a:cxnLst>
              <a:rect l="0" t="0" r="r" b="b"/>
              <a:pathLst>
                <a:path w="21" h="21">
                  <a:moveTo>
                    <a:pt x="0" y="0"/>
                  </a:moveTo>
                  <a:lnTo>
                    <a:pt x="0" y="0"/>
                  </a:lnTo>
                  <a:lnTo>
                    <a:pt x="0" y="20"/>
                  </a:lnTo>
                  <a:lnTo>
                    <a:pt x="0" y="20"/>
                  </a:lnTo>
                  <a:cubicBezTo>
                    <a:pt x="20" y="20"/>
                    <a:pt x="20" y="0"/>
                    <a:pt x="20" y="0"/>
                  </a:cubicBezTo>
                  <a:cubicBezTo>
                    <a:pt x="20" y="0"/>
                    <a:pt x="20" y="0"/>
                    <a:pt x="0" y="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480" name="Freeform 479">
              <a:extLst>
                <a:ext uri="{FF2B5EF4-FFF2-40B4-BE49-F238E27FC236}">
                  <a16:creationId xmlns:a16="http://schemas.microsoft.com/office/drawing/2014/main" id="{C5901B59-C4D5-4F30-8CC5-348B4FB737E2}"/>
                </a:ext>
              </a:extLst>
            </p:cNvPr>
            <p:cNvSpPr>
              <a:spLocks noChangeArrowheads="1"/>
            </p:cNvSpPr>
            <p:nvPr/>
          </p:nvSpPr>
          <p:spPr bwMode="auto">
            <a:xfrm>
              <a:off x="6991350" y="8529638"/>
              <a:ext cx="7938" cy="7937"/>
            </a:xfrm>
            <a:custGeom>
              <a:avLst/>
              <a:gdLst>
                <a:gd name="T0" fmla="*/ 21 w 22"/>
                <a:gd name="T1" fmla="*/ 21 h 22"/>
                <a:gd name="T2" fmla="*/ 21 w 22"/>
                <a:gd name="T3" fmla="*/ 21 h 22"/>
                <a:gd name="T4" fmla="*/ 0 w 22"/>
                <a:gd name="T5" fmla="*/ 0 h 22"/>
                <a:gd name="T6" fmla="*/ 21 w 22"/>
                <a:gd name="T7" fmla="*/ 0 h 22"/>
                <a:gd name="T8" fmla="*/ 21 w 22"/>
                <a:gd name="T9" fmla="*/ 0 h 22"/>
                <a:gd name="T10" fmla="*/ 21 w 22"/>
                <a:gd name="T11" fmla="*/ 0 h 22"/>
                <a:gd name="T12" fmla="*/ 21 w 22"/>
                <a:gd name="T13" fmla="*/ 21 h 22"/>
              </a:gdLst>
              <a:ahLst/>
              <a:cxnLst>
                <a:cxn ang="0">
                  <a:pos x="T0" y="T1"/>
                </a:cxn>
                <a:cxn ang="0">
                  <a:pos x="T2" y="T3"/>
                </a:cxn>
                <a:cxn ang="0">
                  <a:pos x="T4" y="T5"/>
                </a:cxn>
                <a:cxn ang="0">
                  <a:pos x="T6" y="T7"/>
                </a:cxn>
                <a:cxn ang="0">
                  <a:pos x="T8" y="T9"/>
                </a:cxn>
                <a:cxn ang="0">
                  <a:pos x="T10" y="T11"/>
                </a:cxn>
                <a:cxn ang="0">
                  <a:pos x="T12" y="T13"/>
                </a:cxn>
              </a:cxnLst>
              <a:rect l="0" t="0" r="r" b="b"/>
              <a:pathLst>
                <a:path w="22" h="22">
                  <a:moveTo>
                    <a:pt x="21" y="21"/>
                  </a:moveTo>
                  <a:lnTo>
                    <a:pt x="21" y="21"/>
                  </a:lnTo>
                  <a:lnTo>
                    <a:pt x="0" y="0"/>
                  </a:lnTo>
                  <a:cubicBezTo>
                    <a:pt x="0" y="0"/>
                    <a:pt x="0" y="0"/>
                    <a:pt x="21" y="0"/>
                  </a:cubicBezTo>
                  <a:lnTo>
                    <a:pt x="21" y="0"/>
                  </a:lnTo>
                  <a:lnTo>
                    <a:pt x="21" y="0"/>
                  </a:lnTo>
                  <a:lnTo>
                    <a:pt x="21" y="21"/>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481" name="Freeform 480">
              <a:extLst>
                <a:ext uri="{FF2B5EF4-FFF2-40B4-BE49-F238E27FC236}">
                  <a16:creationId xmlns:a16="http://schemas.microsoft.com/office/drawing/2014/main" id="{53A0D51D-08DE-4FE7-84FC-67307435E539}"/>
                </a:ext>
              </a:extLst>
            </p:cNvPr>
            <p:cNvSpPr>
              <a:spLocks noChangeArrowheads="1"/>
            </p:cNvSpPr>
            <p:nvPr/>
          </p:nvSpPr>
          <p:spPr bwMode="auto">
            <a:xfrm>
              <a:off x="6977063" y="8462963"/>
              <a:ext cx="22225" cy="36512"/>
            </a:xfrm>
            <a:custGeom>
              <a:avLst/>
              <a:gdLst>
                <a:gd name="T0" fmla="*/ 41 w 63"/>
                <a:gd name="T1" fmla="*/ 102 h 103"/>
                <a:gd name="T2" fmla="*/ 41 w 63"/>
                <a:gd name="T3" fmla="*/ 102 h 103"/>
                <a:gd name="T4" fmla="*/ 21 w 63"/>
                <a:gd name="T5" fmla="*/ 61 h 103"/>
                <a:gd name="T6" fmla="*/ 0 w 63"/>
                <a:gd name="T7" fmla="*/ 41 h 103"/>
                <a:gd name="T8" fmla="*/ 0 w 63"/>
                <a:gd name="T9" fmla="*/ 21 h 103"/>
                <a:gd name="T10" fmla="*/ 0 w 63"/>
                <a:gd name="T11" fmla="*/ 0 h 103"/>
                <a:gd name="T12" fmla="*/ 21 w 63"/>
                <a:gd name="T13" fmla="*/ 21 h 103"/>
                <a:gd name="T14" fmla="*/ 41 w 63"/>
                <a:gd name="T15" fmla="*/ 41 h 103"/>
                <a:gd name="T16" fmla="*/ 41 w 63"/>
                <a:gd name="T17" fmla="*/ 61 h 103"/>
                <a:gd name="T18" fmla="*/ 62 w 63"/>
                <a:gd name="T19" fmla="*/ 61 h 103"/>
                <a:gd name="T20" fmla="*/ 62 w 63"/>
                <a:gd name="T21" fmla="*/ 82 h 103"/>
                <a:gd name="T22" fmla="*/ 41 w 63"/>
                <a:gd name="T23" fmla="*/ 10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 h="103">
                  <a:moveTo>
                    <a:pt x="41" y="102"/>
                  </a:moveTo>
                  <a:lnTo>
                    <a:pt x="41" y="102"/>
                  </a:lnTo>
                  <a:cubicBezTo>
                    <a:pt x="41" y="82"/>
                    <a:pt x="41" y="61"/>
                    <a:pt x="21" y="61"/>
                  </a:cubicBezTo>
                  <a:lnTo>
                    <a:pt x="0" y="41"/>
                  </a:lnTo>
                  <a:lnTo>
                    <a:pt x="0" y="21"/>
                  </a:lnTo>
                  <a:lnTo>
                    <a:pt x="0" y="0"/>
                  </a:lnTo>
                  <a:lnTo>
                    <a:pt x="21" y="21"/>
                  </a:lnTo>
                  <a:lnTo>
                    <a:pt x="41" y="41"/>
                  </a:lnTo>
                  <a:lnTo>
                    <a:pt x="41" y="61"/>
                  </a:lnTo>
                  <a:cubicBezTo>
                    <a:pt x="62" y="61"/>
                    <a:pt x="62" y="61"/>
                    <a:pt x="62" y="61"/>
                  </a:cubicBezTo>
                  <a:cubicBezTo>
                    <a:pt x="62" y="82"/>
                    <a:pt x="62" y="82"/>
                    <a:pt x="62" y="82"/>
                  </a:cubicBezTo>
                  <a:lnTo>
                    <a:pt x="41" y="102"/>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482" name="Freeform 481">
              <a:extLst>
                <a:ext uri="{FF2B5EF4-FFF2-40B4-BE49-F238E27FC236}">
                  <a16:creationId xmlns:a16="http://schemas.microsoft.com/office/drawing/2014/main" id="{895BED7D-3981-4BAC-B3D3-293FBCE1ED9C}"/>
                </a:ext>
              </a:extLst>
            </p:cNvPr>
            <p:cNvSpPr>
              <a:spLocks noChangeArrowheads="1"/>
            </p:cNvSpPr>
            <p:nvPr/>
          </p:nvSpPr>
          <p:spPr bwMode="auto">
            <a:xfrm>
              <a:off x="6991350" y="8455025"/>
              <a:ext cx="22225" cy="22225"/>
            </a:xfrm>
            <a:custGeom>
              <a:avLst/>
              <a:gdLst>
                <a:gd name="T0" fmla="*/ 41 w 63"/>
                <a:gd name="T1" fmla="*/ 62 h 63"/>
                <a:gd name="T2" fmla="*/ 41 w 63"/>
                <a:gd name="T3" fmla="*/ 62 h 63"/>
                <a:gd name="T4" fmla="*/ 21 w 63"/>
                <a:gd name="T5" fmla="*/ 42 h 63"/>
                <a:gd name="T6" fmla="*/ 0 w 63"/>
                <a:gd name="T7" fmla="*/ 42 h 63"/>
                <a:gd name="T8" fmla="*/ 0 w 63"/>
                <a:gd name="T9" fmla="*/ 21 h 63"/>
                <a:gd name="T10" fmla="*/ 21 w 63"/>
                <a:gd name="T11" fmla="*/ 0 h 63"/>
                <a:gd name="T12" fmla="*/ 21 w 63"/>
                <a:gd name="T13" fmla="*/ 0 h 63"/>
                <a:gd name="T14" fmla="*/ 62 w 63"/>
                <a:gd name="T15" fmla="*/ 0 h 63"/>
                <a:gd name="T16" fmla="*/ 62 w 63"/>
                <a:gd name="T17" fmla="*/ 21 h 63"/>
                <a:gd name="T18" fmla="*/ 41 w 63"/>
                <a:gd name="T19" fmla="*/ 42 h 63"/>
                <a:gd name="T20" fmla="*/ 41 w 63"/>
                <a:gd name="T21" fmla="*/ 6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 h="63">
                  <a:moveTo>
                    <a:pt x="41" y="62"/>
                  </a:moveTo>
                  <a:lnTo>
                    <a:pt x="41" y="62"/>
                  </a:lnTo>
                  <a:cubicBezTo>
                    <a:pt x="21" y="62"/>
                    <a:pt x="21" y="62"/>
                    <a:pt x="21" y="42"/>
                  </a:cubicBezTo>
                  <a:lnTo>
                    <a:pt x="0" y="42"/>
                  </a:lnTo>
                  <a:cubicBezTo>
                    <a:pt x="0" y="21"/>
                    <a:pt x="0" y="21"/>
                    <a:pt x="0" y="21"/>
                  </a:cubicBezTo>
                  <a:cubicBezTo>
                    <a:pt x="0" y="21"/>
                    <a:pt x="0" y="0"/>
                    <a:pt x="21" y="0"/>
                  </a:cubicBezTo>
                  <a:lnTo>
                    <a:pt x="21" y="0"/>
                  </a:lnTo>
                  <a:cubicBezTo>
                    <a:pt x="41" y="0"/>
                    <a:pt x="41" y="0"/>
                    <a:pt x="62" y="0"/>
                  </a:cubicBezTo>
                  <a:cubicBezTo>
                    <a:pt x="62" y="21"/>
                    <a:pt x="62" y="21"/>
                    <a:pt x="62" y="21"/>
                  </a:cubicBezTo>
                  <a:cubicBezTo>
                    <a:pt x="62" y="42"/>
                    <a:pt x="41" y="42"/>
                    <a:pt x="41" y="42"/>
                  </a:cubicBezTo>
                  <a:cubicBezTo>
                    <a:pt x="41" y="62"/>
                    <a:pt x="41" y="62"/>
                    <a:pt x="41" y="62"/>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483" name="Freeform 482">
              <a:extLst>
                <a:ext uri="{FF2B5EF4-FFF2-40B4-BE49-F238E27FC236}">
                  <a16:creationId xmlns:a16="http://schemas.microsoft.com/office/drawing/2014/main" id="{800C67A5-F5DA-4AF2-A94E-2216D07FB85B}"/>
                </a:ext>
              </a:extLst>
            </p:cNvPr>
            <p:cNvSpPr>
              <a:spLocks noChangeArrowheads="1"/>
            </p:cNvSpPr>
            <p:nvPr/>
          </p:nvSpPr>
          <p:spPr bwMode="auto">
            <a:xfrm>
              <a:off x="6985000" y="8418513"/>
              <a:ext cx="30163" cy="36512"/>
            </a:xfrm>
            <a:custGeom>
              <a:avLst/>
              <a:gdLst>
                <a:gd name="T0" fmla="*/ 41 w 83"/>
                <a:gd name="T1" fmla="*/ 62 h 103"/>
                <a:gd name="T2" fmla="*/ 41 w 83"/>
                <a:gd name="T3" fmla="*/ 62 h 103"/>
                <a:gd name="T4" fmla="*/ 61 w 83"/>
                <a:gd name="T5" fmla="*/ 82 h 103"/>
                <a:gd name="T6" fmla="*/ 82 w 83"/>
                <a:gd name="T7" fmla="*/ 62 h 103"/>
                <a:gd name="T8" fmla="*/ 61 w 83"/>
                <a:gd name="T9" fmla="*/ 41 h 103"/>
                <a:gd name="T10" fmla="*/ 61 w 83"/>
                <a:gd name="T11" fmla="*/ 20 h 103"/>
                <a:gd name="T12" fmla="*/ 41 w 83"/>
                <a:gd name="T13" fmla="*/ 0 h 103"/>
                <a:gd name="T14" fmla="*/ 20 w 83"/>
                <a:gd name="T15" fmla="*/ 0 h 103"/>
                <a:gd name="T16" fmla="*/ 20 w 83"/>
                <a:gd name="T17" fmla="*/ 20 h 103"/>
                <a:gd name="T18" fmla="*/ 0 w 83"/>
                <a:gd name="T19" fmla="*/ 20 h 103"/>
                <a:gd name="T20" fmla="*/ 0 w 83"/>
                <a:gd name="T21" fmla="*/ 41 h 103"/>
                <a:gd name="T22" fmla="*/ 20 w 83"/>
                <a:gd name="T23" fmla="*/ 41 h 103"/>
                <a:gd name="T24" fmla="*/ 20 w 83"/>
                <a:gd name="T25" fmla="*/ 62 h 103"/>
                <a:gd name="T26" fmla="*/ 0 w 83"/>
                <a:gd name="T27" fmla="*/ 62 h 103"/>
                <a:gd name="T28" fmla="*/ 0 w 83"/>
                <a:gd name="T29" fmla="*/ 82 h 103"/>
                <a:gd name="T30" fmla="*/ 0 w 83"/>
                <a:gd name="T31" fmla="*/ 102 h 103"/>
                <a:gd name="T32" fmla="*/ 20 w 83"/>
                <a:gd name="T33" fmla="*/ 82 h 103"/>
                <a:gd name="T34" fmla="*/ 20 w 83"/>
                <a:gd name="T35" fmla="*/ 82 h 103"/>
                <a:gd name="T36" fmla="*/ 41 w 83"/>
                <a:gd name="T37" fmla="*/ 6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3" h="103">
                  <a:moveTo>
                    <a:pt x="41" y="62"/>
                  </a:moveTo>
                  <a:lnTo>
                    <a:pt x="41" y="62"/>
                  </a:lnTo>
                  <a:lnTo>
                    <a:pt x="61" y="82"/>
                  </a:lnTo>
                  <a:cubicBezTo>
                    <a:pt x="61" y="62"/>
                    <a:pt x="82" y="62"/>
                    <a:pt x="82" y="62"/>
                  </a:cubicBezTo>
                  <a:cubicBezTo>
                    <a:pt x="82" y="62"/>
                    <a:pt x="82" y="41"/>
                    <a:pt x="61" y="41"/>
                  </a:cubicBezTo>
                  <a:cubicBezTo>
                    <a:pt x="61" y="20"/>
                    <a:pt x="61" y="20"/>
                    <a:pt x="61" y="20"/>
                  </a:cubicBezTo>
                  <a:cubicBezTo>
                    <a:pt x="61" y="0"/>
                    <a:pt x="41" y="0"/>
                    <a:pt x="41" y="0"/>
                  </a:cubicBezTo>
                  <a:lnTo>
                    <a:pt x="20" y="0"/>
                  </a:lnTo>
                  <a:cubicBezTo>
                    <a:pt x="20" y="20"/>
                    <a:pt x="20" y="20"/>
                    <a:pt x="20" y="20"/>
                  </a:cubicBezTo>
                  <a:cubicBezTo>
                    <a:pt x="0" y="20"/>
                    <a:pt x="0" y="20"/>
                    <a:pt x="0" y="20"/>
                  </a:cubicBezTo>
                  <a:lnTo>
                    <a:pt x="0" y="41"/>
                  </a:lnTo>
                  <a:lnTo>
                    <a:pt x="20" y="41"/>
                  </a:lnTo>
                  <a:lnTo>
                    <a:pt x="20" y="62"/>
                  </a:lnTo>
                  <a:cubicBezTo>
                    <a:pt x="0" y="62"/>
                    <a:pt x="0" y="62"/>
                    <a:pt x="0" y="62"/>
                  </a:cubicBezTo>
                  <a:lnTo>
                    <a:pt x="0" y="82"/>
                  </a:lnTo>
                  <a:lnTo>
                    <a:pt x="0" y="102"/>
                  </a:lnTo>
                  <a:cubicBezTo>
                    <a:pt x="0" y="102"/>
                    <a:pt x="20" y="102"/>
                    <a:pt x="20" y="82"/>
                  </a:cubicBezTo>
                  <a:lnTo>
                    <a:pt x="20" y="82"/>
                  </a:lnTo>
                  <a:lnTo>
                    <a:pt x="41" y="62"/>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484" name="Freeform 483">
              <a:extLst>
                <a:ext uri="{FF2B5EF4-FFF2-40B4-BE49-F238E27FC236}">
                  <a16:creationId xmlns:a16="http://schemas.microsoft.com/office/drawing/2014/main" id="{9B7C72CD-44E7-49A7-B5A9-1DF2447086D5}"/>
                </a:ext>
              </a:extLst>
            </p:cNvPr>
            <p:cNvSpPr>
              <a:spLocks noChangeArrowheads="1"/>
            </p:cNvSpPr>
            <p:nvPr/>
          </p:nvSpPr>
          <p:spPr bwMode="auto">
            <a:xfrm>
              <a:off x="7005638" y="8485188"/>
              <a:ext cx="15875" cy="15875"/>
            </a:xfrm>
            <a:custGeom>
              <a:avLst/>
              <a:gdLst>
                <a:gd name="T0" fmla="*/ 21 w 42"/>
                <a:gd name="T1" fmla="*/ 0 h 42"/>
                <a:gd name="T2" fmla="*/ 21 w 42"/>
                <a:gd name="T3" fmla="*/ 0 h 42"/>
                <a:gd name="T4" fmla="*/ 21 w 42"/>
                <a:gd name="T5" fmla="*/ 0 h 42"/>
                <a:gd name="T6" fmla="*/ 0 w 42"/>
                <a:gd name="T7" fmla="*/ 21 h 42"/>
                <a:gd name="T8" fmla="*/ 21 w 42"/>
                <a:gd name="T9" fmla="*/ 41 h 42"/>
                <a:gd name="T10" fmla="*/ 21 w 42"/>
                <a:gd name="T11" fmla="*/ 21 h 42"/>
                <a:gd name="T12" fmla="*/ 21 w 42"/>
                <a:gd name="T13" fmla="*/ 0 h 42"/>
              </a:gdLst>
              <a:ahLst/>
              <a:cxnLst>
                <a:cxn ang="0">
                  <a:pos x="T0" y="T1"/>
                </a:cxn>
                <a:cxn ang="0">
                  <a:pos x="T2" y="T3"/>
                </a:cxn>
                <a:cxn ang="0">
                  <a:pos x="T4" y="T5"/>
                </a:cxn>
                <a:cxn ang="0">
                  <a:pos x="T6" y="T7"/>
                </a:cxn>
                <a:cxn ang="0">
                  <a:pos x="T8" y="T9"/>
                </a:cxn>
                <a:cxn ang="0">
                  <a:pos x="T10" y="T11"/>
                </a:cxn>
                <a:cxn ang="0">
                  <a:pos x="T12" y="T13"/>
                </a:cxn>
              </a:cxnLst>
              <a:rect l="0" t="0" r="r" b="b"/>
              <a:pathLst>
                <a:path w="42" h="42">
                  <a:moveTo>
                    <a:pt x="21" y="0"/>
                  </a:moveTo>
                  <a:lnTo>
                    <a:pt x="21" y="0"/>
                  </a:lnTo>
                  <a:lnTo>
                    <a:pt x="21" y="0"/>
                  </a:lnTo>
                  <a:lnTo>
                    <a:pt x="0" y="21"/>
                  </a:lnTo>
                  <a:lnTo>
                    <a:pt x="21" y="41"/>
                  </a:lnTo>
                  <a:lnTo>
                    <a:pt x="21" y="21"/>
                  </a:lnTo>
                  <a:cubicBezTo>
                    <a:pt x="21" y="21"/>
                    <a:pt x="41" y="0"/>
                    <a:pt x="21" y="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485" name="Freeform 484">
              <a:extLst>
                <a:ext uri="{FF2B5EF4-FFF2-40B4-BE49-F238E27FC236}">
                  <a16:creationId xmlns:a16="http://schemas.microsoft.com/office/drawing/2014/main" id="{BF687E81-77AF-478C-84A2-E2918BA42352}"/>
                </a:ext>
              </a:extLst>
            </p:cNvPr>
            <p:cNvSpPr>
              <a:spLocks noChangeArrowheads="1"/>
            </p:cNvSpPr>
            <p:nvPr/>
          </p:nvSpPr>
          <p:spPr bwMode="auto">
            <a:xfrm>
              <a:off x="6999288" y="8507413"/>
              <a:ext cx="15875" cy="7937"/>
            </a:xfrm>
            <a:custGeom>
              <a:avLst/>
              <a:gdLst>
                <a:gd name="T0" fmla="*/ 20 w 42"/>
                <a:gd name="T1" fmla="*/ 0 h 21"/>
                <a:gd name="T2" fmla="*/ 20 w 42"/>
                <a:gd name="T3" fmla="*/ 0 h 21"/>
                <a:gd name="T4" fmla="*/ 0 w 42"/>
                <a:gd name="T5" fmla="*/ 0 h 21"/>
                <a:gd name="T6" fmla="*/ 0 w 42"/>
                <a:gd name="T7" fmla="*/ 20 h 21"/>
                <a:gd name="T8" fmla="*/ 20 w 42"/>
                <a:gd name="T9" fmla="*/ 20 h 21"/>
                <a:gd name="T10" fmla="*/ 41 w 42"/>
                <a:gd name="T11" fmla="*/ 20 h 21"/>
                <a:gd name="T12" fmla="*/ 20 w 42"/>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42" h="21">
                  <a:moveTo>
                    <a:pt x="20" y="0"/>
                  </a:moveTo>
                  <a:lnTo>
                    <a:pt x="20" y="0"/>
                  </a:lnTo>
                  <a:cubicBezTo>
                    <a:pt x="20" y="0"/>
                    <a:pt x="20" y="0"/>
                    <a:pt x="0" y="0"/>
                  </a:cubicBezTo>
                  <a:lnTo>
                    <a:pt x="0" y="20"/>
                  </a:lnTo>
                  <a:cubicBezTo>
                    <a:pt x="20" y="20"/>
                    <a:pt x="20" y="20"/>
                    <a:pt x="20" y="20"/>
                  </a:cubicBezTo>
                  <a:lnTo>
                    <a:pt x="41" y="20"/>
                  </a:lnTo>
                  <a:cubicBezTo>
                    <a:pt x="41" y="0"/>
                    <a:pt x="41" y="0"/>
                    <a:pt x="20" y="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486" name="Freeform 485">
              <a:extLst>
                <a:ext uri="{FF2B5EF4-FFF2-40B4-BE49-F238E27FC236}">
                  <a16:creationId xmlns:a16="http://schemas.microsoft.com/office/drawing/2014/main" id="{6698BAEB-0B71-449E-9967-1AE44639DEAD}"/>
                </a:ext>
              </a:extLst>
            </p:cNvPr>
            <p:cNvSpPr>
              <a:spLocks noChangeArrowheads="1"/>
            </p:cNvSpPr>
            <p:nvPr/>
          </p:nvSpPr>
          <p:spPr bwMode="auto">
            <a:xfrm>
              <a:off x="6999288" y="8404225"/>
              <a:ext cx="7937" cy="15875"/>
            </a:xfrm>
            <a:custGeom>
              <a:avLst/>
              <a:gdLst>
                <a:gd name="T0" fmla="*/ 0 w 21"/>
                <a:gd name="T1" fmla="*/ 21 h 42"/>
                <a:gd name="T2" fmla="*/ 0 w 21"/>
                <a:gd name="T3" fmla="*/ 21 h 42"/>
                <a:gd name="T4" fmla="*/ 0 w 21"/>
                <a:gd name="T5" fmla="*/ 21 h 42"/>
                <a:gd name="T6" fmla="*/ 20 w 21"/>
                <a:gd name="T7" fmla="*/ 0 h 42"/>
                <a:gd name="T8" fmla="*/ 20 w 21"/>
                <a:gd name="T9" fmla="*/ 21 h 42"/>
                <a:gd name="T10" fmla="*/ 20 w 21"/>
                <a:gd name="T11" fmla="*/ 21 h 42"/>
                <a:gd name="T12" fmla="*/ 0 w 21"/>
                <a:gd name="T13" fmla="*/ 21 h 42"/>
              </a:gdLst>
              <a:ahLst/>
              <a:cxnLst>
                <a:cxn ang="0">
                  <a:pos x="T0" y="T1"/>
                </a:cxn>
                <a:cxn ang="0">
                  <a:pos x="T2" y="T3"/>
                </a:cxn>
                <a:cxn ang="0">
                  <a:pos x="T4" y="T5"/>
                </a:cxn>
                <a:cxn ang="0">
                  <a:pos x="T6" y="T7"/>
                </a:cxn>
                <a:cxn ang="0">
                  <a:pos x="T8" y="T9"/>
                </a:cxn>
                <a:cxn ang="0">
                  <a:pos x="T10" y="T11"/>
                </a:cxn>
                <a:cxn ang="0">
                  <a:pos x="T12" y="T13"/>
                </a:cxn>
              </a:cxnLst>
              <a:rect l="0" t="0" r="r" b="b"/>
              <a:pathLst>
                <a:path w="21" h="42">
                  <a:moveTo>
                    <a:pt x="0" y="21"/>
                  </a:moveTo>
                  <a:lnTo>
                    <a:pt x="0" y="21"/>
                  </a:lnTo>
                  <a:lnTo>
                    <a:pt x="0" y="21"/>
                  </a:lnTo>
                  <a:cubicBezTo>
                    <a:pt x="0" y="0"/>
                    <a:pt x="0" y="0"/>
                    <a:pt x="20" y="0"/>
                  </a:cubicBezTo>
                  <a:lnTo>
                    <a:pt x="20" y="21"/>
                  </a:lnTo>
                  <a:lnTo>
                    <a:pt x="20" y="21"/>
                  </a:lnTo>
                  <a:cubicBezTo>
                    <a:pt x="20" y="41"/>
                    <a:pt x="20" y="21"/>
                    <a:pt x="0" y="2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487" name="Freeform 486">
              <a:extLst>
                <a:ext uri="{FF2B5EF4-FFF2-40B4-BE49-F238E27FC236}">
                  <a16:creationId xmlns:a16="http://schemas.microsoft.com/office/drawing/2014/main" id="{C665890E-1F3D-42E9-B40E-07A8E7135FED}"/>
                </a:ext>
              </a:extLst>
            </p:cNvPr>
            <p:cNvSpPr>
              <a:spLocks noChangeArrowheads="1"/>
            </p:cNvSpPr>
            <p:nvPr/>
          </p:nvSpPr>
          <p:spPr bwMode="auto">
            <a:xfrm>
              <a:off x="7227888" y="8655050"/>
              <a:ext cx="22225" cy="14288"/>
            </a:xfrm>
            <a:custGeom>
              <a:avLst/>
              <a:gdLst>
                <a:gd name="T0" fmla="*/ 41 w 62"/>
                <a:gd name="T1" fmla="*/ 0 h 41"/>
                <a:gd name="T2" fmla="*/ 41 w 62"/>
                <a:gd name="T3" fmla="*/ 0 h 41"/>
                <a:gd name="T4" fmla="*/ 21 w 62"/>
                <a:gd name="T5" fmla="*/ 0 h 41"/>
                <a:gd name="T6" fmla="*/ 21 w 62"/>
                <a:gd name="T7" fmla="*/ 20 h 41"/>
                <a:gd name="T8" fmla="*/ 0 w 62"/>
                <a:gd name="T9" fmla="*/ 40 h 41"/>
                <a:gd name="T10" fmla="*/ 21 w 62"/>
                <a:gd name="T11" fmla="*/ 40 h 41"/>
                <a:gd name="T12" fmla="*/ 41 w 62"/>
                <a:gd name="T13" fmla="*/ 40 h 41"/>
                <a:gd name="T14" fmla="*/ 41 w 62"/>
                <a:gd name="T15" fmla="*/ 20 h 41"/>
                <a:gd name="T16" fmla="*/ 41 w 62"/>
                <a:gd name="T1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41">
                  <a:moveTo>
                    <a:pt x="41" y="0"/>
                  </a:moveTo>
                  <a:lnTo>
                    <a:pt x="41" y="0"/>
                  </a:lnTo>
                  <a:cubicBezTo>
                    <a:pt x="21" y="0"/>
                    <a:pt x="21" y="0"/>
                    <a:pt x="21" y="0"/>
                  </a:cubicBezTo>
                  <a:lnTo>
                    <a:pt x="21" y="20"/>
                  </a:lnTo>
                  <a:cubicBezTo>
                    <a:pt x="0" y="20"/>
                    <a:pt x="0" y="20"/>
                    <a:pt x="0" y="40"/>
                  </a:cubicBezTo>
                  <a:lnTo>
                    <a:pt x="21" y="40"/>
                  </a:lnTo>
                  <a:lnTo>
                    <a:pt x="41" y="40"/>
                  </a:lnTo>
                  <a:lnTo>
                    <a:pt x="41" y="20"/>
                  </a:lnTo>
                  <a:cubicBezTo>
                    <a:pt x="41" y="20"/>
                    <a:pt x="61" y="0"/>
                    <a:pt x="41" y="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488" name="Freeform 487">
              <a:extLst>
                <a:ext uri="{FF2B5EF4-FFF2-40B4-BE49-F238E27FC236}">
                  <a16:creationId xmlns:a16="http://schemas.microsoft.com/office/drawing/2014/main" id="{5603B056-30F5-4963-BFC3-49F0163D4ED2}"/>
                </a:ext>
              </a:extLst>
            </p:cNvPr>
            <p:cNvSpPr>
              <a:spLocks noChangeArrowheads="1"/>
            </p:cNvSpPr>
            <p:nvPr/>
          </p:nvSpPr>
          <p:spPr bwMode="auto">
            <a:xfrm>
              <a:off x="7169150" y="8574088"/>
              <a:ext cx="96838" cy="96837"/>
            </a:xfrm>
            <a:custGeom>
              <a:avLst/>
              <a:gdLst>
                <a:gd name="T0" fmla="*/ 164 w 268"/>
                <a:gd name="T1" fmla="*/ 205 h 267"/>
                <a:gd name="T2" fmla="*/ 164 w 268"/>
                <a:gd name="T3" fmla="*/ 205 h 267"/>
                <a:gd name="T4" fmla="*/ 185 w 268"/>
                <a:gd name="T5" fmla="*/ 184 h 267"/>
                <a:gd name="T6" fmla="*/ 205 w 268"/>
                <a:gd name="T7" fmla="*/ 164 h 267"/>
                <a:gd name="T8" fmla="*/ 225 w 268"/>
                <a:gd name="T9" fmla="*/ 144 h 267"/>
                <a:gd name="T10" fmla="*/ 246 w 268"/>
                <a:gd name="T11" fmla="*/ 102 h 267"/>
                <a:gd name="T12" fmla="*/ 246 w 268"/>
                <a:gd name="T13" fmla="*/ 82 h 267"/>
                <a:gd name="T14" fmla="*/ 246 w 268"/>
                <a:gd name="T15" fmla="*/ 62 h 267"/>
                <a:gd name="T16" fmla="*/ 225 w 268"/>
                <a:gd name="T17" fmla="*/ 20 h 267"/>
                <a:gd name="T18" fmla="*/ 225 w 268"/>
                <a:gd name="T19" fmla="*/ 20 h 267"/>
                <a:gd name="T20" fmla="*/ 185 w 268"/>
                <a:gd name="T21" fmla="*/ 0 h 267"/>
                <a:gd name="T22" fmla="*/ 143 w 268"/>
                <a:gd name="T23" fmla="*/ 20 h 267"/>
                <a:gd name="T24" fmla="*/ 123 w 268"/>
                <a:gd name="T25" fmla="*/ 41 h 267"/>
                <a:gd name="T26" fmla="*/ 123 w 268"/>
                <a:gd name="T27" fmla="*/ 62 h 267"/>
                <a:gd name="T28" fmla="*/ 103 w 268"/>
                <a:gd name="T29" fmla="*/ 82 h 267"/>
                <a:gd name="T30" fmla="*/ 82 w 268"/>
                <a:gd name="T31" fmla="*/ 82 h 267"/>
                <a:gd name="T32" fmla="*/ 61 w 268"/>
                <a:gd name="T33" fmla="*/ 102 h 267"/>
                <a:gd name="T34" fmla="*/ 61 w 268"/>
                <a:gd name="T35" fmla="*/ 123 h 267"/>
                <a:gd name="T36" fmla="*/ 61 w 268"/>
                <a:gd name="T37" fmla="*/ 164 h 267"/>
                <a:gd name="T38" fmla="*/ 41 w 268"/>
                <a:gd name="T39" fmla="*/ 184 h 267"/>
                <a:gd name="T40" fmla="*/ 21 w 268"/>
                <a:gd name="T41" fmla="*/ 205 h 267"/>
                <a:gd name="T42" fmla="*/ 0 w 268"/>
                <a:gd name="T43" fmla="*/ 226 h 267"/>
                <a:gd name="T44" fmla="*/ 0 w 268"/>
                <a:gd name="T45" fmla="*/ 246 h 267"/>
                <a:gd name="T46" fmla="*/ 41 w 268"/>
                <a:gd name="T47" fmla="*/ 266 h 267"/>
                <a:gd name="T48" fmla="*/ 61 w 268"/>
                <a:gd name="T49" fmla="*/ 266 h 267"/>
                <a:gd name="T50" fmla="*/ 103 w 268"/>
                <a:gd name="T51" fmla="*/ 246 h 267"/>
                <a:gd name="T52" fmla="*/ 143 w 268"/>
                <a:gd name="T53" fmla="*/ 226 h 267"/>
                <a:gd name="T54" fmla="*/ 164 w 268"/>
                <a:gd name="T55" fmla="*/ 205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68" h="267">
                  <a:moveTo>
                    <a:pt x="164" y="205"/>
                  </a:moveTo>
                  <a:lnTo>
                    <a:pt x="164" y="205"/>
                  </a:lnTo>
                  <a:cubicBezTo>
                    <a:pt x="164" y="205"/>
                    <a:pt x="185" y="205"/>
                    <a:pt x="185" y="184"/>
                  </a:cubicBezTo>
                  <a:cubicBezTo>
                    <a:pt x="205" y="184"/>
                    <a:pt x="205" y="164"/>
                    <a:pt x="205" y="164"/>
                  </a:cubicBezTo>
                  <a:cubicBezTo>
                    <a:pt x="205" y="164"/>
                    <a:pt x="205" y="144"/>
                    <a:pt x="225" y="144"/>
                  </a:cubicBezTo>
                  <a:cubicBezTo>
                    <a:pt x="225" y="123"/>
                    <a:pt x="225" y="123"/>
                    <a:pt x="246" y="102"/>
                  </a:cubicBezTo>
                  <a:cubicBezTo>
                    <a:pt x="246" y="102"/>
                    <a:pt x="246" y="102"/>
                    <a:pt x="246" y="82"/>
                  </a:cubicBezTo>
                  <a:cubicBezTo>
                    <a:pt x="246" y="82"/>
                    <a:pt x="267" y="62"/>
                    <a:pt x="246" y="62"/>
                  </a:cubicBezTo>
                  <a:cubicBezTo>
                    <a:pt x="246" y="41"/>
                    <a:pt x="246" y="41"/>
                    <a:pt x="225" y="20"/>
                  </a:cubicBezTo>
                  <a:lnTo>
                    <a:pt x="225" y="20"/>
                  </a:lnTo>
                  <a:cubicBezTo>
                    <a:pt x="205" y="0"/>
                    <a:pt x="185" y="0"/>
                    <a:pt x="185" y="0"/>
                  </a:cubicBezTo>
                  <a:cubicBezTo>
                    <a:pt x="164" y="0"/>
                    <a:pt x="164" y="0"/>
                    <a:pt x="143" y="20"/>
                  </a:cubicBezTo>
                  <a:cubicBezTo>
                    <a:pt x="143" y="20"/>
                    <a:pt x="143" y="20"/>
                    <a:pt x="123" y="41"/>
                  </a:cubicBezTo>
                  <a:lnTo>
                    <a:pt x="123" y="62"/>
                  </a:lnTo>
                  <a:lnTo>
                    <a:pt x="103" y="82"/>
                  </a:lnTo>
                  <a:lnTo>
                    <a:pt x="82" y="82"/>
                  </a:lnTo>
                  <a:cubicBezTo>
                    <a:pt x="82" y="82"/>
                    <a:pt x="82" y="82"/>
                    <a:pt x="61" y="102"/>
                  </a:cubicBezTo>
                  <a:lnTo>
                    <a:pt x="61" y="123"/>
                  </a:lnTo>
                  <a:cubicBezTo>
                    <a:pt x="61" y="144"/>
                    <a:pt x="61" y="144"/>
                    <a:pt x="61" y="164"/>
                  </a:cubicBezTo>
                  <a:lnTo>
                    <a:pt x="41" y="184"/>
                  </a:lnTo>
                  <a:lnTo>
                    <a:pt x="21" y="205"/>
                  </a:lnTo>
                  <a:cubicBezTo>
                    <a:pt x="21" y="205"/>
                    <a:pt x="21" y="226"/>
                    <a:pt x="0" y="226"/>
                  </a:cubicBezTo>
                  <a:lnTo>
                    <a:pt x="0" y="246"/>
                  </a:lnTo>
                  <a:cubicBezTo>
                    <a:pt x="21" y="246"/>
                    <a:pt x="21" y="266"/>
                    <a:pt x="41" y="266"/>
                  </a:cubicBezTo>
                  <a:lnTo>
                    <a:pt x="61" y="266"/>
                  </a:lnTo>
                  <a:cubicBezTo>
                    <a:pt x="82" y="246"/>
                    <a:pt x="103" y="246"/>
                    <a:pt x="103" y="246"/>
                  </a:cubicBezTo>
                  <a:cubicBezTo>
                    <a:pt x="123" y="246"/>
                    <a:pt x="123" y="226"/>
                    <a:pt x="143" y="226"/>
                  </a:cubicBezTo>
                  <a:cubicBezTo>
                    <a:pt x="143" y="226"/>
                    <a:pt x="164" y="226"/>
                    <a:pt x="164" y="205"/>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489" name="Freeform 488">
              <a:extLst>
                <a:ext uri="{FF2B5EF4-FFF2-40B4-BE49-F238E27FC236}">
                  <a16:creationId xmlns:a16="http://schemas.microsoft.com/office/drawing/2014/main" id="{C72DB2C5-32A4-4139-88FC-F5DBD5DA34B6}"/>
                </a:ext>
              </a:extLst>
            </p:cNvPr>
            <p:cNvSpPr>
              <a:spLocks noChangeArrowheads="1"/>
            </p:cNvSpPr>
            <p:nvPr/>
          </p:nvSpPr>
          <p:spPr bwMode="auto">
            <a:xfrm>
              <a:off x="6792913" y="7989888"/>
              <a:ext cx="620712" cy="746125"/>
            </a:xfrm>
            <a:custGeom>
              <a:avLst/>
              <a:gdLst>
                <a:gd name="T0" fmla="*/ 1557 w 1722"/>
                <a:gd name="T1" fmla="*/ 2029 h 2071"/>
                <a:gd name="T2" fmla="*/ 1475 w 1722"/>
                <a:gd name="T3" fmla="*/ 1885 h 2071"/>
                <a:gd name="T4" fmla="*/ 1414 w 1722"/>
                <a:gd name="T5" fmla="*/ 1845 h 2071"/>
                <a:gd name="T6" fmla="*/ 1291 w 1722"/>
                <a:gd name="T7" fmla="*/ 1824 h 2071"/>
                <a:gd name="T8" fmla="*/ 1332 w 1722"/>
                <a:gd name="T9" fmla="*/ 1681 h 2071"/>
                <a:gd name="T10" fmla="*/ 1291 w 1722"/>
                <a:gd name="T11" fmla="*/ 1599 h 2071"/>
                <a:gd name="T12" fmla="*/ 1291 w 1722"/>
                <a:gd name="T13" fmla="*/ 1517 h 2071"/>
                <a:gd name="T14" fmla="*/ 1250 w 1722"/>
                <a:gd name="T15" fmla="*/ 1435 h 2071"/>
                <a:gd name="T16" fmla="*/ 1188 w 1722"/>
                <a:gd name="T17" fmla="*/ 1271 h 2071"/>
                <a:gd name="T18" fmla="*/ 1250 w 1722"/>
                <a:gd name="T19" fmla="*/ 1209 h 2071"/>
                <a:gd name="T20" fmla="*/ 1188 w 1722"/>
                <a:gd name="T21" fmla="*/ 1189 h 2071"/>
                <a:gd name="T22" fmla="*/ 1086 w 1722"/>
                <a:gd name="T23" fmla="*/ 1148 h 2071"/>
                <a:gd name="T24" fmla="*/ 1045 w 1722"/>
                <a:gd name="T25" fmla="*/ 1107 h 2071"/>
                <a:gd name="T26" fmla="*/ 1066 w 1722"/>
                <a:gd name="T27" fmla="*/ 1045 h 2071"/>
                <a:gd name="T28" fmla="*/ 963 w 1722"/>
                <a:gd name="T29" fmla="*/ 1045 h 2071"/>
                <a:gd name="T30" fmla="*/ 799 w 1722"/>
                <a:gd name="T31" fmla="*/ 943 h 2071"/>
                <a:gd name="T32" fmla="*/ 635 w 1722"/>
                <a:gd name="T33" fmla="*/ 881 h 2071"/>
                <a:gd name="T34" fmla="*/ 635 w 1722"/>
                <a:gd name="T35" fmla="*/ 841 h 2071"/>
                <a:gd name="T36" fmla="*/ 553 w 1722"/>
                <a:gd name="T37" fmla="*/ 841 h 2071"/>
                <a:gd name="T38" fmla="*/ 492 w 1722"/>
                <a:gd name="T39" fmla="*/ 677 h 2071"/>
                <a:gd name="T40" fmla="*/ 471 w 1722"/>
                <a:gd name="T41" fmla="*/ 615 h 2071"/>
                <a:gd name="T42" fmla="*/ 430 w 1722"/>
                <a:gd name="T43" fmla="*/ 718 h 2071"/>
                <a:gd name="T44" fmla="*/ 389 w 1722"/>
                <a:gd name="T45" fmla="*/ 841 h 2071"/>
                <a:gd name="T46" fmla="*/ 287 w 1722"/>
                <a:gd name="T47" fmla="*/ 799 h 2071"/>
                <a:gd name="T48" fmla="*/ 287 w 1722"/>
                <a:gd name="T49" fmla="*/ 656 h 2071"/>
                <a:gd name="T50" fmla="*/ 205 w 1722"/>
                <a:gd name="T51" fmla="*/ 595 h 2071"/>
                <a:gd name="T52" fmla="*/ 225 w 1722"/>
                <a:gd name="T53" fmla="*/ 513 h 2071"/>
                <a:gd name="T54" fmla="*/ 348 w 1722"/>
                <a:gd name="T55" fmla="*/ 492 h 2071"/>
                <a:gd name="T56" fmla="*/ 389 w 1722"/>
                <a:gd name="T57" fmla="*/ 513 h 2071"/>
                <a:gd name="T58" fmla="*/ 451 w 1722"/>
                <a:gd name="T59" fmla="*/ 533 h 2071"/>
                <a:gd name="T60" fmla="*/ 533 w 1722"/>
                <a:gd name="T61" fmla="*/ 472 h 2071"/>
                <a:gd name="T62" fmla="*/ 471 w 1722"/>
                <a:gd name="T63" fmla="*/ 410 h 2071"/>
                <a:gd name="T64" fmla="*/ 307 w 1722"/>
                <a:gd name="T65" fmla="*/ 431 h 2071"/>
                <a:gd name="T66" fmla="*/ 246 w 1722"/>
                <a:gd name="T67" fmla="*/ 451 h 2071"/>
                <a:gd name="T68" fmla="*/ 184 w 1722"/>
                <a:gd name="T69" fmla="*/ 349 h 2071"/>
                <a:gd name="T70" fmla="*/ 143 w 1722"/>
                <a:gd name="T71" fmla="*/ 287 h 2071"/>
                <a:gd name="T72" fmla="*/ 61 w 1722"/>
                <a:gd name="T73" fmla="*/ 267 h 2071"/>
                <a:gd name="T74" fmla="*/ 41 w 1722"/>
                <a:gd name="T75" fmla="*/ 226 h 2071"/>
                <a:gd name="T76" fmla="*/ 61 w 1722"/>
                <a:gd name="T77" fmla="*/ 103 h 2071"/>
                <a:gd name="T78" fmla="*/ 205 w 1722"/>
                <a:gd name="T79" fmla="*/ 21 h 2071"/>
                <a:gd name="T80" fmla="*/ 348 w 1722"/>
                <a:gd name="T81" fmla="*/ 21 h 2071"/>
                <a:gd name="T82" fmla="*/ 533 w 1722"/>
                <a:gd name="T83" fmla="*/ 82 h 2071"/>
                <a:gd name="T84" fmla="*/ 594 w 1722"/>
                <a:gd name="T85" fmla="*/ 205 h 2071"/>
                <a:gd name="T86" fmla="*/ 594 w 1722"/>
                <a:gd name="T87" fmla="*/ 492 h 2071"/>
                <a:gd name="T88" fmla="*/ 635 w 1722"/>
                <a:gd name="T89" fmla="*/ 513 h 2071"/>
                <a:gd name="T90" fmla="*/ 676 w 1722"/>
                <a:gd name="T91" fmla="*/ 656 h 2071"/>
                <a:gd name="T92" fmla="*/ 799 w 1722"/>
                <a:gd name="T93" fmla="*/ 615 h 2071"/>
                <a:gd name="T94" fmla="*/ 902 w 1722"/>
                <a:gd name="T95" fmla="*/ 492 h 2071"/>
                <a:gd name="T96" fmla="*/ 1024 w 1722"/>
                <a:gd name="T97" fmla="*/ 369 h 2071"/>
                <a:gd name="T98" fmla="*/ 1188 w 1722"/>
                <a:gd name="T99" fmla="*/ 246 h 2071"/>
                <a:gd name="T100" fmla="*/ 1270 w 1722"/>
                <a:gd name="T101" fmla="*/ 308 h 2071"/>
                <a:gd name="T102" fmla="*/ 1434 w 1722"/>
                <a:gd name="T103" fmla="*/ 410 h 2071"/>
                <a:gd name="T104" fmla="*/ 1578 w 1722"/>
                <a:gd name="T105" fmla="*/ 492 h 2071"/>
                <a:gd name="T106" fmla="*/ 1680 w 1722"/>
                <a:gd name="T107" fmla="*/ 513 h 2071"/>
                <a:gd name="T108" fmla="*/ 1680 w 1722"/>
                <a:gd name="T109" fmla="*/ 1435 h 2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22" h="2071">
                  <a:moveTo>
                    <a:pt x="1639" y="2070"/>
                  </a:moveTo>
                  <a:lnTo>
                    <a:pt x="1639" y="2070"/>
                  </a:lnTo>
                  <a:cubicBezTo>
                    <a:pt x="1639" y="2070"/>
                    <a:pt x="1618" y="2070"/>
                    <a:pt x="1598" y="2070"/>
                  </a:cubicBezTo>
                  <a:lnTo>
                    <a:pt x="1598" y="2049"/>
                  </a:lnTo>
                  <a:cubicBezTo>
                    <a:pt x="1578" y="2029"/>
                    <a:pt x="1578" y="2029"/>
                    <a:pt x="1557" y="2029"/>
                  </a:cubicBezTo>
                  <a:cubicBezTo>
                    <a:pt x="1557" y="2009"/>
                    <a:pt x="1557" y="2009"/>
                    <a:pt x="1557" y="1988"/>
                  </a:cubicBezTo>
                  <a:lnTo>
                    <a:pt x="1557" y="1967"/>
                  </a:lnTo>
                  <a:cubicBezTo>
                    <a:pt x="1536" y="1947"/>
                    <a:pt x="1536" y="1947"/>
                    <a:pt x="1516" y="1927"/>
                  </a:cubicBezTo>
                  <a:lnTo>
                    <a:pt x="1496" y="1906"/>
                  </a:lnTo>
                  <a:lnTo>
                    <a:pt x="1475" y="1885"/>
                  </a:lnTo>
                  <a:cubicBezTo>
                    <a:pt x="1475" y="1885"/>
                    <a:pt x="1475" y="1865"/>
                    <a:pt x="1475" y="1845"/>
                  </a:cubicBezTo>
                  <a:cubicBezTo>
                    <a:pt x="1475" y="1845"/>
                    <a:pt x="1475" y="1824"/>
                    <a:pt x="1454" y="1824"/>
                  </a:cubicBezTo>
                  <a:cubicBezTo>
                    <a:pt x="1454" y="1824"/>
                    <a:pt x="1454" y="1824"/>
                    <a:pt x="1434" y="1824"/>
                  </a:cubicBezTo>
                  <a:cubicBezTo>
                    <a:pt x="1434" y="1824"/>
                    <a:pt x="1434" y="1824"/>
                    <a:pt x="1414" y="1824"/>
                  </a:cubicBezTo>
                  <a:cubicBezTo>
                    <a:pt x="1414" y="1845"/>
                    <a:pt x="1414" y="1845"/>
                    <a:pt x="1414" y="1845"/>
                  </a:cubicBezTo>
                  <a:cubicBezTo>
                    <a:pt x="1393" y="1845"/>
                    <a:pt x="1393" y="1824"/>
                    <a:pt x="1393" y="1824"/>
                  </a:cubicBezTo>
                  <a:cubicBezTo>
                    <a:pt x="1373" y="1824"/>
                    <a:pt x="1373" y="1824"/>
                    <a:pt x="1373" y="1824"/>
                  </a:cubicBezTo>
                  <a:cubicBezTo>
                    <a:pt x="1352" y="1824"/>
                    <a:pt x="1332" y="1824"/>
                    <a:pt x="1332" y="1824"/>
                  </a:cubicBezTo>
                  <a:lnTo>
                    <a:pt x="1312" y="1845"/>
                  </a:lnTo>
                  <a:lnTo>
                    <a:pt x="1291" y="1824"/>
                  </a:lnTo>
                  <a:lnTo>
                    <a:pt x="1291" y="1803"/>
                  </a:lnTo>
                  <a:cubicBezTo>
                    <a:pt x="1291" y="1783"/>
                    <a:pt x="1291" y="1783"/>
                    <a:pt x="1291" y="1763"/>
                  </a:cubicBezTo>
                  <a:lnTo>
                    <a:pt x="1312" y="1742"/>
                  </a:lnTo>
                  <a:cubicBezTo>
                    <a:pt x="1312" y="1742"/>
                    <a:pt x="1312" y="1721"/>
                    <a:pt x="1332" y="1721"/>
                  </a:cubicBezTo>
                  <a:cubicBezTo>
                    <a:pt x="1332" y="1721"/>
                    <a:pt x="1332" y="1701"/>
                    <a:pt x="1332" y="1681"/>
                  </a:cubicBezTo>
                  <a:lnTo>
                    <a:pt x="1332" y="1660"/>
                  </a:lnTo>
                  <a:cubicBezTo>
                    <a:pt x="1332" y="1639"/>
                    <a:pt x="1312" y="1639"/>
                    <a:pt x="1312" y="1639"/>
                  </a:cubicBezTo>
                  <a:cubicBezTo>
                    <a:pt x="1291" y="1639"/>
                    <a:pt x="1291" y="1619"/>
                    <a:pt x="1291" y="1619"/>
                  </a:cubicBezTo>
                  <a:cubicBezTo>
                    <a:pt x="1270" y="1619"/>
                    <a:pt x="1270" y="1599"/>
                    <a:pt x="1270" y="1599"/>
                  </a:cubicBezTo>
                  <a:lnTo>
                    <a:pt x="1291" y="1599"/>
                  </a:lnTo>
                  <a:lnTo>
                    <a:pt x="1312" y="1578"/>
                  </a:lnTo>
                  <a:cubicBezTo>
                    <a:pt x="1312" y="1578"/>
                    <a:pt x="1291" y="1578"/>
                    <a:pt x="1291" y="1557"/>
                  </a:cubicBezTo>
                  <a:lnTo>
                    <a:pt x="1270" y="1557"/>
                  </a:lnTo>
                  <a:lnTo>
                    <a:pt x="1270" y="1537"/>
                  </a:lnTo>
                  <a:lnTo>
                    <a:pt x="1291" y="1517"/>
                  </a:lnTo>
                  <a:lnTo>
                    <a:pt x="1312" y="1517"/>
                  </a:lnTo>
                  <a:lnTo>
                    <a:pt x="1312" y="1496"/>
                  </a:lnTo>
                  <a:cubicBezTo>
                    <a:pt x="1312" y="1496"/>
                    <a:pt x="1312" y="1475"/>
                    <a:pt x="1291" y="1475"/>
                  </a:cubicBezTo>
                  <a:cubicBezTo>
                    <a:pt x="1291" y="1475"/>
                    <a:pt x="1291" y="1455"/>
                    <a:pt x="1270" y="1455"/>
                  </a:cubicBezTo>
                  <a:lnTo>
                    <a:pt x="1250" y="1435"/>
                  </a:lnTo>
                  <a:lnTo>
                    <a:pt x="1230" y="1414"/>
                  </a:lnTo>
                  <a:cubicBezTo>
                    <a:pt x="1230" y="1394"/>
                    <a:pt x="1230" y="1373"/>
                    <a:pt x="1230" y="1373"/>
                  </a:cubicBezTo>
                  <a:cubicBezTo>
                    <a:pt x="1230" y="1353"/>
                    <a:pt x="1230" y="1353"/>
                    <a:pt x="1230" y="1333"/>
                  </a:cubicBezTo>
                  <a:lnTo>
                    <a:pt x="1209" y="1312"/>
                  </a:lnTo>
                  <a:cubicBezTo>
                    <a:pt x="1209" y="1291"/>
                    <a:pt x="1188" y="1291"/>
                    <a:pt x="1188" y="1271"/>
                  </a:cubicBezTo>
                  <a:lnTo>
                    <a:pt x="1188" y="1251"/>
                  </a:lnTo>
                  <a:cubicBezTo>
                    <a:pt x="1188" y="1230"/>
                    <a:pt x="1209" y="1230"/>
                    <a:pt x="1209" y="1230"/>
                  </a:cubicBezTo>
                  <a:cubicBezTo>
                    <a:pt x="1230" y="1230"/>
                    <a:pt x="1230" y="1230"/>
                    <a:pt x="1250" y="1230"/>
                  </a:cubicBezTo>
                  <a:cubicBezTo>
                    <a:pt x="1250" y="1230"/>
                    <a:pt x="1250" y="1230"/>
                    <a:pt x="1270" y="1230"/>
                  </a:cubicBezTo>
                  <a:lnTo>
                    <a:pt x="1250" y="1209"/>
                  </a:lnTo>
                  <a:lnTo>
                    <a:pt x="1250" y="1189"/>
                  </a:lnTo>
                  <a:lnTo>
                    <a:pt x="1250" y="1169"/>
                  </a:lnTo>
                  <a:cubicBezTo>
                    <a:pt x="1230" y="1169"/>
                    <a:pt x="1230" y="1169"/>
                    <a:pt x="1230" y="1169"/>
                  </a:cubicBezTo>
                  <a:lnTo>
                    <a:pt x="1209" y="1169"/>
                  </a:lnTo>
                  <a:cubicBezTo>
                    <a:pt x="1209" y="1189"/>
                    <a:pt x="1209" y="1189"/>
                    <a:pt x="1188" y="1189"/>
                  </a:cubicBezTo>
                  <a:cubicBezTo>
                    <a:pt x="1188" y="1189"/>
                    <a:pt x="1188" y="1209"/>
                    <a:pt x="1168" y="1209"/>
                  </a:cubicBezTo>
                  <a:cubicBezTo>
                    <a:pt x="1168" y="1209"/>
                    <a:pt x="1168" y="1189"/>
                    <a:pt x="1148" y="1189"/>
                  </a:cubicBezTo>
                  <a:lnTo>
                    <a:pt x="1127" y="1169"/>
                  </a:lnTo>
                  <a:cubicBezTo>
                    <a:pt x="1106" y="1169"/>
                    <a:pt x="1106" y="1148"/>
                    <a:pt x="1106" y="1148"/>
                  </a:cubicBezTo>
                  <a:cubicBezTo>
                    <a:pt x="1086" y="1148"/>
                    <a:pt x="1086" y="1148"/>
                    <a:pt x="1086" y="1148"/>
                  </a:cubicBezTo>
                  <a:cubicBezTo>
                    <a:pt x="1086" y="1127"/>
                    <a:pt x="1086" y="1127"/>
                    <a:pt x="1086" y="1127"/>
                  </a:cubicBezTo>
                  <a:cubicBezTo>
                    <a:pt x="1106" y="1127"/>
                    <a:pt x="1106" y="1127"/>
                    <a:pt x="1106" y="1127"/>
                  </a:cubicBezTo>
                  <a:cubicBezTo>
                    <a:pt x="1106" y="1107"/>
                    <a:pt x="1106" y="1107"/>
                    <a:pt x="1106" y="1107"/>
                  </a:cubicBezTo>
                  <a:lnTo>
                    <a:pt x="1086" y="1107"/>
                  </a:lnTo>
                  <a:cubicBezTo>
                    <a:pt x="1086" y="1107"/>
                    <a:pt x="1066" y="1107"/>
                    <a:pt x="1045" y="1107"/>
                  </a:cubicBezTo>
                  <a:cubicBezTo>
                    <a:pt x="1045" y="1107"/>
                    <a:pt x="1045" y="1107"/>
                    <a:pt x="1045" y="1087"/>
                  </a:cubicBezTo>
                  <a:lnTo>
                    <a:pt x="1045" y="1087"/>
                  </a:lnTo>
                  <a:cubicBezTo>
                    <a:pt x="1066" y="1066"/>
                    <a:pt x="1066" y="1066"/>
                    <a:pt x="1086" y="1066"/>
                  </a:cubicBezTo>
                  <a:lnTo>
                    <a:pt x="1086" y="1045"/>
                  </a:lnTo>
                  <a:lnTo>
                    <a:pt x="1066" y="1045"/>
                  </a:lnTo>
                  <a:lnTo>
                    <a:pt x="1045" y="1045"/>
                  </a:lnTo>
                  <a:cubicBezTo>
                    <a:pt x="1045" y="1066"/>
                    <a:pt x="1045" y="1066"/>
                    <a:pt x="1045" y="1066"/>
                  </a:cubicBezTo>
                  <a:cubicBezTo>
                    <a:pt x="1024" y="1066"/>
                    <a:pt x="1024" y="1066"/>
                    <a:pt x="1004" y="1066"/>
                  </a:cubicBezTo>
                  <a:cubicBezTo>
                    <a:pt x="1004" y="1066"/>
                    <a:pt x="1004" y="1066"/>
                    <a:pt x="984" y="1066"/>
                  </a:cubicBezTo>
                  <a:cubicBezTo>
                    <a:pt x="984" y="1045"/>
                    <a:pt x="963" y="1045"/>
                    <a:pt x="963" y="1045"/>
                  </a:cubicBezTo>
                  <a:lnTo>
                    <a:pt x="942" y="1045"/>
                  </a:lnTo>
                  <a:cubicBezTo>
                    <a:pt x="922" y="1045"/>
                    <a:pt x="922" y="1025"/>
                    <a:pt x="902" y="1025"/>
                  </a:cubicBezTo>
                  <a:cubicBezTo>
                    <a:pt x="902" y="1005"/>
                    <a:pt x="881" y="1005"/>
                    <a:pt x="860" y="984"/>
                  </a:cubicBezTo>
                  <a:lnTo>
                    <a:pt x="840" y="963"/>
                  </a:lnTo>
                  <a:cubicBezTo>
                    <a:pt x="820" y="963"/>
                    <a:pt x="799" y="963"/>
                    <a:pt x="799" y="943"/>
                  </a:cubicBezTo>
                  <a:cubicBezTo>
                    <a:pt x="778" y="943"/>
                    <a:pt x="758" y="963"/>
                    <a:pt x="738" y="943"/>
                  </a:cubicBezTo>
                  <a:cubicBezTo>
                    <a:pt x="738" y="943"/>
                    <a:pt x="717" y="943"/>
                    <a:pt x="696" y="923"/>
                  </a:cubicBezTo>
                  <a:lnTo>
                    <a:pt x="676" y="923"/>
                  </a:lnTo>
                  <a:cubicBezTo>
                    <a:pt x="676" y="902"/>
                    <a:pt x="656" y="902"/>
                    <a:pt x="656" y="902"/>
                  </a:cubicBezTo>
                  <a:cubicBezTo>
                    <a:pt x="656" y="902"/>
                    <a:pt x="656" y="881"/>
                    <a:pt x="635" y="881"/>
                  </a:cubicBezTo>
                  <a:cubicBezTo>
                    <a:pt x="635" y="881"/>
                    <a:pt x="635" y="881"/>
                    <a:pt x="615" y="881"/>
                  </a:cubicBezTo>
                  <a:cubicBezTo>
                    <a:pt x="615" y="881"/>
                    <a:pt x="615" y="881"/>
                    <a:pt x="615" y="861"/>
                  </a:cubicBezTo>
                  <a:lnTo>
                    <a:pt x="615" y="861"/>
                  </a:lnTo>
                  <a:cubicBezTo>
                    <a:pt x="615" y="841"/>
                    <a:pt x="635" y="841"/>
                    <a:pt x="635" y="841"/>
                  </a:cubicBezTo>
                  <a:lnTo>
                    <a:pt x="635" y="841"/>
                  </a:lnTo>
                  <a:lnTo>
                    <a:pt x="635" y="820"/>
                  </a:lnTo>
                  <a:lnTo>
                    <a:pt x="615" y="820"/>
                  </a:lnTo>
                  <a:lnTo>
                    <a:pt x="594" y="841"/>
                  </a:lnTo>
                  <a:cubicBezTo>
                    <a:pt x="594" y="841"/>
                    <a:pt x="594" y="841"/>
                    <a:pt x="574" y="841"/>
                  </a:cubicBezTo>
                  <a:cubicBezTo>
                    <a:pt x="574" y="841"/>
                    <a:pt x="574" y="841"/>
                    <a:pt x="553" y="841"/>
                  </a:cubicBezTo>
                  <a:cubicBezTo>
                    <a:pt x="553" y="820"/>
                    <a:pt x="553" y="820"/>
                    <a:pt x="533" y="799"/>
                  </a:cubicBezTo>
                  <a:lnTo>
                    <a:pt x="512" y="779"/>
                  </a:lnTo>
                  <a:lnTo>
                    <a:pt x="492" y="759"/>
                  </a:lnTo>
                  <a:cubicBezTo>
                    <a:pt x="492" y="759"/>
                    <a:pt x="492" y="738"/>
                    <a:pt x="492" y="718"/>
                  </a:cubicBezTo>
                  <a:cubicBezTo>
                    <a:pt x="492" y="718"/>
                    <a:pt x="492" y="697"/>
                    <a:pt x="492" y="677"/>
                  </a:cubicBezTo>
                  <a:cubicBezTo>
                    <a:pt x="492" y="677"/>
                    <a:pt x="492" y="656"/>
                    <a:pt x="512" y="656"/>
                  </a:cubicBezTo>
                  <a:cubicBezTo>
                    <a:pt x="512" y="656"/>
                    <a:pt x="512" y="656"/>
                    <a:pt x="512" y="636"/>
                  </a:cubicBezTo>
                  <a:cubicBezTo>
                    <a:pt x="512" y="636"/>
                    <a:pt x="512" y="636"/>
                    <a:pt x="512" y="615"/>
                  </a:cubicBezTo>
                  <a:lnTo>
                    <a:pt x="492" y="615"/>
                  </a:lnTo>
                  <a:cubicBezTo>
                    <a:pt x="492" y="615"/>
                    <a:pt x="492" y="615"/>
                    <a:pt x="471" y="615"/>
                  </a:cubicBezTo>
                  <a:lnTo>
                    <a:pt x="471" y="636"/>
                  </a:lnTo>
                  <a:cubicBezTo>
                    <a:pt x="471" y="656"/>
                    <a:pt x="471" y="656"/>
                    <a:pt x="471" y="656"/>
                  </a:cubicBezTo>
                  <a:cubicBezTo>
                    <a:pt x="451" y="677"/>
                    <a:pt x="471" y="677"/>
                    <a:pt x="471" y="697"/>
                  </a:cubicBezTo>
                  <a:cubicBezTo>
                    <a:pt x="451" y="697"/>
                    <a:pt x="451" y="697"/>
                    <a:pt x="451" y="697"/>
                  </a:cubicBezTo>
                  <a:cubicBezTo>
                    <a:pt x="430" y="697"/>
                    <a:pt x="430" y="718"/>
                    <a:pt x="430" y="718"/>
                  </a:cubicBezTo>
                  <a:cubicBezTo>
                    <a:pt x="430" y="738"/>
                    <a:pt x="430" y="738"/>
                    <a:pt x="430" y="738"/>
                  </a:cubicBezTo>
                  <a:cubicBezTo>
                    <a:pt x="430" y="738"/>
                    <a:pt x="410" y="738"/>
                    <a:pt x="410" y="759"/>
                  </a:cubicBezTo>
                  <a:lnTo>
                    <a:pt x="410" y="779"/>
                  </a:lnTo>
                  <a:cubicBezTo>
                    <a:pt x="410" y="779"/>
                    <a:pt x="410" y="799"/>
                    <a:pt x="410" y="820"/>
                  </a:cubicBezTo>
                  <a:cubicBezTo>
                    <a:pt x="410" y="820"/>
                    <a:pt x="410" y="820"/>
                    <a:pt x="389" y="841"/>
                  </a:cubicBezTo>
                  <a:cubicBezTo>
                    <a:pt x="389" y="841"/>
                    <a:pt x="389" y="861"/>
                    <a:pt x="369" y="861"/>
                  </a:cubicBezTo>
                  <a:cubicBezTo>
                    <a:pt x="369" y="861"/>
                    <a:pt x="369" y="861"/>
                    <a:pt x="348" y="861"/>
                  </a:cubicBezTo>
                  <a:lnTo>
                    <a:pt x="328" y="861"/>
                  </a:lnTo>
                  <a:cubicBezTo>
                    <a:pt x="328" y="861"/>
                    <a:pt x="307" y="841"/>
                    <a:pt x="307" y="820"/>
                  </a:cubicBezTo>
                  <a:cubicBezTo>
                    <a:pt x="307" y="820"/>
                    <a:pt x="307" y="799"/>
                    <a:pt x="287" y="799"/>
                  </a:cubicBezTo>
                  <a:cubicBezTo>
                    <a:pt x="287" y="779"/>
                    <a:pt x="307" y="759"/>
                    <a:pt x="307" y="759"/>
                  </a:cubicBezTo>
                  <a:cubicBezTo>
                    <a:pt x="307" y="738"/>
                    <a:pt x="328" y="738"/>
                    <a:pt x="328" y="738"/>
                  </a:cubicBezTo>
                  <a:cubicBezTo>
                    <a:pt x="328" y="718"/>
                    <a:pt x="328" y="718"/>
                    <a:pt x="328" y="697"/>
                  </a:cubicBezTo>
                  <a:cubicBezTo>
                    <a:pt x="307" y="697"/>
                    <a:pt x="307" y="697"/>
                    <a:pt x="307" y="677"/>
                  </a:cubicBezTo>
                  <a:lnTo>
                    <a:pt x="287" y="656"/>
                  </a:lnTo>
                  <a:cubicBezTo>
                    <a:pt x="287" y="656"/>
                    <a:pt x="287" y="636"/>
                    <a:pt x="287" y="615"/>
                  </a:cubicBezTo>
                  <a:lnTo>
                    <a:pt x="266" y="615"/>
                  </a:lnTo>
                  <a:lnTo>
                    <a:pt x="246" y="615"/>
                  </a:lnTo>
                  <a:cubicBezTo>
                    <a:pt x="246" y="595"/>
                    <a:pt x="246" y="595"/>
                    <a:pt x="225" y="595"/>
                  </a:cubicBezTo>
                  <a:cubicBezTo>
                    <a:pt x="225" y="574"/>
                    <a:pt x="225" y="595"/>
                    <a:pt x="205" y="595"/>
                  </a:cubicBezTo>
                  <a:cubicBezTo>
                    <a:pt x="205" y="595"/>
                    <a:pt x="205" y="595"/>
                    <a:pt x="184" y="595"/>
                  </a:cubicBezTo>
                  <a:lnTo>
                    <a:pt x="184" y="574"/>
                  </a:lnTo>
                  <a:lnTo>
                    <a:pt x="184" y="554"/>
                  </a:lnTo>
                  <a:cubicBezTo>
                    <a:pt x="184" y="533"/>
                    <a:pt x="184" y="533"/>
                    <a:pt x="205" y="533"/>
                  </a:cubicBezTo>
                  <a:cubicBezTo>
                    <a:pt x="205" y="513"/>
                    <a:pt x="225" y="513"/>
                    <a:pt x="225" y="513"/>
                  </a:cubicBezTo>
                  <a:cubicBezTo>
                    <a:pt x="225" y="533"/>
                    <a:pt x="225" y="533"/>
                    <a:pt x="246" y="533"/>
                  </a:cubicBezTo>
                  <a:lnTo>
                    <a:pt x="266" y="533"/>
                  </a:lnTo>
                  <a:cubicBezTo>
                    <a:pt x="287" y="533"/>
                    <a:pt x="287" y="533"/>
                    <a:pt x="307" y="533"/>
                  </a:cubicBezTo>
                  <a:cubicBezTo>
                    <a:pt x="307" y="533"/>
                    <a:pt x="307" y="513"/>
                    <a:pt x="328" y="513"/>
                  </a:cubicBezTo>
                  <a:cubicBezTo>
                    <a:pt x="328" y="513"/>
                    <a:pt x="328" y="492"/>
                    <a:pt x="348" y="492"/>
                  </a:cubicBezTo>
                  <a:cubicBezTo>
                    <a:pt x="348" y="492"/>
                    <a:pt x="348" y="492"/>
                    <a:pt x="369" y="472"/>
                  </a:cubicBezTo>
                  <a:cubicBezTo>
                    <a:pt x="369" y="472"/>
                    <a:pt x="389" y="472"/>
                    <a:pt x="389" y="492"/>
                  </a:cubicBezTo>
                  <a:cubicBezTo>
                    <a:pt x="389" y="492"/>
                    <a:pt x="410" y="472"/>
                    <a:pt x="410" y="492"/>
                  </a:cubicBezTo>
                  <a:lnTo>
                    <a:pt x="410" y="492"/>
                  </a:lnTo>
                  <a:cubicBezTo>
                    <a:pt x="410" y="492"/>
                    <a:pt x="410" y="492"/>
                    <a:pt x="389" y="513"/>
                  </a:cubicBezTo>
                  <a:lnTo>
                    <a:pt x="389" y="513"/>
                  </a:lnTo>
                  <a:cubicBezTo>
                    <a:pt x="389" y="533"/>
                    <a:pt x="410" y="533"/>
                    <a:pt x="410" y="533"/>
                  </a:cubicBezTo>
                  <a:cubicBezTo>
                    <a:pt x="410" y="533"/>
                    <a:pt x="410" y="513"/>
                    <a:pt x="430" y="513"/>
                  </a:cubicBezTo>
                  <a:cubicBezTo>
                    <a:pt x="430" y="513"/>
                    <a:pt x="430" y="513"/>
                    <a:pt x="451" y="513"/>
                  </a:cubicBezTo>
                  <a:lnTo>
                    <a:pt x="451" y="533"/>
                  </a:lnTo>
                  <a:lnTo>
                    <a:pt x="471" y="533"/>
                  </a:lnTo>
                  <a:lnTo>
                    <a:pt x="492" y="513"/>
                  </a:lnTo>
                  <a:cubicBezTo>
                    <a:pt x="492" y="513"/>
                    <a:pt x="492" y="492"/>
                    <a:pt x="512" y="492"/>
                  </a:cubicBezTo>
                  <a:lnTo>
                    <a:pt x="533" y="492"/>
                  </a:lnTo>
                  <a:lnTo>
                    <a:pt x="533" y="472"/>
                  </a:lnTo>
                  <a:cubicBezTo>
                    <a:pt x="533" y="451"/>
                    <a:pt x="533" y="431"/>
                    <a:pt x="533" y="431"/>
                  </a:cubicBezTo>
                  <a:cubicBezTo>
                    <a:pt x="533" y="431"/>
                    <a:pt x="533" y="410"/>
                    <a:pt x="512" y="410"/>
                  </a:cubicBezTo>
                  <a:lnTo>
                    <a:pt x="512" y="390"/>
                  </a:lnTo>
                  <a:lnTo>
                    <a:pt x="492" y="390"/>
                  </a:lnTo>
                  <a:cubicBezTo>
                    <a:pt x="492" y="410"/>
                    <a:pt x="471" y="410"/>
                    <a:pt x="471" y="410"/>
                  </a:cubicBezTo>
                  <a:lnTo>
                    <a:pt x="451" y="410"/>
                  </a:lnTo>
                  <a:cubicBezTo>
                    <a:pt x="430" y="431"/>
                    <a:pt x="389" y="431"/>
                    <a:pt x="389" y="431"/>
                  </a:cubicBezTo>
                  <a:cubicBezTo>
                    <a:pt x="369" y="431"/>
                    <a:pt x="348" y="431"/>
                    <a:pt x="348" y="431"/>
                  </a:cubicBezTo>
                  <a:lnTo>
                    <a:pt x="328" y="431"/>
                  </a:lnTo>
                  <a:lnTo>
                    <a:pt x="307" y="431"/>
                  </a:lnTo>
                  <a:cubicBezTo>
                    <a:pt x="307" y="451"/>
                    <a:pt x="307" y="472"/>
                    <a:pt x="307" y="472"/>
                  </a:cubicBezTo>
                  <a:lnTo>
                    <a:pt x="287" y="492"/>
                  </a:lnTo>
                  <a:lnTo>
                    <a:pt x="266" y="492"/>
                  </a:lnTo>
                  <a:lnTo>
                    <a:pt x="246" y="472"/>
                  </a:lnTo>
                  <a:lnTo>
                    <a:pt x="246" y="451"/>
                  </a:lnTo>
                  <a:cubicBezTo>
                    <a:pt x="246" y="451"/>
                    <a:pt x="246" y="431"/>
                    <a:pt x="225" y="431"/>
                  </a:cubicBezTo>
                  <a:lnTo>
                    <a:pt x="225" y="410"/>
                  </a:lnTo>
                  <a:cubicBezTo>
                    <a:pt x="205" y="410"/>
                    <a:pt x="205" y="390"/>
                    <a:pt x="205" y="390"/>
                  </a:cubicBezTo>
                  <a:cubicBezTo>
                    <a:pt x="205" y="369"/>
                    <a:pt x="184" y="369"/>
                    <a:pt x="184" y="369"/>
                  </a:cubicBezTo>
                  <a:lnTo>
                    <a:pt x="184" y="349"/>
                  </a:lnTo>
                  <a:lnTo>
                    <a:pt x="184" y="328"/>
                  </a:lnTo>
                  <a:cubicBezTo>
                    <a:pt x="205" y="328"/>
                    <a:pt x="205" y="328"/>
                    <a:pt x="205" y="308"/>
                  </a:cubicBezTo>
                  <a:cubicBezTo>
                    <a:pt x="205" y="308"/>
                    <a:pt x="205" y="308"/>
                    <a:pt x="184" y="308"/>
                  </a:cubicBezTo>
                  <a:cubicBezTo>
                    <a:pt x="184" y="287"/>
                    <a:pt x="184" y="287"/>
                    <a:pt x="164" y="287"/>
                  </a:cubicBezTo>
                  <a:lnTo>
                    <a:pt x="143" y="287"/>
                  </a:lnTo>
                  <a:cubicBezTo>
                    <a:pt x="143" y="287"/>
                    <a:pt x="123" y="287"/>
                    <a:pt x="123" y="267"/>
                  </a:cubicBezTo>
                  <a:cubicBezTo>
                    <a:pt x="102" y="267"/>
                    <a:pt x="102" y="246"/>
                    <a:pt x="102" y="246"/>
                  </a:cubicBezTo>
                  <a:cubicBezTo>
                    <a:pt x="102" y="246"/>
                    <a:pt x="102" y="246"/>
                    <a:pt x="82" y="246"/>
                  </a:cubicBezTo>
                  <a:cubicBezTo>
                    <a:pt x="82" y="246"/>
                    <a:pt x="82" y="246"/>
                    <a:pt x="61" y="246"/>
                  </a:cubicBezTo>
                  <a:lnTo>
                    <a:pt x="61" y="267"/>
                  </a:lnTo>
                  <a:cubicBezTo>
                    <a:pt x="41" y="267"/>
                    <a:pt x="41" y="267"/>
                    <a:pt x="20" y="267"/>
                  </a:cubicBezTo>
                  <a:cubicBezTo>
                    <a:pt x="20" y="267"/>
                    <a:pt x="20" y="267"/>
                    <a:pt x="0" y="246"/>
                  </a:cubicBezTo>
                  <a:lnTo>
                    <a:pt x="0" y="246"/>
                  </a:lnTo>
                  <a:cubicBezTo>
                    <a:pt x="0" y="226"/>
                    <a:pt x="0" y="226"/>
                    <a:pt x="20" y="226"/>
                  </a:cubicBezTo>
                  <a:lnTo>
                    <a:pt x="41" y="226"/>
                  </a:lnTo>
                  <a:cubicBezTo>
                    <a:pt x="41" y="205"/>
                    <a:pt x="61" y="205"/>
                    <a:pt x="61" y="185"/>
                  </a:cubicBezTo>
                  <a:cubicBezTo>
                    <a:pt x="61" y="185"/>
                    <a:pt x="61" y="185"/>
                    <a:pt x="61" y="164"/>
                  </a:cubicBezTo>
                  <a:lnTo>
                    <a:pt x="61" y="144"/>
                  </a:lnTo>
                  <a:lnTo>
                    <a:pt x="61" y="123"/>
                  </a:lnTo>
                  <a:cubicBezTo>
                    <a:pt x="61" y="103"/>
                    <a:pt x="61" y="103"/>
                    <a:pt x="61" y="103"/>
                  </a:cubicBezTo>
                  <a:cubicBezTo>
                    <a:pt x="82" y="82"/>
                    <a:pt x="82" y="82"/>
                    <a:pt x="102" y="82"/>
                  </a:cubicBezTo>
                  <a:lnTo>
                    <a:pt x="123" y="82"/>
                  </a:lnTo>
                  <a:cubicBezTo>
                    <a:pt x="143" y="82"/>
                    <a:pt x="164" y="82"/>
                    <a:pt x="164" y="82"/>
                  </a:cubicBezTo>
                  <a:cubicBezTo>
                    <a:pt x="164" y="62"/>
                    <a:pt x="184" y="62"/>
                    <a:pt x="184" y="62"/>
                  </a:cubicBezTo>
                  <a:cubicBezTo>
                    <a:pt x="205" y="41"/>
                    <a:pt x="205" y="41"/>
                    <a:pt x="205" y="21"/>
                  </a:cubicBezTo>
                  <a:cubicBezTo>
                    <a:pt x="225" y="21"/>
                    <a:pt x="225" y="21"/>
                    <a:pt x="225" y="21"/>
                  </a:cubicBezTo>
                  <a:cubicBezTo>
                    <a:pt x="246" y="21"/>
                    <a:pt x="246" y="0"/>
                    <a:pt x="246" y="0"/>
                  </a:cubicBezTo>
                  <a:cubicBezTo>
                    <a:pt x="246" y="0"/>
                    <a:pt x="266" y="0"/>
                    <a:pt x="287" y="0"/>
                  </a:cubicBezTo>
                  <a:lnTo>
                    <a:pt x="307" y="0"/>
                  </a:lnTo>
                  <a:lnTo>
                    <a:pt x="348" y="21"/>
                  </a:lnTo>
                  <a:lnTo>
                    <a:pt x="369" y="41"/>
                  </a:lnTo>
                  <a:cubicBezTo>
                    <a:pt x="369" y="62"/>
                    <a:pt x="389" y="62"/>
                    <a:pt x="389" y="62"/>
                  </a:cubicBezTo>
                  <a:cubicBezTo>
                    <a:pt x="410" y="82"/>
                    <a:pt x="430" y="82"/>
                    <a:pt x="430" y="82"/>
                  </a:cubicBezTo>
                  <a:cubicBezTo>
                    <a:pt x="451" y="82"/>
                    <a:pt x="471" y="82"/>
                    <a:pt x="471" y="82"/>
                  </a:cubicBezTo>
                  <a:cubicBezTo>
                    <a:pt x="492" y="62"/>
                    <a:pt x="512" y="82"/>
                    <a:pt x="533" y="82"/>
                  </a:cubicBezTo>
                  <a:cubicBezTo>
                    <a:pt x="533" y="82"/>
                    <a:pt x="553" y="82"/>
                    <a:pt x="574" y="103"/>
                  </a:cubicBezTo>
                  <a:lnTo>
                    <a:pt x="574" y="123"/>
                  </a:lnTo>
                  <a:cubicBezTo>
                    <a:pt x="574" y="123"/>
                    <a:pt x="574" y="144"/>
                    <a:pt x="574" y="164"/>
                  </a:cubicBezTo>
                  <a:cubicBezTo>
                    <a:pt x="574" y="164"/>
                    <a:pt x="594" y="164"/>
                    <a:pt x="594" y="185"/>
                  </a:cubicBezTo>
                  <a:lnTo>
                    <a:pt x="594" y="205"/>
                  </a:lnTo>
                  <a:cubicBezTo>
                    <a:pt x="594" y="226"/>
                    <a:pt x="574" y="246"/>
                    <a:pt x="574" y="267"/>
                  </a:cubicBezTo>
                  <a:cubicBezTo>
                    <a:pt x="574" y="287"/>
                    <a:pt x="553" y="308"/>
                    <a:pt x="553" y="308"/>
                  </a:cubicBezTo>
                  <a:cubicBezTo>
                    <a:pt x="553" y="328"/>
                    <a:pt x="574" y="349"/>
                    <a:pt x="574" y="369"/>
                  </a:cubicBezTo>
                  <a:cubicBezTo>
                    <a:pt x="574" y="390"/>
                    <a:pt x="594" y="431"/>
                    <a:pt x="594" y="451"/>
                  </a:cubicBezTo>
                  <a:cubicBezTo>
                    <a:pt x="594" y="451"/>
                    <a:pt x="594" y="472"/>
                    <a:pt x="594" y="492"/>
                  </a:cubicBezTo>
                  <a:lnTo>
                    <a:pt x="594" y="513"/>
                  </a:lnTo>
                  <a:lnTo>
                    <a:pt x="615" y="513"/>
                  </a:lnTo>
                  <a:lnTo>
                    <a:pt x="615" y="492"/>
                  </a:lnTo>
                  <a:cubicBezTo>
                    <a:pt x="615" y="492"/>
                    <a:pt x="635" y="492"/>
                    <a:pt x="635" y="513"/>
                  </a:cubicBezTo>
                  <a:lnTo>
                    <a:pt x="635" y="513"/>
                  </a:lnTo>
                  <a:cubicBezTo>
                    <a:pt x="635" y="533"/>
                    <a:pt x="635" y="554"/>
                    <a:pt x="635" y="554"/>
                  </a:cubicBezTo>
                  <a:cubicBezTo>
                    <a:pt x="635" y="574"/>
                    <a:pt x="635" y="595"/>
                    <a:pt x="635" y="595"/>
                  </a:cubicBezTo>
                  <a:lnTo>
                    <a:pt x="656" y="615"/>
                  </a:lnTo>
                  <a:lnTo>
                    <a:pt x="676" y="636"/>
                  </a:lnTo>
                  <a:lnTo>
                    <a:pt x="676" y="656"/>
                  </a:lnTo>
                  <a:cubicBezTo>
                    <a:pt x="676" y="677"/>
                    <a:pt x="676" y="677"/>
                    <a:pt x="696" y="697"/>
                  </a:cubicBezTo>
                  <a:lnTo>
                    <a:pt x="696" y="697"/>
                  </a:lnTo>
                  <a:cubicBezTo>
                    <a:pt x="717" y="697"/>
                    <a:pt x="717" y="677"/>
                    <a:pt x="738" y="677"/>
                  </a:cubicBezTo>
                  <a:cubicBezTo>
                    <a:pt x="738" y="656"/>
                    <a:pt x="758" y="656"/>
                    <a:pt x="758" y="656"/>
                  </a:cubicBezTo>
                  <a:cubicBezTo>
                    <a:pt x="758" y="636"/>
                    <a:pt x="778" y="636"/>
                    <a:pt x="799" y="615"/>
                  </a:cubicBezTo>
                  <a:lnTo>
                    <a:pt x="820" y="615"/>
                  </a:lnTo>
                  <a:cubicBezTo>
                    <a:pt x="820" y="595"/>
                    <a:pt x="820" y="574"/>
                    <a:pt x="820" y="574"/>
                  </a:cubicBezTo>
                  <a:cubicBezTo>
                    <a:pt x="840" y="554"/>
                    <a:pt x="840" y="533"/>
                    <a:pt x="860" y="533"/>
                  </a:cubicBezTo>
                  <a:lnTo>
                    <a:pt x="881" y="513"/>
                  </a:lnTo>
                  <a:cubicBezTo>
                    <a:pt x="902" y="513"/>
                    <a:pt x="902" y="492"/>
                    <a:pt x="902" y="492"/>
                  </a:cubicBezTo>
                  <a:cubicBezTo>
                    <a:pt x="922" y="492"/>
                    <a:pt x="942" y="472"/>
                    <a:pt x="942" y="472"/>
                  </a:cubicBezTo>
                  <a:cubicBezTo>
                    <a:pt x="942" y="472"/>
                    <a:pt x="942" y="451"/>
                    <a:pt x="963" y="451"/>
                  </a:cubicBezTo>
                  <a:cubicBezTo>
                    <a:pt x="963" y="431"/>
                    <a:pt x="963" y="431"/>
                    <a:pt x="963" y="410"/>
                  </a:cubicBezTo>
                  <a:cubicBezTo>
                    <a:pt x="984" y="410"/>
                    <a:pt x="984" y="390"/>
                    <a:pt x="984" y="390"/>
                  </a:cubicBezTo>
                  <a:cubicBezTo>
                    <a:pt x="1004" y="390"/>
                    <a:pt x="1004" y="369"/>
                    <a:pt x="1024" y="369"/>
                  </a:cubicBezTo>
                  <a:cubicBezTo>
                    <a:pt x="1024" y="349"/>
                    <a:pt x="1066" y="349"/>
                    <a:pt x="1066" y="349"/>
                  </a:cubicBezTo>
                  <a:cubicBezTo>
                    <a:pt x="1086" y="328"/>
                    <a:pt x="1106" y="328"/>
                    <a:pt x="1106" y="308"/>
                  </a:cubicBezTo>
                  <a:cubicBezTo>
                    <a:pt x="1127" y="308"/>
                    <a:pt x="1148" y="287"/>
                    <a:pt x="1148" y="287"/>
                  </a:cubicBezTo>
                  <a:cubicBezTo>
                    <a:pt x="1148" y="267"/>
                    <a:pt x="1168" y="267"/>
                    <a:pt x="1168" y="267"/>
                  </a:cubicBezTo>
                  <a:cubicBezTo>
                    <a:pt x="1168" y="246"/>
                    <a:pt x="1188" y="246"/>
                    <a:pt x="1188" y="246"/>
                  </a:cubicBezTo>
                  <a:lnTo>
                    <a:pt x="1209" y="246"/>
                  </a:lnTo>
                  <a:lnTo>
                    <a:pt x="1209" y="267"/>
                  </a:lnTo>
                  <a:lnTo>
                    <a:pt x="1230" y="287"/>
                  </a:lnTo>
                  <a:lnTo>
                    <a:pt x="1250" y="287"/>
                  </a:lnTo>
                  <a:lnTo>
                    <a:pt x="1270" y="308"/>
                  </a:lnTo>
                  <a:lnTo>
                    <a:pt x="1291" y="328"/>
                  </a:lnTo>
                  <a:cubicBezTo>
                    <a:pt x="1312" y="328"/>
                    <a:pt x="1332" y="349"/>
                    <a:pt x="1332" y="349"/>
                  </a:cubicBezTo>
                  <a:cubicBezTo>
                    <a:pt x="1352" y="369"/>
                    <a:pt x="1373" y="369"/>
                    <a:pt x="1373" y="369"/>
                  </a:cubicBezTo>
                  <a:cubicBezTo>
                    <a:pt x="1393" y="390"/>
                    <a:pt x="1393" y="390"/>
                    <a:pt x="1414" y="390"/>
                  </a:cubicBezTo>
                  <a:cubicBezTo>
                    <a:pt x="1414" y="410"/>
                    <a:pt x="1434" y="410"/>
                    <a:pt x="1434" y="410"/>
                  </a:cubicBezTo>
                  <a:cubicBezTo>
                    <a:pt x="1434" y="410"/>
                    <a:pt x="1454" y="410"/>
                    <a:pt x="1454" y="431"/>
                  </a:cubicBezTo>
                  <a:cubicBezTo>
                    <a:pt x="1475" y="431"/>
                    <a:pt x="1475" y="431"/>
                    <a:pt x="1475" y="431"/>
                  </a:cubicBezTo>
                  <a:cubicBezTo>
                    <a:pt x="1496" y="451"/>
                    <a:pt x="1496" y="451"/>
                    <a:pt x="1516" y="472"/>
                  </a:cubicBezTo>
                  <a:lnTo>
                    <a:pt x="1536" y="492"/>
                  </a:lnTo>
                  <a:cubicBezTo>
                    <a:pt x="1536" y="492"/>
                    <a:pt x="1557" y="492"/>
                    <a:pt x="1578" y="492"/>
                  </a:cubicBezTo>
                  <a:lnTo>
                    <a:pt x="1598" y="492"/>
                  </a:lnTo>
                  <a:cubicBezTo>
                    <a:pt x="1598" y="472"/>
                    <a:pt x="1618" y="472"/>
                    <a:pt x="1618" y="472"/>
                  </a:cubicBezTo>
                  <a:lnTo>
                    <a:pt x="1639" y="472"/>
                  </a:lnTo>
                  <a:lnTo>
                    <a:pt x="1639" y="492"/>
                  </a:lnTo>
                  <a:lnTo>
                    <a:pt x="1680" y="513"/>
                  </a:lnTo>
                  <a:cubicBezTo>
                    <a:pt x="1680" y="513"/>
                    <a:pt x="1700" y="513"/>
                    <a:pt x="1700" y="533"/>
                  </a:cubicBezTo>
                  <a:lnTo>
                    <a:pt x="1721" y="533"/>
                  </a:lnTo>
                  <a:cubicBezTo>
                    <a:pt x="1721" y="1025"/>
                    <a:pt x="1721" y="1025"/>
                    <a:pt x="1721" y="1025"/>
                  </a:cubicBezTo>
                  <a:cubicBezTo>
                    <a:pt x="1700" y="1353"/>
                    <a:pt x="1700" y="1353"/>
                    <a:pt x="1700" y="1353"/>
                  </a:cubicBezTo>
                  <a:cubicBezTo>
                    <a:pt x="1680" y="1435"/>
                    <a:pt x="1680" y="1435"/>
                    <a:pt x="1680" y="1435"/>
                  </a:cubicBezTo>
                  <a:lnTo>
                    <a:pt x="1639" y="207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490" name="Freeform 489">
              <a:extLst>
                <a:ext uri="{FF2B5EF4-FFF2-40B4-BE49-F238E27FC236}">
                  <a16:creationId xmlns:a16="http://schemas.microsoft.com/office/drawing/2014/main" id="{4693E9D2-9447-4255-A112-BA58E545059C}"/>
                </a:ext>
              </a:extLst>
            </p:cNvPr>
            <p:cNvSpPr>
              <a:spLocks noChangeArrowheads="1"/>
            </p:cNvSpPr>
            <p:nvPr/>
          </p:nvSpPr>
          <p:spPr bwMode="auto">
            <a:xfrm>
              <a:off x="7072313" y="8094663"/>
              <a:ext cx="88900" cy="30162"/>
            </a:xfrm>
            <a:custGeom>
              <a:avLst/>
              <a:gdLst>
                <a:gd name="T0" fmla="*/ 226 w 247"/>
                <a:gd name="T1" fmla="*/ 41 h 83"/>
                <a:gd name="T2" fmla="*/ 226 w 247"/>
                <a:gd name="T3" fmla="*/ 41 h 83"/>
                <a:gd name="T4" fmla="*/ 206 w 247"/>
                <a:gd name="T5" fmla="*/ 62 h 83"/>
                <a:gd name="T6" fmla="*/ 164 w 247"/>
                <a:gd name="T7" fmla="*/ 62 h 83"/>
                <a:gd name="T8" fmla="*/ 144 w 247"/>
                <a:gd name="T9" fmla="*/ 62 h 83"/>
                <a:gd name="T10" fmla="*/ 103 w 247"/>
                <a:gd name="T11" fmla="*/ 82 h 83"/>
                <a:gd name="T12" fmla="*/ 82 w 247"/>
                <a:gd name="T13" fmla="*/ 62 h 83"/>
                <a:gd name="T14" fmla="*/ 62 w 247"/>
                <a:gd name="T15" fmla="*/ 41 h 83"/>
                <a:gd name="T16" fmla="*/ 21 w 247"/>
                <a:gd name="T17" fmla="*/ 41 h 83"/>
                <a:gd name="T18" fmla="*/ 0 w 247"/>
                <a:gd name="T19" fmla="*/ 21 h 83"/>
                <a:gd name="T20" fmla="*/ 21 w 247"/>
                <a:gd name="T21" fmla="*/ 0 h 83"/>
                <a:gd name="T22" fmla="*/ 62 w 247"/>
                <a:gd name="T23" fmla="*/ 0 h 83"/>
                <a:gd name="T24" fmla="*/ 103 w 247"/>
                <a:gd name="T25" fmla="*/ 21 h 83"/>
                <a:gd name="T26" fmla="*/ 144 w 247"/>
                <a:gd name="T27" fmla="*/ 21 h 83"/>
                <a:gd name="T28" fmla="*/ 185 w 247"/>
                <a:gd name="T29" fmla="*/ 21 h 83"/>
                <a:gd name="T30" fmla="*/ 206 w 247"/>
                <a:gd name="T31" fmla="*/ 21 h 83"/>
                <a:gd name="T32" fmla="*/ 226 w 247"/>
                <a:gd name="T33" fmla="*/ 21 h 83"/>
                <a:gd name="T34" fmla="*/ 226 w 247"/>
                <a:gd name="T35"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7" h="83">
                  <a:moveTo>
                    <a:pt x="226" y="41"/>
                  </a:moveTo>
                  <a:lnTo>
                    <a:pt x="226" y="41"/>
                  </a:lnTo>
                  <a:lnTo>
                    <a:pt x="206" y="62"/>
                  </a:lnTo>
                  <a:cubicBezTo>
                    <a:pt x="206" y="62"/>
                    <a:pt x="185" y="62"/>
                    <a:pt x="164" y="62"/>
                  </a:cubicBezTo>
                  <a:lnTo>
                    <a:pt x="144" y="62"/>
                  </a:lnTo>
                  <a:cubicBezTo>
                    <a:pt x="124" y="62"/>
                    <a:pt x="124" y="82"/>
                    <a:pt x="103" y="82"/>
                  </a:cubicBezTo>
                  <a:cubicBezTo>
                    <a:pt x="103" y="62"/>
                    <a:pt x="103" y="62"/>
                    <a:pt x="82" y="62"/>
                  </a:cubicBezTo>
                  <a:cubicBezTo>
                    <a:pt x="82" y="41"/>
                    <a:pt x="62" y="41"/>
                    <a:pt x="62" y="41"/>
                  </a:cubicBezTo>
                  <a:cubicBezTo>
                    <a:pt x="42" y="41"/>
                    <a:pt x="21" y="41"/>
                    <a:pt x="21" y="41"/>
                  </a:cubicBezTo>
                  <a:lnTo>
                    <a:pt x="0" y="21"/>
                  </a:lnTo>
                  <a:lnTo>
                    <a:pt x="21" y="0"/>
                  </a:lnTo>
                  <a:lnTo>
                    <a:pt x="62" y="0"/>
                  </a:lnTo>
                  <a:cubicBezTo>
                    <a:pt x="82" y="0"/>
                    <a:pt x="103" y="21"/>
                    <a:pt x="103" y="21"/>
                  </a:cubicBezTo>
                  <a:cubicBezTo>
                    <a:pt x="124" y="21"/>
                    <a:pt x="144" y="21"/>
                    <a:pt x="144" y="21"/>
                  </a:cubicBezTo>
                  <a:cubicBezTo>
                    <a:pt x="164" y="21"/>
                    <a:pt x="164" y="21"/>
                    <a:pt x="185" y="21"/>
                  </a:cubicBezTo>
                  <a:lnTo>
                    <a:pt x="206" y="21"/>
                  </a:lnTo>
                  <a:cubicBezTo>
                    <a:pt x="226" y="21"/>
                    <a:pt x="226" y="21"/>
                    <a:pt x="226" y="21"/>
                  </a:cubicBezTo>
                  <a:cubicBezTo>
                    <a:pt x="246" y="21"/>
                    <a:pt x="226" y="41"/>
                    <a:pt x="226" y="4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491" name="Freeform 490">
              <a:extLst>
                <a:ext uri="{FF2B5EF4-FFF2-40B4-BE49-F238E27FC236}">
                  <a16:creationId xmlns:a16="http://schemas.microsoft.com/office/drawing/2014/main" id="{2FF87FD1-3662-48BA-AAA2-808DBF098567}"/>
                </a:ext>
              </a:extLst>
            </p:cNvPr>
            <p:cNvSpPr>
              <a:spLocks noChangeArrowheads="1"/>
            </p:cNvSpPr>
            <p:nvPr/>
          </p:nvSpPr>
          <p:spPr bwMode="auto">
            <a:xfrm>
              <a:off x="6940550" y="8301038"/>
              <a:ext cx="15875" cy="22225"/>
            </a:xfrm>
            <a:custGeom>
              <a:avLst/>
              <a:gdLst>
                <a:gd name="T0" fmla="*/ 41 w 42"/>
                <a:gd name="T1" fmla="*/ 20 h 63"/>
                <a:gd name="T2" fmla="*/ 41 w 42"/>
                <a:gd name="T3" fmla="*/ 20 h 63"/>
                <a:gd name="T4" fmla="*/ 20 w 42"/>
                <a:gd name="T5" fmla="*/ 0 h 63"/>
                <a:gd name="T6" fmla="*/ 0 w 42"/>
                <a:gd name="T7" fmla="*/ 20 h 63"/>
                <a:gd name="T8" fmla="*/ 0 w 42"/>
                <a:gd name="T9" fmla="*/ 20 h 63"/>
                <a:gd name="T10" fmla="*/ 0 w 42"/>
                <a:gd name="T11" fmla="*/ 41 h 63"/>
                <a:gd name="T12" fmla="*/ 0 w 42"/>
                <a:gd name="T13" fmla="*/ 62 h 63"/>
                <a:gd name="T14" fmla="*/ 20 w 42"/>
                <a:gd name="T15" fmla="*/ 62 h 63"/>
                <a:gd name="T16" fmla="*/ 41 w 42"/>
                <a:gd name="T17" fmla="*/ 41 h 63"/>
                <a:gd name="T18" fmla="*/ 41 w 42"/>
                <a:gd name="T19" fmla="*/ 2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63">
                  <a:moveTo>
                    <a:pt x="41" y="20"/>
                  </a:moveTo>
                  <a:lnTo>
                    <a:pt x="41" y="20"/>
                  </a:lnTo>
                  <a:cubicBezTo>
                    <a:pt x="41" y="20"/>
                    <a:pt x="20" y="20"/>
                    <a:pt x="20" y="0"/>
                  </a:cubicBezTo>
                  <a:cubicBezTo>
                    <a:pt x="20" y="0"/>
                    <a:pt x="0" y="0"/>
                    <a:pt x="0" y="20"/>
                  </a:cubicBezTo>
                  <a:lnTo>
                    <a:pt x="0" y="20"/>
                  </a:lnTo>
                  <a:cubicBezTo>
                    <a:pt x="0" y="41"/>
                    <a:pt x="0" y="41"/>
                    <a:pt x="0" y="41"/>
                  </a:cubicBezTo>
                  <a:cubicBezTo>
                    <a:pt x="0" y="62"/>
                    <a:pt x="0" y="62"/>
                    <a:pt x="0" y="62"/>
                  </a:cubicBezTo>
                  <a:lnTo>
                    <a:pt x="20" y="62"/>
                  </a:lnTo>
                  <a:lnTo>
                    <a:pt x="41" y="41"/>
                  </a:lnTo>
                  <a:lnTo>
                    <a:pt x="41" y="2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492" name="Freeform 491">
              <a:extLst>
                <a:ext uri="{FF2B5EF4-FFF2-40B4-BE49-F238E27FC236}">
                  <a16:creationId xmlns:a16="http://schemas.microsoft.com/office/drawing/2014/main" id="{010E8E19-3CB6-48CF-A6A6-E03029148C94}"/>
                </a:ext>
              </a:extLst>
            </p:cNvPr>
            <p:cNvSpPr>
              <a:spLocks noChangeArrowheads="1"/>
            </p:cNvSpPr>
            <p:nvPr/>
          </p:nvSpPr>
          <p:spPr bwMode="auto">
            <a:xfrm>
              <a:off x="6962775" y="8270875"/>
              <a:ext cx="7938" cy="15875"/>
            </a:xfrm>
            <a:custGeom>
              <a:avLst/>
              <a:gdLst>
                <a:gd name="T0" fmla="*/ 21 w 22"/>
                <a:gd name="T1" fmla="*/ 41 h 42"/>
                <a:gd name="T2" fmla="*/ 21 w 22"/>
                <a:gd name="T3" fmla="*/ 41 h 42"/>
                <a:gd name="T4" fmla="*/ 0 w 22"/>
                <a:gd name="T5" fmla="*/ 41 h 42"/>
                <a:gd name="T6" fmla="*/ 0 w 22"/>
                <a:gd name="T7" fmla="*/ 20 h 42"/>
                <a:gd name="T8" fmla="*/ 0 w 22"/>
                <a:gd name="T9" fmla="*/ 0 h 42"/>
                <a:gd name="T10" fmla="*/ 21 w 22"/>
                <a:gd name="T11" fmla="*/ 20 h 42"/>
                <a:gd name="T12" fmla="*/ 21 w 22"/>
                <a:gd name="T13" fmla="*/ 20 h 42"/>
                <a:gd name="T14" fmla="*/ 21 w 22"/>
                <a:gd name="T15" fmla="*/ 4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42">
                  <a:moveTo>
                    <a:pt x="21" y="41"/>
                  </a:moveTo>
                  <a:lnTo>
                    <a:pt x="21" y="41"/>
                  </a:lnTo>
                  <a:cubicBezTo>
                    <a:pt x="0" y="41"/>
                    <a:pt x="0" y="41"/>
                    <a:pt x="0" y="41"/>
                  </a:cubicBezTo>
                  <a:lnTo>
                    <a:pt x="0" y="20"/>
                  </a:lnTo>
                  <a:lnTo>
                    <a:pt x="0" y="0"/>
                  </a:lnTo>
                  <a:lnTo>
                    <a:pt x="21" y="20"/>
                  </a:lnTo>
                  <a:lnTo>
                    <a:pt x="21" y="20"/>
                  </a:lnTo>
                  <a:lnTo>
                    <a:pt x="21" y="41"/>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493" name="Freeform 492">
              <a:extLst>
                <a:ext uri="{FF2B5EF4-FFF2-40B4-BE49-F238E27FC236}">
                  <a16:creationId xmlns:a16="http://schemas.microsoft.com/office/drawing/2014/main" id="{3B135538-4101-4D7F-BF47-B29F17F8D6F6}"/>
                </a:ext>
              </a:extLst>
            </p:cNvPr>
            <p:cNvSpPr>
              <a:spLocks noChangeArrowheads="1"/>
            </p:cNvSpPr>
            <p:nvPr/>
          </p:nvSpPr>
          <p:spPr bwMode="auto">
            <a:xfrm>
              <a:off x="6985000" y="8293100"/>
              <a:ext cx="7938" cy="7938"/>
            </a:xfrm>
            <a:custGeom>
              <a:avLst/>
              <a:gdLst>
                <a:gd name="T0" fmla="*/ 0 w 21"/>
                <a:gd name="T1" fmla="*/ 0 h 21"/>
                <a:gd name="T2" fmla="*/ 0 w 21"/>
                <a:gd name="T3" fmla="*/ 0 h 21"/>
                <a:gd name="T4" fmla="*/ 0 w 21"/>
                <a:gd name="T5" fmla="*/ 20 h 21"/>
                <a:gd name="T6" fmla="*/ 0 w 21"/>
                <a:gd name="T7" fmla="*/ 20 h 21"/>
                <a:gd name="T8" fmla="*/ 20 w 21"/>
                <a:gd name="T9" fmla="*/ 20 h 21"/>
                <a:gd name="T10" fmla="*/ 20 w 21"/>
                <a:gd name="T11" fmla="*/ 0 h 21"/>
                <a:gd name="T12" fmla="*/ 0 w 21"/>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21" h="21">
                  <a:moveTo>
                    <a:pt x="0" y="0"/>
                  </a:moveTo>
                  <a:lnTo>
                    <a:pt x="0" y="0"/>
                  </a:lnTo>
                  <a:lnTo>
                    <a:pt x="0" y="20"/>
                  </a:lnTo>
                  <a:lnTo>
                    <a:pt x="0" y="20"/>
                  </a:lnTo>
                  <a:cubicBezTo>
                    <a:pt x="20" y="20"/>
                    <a:pt x="20" y="20"/>
                    <a:pt x="20" y="20"/>
                  </a:cubicBezTo>
                  <a:lnTo>
                    <a:pt x="20" y="0"/>
                  </a:lnTo>
                  <a:cubicBezTo>
                    <a:pt x="0" y="0"/>
                    <a:pt x="0" y="0"/>
                    <a:pt x="0" y="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494" name="Freeform 493">
              <a:extLst>
                <a:ext uri="{FF2B5EF4-FFF2-40B4-BE49-F238E27FC236}">
                  <a16:creationId xmlns:a16="http://schemas.microsoft.com/office/drawing/2014/main" id="{D447B2E8-14FB-4BAB-AFD3-585C750C0371}"/>
                </a:ext>
              </a:extLst>
            </p:cNvPr>
            <p:cNvSpPr>
              <a:spLocks noChangeArrowheads="1"/>
            </p:cNvSpPr>
            <p:nvPr/>
          </p:nvSpPr>
          <p:spPr bwMode="auto">
            <a:xfrm>
              <a:off x="7397750" y="8034338"/>
              <a:ext cx="7938" cy="15875"/>
            </a:xfrm>
            <a:custGeom>
              <a:avLst/>
              <a:gdLst>
                <a:gd name="T0" fmla="*/ 20 w 21"/>
                <a:gd name="T1" fmla="*/ 41 h 42"/>
                <a:gd name="T2" fmla="*/ 20 w 21"/>
                <a:gd name="T3" fmla="*/ 41 h 42"/>
                <a:gd name="T4" fmla="*/ 0 w 21"/>
                <a:gd name="T5" fmla="*/ 21 h 42"/>
                <a:gd name="T6" fmla="*/ 0 w 21"/>
                <a:gd name="T7" fmla="*/ 21 h 42"/>
                <a:gd name="T8" fmla="*/ 20 w 21"/>
                <a:gd name="T9" fmla="*/ 0 h 42"/>
                <a:gd name="T10" fmla="*/ 20 w 21"/>
                <a:gd name="T11" fmla="*/ 21 h 42"/>
                <a:gd name="T12" fmla="*/ 20 w 21"/>
                <a:gd name="T13" fmla="*/ 41 h 42"/>
              </a:gdLst>
              <a:ahLst/>
              <a:cxnLst>
                <a:cxn ang="0">
                  <a:pos x="T0" y="T1"/>
                </a:cxn>
                <a:cxn ang="0">
                  <a:pos x="T2" y="T3"/>
                </a:cxn>
                <a:cxn ang="0">
                  <a:pos x="T4" y="T5"/>
                </a:cxn>
                <a:cxn ang="0">
                  <a:pos x="T6" y="T7"/>
                </a:cxn>
                <a:cxn ang="0">
                  <a:pos x="T8" y="T9"/>
                </a:cxn>
                <a:cxn ang="0">
                  <a:pos x="T10" y="T11"/>
                </a:cxn>
                <a:cxn ang="0">
                  <a:pos x="T12" y="T13"/>
                </a:cxn>
              </a:cxnLst>
              <a:rect l="0" t="0" r="r" b="b"/>
              <a:pathLst>
                <a:path w="21" h="42">
                  <a:moveTo>
                    <a:pt x="20" y="41"/>
                  </a:moveTo>
                  <a:lnTo>
                    <a:pt x="20" y="41"/>
                  </a:lnTo>
                  <a:cubicBezTo>
                    <a:pt x="20" y="41"/>
                    <a:pt x="0" y="41"/>
                    <a:pt x="0" y="21"/>
                  </a:cubicBezTo>
                  <a:lnTo>
                    <a:pt x="0" y="21"/>
                  </a:lnTo>
                  <a:cubicBezTo>
                    <a:pt x="0" y="0"/>
                    <a:pt x="20" y="0"/>
                    <a:pt x="20" y="0"/>
                  </a:cubicBezTo>
                  <a:lnTo>
                    <a:pt x="20" y="21"/>
                  </a:lnTo>
                  <a:lnTo>
                    <a:pt x="20" y="41"/>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495" name="Freeform 494">
              <a:extLst>
                <a:ext uri="{FF2B5EF4-FFF2-40B4-BE49-F238E27FC236}">
                  <a16:creationId xmlns:a16="http://schemas.microsoft.com/office/drawing/2014/main" id="{C1515EF2-8638-4371-A43F-F070B5733868}"/>
                </a:ext>
              </a:extLst>
            </p:cNvPr>
            <p:cNvSpPr>
              <a:spLocks noChangeArrowheads="1"/>
            </p:cNvSpPr>
            <p:nvPr/>
          </p:nvSpPr>
          <p:spPr bwMode="auto">
            <a:xfrm>
              <a:off x="7367588" y="8056563"/>
              <a:ext cx="15875" cy="15875"/>
            </a:xfrm>
            <a:custGeom>
              <a:avLst/>
              <a:gdLst>
                <a:gd name="T0" fmla="*/ 20 w 42"/>
                <a:gd name="T1" fmla="*/ 41 h 42"/>
                <a:gd name="T2" fmla="*/ 20 w 42"/>
                <a:gd name="T3" fmla="*/ 41 h 42"/>
                <a:gd name="T4" fmla="*/ 20 w 42"/>
                <a:gd name="T5" fmla="*/ 41 h 42"/>
                <a:gd name="T6" fmla="*/ 0 w 42"/>
                <a:gd name="T7" fmla="*/ 20 h 42"/>
                <a:gd name="T8" fmla="*/ 20 w 42"/>
                <a:gd name="T9" fmla="*/ 0 h 42"/>
                <a:gd name="T10" fmla="*/ 20 w 42"/>
                <a:gd name="T11" fmla="*/ 20 h 42"/>
                <a:gd name="T12" fmla="*/ 20 w 42"/>
                <a:gd name="T13" fmla="*/ 41 h 42"/>
              </a:gdLst>
              <a:ahLst/>
              <a:cxnLst>
                <a:cxn ang="0">
                  <a:pos x="T0" y="T1"/>
                </a:cxn>
                <a:cxn ang="0">
                  <a:pos x="T2" y="T3"/>
                </a:cxn>
                <a:cxn ang="0">
                  <a:pos x="T4" y="T5"/>
                </a:cxn>
                <a:cxn ang="0">
                  <a:pos x="T6" y="T7"/>
                </a:cxn>
                <a:cxn ang="0">
                  <a:pos x="T8" y="T9"/>
                </a:cxn>
                <a:cxn ang="0">
                  <a:pos x="T10" y="T11"/>
                </a:cxn>
                <a:cxn ang="0">
                  <a:pos x="T12" y="T13"/>
                </a:cxn>
              </a:cxnLst>
              <a:rect l="0" t="0" r="r" b="b"/>
              <a:pathLst>
                <a:path w="42" h="42">
                  <a:moveTo>
                    <a:pt x="20" y="41"/>
                  </a:moveTo>
                  <a:lnTo>
                    <a:pt x="20" y="41"/>
                  </a:lnTo>
                  <a:lnTo>
                    <a:pt x="20" y="41"/>
                  </a:lnTo>
                  <a:cubicBezTo>
                    <a:pt x="0" y="41"/>
                    <a:pt x="0" y="20"/>
                    <a:pt x="0" y="20"/>
                  </a:cubicBezTo>
                  <a:cubicBezTo>
                    <a:pt x="0" y="0"/>
                    <a:pt x="0" y="0"/>
                    <a:pt x="20" y="0"/>
                  </a:cubicBezTo>
                  <a:cubicBezTo>
                    <a:pt x="20" y="0"/>
                    <a:pt x="20" y="0"/>
                    <a:pt x="20" y="20"/>
                  </a:cubicBezTo>
                  <a:cubicBezTo>
                    <a:pt x="20" y="20"/>
                    <a:pt x="41" y="41"/>
                    <a:pt x="20" y="4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496" name="Freeform 495">
              <a:extLst>
                <a:ext uri="{FF2B5EF4-FFF2-40B4-BE49-F238E27FC236}">
                  <a16:creationId xmlns:a16="http://schemas.microsoft.com/office/drawing/2014/main" id="{A9F216B8-2465-4240-8385-A1026FA1B935}"/>
                </a:ext>
              </a:extLst>
            </p:cNvPr>
            <p:cNvSpPr>
              <a:spLocks noChangeArrowheads="1"/>
            </p:cNvSpPr>
            <p:nvPr/>
          </p:nvSpPr>
          <p:spPr bwMode="auto">
            <a:xfrm>
              <a:off x="7058025" y="8086725"/>
              <a:ext cx="14288" cy="7938"/>
            </a:xfrm>
            <a:custGeom>
              <a:avLst/>
              <a:gdLst>
                <a:gd name="T0" fmla="*/ 20 w 41"/>
                <a:gd name="T1" fmla="*/ 0 h 21"/>
                <a:gd name="T2" fmla="*/ 20 w 41"/>
                <a:gd name="T3" fmla="*/ 0 h 21"/>
                <a:gd name="T4" fmla="*/ 0 w 41"/>
                <a:gd name="T5" fmla="*/ 0 h 21"/>
                <a:gd name="T6" fmla="*/ 0 w 41"/>
                <a:gd name="T7" fmla="*/ 0 h 21"/>
                <a:gd name="T8" fmla="*/ 20 w 41"/>
                <a:gd name="T9" fmla="*/ 20 h 21"/>
                <a:gd name="T10" fmla="*/ 40 w 41"/>
                <a:gd name="T11" fmla="*/ 0 h 21"/>
                <a:gd name="T12" fmla="*/ 20 w 41"/>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41" h="21">
                  <a:moveTo>
                    <a:pt x="20" y="0"/>
                  </a:moveTo>
                  <a:lnTo>
                    <a:pt x="20" y="0"/>
                  </a:lnTo>
                  <a:lnTo>
                    <a:pt x="0" y="0"/>
                  </a:lnTo>
                  <a:lnTo>
                    <a:pt x="0" y="0"/>
                  </a:lnTo>
                  <a:cubicBezTo>
                    <a:pt x="0" y="20"/>
                    <a:pt x="20" y="20"/>
                    <a:pt x="20" y="20"/>
                  </a:cubicBezTo>
                  <a:lnTo>
                    <a:pt x="40" y="0"/>
                  </a:lnTo>
                  <a:lnTo>
                    <a:pt x="20" y="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497" name="Freeform 496">
              <a:extLst>
                <a:ext uri="{FF2B5EF4-FFF2-40B4-BE49-F238E27FC236}">
                  <a16:creationId xmlns:a16="http://schemas.microsoft.com/office/drawing/2014/main" id="{42A76018-A0DD-4B87-A10D-EA1055A02917}"/>
                </a:ext>
              </a:extLst>
            </p:cNvPr>
            <p:cNvSpPr>
              <a:spLocks noChangeArrowheads="1"/>
            </p:cNvSpPr>
            <p:nvPr/>
          </p:nvSpPr>
          <p:spPr bwMode="auto">
            <a:xfrm>
              <a:off x="7035800" y="8042275"/>
              <a:ext cx="15875" cy="15875"/>
            </a:xfrm>
            <a:custGeom>
              <a:avLst/>
              <a:gdLst>
                <a:gd name="T0" fmla="*/ 20 w 42"/>
                <a:gd name="T1" fmla="*/ 41 h 42"/>
                <a:gd name="T2" fmla="*/ 20 w 42"/>
                <a:gd name="T3" fmla="*/ 41 h 42"/>
                <a:gd name="T4" fmla="*/ 0 w 42"/>
                <a:gd name="T5" fmla="*/ 41 h 42"/>
                <a:gd name="T6" fmla="*/ 0 w 42"/>
                <a:gd name="T7" fmla="*/ 20 h 42"/>
                <a:gd name="T8" fmla="*/ 20 w 42"/>
                <a:gd name="T9" fmla="*/ 20 h 42"/>
                <a:gd name="T10" fmla="*/ 41 w 42"/>
                <a:gd name="T11" fmla="*/ 20 h 42"/>
                <a:gd name="T12" fmla="*/ 20 w 42"/>
                <a:gd name="T13" fmla="*/ 41 h 42"/>
              </a:gdLst>
              <a:ahLst/>
              <a:cxnLst>
                <a:cxn ang="0">
                  <a:pos x="T0" y="T1"/>
                </a:cxn>
                <a:cxn ang="0">
                  <a:pos x="T2" y="T3"/>
                </a:cxn>
                <a:cxn ang="0">
                  <a:pos x="T4" y="T5"/>
                </a:cxn>
                <a:cxn ang="0">
                  <a:pos x="T6" y="T7"/>
                </a:cxn>
                <a:cxn ang="0">
                  <a:pos x="T8" y="T9"/>
                </a:cxn>
                <a:cxn ang="0">
                  <a:pos x="T10" y="T11"/>
                </a:cxn>
                <a:cxn ang="0">
                  <a:pos x="T12" y="T13"/>
                </a:cxn>
              </a:cxnLst>
              <a:rect l="0" t="0" r="r" b="b"/>
              <a:pathLst>
                <a:path w="42" h="42">
                  <a:moveTo>
                    <a:pt x="20" y="41"/>
                  </a:moveTo>
                  <a:lnTo>
                    <a:pt x="20" y="41"/>
                  </a:lnTo>
                  <a:lnTo>
                    <a:pt x="0" y="41"/>
                  </a:lnTo>
                  <a:cubicBezTo>
                    <a:pt x="0" y="20"/>
                    <a:pt x="0" y="20"/>
                    <a:pt x="0" y="20"/>
                  </a:cubicBezTo>
                  <a:cubicBezTo>
                    <a:pt x="0" y="0"/>
                    <a:pt x="20" y="0"/>
                    <a:pt x="20" y="20"/>
                  </a:cubicBezTo>
                  <a:lnTo>
                    <a:pt x="41" y="20"/>
                  </a:lnTo>
                  <a:cubicBezTo>
                    <a:pt x="41" y="20"/>
                    <a:pt x="41" y="41"/>
                    <a:pt x="20" y="4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498" name="Freeform 497">
              <a:extLst>
                <a:ext uri="{FF2B5EF4-FFF2-40B4-BE49-F238E27FC236}">
                  <a16:creationId xmlns:a16="http://schemas.microsoft.com/office/drawing/2014/main" id="{C1E40C81-C98E-49E7-812A-026882E71CC3}"/>
                </a:ext>
              </a:extLst>
            </p:cNvPr>
            <p:cNvSpPr>
              <a:spLocks noChangeArrowheads="1"/>
            </p:cNvSpPr>
            <p:nvPr/>
          </p:nvSpPr>
          <p:spPr bwMode="auto">
            <a:xfrm>
              <a:off x="7072313" y="8020050"/>
              <a:ext cx="7937" cy="15875"/>
            </a:xfrm>
            <a:custGeom>
              <a:avLst/>
              <a:gdLst>
                <a:gd name="T0" fmla="*/ 0 w 22"/>
                <a:gd name="T1" fmla="*/ 41 h 42"/>
                <a:gd name="T2" fmla="*/ 0 w 22"/>
                <a:gd name="T3" fmla="*/ 41 h 42"/>
                <a:gd name="T4" fmla="*/ 0 w 22"/>
                <a:gd name="T5" fmla="*/ 21 h 42"/>
                <a:gd name="T6" fmla="*/ 0 w 22"/>
                <a:gd name="T7" fmla="*/ 0 h 42"/>
                <a:gd name="T8" fmla="*/ 0 w 22"/>
                <a:gd name="T9" fmla="*/ 0 h 42"/>
                <a:gd name="T10" fmla="*/ 21 w 22"/>
                <a:gd name="T11" fmla="*/ 0 h 42"/>
                <a:gd name="T12" fmla="*/ 21 w 22"/>
                <a:gd name="T13" fmla="*/ 21 h 42"/>
                <a:gd name="T14" fmla="*/ 0 w 22"/>
                <a:gd name="T15" fmla="*/ 4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42">
                  <a:moveTo>
                    <a:pt x="0" y="41"/>
                  </a:moveTo>
                  <a:lnTo>
                    <a:pt x="0" y="41"/>
                  </a:lnTo>
                  <a:cubicBezTo>
                    <a:pt x="0" y="21"/>
                    <a:pt x="0" y="21"/>
                    <a:pt x="0" y="21"/>
                  </a:cubicBezTo>
                  <a:lnTo>
                    <a:pt x="0" y="0"/>
                  </a:lnTo>
                  <a:lnTo>
                    <a:pt x="0" y="0"/>
                  </a:lnTo>
                  <a:cubicBezTo>
                    <a:pt x="21" y="0"/>
                    <a:pt x="21" y="0"/>
                    <a:pt x="21" y="0"/>
                  </a:cubicBezTo>
                  <a:lnTo>
                    <a:pt x="21" y="21"/>
                  </a:lnTo>
                  <a:cubicBezTo>
                    <a:pt x="21" y="21"/>
                    <a:pt x="21" y="41"/>
                    <a:pt x="0" y="4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499" name="Freeform 498">
              <a:extLst>
                <a:ext uri="{FF2B5EF4-FFF2-40B4-BE49-F238E27FC236}">
                  <a16:creationId xmlns:a16="http://schemas.microsoft.com/office/drawing/2014/main" id="{C39FE797-1A6E-4995-B4D0-E03B92C932ED}"/>
                </a:ext>
              </a:extLst>
            </p:cNvPr>
            <p:cNvSpPr>
              <a:spLocks noChangeArrowheads="1"/>
            </p:cNvSpPr>
            <p:nvPr/>
          </p:nvSpPr>
          <p:spPr bwMode="auto">
            <a:xfrm>
              <a:off x="7088188" y="8020050"/>
              <a:ext cx="44450" cy="44450"/>
            </a:xfrm>
            <a:custGeom>
              <a:avLst/>
              <a:gdLst>
                <a:gd name="T0" fmla="*/ 0 w 123"/>
                <a:gd name="T1" fmla="*/ 62 h 124"/>
                <a:gd name="T2" fmla="*/ 0 w 123"/>
                <a:gd name="T3" fmla="*/ 62 h 124"/>
                <a:gd name="T4" fmla="*/ 0 w 123"/>
                <a:gd name="T5" fmla="*/ 21 h 124"/>
                <a:gd name="T6" fmla="*/ 0 w 123"/>
                <a:gd name="T7" fmla="*/ 21 h 124"/>
                <a:gd name="T8" fmla="*/ 20 w 123"/>
                <a:gd name="T9" fmla="*/ 0 h 124"/>
                <a:gd name="T10" fmla="*/ 40 w 123"/>
                <a:gd name="T11" fmla="*/ 21 h 124"/>
                <a:gd name="T12" fmla="*/ 61 w 123"/>
                <a:gd name="T13" fmla="*/ 41 h 124"/>
                <a:gd name="T14" fmla="*/ 82 w 123"/>
                <a:gd name="T15" fmla="*/ 41 h 124"/>
                <a:gd name="T16" fmla="*/ 122 w 123"/>
                <a:gd name="T17" fmla="*/ 62 h 124"/>
                <a:gd name="T18" fmla="*/ 122 w 123"/>
                <a:gd name="T19" fmla="*/ 82 h 124"/>
                <a:gd name="T20" fmla="*/ 102 w 123"/>
                <a:gd name="T21" fmla="*/ 103 h 124"/>
                <a:gd name="T22" fmla="*/ 82 w 123"/>
                <a:gd name="T23" fmla="*/ 103 h 124"/>
                <a:gd name="T24" fmla="*/ 61 w 123"/>
                <a:gd name="T25" fmla="*/ 103 h 124"/>
                <a:gd name="T26" fmla="*/ 20 w 123"/>
                <a:gd name="T27" fmla="*/ 103 h 124"/>
                <a:gd name="T28" fmla="*/ 0 w 123"/>
                <a:gd name="T29" fmla="*/ 6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 h="124">
                  <a:moveTo>
                    <a:pt x="0" y="62"/>
                  </a:moveTo>
                  <a:lnTo>
                    <a:pt x="0" y="62"/>
                  </a:lnTo>
                  <a:cubicBezTo>
                    <a:pt x="0" y="62"/>
                    <a:pt x="0" y="41"/>
                    <a:pt x="0" y="21"/>
                  </a:cubicBezTo>
                  <a:lnTo>
                    <a:pt x="0" y="21"/>
                  </a:lnTo>
                  <a:cubicBezTo>
                    <a:pt x="0" y="0"/>
                    <a:pt x="20" y="0"/>
                    <a:pt x="20" y="0"/>
                  </a:cubicBezTo>
                  <a:lnTo>
                    <a:pt x="40" y="21"/>
                  </a:lnTo>
                  <a:cubicBezTo>
                    <a:pt x="40" y="21"/>
                    <a:pt x="40" y="21"/>
                    <a:pt x="61" y="41"/>
                  </a:cubicBezTo>
                  <a:lnTo>
                    <a:pt x="82" y="41"/>
                  </a:lnTo>
                  <a:cubicBezTo>
                    <a:pt x="82" y="41"/>
                    <a:pt x="102" y="62"/>
                    <a:pt x="122" y="62"/>
                  </a:cubicBezTo>
                  <a:lnTo>
                    <a:pt x="122" y="82"/>
                  </a:lnTo>
                  <a:cubicBezTo>
                    <a:pt x="122" y="82"/>
                    <a:pt x="122" y="103"/>
                    <a:pt x="102" y="103"/>
                  </a:cubicBezTo>
                  <a:lnTo>
                    <a:pt x="82" y="103"/>
                  </a:lnTo>
                  <a:cubicBezTo>
                    <a:pt x="82" y="103"/>
                    <a:pt x="61" y="123"/>
                    <a:pt x="61" y="103"/>
                  </a:cubicBezTo>
                  <a:cubicBezTo>
                    <a:pt x="40" y="103"/>
                    <a:pt x="40" y="103"/>
                    <a:pt x="20" y="103"/>
                  </a:cubicBezTo>
                  <a:cubicBezTo>
                    <a:pt x="20" y="82"/>
                    <a:pt x="20" y="82"/>
                    <a:pt x="0" y="62"/>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500" name="Freeform 499">
              <a:extLst>
                <a:ext uri="{FF2B5EF4-FFF2-40B4-BE49-F238E27FC236}">
                  <a16:creationId xmlns:a16="http://schemas.microsoft.com/office/drawing/2014/main" id="{950E90FF-A0E5-408B-9409-8C28302F79D2}"/>
                </a:ext>
              </a:extLst>
            </p:cNvPr>
            <p:cNvSpPr>
              <a:spLocks noChangeArrowheads="1"/>
            </p:cNvSpPr>
            <p:nvPr/>
          </p:nvSpPr>
          <p:spPr bwMode="auto">
            <a:xfrm>
              <a:off x="7013575" y="8145463"/>
              <a:ext cx="7938" cy="15875"/>
            </a:xfrm>
            <a:custGeom>
              <a:avLst/>
              <a:gdLst>
                <a:gd name="T0" fmla="*/ 0 w 21"/>
                <a:gd name="T1" fmla="*/ 0 h 42"/>
                <a:gd name="T2" fmla="*/ 0 w 21"/>
                <a:gd name="T3" fmla="*/ 0 h 42"/>
                <a:gd name="T4" fmla="*/ 0 w 21"/>
                <a:gd name="T5" fmla="*/ 0 h 42"/>
                <a:gd name="T6" fmla="*/ 0 w 21"/>
                <a:gd name="T7" fmla="*/ 20 h 42"/>
                <a:gd name="T8" fmla="*/ 20 w 21"/>
                <a:gd name="T9" fmla="*/ 41 h 42"/>
                <a:gd name="T10" fmla="*/ 20 w 21"/>
                <a:gd name="T11" fmla="*/ 20 h 42"/>
                <a:gd name="T12" fmla="*/ 0 w 21"/>
                <a:gd name="T13" fmla="*/ 0 h 42"/>
              </a:gdLst>
              <a:ahLst/>
              <a:cxnLst>
                <a:cxn ang="0">
                  <a:pos x="T0" y="T1"/>
                </a:cxn>
                <a:cxn ang="0">
                  <a:pos x="T2" y="T3"/>
                </a:cxn>
                <a:cxn ang="0">
                  <a:pos x="T4" y="T5"/>
                </a:cxn>
                <a:cxn ang="0">
                  <a:pos x="T6" y="T7"/>
                </a:cxn>
                <a:cxn ang="0">
                  <a:pos x="T8" y="T9"/>
                </a:cxn>
                <a:cxn ang="0">
                  <a:pos x="T10" y="T11"/>
                </a:cxn>
                <a:cxn ang="0">
                  <a:pos x="T12" y="T13"/>
                </a:cxn>
              </a:cxnLst>
              <a:rect l="0" t="0" r="r" b="b"/>
              <a:pathLst>
                <a:path w="21" h="42">
                  <a:moveTo>
                    <a:pt x="0" y="0"/>
                  </a:moveTo>
                  <a:lnTo>
                    <a:pt x="0" y="0"/>
                  </a:lnTo>
                  <a:lnTo>
                    <a:pt x="0" y="0"/>
                  </a:lnTo>
                  <a:cubicBezTo>
                    <a:pt x="0" y="20"/>
                    <a:pt x="0" y="20"/>
                    <a:pt x="0" y="20"/>
                  </a:cubicBezTo>
                  <a:cubicBezTo>
                    <a:pt x="0" y="20"/>
                    <a:pt x="0" y="41"/>
                    <a:pt x="20" y="41"/>
                  </a:cubicBezTo>
                  <a:lnTo>
                    <a:pt x="20" y="20"/>
                  </a:lnTo>
                  <a:cubicBezTo>
                    <a:pt x="20" y="20"/>
                    <a:pt x="20" y="0"/>
                    <a:pt x="0" y="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501" name="Freeform 500">
              <a:extLst>
                <a:ext uri="{FF2B5EF4-FFF2-40B4-BE49-F238E27FC236}">
                  <a16:creationId xmlns:a16="http://schemas.microsoft.com/office/drawing/2014/main" id="{6BAE57F6-CAA2-4C3F-8810-E698EC0ED5E0}"/>
                </a:ext>
              </a:extLst>
            </p:cNvPr>
            <p:cNvSpPr>
              <a:spLocks noChangeArrowheads="1"/>
            </p:cNvSpPr>
            <p:nvPr/>
          </p:nvSpPr>
          <p:spPr bwMode="auto">
            <a:xfrm>
              <a:off x="6969125" y="8153400"/>
              <a:ext cx="7938" cy="7938"/>
            </a:xfrm>
            <a:custGeom>
              <a:avLst/>
              <a:gdLst>
                <a:gd name="T0" fmla="*/ 0 w 21"/>
                <a:gd name="T1" fmla="*/ 0 h 22"/>
                <a:gd name="T2" fmla="*/ 0 w 21"/>
                <a:gd name="T3" fmla="*/ 0 h 22"/>
                <a:gd name="T4" fmla="*/ 0 w 21"/>
                <a:gd name="T5" fmla="*/ 0 h 22"/>
                <a:gd name="T6" fmla="*/ 20 w 21"/>
                <a:gd name="T7" fmla="*/ 21 h 22"/>
                <a:gd name="T8" fmla="*/ 20 w 21"/>
                <a:gd name="T9" fmla="*/ 21 h 22"/>
                <a:gd name="T10" fmla="*/ 20 w 21"/>
                <a:gd name="T11" fmla="*/ 0 h 22"/>
                <a:gd name="T12" fmla="*/ 0 w 21"/>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1" h="22">
                  <a:moveTo>
                    <a:pt x="0" y="0"/>
                  </a:moveTo>
                  <a:lnTo>
                    <a:pt x="0" y="0"/>
                  </a:lnTo>
                  <a:lnTo>
                    <a:pt x="0" y="0"/>
                  </a:lnTo>
                  <a:cubicBezTo>
                    <a:pt x="0" y="21"/>
                    <a:pt x="0" y="21"/>
                    <a:pt x="20" y="21"/>
                  </a:cubicBezTo>
                  <a:lnTo>
                    <a:pt x="20" y="21"/>
                  </a:lnTo>
                  <a:cubicBezTo>
                    <a:pt x="20" y="0"/>
                    <a:pt x="20" y="0"/>
                    <a:pt x="20" y="0"/>
                  </a:cubicBezTo>
                  <a:lnTo>
                    <a:pt x="0" y="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502" name="Freeform 501">
              <a:extLst>
                <a:ext uri="{FF2B5EF4-FFF2-40B4-BE49-F238E27FC236}">
                  <a16:creationId xmlns:a16="http://schemas.microsoft.com/office/drawing/2014/main" id="{A199EEA0-D5E8-4354-A62C-295D3A825601}"/>
                </a:ext>
              </a:extLst>
            </p:cNvPr>
            <p:cNvSpPr>
              <a:spLocks noChangeArrowheads="1"/>
            </p:cNvSpPr>
            <p:nvPr/>
          </p:nvSpPr>
          <p:spPr bwMode="auto">
            <a:xfrm>
              <a:off x="7146925" y="8042275"/>
              <a:ext cx="7938" cy="15875"/>
            </a:xfrm>
            <a:custGeom>
              <a:avLst/>
              <a:gdLst>
                <a:gd name="T0" fmla="*/ 0 w 21"/>
                <a:gd name="T1" fmla="*/ 0 h 42"/>
                <a:gd name="T2" fmla="*/ 0 w 21"/>
                <a:gd name="T3" fmla="*/ 0 h 42"/>
                <a:gd name="T4" fmla="*/ 0 w 21"/>
                <a:gd name="T5" fmla="*/ 20 h 42"/>
                <a:gd name="T6" fmla="*/ 0 w 21"/>
                <a:gd name="T7" fmla="*/ 20 h 42"/>
                <a:gd name="T8" fmla="*/ 0 w 21"/>
                <a:gd name="T9" fmla="*/ 41 h 42"/>
                <a:gd name="T10" fmla="*/ 20 w 21"/>
                <a:gd name="T11" fmla="*/ 20 h 42"/>
                <a:gd name="T12" fmla="*/ 0 w 21"/>
                <a:gd name="T13" fmla="*/ 0 h 42"/>
              </a:gdLst>
              <a:ahLst/>
              <a:cxnLst>
                <a:cxn ang="0">
                  <a:pos x="T0" y="T1"/>
                </a:cxn>
                <a:cxn ang="0">
                  <a:pos x="T2" y="T3"/>
                </a:cxn>
                <a:cxn ang="0">
                  <a:pos x="T4" y="T5"/>
                </a:cxn>
                <a:cxn ang="0">
                  <a:pos x="T6" y="T7"/>
                </a:cxn>
                <a:cxn ang="0">
                  <a:pos x="T8" y="T9"/>
                </a:cxn>
                <a:cxn ang="0">
                  <a:pos x="T10" y="T11"/>
                </a:cxn>
                <a:cxn ang="0">
                  <a:pos x="T12" y="T13"/>
                </a:cxn>
              </a:cxnLst>
              <a:rect l="0" t="0" r="r" b="b"/>
              <a:pathLst>
                <a:path w="21" h="42">
                  <a:moveTo>
                    <a:pt x="0" y="0"/>
                  </a:moveTo>
                  <a:lnTo>
                    <a:pt x="0" y="0"/>
                  </a:lnTo>
                  <a:cubicBezTo>
                    <a:pt x="0" y="0"/>
                    <a:pt x="0" y="0"/>
                    <a:pt x="0" y="20"/>
                  </a:cubicBezTo>
                  <a:lnTo>
                    <a:pt x="0" y="20"/>
                  </a:lnTo>
                  <a:cubicBezTo>
                    <a:pt x="0" y="41"/>
                    <a:pt x="0" y="41"/>
                    <a:pt x="0" y="41"/>
                  </a:cubicBezTo>
                  <a:cubicBezTo>
                    <a:pt x="20" y="41"/>
                    <a:pt x="20" y="20"/>
                    <a:pt x="20" y="20"/>
                  </a:cubicBezTo>
                  <a:cubicBezTo>
                    <a:pt x="20" y="20"/>
                    <a:pt x="0" y="20"/>
                    <a:pt x="0" y="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503" name="Freeform 502">
              <a:extLst>
                <a:ext uri="{FF2B5EF4-FFF2-40B4-BE49-F238E27FC236}">
                  <a16:creationId xmlns:a16="http://schemas.microsoft.com/office/drawing/2014/main" id="{B8CEADE8-F00F-4A4A-AC57-26AB4B8FC85C}"/>
                </a:ext>
              </a:extLst>
            </p:cNvPr>
            <p:cNvSpPr>
              <a:spLocks noChangeArrowheads="1"/>
            </p:cNvSpPr>
            <p:nvPr/>
          </p:nvSpPr>
          <p:spPr bwMode="auto">
            <a:xfrm>
              <a:off x="7138988" y="8064500"/>
              <a:ext cx="7937" cy="7938"/>
            </a:xfrm>
            <a:custGeom>
              <a:avLst/>
              <a:gdLst>
                <a:gd name="T0" fmla="*/ 21 w 22"/>
                <a:gd name="T1" fmla="*/ 0 h 22"/>
                <a:gd name="T2" fmla="*/ 21 w 22"/>
                <a:gd name="T3" fmla="*/ 0 h 22"/>
                <a:gd name="T4" fmla="*/ 0 w 22"/>
                <a:gd name="T5" fmla="*/ 0 h 22"/>
                <a:gd name="T6" fmla="*/ 0 w 22"/>
                <a:gd name="T7" fmla="*/ 21 h 22"/>
                <a:gd name="T8" fmla="*/ 21 w 22"/>
                <a:gd name="T9" fmla="*/ 21 h 22"/>
                <a:gd name="T10" fmla="*/ 21 w 22"/>
                <a:gd name="T11" fmla="*/ 0 h 22"/>
              </a:gdLst>
              <a:ahLst/>
              <a:cxnLst>
                <a:cxn ang="0">
                  <a:pos x="T0" y="T1"/>
                </a:cxn>
                <a:cxn ang="0">
                  <a:pos x="T2" y="T3"/>
                </a:cxn>
                <a:cxn ang="0">
                  <a:pos x="T4" y="T5"/>
                </a:cxn>
                <a:cxn ang="0">
                  <a:pos x="T6" y="T7"/>
                </a:cxn>
                <a:cxn ang="0">
                  <a:pos x="T8" y="T9"/>
                </a:cxn>
                <a:cxn ang="0">
                  <a:pos x="T10" y="T11"/>
                </a:cxn>
              </a:cxnLst>
              <a:rect l="0" t="0" r="r" b="b"/>
              <a:pathLst>
                <a:path w="22" h="22">
                  <a:moveTo>
                    <a:pt x="21" y="0"/>
                  </a:moveTo>
                  <a:lnTo>
                    <a:pt x="21" y="0"/>
                  </a:lnTo>
                  <a:lnTo>
                    <a:pt x="0" y="0"/>
                  </a:lnTo>
                  <a:lnTo>
                    <a:pt x="0" y="21"/>
                  </a:lnTo>
                  <a:lnTo>
                    <a:pt x="21" y="21"/>
                  </a:lnTo>
                  <a:lnTo>
                    <a:pt x="21" y="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504" name="Freeform 503">
              <a:extLst>
                <a:ext uri="{FF2B5EF4-FFF2-40B4-BE49-F238E27FC236}">
                  <a16:creationId xmlns:a16="http://schemas.microsoft.com/office/drawing/2014/main" id="{59C783E4-2899-4F58-A0D9-FCF3C6502F40}"/>
                </a:ext>
              </a:extLst>
            </p:cNvPr>
            <p:cNvSpPr>
              <a:spLocks noChangeArrowheads="1"/>
            </p:cNvSpPr>
            <p:nvPr/>
          </p:nvSpPr>
          <p:spPr bwMode="auto">
            <a:xfrm>
              <a:off x="6754813" y="7953375"/>
              <a:ext cx="74612" cy="44450"/>
            </a:xfrm>
            <a:custGeom>
              <a:avLst/>
              <a:gdLst>
                <a:gd name="T0" fmla="*/ 144 w 206"/>
                <a:gd name="T1" fmla="*/ 82 h 124"/>
                <a:gd name="T2" fmla="*/ 144 w 206"/>
                <a:gd name="T3" fmla="*/ 82 h 124"/>
                <a:gd name="T4" fmla="*/ 144 w 206"/>
                <a:gd name="T5" fmla="*/ 102 h 124"/>
                <a:gd name="T6" fmla="*/ 185 w 206"/>
                <a:gd name="T7" fmla="*/ 102 h 124"/>
                <a:gd name="T8" fmla="*/ 205 w 206"/>
                <a:gd name="T9" fmla="*/ 82 h 124"/>
                <a:gd name="T10" fmla="*/ 205 w 206"/>
                <a:gd name="T11" fmla="*/ 62 h 124"/>
                <a:gd name="T12" fmla="*/ 185 w 206"/>
                <a:gd name="T13" fmla="*/ 41 h 124"/>
                <a:gd name="T14" fmla="*/ 164 w 206"/>
                <a:gd name="T15" fmla="*/ 20 h 124"/>
                <a:gd name="T16" fmla="*/ 144 w 206"/>
                <a:gd name="T17" fmla="*/ 0 h 124"/>
                <a:gd name="T18" fmla="*/ 82 w 206"/>
                <a:gd name="T19" fmla="*/ 0 h 124"/>
                <a:gd name="T20" fmla="*/ 62 w 206"/>
                <a:gd name="T21" fmla="*/ 20 h 124"/>
                <a:gd name="T22" fmla="*/ 41 w 206"/>
                <a:gd name="T23" fmla="*/ 41 h 124"/>
                <a:gd name="T24" fmla="*/ 21 w 206"/>
                <a:gd name="T25" fmla="*/ 62 h 124"/>
                <a:gd name="T26" fmla="*/ 0 w 206"/>
                <a:gd name="T27" fmla="*/ 82 h 124"/>
                <a:gd name="T28" fmla="*/ 21 w 206"/>
                <a:gd name="T29" fmla="*/ 82 h 124"/>
                <a:gd name="T30" fmla="*/ 41 w 206"/>
                <a:gd name="T31" fmla="*/ 102 h 124"/>
                <a:gd name="T32" fmla="*/ 62 w 206"/>
                <a:gd name="T33" fmla="*/ 102 h 124"/>
                <a:gd name="T34" fmla="*/ 82 w 206"/>
                <a:gd name="T35" fmla="*/ 123 h 124"/>
                <a:gd name="T36" fmla="*/ 103 w 206"/>
                <a:gd name="T37" fmla="*/ 123 h 124"/>
                <a:gd name="T38" fmla="*/ 123 w 206"/>
                <a:gd name="T39" fmla="*/ 102 h 124"/>
                <a:gd name="T40" fmla="*/ 123 w 206"/>
                <a:gd name="T41" fmla="*/ 82 h 124"/>
                <a:gd name="T42" fmla="*/ 144 w 206"/>
                <a:gd name="T43" fmla="*/ 8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6" h="124">
                  <a:moveTo>
                    <a:pt x="144" y="82"/>
                  </a:moveTo>
                  <a:lnTo>
                    <a:pt x="144" y="82"/>
                  </a:lnTo>
                  <a:lnTo>
                    <a:pt x="144" y="102"/>
                  </a:lnTo>
                  <a:cubicBezTo>
                    <a:pt x="144" y="102"/>
                    <a:pt x="164" y="102"/>
                    <a:pt x="185" y="102"/>
                  </a:cubicBezTo>
                  <a:lnTo>
                    <a:pt x="205" y="82"/>
                  </a:lnTo>
                  <a:lnTo>
                    <a:pt x="205" y="62"/>
                  </a:lnTo>
                  <a:lnTo>
                    <a:pt x="185" y="41"/>
                  </a:lnTo>
                  <a:cubicBezTo>
                    <a:pt x="185" y="41"/>
                    <a:pt x="185" y="20"/>
                    <a:pt x="164" y="20"/>
                  </a:cubicBezTo>
                  <a:cubicBezTo>
                    <a:pt x="164" y="0"/>
                    <a:pt x="144" y="0"/>
                    <a:pt x="144" y="0"/>
                  </a:cubicBezTo>
                  <a:cubicBezTo>
                    <a:pt x="123" y="0"/>
                    <a:pt x="103" y="0"/>
                    <a:pt x="82" y="0"/>
                  </a:cubicBezTo>
                  <a:cubicBezTo>
                    <a:pt x="82" y="20"/>
                    <a:pt x="82" y="20"/>
                    <a:pt x="62" y="20"/>
                  </a:cubicBezTo>
                  <a:cubicBezTo>
                    <a:pt x="62" y="41"/>
                    <a:pt x="41" y="41"/>
                    <a:pt x="41" y="41"/>
                  </a:cubicBezTo>
                  <a:cubicBezTo>
                    <a:pt x="41" y="41"/>
                    <a:pt x="21" y="41"/>
                    <a:pt x="21" y="62"/>
                  </a:cubicBezTo>
                  <a:cubicBezTo>
                    <a:pt x="0" y="62"/>
                    <a:pt x="0" y="62"/>
                    <a:pt x="0" y="82"/>
                  </a:cubicBezTo>
                  <a:lnTo>
                    <a:pt x="21" y="82"/>
                  </a:lnTo>
                  <a:lnTo>
                    <a:pt x="41" y="102"/>
                  </a:lnTo>
                  <a:lnTo>
                    <a:pt x="62" y="102"/>
                  </a:lnTo>
                  <a:cubicBezTo>
                    <a:pt x="82" y="102"/>
                    <a:pt x="82" y="123"/>
                    <a:pt x="82" y="123"/>
                  </a:cubicBezTo>
                  <a:cubicBezTo>
                    <a:pt x="103" y="123"/>
                    <a:pt x="103" y="123"/>
                    <a:pt x="103" y="123"/>
                  </a:cubicBezTo>
                  <a:cubicBezTo>
                    <a:pt x="123" y="123"/>
                    <a:pt x="123" y="102"/>
                    <a:pt x="123" y="102"/>
                  </a:cubicBezTo>
                  <a:lnTo>
                    <a:pt x="123" y="82"/>
                  </a:lnTo>
                  <a:cubicBezTo>
                    <a:pt x="123" y="82"/>
                    <a:pt x="123" y="82"/>
                    <a:pt x="144" y="82"/>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505" name="Freeform 504">
              <a:extLst>
                <a:ext uri="{FF2B5EF4-FFF2-40B4-BE49-F238E27FC236}">
                  <a16:creationId xmlns:a16="http://schemas.microsoft.com/office/drawing/2014/main" id="{9C334D02-9B1B-460A-9CDD-579B63E71A51}"/>
                </a:ext>
              </a:extLst>
            </p:cNvPr>
            <p:cNvSpPr>
              <a:spLocks noChangeArrowheads="1"/>
            </p:cNvSpPr>
            <p:nvPr/>
          </p:nvSpPr>
          <p:spPr bwMode="auto">
            <a:xfrm>
              <a:off x="6762750" y="7997825"/>
              <a:ext cx="15875" cy="15875"/>
            </a:xfrm>
            <a:custGeom>
              <a:avLst/>
              <a:gdLst>
                <a:gd name="T0" fmla="*/ 41 w 42"/>
                <a:gd name="T1" fmla="*/ 41 h 42"/>
                <a:gd name="T2" fmla="*/ 41 w 42"/>
                <a:gd name="T3" fmla="*/ 41 h 42"/>
                <a:gd name="T4" fmla="*/ 20 w 42"/>
                <a:gd name="T5" fmla="*/ 41 h 42"/>
                <a:gd name="T6" fmla="*/ 0 w 42"/>
                <a:gd name="T7" fmla="*/ 20 h 42"/>
                <a:gd name="T8" fmla="*/ 20 w 42"/>
                <a:gd name="T9" fmla="*/ 20 h 42"/>
                <a:gd name="T10" fmla="*/ 41 w 42"/>
                <a:gd name="T11" fmla="*/ 0 h 42"/>
                <a:gd name="T12" fmla="*/ 41 w 42"/>
                <a:gd name="T13" fmla="*/ 20 h 42"/>
                <a:gd name="T14" fmla="*/ 41 w 42"/>
                <a:gd name="T15" fmla="*/ 4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42">
                  <a:moveTo>
                    <a:pt x="41" y="41"/>
                  </a:moveTo>
                  <a:lnTo>
                    <a:pt x="41" y="41"/>
                  </a:lnTo>
                  <a:lnTo>
                    <a:pt x="20" y="41"/>
                  </a:lnTo>
                  <a:cubicBezTo>
                    <a:pt x="0" y="41"/>
                    <a:pt x="0" y="20"/>
                    <a:pt x="0" y="20"/>
                  </a:cubicBezTo>
                  <a:lnTo>
                    <a:pt x="20" y="20"/>
                  </a:lnTo>
                  <a:cubicBezTo>
                    <a:pt x="20" y="20"/>
                    <a:pt x="20" y="0"/>
                    <a:pt x="41" y="0"/>
                  </a:cubicBezTo>
                  <a:lnTo>
                    <a:pt x="41" y="20"/>
                  </a:lnTo>
                  <a:cubicBezTo>
                    <a:pt x="41" y="20"/>
                    <a:pt x="41" y="20"/>
                    <a:pt x="41" y="4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506" name="Freeform 505">
              <a:extLst>
                <a:ext uri="{FF2B5EF4-FFF2-40B4-BE49-F238E27FC236}">
                  <a16:creationId xmlns:a16="http://schemas.microsoft.com/office/drawing/2014/main" id="{800CC6BF-CF6E-4C15-92AD-A1B391BA934C}"/>
                </a:ext>
              </a:extLst>
            </p:cNvPr>
            <p:cNvSpPr>
              <a:spLocks noChangeArrowheads="1"/>
            </p:cNvSpPr>
            <p:nvPr/>
          </p:nvSpPr>
          <p:spPr bwMode="auto">
            <a:xfrm>
              <a:off x="6762750" y="8027988"/>
              <a:ext cx="30163" cy="15875"/>
            </a:xfrm>
            <a:custGeom>
              <a:avLst/>
              <a:gdLst>
                <a:gd name="T0" fmla="*/ 61 w 83"/>
                <a:gd name="T1" fmla="*/ 20 h 42"/>
                <a:gd name="T2" fmla="*/ 61 w 83"/>
                <a:gd name="T3" fmla="*/ 20 h 42"/>
                <a:gd name="T4" fmla="*/ 82 w 83"/>
                <a:gd name="T5" fmla="*/ 20 h 42"/>
                <a:gd name="T6" fmla="*/ 82 w 83"/>
                <a:gd name="T7" fmla="*/ 0 h 42"/>
                <a:gd name="T8" fmla="*/ 61 w 83"/>
                <a:gd name="T9" fmla="*/ 0 h 42"/>
                <a:gd name="T10" fmla="*/ 20 w 83"/>
                <a:gd name="T11" fmla="*/ 0 h 42"/>
                <a:gd name="T12" fmla="*/ 20 w 83"/>
                <a:gd name="T13" fmla="*/ 0 h 42"/>
                <a:gd name="T14" fmla="*/ 20 w 83"/>
                <a:gd name="T15" fmla="*/ 20 h 42"/>
                <a:gd name="T16" fmla="*/ 20 w 83"/>
                <a:gd name="T17" fmla="*/ 41 h 42"/>
                <a:gd name="T18" fmla="*/ 61 w 83"/>
                <a:gd name="T19" fmla="*/ 41 h 42"/>
                <a:gd name="T20" fmla="*/ 61 w 83"/>
                <a:gd name="T21" fmla="*/ 2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3" h="42">
                  <a:moveTo>
                    <a:pt x="61" y="20"/>
                  </a:moveTo>
                  <a:lnTo>
                    <a:pt x="61" y="20"/>
                  </a:lnTo>
                  <a:lnTo>
                    <a:pt x="82" y="20"/>
                  </a:lnTo>
                  <a:cubicBezTo>
                    <a:pt x="82" y="0"/>
                    <a:pt x="82" y="0"/>
                    <a:pt x="82" y="0"/>
                  </a:cubicBezTo>
                  <a:cubicBezTo>
                    <a:pt x="61" y="0"/>
                    <a:pt x="61" y="0"/>
                    <a:pt x="61" y="0"/>
                  </a:cubicBezTo>
                  <a:cubicBezTo>
                    <a:pt x="41" y="0"/>
                    <a:pt x="41" y="0"/>
                    <a:pt x="20" y="0"/>
                  </a:cubicBezTo>
                  <a:lnTo>
                    <a:pt x="20" y="0"/>
                  </a:lnTo>
                  <a:cubicBezTo>
                    <a:pt x="20" y="0"/>
                    <a:pt x="0" y="20"/>
                    <a:pt x="20" y="20"/>
                  </a:cubicBezTo>
                  <a:cubicBezTo>
                    <a:pt x="20" y="20"/>
                    <a:pt x="20" y="20"/>
                    <a:pt x="20" y="41"/>
                  </a:cubicBezTo>
                  <a:cubicBezTo>
                    <a:pt x="41" y="41"/>
                    <a:pt x="41" y="41"/>
                    <a:pt x="61" y="41"/>
                  </a:cubicBezTo>
                  <a:cubicBezTo>
                    <a:pt x="61" y="20"/>
                    <a:pt x="61" y="20"/>
                    <a:pt x="61" y="2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507" name="Freeform 506">
              <a:extLst>
                <a:ext uri="{FF2B5EF4-FFF2-40B4-BE49-F238E27FC236}">
                  <a16:creationId xmlns:a16="http://schemas.microsoft.com/office/drawing/2014/main" id="{2E839A0E-7CC0-4D9C-8A54-B129ECE068B7}"/>
                </a:ext>
              </a:extLst>
            </p:cNvPr>
            <p:cNvSpPr>
              <a:spLocks noChangeArrowheads="1"/>
            </p:cNvSpPr>
            <p:nvPr/>
          </p:nvSpPr>
          <p:spPr bwMode="auto">
            <a:xfrm>
              <a:off x="6784975" y="8042275"/>
              <a:ext cx="15875" cy="22225"/>
            </a:xfrm>
            <a:custGeom>
              <a:avLst/>
              <a:gdLst>
                <a:gd name="T0" fmla="*/ 41 w 42"/>
                <a:gd name="T1" fmla="*/ 41 h 62"/>
                <a:gd name="T2" fmla="*/ 41 w 42"/>
                <a:gd name="T3" fmla="*/ 41 h 62"/>
                <a:gd name="T4" fmla="*/ 41 w 42"/>
                <a:gd name="T5" fmla="*/ 20 h 62"/>
                <a:gd name="T6" fmla="*/ 41 w 42"/>
                <a:gd name="T7" fmla="*/ 0 h 62"/>
                <a:gd name="T8" fmla="*/ 21 w 42"/>
                <a:gd name="T9" fmla="*/ 0 h 62"/>
                <a:gd name="T10" fmla="*/ 0 w 42"/>
                <a:gd name="T11" fmla="*/ 0 h 62"/>
                <a:gd name="T12" fmla="*/ 0 w 42"/>
                <a:gd name="T13" fmla="*/ 20 h 62"/>
                <a:gd name="T14" fmla="*/ 0 w 42"/>
                <a:gd name="T15" fmla="*/ 41 h 62"/>
                <a:gd name="T16" fmla="*/ 21 w 42"/>
                <a:gd name="T17" fmla="*/ 61 h 62"/>
                <a:gd name="T18" fmla="*/ 41 w 42"/>
                <a:gd name="T19" fmla="*/ 4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62">
                  <a:moveTo>
                    <a:pt x="41" y="41"/>
                  </a:moveTo>
                  <a:lnTo>
                    <a:pt x="41" y="41"/>
                  </a:lnTo>
                  <a:lnTo>
                    <a:pt x="41" y="20"/>
                  </a:lnTo>
                  <a:lnTo>
                    <a:pt x="41" y="0"/>
                  </a:lnTo>
                  <a:lnTo>
                    <a:pt x="21" y="0"/>
                  </a:lnTo>
                  <a:lnTo>
                    <a:pt x="0" y="0"/>
                  </a:lnTo>
                  <a:cubicBezTo>
                    <a:pt x="0" y="20"/>
                    <a:pt x="0" y="20"/>
                    <a:pt x="0" y="20"/>
                  </a:cubicBezTo>
                  <a:cubicBezTo>
                    <a:pt x="0" y="41"/>
                    <a:pt x="0" y="41"/>
                    <a:pt x="0" y="41"/>
                  </a:cubicBezTo>
                  <a:cubicBezTo>
                    <a:pt x="21" y="41"/>
                    <a:pt x="21" y="61"/>
                    <a:pt x="21" y="61"/>
                  </a:cubicBezTo>
                  <a:lnTo>
                    <a:pt x="41" y="41"/>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508" name="Freeform 507">
              <a:extLst>
                <a:ext uri="{FF2B5EF4-FFF2-40B4-BE49-F238E27FC236}">
                  <a16:creationId xmlns:a16="http://schemas.microsoft.com/office/drawing/2014/main" id="{BC2C0FAE-8BB3-4E13-A3B9-5A2A10AEB19B}"/>
                </a:ext>
              </a:extLst>
            </p:cNvPr>
            <p:cNvSpPr>
              <a:spLocks noChangeArrowheads="1"/>
            </p:cNvSpPr>
            <p:nvPr/>
          </p:nvSpPr>
          <p:spPr bwMode="auto">
            <a:xfrm>
              <a:off x="6718300" y="8101013"/>
              <a:ext cx="44450" cy="30162"/>
            </a:xfrm>
            <a:custGeom>
              <a:avLst/>
              <a:gdLst>
                <a:gd name="T0" fmla="*/ 123 w 124"/>
                <a:gd name="T1" fmla="*/ 61 h 83"/>
                <a:gd name="T2" fmla="*/ 123 w 124"/>
                <a:gd name="T3" fmla="*/ 61 h 83"/>
                <a:gd name="T4" fmla="*/ 123 w 124"/>
                <a:gd name="T5" fmla="*/ 41 h 83"/>
                <a:gd name="T6" fmla="*/ 102 w 124"/>
                <a:gd name="T7" fmla="*/ 20 h 83"/>
                <a:gd name="T8" fmla="*/ 82 w 124"/>
                <a:gd name="T9" fmla="*/ 0 h 83"/>
                <a:gd name="T10" fmla="*/ 41 w 124"/>
                <a:gd name="T11" fmla="*/ 0 h 83"/>
                <a:gd name="T12" fmla="*/ 0 w 124"/>
                <a:gd name="T13" fmla="*/ 20 h 83"/>
                <a:gd name="T14" fmla="*/ 0 w 124"/>
                <a:gd name="T15" fmla="*/ 41 h 83"/>
                <a:gd name="T16" fmla="*/ 0 w 124"/>
                <a:gd name="T17" fmla="*/ 61 h 83"/>
                <a:gd name="T18" fmla="*/ 41 w 124"/>
                <a:gd name="T19" fmla="*/ 82 h 83"/>
                <a:gd name="T20" fmla="*/ 82 w 124"/>
                <a:gd name="T21" fmla="*/ 82 h 83"/>
                <a:gd name="T22" fmla="*/ 102 w 124"/>
                <a:gd name="T23" fmla="*/ 82 h 83"/>
                <a:gd name="T24" fmla="*/ 123 w 124"/>
                <a:gd name="T25" fmla="*/ 6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 h="83">
                  <a:moveTo>
                    <a:pt x="123" y="61"/>
                  </a:moveTo>
                  <a:lnTo>
                    <a:pt x="123" y="61"/>
                  </a:lnTo>
                  <a:lnTo>
                    <a:pt x="123" y="41"/>
                  </a:lnTo>
                  <a:cubicBezTo>
                    <a:pt x="102" y="41"/>
                    <a:pt x="123" y="20"/>
                    <a:pt x="102" y="20"/>
                  </a:cubicBezTo>
                  <a:cubicBezTo>
                    <a:pt x="102" y="0"/>
                    <a:pt x="102" y="0"/>
                    <a:pt x="82" y="0"/>
                  </a:cubicBezTo>
                  <a:cubicBezTo>
                    <a:pt x="82" y="0"/>
                    <a:pt x="62" y="0"/>
                    <a:pt x="41" y="0"/>
                  </a:cubicBezTo>
                  <a:cubicBezTo>
                    <a:pt x="41" y="0"/>
                    <a:pt x="20" y="0"/>
                    <a:pt x="0" y="20"/>
                  </a:cubicBezTo>
                  <a:cubicBezTo>
                    <a:pt x="0" y="20"/>
                    <a:pt x="0" y="20"/>
                    <a:pt x="0" y="41"/>
                  </a:cubicBezTo>
                  <a:lnTo>
                    <a:pt x="0" y="61"/>
                  </a:lnTo>
                  <a:cubicBezTo>
                    <a:pt x="20" y="61"/>
                    <a:pt x="41" y="82"/>
                    <a:pt x="41" y="82"/>
                  </a:cubicBezTo>
                  <a:cubicBezTo>
                    <a:pt x="41" y="82"/>
                    <a:pt x="62" y="82"/>
                    <a:pt x="82" y="82"/>
                  </a:cubicBezTo>
                  <a:lnTo>
                    <a:pt x="102" y="82"/>
                  </a:lnTo>
                  <a:cubicBezTo>
                    <a:pt x="102" y="82"/>
                    <a:pt x="123" y="82"/>
                    <a:pt x="123" y="6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509" name="Freeform 508">
              <a:extLst>
                <a:ext uri="{FF2B5EF4-FFF2-40B4-BE49-F238E27FC236}">
                  <a16:creationId xmlns:a16="http://schemas.microsoft.com/office/drawing/2014/main" id="{33CBCC7A-195D-4676-B679-E59B2405C2C7}"/>
                </a:ext>
              </a:extLst>
            </p:cNvPr>
            <p:cNvSpPr>
              <a:spLocks noChangeArrowheads="1"/>
            </p:cNvSpPr>
            <p:nvPr/>
          </p:nvSpPr>
          <p:spPr bwMode="auto">
            <a:xfrm>
              <a:off x="6748463" y="8137525"/>
              <a:ext cx="15875" cy="15875"/>
            </a:xfrm>
            <a:custGeom>
              <a:avLst/>
              <a:gdLst>
                <a:gd name="T0" fmla="*/ 20 w 42"/>
                <a:gd name="T1" fmla="*/ 41 h 42"/>
                <a:gd name="T2" fmla="*/ 20 w 42"/>
                <a:gd name="T3" fmla="*/ 41 h 42"/>
                <a:gd name="T4" fmla="*/ 41 w 42"/>
                <a:gd name="T5" fmla="*/ 21 h 42"/>
                <a:gd name="T6" fmla="*/ 20 w 42"/>
                <a:gd name="T7" fmla="*/ 0 h 42"/>
                <a:gd name="T8" fmla="*/ 20 w 42"/>
                <a:gd name="T9" fmla="*/ 21 h 42"/>
                <a:gd name="T10" fmla="*/ 20 w 42"/>
                <a:gd name="T11" fmla="*/ 21 h 42"/>
                <a:gd name="T12" fmla="*/ 20 w 42"/>
                <a:gd name="T13" fmla="*/ 41 h 42"/>
              </a:gdLst>
              <a:ahLst/>
              <a:cxnLst>
                <a:cxn ang="0">
                  <a:pos x="T0" y="T1"/>
                </a:cxn>
                <a:cxn ang="0">
                  <a:pos x="T2" y="T3"/>
                </a:cxn>
                <a:cxn ang="0">
                  <a:pos x="T4" y="T5"/>
                </a:cxn>
                <a:cxn ang="0">
                  <a:pos x="T6" y="T7"/>
                </a:cxn>
                <a:cxn ang="0">
                  <a:pos x="T8" y="T9"/>
                </a:cxn>
                <a:cxn ang="0">
                  <a:pos x="T10" y="T11"/>
                </a:cxn>
                <a:cxn ang="0">
                  <a:pos x="T12" y="T13"/>
                </a:cxn>
              </a:cxnLst>
              <a:rect l="0" t="0" r="r" b="b"/>
              <a:pathLst>
                <a:path w="42" h="42">
                  <a:moveTo>
                    <a:pt x="20" y="41"/>
                  </a:moveTo>
                  <a:lnTo>
                    <a:pt x="20" y="41"/>
                  </a:lnTo>
                  <a:cubicBezTo>
                    <a:pt x="41" y="21"/>
                    <a:pt x="41" y="21"/>
                    <a:pt x="41" y="21"/>
                  </a:cubicBezTo>
                  <a:lnTo>
                    <a:pt x="20" y="0"/>
                  </a:lnTo>
                  <a:cubicBezTo>
                    <a:pt x="20" y="0"/>
                    <a:pt x="20" y="0"/>
                    <a:pt x="20" y="21"/>
                  </a:cubicBezTo>
                  <a:cubicBezTo>
                    <a:pt x="0" y="21"/>
                    <a:pt x="20" y="21"/>
                    <a:pt x="20" y="21"/>
                  </a:cubicBezTo>
                  <a:lnTo>
                    <a:pt x="20" y="41"/>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510" name="Freeform 509">
              <a:extLst>
                <a:ext uri="{FF2B5EF4-FFF2-40B4-BE49-F238E27FC236}">
                  <a16:creationId xmlns:a16="http://schemas.microsoft.com/office/drawing/2014/main" id="{1C5A9F66-F244-4D62-8C01-153C0805954E}"/>
                </a:ext>
              </a:extLst>
            </p:cNvPr>
            <p:cNvSpPr>
              <a:spLocks noChangeArrowheads="1"/>
            </p:cNvSpPr>
            <p:nvPr/>
          </p:nvSpPr>
          <p:spPr bwMode="auto">
            <a:xfrm>
              <a:off x="6770688" y="8145463"/>
              <a:ext cx="7937" cy="7937"/>
            </a:xfrm>
            <a:custGeom>
              <a:avLst/>
              <a:gdLst>
                <a:gd name="T0" fmla="*/ 21 w 22"/>
                <a:gd name="T1" fmla="*/ 0 h 21"/>
                <a:gd name="T2" fmla="*/ 21 w 22"/>
                <a:gd name="T3" fmla="*/ 0 h 21"/>
                <a:gd name="T4" fmla="*/ 0 w 22"/>
                <a:gd name="T5" fmla="*/ 20 h 21"/>
                <a:gd name="T6" fmla="*/ 0 w 22"/>
                <a:gd name="T7" fmla="*/ 20 h 21"/>
                <a:gd name="T8" fmla="*/ 21 w 22"/>
                <a:gd name="T9" fmla="*/ 20 h 21"/>
                <a:gd name="T10" fmla="*/ 21 w 22"/>
                <a:gd name="T11" fmla="*/ 20 h 21"/>
                <a:gd name="T12" fmla="*/ 21 w 22"/>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22" h="21">
                  <a:moveTo>
                    <a:pt x="21" y="0"/>
                  </a:moveTo>
                  <a:lnTo>
                    <a:pt x="21" y="0"/>
                  </a:lnTo>
                  <a:cubicBezTo>
                    <a:pt x="0" y="0"/>
                    <a:pt x="0" y="0"/>
                    <a:pt x="0" y="20"/>
                  </a:cubicBezTo>
                  <a:lnTo>
                    <a:pt x="0" y="20"/>
                  </a:lnTo>
                  <a:lnTo>
                    <a:pt x="21" y="20"/>
                  </a:lnTo>
                  <a:lnTo>
                    <a:pt x="21" y="20"/>
                  </a:lnTo>
                  <a:lnTo>
                    <a:pt x="21" y="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511" name="Freeform 510">
              <a:extLst>
                <a:ext uri="{FF2B5EF4-FFF2-40B4-BE49-F238E27FC236}">
                  <a16:creationId xmlns:a16="http://schemas.microsoft.com/office/drawing/2014/main" id="{D993FF95-B702-4FFD-A379-2AD76EF74B5E}"/>
                </a:ext>
              </a:extLst>
            </p:cNvPr>
            <p:cNvSpPr>
              <a:spLocks noChangeArrowheads="1"/>
            </p:cNvSpPr>
            <p:nvPr/>
          </p:nvSpPr>
          <p:spPr bwMode="auto">
            <a:xfrm>
              <a:off x="6770688" y="8116888"/>
              <a:ext cx="15875" cy="15875"/>
            </a:xfrm>
            <a:custGeom>
              <a:avLst/>
              <a:gdLst>
                <a:gd name="T0" fmla="*/ 21 w 42"/>
                <a:gd name="T1" fmla="*/ 0 h 42"/>
                <a:gd name="T2" fmla="*/ 21 w 42"/>
                <a:gd name="T3" fmla="*/ 0 h 42"/>
                <a:gd name="T4" fmla="*/ 0 w 42"/>
                <a:gd name="T5" fmla="*/ 20 h 42"/>
                <a:gd name="T6" fmla="*/ 0 w 42"/>
                <a:gd name="T7" fmla="*/ 41 h 42"/>
                <a:gd name="T8" fmla="*/ 21 w 42"/>
                <a:gd name="T9" fmla="*/ 20 h 42"/>
                <a:gd name="T10" fmla="*/ 41 w 42"/>
                <a:gd name="T11" fmla="*/ 20 h 42"/>
                <a:gd name="T12" fmla="*/ 21 w 42"/>
                <a:gd name="T13" fmla="*/ 0 h 42"/>
              </a:gdLst>
              <a:ahLst/>
              <a:cxnLst>
                <a:cxn ang="0">
                  <a:pos x="T0" y="T1"/>
                </a:cxn>
                <a:cxn ang="0">
                  <a:pos x="T2" y="T3"/>
                </a:cxn>
                <a:cxn ang="0">
                  <a:pos x="T4" y="T5"/>
                </a:cxn>
                <a:cxn ang="0">
                  <a:pos x="T6" y="T7"/>
                </a:cxn>
                <a:cxn ang="0">
                  <a:pos x="T8" y="T9"/>
                </a:cxn>
                <a:cxn ang="0">
                  <a:pos x="T10" y="T11"/>
                </a:cxn>
                <a:cxn ang="0">
                  <a:pos x="T12" y="T13"/>
                </a:cxn>
              </a:cxnLst>
              <a:rect l="0" t="0" r="r" b="b"/>
              <a:pathLst>
                <a:path w="42" h="42">
                  <a:moveTo>
                    <a:pt x="21" y="0"/>
                  </a:moveTo>
                  <a:lnTo>
                    <a:pt x="21" y="0"/>
                  </a:lnTo>
                  <a:lnTo>
                    <a:pt x="0" y="20"/>
                  </a:lnTo>
                  <a:cubicBezTo>
                    <a:pt x="0" y="20"/>
                    <a:pt x="0" y="20"/>
                    <a:pt x="0" y="41"/>
                  </a:cubicBezTo>
                  <a:cubicBezTo>
                    <a:pt x="21" y="41"/>
                    <a:pt x="21" y="41"/>
                    <a:pt x="21" y="20"/>
                  </a:cubicBezTo>
                  <a:lnTo>
                    <a:pt x="41" y="20"/>
                  </a:lnTo>
                  <a:cubicBezTo>
                    <a:pt x="41" y="0"/>
                    <a:pt x="21" y="0"/>
                    <a:pt x="21" y="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512" name="Freeform 511">
              <a:extLst>
                <a:ext uri="{FF2B5EF4-FFF2-40B4-BE49-F238E27FC236}">
                  <a16:creationId xmlns:a16="http://schemas.microsoft.com/office/drawing/2014/main" id="{949C8350-8BA3-4AAE-B970-22868F053AAC}"/>
                </a:ext>
              </a:extLst>
            </p:cNvPr>
            <p:cNvSpPr>
              <a:spLocks noChangeArrowheads="1"/>
            </p:cNvSpPr>
            <p:nvPr/>
          </p:nvSpPr>
          <p:spPr bwMode="auto">
            <a:xfrm>
              <a:off x="6748463" y="8064500"/>
              <a:ext cx="15875" cy="15875"/>
            </a:xfrm>
            <a:custGeom>
              <a:avLst/>
              <a:gdLst>
                <a:gd name="T0" fmla="*/ 20 w 42"/>
                <a:gd name="T1" fmla="*/ 41 h 42"/>
                <a:gd name="T2" fmla="*/ 20 w 42"/>
                <a:gd name="T3" fmla="*/ 41 h 42"/>
                <a:gd name="T4" fmla="*/ 20 w 42"/>
                <a:gd name="T5" fmla="*/ 21 h 42"/>
                <a:gd name="T6" fmla="*/ 20 w 42"/>
                <a:gd name="T7" fmla="*/ 21 h 42"/>
                <a:gd name="T8" fmla="*/ 41 w 42"/>
                <a:gd name="T9" fmla="*/ 21 h 42"/>
                <a:gd name="T10" fmla="*/ 41 w 42"/>
                <a:gd name="T11" fmla="*/ 21 h 42"/>
                <a:gd name="T12" fmla="*/ 20 w 42"/>
                <a:gd name="T13" fmla="*/ 41 h 42"/>
              </a:gdLst>
              <a:ahLst/>
              <a:cxnLst>
                <a:cxn ang="0">
                  <a:pos x="T0" y="T1"/>
                </a:cxn>
                <a:cxn ang="0">
                  <a:pos x="T2" y="T3"/>
                </a:cxn>
                <a:cxn ang="0">
                  <a:pos x="T4" y="T5"/>
                </a:cxn>
                <a:cxn ang="0">
                  <a:pos x="T6" y="T7"/>
                </a:cxn>
                <a:cxn ang="0">
                  <a:pos x="T8" y="T9"/>
                </a:cxn>
                <a:cxn ang="0">
                  <a:pos x="T10" y="T11"/>
                </a:cxn>
                <a:cxn ang="0">
                  <a:pos x="T12" y="T13"/>
                </a:cxn>
              </a:cxnLst>
              <a:rect l="0" t="0" r="r" b="b"/>
              <a:pathLst>
                <a:path w="42" h="42">
                  <a:moveTo>
                    <a:pt x="20" y="41"/>
                  </a:moveTo>
                  <a:lnTo>
                    <a:pt x="20" y="41"/>
                  </a:lnTo>
                  <a:lnTo>
                    <a:pt x="20" y="21"/>
                  </a:lnTo>
                  <a:cubicBezTo>
                    <a:pt x="0" y="21"/>
                    <a:pt x="20" y="21"/>
                    <a:pt x="20" y="21"/>
                  </a:cubicBezTo>
                  <a:cubicBezTo>
                    <a:pt x="20" y="0"/>
                    <a:pt x="20" y="21"/>
                    <a:pt x="41" y="21"/>
                  </a:cubicBezTo>
                  <a:lnTo>
                    <a:pt x="41" y="21"/>
                  </a:lnTo>
                  <a:lnTo>
                    <a:pt x="20" y="41"/>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513" name="Freeform 512">
              <a:extLst>
                <a:ext uri="{FF2B5EF4-FFF2-40B4-BE49-F238E27FC236}">
                  <a16:creationId xmlns:a16="http://schemas.microsoft.com/office/drawing/2014/main" id="{6BD38F09-FC67-4A9F-AD39-5210765E7394}"/>
                </a:ext>
              </a:extLst>
            </p:cNvPr>
            <p:cNvSpPr>
              <a:spLocks noChangeArrowheads="1"/>
            </p:cNvSpPr>
            <p:nvPr/>
          </p:nvSpPr>
          <p:spPr bwMode="auto">
            <a:xfrm>
              <a:off x="6718300" y="8050213"/>
              <a:ext cx="15875" cy="15875"/>
            </a:xfrm>
            <a:custGeom>
              <a:avLst/>
              <a:gdLst>
                <a:gd name="T0" fmla="*/ 41 w 42"/>
                <a:gd name="T1" fmla="*/ 41 h 42"/>
                <a:gd name="T2" fmla="*/ 41 w 42"/>
                <a:gd name="T3" fmla="*/ 41 h 42"/>
                <a:gd name="T4" fmla="*/ 41 w 42"/>
                <a:gd name="T5" fmla="*/ 21 h 42"/>
                <a:gd name="T6" fmla="*/ 20 w 42"/>
                <a:gd name="T7" fmla="*/ 0 h 42"/>
                <a:gd name="T8" fmla="*/ 0 w 42"/>
                <a:gd name="T9" fmla="*/ 21 h 42"/>
                <a:gd name="T10" fmla="*/ 20 w 42"/>
                <a:gd name="T11" fmla="*/ 41 h 42"/>
                <a:gd name="T12" fmla="*/ 41 w 42"/>
                <a:gd name="T13" fmla="*/ 41 h 42"/>
              </a:gdLst>
              <a:ahLst/>
              <a:cxnLst>
                <a:cxn ang="0">
                  <a:pos x="T0" y="T1"/>
                </a:cxn>
                <a:cxn ang="0">
                  <a:pos x="T2" y="T3"/>
                </a:cxn>
                <a:cxn ang="0">
                  <a:pos x="T4" y="T5"/>
                </a:cxn>
                <a:cxn ang="0">
                  <a:pos x="T6" y="T7"/>
                </a:cxn>
                <a:cxn ang="0">
                  <a:pos x="T8" y="T9"/>
                </a:cxn>
                <a:cxn ang="0">
                  <a:pos x="T10" y="T11"/>
                </a:cxn>
                <a:cxn ang="0">
                  <a:pos x="T12" y="T13"/>
                </a:cxn>
              </a:cxnLst>
              <a:rect l="0" t="0" r="r" b="b"/>
              <a:pathLst>
                <a:path w="42" h="42">
                  <a:moveTo>
                    <a:pt x="41" y="41"/>
                  </a:moveTo>
                  <a:lnTo>
                    <a:pt x="41" y="41"/>
                  </a:lnTo>
                  <a:lnTo>
                    <a:pt x="41" y="21"/>
                  </a:lnTo>
                  <a:cubicBezTo>
                    <a:pt x="20" y="21"/>
                    <a:pt x="20" y="0"/>
                    <a:pt x="20" y="0"/>
                  </a:cubicBezTo>
                  <a:lnTo>
                    <a:pt x="0" y="21"/>
                  </a:lnTo>
                  <a:lnTo>
                    <a:pt x="20" y="41"/>
                  </a:lnTo>
                  <a:cubicBezTo>
                    <a:pt x="20" y="41"/>
                    <a:pt x="20" y="41"/>
                    <a:pt x="41" y="4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514" name="Freeform 513">
              <a:extLst>
                <a:ext uri="{FF2B5EF4-FFF2-40B4-BE49-F238E27FC236}">
                  <a16:creationId xmlns:a16="http://schemas.microsoft.com/office/drawing/2014/main" id="{8AF69A52-5E3E-4C9C-A706-664CF2DFBB04}"/>
                </a:ext>
              </a:extLst>
            </p:cNvPr>
            <p:cNvSpPr>
              <a:spLocks noChangeArrowheads="1"/>
            </p:cNvSpPr>
            <p:nvPr/>
          </p:nvSpPr>
          <p:spPr bwMode="auto">
            <a:xfrm>
              <a:off x="6696075" y="7953375"/>
              <a:ext cx="15875" cy="22225"/>
            </a:xfrm>
            <a:custGeom>
              <a:avLst/>
              <a:gdLst>
                <a:gd name="T0" fmla="*/ 42 w 43"/>
                <a:gd name="T1" fmla="*/ 62 h 63"/>
                <a:gd name="T2" fmla="*/ 42 w 43"/>
                <a:gd name="T3" fmla="*/ 62 h 63"/>
                <a:gd name="T4" fmla="*/ 42 w 43"/>
                <a:gd name="T5" fmla="*/ 41 h 63"/>
                <a:gd name="T6" fmla="*/ 21 w 43"/>
                <a:gd name="T7" fmla="*/ 20 h 63"/>
                <a:gd name="T8" fmla="*/ 21 w 43"/>
                <a:gd name="T9" fmla="*/ 0 h 63"/>
                <a:gd name="T10" fmla="*/ 21 w 43"/>
                <a:gd name="T11" fmla="*/ 0 h 63"/>
                <a:gd name="T12" fmla="*/ 0 w 43"/>
                <a:gd name="T13" fmla="*/ 0 h 63"/>
                <a:gd name="T14" fmla="*/ 0 w 43"/>
                <a:gd name="T15" fmla="*/ 20 h 63"/>
                <a:gd name="T16" fmla="*/ 0 w 43"/>
                <a:gd name="T17" fmla="*/ 41 h 63"/>
                <a:gd name="T18" fmla="*/ 21 w 43"/>
                <a:gd name="T19" fmla="*/ 41 h 63"/>
                <a:gd name="T20" fmla="*/ 42 w 43"/>
                <a:gd name="T21" fmla="*/ 6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63">
                  <a:moveTo>
                    <a:pt x="42" y="62"/>
                  </a:moveTo>
                  <a:lnTo>
                    <a:pt x="42" y="62"/>
                  </a:lnTo>
                  <a:lnTo>
                    <a:pt x="42" y="41"/>
                  </a:lnTo>
                  <a:cubicBezTo>
                    <a:pt x="42" y="41"/>
                    <a:pt x="42" y="20"/>
                    <a:pt x="21" y="20"/>
                  </a:cubicBezTo>
                  <a:lnTo>
                    <a:pt x="21" y="0"/>
                  </a:lnTo>
                  <a:lnTo>
                    <a:pt x="21" y="0"/>
                  </a:lnTo>
                  <a:lnTo>
                    <a:pt x="0" y="0"/>
                  </a:lnTo>
                  <a:lnTo>
                    <a:pt x="0" y="20"/>
                  </a:lnTo>
                  <a:lnTo>
                    <a:pt x="0" y="41"/>
                  </a:lnTo>
                  <a:lnTo>
                    <a:pt x="21" y="41"/>
                  </a:lnTo>
                  <a:cubicBezTo>
                    <a:pt x="21" y="62"/>
                    <a:pt x="21" y="62"/>
                    <a:pt x="42" y="62"/>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515" name="Freeform 514">
              <a:extLst>
                <a:ext uri="{FF2B5EF4-FFF2-40B4-BE49-F238E27FC236}">
                  <a16:creationId xmlns:a16="http://schemas.microsoft.com/office/drawing/2014/main" id="{CEA27F95-AA55-49D9-A74D-D052A65B11CE}"/>
                </a:ext>
              </a:extLst>
            </p:cNvPr>
            <p:cNvSpPr>
              <a:spLocks noChangeArrowheads="1"/>
            </p:cNvSpPr>
            <p:nvPr/>
          </p:nvSpPr>
          <p:spPr bwMode="auto">
            <a:xfrm>
              <a:off x="6740525" y="8020050"/>
              <a:ext cx="14288" cy="7938"/>
            </a:xfrm>
            <a:custGeom>
              <a:avLst/>
              <a:gdLst>
                <a:gd name="T0" fmla="*/ 0 w 41"/>
                <a:gd name="T1" fmla="*/ 0 h 22"/>
                <a:gd name="T2" fmla="*/ 0 w 41"/>
                <a:gd name="T3" fmla="*/ 0 h 22"/>
                <a:gd name="T4" fmla="*/ 20 w 41"/>
                <a:gd name="T5" fmla="*/ 21 h 22"/>
                <a:gd name="T6" fmla="*/ 20 w 41"/>
                <a:gd name="T7" fmla="*/ 21 h 22"/>
                <a:gd name="T8" fmla="*/ 40 w 41"/>
                <a:gd name="T9" fmla="*/ 21 h 22"/>
                <a:gd name="T10" fmla="*/ 40 w 41"/>
                <a:gd name="T11" fmla="*/ 0 h 22"/>
                <a:gd name="T12" fmla="*/ 20 w 41"/>
                <a:gd name="T13" fmla="*/ 0 h 22"/>
                <a:gd name="T14" fmla="*/ 0 w 41"/>
                <a:gd name="T15" fmla="*/ 0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22">
                  <a:moveTo>
                    <a:pt x="0" y="0"/>
                  </a:moveTo>
                  <a:lnTo>
                    <a:pt x="0" y="0"/>
                  </a:lnTo>
                  <a:cubicBezTo>
                    <a:pt x="0" y="0"/>
                    <a:pt x="0" y="0"/>
                    <a:pt x="20" y="21"/>
                  </a:cubicBezTo>
                  <a:lnTo>
                    <a:pt x="20" y="21"/>
                  </a:lnTo>
                  <a:lnTo>
                    <a:pt x="40" y="21"/>
                  </a:lnTo>
                  <a:lnTo>
                    <a:pt x="40" y="0"/>
                  </a:lnTo>
                  <a:cubicBezTo>
                    <a:pt x="20" y="0"/>
                    <a:pt x="20" y="0"/>
                    <a:pt x="20" y="0"/>
                  </a:cubicBezTo>
                  <a:cubicBezTo>
                    <a:pt x="20" y="0"/>
                    <a:pt x="20" y="0"/>
                    <a:pt x="0" y="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516" name="Freeform 515">
              <a:extLst>
                <a:ext uri="{FF2B5EF4-FFF2-40B4-BE49-F238E27FC236}">
                  <a16:creationId xmlns:a16="http://schemas.microsoft.com/office/drawing/2014/main" id="{3A2F8106-69AD-4FC2-86BD-187B0E183F12}"/>
                </a:ext>
              </a:extLst>
            </p:cNvPr>
            <p:cNvSpPr>
              <a:spLocks noChangeArrowheads="1"/>
            </p:cNvSpPr>
            <p:nvPr/>
          </p:nvSpPr>
          <p:spPr bwMode="auto">
            <a:xfrm>
              <a:off x="6734175" y="7989888"/>
              <a:ext cx="15875" cy="7937"/>
            </a:xfrm>
            <a:custGeom>
              <a:avLst/>
              <a:gdLst>
                <a:gd name="T0" fmla="*/ 21 w 42"/>
                <a:gd name="T1" fmla="*/ 21 h 22"/>
                <a:gd name="T2" fmla="*/ 21 w 42"/>
                <a:gd name="T3" fmla="*/ 21 h 22"/>
                <a:gd name="T4" fmla="*/ 0 w 42"/>
                <a:gd name="T5" fmla="*/ 0 h 22"/>
                <a:gd name="T6" fmla="*/ 21 w 42"/>
                <a:gd name="T7" fmla="*/ 0 h 22"/>
                <a:gd name="T8" fmla="*/ 41 w 42"/>
                <a:gd name="T9" fmla="*/ 0 h 22"/>
                <a:gd name="T10" fmla="*/ 41 w 42"/>
                <a:gd name="T11" fmla="*/ 21 h 22"/>
                <a:gd name="T12" fmla="*/ 21 w 42"/>
                <a:gd name="T13" fmla="*/ 21 h 22"/>
              </a:gdLst>
              <a:ahLst/>
              <a:cxnLst>
                <a:cxn ang="0">
                  <a:pos x="T0" y="T1"/>
                </a:cxn>
                <a:cxn ang="0">
                  <a:pos x="T2" y="T3"/>
                </a:cxn>
                <a:cxn ang="0">
                  <a:pos x="T4" y="T5"/>
                </a:cxn>
                <a:cxn ang="0">
                  <a:pos x="T6" y="T7"/>
                </a:cxn>
                <a:cxn ang="0">
                  <a:pos x="T8" y="T9"/>
                </a:cxn>
                <a:cxn ang="0">
                  <a:pos x="T10" y="T11"/>
                </a:cxn>
                <a:cxn ang="0">
                  <a:pos x="T12" y="T13"/>
                </a:cxn>
              </a:cxnLst>
              <a:rect l="0" t="0" r="r" b="b"/>
              <a:pathLst>
                <a:path w="42" h="22">
                  <a:moveTo>
                    <a:pt x="21" y="21"/>
                  </a:moveTo>
                  <a:lnTo>
                    <a:pt x="21" y="21"/>
                  </a:lnTo>
                  <a:lnTo>
                    <a:pt x="0" y="0"/>
                  </a:lnTo>
                  <a:lnTo>
                    <a:pt x="21" y="0"/>
                  </a:lnTo>
                  <a:lnTo>
                    <a:pt x="41" y="0"/>
                  </a:lnTo>
                  <a:lnTo>
                    <a:pt x="41" y="21"/>
                  </a:lnTo>
                  <a:lnTo>
                    <a:pt x="21" y="21"/>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517" name="Freeform 516">
              <a:extLst>
                <a:ext uri="{FF2B5EF4-FFF2-40B4-BE49-F238E27FC236}">
                  <a16:creationId xmlns:a16="http://schemas.microsoft.com/office/drawing/2014/main" id="{CF70375B-1F22-4566-A3DC-FF4412C6B3BA}"/>
                </a:ext>
              </a:extLst>
            </p:cNvPr>
            <p:cNvSpPr>
              <a:spLocks noChangeArrowheads="1"/>
            </p:cNvSpPr>
            <p:nvPr/>
          </p:nvSpPr>
          <p:spPr bwMode="auto">
            <a:xfrm>
              <a:off x="6858000" y="8204200"/>
              <a:ext cx="7938" cy="7938"/>
            </a:xfrm>
            <a:custGeom>
              <a:avLst/>
              <a:gdLst>
                <a:gd name="T0" fmla="*/ 21 w 22"/>
                <a:gd name="T1" fmla="*/ 20 h 21"/>
                <a:gd name="T2" fmla="*/ 21 w 22"/>
                <a:gd name="T3" fmla="*/ 20 h 21"/>
                <a:gd name="T4" fmla="*/ 0 w 22"/>
                <a:gd name="T5" fmla="*/ 20 h 21"/>
                <a:gd name="T6" fmla="*/ 0 w 22"/>
                <a:gd name="T7" fmla="*/ 20 h 21"/>
                <a:gd name="T8" fmla="*/ 0 w 22"/>
                <a:gd name="T9" fmla="*/ 0 h 21"/>
                <a:gd name="T10" fmla="*/ 21 w 22"/>
                <a:gd name="T11" fmla="*/ 0 h 21"/>
                <a:gd name="T12" fmla="*/ 21 w 22"/>
                <a:gd name="T13" fmla="*/ 20 h 21"/>
              </a:gdLst>
              <a:ahLst/>
              <a:cxnLst>
                <a:cxn ang="0">
                  <a:pos x="T0" y="T1"/>
                </a:cxn>
                <a:cxn ang="0">
                  <a:pos x="T2" y="T3"/>
                </a:cxn>
                <a:cxn ang="0">
                  <a:pos x="T4" y="T5"/>
                </a:cxn>
                <a:cxn ang="0">
                  <a:pos x="T6" y="T7"/>
                </a:cxn>
                <a:cxn ang="0">
                  <a:pos x="T8" y="T9"/>
                </a:cxn>
                <a:cxn ang="0">
                  <a:pos x="T10" y="T11"/>
                </a:cxn>
                <a:cxn ang="0">
                  <a:pos x="T12" y="T13"/>
                </a:cxn>
              </a:cxnLst>
              <a:rect l="0" t="0" r="r" b="b"/>
              <a:pathLst>
                <a:path w="22" h="21">
                  <a:moveTo>
                    <a:pt x="21" y="20"/>
                  </a:moveTo>
                  <a:lnTo>
                    <a:pt x="21" y="20"/>
                  </a:lnTo>
                  <a:cubicBezTo>
                    <a:pt x="0" y="20"/>
                    <a:pt x="0" y="20"/>
                    <a:pt x="0" y="20"/>
                  </a:cubicBezTo>
                  <a:lnTo>
                    <a:pt x="0" y="20"/>
                  </a:lnTo>
                  <a:lnTo>
                    <a:pt x="0" y="0"/>
                  </a:lnTo>
                  <a:cubicBezTo>
                    <a:pt x="0" y="0"/>
                    <a:pt x="0" y="0"/>
                    <a:pt x="21" y="0"/>
                  </a:cubicBezTo>
                  <a:lnTo>
                    <a:pt x="21" y="2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518" name="Freeform 517">
              <a:extLst>
                <a:ext uri="{FF2B5EF4-FFF2-40B4-BE49-F238E27FC236}">
                  <a16:creationId xmlns:a16="http://schemas.microsoft.com/office/drawing/2014/main" id="{F641D888-10EE-4E81-B442-20569E28C092}"/>
                </a:ext>
              </a:extLst>
            </p:cNvPr>
            <p:cNvSpPr>
              <a:spLocks noChangeArrowheads="1"/>
            </p:cNvSpPr>
            <p:nvPr/>
          </p:nvSpPr>
          <p:spPr bwMode="auto">
            <a:xfrm>
              <a:off x="6881813" y="8220075"/>
              <a:ext cx="7937" cy="7938"/>
            </a:xfrm>
            <a:custGeom>
              <a:avLst/>
              <a:gdLst>
                <a:gd name="T0" fmla="*/ 20 w 21"/>
                <a:gd name="T1" fmla="*/ 20 h 21"/>
                <a:gd name="T2" fmla="*/ 20 w 21"/>
                <a:gd name="T3" fmla="*/ 20 h 21"/>
                <a:gd name="T4" fmla="*/ 0 w 21"/>
                <a:gd name="T5" fmla="*/ 0 h 21"/>
                <a:gd name="T6" fmla="*/ 0 w 21"/>
                <a:gd name="T7" fmla="*/ 0 h 21"/>
                <a:gd name="T8" fmla="*/ 20 w 21"/>
                <a:gd name="T9" fmla="*/ 0 h 21"/>
                <a:gd name="T10" fmla="*/ 20 w 21"/>
                <a:gd name="T11" fmla="*/ 0 h 21"/>
                <a:gd name="T12" fmla="*/ 20 w 21"/>
                <a:gd name="T13" fmla="*/ 20 h 21"/>
              </a:gdLst>
              <a:ahLst/>
              <a:cxnLst>
                <a:cxn ang="0">
                  <a:pos x="T0" y="T1"/>
                </a:cxn>
                <a:cxn ang="0">
                  <a:pos x="T2" y="T3"/>
                </a:cxn>
                <a:cxn ang="0">
                  <a:pos x="T4" y="T5"/>
                </a:cxn>
                <a:cxn ang="0">
                  <a:pos x="T6" y="T7"/>
                </a:cxn>
                <a:cxn ang="0">
                  <a:pos x="T8" y="T9"/>
                </a:cxn>
                <a:cxn ang="0">
                  <a:pos x="T10" y="T11"/>
                </a:cxn>
                <a:cxn ang="0">
                  <a:pos x="T12" y="T13"/>
                </a:cxn>
              </a:cxnLst>
              <a:rect l="0" t="0" r="r" b="b"/>
              <a:pathLst>
                <a:path w="21" h="21">
                  <a:moveTo>
                    <a:pt x="20" y="20"/>
                  </a:moveTo>
                  <a:lnTo>
                    <a:pt x="20" y="20"/>
                  </a:lnTo>
                  <a:cubicBezTo>
                    <a:pt x="20" y="20"/>
                    <a:pt x="0" y="20"/>
                    <a:pt x="0" y="0"/>
                  </a:cubicBezTo>
                  <a:lnTo>
                    <a:pt x="0" y="0"/>
                  </a:lnTo>
                  <a:cubicBezTo>
                    <a:pt x="0" y="0"/>
                    <a:pt x="0" y="0"/>
                    <a:pt x="20" y="0"/>
                  </a:cubicBezTo>
                  <a:lnTo>
                    <a:pt x="20" y="0"/>
                  </a:lnTo>
                  <a:lnTo>
                    <a:pt x="20" y="2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519" name="Freeform 518">
              <a:extLst>
                <a:ext uri="{FF2B5EF4-FFF2-40B4-BE49-F238E27FC236}">
                  <a16:creationId xmlns:a16="http://schemas.microsoft.com/office/drawing/2014/main" id="{D5639AD8-1565-4A69-8506-5D099E1732EF}"/>
                </a:ext>
              </a:extLst>
            </p:cNvPr>
            <p:cNvSpPr>
              <a:spLocks noChangeArrowheads="1"/>
            </p:cNvSpPr>
            <p:nvPr/>
          </p:nvSpPr>
          <p:spPr bwMode="auto">
            <a:xfrm>
              <a:off x="6542088" y="8580438"/>
              <a:ext cx="15875" cy="7937"/>
            </a:xfrm>
            <a:custGeom>
              <a:avLst/>
              <a:gdLst>
                <a:gd name="T0" fmla="*/ 41 w 42"/>
                <a:gd name="T1" fmla="*/ 0 h 22"/>
                <a:gd name="T2" fmla="*/ 41 w 42"/>
                <a:gd name="T3" fmla="*/ 0 h 22"/>
                <a:gd name="T4" fmla="*/ 20 w 42"/>
                <a:gd name="T5" fmla="*/ 21 h 22"/>
                <a:gd name="T6" fmla="*/ 0 w 42"/>
                <a:gd name="T7" fmla="*/ 21 h 22"/>
                <a:gd name="T8" fmla="*/ 0 w 42"/>
                <a:gd name="T9" fmla="*/ 21 h 22"/>
                <a:gd name="T10" fmla="*/ 0 w 42"/>
                <a:gd name="T11" fmla="*/ 0 h 22"/>
                <a:gd name="T12" fmla="*/ 20 w 42"/>
                <a:gd name="T13" fmla="*/ 0 h 22"/>
                <a:gd name="T14" fmla="*/ 20 w 42"/>
                <a:gd name="T15" fmla="*/ 0 h 22"/>
                <a:gd name="T16" fmla="*/ 41 w 42"/>
                <a:gd name="T1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22">
                  <a:moveTo>
                    <a:pt x="41" y="0"/>
                  </a:moveTo>
                  <a:lnTo>
                    <a:pt x="41" y="0"/>
                  </a:lnTo>
                  <a:cubicBezTo>
                    <a:pt x="41" y="21"/>
                    <a:pt x="20" y="21"/>
                    <a:pt x="20" y="21"/>
                  </a:cubicBezTo>
                  <a:cubicBezTo>
                    <a:pt x="20" y="21"/>
                    <a:pt x="20" y="21"/>
                    <a:pt x="0" y="21"/>
                  </a:cubicBezTo>
                  <a:lnTo>
                    <a:pt x="0" y="21"/>
                  </a:lnTo>
                  <a:lnTo>
                    <a:pt x="0" y="0"/>
                  </a:lnTo>
                  <a:cubicBezTo>
                    <a:pt x="0" y="0"/>
                    <a:pt x="0" y="0"/>
                    <a:pt x="20" y="0"/>
                  </a:cubicBezTo>
                  <a:lnTo>
                    <a:pt x="20" y="0"/>
                  </a:lnTo>
                  <a:lnTo>
                    <a:pt x="41" y="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520" name="Freeform 519">
              <a:extLst>
                <a:ext uri="{FF2B5EF4-FFF2-40B4-BE49-F238E27FC236}">
                  <a16:creationId xmlns:a16="http://schemas.microsoft.com/office/drawing/2014/main" id="{95210DC9-8098-45D5-AF07-9FAA78C5136B}"/>
                </a:ext>
              </a:extLst>
            </p:cNvPr>
            <p:cNvSpPr>
              <a:spLocks noChangeArrowheads="1"/>
            </p:cNvSpPr>
            <p:nvPr/>
          </p:nvSpPr>
          <p:spPr bwMode="auto">
            <a:xfrm>
              <a:off x="6762750" y="8574088"/>
              <a:ext cx="15875" cy="7937"/>
            </a:xfrm>
            <a:custGeom>
              <a:avLst/>
              <a:gdLst>
                <a:gd name="T0" fmla="*/ 20 w 42"/>
                <a:gd name="T1" fmla="*/ 20 h 21"/>
                <a:gd name="T2" fmla="*/ 20 w 42"/>
                <a:gd name="T3" fmla="*/ 20 h 21"/>
                <a:gd name="T4" fmla="*/ 20 w 42"/>
                <a:gd name="T5" fmla="*/ 20 h 21"/>
                <a:gd name="T6" fmla="*/ 0 w 42"/>
                <a:gd name="T7" fmla="*/ 20 h 21"/>
                <a:gd name="T8" fmla="*/ 0 w 42"/>
                <a:gd name="T9" fmla="*/ 0 h 21"/>
                <a:gd name="T10" fmla="*/ 20 w 42"/>
                <a:gd name="T11" fmla="*/ 0 h 21"/>
                <a:gd name="T12" fmla="*/ 20 w 42"/>
                <a:gd name="T13" fmla="*/ 20 h 21"/>
              </a:gdLst>
              <a:ahLst/>
              <a:cxnLst>
                <a:cxn ang="0">
                  <a:pos x="T0" y="T1"/>
                </a:cxn>
                <a:cxn ang="0">
                  <a:pos x="T2" y="T3"/>
                </a:cxn>
                <a:cxn ang="0">
                  <a:pos x="T4" y="T5"/>
                </a:cxn>
                <a:cxn ang="0">
                  <a:pos x="T6" y="T7"/>
                </a:cxn>
                <a:cxn ang="0">
                  <a:pos x="T8" y="T9"/>
                </a:cxn>
                <a:cxn ang="0">
                  <a:pos x="T10" y="T11"/>
                </a:cxn>
                <a:cxn ang="0">
                  <a:pos x="T12" y="T13"/>
                </a:cxn>
              </a:cxnLst>
              <a:rect l="0" t="0" r="r" b="b"/>
              <a:pathLst>
                <a:path w="42" h="21">
                  <a:moveTo>
                    <a:pt x="20" y="20"/>
                  </a:moveTo>
                  <a:lnTo>
                    <a:pt x="20" y="20"/>
                  </a:lnTo>
                  <a:lnTo>
                    <a:pt x="20" y="20"/>
                  </a:lnTo>
                  <a:cubicBezTo>
                    <a:pt x="20" y="20"/>
                    <a:pt x="20" y="20"/>
                    <a:pt x="0" y="20"/>
                  </a:cubicBezTo>
                  <a:lnTo>
                    <a:pt x="0" y="0"/>
                  </a:lnTo>
                  <a:cubicBezTo>
                    <a:pt x="20" y="0"/>
                    <a:pt x="20" y="0"/>
                    <a:pt x="20" y="0"/>
                  </a:cubicBezTo>
                  <a:cubicBezTo>
                    <a:pt x="20" y="0"/>
                    <a:pt x="41" y="20"/>
                    <a:pt x="20" y="2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521" name="Freeform 520">
              <a:extLst>
                <a:ext uri="{FF2B5EF4-FFF2-40B4-BE49-F238E27FC236}">
                  <a16:creationId xmlns:a16="http://schemas.microsoft.com/office/drawing/2014/main" id="{4F47208E-B946-4D5E-BF96-70B1F498ABB7}"/>
                </a:ext>
              </a:extLst>
            </p:cNvPr>
            <p:cNvSpPr>
              <a:spLocks noChangeArrowheads="1"/>
            </p:cNvSpPr>
            <p:nvPr/>
          </p:nvSpPr>
          <p:spPr bwMode="auto">
            <a:xfrm>
              <a:off x="6578600" y="8388350"/>
              <a:ext cx="7938" cy="15875"/>
            </a:xfrm>
            <a:custGeom>
              <a:avLst/>
              <a:gdLst>
                <a:gd name="T0" fmla="*/ 0 w 22"/>
                <a:gd name="T1" fmla="*/ 20 h 42"/>
                <a:gd name="T2" fmla="*/ 0 w 22"/>
                <a:gd name="T3" fmla="*/ 20 h 42"/>
                <a:gd name="T4" fmla="*/ 0 w 22"/>
                <a:gd name="T5" fmla="*/ 20 h 42"/>
                <a:gd name="T6" fmla="*/ 0 w 22"/>
                <a:gd name="T7" fmla="*/ 20 h 42"/>
                <a:gd name="T8" fmla="*/ 21 w 22"/>
                <a:gd name="T9" fmla="*/ 0 h 42"/>
                <a:gd name="T10" fmla="*/ 21 w 22"/>
                <a:gd name="T11" fmla="*/ 20 h 42"/>
                <a:gd name="T12" fmla="*/ 21 w 22"/>
                <a:gd name="T13" fmla="*/ 20 h 42"/>
                <a:gd name="T14" fmla="*/ 0 w 22"/>
                <a:gd name="T15" fmla="*/ 20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42">
                  <a:moveTo>
                    <a:pt x="0" y="20"/>
                  </a:moveTo>
                  <a:lnTo>
                    <a:pt x="0" y="20"/>
                  </a:lnTo>
                  <a:lnTo>
                    <a:pt x="0" y="20"/>
                  </a:lnTo>
                  <a:lnTo>
                    <a:pt x="0" y="20"/>
                  </a:lnTo>
                  <a:cubicBezTo>
                    <a:pt x="0" y="0"/>
                    <a:pt x="21" y="0"/>
                    <a:pt x="21" y="0"/>
                  </a:cubicBezTo>
                  <a:lnTo>
                    <a:pt x="21" y="20"/>
                  </a:lnTo>
                  <a:lnTo>
                    <a:pt x="21" y="20"/>
                  </a:lnTo>
                  <a:cubicBezTo>
                    <a:pt x="21" y="41"/>
                    <a:pt x="0" y="20"/>
                    <a:pt x="0" y="2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522" name="Freeform 521">
              <a:extLst>
                <a:ext uri="{FF2B5EF4-FFF2-40B4-BE49-F238E27FC236}">
                  <a16:creationId xmlns:a16="http://schemas.microsoft.com/office/drawing/2014/main" id="{DCC70D90-AECE-4A47-9CB0-427CA13A6F5A}"/>
                </a:ext>
              </a:extLst>
            </p:cNvPr>
            <p:cNvSpPr>
              <a:spLocks noChangeArrowheads="1"/>
            </p:cNvSpPr>
            <p:nvPr/>
          </p:nvSpPr>
          <p:spPr bwMode="auto">
            <a:xfrm>
              <a:off x="6570663" y="8374063"/>
              <a:ext cx="15875" cy="7937"/>
            </a:xfrm>
            <a:custGeom>
              <a:avLst/>
              <a:gdLst>
                <a:gd name="T0" fmla="*/ 20 w 42"/>
                <a:gd name="T1" fmla="*/ 21 h 22"/>
                <a:gd name="T2" fmla="*/ 20 w 42"/>
                <a:gd name="T3" fmla="*/ 21 h 22"/>
                <a:gd name="T4" fmla="*/ 0 w 42"/>
                <a:gd name="T5" fmla="*/ 21 h 22"/>
                <a:gd name="T6" fmla="*/ 20 w 42"/>
                <a:gd name="T7" fmla="*/ 0 h 22"/>
                <a:gd name="T8" fmla="*/ 20 w 42"/>
                <a:gd name="T9" fmla="*/ 0 h 22"/>
                <a:gd name="T10" fmla="*/ 20 w 42"/>
                <a:gd name="T11" fmla="*/ 21 h 22"/>
              </a:gdLst>
              <a:ahLst/>
              <a:cxnLst>
                <a:cxn ang="0">
                  <a:pos x="T0" y="T1"/>
                </a:cxn>
                <a:cxn ang="0">
                  <a:pos x="T2" y="T3"/>
                </a:cxn>
                <a:cxn ang="0">
                  <a:pos x="T4" y="T5"/>
                </a:cxn>
                <a:cxn ang="0">
                  <a:pos x="T6" y="T7"/>
                </a:cxn>
                <a:cxn ang="0">
                  <a:pos x="T8" y="T9"/>
                </a:cxn>
                <a:cxn ang="0">
                  <a:pos x="T10" y="T11"/>
                </a:cxn>
              </a:cxnLst>
              <a:rect l="0" t="0" r="r" b="b"/>
              <a:pathLst>
                <a:path w="42" h="22">
                  <a:moveTo>
                    <a:pt x="20" y="21"/>
                  </a:moveTo>
                  <a:lnTo>
                    <a:pt x="20" y="21"/>
                  </a:lnTo>
                  <a:lnTo>
                    <a:pt x="0" y="21"/>
                  </a:lnTo>
                  <a:lnTo>
                    <a:pt x="20" y="0"/>
                  </a:lnTo>
                  <a:lnTo>
                    <a:pt x="20" y="0"/>
                  </a:lnTo>
                  <a:cubicBezTo>
                    <a:pt x="41" y="0"/>
                    <a:pt x="20" y="21"/>
                    <a:pt x="20" y="2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523" name="Freeform 522">
              <a:extLst>
                <a:ext uri="{FF2B5EF4-FFF2-40B4-BE49-F238E27FC236}">
                  <a16:creationId xmlns:a16="http://schemas.microsoft.com/office/drawing/2014/main" id="{B913CC50-7755-4B0D-820E-CEAA01000C09}"/>
                </a:ext>
              </a:extLst>
            </p:cNvPr>
            <p:cNvSpPr>
              <a:spLocks noChangeArrowheads="1"/>
            </p:cNvSpPr>
            <p:nvPr/>
          </p:nvSpPr>
          <p:spPr bwMode="auto">
            <a:xfrm>
              <a:off x="6548438" y="8396288"/>
              <a:ext cx="7937" cy="15875"/>
            </a:xfrm>
            <a:custGeom>
              <a:avLst/>
              <a:gdLst>
                <a:gd name="T0" fmla="*/ 21 w 22"/>
                <a:gd name="T1" fmla="*/ 0 h 43"/>
                <a:gd name="T2" fmla="*/ 21 w 22"/>
                <a:gd name="T3" fmla="*/ 0 h 43"/>
                <a:gd name="T4" fmla="*/ 0 w 22"/>
                <a:gd name="T5" fmla="*/ 0 h 43"/>
                <a:gd name="T6" fmla="*/ 0 w 22"/>
                <a:gd name="T7" fmla="*/ 21 h 43"/>
                <a:gd name="T8" fmla="*/ 21 w 22"/>
                <a:gd name="T9" fmla="*/ 21 h 43"/>
                <a:gd name="T10" fmla="*/ 21 w 22"/>
                <a:gd name="T11" fmla="*/ 21 h 43"/>
                <a:gd name="T12" fmla="*/ 21 w 22"/>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22" h="43">
                  <a:moveTo>
                    <a:pt x="21" y="0"/>
                  </a:moveTo>
                  <a:lnTo>
                    <a:pt x="21" y="0"/>
                  </a:lnTo>
                  <a:lnTo>
                    <a:pt x="0" y="0"/>
                  </a:lnTo>
                  <a:lnTo>
                    <a:pt x="0" y="21"/>
                  </a:lnTo>
                  <a:cubicBezTo>
                    <a:pt x="0" y="21"/>
                    <a:pt x="21" y="42"/>
                    <a:pt x="21" y="21"/>
                  </a:cubicBezTo>
                  <a:lnTo>
                    <a:pt x="21" y="21"/>
                  </a:lnTo>
                  <a:lnTo>
                    <a:pt x="21" y="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524" name="Freeform 523">
              <a:extLst>
                <a:ext uri="{FF2B5EF4-FFF2-40B4-BE49-F238E27FC236}">
                  <a16:creationId xmlns:a16="http://schemas.microsoft.com/office/drawing/2014/main" id="{D2998F32-8442-47BC-9756-F70D29C66C20}"/>
                </a:ext>
              </a:extLst>
            </p:cNvPr>
            <p:cNvSpPr>
              <a:spLocks noChangeArrowheads="1"/>
            </p:cNvSpPr>
            <p:nvPr/>
          </p:nvSpPr>
          <p:spPr bwMode="auto">
            <a:xfrm>
              <a:off x="6586538" y="8189913"/>
              <a:ext cx="192087" cy="96837"/>
            </a:xfrm>
            <a:custGeom>
              <a:avLst/>
              <a:gdLst>
                <a:gd name="T0" fmla="*/ 533 w 534"/>
                <a:gd name="T1" fmla="*/ 225 h 267"/>
                <a:gd name="T2" fmla="*/ 533 w 534"/>
                <a:gd name="T3" fmla="*/ 184 h 267"/>
                <a:gd name="T4" fmla="*/ 492 w 534"/>
                <a:gd name="T5" fmla="*/ 143 h 267"/>
                <a:gd name="T6" fmla="*/ 471 w 534"/>
                <a:gd name="T7" fmla="*/ 102 h 267"/>
                <a:gd name="T8" fmla="*/ 451 w 534"/>
                <a:gd name="T9" fmla="*/ 61 h 267"/>
                <a:gd name="T10" fmla="*/ 389 w 534"/>
                <a:gd name="T11" fmla="*/ 41 h 267"/>
                <a:gd name="T12" fmla="*/ 349 w 534"/>
                <a:gd name="T13" fmla="*/ 0 h 267"/>
                <a:gd name="T14" fmla="*/ 287 w 534"/>
                <a:gd name="T15" fmla="*/ 0 h 267"/>
                <a:gd name="T16" fmla="*/ 246 w 534"/>
                <a:gd name="T17" fmla="*/ 20 h 267"/>
                <a:gd name="T18" fmla="*/ 205 w 534"/>
                <a:gd name="T19" fmla="*/ 0 h 267"/>
                <a:gd name="T20" fmla="*/ 143 w 534"/>
                <a:gd name="T21" fmla="*/ 20 h 267"/>
                <a:gd name="T22" fmla="*/ 61 w 534"/>
                <a:gd name="T23" fmla="*/ 20 h 267"/>
                <a:gd name="T24" fmla="*/ 41 w 534"/>
                <a:gd name="T25" fmla="*/ 61 h 267"/>
                <a:gd name="T26" fmla="*/ 21 w 534"/>
                <a:gd name="T27" fmla="*/ 102 h 267"/>
                <a:gd name="T28" fmla="*/ 21 w 534"/>
                <a:gd name="T29" fmla="*/ 143 h 267"/>
                <a:gd name="T30" fmla="*/ 21 w 534"/>
                <a:gd name="T31" fmla="*/ 184 h 267"/>
                <a:gd name="T32" fmla="*/ 61 w 534"/>
                <a:gd name="T33" fmla="*/ 225 h 267"/>
                <a:gd name="T34" fmla="*/ 82 w 534"/>
                <a:gd name="T35" fmla="*/ 205 h 267"/>
                <a:gd name="T36" fmla="*/ 82 w 534"/>
                <a:gd name="T37" fmla="*/ 164 h 267"/>
                <a:gd name="T38" fmla="*/ 41 w 534"/>
                <a:gd name="T39" fmla="*/ 143 h 267"/>
                <a:gd name="T40" fmla="*/ 61 w 534"/>
                <a:gd name="T41" fmla="*/ 102 h 267"/>
                <a:gd name="T42" fmla="*/ 82 w 534"/>
                <a:gd name="T43" fmla="*/ 82 h 267"/>
                <a:gd name="T44" fmla="*/ 103 w 534"/>
                <a:gd name="T45" fmla="*/ 102 h 267"/>
                <a:gd name="T46" fmla="*/ 123 w 534"/>
                <a:gd name="T47" fmla="*/ 123 h 267"/>
                <a:gd name="T48" fmla="*/ 185 w 534"/>
                <a:gd name="T49" fmla="*/ 123 h 267"/>
                <a:gd name="T50" fmla="*/ 205 w 534"/>
                <a:gd name="T51" fmla="*/ 123 h 267"/>
                <a:gd name="T52" fmla="*/ 246 w 534"/>
                <a:gd name="T53" fmla="*/ 143 h 267"/>
                <a:gd name="T54" fmla="*/ 307 w 534"/>
                <a:gd name="T55" fmla="*/ 123 h 267"/>
                <a:gd name="T56" fmla="*/ 369 w 534"/>
                <a:gd name="T57" fmla="*/ 143 h 267"/>
                <a:gd name="T58" fmla="*/ 369 w 534"/>
                <a:gd name="T59" fmla="*/ 184 h 267"/>
                <a:gd name="T60" fmla="*/ 431 w 534"/>
                <a:gd name="T61" fmla="*/ 225 h 267"/>
                <a:gd name="T62" fmla="*/ 492 w 534"/>
                <a:gd name="T63" fmla="*/ 245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34" h="267">
                  <a:moveTo>
                    <a:pt x="533" y="225"/>
                  </a:moveTo>
                  <a:lnTo>
                    <a:pt x="533" y="225"/>
                  </a:lnTo>
                  <a:lnTo>
                    <a:pt x="533" y="225"/>
                  </a:lnTo>
                  <a:cubicBezTo>
                    <a:pt x="533" y="205"/>
                    <a:pt x="533" y="184"/>
                    <a:pt x="533" y="184"/>
                  </a:cubicBezTo>
                  <a:cubicBezTo>
                    <a:pt x="533" y="184"/>
                    <a:pt x="533" y="164"/>
                    <a:pt x="512" y="164"/>
                  </a:cubicBezTo>
                  <a:cubicBezTo>
                    <a:pt x="512" y="143"/>
                    <a:pt x="512" y="143"/>
                    <a:pt x="492" y="143"/>
                  </a:cubicBezTo>
                  <a:lnTo>
                    <a:pt x="492" y="123"/>
                  </a:lnTo>
                  <a:cubicBezTo>
                    <a:pt x="492" y="123"/>
                    <a:pt x="492" y="102"/>
                    <a:pt x="471" y="102"/>
                  </a:cubicBezTo>
                  <a:cubicBezTo>
                    <a:pt x="471" y="82"/>
                    <a:pt x="471" y="82"/>
                    <a:pt x="471" y="61"/>
                  </a:cubicBezTo>
                  <a:lnTo>
                    <a:pt x="451" y="61"/>
                  </a:lnTo>
                  <a:cubicBezTo>
                    <a:pt x="431" y="41"/>
                    <a:pt x="410" y="41"/>
                    <a:pt x="410" y="41"/>
                  </a:cubicBezTo>
                  <a:cubicBezTo>
                    <a:pt x="389" y="41"/>
                    <a:pt x="389" y="41"/>
                    <a:pt x="389" y="41"/>
                  </a:cubicBezTo>
                  <a:cubicBezTo>
                    <a:pt x="369" y="41"/>
                    <a:pt x="369" y="20"/>
                    <a:pt x="349" y="20"/>
                  </a:cubicBezTo>
                  <a:lnTo>
                    <a:pt x="349" y="0"/>
                  </a:lnTo>
                  <a:cubicBezTo>
                    <a:pt x="328" y="0"/>
                    <a:pt x="307" y="0"/>
                    <a:pt x="307" y="0"/>
                  </a:cubicBezTo>
                  <a:lnTo>
                    <a:pt x="287" y="0"/>
                  </a:lnTo>
                  <a:cubicBezTo>
                    <a:pt x="267" y="20"/>
                    <a:pt x="267" y="20"/>
                    <a:pt x="267" y="20"/>
                  </a:cubicBezTo>
                  <a:lnTo>
                    <a:pt x="246" y="20"/>
                  </a:lnTo>
                  <a:lnTo>
                    <a:pt x="225" y="0"/>
                  </a:lnTo>
                  <a:lnTo>
                    <a:pt x="205" y="0"/>
                  </a:lnTo>
                  <a:lnTo>
                    <a:pt x="185" y="0"/>
                  </a:lnTo>
                  <a:cubicBezTo>
                    <a:pt x="164" y="20"/>
                    <a:pt x="143" y="20"/>
                    <a:pt x="143" y="20"/>
                  </a:cubicBezTo>
                  <a:cubicBezTo>
                    <a:pt x="123" y="20"/>
                    <a:pt x="103" y="0"/>
                    <a:pt x="103" y="0"/>
                  </a:cubicBezTo>
                  <a:cubicBezTo>
                    <a:pt x="82" y="20"/>
                    <a:pt x="82" y="20"/>
                    <a:pt x="61" y="20"/>
                  </a:cubicBezTo>
                  <a:cubicBezTo>
                    <a:pt x="61" y="20"/>
                    <a:pt x="61" y="41"/>
                    <a:pt x="41" y="41"/>
                  </a:cubicBezTo>
                  <a:lnTo>
                    <a:pt x="41" y="61"/>
                  </a:lnTo>
                  <a:cubicBezTo>
                    <a:pt x="41" y="61"/>
                    <a:pt x="21" y="61"/>
                    <a:pt x="21" y="82"/>
                  </a:cubicBezTo>
                  <a:cubicBezTo>
                    <a:pt x="21" y="82"/>
                    <a:pt x="21" y="82"/>
                    <a:pt x="21" y="102"/>
                  </a:cubicBezTo>
                  <a:lnTo>
                    <a:pt x="0" y="123"/>
                  </a:lnTo>
                  <a:lnTo>
                    <a:pt x="21" y="143"/>
                  </a:lnTo>
                  <a:cubicBezTo>
                    <a:pt x="21" y="164"/>
                    <a:pt x="0" y="184"/>
                    <a:pt x="21" y="184"/>
                  </a:cubicBezTo>
                  <a:lnTo>
                    <a:pt x="21" y="184"/>
                  </a:lnTo>
                  <a:cubicBezTo>
                    <a:pt x="41" y="184"/>
                    <a:pt x="41" y="205"/>
                    <a:pt x="41" y="205"/>
                  </a:cubicBezTo>
                  <a:cubicBezTo>
                    <a:pt x="41" y="225"/>
                    <a:pt x="61" y="225"/>
                    <a:pt x="61" y="225"/>
                  </a:cubicBezTo>
                  <a:lnTo>
                    <a:pt x="82" y="225"/>
                  </a:lnTo>
                  <a:lnTo>
                    <a:pt x="82" y="205"/>
                  </a:lnTo>
                  <a:cubicBezTo>
                    <a:pt x="82" y="205"/>
                    <a:pt x="103" y="184"/>
                    <a:pt x="82" y="164"/>
                  </a:cubicBezTo>
                  <a:lnTo>
                    <a:pt x="82" y="164"/>
                  </a:lnTo>
                  <a:cubicBezTo>
                    <a:pt x="61" y="164"/>
                    <a:pt x="61" y="164"/>
                    <a:pt x="61" y="164"/>
                  </a:cubicBezTo>
                  <a:lnTo>
                    <a:pt x="41" y="143"/>
                  </a:lnTo>
                  <a:cubicBezTo>
                    <a:pt x="41" y="143"/>
                    <a:pt x="41" y="123"/>
                    <a:pt x="61" y="123"/>
                  </a:cubicBezTo>
                  <a:lnTo>
                    <a:pt x="61" y="102"/>
                  </a:lnTo>
                  <a:lnTo>
                    <a:pt x="61" y="82"/>
                  </a:lnTo>
                  <a:cubicBezTo>
                    <a:pt x="82" y="82"/>
                    <a:pt x="82" y="82"/>
                    <a:pt x="82" y="82"/>
                  </a:cubicBezTo>
                  <a:lnTo>
                    <a:pt x="103" y="82"/>
                  </a:lnTo>
                  <a:lnTo>
                    <a:pt x="103" y="102"/>
                  </a:lnTo>
                  <a:lnTo>
                    <a:pt x="103" y="123"/>
                  </a:lnTo>
                  <a:cubicBezTo>
                    <a:pt x="123" y="123"/>
                    <a:pt x="123" y="143"/>
                    <a:pt x="123" y="123"/>
                  </a:cubicBezTo>
                  <a:cubicBezTo>
                    <a:pt x="143" y="123"/>
                    <a:pt x="143" y="123"/>
                    <a:pt x="143" y="123"/>
                  </a:cubicBezTo>
                  <a:cubicBezTo>
                    <a:pt x="164" y="123"/>
                    <a:pt x="164" y="123"/>
                    <a:pt x="185" y="123"/>
                  </a:cubicBezTo>
                  <a:cubicBezTo>
                    <a:pt x="185" y="123"/>
                    <a:pt x="185" y="102"/>
                    <a:pt x="205" y="102"/>
                  </a:cubicBezTo>
                  <a:cubicBezTo>
                    <a:pt x="205" y="102"/>
                    <a:pt x="205" y="102"/>
                    <a:pt x="205" y="123"/>
                  </a:cubicBezTo>
                  <a:lnTo>
                    <a:pt x="205" y="123"/>
                  </a:lnTo>
                  <a:cubicBezTo>
                    <a:pt x="205" y="143"/>
                    <a:pt x="225" y="143"/>
                    <a:pt x="246" y="143"/>
                  </a:cubicBezTo>
                  <a:lnTo>
                    <a:pt x="267" y="143"/>
                  </a:lnTo>
                  <a:cubicBezTo>
                    <a:pt x="267" y="143"/>
                    <a:pt x="287" y="143"/>
                    <a:pt x="307" y="123"/>
                  </a:cubicBezTo>
                  <a:lnTo>
                    <a:pt x="328" y="123"/>
                  </a:lnTo>
                  <a:cubicBezTo>
                    <a:pt x="349" y="123"/>
                    <a:pt x="369" y="123"/>
                    <a:pt x="369" y="143"/>
                  </a:cubicBezTo>
                  <a:lnTo>
                    <a:pt x="369" y="143"/>
                  </a:lnTo>
                  <a:cubicBezTo>
                    <a:pt x="369" y="164"/>
                    <a:pt x="369" y="164"/>
                    <a:pt x="369" y="184"/>
                  </a:cubicBezTo>
                  <a:cubicBezTo>
                    <a:pt x="389" y="184"/>
                    <a:pt x="389" y="205"/>
                    <a:pt x="389" y="205"/>
                  </a:cubicBezTo>
                  <a:cubicBezTo>
                    <a:pt x="389" y="205"/>
                    <a:pt x="410" y="225"/>
                    <a:pt x="431" y="225"/>
                  </a:cubicBezTo>
                  <a:lnTo>
                    <a:pt x="451" y="245"/>
                  </a:lnTo>
                  <a:cubicBezTo>
                    <a:pt x="451" y="266"/>
                    <a:pt x="471" y="245"/>
                    <a:pt x="492" y="245"/>
                  </a:cubicBezTo>
                  <a:cubicBezTo>
                    <a:pt x="492" y="245"/>
                    <a:pt x="512" y="245"/>
                    <a:pt x="533" y="225"/>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525" name="Freeform 524">
              <a:extLst>
                <a:ext uri="{FF2B5EF4-FFF2-40B4-BE49-F238E27FC236}">
                  <a16:creationId xmlns:a16="http://schemas.microsoft.com/office/drawing/2014/main" id="{18FF9C5F-9A25-40AB-BB56-35C4B2DC6EED}"/>
                </a:ext>
              </a:extLst>
            </p:cNvPr>
            <p:cNvSpPr>
              <a:spLocks noChangeArrowheads="1"/>
            </p:cNvSpPr>
            <p:nvPr/>
          </p:nvSpPr>
          <p:spPr bwMode="auto">
            <a:xfrm>
              <a:off x="6475413" y="8204200"/>
              <a:ext cx="80962" cy="73025"/>
            </a:xfrm>
            <a:custGeom>
              <a:avLst/>
              <a:gdLst>
                <a:gd name="T0" fmla="*/ 204 w 226"/>
                <a:gd name="T1" fmla="*/ 143 h 205"/>
                <a:gd name="T2" fmla="*/ 204 w 226"/>
                <a:gd name="T3" fmla="*/ 143 h 205"/>
                <a:gd name="T4" fmla="*/ 225 w 226"/>
                <a:gd name="T5" fmla="*/ 102 h 205"/>
                <a:gd name="T6" fmla="*/ 204 w 226"/>
                <a:gd name="T7" fmla="*/ 82 h 205"/>
                <a:gd name="T8" fmla="*/ 164 w 226"/>
                <a:gd name="T9" fmla="*/ 61 h 205"/>
                <a:gd name="T10" fmla="*/ 143 w 226"/>
                <a:gd name="T11" fmla="*/ 20 h 205"/>
                <a:gd name="T12" fmla="*/ 102 w 226"/>
                <a:gd name="T13" fmla="*/ 0 h 205"/>
                <a:gd name="T14" fmla="*/ 82 w 226"/>
                <a:gd name="T15" fmla="*/ 0 h 205"/>
                <a:gd name="T16" fmla="*/ 61 w 226"/>
                <a:gd name="T17" fmla="*/ 20 h 205"/>
                <a:gd name="T18" fmla="*/ 40 w 226"/>
                <a:gd name="T19" fmla="*/ 20 h 205"/>
                <a:gd name="T20" fmla="*/ 20 w 226"/>
                <a:gd name="T21" fmla="*/ 20 h 205"/>
                <a:gd name="T22" fmla="*/ 0 w 226"/>
                <a:gd name="T23" fmla="*/ 41 h 205"/>
                <a:gd name="T24" fmla="*/ 0 w 226"/>
                <a:gd name="T25" fmla="*/ 82 h 205"/>
                <a:gd name="T26" fmla="*/ 20 w 226"/>
                <a:gd name="T27" fmla="*/ 102 h 205"/>
                <a:gd name="T28" fmla="*/ 20 w 226"/>
                <a:gd name="T29" fmla="*/ 123 h 205"/>
                <a:gd name="T30" fmla="*/ 20 w 226"/>
                <a:gd name="T31" fmla="*/ 143 h 205"/>
                <a:gd name="T32" fmla="*/ 40 w 226"/>
                <a:gd name="T33" fmla="*/ 164 h 205"/>
                <a:gd name="T34" fmla="*/ 61 w 226"/>
                <a:gd name="T35" fmla="*/ 164 h 205"/>
                <a:gd name="T36" fmla="*/ 61 w 226"/>
                <a:gd name="T37" fmla="*/ 184 h 205"/>
                <a:gd name="T38" fmla="*/ 102 w 226"/>
                <a:gd name="T39" fmla="*/ 204 h 205"/>
                <a:gd name="T40" fmla="*/ 122 w 226"/>
                <a:gd name="T41" fmla="*/ 184 h 205"/>
                <a:gd name="T42" fmla="*/ 122 w 226"/>
                <a:gd name="T43" fmla="*/ 164 h 205"/>
                <a:gd name="T44" fmla="*/ 143 w 226"/>
                <a:gd name="T45" fmla="*/ 164 h 205"/>
                <a:gd name="T46" fmla="*/ 184 w 226"/>
                <a:gd name="T47" fmla="*/ 143 h 205"/>
                <a:gd name="T48" fmla="*/ 204 w 226"/>
                <a:gd name="T49" fmla="*/ 143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6" h="205">
                  <a:moveTo>
                    <a:pt x="204" y="143"/>
                  </a:moveTo>
                  <a:lnTo>
                    <a:pt x="204" y="143"/>
                  </a:lnTo>
                  <a:cubicBezTo>
                    <a:pt x="225" y="123"/>
                    <a:pt x="225" y="123"/>
                    <a:pt x="225" y="102"/>
                  </a:cubicBezTo>
                  <a:cubicBezTo>
                    <a:pt x="204" y="102"/>
                    <a:pt x="204" y="82"/>
                    <a:pt x="204" y="82"/>
                  </a:cubicBezTo>
                  <a:cubicBezTo>
                    <a:pt x="184" y="82"/>
                    <a:pt x="184" y="61"/>
                    <a:pt x="164" y="61"/>
                  </a:cubicBezTo>
                  <a:cubicBezTo>
                    <a:pt x="164" y="41"/>
                    <a:pt x="164" y="20"/>
                    <a:pt x="143" y="20"/>
                  </a:cubicBezTo>
                  <a:cubicBezTo>
                    <a:pt x="143" y="20"/>
                    <a:pt x="122" y="0"/>
                    <a:pt x="102" y="0"/>
                  </a:cubicBezTo>
                  <a:lnTo>
                    <a:pt x="82" y="0"/>
                  </a:lnTo>
                  <a:cubicBezTo>
                    <a:pt x="82" y="20"/>
                    <a:pt x="61" y="20"/>
                    <a:pt x="61" y="20"/>
                  </a:cubicBezTo>
                  <a:lnTo>
                    <a:pt x="40" y="20"/>
                  </a:lnTo>
                  <a:lnTo>
                    <a:pt x="20" y="20"/>
                  </a:lnTo>
                  <a:cubicBezTo>
                    <a:pt x="0" y="20"/>
                    <a:pt x="0" y="41"/>
                    <a:pt x="0" y="41"/>
                  </a:cubicBezTo>
                  <a:cubicBezTo>
                    <a:pt x="0" y="61"/>
                    <a:pt x="0" y="61"/>
                    <a:pt x="0" y="82"/>
                  </a:cubicBezTo>
                  <a:lnTo>
                    <a:pt x="20" y="102"/>
                  </a:lnTo>
                  <a:lnTo>
                    <a:pt x="20" y="123"/>
                  </a:lnTo>
                  <a:lnTo>
                    <a:pt x="20" y="143"/>
                  </a:lnTo>
                  <a:cubicBezTo>
                    <a:pt x="20" y="164"/>
                    <a:pt x="40" y="143"/>
                    <a:pt x="40" y="164"/>
                  </a:cubicBezTo>
                  <a:cubicBezTo>
                    <a:pt x="40" y="164"/>
                    <a:pt x="40" y="164"/>
                    <a:pt x="61" y="164"/>
                  </a:cubicBezTo>
                  <a:cubicBezTo>
                    <a:pt x="61" y="184"/>
                    <a:pt x="61" y="184"/>
                    <a:pt x="61" y="184"/>
                  </a:cubicBezTo>
                  <a:cubicBezTo>
                    <a:pt x="61" y="184"/>
                    <a:pt x="82" y="204"/>
                    <a:pt x="102" y="204"/>
                  </a:cubicBezTo>
                  <a:lnTo>
                    <a:pt x="122" y="184"/>
                  </a:lnTo>
                  <a:cubicBezTo>
                    <a:pt x="122" y="184"/>
                    <a:pt x="122" y="184"/>
                    <a:pt x="122" y="164"/>
                  </a:cubicBezTo>
                  <a:cubicBezTo>
                    <a:pt x="143" y="164"/>
                    <a:pt x="143" y="164"/>
                    <a:pt x="143" y="164"/>
                  </a:cubicBezTo>
                  <a:cubicBezTo>
                    <a:pt x="164" y="143"/>
                    <a:pt x="164" y="143"/>
                    <a:pt x="184" y="143"/>
                  </a:cubicBezTo>
                  <a:cubicBezTo>
                    <a:pt x="184" y="143"/>
                    <a:pt x="184" y="143"/>
                    <a:pt x="204" y="143"/>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526" name="Freeform 525">
              <a:extLst>
                <a:ext uri="{FF2B5EF4-FFF2-40B4-BE49-F238E27FC236}">
                  <a16:creationId xmlns:a16="http://schemas.microsoft.com/office/drawing/2014/main" id="{49CD0FC7-0CF8-420C-B162-11630E57C3BC}"/>
                </a:ext>
              </a:extLst>
            </p:cNvPr>
            <p:cNvSpPr>
              <a:spLocks noChangeArrowheads="1"/>
            </p:cNvSpPr>
            <p:nvPr/>
          </p:nvSpPr>
          <p:spPr bwMode="auto">
            <a:xfrm>
              <a:off x="6807200" y="8285163"/>
              <a:ext cx="7938" cy="15875"/>
            </a:xfrm>
            <a:custGeom>
              <a:avLst/>
              <a:gdLst>
                <a:gd name="T0" fmla="*/ 20 w 21"/>
                <a:gd name="T1" fmla="*/ 21 h 42"/>
                <a:gd name="T2" fmla="*/ 20 w 21"/>
                <a:gd name="T3" fmla="*/ 21 h 42"/>
                <a:gd name="T4" fmla="*/ 0 w 21"/>
                <a:gd name="T5" fmla="*/ 21 h 42"/>
                <a:gd name="T6" fmla="*/ 0 w 21"/>
                <a:gd name="T7" fmla="*/ 0 h 42"/>
                <a:gd name="T8" fmla="*/ 20 w 21"/>
                <a:gd name="T9" fmla="*/ 0 h 42"/>
                <a:gd name="T10" fmla="*/ 20 w 21"/>
                <a:gd name="T11" fmla="*/ 21 h 42"/>
              </a:gdLst>
              <a:ahLst/>
              <a:cxnLst>
                <a:cxn ang="0">
                  <a:pos x="T0" y="T1"/>
                </a:cxn>
                <a:cxn ang="0">
                  <a:pos x="T2" y="T3"/>
                </a:cxn>
                <a:cxn ang="0">
                  <a:pos x="T4" y="T5"/>
                </a:cxn>
                <a:cxn ang="0">
                  <a:pos x="T6" y="T7"/>
                </a:cxn>
                <a:cxn ang="0">
                  <a:pos x="T8" y="T9"/>
                </a:cxn>
                <a:cxn ang="0">
                  <a:pos x="T10" y="T11"/>
                </a:cxn>
              </a:cxnLst>
              <a:rect l="0" t="0" r="r" b="b"/>
              <a:pathLst>
                <a:path w="21" h="42">
                  <a:moveTo>
                    <a:pt x="20" y="21"/>
                  </a:moveTo>
                  <a:lnTo>
                    <a:pt x="20" y="21"/>
                  </a:lnTo>
                  <a:cubicBezTo>
                    <a:pt x="20" y="41"/>
                    <a:pt x="0" y="21"/>
                    <a:pt x="0" y="21"/>
                  </a:cubicBezTo>
                  <a:cubicBezTo>
                    <a:pt x="0" y="21"/>
                    <a:pt x="0" y="21"/>
                    <a:pt x="0" y="0"/>
                  </a:cubicBezTo>
                  <a:lnTo>
                    <a:pt x="20" y="0"/>
                  </a:lnTo>
                  <a:lnTo>
                    <a:pt x="20" y="21"/>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527" name="Freeform 526">
              <a:extLst>
                <a:ext uri="{FF2B5EF4-FFF2-40B4-BE49-F238E27FC236}">
                  <a16:creationId xmlns:a16="http://schemas.microsoft.com/office/drawing/2014/main" id="{7E07A1BC-1C31-4BCB-91CA-C85A6C9B7F0F}"/>
                </a:ext>
              </a:extLst>
            </p:cNvPr>
            <p:cNvSpPr>
              <a:spLocks noChangeArrowheads="1"/>
            </p:cNvSpPr>
            <p:nvPr/>
          </p:nvSpPr>
          <p:spPr bwMode="auto">
            <a:xfrm>
              <a:off x="6821488" y="8307388"/>
              <a:ext cx="7937" cy="22225"/>
            </a:xfrm>
            <a:custGeom>
              <a:avLst/>
              <a:gdLst>
                <a:gd name="T0" fmla="*/ 20 w 21"/>
                <a:gd name="T1" fmla="*/ 62 h 63"/>
                <a:gd name="T2" fmla="*/ 20 w 21"/>
                <a:gd name="T3" fmla="*/ 62 h 63"/>
                <a:gd name="T4" fmla="*/ 20 w 21"/>
                <a:gd name="T5" fmla="*/ 42 h 63"/>
                <a:gd name="T6" fmla="*/ 20 w 21"/>
                <a:gd name="T7" fmla="*/ 21 h 63"/>
                <a:gd name="T8" fmla="*/ 0 w 21"/>
                <a:gd name="T9" fmla="*/ 21 h 63"/>
                <a:gd name="T10" fmla="*/ 0 w 21"/>
                <a:gd name="T11" fmla="*/ 42 h 63"/>
                <a:gd name="T12" fmla="*/ 0 w 21"/>
                <a:gd name="T13" fmla="*/ 62 h 63"/>
                <a:gd name="T14" fmla="*/ 20 w 21"/>
                <a:gd name="T15" fmla="*/ 62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63">
                  <a:moveTo>
                    <a:pt x="20" y="62"/>
                  </a:moveTo>
                  <a:lnTo>
                    <a:pt x="20" y="62"/>
                  </a:lnTo>
                  <a:lnTo>
                    <a:pt x="20" y="42"/>
                  </a:lnTo>
                  <a:cubicBezTo>
                    <a:pt x="20" y="21"/>
                    <a:pt x="20" y="21"/>
                    <a:pt x="20" y="21"/>
                  </a:cubicBezTo>
                  <a:cubicBezTo>
                    <a:pt x="20" y="0"/>
                    <a:pt x="0" y="21"/>
                    <a:pt x="0" y="21"/>
                  </a:cubicBezTo>
                  <a:lnTo>
                    <a:pt x="0" y="42"/>
                  </a:lnTo>
                  <a:lnTo>
                    <a:pt x="0" y="62"/>
                  </a:lnTo>
                  <a:lnTo>
                    <a:pt x="20" y="62"/>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528" name="Freeform 527">
              <a:extLst>
                <a:ext uri="{FF2B5EF4-FFF2-40B4-BE49-F238E27FC236}">
                  <a16:creationId xmlns:a16="http://schemas.microsoft.com/office/drawing/2014/main" id="{1EFA0C78-1BA6-4956-8DF6-82B47E860EAF}"/>
                </a:ext>
              </a:extLst>
            </p:cNvPr>
            <p:cNvSpPr>
              <a:spLocks noChangeArrowheads="1"/>
            </p:cNvSpPr>
            <p:nvPr/>
          </p:nvSpPr>
          <p:spPr bwMode="auto">
            <a:xfrm>
              <a:off x="6851650" y="8418513"/>
              <a:ext cx="7938" cy="15875"/>
            </a:xfrm>
            <a:custGeom>
              <a:avLst/>
              <a:gdLst>
                <a:gd name="T0" fmla="*/ 20 w 21"/>
                <a:gd name="T1" fmla="*/ 20 h 42"/>
                <a:gd name="T2" fmla="*/ 20 w 21"/>
                <a:gd name="T3" fmla="*/ 20 h 42"/>
                <a:gd name="T4" fmla="*/ 20 w 21"/>
                <a:gd name="T5" fmla="*/ 41 h 42"/>
                <a:gd name="T6" fmla="*/ 0 w 21"/>
                <a:gd name="T7" fmla="*/ 20 h 42"/>
                <a:gd name="T8" fmla="*/ 20 w 21"/>
                <a:gd name="T9" fmla="*/ 0 h 42"/>
                <a:gd name="T10" fmla="*/ 20 w 21"/>
                <a:gd name="T11" fmla="*/ 0 h 42"/>
                <a:gd name="T12" fmla="*/ 20 w 21"/>
                <a:gd name="T13" fmla="*/ 0 h 42"/>
                <a:gd name="T14" fmla="*/ 20 w 21"/>
                <a:gd name="T15" fmla="*/ 20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42">
                  <a:moveTo>
                    <a:pt x="20" y="20"/>
                  </a:moveTo>
                  <a:lnTo>
                    <a:pt x="20" y="20"/>
                  </a:lnTo>
                  <a:cubicBezTo>
                    <a:pt x="20" y="20"/>
                    <a:pt x="20" y="20"/>
                    <a:pt x="20" y="41"/>
                  </a:cubicBezTo>
                  <a:lnTo>
                    <a:pt x="0" y="20"/>
                  </a:lnTo>
                  <a:cubicBezTo>
                    <a:pt x="0" y="20"/>
                    <a:pt x="0" y="0"/>
                    <a:pt x="20" y="0"/>
                  </a:cubicBezTo>
                  <a:lnTo>
                    <a:pt x="20" y="0"/>
                  </a:lnTo>
                  <a:lnTo>
                    <a:pt x="20" y="0"/>
                  </a:lnTo>
                  <a:lnTo>
                    <a:pt x="20" y="2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529" name="Freeform 528">
              <a:extLst>
                <a:ext uri="{FF2B5EF4-FFF2-40B4-BE49-F238E27FC236}">
                  <a16:creationId xmlns:a16="http://schemas.microsoft.com/office/drawing/2014/main" id="{7EFB9E8F-F351-414C-A1C5-CF6A8D5F318A}"/>
                </a:ext>
              </a:extLst>
            </p:cNvPr>
            <p:cNvSpPr>
              <a:spLocks noChangeArrowheads="1"/>
            </p:cNvSpPr>
            <p:nvPr/>
          </p:nvSpPr>
          <p:spPr bwMode="auto">
            <a:xfrm>
              <a:off x="6718300" y="8315325"/>
              <a:ext cx="7938" cy="7938"/>
            </a:xfrm>
            <a:custGeom>
              <a:avLst/>
              <a:gdLst>
                <a:gd name="T0" fmla="*/ 0 w 21"/>
                <a:gd name="T1" fmla="*/ 21 h 22"/>
                <a:gd name="T2" fmla="*/ 0 w 21"/>
                <a:gd name="T3" fmla="*/ 21 h 22"/>
                <a:gd name="T4" fmla="*/ 0 w 21"/>
                <a:gd name="T5" fmla="*/ 0 h 22"/>
                <a:gd name="T6" fmla="*/ 0 w 21"/>
                <a:gd name="T7" fmla="*/ 0 h 22"/>
                <a:gd name="T8" fmla="*/ 20 w 21"/>
                <a:gd name="T9" fmla="*/ 0 h 22"/>
                <a:gd name="T10" fmla="*/ 20 w 21"/>
                <a:gd name="T11" fmla="*/ 21 h 22"/>
                <a:gd name="T12" fmla="*/ 20 w 21"/>
                <a:gd name="T13" fmla="*/ 21 h 22"/>
                <a:gd name="T14" fmla="*/ 0 w 21"/>
                <a:gd name="T15" fmla="*/ 21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22">
                  <a:moveTo>
                    <a:pt x="0" y="21"/>
                  </a:moveTo>
                  <a:lnTo>
                    <a:pt x="0" y="21"/>
                  </a:lnTo>
                  <a:cubicBezTo>
                    <a:pt x="0" y="21"/>
                    <a:pt x="0" y="21"/>
                    <a:pt x="0" y="0"/>
                  </a:cubicBezTo>
                  <a:lnTo>
                    <a:pt x="0" y="0"/>
                  </a:lnTo>
                  <a:lnTo>
                    <a:pt x="20" y="0"/>
                  </a:lnTo>
                  <a:cubicBezTo>
                    <a:pt x="20" y="0"/>
                    <a:pt x="20" y="0"/>
                    <a:pt x="20" y="21"/>
                  </a:cubicBezTo>
                  <a:lnTo>
                    <a:pt x="20" y="21"/>
                  </a:lnTo>
                  <a:cubicBezTo>
                    <a:pt x="0" y="21"/>
                    <a:pt x="0" y="21"/>
                    <a:pt x="0" y="2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530" name="Freeform 529">
              <a:extLst>
                <a:ext uri="{FF2B5EF4-FFF2-40B4-BE49-F238E27FC236}">
                  <a16:creationId xmlns:a16="http://schemas.microsoft.com/office/drawing/2014/main" id="{61203FBC-8CEB-49DA-AE9A-0B2657CB1C0F}"/>
                </a:ext>
              </a:extLst>
            </p:cNvPr>
            <p:cNvSpPr>
              <a:spLocks noChangeArrowheads="1"/>
            </p:cNvSpPr>
            <p:nvPr/>
          </p:nvSpPr>
          <p:spPr bwMode="auto">
            <a:xfrm>
              <a:off x="6711950" y="8329613"/>
              <a:ext cx="7938" cy="7937"/>
            </a:xfrm>
            <a:custGeom>
              <a:avLst/>
              <a:gdLst>
                <a:gd name="T0" fmla="*/ 0 w 21"/>
                <a:gd name="T1" fmla="*/ 0 h 21"/>
                <a:gd name="T2" fmla="*/ 0 w 21"/>
                <a:gd name="T3" fmla="*/ 0 h 21"/>
                <a:gd name="T4" fmla="*/ 0 w 21"/>
                <a:gd name="T5" fmla="*/ 0 h 21"/>
                <a:gd name="T6" fmla="*/ 0 w 21"/>
                <a:gd name="T7" fmla="*/ 20 h 21"/>
                <a:gd name="T8" fmla="*/ 20 w 21"/>
                <a:gd name="T9" fmla="*/ 20 h 21"/>
                <a:gd name="T10" fmla="*/ 20 w 21"/>
                <a:gd name="T11" fmla="*/ 20 h 21"/>
                <a:gd name="T12" fmla="*/ 0 w 21"/>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21" h="21">
                  <a:moveTo>
                    <a:pt x="0" y="0"/>
                  </a:moveTo>
                  <a:lnTo>
                    <a:pt x="0" y="0"/>
                  </a:lnTo>
                  <a:lnTo>
                    <a:pt x="0" y="0"/>
                  </a:lnTo>
                  <a:lnTo>
                    <a:pt x="0" y="20"/>
                  </a:lnTo>
                  <a:cubicBezTo>
                    <a:pt x="0" y="20"/>
                    <a:pt x="0" y="20"/>
                    <a:pt x="20" y="20"/>
                  </a:cubicBezTo>
                  <a:lnTo>
                    <a:pt x="20" y="20"/>
                  </a:lnTo>
                  <a:cubicBezTo>
                    <a:pt x="20" y="0"/>
                    <a:pt x="20" y="0"/>
                    <a:pt x="0" y="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531" name="Freeform 530">
              <a:extLst>
                <a:ext uri="{FF2B5EF4-FFF2-40B4-BE49-F238E27FC236}">
                  <a16:creationId xmlns:a16="http://schemas.microsoft.com/office/drawing/2014/main" id="{625F82E7-7C5A-48AE-AD13-B6404CA4FA06}"/>
                </a:ext>
              </a:extLst>
            </p:cNvPr>
            <p:cNvSpPr>
              <a:spLocks noChangeArrowheads="1"/>
            </p:cNvSpPr>
            <p:nvPr/>
          </p:nvSpPr>
          <p:spPr bwMode="auto">
            <a:xfrm>
              <a:off x="6704013" y="8315325"/>
              <a:ext cx="7937" cy="7938"/>
            </a:xfrm>
            <a:custGeom>
              <a:avLst/>
              <a:gdLst>
                <a:gd name="T0" fmla="*/ 21 w 22"/>
                <a:gd name="T1" fmla="*/ 21 h 22"/>
                <a:gd name="T2" fmla="*/ 21 w 22"/>
                <a:gd name="T3" fmla="*/ 21 h 22"/>
                <a:gd name="T4" fmla="*/ 0 w 22"/>
                <a:gd name="T5" fmla="*/ 21 h 22"/>
                <a:gd name="T6" fmla="*/ 0 w 22"/>
                <a:gd name="T7" fmla="*/ 0 h 22"/>
                <a:gd name="T8" fmla="*/ 21 w 22"/>
                <a:gd name="T9" fmla="*/ 0 h 22"/>
                <a:gd name="T10" fmla="*/ 21 w 22"/>
                <a:gd name="T11" fmla="*/ 21 h 22"/>
              </a:gdLst>
              <a:ahLst/>
              <a:cxnLst>
                <a:cxn ang="0">
                  <a:pos x="T0" y="T1"/>
                </a:cxn>
                <a:cxn ang="0">
                  <a:pos x="T2" y="T3"/>
                </a:cxn>
                <a:cxn ang="0">
                  <a:pos x="T4" y="T5"/>
                </a:cxn>
                <a:cxn ang="0">
                  <a:pos x="T6" y="T7"/>
                </a:cxn>
                <a:cxn ang="0">
                  <a:pos x="T8" y="T9"/>
                </a:cxn>
                <a:cxn ang="0">
                  <a:pos x="T10" y="T11"/>
                </a:cxn>
              </a:cxnLst>
              <a:rect l="0" t="0" r="r" b="b"/>
              <a:pathLst>
                <a:path w="22" h="22">
                  <a:moveTo>
                    <a:pt x="21" y="21"/>
                  </a:moveTo>
                  <a:lnTo>
                    <a:pt x="21" y="21"/>
                  </a:lnTo>
                  <a:cubicBezTo>
                    <a:pt x="0" y="21"/>
                    <a:pt x="0" y="21"/>
                    <a:pt x="0" y="21"/>
                  </a:cubicBezTo>
                  <a:cubicBezTo>
                    <a:pt x="0" y="0"/>
                    <a:pt x="0" y="0"/>
                    <a:pt x="0" y="0"/>
                  </a:cubicBezTo>
                  <a:cubicBezTo>
                    <a:pt x="0" y="0"/>
                    <a:pt x="0" y="0"/>
                    <a:pt x="21" y="0"/>
                  </a:cubicBezTo>
                  <a:cubicBezTo>
                    <a:pt x="21" y="0"/>
                    <a:pt x="21" y="0"/>
                    <a:pt x="21" y="2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532" name="Freeform 531">
              <a:extLst>
                <a:ext uri="{FF2B5EF4-FFF2-40B4-BE49-F238E27FC236}">
                  <a16:creationId xmlns:a16="http://schemas.microsoft.com/office/drawing/2014/main" id="{CB68ADAF-6DA4-402A-B512-B20430981402}"/>
                </a:ext>
              </a:extLst>
            </p:cNvPr>
            <p:cNvSpPr>
              <a:spLocks noChangeArrowheads="1"/>
            </p:cNvSpPr>
            <p:nvPr/>
          </p:nvSpPr>
          <p:spPr bwMode="auto">
            <a:xfrm>
              <a:off x="6629400" y="8248650"/>
              <a:ext cx="7938" cy="7938"/>
            </a:xfrm>
            <a:custGeom>
              <a:avLst/>
              <a:gdLst>
                <a:gd name="T0" fmla="*/ 0 w 21"/>
                <a:gd name="T1" fmla="*/ 0 h 21"/>
                <a:gd name="T2" fmla="*/ 0 w 21"/>
                <a:gd name="T3" fmla="*/ 0 h 21"/>
                <a:gd name="T4" fmla="*/ 0 w 21"/>
                <a:gd name="T5" fmla="*/ 0 h 21"/>
                <a:gd name="T6" fmla="*/ 0 w 21"/>
                <a:gd name="T7" fmla="*/ 0 h 21"/>
                <a:gd name="T8" fmla="*/ 0 w 21"/>
                <a:gd name="T9" fmla="*/ 20 h 21"/>
                <a:gd name="T10" fmla="*/ 20 w 21"/>
                <a:gd name="T11" fmla="*/ 20 h 21"/>
                <a:gd name="T12" fmla="*/ 20 w 21"/>
                <a:gd name="T13" fmla="*/ 0 h 21"/>
                <a:gd name="T14" fmla="*/ 0 w 21"/>
                <a:gd name="T15" fmla="*/ 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21">
                  <a:moveTo>
                    <a:pt x="0" y="0"/>
                  </a:moveTo>
                  <a:lnTo>
                    <a:pt x="0" y="0"/>
                  </a:lnTo>
                  <a:lnTo>
                    <a:pt x="0" y="0"/>
                  </a:lnTo>
                  <a:lnTo>
                    <a:pt x="0" y="0"/>
                  </a:lnTo>
                  <a:cubicBezTo>
                    <a:pt x="0" y="20"/>
                    <a:pt x="0" y="20"/>
                    <a:pt x="0" y="20"/>
                  </a:cubicBezTo>
                  <a:lnTo>
                    <a:pt x="20" y="20"/>
                  </a:lnTo>
                  <a:cubicBezTo>
                    <a:pt x="20" y="20"/>
                    <a:pt x="20" y="20"/>
                    <a:pt x="20" y="0"/>
                  </a:cubicBezTo>
                  <a:cubicBezTo>
                    <a:pt x="20" y="0"/>
                    <a:pt x="20" y="0"/>
                    <a:pt x="0" y="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533" name="Freeform 532">
              <a:extLst>
                <a:ext uri="{FF2B5EF4-FFF2-40B4-BE49-F238E27FC236}">
                  <a16:creationId xmlns:a16="http://schemas.microsoft.com/office/drawing/2014/main" id="{CC927DB7-DBBA-49B4-B5FC-B383AB49E8E8}"/>
                </a:ext>
              </a:extLst>
            </p:cNvPr>
            <p:cNvSpPr>
              <a:spLocks noChangeArrowheads="1"/>
            </p:cNvSpPr>
            <p:nvPr/>
          </p:nvSpPr>
          <p:spPr bwMode="auto">
            <a:xfrm>
              <a:off x="6821488" y="8153400"/>
              <a:ext cx="15875" cy="15875"/>
            </a:xfrm>
            <a:custGeom>
              <a:avLst/>
              <a:gdLst>
                <a:gd name="T0" fmla="*/ 20 w 42"/>
                <a:gd name="T1" fmla="*/ 41 h 42"/>
                <a:gd name="T2" fmla="*/ 20 w 42"/>
                <a:gd name="T3" fmla="*/ 41 h 42"/>
                <a:gd name="T4" fmla="*/ 41 w 42"/>
                <a:gd name="T5" fmla="*/ 21 h 42"/>
                <a:gd name="T6" fmla="*/ 20 w 42"/>
                <a:gd name="T7" fmla="*/ 0 h 42"/>
                <a:gd name="T8" fmla="*/ 20 w 42"/>
                <a:gd name="T9" fmla="*/ 0 h 42"/>
                <a:gd name="T10" fmla="*/ 0 w 42"/>
                <a:gd name="T11" fmla="*/ 21 h 42"/>
                <a:gd name="T12" fmla="*/ 20 w 42"/>
                <a:gd name="T13" fmla="*/ 41 h 42"/>
              </a:gdLst>
              <a:ahLst/>
              <a:cxnLst>
                <a:cxn ang="0">
                  <a:pos x="T0" y="T1"/>
                </a:cxn>
                <a:cxn ang="0">
                  <a:pos x="T2" y="T3"/>
                </a:cxn>
                <a:cxn ang="0">
                  <a:pos x="T4" y="T5"/>
                </a:cxn>
                <a:cxn ang="0">
                  <a:pos x="T6" y="T7"/>
                </a:cxn>
                <a:cxn ang="0">
                  <a:pos x="T8" y="T9"/>
                </a:cxn>
                <a:cxn ang="0">
                  <a:pos x="T10" y="T11"/>
                </a:cxn>
                <a:cxn ang="0">
                  <a:pos x="T12" y="T13"/>
                </a:cxn>
              </a:cxnLst>
              <a:rect l="0" t="0" r="r" b="b"/>
              <a:pathLst>
                <a:path w="42" h="42">
                  <a:moveTo>
                    <a:pt x="20" y="41"/>
                  </a:moveTo>
                  <a:lnTo>
                    <a:pt x="20" y="41"/>
                  </a:lnTo>
                  <a:lnTo>
                    <a:pt x="41" y="21"/>
                  </a:lnTo>
                  <a:cubicBezTo>
                    <a:pt x="41" y="21"/>
                    <a:pt x="41" y="0"/>
                    <a:pt x="20" y="0"/>
                  </a:cubicBezTo>
                  <a:lnTo>
                    <a:pt x="20" y="0"/>
                  </a:lnTo>
                  <a:cubicBezTo>
                    <a:pt x="0" y="21"/>
                    <a:pt x="0" y="21"/>
                    <a:pt x="0" y="21"/>
                  </a:cubicBezTo>
                  <a:cubicBezTo>
                    <a:pt x="0" y="21"/>
                    <a:pt x="20" y="21"/>
                    <a:pt x="20" y="4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534" name="Freeform 533">
              <a:extLst>
                <a:ext uri="{FF2B5EF4-FFF2-40B4-BE49-F238E27FC236}">
                  <a16:creationId xmlns:a16="http://schemas.microsoft.com/office/drawing/2014/main" id="{9C27DCB0-E38E-4942-89D1-E6C01925885C}"/>
                </a:ext>
              </a:extLst>
            </p:cNvPr>
            <p:cNvSpPr>
              <a:spLocks noChangeArrowheads="1"/>
            </p:cNvSpPr>
            <p:nvPr/>
          </p:nvSpPr>
          <p:spPr bwMode="auto">
            <a:xfrm>
              <a:off x="6821488" y="8167688"/>
              <a:ext cx="15875" cy="15875"/>
            </a:xfrm>
            <a:custGeom>
              <a:avLst/>
              <a:gdLst>
                <a:gd name="T0" fmla="*/ 20 w 42"/>
                <a:gd name="T1" fmla="*/ 0 h 42"/>
                <a:gd name="T2" fmla="*/ 20 w 42"/>
                <a:gd name="T3" fmla="*/ 0 h 42"/>
                <a:gd name="T4" fmla="*/ 20 w 42"/>
                <a:gd name="T5" fmla="*/ 21 h 42"/>
                <a:gd name="T6" fmla="*/ 20 w 42"/>
                <a:gd name="T7" fmla="*/ 21 h 42"/>
                <a:gd name="T8" fmla="*/ 20 w 42"/>
                <a:gd name="T9" fmla="*/ 21 h 42"/>
                <a:gd name="T10" fmla="*/ 20 w 42"/>
                <a:gd name="T11" fmla="*/ 21 h 42"/>
                <a:gd name="T12" fmla="*/ 20 w 42"/>
                <a:gd name="T13" fmla="*/ 0 h 42"/>
              </a:gdLst>
              <a:ahLst/>
              <a:cxnLst>
                <a:cxn ang="0">
                  <a:pos x="T0" y="T1"/>
                </a:cxn>
                <a:cxn ang="0">
                  <a:pos x="T2" y="T3"/>
                </a:cxn>
                <a:cxn ang="0">
                  <a:pos x="T4" y="T5"/>
                </a:cxn>
                <a:cxn ang="0">
                  <a:pos x="T6" y="T7"/>
                </a:cxn>
                <a:cxn ang="0">
                  <a:pos x="T8" y="T9"/>
                </a:cxn>
                <a:cxn ang="0">
                  <a:pos x="T10" y="T11"/>
                </a:cxn>
                <a:cxn ang="0">
                  <a:pos x="T12" y="T13"/>
                </a:cxn>
              </a:cxnLst>
              <a:rect l="0" t="0" r="r" b="b"/>
              <a:pathLst>
                <a:path w="42" h="42">
                  <a:moveTo>
                    <a:pt x="20" y="0"/>
                  </a:moveTo>
                  <a:lnTo>
                    <a:pt x="20" y="0"/>
                  </a:lnTo>
                  <a:cubicBezTo>
                    <a:pt x="20" y="0"/>
                    <a:pt x="20" y="0"/>
                    <a:pt x="20" y="21"/>
                  </a:cubicBezTo>
                  <a:cubicBezTo>
                    <a:pt x="20" y="21"/>
                    <a:pt x="0" y="21"/>
                    <a:pt x="20" y="21"/>
                  </a:cubicBezTo>
                  <a:cubicBezTo>
                    <a:pt x="20" y="21"/>
                    <a:pt x="20" y="41"/>
                    <a:pt x="20" y="21"/>
                  </a:cubicBezTo>
                  <a:lnTo>
                    <a:pt x="20" y="21"/>
                  </a:lnTo>
                  <a:cubicBezTo>
                    <a:pt x="41" y="21"/>
                    <a:pt x="20" y="21"/>
                    <a:pt x="20" y="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535" name="Freeform 534">
              <a:extLst>
                <a:ext uri="{FF2B5EF4-FFF2-40B4-BE49-F238E27FC236}">
                  <a16:creationId xmlns:a16="http://schemas.microsoft.com/office/drawing/2014/main" id="{37B9C28A-DD32-44CF-9753-9118A7E6FE1E}"/>
                </a:ext>
              </a:extLst>
            </p:cNvPr>
            <p:cNvSpPr>
              <a:spLocks noChangeArrowheads="1"/>
            </p:cNvSpPr>
            <p:nvPr/>
          </p:nvSpPr>
          <p:spPr bwMode="auto">
            <a:xfrm>
              <a:off x="6564313" y="8064500"/>
              <a:ext cx="58737" cy="38100"/>
            </a:xfrm>
            <a:custGeom>
              <a:avLst/>
              <a:gdLst>
                <a:gd name="T0" fmla="*/ 143 w 165"/>
                <a:gd name="T1" fmla="*/ 103 h 104"/>
                <a:gd name="T2" fmla="*/ 143 w 165"/>
                <a:gd name="T3" fmla="*/ 103 h 104"/>
                <a:gd name="T4" fmla="*/ 102 w 165"/>
                <a:gd name="T5" fmla="*/ 103 h 104"/>
                <a:gd name="T6" fmla="*/ 82 w 165"/>
                <a:gd name="T7" fmla="*/ 103 h 104"/>
                <a:gd name="T8" fmla="*/ 40 w 165"/>
                <a:gd name="T9" fmla="*/ 103 h 104"/>
                <a:gd name="T10" fmla="*/ 20 w 165"/>
                <a:gd name="T11" fmla="*/ 103 h 104"/>
                <a:gd name="T12" fmla="*/ 0 w 165"/>
                <a:gd name="T13" fmla="*/ 82 h 104"/>
                <a:gd name="T14" fmla="*/ 0 w 165"/>
                <a:gd name="T15" fmla="*/ 62 h 104"/>
                <a:gd name="T16" fmla="*/ 20 w 165"/>
                <a:gd name="T17" fmla="*/ 41 h 104"/>
                <a:gd name="T18" fmla="*/ 40 w 165"/>
                <a:gd name="T19" fmla="*/ 21 h 104"/>
                <a:gd name="T20" fmla="*/ 40 w 165"/>
                <a:gd name="T21" fmla="*/ 0 h 104"/>
                <a:gd name="T22" fmla="*/ 82 w 165"/>
                <a:gd name="T23" fmla="*/ 21 h 104"/>
                <a:gd name="T24" fmla="*/ 102 w 165"/>
                <a:gd name="T25" fmla="*/ 21 h 104"/>
                <a:gd name="T26" fmla="*/ 122 w 165"/>
                <a:gd name="T27" fmla="*/ 41 h 104"/>
                <a:gd name="T28" fmla="*/ 143 w 165"/>
                <a:gd name="T29" fmla="*/ 62 h 104"/>
                <a:gd name="T30" fmla="*/ 164 w 165"/>
                <a:gd name="T31" fmla="*/ 62 h 104"/>
                <a:gd name="T32" fmla="*/ 164 w 165"/>
                <a:gd name="T33" fmla="*/ 82 h 104"/>
                <a:gd name="T34" fmla="*/ 164 w 165"/>
                <a:gd name="T35" fmla="*/ 82 h 104"/>
                <a:gd name="T36" fmla="*/ 143 w 165"/>
                <a:gd name="T37" fmla="*/ 10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5" h="104">
                  <a:moveTo>
                    <a:pt x="143" y="103"/>
                  </a:moveTo>
                  <a:lnTo>
                    <a:pt x="143" y="103"/>
                  </a:lnTo>
                  <a:cubicBezTo>
                    <a:pt x="143" y="103"/>
                    <a:pt x="122" y="103"/>
                    <a:pt x="102" y="103"/>
                  </a:cubicBezTo>
                  <a:lnTo>
                    <a:pt x="82" y="103"/>
                  </a:lnTo>
                  <a:cubicBezTo>
                    <a:pt x="82" y="103"/>
                    <a:pt x="61" y="103"/>
                    <a:pt x="40" y="103"/>
                  </a:cubicBezTo>
                  <a:lnTo>
                    <a:pt x="20" y="103"/>
                  </a:lnTo>
                  <a:cubicBezTo>
                    <a:pt x="20" y="103"/>
                    <a:pt x="20" y="82"/>
                    <a:pt x="0" y="82"/>
                  </a:cubicBezTo>
                  <a:lnTo>
                    <a:pt x="0" y="62"/>
                  </a:lnTo>
                  <a:cubicBezTo>
                    <a:pt x="0" y="41"/>
                    <a:pt x="20" y="41"/>
                    <a:pt x="20" y="41"/>
                  </a:cubicBezTo>
                  <a:cubicBezTo>
                    <a:pt x="20" y="21"/>
                    <a:pt x="20" y="21"/>
                    <a:pt x="40" y="21"/>
                  </a:cubicBezTo>
                  <a:cubicBezTo>
                    <a:pt x="40" y="0"/>
                    <a:pt x="40" y="0"/>
                    <a:pt x="40" y="0"/>
                  </a:cubicBezTo>
                  <a:cubicBezTo>
                    <a:pt x="61" y="0"/>
                    <a:pt x="61" y="21"/>
                    <a:pt x="82" y="21"/>
                  </a:cubicBezTo>
                  <a:lnTo>
                    <a:pt x="102" y="21"/>
                  </a:lnTo>
                  <a:lnTo>
                    <a:pt x="122" y="41"/>
                  </a:lnTo>
                  <a:lnTo>
                    <a:pt x="143" y="62"/>
                  </a:lnTo>
                  <a:lnTo>
                    <a:pt x="164" y="62"/>
                  </a:lnTo>
                  <a:lnTo>
                    <a:pt x="164" y="82"/>
                  </a:lnTo>
                  <a:lnTo>
                    <a:pt x="164" y="82"/>
                  </a:lnTo>
                  <a:cubicBezTo>
                    <a:pt x="143" y="82"/>
                    <a:pt x="143" y="82"/>
                    <a:pt x="143" y="103"/>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536" name="Freeform 535">
              <a:extLst>
                <a:ext uri="{FF2B5EF4-FFF2-40B4-BE49-F238E27FC236}">
                  <a16:creationId xmlns:a16="http://schemas.microsoft.com/office/drawing/2014/main" id="{7D617938-D756-4A1F-A6A4-7675C98E8526}"/>
                </a:ext>
              </a:extLst>
            </p:cNvPr>
            <p:cNvSpPr>
              <a:spLocks noChangeArrowheads="1"/>
            </p:cNvSpPr>
            <p:nvPr/>
          </p:nvSpPr>
          <p:spPr bwMode="auto">
            <a:xfrm>
              <a:off x="6570663" y="8050213"/>
              <a:ext cx="7937" cy="15875"/>
            </a:xfrm>
            <a:custGeom>
              <a:avLst/>
              <a:gdLst>
                <a:gd name="T0" fmla="*/ 20 w 21"/>
                <a:gd name="T1" fmla="*/ 21 h 42"/>
                <a:gd name="T2" fmla="*/ 20 w 21"/>
                <a:gd name="T3" fmla="*/ 21 h 42"/>
                <a:gd name="T4" fmla="*/ 20 w 21"/>
                <a:gd name="T5" fmla="*/ 41 h 42"/>
                <a:gd name="T6" fmla="*/ 0 w 21"/>
                <a:gd name="T7" fmla="*/ 21 h 42"/>
                <a:gd name="T8" fmla="*/ 0 w 21"/>
                <a:gd name="T9" fmla="*/ 21 h 42"/>
                <a:gd name="T10" fmla="*/ 20 w 21"/>
                <a:gd name="T11" fmla="*/ 21 h 42"/>
              </a:gdLst>
              <a:ahLst/>
              <a:cxnLst>
                <a:cxn ang="0">
                  <a:pos x="T0" y="T1"/>
                </a:cxn>
                <a:cxn ang="0">
                  <a:pos x="T2" y="T3"/>
                </a:cxn>
                <a:cxn ang="0">
                  <a:pos x="T4" y="T5"/>
                </a:cxn>
                <a:cxn ang="0">
                  <a:pos x="T6" y="T7"/>
                </a:cxn>
                <a:cxn ang="0">
                  <a:pos x="T8" y="T9"/>
                </a:cxn>
                <a:cxn ang="0">
                  <a:pos x="T10" y="T11"/>
                </a:cxn>
              </a:cxnLst>
              <a:rect l="0" t="0" r="r" b="b"/>
              <a:pathLst>
                <a:path w="21" h="42">
                  <a:moveTo>
                    <a:pt x="20" y="21"/>
                  </a:moveTo>
                  <a:lnTo>
                    <a:pt x="20" y="21"/>
                  </a:lnTo>
                  <a:cubicBezTo>
                    <a:pt x="20" y="41"/>
                    <a:pt x="20" y="41"/>
                    <a:pt x="20" y="41"/>
                  </a:cubicBezTo>
                  <a:cubicBezTo>
                    <a:pt x="20" y="41"/>
                    <a:pt x="0" y="41"/>
                    <a:pt x="0" y="21"/>
                  </a:cubicBezTo>
                  <a:lnTo>
                    <a:pt x="0" y="21"/>
                  </a:lnTo>
                  <a:cubicBezTo>
                    <a:pt x="0" y="0"/>
                    <a:pt x="0" y="0"/>
                    <a:pt x="20" y="2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537" name="Freeform 536">
              <a:extLst>
                <a:ext uri="{FF2B5EF4-FFF2-40B4-BE49-F238E27FC236}">
                  <a16:creationId xmlns:a16="http://schemas.microsoft.com/office/drawing/2014/main" id="{08E0FC90-3523-4721-A13D-21FE7DEFFB4F}"/>
                </a:ext>
              </a:extLst>
            </p:cNvPr>
            <p:cNvSpPr>
              <a:spLocks noChangeArrowheads="1"/>
            </p:cNvSpPr>
            <p:nvPr/>
          </p:nvSpPr>
          <p:spPr bwMode="auto">
            <a:xfrm>
              <a:off x="6629400" y="8050213"/>
              <a:ext cx="7938" cy="7937"/>
            </a:xfrm>
            <a:custGeom>
              <a:avLst/>
              <a:gdLst>
                <a:gd name="T0" fmla="*/ 20 w 21"/>
                <a:gd name="T1" fmla="*/ 21 h 22"/>
                <a:gd name="T2" fmla="*/ 20 w 21"/>
                <a:gd name="T3" fmla="*/ 21 h 22"/>
                <a:gd name="T4" fmla="*/ 0 w 21"/>
                <a:gd name="T5" fmla="*/ 21 h 22"/>
                <a:gd name="T6" fmla="*/ 0 w 21"/>
                <a:gd name="T7" fmla="*/ 0 h 22"/>
                <a:gd name="T8" fmla="*/ 20 w 21"/>
                <a:gd name="T9" fmla="*/ 0 h 22"/>
                <a:gd name="T10" fmla="*/ 20 w 21"/>
                <a:gd name="T11" fmla="*/ 0 h 22"/>
                <a:gd name="T12" fmla="*/ 20 w 21"/>
                <a:gd name="T13" fmla="*/ 21 h 22"/>
              </a:gdLst>
              <a:ahLst/>
              <a:cxnLst>
                <a:cxn ang="0">
                  <a:pos x="T0" y="T1"/>
                </a:cxn>
                <a:cxn ang="0">
                  <a:pos x="T2" y="T3"/>
                </a:cxn>
                <a:cxn ang="0">
                  <a:pos x="T4" y="T5"/>
                </a:cxn>
                <a:cxn ang="0">
                  <a:pos x="T6" y="T7"/>
                </a:cxn>
                <a:cxn ang="0">
                  <a:pos x="T8" y="T9"/>
                </a:cxn>
                <a:cxn ang="0">
                  <a:pos x="T10" y="T11"/>
                </a:cxn>
                <a:cxn ang="0">
                  <a:pos x="T12" y="T13"/>
                </a:cxn>
              </a:cxnLst>
              <a:rect l="0" t="0" r="r" b="b"/>
              <a:pathLst>
                <a:path w="21" h="22">
                  <a:moveTo>
                    <a:pt x="20" y="21"/>
                  </a:moveTo>
                  <a:lnTo>
                    <a:pt x="20" y="21"/>
                  </a:lnTo>
                  <a:lnTo>
                    <a:pt x="0" y="21"/>
                  </a:lnTo>
                  <a:cubicBezTo>
                    <a:pt x="0" y="0"/>
                    <a:pt x="0" y="0"/>
                    <a:pt x="0" y="0"/>
                  </a:cubicBezTo>
                  <a:cubicBezTo>
                    <a:pt x="0" y="0"/>
                    <a:pt x="0" y="0"/>
                    <a:pt x="20" y="0"/>
                  </a:cubicBezTo>
                  <a:lnTo>
                    <a:pt x="20" y="0"/>
                  </a:lnTo>
                  <a:lnTo>
                    <a:pt x="20" y="21"/>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538" name="Freeform 537">
              <a:extLst>
                <a:ext uri="{FF2B5EF4-FFF2-40B4-BE49-F238E27FC236}">
                  <a16:creationId xmlns:a16="http://schemas.microsoft.com/office/drawing/2014/main" id="{2A609750-3443-4916-A1D8-288468EFBAE3}"/>
                </a:ext>
              </a:extLst>
            </p:cNvPr>
            <p:cNvSpPr>
              <a:spLocks noChangeArrowheads="1"/>
            </p:cNvSpPr>
            <p:nvPr/>
          </p:nvSpPr>
          <p:spPr bwMode="auto">
            <a:xfrm>
              <a:off x="6637338" y="8072438"/>
              <a:ext cx="7937" cy="7937"/>
            </a:xfrm>
            <a:custGeom>
              <a:avLst/>
              <a:gdLst>
                <a:gd name="T0" fmla="*/ 0 w 22"/>
                <a:gd name="T1" fmla="*/ 0 h 21"/>
                <a:gd name="T2" fmla="*/ 0 w 22"/>
                <a:gd name="T3" fmla="*/ 0 h 21"/>
                <a:gd name="T4" fmla="*/ 0 w 22"/>
                <a:gd name="T5" fmla="*/ 0 h 21"/>
                <a:gd name="T6" fmla="*/ 0 w 22"/>
                <a:gd name="T7" fmla="*/ 20 h 21"/>
                <a:gd name="T8" fmla="*/ 21 w 22"/>
                <a:gd name="T9" fmla="*/ 20 h 21"/>
                <a:gd name="T10" fmla="*/ 21 w 22"/>
                <a:gd name="T11" fmla="*/ 0 h 21"/>
                <a:gd name="T12" fmla="*/ 0 w 22"/>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22" h="21">
                  <a:moveTo>
                    <a:pt x="0" y="0"/>
                  </a:moveTo>
                  <a:lnTo>
                    <a:pt x="0" y="0"/>
                  </a:lnTo>
                  <a:lnTo>
                    <a:pt x="0" y="0"/>
                  </a:lnTo>
                  <a:lnTo>
                    <a:pt x="0" y="20"/>
                  </a:lnTo>
                  <a:lnTo>
                    <a:pt x="21" y="20"/>
                  </a:lnTo>
                  <a:cubicBezTo>
                    <a:pt x="21" y="20"/>
                    <a:pt x="21" y="20"/>
                    <a:pt x="21" y="0"/>
                  </a:cubicBezTo>
                  <a:cubicBezTo>
                    <a:pt x="21" y="0"/>
                    <a:pt x="21" y="0"/>
                    <a:pt x="0" y="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539" name="Freeform 538">
              <a:extLst>
                <a:ext uri="{FF2B5EF4-FFF2-40B4-BE49-F238E27FC236}">
                  <a16:creationId xmlns:a16="http://schemas.microsoft.com/office/drawing/2014/main" id="{650B9575-EAD7-4CD8-967E-125566ECFD43}"/>
                </a:ext>
              </a:extLst>
            </p:cNvPr>
            <p:cNvSpPr>
              <a:spLocks noChangeArrowheads="1"/>
            </p:cNvSpPr>
            <p:nvPr/>
          </p:nvSpPr>
          <p:spPr bwMode="auto">
            <a:xfrm>
              <a:off x="6570663" y="7791450"/>
              <a:ext cx="96837" cy="244475"/>
            </a:xfrm>
            <a:custGeom>
              <a:avLst/>
              <a:gdLst>
                <a:gd name="T0" fmla="*/ 164 w 267"/>
                <a:gd name="T1" fmla="*/ 676 h 677"/>
                <a:gd name="T2" fmla="*/ 123 w 267"/>
                <a:gd name="T3" fmla="*/ 615 h 677"/>
                <a:gd name="T4" fmla="*/ 82 w 267"/>
                <a:gd name="T5" fmla="*/ 574 h 677"/>
                <a:gd name="T6" fmla="*/ 62 w 267"/>
                <a:gd name="T7" fmla="*/ 533 h 677"/>
                <a:gd name="T8" fmla="*/ 62 w 267"/>
                <a:gd name="T9" fmla="*/ 492 h 677"/>
                <a:gd name="T10" fmla="*/ 41 w 267"/>
                <a:gd name="T11" fmla="*/ 431 h 677"/>
                <a:gd name="T12" fmla="*/ 62 w 267"/>
                <a:gd name="T13" fmla="*/ 389 h 677"/>
                <a:gd name="T14" fmla="*/ 20 w 267"/>
                <a:gd name="T15" fmla="*/ 349 h 677"/>
                <a:gd name="T16" fmla="*/ 20 w 267"/>
                <a:gd name="T17" fmla="*/ 307 h 677"/>
                <a:gd name="T18" fmla="*/ 20 w 267"/>
                <a:gd name="T19" fmla="*/ 246 h 677"/>
                <a:gd name="T20" fmla="*/ 0 w 267"/>
                <a:gd name="T21" fmla="*/ 205 h 677"/>
                <a:gd name="T22" fmla="*/ 41 w 267"/>
                <a:gd name="T23" fmla="*/ 123 h 677"/>
                <a:gd name="T24" fmla="*/ 62 w 267"/>
                <a:gd name="T25" fmla="*/ 61 h 677"/>
                <a:gd name="T26" fmla="*/ 82 w 267"/>
                <a:gd name="T27" fmla="*/ 21 h 677"/>
                <a:gd name="T28" fmla="*/ 102 w 267"/>
                <a:gd name="T29" fmla="*/ 0 h 677"/>
                <a:gd name="T30" fmla="*/ 102 w 267"/>
                <a:gd name="T31" fmla="*/ 41 h 677"/>
                <a:gd name="T32" fmla="*/ 102 w 267"/>
                <a:gd name="T33" fmla="*/ 82 h 677"/>
                <a:gd name="T34" fmla="*/ 123 w 267"/>
                <a:gd name="T35" fmla="*/ 143 h 677"/>
                <a:gd name="T36" fmla="*/ 102 w 267"/>
                <a:gd name="T37" fmla="*/ 185 h 677"/>
                <a:gd name="T38" fmla="*/ 62 w 267"/>
                <a:gd name="T39" fmla="*/ 225 h 677"/>
                <a:gd name="T40" fmla="*/ 62 w 267"/>
                <a:gd name="T41" fmla="*/ 246 h 677"/>
                <a:gd name="T42" fmla="*/ 82 w 267"/>
                <a:gd name="T43" fmla="*/ 246 h 677"/>
                <a:gd name="T44" fmla="*/ 123 w 267"/>
                <a:gd name="T45" fmla="*/ 205 h 677"/>
                <a:gd name="T46" fmla="*/ 144 w 267"/>
                <a:gd name="T47" fmla="*/ 164 h 677"/>
                <a:gd name="T48" fmla="*/ 184 w 267"/>
                <a:gd name="T49" fmla="*/ 143 h 677"/>
                <a:gd name="T50" fmla="*/ 226 w 267"/>
                <a:gd name="T51" fmla="*/ 123 h 677"/>
                <a:gd name="T52" fmla="*/ 246 w 267"/>
                <a:gd name="T53" fmla="*/ 164 h 677"/>
                <a:gd name="T54" fmla="*/ 246 w 267"/>
                <a:gd name="T55" fmla="*/ 246 h 677"/>
                <a:gd name="T56" fmla="*/ 184 w 267"/>
                <a:gd name="T57" fmla="*/ 267 h 677"/>
                <a:gd name="T58" fmla="*/ 184 w 267"/>
                <a:gd name="T59" fmla="*/ 307 h 677"/>
                <a:gd name="T60" fmla="*/ 205 w 267"/>
                <a:gd name="T61" fmla="*/ 328 h 677"/>
                <a:gd name="T62" fmla="*/ 246 w 267"/>
                <a:gd name="T63" fmla="*/ 349 h 677"/>
                <a:gd name="T64" fmla="*/ 246 w 267"/>
                <a:gd name="T65" fmla="*/ 389 h 677"/>
                <a:gd name="T66" fmla="*/ 266 w 267"/>
                <a:gd name="T67" fmla="*/ 431 h 677"/>
                <a:gd name="T68" fmla="*/ 226 w 267"/>
                <a:gd name="T69" fmla="*/ 389 h 677"/>
                <a:gd name="T70" fmla="*/ 184 w 267"/>
                <a:gd name="T71" fmla="*/ 369 h 677"/>
                <a:gd name="T72" fmla="*/ 123 w 267"/>
                <a:gd name="T73" fmla="*/ 369 h 677"/>
                <a:gd name="T74" fmla="*/ 102 w 267"/>
                <a:gd name="T75" fmla="*/ 431 h 677"/>
                <a:gd name="T76" fmla="*/ 123 w 267"/>
                <a:gd name="T77" fmla="*/ 513 h 677"/>
                <a:gd name="T78" fmla="*/ 144 w 267"/>
                <a:gd name="T79" fmla="*/ 574 h 677"/>
                <a:gd name="T80" fmla="*/ 164 w 267"/>
                <a:gd name="T81" fmla="*/ 615 h 677"/>
                <a:gd name="T82" fmla="*/ 184 w 267"/>
                <a:gd name="T83" fmla="*/ 676 h 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7" h="677">
                  <a:moveTo>
                    <a:pt x="164" y="676"/>
                  </a:moveTo>
                  <a:lnTo>
                    <a:pt x="164" y="676"/>
                  </a:lnTo>
                  <a:lnTo>
                    <a:pt x="144" y="656"/>
                  </a:lnTo>
                  <a:cubicBezTo>
                    <a:pt x="144" y="635"/>
                    <a:pt x="123" y="615"/>
                    <a:pt x="123" y="615"/>
                  </a:cubicBezTo>
                  <a:lnTo>
                    <a:pt x="102" y="594"/>
                  </a:lnTo>
                  <a:cubicBezTo>
                    <a:pt x="102" y="574"/>
                    <a:pt x="82" y="574"/>
                    <a:pt x="82" y="574"/>
                  </a:cubicBezTo>
                  <a:cubicBezTo>
                    <a:pt x="82" y="553"/>
                    <a:pt x="82" y="553"/>
                    <a:pt x="82" y="553"/>
                  </a:cubicBezTo>
                  <a:cubicBezTo>
                    <a:pt x="62" y="553"/>
                    <a:pt x="62" y="533"/>
                    <a:pt x="62" y="533"/>
                  </a:cubicBezTo>
                  <a:lnTo>
                    <a:pt x="62" y="513"/>
                  </a:lnTo>
                  <a:lnTo>
                    <a:pt x="62" y="492"/>
                  </a:lnTo>
                  <a:cubicBezTo>
                    <a:pt x="62" y="471"/>
                    <a:pt x="62" y="471"/>
                    <a:pt x="62" y="451"/>
                  </a:cubicBezTo>
                  <a:lnTo>
                    <a:pt x="41" y="431"/>
                  </a:lnTo>
                  <a:lnTo>
                    <a:pt x="62" y="410"/>
                  </a:lnTo>
                  <a:lnTo>
                    <a:pt x="62" y="389"/>
                  </a:lnTo>
                  <a:cubicBezTo>
                    <a:pt x="41" y="369"/>
                    <a:pt x="41" y="369"/>
                    <a:pt x="41" y="369"/>
                  </a:cubicBezTo>
                  <a:lnTo>
                    <a:pt x="20" y="349"/>
                  </a:lnTo>
                  <a:lnTo>
                    <a:pt x="20" y="328"/>
                  </a:lnTo>
                  <a:lnTo>
                    <a:pt x="20" y="307"/>
                  </a:lnTo>
                  <a:lnTo>
                    <a:pt x="20" y="287"/>
                  </a:lnTo>
                  <a:cubicBezTo>
                    <a:pt x="20" y="287"/>
                    <a:pt x="20" y="267"/>
                    <a:pt x="20" y="246"/>
                  </a:cubicBezTo>
                  <a:lnTo>
                    <a:pt x="0" y="246"/>
                  </a:lnTo>
                  <a:cubicBezTo>
                    <a:pt x="0" y="246"/>
                    <a:pt x="0" y="225"/>
                    <a:pt x="0" y="205"/>
                  </a:cubicBezTo>
                  <a:cubicBezTo>
                    <a:pt x="0" y="205"/>
                    <a:pt x="0" y="164"/>
                    <a:pt x="20" y="164"/>
                  </a:cubicBezTo>
                  <a:cubicBezTo>
                    <a:pt x="20" y="143"/>
                    <a:pt x="20" y="143"/>
                    <a:pt x="41" y="123"/>
                  </a:cubicBezTo>
                  <a:lnTo>
                    <a:pt x="41" y="103"/>
                  </a:lnTo>
                  <a:cubicBezTo>
                    <a:pt x="62" y="82"/>
                    <a:pt x="62" y="82"/>
                    <a:pt x="62" y="61"/>
                  </a:cubicBezTo>
                  <a:lnTo>
                    <a:pt x="62" y="61"/>
                  </a:lnTo>
                  <a:cubicBezTo>
                    <a:pt x="62" y="41"/>
                    <a:pt x="82" y="41"/>
                    <a:pt x="82" y="21"/>
                  </a:cubicBezTo>
                  <a:lnTo>
                    <a:pt x="82" y="0"/>
                  </a:lnTo>
                  <a:cubicBezTo>
                    <a:pt x="102" y="0"/>
                    <a:pt x="102" y="0"/>
                    <a:pt x="102" y="0"/>
                  </a:cubicBezTo>
                  <a:lnTo>
                    <a:pt x="102" y="21"/>
                  </a:lnTo>
                  <a:lnTo>
                    <a:pt x="102" y="41"/>
                  </a:lnTo>
                  <a:lnTo>
                    <a:pt x="102" y="61"/>
                  </a:lnTo>
                  <a:cubicBezTo>
                    <a:pt x="102" y="82"/>
                    <a:pt x="102" y="82"/>
                    <a:pt x="102" y="82"/>
                  </a:cubicBezTo>
                  <a:cubicBezTo>
                    <a:pt x="123" y="103"/>
                    <a:pt x="123" y="103"/>
                    <a:pt x="123" y="103"/>
                  </a:cubicBezTo>
                  <a:cubicBezTo>
                    <a:pt x="123" y="123"/>
                    <a:pt x="123" y="123"/>
                    <a:pt x="123" y="143"/>
                  </a:cubicBezTo>
                  <a:cubicBezTo>
                    <a:pt x="123" y="143"/>
                    <a:pt x="123" y="164"/>
                    <a:pt x="102" y="164"/>
                  </a:cubicBezTo>
                  <a:lnTo>
                    <a:pt x="102" y="185"/>
                  </a:lnTo>
                  <a:lnTo>
                    <a:pt x="82" y="205"/>
                  </a:lnTo>
                  <a:cubicBezTo>
                    <a:pt x="82" y="205"/>
                    <a:pt x="62" y="205"/>
                    <a:pt x="62" y="225"/>
                  </a:cubicBezTo>
                  <a:lnTo>
                    <a:pt x="62" y="225"/>
                  </a:lnTo>
                  <a:cubicBezTo>
                    <a:pt x="62" y="246"/>
                    <a:pt x="62" y="246"/>
                    <a:pt x="62" y="246"/>
                  </a:cubicBezTo>
                  <a:cubicBezTo>
                    <a:pt x="62" y="267"/>
                    <a:pt x="82" y="246"/>
                    <a:pt x="82" y="246"/>
                  </a:cubicBezTo>
                  <a:lnTo>
                    <a:pt x="82" y="246"/>
                  </a:lnTo>
                  <a:cubicBezTo>
                    <a:pt x="82" y="225"/>
                    <a:pt x="102" y="225"/>
                    <a:pt x="102" y="225"/>
                  </a:cubicBezTo>
                  <a:lnTo>
                    <a:pt x="123" y="205"/>
                  </a:lnTo>
                  <a:cubicBezTo>
                    <a:pt x="123" y="205"/>
                    <a:pt x="123" y="185"/>
                    <a:pt x="144" y="164"/>
                  </a:cubicBezTo>
                  <a:lnTo>
                    <a:pt x="144" y="164"/>
                  </a:lnTo>
                  <a:cubicBezTo>
                    <a:pt x="144" y="164"/>
                    <a:pt x="164" y="164"/>
                    <a:pt x="164" y="143"/>
                  </a:cubicBezTo>
                  <a:cubicBezTo>
                    <a:pt x="184" y="143"/>
                    <a:pt x="184" y="143"/>
                    <a:pt x="184" y="143"/>
                  </a:cubicBezTo>
                  <a:lnTo>
                    <a:pt x="205" y="123"/>
                  </a:lnTo>
                  <a:lnTo>
                    <a:pt x="226" y="123"/>
                  </a:lnTo>
                  <a:cubicBezTo>
                    <a:pt x="226" y="123"/>
                    <a:pt x="246" y="123"/>
                    <a:pt x="246" y="143"/>
                  </a:cubicBezTo>
                  <a:cubicBezTo>
                    <a:pt x="246" y="143"/>
                    <a:pt x="246" y="143"/>
                    <a:pt x="246" y="164"/>
                  </a:cubicBezTo>
                  <a:cubicBezTo>
                    <a:pt x="246" y="164"/>
                    <a:pt x="246" y="185"/>
                    <a:pt x="246" y="205"/>
                  </a:cubicBezTo>
                  <a:cubicBezTo>
                    <a:pt x="246" y="205"/>
                    <a:pt x="246" y="225"/>
                    <a:pt x="246" y="246"/>
                  </a:cubicBezTo>
                  <a:cubicBezTo>
                    <a:pt x="226" y="246"/>
                    <a:pt x="226" y="246"/>
                    <a:pt x="205" y="246"/>
                  </a:cubicBezTo>
                  <a:cubicBezTo>
                    <a:pt x="205" y="246"/>
                    <a:pt x="184" y="246"/>
                    <a:pt x="184" y="267"/>
                  </a:cubicBezTo>
                  <a:lnTo>
                    <a:pt x="184" y="267"/>
                  </a:lnTo>
                  <a:cubicBezTo>
                    <a:pt x="164" y="287"/>
                    <a:pt x="164" y="287"/>
                    <a:pt x="184" y="307"/>
                  </a:cubicBezTo>
                  <a:lnTo>
                    <a:pt x="184" y="307"/>
                  </a:lnTo>
                  <a:cubicBezTo>
                    <a:pt x="184" y="328"/>
                    <a:pt x="205" y="328"/>
                    <a:pt x="205" y="328"/>
                  </a:cubicBezTo>
                  <a:cubicBezTo>
                    <a:pt x="226" y="328"/>
                    <a:pt x="226" y="328"/>
                    <a:pt x="246" y="328"/>
                  </a:cubicBezTo>
                  <a:lnTo>
                    <a:pt x="246" y="349"/>
                  </a:lnTo>
                  <a:lnTo>
                    <a:pt x="246" y="369"/>
                  </a:lnTo>
                  <a:lnTo>
                    <a:pt x="246" y="389"/>
                  </a:lnTo>
                  <a:cubicBezTo>
                    <a:pt x="266" y="389"/>
                    <a:pt x="266" y="389"/>
                    <a:pt x="266" y="389"/>
                  </a:cubicBezTo>
                  <a:cubicBezTo>
                    <a:pt x="266" y="410"/>
                    <a:pt x="266" y="410"/>
                    <a:pt x="266" y="431"/>
                  </a:cubicBezTo>
                  <a:cubicBezTo>
                    <a:pt x="246" y="431"/>
                    <a:pt x="246" y="431"/>
                    <a:pt x="246" y="410"/>
                  </a:cubicBezTo>
                  <a:cubicBezTo>
                    <a:pt x="226" y="410"/>
                    <a:pt x="226" y="410"/>
                    <a:pt x="226" y="389"/>
                  </a:cubicBezTo>
                  <a:cubicBezTo>
                    <a:pt x="205" y="389"/>
                    <a:pt x="205" y="389"/>
                    <a:pt x="205" y="389"/>
                  </a:cubicBezTo>
                  <a:cubicBezTo>
                    <a:pt x="184" y="369"/>
                    <a:pt x="184" y="369"/>
                    <a:pt x="184" y="369"/>
                  </a:cubicBezTo>
                  <a:cubicBezTo>
                    <a:pt x="164" y="369"/>
                    <a:pt x="164" y="369"/>
                    <a:pt x="144" y="369"/>
                  </a:cubicBezTo>
                  <a:lnTo>
                    <a:pt x="123" y="369"/>
                  </a:lnTo>
                  <a:cubicBezTo>
                    <a:pt x="102" y="369"/>
                    <a:pt x="102" y="369"/>
                    <a:pt x="102" y="389"/>
                  </a:cubicBezTo>
                  <a:cubicBezTo>
                    <a:pt x="102" y="389"/>
                    <a:pt x="102" y="410"/>
                    <a:pt x="102" y="431"/>
                  </a:cubicBezTo>
                  <a:cubicBezTo>
                    <a:pt x="102" y="431"/>
                    <a:pt x="102" y="451"/>
                    <a:pt x="102" y="471"/>
                  </a:cubicBezTo>
                  <a:cubicBezTo>
                    <a:pt x="102" y="471"/>
                    <a:pt x="123" y="492"/>
                    <a:pt x="123" y="513"/>
                  </a:cubicBezTo>
                  <a:cubicBezTo>
                    <a:pt x="123" y="513"/>
                    <a:pt x="123" y="533"/>
                    <a:pt x="123" y="553"/>
                  </a:cubicBezTo>
                  <a:lnTo>
                    <a:pt x="144" y="574"/>
                  </a:lnTo>
                  <a:cubicBezTo>
                    <a:pt x="144" y="594"/>
                    <a:pt x="144" y="594"/>
                    <a:pt x="164" y="615"/>
                  </a:cubicBezTo>
                  <a:lnTo>
                    <a:pt x="164" y="615"/>
                  </a:lnTo>
                  <a:cubicBezTo>
                    <a:pt x="184" y="635"/>
                    <a:pt x="184" y="635"/>
                    <a:pt x="184" y="656"/>
                  </a:cubicBezTo>
                  <a:cubicBezTo>
                    <a:pt x="184" y="656"/>
                    <a:pt x="184" y="656"/>
                    <a:pt x="184" y="676"/>
                  </a:cubicBezTo>
                  <a:lnTo>
                    <a:pt x="164" y="676"/>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540" name="Freeform 539">
              <a:extLst>
                <a:ext uri="{FF2B5EF4-FFF2-40B4-BE49-F238E27FC236}">
                  <a16:creationId xmlns:a16="http://schemas.microsoft.com/office/drawing/2014/main" id="{298B1064-5D54-481A-A612-CAAB692B6789}"/>
                </a:ext>
              </a:extLst>
            </p:cNvPr>
            <p:cNvSpPr>
              <a:spLocks noChangeArrowheads="1"/>
            </p:cNvSpPr>
            <p:nvPr/>
          </p:nvSpPr>
          <p:spPr bwMode="auto">
            <a:xfrm>
              <a:off x="6645275" y="8005763"/>
              <a:ext cx="7938" cy="7937"/>
            </a:xfrm>
            <a:custGeom>
              <a:avLst/>
              <a:gdLst>
                <a:gd name="T0" fmla="*/ 0 w 22"/>
                <a:gd name="T1" fmla="*/ 21 h 22"/>
                <a:gd name="T2" fmla="*/ 0 w 22"/>
                <a:gd name="T3" fmla="*/ 21 h 22"/>
                <a:gd name="T4" fmla="*/ 0 w 22"/>
                <a:gd name="T5" fmla="*/ 21 h 22"/>
                <a:gd name="T6" fmla="*/ 0 w 22"/>
                <a:gd name="T7" fmla="*/ 0 h 22"/>
                <a:gd name="T8" fmla="*/ 0 w 22"/>
                <a:gd name="T9" fmla="*/ 0 h 22"/>
                <a:gd name="T10" fmla="*/ 21 w 22"/>
                <a:gd name="T11" fmla="*/ 0 h 22"/>
                <a:gd name="T12" fmla="*/ 0 w 22"/>
                <a:gd name="T13" fmla="*/ 21 h 22"/>
              </a:gdLst>
              <a:ahLst/>
              <a:cxnLst>
                <a:cxn ang="0">
                  <a:pos x="T0" y="T1"/>
                </a:cxn>
                <a:cxn ang="0">
                  <a:pos x="T2" y="T3"/>
                </a:cxn>
                <a:cxn ang="0">
                  <a:pos x="T4" y="T5"/>
                </a:cxn>
                <a:cxn ang="0">
                  <a:pos x="T6" y="T7"/>
                </a:cxn>
                <a:cxn ang="0">
                  <a:pos x="T8" y="T9"/>
                </a:cxn>
                <a:cxn ang="0">
                  <a:pos x="T10" y="T11"/>
                </a:cxn>
                <a:cxn ang="0">
                  <a:pos x="T12" y="T13"/>
                </a:cxn>
              </a:cxnLst>
              <a:rect l="0" t="0" r="r" b="b"/>
              <a:pathLst>
                <a:path w="22" h="22">
                  <a:moveTo>
                    <a:pt x="0" y="21"/>
                  </a:moveTo>
                  <a:lnTo>
                    <a:pt x="0" y="21"/>
                  </a:lnTo>
                  <a:lnTo>
                    <a:pt x="0" y="21"/>
                  </a:lnTo>
                  <a:lnTo>
                    <a:pt x="0" y="0"/>
                  </a:lnTo>
                  <a:lnTo>
                    <a:pt x="0" y="0"/>
                  </a:lnTo>
                  <a:lnTo>
                    <a:pt x="21" y="0"/>
                  </a:lnTo>
                  <a:cubicBezTo>
                    <a:pt x="21" y="21"/>
                    <a:pt x="21" y="21"/>
                    <a:pt x="0" y="2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541" name="Freeform 540">
              <a:extLst>
                <a:ext uri="{FF2B5EF4-FFF2-40B4-BE49-F238E27FC236}">
                  <a16:creationId xmlns:a16="http://schemas.microsoft.com/office/drawing/2014/main" id="{C0076832-30B2-4FCB-A0D6-6546CFA93287}"/>
                </a:ext>
              </a:extLst>
            </p:cNvPr>
            <p:cNvSpPr>
              <a:spLocks noChangeArrowheads="1"/>
            </p:cNvSpPr>
            <p:nvPr/>
          </p:nvSpPr>
          <p:spPr bwMode="auto">
            <a:xfrm>
              <a:off x="6564313" y="7989888"/>
              <a:ext cx="36512" cy="38100"/>
            </a:xfrm>
            <a:custGeom>
              <a:avLst/>
              <a:gdLst>
                <a:gd name="T0" fmla="*/ 102 w 103"/>
                <a:gd name="T1" fmla="*/ 82 h 104"/>
                <a:gd name="T2" fmla="*/ 102 w 103"/>
                <a:gd name="T3" fmla="*/ 82 h 104"/>
                <a:gd name="T4" fmla="*/ 82 w 103"/>
                <a:gd name="T5" fmla="*/ 62 h 104"/>
                <a:gd name="T6" fmla="*/ 82 w 103"/>
                <a:gd name="T7" fmla="*/ 41 h 104"/>
                <a:gd name="T8" fmla="*/ 82 w 103"/>
                <a:gd name="T9" fmla="*/ 21 h 104"/>
                <a:gd name="T10" fmla="*/ 61 w 103"/>
                <a:gd name="T11" fmla="*/ 0 h 104"/>
                <a:gd name="T12" fmla="*/ 40 w 103"/>
                <a:gd name="T13" fmla="*/ 0 h 104"/>
                <a:gd name="T14" fmla="*/ 20 w 103"/>
                <a:gd name="T15" fmla="*/ 0 h 104"/>
                <a:gd name="T16" fmla="*/ 0 w 103"/>
                <a:gd name="T17" fmla="*/ 0 h 104"/>
                <a:gd name="T18" fmla="*/ 0 w 103"/>
                <a:gd name="T19" fmla="*/ 21 h 104"/>
                <a:gd name="T20" fmla="*/ 0 w 103"/>
                <a:gd name="T21" fmla="*/ 41 h 104"/>
                <a:gd name="T22" fmla="*/ 0 w 103"/>
                <a:gd name="T23" fmla="*/ 82 h 104"/>
                <a:gd name="T24" fmla="*/ 20 w 103"/>
                <a:gd name="T25" fmla="*/ 82 h 104"/>
                <a:gd name="T26" fmla="*/ 40 w 103"/>
                <a:gd name="T27" fmla="*/ 103 h 104"/>
                <a:gd name="T28" fmla="*/ 61 w 103"/>
                <a:gd name="T29" fmla="*/ 82 h 104"/>
                <a:gd name="T30" fmla="*/ 82 w 103"/>
                <a:gd name="T31" fmla="*/ 82 h 104"/>
                <a:gd name="T32" fmla="*/ 102 w 103"/>
                <a:gd name="T33" fmla="*/ 8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3" h="104">
                  <a:moveTo>
                    <a:pt x="102" y="82"/>
                  </a:moveTo>
                  <a:lnTo>
                    <a:pt x="102" y="82"/>
                  </a:lnTo>
                  <a:lnTo>
                    <a:pt x="82" y="62"/>
                  </a:lnTo>
                  <a:lnTo>
                    <a:pt x="82" y="41"/>
                  </a:lnTo>
                  <a:cubicBezTo>
                    <a:pt x="61" y="41"/>
                    <a:pt x="82" y="21"/>
                    <a:pt x="82" y="21"/>
                  </a:cubicBezTo>
                  <a:cubicBezTo>
                    <a:pt x="61" y="21"/>
                    <a:pt x="61" y="0"/>
                    <a:pt x="61" y="0"/>
                  </a:cubicBezTo>
                  <a:cubicBezTo>
                    <a:pt x="61" y="0"/>
                    <a:pt x="61" y="0"/>
                    <a:pt x="40" y="0"/>
                  </a:cubicBezTo>
                  <a:lnTo>
                    <a:pt x="20" y="0"/>
                  </a:lnTo>
                  <a:lnTo>
                    <a:pt x="0" y="0"/>
                  </a:lnTo>
                  <a:cubicBezTo>
                    <a:pt x="0" y="21"/>
                    <a:pt x="0" y="21"/>
                    <a:pt x="0" y="21"/>
                  </a:cubicBezTo>
                  <a:cubicBezTo>
                    <a:pt x="0" y="41"/>
                    <a:pt x="0" y="41"/>
                    <a:pt x="0" y="41"/>
                  </a:cubicBezTo>
                  <a:cubicBezTo>
                    <a:pt x="0" y="62"/>
                    <a:pt x="0" y="62"/>
                    <a:pt x="0" y="82"/>
                  </a:cubicBezTo>
                  <a:cubicBezTo>
                    <a:pt x="20" y="82"/>
                    <a:pt x="20" y="82"/>
                    <a:pt x="20" y="82"/>
                  </a:cubicBezTo>
                  <a:cubicBezTo>
                    <a:pt x="40" y="103"/>
                    <a:pt x="40" y="103"/>
                    <a:pt x="40" y="103"/>
                  </a:cubicBezTo>
                  <a:cubicBezTo>
                    <a:pt x="61" y="82"/>
                    <a:pt x="61" y="82"/>
                    <a:pt x="61" y="82"/>
                  </a:cubicBezTo>
                  <a:cubicBezTo>
                    <a:pt x="82" y="82"/>
                    <a:pt x="82" y="82"/>
                    <a:pt x="82" y="82"/>
                  </a:cubicBezTo>
                  <a:lnTo>
                    <a:pt x="102" y="82"/>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542" name="Freeform 541">
              <a:extLst>
                <a:ext uri="{FF2B5EF4-FFF2-40B4-BE49-F238E27FC236}">
                  <a16:creationId xmlns:a16="http://schemas.microsoft.com/office/drawing/2014/main" id="{7219A6FA-B171-48B3-BB04-02A296EA78A9}"/>
                </a:ext>
              </a:extLst>
            </p:cNvPr>
            <p:cNvSpPr>
              <a:spLocks noChangeArrowheads="1"/>
            </p:cNvSpPr>
            <p:nvPr/>
          </p:nvSpPr>
          <p:spPr bwMode="auto">
            <a:xfrm>
              <a:off x="6548438" y="7983538"/>
              <a:ext cx="15875" cy="15875"/>
            </a:xfrm>
            <a:custGeom>
              <a:avLst/>
              <a:gdLst>
                <a:gd name="T0" fmla="*/ 21 w 43"/>
                <a:gd name="T1" fmla="*/ 20 h 42"/>
                <a:gd name="T2" fmla="*/ 21 w 43"/>
                <a:gd name="T3" fmla="*/ 20 h 42"/>
                <a:gd name="T4" fmla="*/ 42 w 43"/>
                <a:gd name="T5" fmla="*/ 0 h 42"/>
                <a:gd name="T6" fmla="*/ 21 w 43"/>
                <a:gd name="T7" fmla="*/ 0 h 42"/>
                <a:gd name="T8" fmla="*/ 21 w 43"/>
                <a:gd name="T9" fmla="*/ 0 h 42"/>
                <a:gd name="T10" fmla="*/ 21 w 43"/>
                <a:gd name="T11" fmla="*/ 20 h 42"/>
                <a:gd name="T12" fmla="*/ 0 w 43"/>
                <a:gd name="T13" fmla="*/ 20 h 42"/>
                <a:gd name="T14" fmla="*/ 0 w 43"/>
                <a:gd name="T15" fmla="*/ 41 h 42"/>
                <a:gd name="T16" fmla="*/ 21 w 43"/>
                <a:gd name="T17" fmla="*/ 41 h 42"/>
                <a:gd name="T18" fmla="*/ 21 w 43"/>
                <a:gd name="T19" fmla="*/ 41 h 42"/>
                <a:gd name="T20" fmla="*/ 21 w 43"/>
                <a:gd name="T21" fmla="*/ 2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42">
                  <a:moveTo>
                    <a:pt x="21" y="20"/>
                  </a:moveTo>
                  <a:lnTo>
                    <a:pt x="21" y="20"/>
                  </a:lnTo>
                  <a:lnTo>
                    <a:pt x="42" y="0"/>
                  </a:lnTo>
                  <a:lnTo>
                    <a:pt x="21" y="0"/>
                  </a:lnTo>
                  <a:lnTo>
                    <a:pt x="21" y="0"/>
                  </a:lnTo>
                  <a:lnTo>
                    <a:pt x="21" y="20"/>
                  </a:lnTo>
                  <a:lnTo>
                    <a:pt x="0" y="20"/>
                  </a:lnTo>
                  <a:lnTo>
                    <a:pt x="0" y="41"/>
                  </a:lnTo>
                  <a:lnTo>
                    <a:pt x="21" y="41"/>
                  </a:lnTo>
                  <a:lnTo>
                    <a:pt x="21" y="41"/>
                  </a:lnTo>
                  <a:cubicBezTo>
                    <a:pt x="21" y="20"/>
                    <a:pt x="21" y="20"/>
                    <a:pt x="21" y="2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543" name="Freeform 542">
              <a:extLst>
                <a:ext uri="{FF2B5EF4-FFF2-40B4-BE49-F238E27FC236}">
                  <a16:creationId xmlns:a16="http://schemas.microsoft.com/office/drawing/2014/main" id="{7974FB9C-D378-4C0D-B16C-9E840FE18CD6}"/>
                </a:ext>
              </a:extLst>
            </p:cNvPr>
            <p:cNvSpPr>
              <a:spLocks noChangeArrowheads="1"/>
            </p:cNvSpPr>
            <p:nvPr/>
          </p:nvSpPr>
          <p:spPr bwMode="auto">
            <a:xfrm>
              <a:off x="6548438" y="7961313"/>
              <a:ext cx="30162" cy="15875"/>
            </a:xfrm>
            <a:custGeom>
              <a:avLst/>
              <a:gdLst>
                <a:gd name="T0" fmla="*/ 62 w 83"/>
                <a:gd name="T1" fmla="*/ 42 h 43"/>
                <a:gd name="T2" fmla="*/ 62 w 83"/>
                <a:gd name="T3" fmla="*/ 42 h 43"/>
                <a:gd name="T4" fmla="*/ 82 w 83"/>
                <a:gd name="T5" fmla="*/ 21 h 43"/>
                <a:gd name="T6" fmla="*/ 62 w 83"/>
                <a:gd name="T7" fmla="*/ 21 h 43"/>
                <a:gd name="T8" fmla="*/ 62 w 83"/>
                <a:gd name="T9" fmla="*/ 21 h 43"/>
                <a:gd name="T10" fmla="*/ 42 w 83"/>
                <a:gd name="T11" fmla="*/ 0 h 43"/>
                <a:gd name="T12" fmla="*/ 21 w 83"/>
                <a:gd name="T13" fmla="*/ 21 h 43"/>
                <a:gd name="T14" fmla="*/ 0 w 83"/>
                <a:gd name="T15" fmla="*/ 21 h 43"/>
                <a:gd name="T16" fmla="*/ 0 w 83"/>
                <a:gd name="T17" fmla="*/ 21 h 43"/>
                <a:gd name="T18" fmla="*/ 21 w 83"/>
                <a:gd name="T19" fmla="*/ 21 h 43"/>
                <a:gd name="T20" fmla="*/ 21 w 83"/>
                <a:gd name="T21" fmla="*/ 21 h 43"/>
                <a:gd name="T22" fmla="*/ 42 w 83"/>
                <a:gd name="T23" fmla="*/ 21 h 43"/>
                <a:gd name="T24" fmla="*/ 42 w 83"/>
                <a:gd name="T25" fmla="*/ 42 h 43"/>
                <a:gd name="T26" fmla="*/ 62 w 83"/>
                <a:gd name="T27" fmla="*/ 4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 h="43">
                  <a:moveTo>
                    <a:pt x="62" y="42"/>
                  </a:moveTo>
                  <a:lnTo>
                    <a:pt x="62" y="42"/>
                  </a:lnTo>
                  <a:cubicBezTo>
                    <a:pt x="62" y="21"/>
                    <a:pt x="62" y="21"/>
                    <a:pt x="82" y="21"/>
                  </a:cubicBezTo>
                  <a:lnTo>
                    <a:pt x="62" y="21"/>
                  </a:lnTo>
                  <a:cubicBezTo>
                    <a:pt x="62" y="0"/>
                    <a:pt x="62" y="21"/>
                    <a:pt x="62" y="21"/>
                  </a:cubicBezTo>
                  <a:cubicBezTo>
                    <a:pt x="42" y="21"/>
                    <a:pt x="42" y="0"/>
                    <a:pt x="42" y="0"/>
                  </a:cubicBezTo>
                  <a:lnTo>
                    <a:pt x="21" y="21"/>
                  </a:lnTo>
                  <a:cubicBezTo>
                    <a:pt x="21" y="21"/>
                    <a:pt x="21" y="21"/>
                    <a:pt x="0" y="21"/>
                  </a:cubicBezTo>
                  <a:lnTo>
                    <a:pt x="0" y="21"/>
                  </a:lnTo>
                  <a:lnTo>
                    <a:pt x="21" y="21"/>
                  </a:lnTo>
                  <a:lnTo>
                    <a:pt x="21" y="21"/>
                  </a:lnTo>
                  <a:lnTo>
                    <a:pt x="42" y="21"/>
                  </a:lnTo>
                  <a:cubicBezTo>
                    <a:pt x="42" y="42"/>
                    <a:pt x="42" y="42"/>
                    <a:pt x="42" y="42"/>
                  </a:cubicBezTo>
                  <a:cubicBezTo>
                    <a:pt x="62" y="42"/>
                    <a:pt x="62" y="42"/>
                    <a:pt x="62" y="42"/>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544" name="Freeform 543">
              <a:extLst>
                <a:ext uri="{FF2B5EF4-FFF2-40B4-BE49-F238E27FC236}">
                  <a16:creationId xmlns:a16="http://schemas.microsoft.com/office/drawing/2014/main" id="{C9B9AFCB-2499-4FED-B78A-09D5A0532F6E}"/>
                </a:ext>
              </a:extLst>
            </p:cNvPr>
            <p:cNvSpPr>
              <a:spLocks noChangeArrowheads="1"/>
            </p:cNvSpPr>
            <p:nvPr/>
          </p:nvSpPr>
          <p:spPr bwMode="auto">
            <a:xfrm>
              <a:off x="6556375" y="8005763"/>
              <a:ext cx="7938" cy="15875"/>
            </a:xfrm>
            <a:custGeom>
              <a:avLst/>
              <a:gdLst>
                <a:gd name="T0" fmla="*/ 21 w 22"/>
                <a:gd name="T1" fmla="*/ 41 h 42"/>
                <a:gd name="T2" fmla="*/ 21 w 22"/>
                <a:gd name="T3" fmla="*/ 41 h 42"/>
                <a:gd name="T4" fmla="*/ 0 w 22"/>
                <a:gd name="T5" fmla="*/ 21 h 42"/>
                <a:gd name="T6" fmla="*/ 0 w 22"/>
                <a:gd name="T7" fmla="*/ 0 h 42"/>
                <a:gd name="T8" fmla="*/ 0 w 22"/>
                <a:gd name="T9" fmla="*/ 21 h 42"/>
                <a:gd name="T10" fmla="*/ 0 w 22"/>
                <a:gd name="T11" fmla="*/ 41 h 42"/>
                <a:gd name="T12" fmla="*/ 0 w 22"/>
                <a:gd name="T13" fmla="*/ 41 h 42"/>
                <a:gd name="T14" fmla="*/ 21 w 22"/>
                <a:gd name="T15" fmla="*/ 4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42">
                  <a:moveTo>
                    <a:pt x="21" y="41"/>
                  </a:moveTo>
                  <a:lnTo>
                    <a:pt x="21" y="41"/>
                  </a:lnTo>
                  <a:cubicBezTo>
                    <a:pt x="0" y="41"/>
                    <a:pt x="0" y="21"/>
                    <a:pt x="0" y="21"/>
                  </a:cubicBezTo>
                  <a:lnTo>
                    <a:pt x="0" y="0"/>
                  </a:lnTo>
                  <a:lnTo>
                    <a:pt x="0" y="21"/>
                  </a:lnTo>
                  <a:cubicBezTo>
                    <a:pt x="0" y="21"/>
                    <a:pt x="0" y="21"/>
                    <a:pt x="0" y="41"/>
                  </a:cubicBezTo>
                  <a:lnTo>
                    <a:pt x="0" y="41"/>
                  </a:lnTo>
                  <a:lnTo>
                    <a:pt x="21" y="41"/>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545" name="Freeform 544">
              <a:extLst>
                <a:ext uri="{FF2B5EF4-FFF2-40B4-BE49-F238E27FC236}">
                  <a16:creationId xmlns:a16="http://schemas.microsoft.com/office/drawing/2014/main" id="{1D879FBD-7352-4C1C-8DA3-B9975917DC98}"/>
                </a:ext>
              </a:extLst>
            </p:cNvPr>
            <p:cNvSpPr>
              <a:spLocks noChangeArrowheads="1"/>
            </p:cNvSpPr>
            <p:nvPr/>
          </p:nvSpPr>
          <p:spPr bwMode="auto">
            <a:xfrm>
              <a:off x="6564313" y="7924800"/>
              <a:ext cx="14287" cy="15875"/>
            </a:xfrm>
            <a:custGeom>
              <a:avLst/>
              <a:gdLst>
                <a:gd name="T0" fmla="*/ 20 w 41"/>
                <a:gd name="T1" fmla="*/ 41 h 42"/>
                <a:gd name="T2" fmla="*/ 20 w 41"/>
                <a:gd name="T3" fmla="*/ 41 h 42"/>
                <a:gd name="T4" fmla="*/ 40 w 41"/>
                <a:gd name="T5" fmla="*/ 20 h 42"/>
                <a:gd name="T6" fmla="*/ 20 w 41"/>
                <a:gd name="T7" fmla="*/ 0 h 42"/>
                <a:gd name="T8" fmla="*/ 0 w 41"/>
                <a:gd name="T9" fmla="*/ 0 h 42"/>
                <a:gd name="T10" fmla="*/ 0 w 41"/>
                <a:gd name="T11" fmla="*/ 20 h 42"/>
                <a:gd name="T12" fmla="*/ 20 w 41"/>
                <a:gd name="T13" fmla="*/ 41 h 42"/>
              </a:gdLst>
              <a:ahLst/>
              <a:cxnLst>
                <a:cxn ang="0">
                  <a:pos x="T0" y="T1"/>
                </a:cxn>
                <a:cxn ang="0">
                  <a:pos x="T2" y="T3"/>
                </a:cxn>
                <a:cxn ang="0">
                  <a:pos x="T4" y="T5"/>
                </a:cxn>
                <a:cxn ang="0">
                  <a:pos x="T6" y="T7"/>
                </a:cxn>
                <a:cxn ang="0">
                  <a:pos x="T8" y="T9"/>
                </a:cxn>
                <a:cxn ang="0">
                  <a:pos x="T10" y="T11"/>
                </a:cxn>
                <a:cxn ang="0">
                  <a:pos x="T12" y="T13"/>
                </a:cxn>
              </a:cxnLst>
              <a:rect l="0" t="0" r="r" b="b"/>
              <a:pathLst>
                <a:path w="41" h="42">
                  <a:moveTo>
                    <a:pt x="20" y="41"/>
                  </a:moveTo>
                  <a:lnTo>
                    <a:pt x="20" y="41"/>
                  </a:lnTo>
                  <a:lnTo>
                    <a:pt x="40" y="20"/>
                  </a:lnTo>
                  <a:lnTo>
                    <a:pt x="20" y="0"/>
                  </a:lnTo>
                  <a:cubicBezTo>
                    <a:pt x="20" y="0"/>
                    <a:pt x="20" y="0"/>
                    <a:pt x="0" y="0"/>
                  </a:cubicBezTo>
                  <a:lnTo>
                    <a:pt x="0" y="20"/>
                  </a:lnTo>
                  <a:lnTo>
                    <a:pt x="20" y="41"/>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546" name="Freeform 545">
              <a:extLst>
                <a:ext uri="{FF2B5EF4-FFF2-40B4-BE49-F238E27FC236}">
                  <a16:creationId xmlns:a16="http://schemas.microsoft.com/office/drawing/2014/main" id="{AEEF2678-F401-41DE-B28E-F5639D0E3E46}"/>
                </a:ext>
              </a:extLst>
            </p:cNvPr>
            <p:cNvSpPr>
              <a:spLocks noChangeArrowheads="1"/>
            </p:cNvSpPr>
            <p:nvPr/>
          </p:nvSpPr>
          <p:spPr bwMode="auto">
            <a:xfrm>
              <a:off x="6556375" y="7894638"/>
              <a:ext cx="15875" cy="7937"/>
            </a:xfrm>
            <a:custGeom>
              <a:avLst/>
              <a:gdLst>
                <a:gd name="T0" fmla="*/ 21 w 42"/>
                <a:gd name="T1" fmla="*/ 20 h 21"/>
                <a:gd name="T2" fmla="*/ 21 w 42"/>
                <a:gd name="T3" fmla="*/ 20 h 21"/>
                <a:gd name="T4" fmla="*/ 21 w 42"/>
                <a:gd name="T5" fmla="*/ 20 h 21"/>
                <a:gd name="T6" fmla="*/ 0 w 42"/>
                <a:gd name="T7" fmla="*/ 0 h 21"/>
                <a:gd name="T8" fmla="*/ 21 w 42"/>
                <a:gd name="T9" fmla="*/ 0 h 21"/>
                <a:gd name="T10" fmla="*/ 21 w 42"/>
                <a:gd name="T11" fmla="*/ 0 h 21"/>
                <a:gd name="T12" fmla="*/ 21 w 42"/>
                <a:gd name="T13" fmla="*/ 20 h 21"/>
              </a:gdLst>
              <a:ahLst/>
              <a:cxnLst>
                <a:cxn ang="0">
                  <a:pos x="T0" y="T1"/>
                </a:cxn>
                <a:cxn ang="0">
                  <a:pos x="T2" y="T3"/>
                </a:cxn>
                <a:cxn ang="0">
                  <a:pos x="T4" y="T5"/>
                </a:cxn>
                <a:cxn ang="0">
                  <a:pos x="T6" y="T7"/>
                </a:cxn>
                <a:cxn ang="0">
                  <a:pos x="T8" y="T9"/>
                </a:cxn>
                <a:cxn ang="0">
                  <a:pos x="T10" y="T11"/>
                </a:cxn>
                <a:cxn ang="0">
                  <a:pos x="T12" y="T13"/>
                </a:cxn>
              </a:cxnLst>
              <a:rect l="0" t="0" r="r" b="b"/>
              <a:pathLst>
                <a:path w="42" h="21">
                  <a:moveTo>
                    <a:pt x="21" y="20"/>
                  </a:moveTo>
                  <a:lnTo>
                    <a:pt x="21" y="20"/>
                  </a:lnTo>
                  <a:lnTo>
                    <a:pt x="21" y="20"/>
                  </a:lnTo>
                  <a:cubicBezTo>
                    <a:pt x="0" y="20"/>
                    <a:pt x="0" y="0"/>
                    <a:pt x="0" y="0"/>
                  </a:cubicBezTo>
                  <a:lnTo>
                    <a:pt x="21" y="0"/>
                  </a:lnTo>
                  <a:lnTo>
                    <a:pt x="21" y="0"/>
                  </a:lnTo>
                  <a:cubicBezTo>
                    <a:pt x="41" y="0"/>
                    <a:pt x="21" y="20"/>
                    <a:pt x="21" y="2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547" name="Freeform 546">
              <a:extLst>
                <a:ext uri="{FF2B5EF4-FFF2-40B4-BE49-F238E27FC236}">
                  <a16:creationId xmlns:a16="http://schemas.microsoft.com/office/drawing/2014/main" id="{03983D89-244E-4579-BDB3-FE06EA0D48A7}"/>
                </a:ext>
              </a:extLst>
            </p:cNvPr>
            <p:cNvSpPr>
              <a:spLocks noChangeArrowheads="1"/>
            </p:cNvSpPr>
            <p:nvPr/>
          </p:nvSpPr>
          <p:spPr bwMode="auto">
            <a:xfrm>
              <a:off x="6623050" y="7761288"/>
              <a:ext cx="30163" cy="38100"/>
            </a:xfrm>
            <a:custGeom>
              <a:avLst/>
              <a:gdLst>
                <a:gd name="T0" fmla="*/ 40 w 83"/>
                <a:gd name="T1" fmla="*/ 103 h 104"/>
                <a:gd name="T2" fmla="*/ 40 w 83"/>
                <a:gd name="T3" fmla="*/ 103 h 104"/>
                <a:gd name="T4" fmla="*/ 61 w 83"/>
                <a:gd name="T5" fmla="*/ 103 h 104"/>
                <a:gd name="T6" fmla="*/ 82 w 83"/>
                <a:gd name="T7" fmla="*/ 61 h 104"/>
                <a:gd name="T8" fmla="*/ 82 w 83"/>
                <a:gd name="T9" fmla="*/ 21 h 104"/>
                <a:gd name="T10" fmla="*/ 61 w 83"/>
                <a:gd name="T11" fmla="*/ 0 h 104"/>
                <a:gd name="T12" fmla="*/ 40 w 83"/>
                <a:gd name="T13" fmla="*/ 0 h 104"/>
                <a:gd name="T14" fmla="*/ 20 w 83"/>
                <a:gd name="T15" fmla="*/ 21 h 104"/>
                <a:gd name="T16" fmla="*/ 20 w 83"/>
                <a:gd name="T17" fmla="*/ 41 h 104"/>
                <a:gd name="T18" fmla="*/ 0 w 83"/>
                <a:gd name="T19" fmla="*/ 61 h 104"/>
                <a:gd name="T20" fmla="*/ 0 w 83"/>
                <a:gd name="T21" fmla="*/ 82 h 104"/>
                <a:gd name="T22" fmla="*/ 20 w 83"/>
                <a:gd name="T23" fmla="*/ 103 h 104"/>
                <a:gd name="T24" fmla="*/ 40 w 83"/>
                <a:gd name="T25" fmla="*/ 10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3" h="104">
                  <a:moveTo>
                    <a:pt x="40" y="103"/>
                  </a:moveTo>
                  <a:lnTo>
                    <a:pt x="40" y="103"/>
                  </a:lnTo>
                  <a:lnTo>
                    <a:pt x="61" y="103"/>
                  </a:lnTo>
                  <a:cubicBezTo>
                    <a:pt x="82" y="82"/>
                    <a:pt x="82" y="61"/>
                    <a:pt x="82" y="61"/>
                  </a:cubicBezTo>
                  <a:cubicBezTo>
                    <a:pt x="82" y="41"/>
                    <a:pt x="82" y="21"/>
                    <a:pt x="82" y="21"/>
                  </a:cubicBezTo>
                  <a:lnTo>
                    <a:pt x="61" y="0"/>
                  </a:lnTo>
                  <a:cubicBezTo>
                    <a:pt x="40" y="0"/>
                    <a:pt x="40" y="0"/>
                    <a:pt x="40" y="0"/>
                  </a:cubicBezTo>
                  <a:cubicBezTo>
                    <a:pt x="40" y="21"/>
                    <a:pt x="20" y="21"/>
                    <a:pt x="20" y="21"/>
                  </a:cubicBezTo>
                  <a:lnTo>
                    <a:pt x="20" y="41"/>
                  </a:lnTo>
                  <a:lnTo>
                    <a:pt x="0" y="61"/>
                  </a:lnTo>
                  <a:lnTo>
                    <a:pt x="0" y="82"/>
                  </a:lnTo>
                  <a:lnTo>
                    <a:pt x="20" y="103"/>
                  </a:lnTo>
                  <a:lnTo>
                    <a:pt x="40" y="103"/>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548" name="Freeform 547">
              <a:extLst>
                <a:ext uri="{FF2B5EF4-FFF2-40B4-BE49-F238E27FC236}">
                  <a16:creationId xmlns:a16="http://schemas.microsoft.com/office/drawing/2014/main" id="{06C29BCC-9D88-4347-9664-C34306BE5335}"/>
                </a:ext>
              </a:extLst>
            </p:cNvPr>
            <p:cNvSpPr>
              <a:spLocks noChangeArrowheads="1"/>
            </p:cNvSpPr>
            <p:nvPr/>
          </p:nvSpPr>
          <p:spPr bwMode="auto">
            <a:xfrm>
              <a:off x="6615113" y="7769225"/>
              <a:ext cx="7937" cy="14288"/>
            </a:xfrm>
            <a:custGeom>
              <a:avLst/>
              <a:gdLst>
                <a:gd name="T0" fmla="*/ 0 w 22"/>
                <a:gd name="T1" fmla="*/ 40 h 41"/>
                <a:gd name="T2" fmla="*/ 0 w 22"/>
                <a:gd name="T3" fmla="*/ 40 h 41"/>
                <a:gd name="T4" fmla="*/ 0 w 22"/>
                <a:gd name="T5" fmla="*/ 20 h 41"/>
                <a:gd name="T6" fmla="*/ 0 w 22"/>
                <a:gd name="T7" fmla="*/ 20 h 41"/>
                <a:gd name="T8" fmla="*/ 0 w 22"/>
                <a:gd name="T9" fmla="*/ 20 h 41"/>
                <a:gd name="T10" fmla="*/ 21 w 22"/>
                <a:gd name="T11" fmla="*/ 20 h 41"/>
                <a:gd name="T12" fmla="*/ 0 w 22"/>
                <a:gd name="T13" fmla="*/ 40 h 41"/>
              </a:gdLst>
              <a:ahLst/>
              <a:cxnLst>
                <a:cxn ang="0">
                  <a:pos x="T0" y="T1"/>
                </a:cxn>
                <a:cxn ang="0">
                  <a:pos x="T2" y="T3"/>
                </a:cxn>
                <a:cxn ang="0">
                  <a:pos x="T4" y="T5"/>
                </a:cxn>
                <a:cxn ang="0">
                  <a:pos x="T6" y="T7"/>
                </a:cxn>
                <a:cxn ang="0">
                  <a:pos x="T8" y="T9"/>
                </a:cxn>
                <a:cxn ang="0">
                  <a:pos x="T10" y="T11"/>
                </a:cxn>
                <a:cxn ang="0">
                  <a:pos x="T12" y="T13"/>
                </a:cxn>
              </a:cxnLst>
              <a:rect l="0" t="0" r="r" b="b"/>
              <a:pathLst>
                <a:path w="22" h="41">
                  <a:moveTo>
                    <a:pt x="0" y="40"/>
                  </a:moveTo>
                  <a:lnTo>
                    <a:pt x="0" y="40"/>
                  </a:lnTo>
                  <a:cubicBezTo>
                    <a:pt x="0" y="40"/>
                    <a:pt x="0" y="40"/>
                    <a:pt x="0" y="20"/>
                  </a:cubicBezTo>
                  <a:lnTo>
                    <a:pt x="0" y="20"/>
                  </a:lnTo>
                  <a:cubicBezTo>
                    <a:pt x="0" y="0"/>
                    <a:pt x="0" y="20"/>
                    <a:pt x="0" y="20"/>
                  </a:cubicBezTo>
                  <a:cubicBezTo>
                    <a:pt x="21" y="20"/>
                    <a:pt x="21" y="20"/>
                    <a:pt x="21" y="20"/>
                  </a:cubicBezTo>
                  <a:cubicBezTo>
                    <a:pt x="0" y="20"/>
                    <a:pt x="0" y="40"/>
                    <a:pt x="0" y="4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549" name="Freeform 548">
              <a:extLst>
                <a:ext uri="{FF2B5EF4-FFF2-40B4-BE49-F238E27FC236}">
                  <a16:creationId xmlns:a16="http://schemas.microsoft.com/office/drawing/2014/main" id="{90418894-802D-484D-BFBB-EFA6A99760D6}"/>
                </a:ext>
              </a:extLst>
            </p:cNvPr>
            <p:cNvSpPr>
              <a:spLocks noChangeArrowheads="1"/>
            </p:cNvSpPr>
            <p:nvPr/>
          </p:nvSpPr>
          <p:spPr bwMode="auto">
            <a:xfrm>
              <a:off x="6829425" y="7710488"/>
              <a:ext cx="22225" cy="22225"/>
            </a:xfrm>
            <a:custGeom>
              <a:avLst/>
              <a:gdLst>
                <a:gd name="T0" fmla="*/ 41 w 63"/>
                <a:gd name="T1" fmla="*/ 62 h 63"/>
                <a:gd name="T2" fmla="*/ 41 w 63"/>
                <a:gd name="T3" fmla="*/ 62 h 63"/>
                <a:gd name="T4" fmla="*/ 41 w 63"/>
                <a:gd name="T5" fmla="*/ 41 h 63"/>
                <a:gd name="T6" fmla="*/ 41 w 63"/>
                <a:gd name="T7" fmla="*/ 20 h 63"/>
                <a:gd name="T8" fmla="*/ 41 w 63"/>
                <a:gd name="T9" fmla="*/ 0 h 63"/>
                <a:gd name="T10" fmla="*/ 21 w 63"/>
                <a:gd name="T11" fmla="*/ 20 h 63"/>
                <a:gd name="T12" fmla="*/ 21 w 63"/>
                <a:gd name="T13" fmla="*/ 41 h 63"/>
                <a:gd name="T14" fmla="*/ 41 w 63"/>
                <a:gd name="T15" fmla="*/ 62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63">
                  <a:moveTo>
                    <a:pt x="41" y="62"/>
                  </a:moveTo>
                  <a:lnTo>
                    <a:pt x="41" y="62"/>
                  </a:lnTo>
                  <a:cubicBezTo>
                    <a:pt x="41" y="62"/>
                    <a:pt x="41" y="62"/>
                    <a:pt x="41" y="41"/>
                  </a:cubicBezTo>
                  <a:cubicBezTo>
                    <a:pt x="62" y="41"/>
                    <a:pt x="62" y="20"/>
                    <a:pt x="41" y="20"/>
                  </a:cubicBezTo>
                  <a:lnTo>
                    <a:pt x="41" y="0"/>
                  </a:lnTo>
                  <a:cubicBezTo>
                    <a:pt x="21" y="0"/>
                    <a:pt x="21" y="20"/>
                    <a:pt x="21" y="20"/>
                  </a:cubicBezTo>
                  <a:cubicBezTo>
                    <a:pt x="21" y="20"/>
                    <a:pt x="0" y="41"/>
                    <a:pt x="21" y="41"/>
                  </a:cubicBezTo>
                  <a:cubicBezTo>
                    <a:pt x="21" y="41"/>
                    <a:pt x="21" y="62"/>
                    <a:pt x="41" y="62"/>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550" name="Freeform 549">
              <a:extLst>
                <a:ext uri="{FF2B5EF4-FFF2-40B4-BE49-F238E27FC236}">
                  <a16:creationId xmlns:a16="http://schemas.microsoft.com/office/drawing/2014/main" id="{BDA153CB-9977-4575-9A7B-94599BC03886}"/>
                </a:ext>
              </a:extLst>
            </p:cNvPr>
            <p:cNvSpPr>
              <a:spLocks noChangeArrowheads="1"/>
            </p:cNvSpPr>
            <p:nvPr/>
          </p:nvSpPr>
          <p:spPr bwMode="auto">
            <a:xfrm>
              <a:off x="6784975" y="7924800"/>
              <a:ext cx="15875" cy="15875"/>
            </a:xfrm>
            <a:custGeom>
              <a:avLst/>
              <a:gdLst>
                <a:gd name="T0" fmla="*/ 41 w 42"/>
                <a:gd name="T1" fmla="*/ 20 h 42"/>
                <a:gd name="T2" fmla="*/ 41 w 42"/>
                <a:gd name="T3" fmla="*/ 20 h 42"/>
                <a:gd name="T4" fmla="*/ 21 w 42"/>
                <a:gd name="T5" fmla="*/ 41 h 42"/>
                <a:gd name="T6" fmla="*/ 0 w 42"/>
                <a:gd name="T7" fmla="*/ 20 h 42"/>
                <a:gd name="T8" fmla="*/ 21 w 42"/>
                <a:gd name="T9" fmla="*/ 0 h 42"/>
                <a:gd name="T10" fmla="*/ 41 w 42"/>
                <a:gd name="T11" fmla="*/ 0 h 42"/>
                <a:gd name="T12" fmla="*/ 41 w 42"/>
                <a:gd name="T13" fmla="*/ 20 h 42"/>
              </a:gdLst>
              <a:ahLst/>
              <a:cxnLst>
                <a:cxn ang="0">
                  <a:pos x="T0" y="T1"/>
                </a:cxn>
                <a:cxn ang="0">
                  <a:pos x="T2" y="T3"/>
                </a:cxn>
                <a:cxn ang="0">
                  <a:pos x="T4" y="T5"/>
                </a:cxn>
                <a:cxn ang="0">
                  <a:pos x="T6" y="T7"/>
                </a:cxn>
                <a:cxn ang="0">
                  <a:pos x="T8" y="T9"/>
                </a:cxn>
                <a:cxn ang="0">
                  <a:pos x="T10" y="T11"/>
                </a:cxn>
                <a:cxn ang="0">
                  <a:pos x="T12" y="T13"/>
                </a:cxn>
              </a:cxnLst>
              <a:rect l="0" t="0" r="r" b="b"/>
              <a:pathLst>
                <a:path w="42" h="42">
                  <a:moveTo>
                    <a:pt x="41" y="20"/>
                  </a:moveTo>
                  <a:lnTo>
                    <a:pt x="41" y="20"/>
                  </a:lnTo>
                  <a:cubicBezTo>
                    <a:pt x="41" y="20"/>
                    <a:pt x="41" y="41"/>
                    <a:pt x="21" y="41"/>
                  </a:cubicBezTo>
                  <a:lnTo>
                    <a:pt x="0" y="20"/>
                  </a:lnTo>
                  <a:cubicBezTo>
                    <a:pt x="0" y="20"/>
                    <a:pt x="0" y="0"/>
                    <a:pt x="21" y="0"/>
                  </a:cubicBezTo>
                  <a:cubicBezTo>
                    <a:pt x="21" y="0"/>
                    <a:pt x="21" y="0"/>
                    <a:pt x="41" y="0"/>
                  </a:cubicBezTo>
                  <a:cubicBezTo>
                    <a:pt x="41" y="0"/>
                    <a:pt x="41" y="0"/>
                    <a:pt x="41" y="2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551" name="Freeform 550">
              <a:extLst>
                <a:ext uri="{FF2B5EF4-FFF2-40B4-BE49-F238E27FC236}">
                  <a16:creationId xmlns:a16="http://schemas.microsoft.com/office/drawing/2014/main" id="{B3A5D7E8-56E9-44F3-B1E5-65CF49AD029C}"/>
                </a:ext>
              </a:extLst>
            </p:cNvPr>
            <p:cNvSpPr>
              <a:spLocks noChangeArrowheads="1"/>
            </p:cNvSpPr>
            <p:nvPr/>
          </p:nvSpPr>
          <p:spPr bwMode="auto">
            <a:xfrm>
              <a:off x="6526213" y="7615238"/>
              <a:ext cx="15875" cy="22225"/>
            </a:xfrm>
            <a:custGeom>
              <a:avLst/>
              <a:gdLst>
                <a:gd name="T0" fmla="*/ 21 w 42"/>
                <a:gd name="T1" fmla="*/ 61 h 62"/>
                <a:gd name="T2" fmla="*/ 21 w 42"/>
                <a:gd name="T3" fmla="*/ 61 h 62"/>
                <a:gd name="T4" fmla="*/ 41 w 42"/>
                <a:gd name="T5" fmla="*/ 40 h 62"/>
                <a:gd name="T6" fmla="*/ 41 w 42"/>
                <a:gd name="T7" fmla="*/ 20 h 62"/>
                <a:gd name="T8" fmla="*/ 21 w 42"/>
                <a:gd name="T9" fmla="*/ 0 h 62"/>
                <a:gd name="T10" fmla="*/ 21 w 42"/>
                <a:gd name="T11" fmla="*/ 0 h 62"/>
                <a:gd name="T12" fmla="*/ 21 w 42"/>
                <a:gd name="T13" fmla="*/ 20 h 62"/>
                <a:gd name="T14" fmla="*/ 0 w 42"/>
                <a:gd name="T15" fmla="*/ 20 h 62"/>
                <a:gd name="T16" fmla="*/ 0 w 42"/>
                <a:gd name="T17" fmla="*/ 40 h 62"/>
                <a:gd name="T18" fmla="*/ 21 w 42"/>
                <a:gd name="T19" fmla="*/ 6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62">
                  <a:moveTo>
                    <a:pt x="21" y="61"/>
                  </a:moveTo>
                  <a:lnTo>
                    <a:pt x="21" y="61"/>
                  </a:lnTo>
                  <a:lnTo>
                    <a:pt x="41" y="40"/>
                  </a:lnTo>
                  <a:lnTo>
                    <a:pt x="41" y="20"/>
                  </a:lnTo>
                  <a:cubicBezTo>
                    <a:pt x="41" y="0"/>
                    <a:pt x="41" y="0"/>
                    <a:pt x="21" y="0"/>
                  </a:cubicBezTo>
                  <a:lnTo>
                    <a:pt x="21" y="0"/>
                  </a:lnTo>
                  <a:cubicBezTo>
                    <a:pt x="21" y="0"/>
                    <a:pt x="21" y="0"/>
                    <a:pt x="21" y="20"/>
                  </a:cubicBezTo>
                  <a:lnTo>
                    <a:pt x="0" y="20"/>
                  </a:lnTo>
                  <a:cubicBezTo>
                    <a:pt x="0" y="40"/>
                    <a:pt x="0" y="40"/>
                    <a:pt x="0" y="40"/>
                  </a:cubicBezTo>
                  <a:cubicBezTo>
                    <a:pt x="0" y="61"/>
                    <a:pt x="21" y="61"/>
                    <a:pt x="21" y="6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552" name="Freeform 551">
              <a:extLst>
                <a:ext uri="{FF2B5EF4-FFF2-40B4-BE49-F238E27FC236}">
                  <a16:creationId xmlns:a16="http://schemas.microsoft.com/office/drawing/2014/main" id="{916ECA45-81EA-4F5A-816B-272D833F9E8B}"/>
                </a:ext>
              </a:extLst>
            </p:cNvPr>
            <p:cNvSpPr>
              <a:spLocks noChangeArrowheads="1"/>
            </p:cNvSpPr>
            <p:nvPr/>
          </p:nvSpPr>
          <p:spPr bwMode="auto">
            <a:xfrm>
              <a:off x="6526213" y="7643813"/>
              <a:ext cx="7937" cy="14287"/>
            </a:xfrm>
            <a:custGeom>
              <a:avLst/>
              <a:gdLst>
                <a:gd name="T0" fmla="*/ 21 w 22"/>
                <a:gd name="T1" fmla="*/ 0 h 41"/>
                <a:gd name="T2" fmla="*/ 21 w 22"/>
                <a:gd name="T3" fmla="*/ 0 h 41"/>
                <a:gd name="T4" fmla="*/ 0 w 22"/>
                <a:gd name="T5" fmla="*/ 20 h 41"/>
                <a:gd name="T6" fmla="*/ 0 w 22"/>
                <a:gd name="T7" fmla="*/ 40 h 41"/>
                <a:gd name="T8" fmla="*/ 21 w 22"/>
                <a:gd name="T9" fmla="*/ 40 h 41"/>
                <a:gd name="T10" fmla="*/ 21 w 22"/>
                <a:gd name="T11" fmla="*/ 20 h 41"/>
                <a:gd name="T12" fmla="*/ 21 w 22"/>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22" h="41">
                  <a:moveTo>
                    <a:pt x="21" y="0"/>
                  </a:moveTo>
                  <a:lnTo>
                    <a:pt x="21" y="0"/>
                  </a:lnTo>
                  <a:lnTo>
                    <a:pt x="0" y="20"/>
                  </a:lnTo>
                  <a:lnTo>
                    <a:pt x="0" y="40"/>
                  </a:lnTo>
                  <a:lnTo>
                    <a:pt x="21" y="40"/>
                  </a:lnTo>
                  <a:cubicBezTo>
                    <a:pt x="21" y="40"/>
                    <a:pt x="21" y="40"/>
                    <a:pt x="21" y="20"/>
                  </a:cubicBezTo>
                  <a:lnTo>
                    <a:pt x="21" y="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553" name="Freeform 552">
              <a:extLst>
                <a:ext uri="{FF2B5EF4-FFF2-40B4-BE49-F238E27FC236}">
                  <a16:creationId xmlns:a16="http://schemas.microsoft.com/office/drawing/2014/main" id="{F9379301-F02C-40AA-B26A-E5F4C251E9A1}"/>
                </a:ext>
              </a:extLst>
            </p:cNvPr>
            <p:cNvSpPr>
              <a:spLocks noChangeArrowheads="1"/>
            </p:cNvSpPr>
            <p:nvPr/>
          </p:nvSpPr>
          <p:spPr bwMode="auto">
            <a:xfrm>
              <a:off x="5405438" y="7607300"/>
              <a:ext cx="635000" cy="685800"/>
            </a:xfrm>
            <a:custGeom>
              <a:avLst/>
              <a:gdLst>
                <a:gd name="T0" fmla="*/ 1516 w 1763"/>
                <a:gd name="T1" fmla="*/ 82 h 1907"/>
                <a:gd name="T2" fmla="*/ 1475 w 1763"/>
                <a:gd name="T3" fmla="*/ 143 h 1907"/>
                <a:gd name="T4" fmla="*/ 1434 w 1763"/>
                <a:gd name="T5" fmla="*/ 164 h 1907"/>
                <a:gd name="T6" fmla="*/ 1516 w 1763"/>
                <a:gd name="T7" fmla="*/ 225 h 1907"/>
                <a:gd name="T8" fmla="*/ 1516 w 1763"/>
                <a:gd name="T9" fmla="*/ 287 h 1907"/>
                <a:gd name="T10" fmla="*/ 1577 w 1763"/>
                <a:gd name="T11" fmla="*/ 369 h 1907"/>
                <a:gd name="T12" fmla="*/ 1598 w 1763"/>
                <a:gd name="T13" fmla="*/ 451 h 1907"/>
                <a:gd name="T14" fmla="*/ 1557 w 1763"/>
                <a:gd name="T15" fmla="*/ 471 h 1907"/>
                <a:gd name="T16" fmla="*/ 1639 w 1763"/>
                <a:gd name="T17" fmla="*/ 594 h 1907"/>
                <a:gd name="T18" fmla="*/ 1741 w 1763"/>
                <a:gd name="T19" fmla="*/ 697 h 1907"/>
                <a:gd name="T20" fmla="*/ 1659 w 1763"/>
                <a:gd name="T21" fmla="*/ 799 h 1907"/>
                <a:gd name="T22" fmla="*/ 1598 w 1763"/>
                <a:gd name="T23" fmla="*/ 779 h 1907"/>
                <a:gd name="T24" fmla="*/ 1536 w 1763"/>
                <a:gd name="T25" fmla="*/ 881 h 1907"/>
                <a:gd name="T26" fmla="*/ 1516 w 1763"/>
                <a:gd name="T27" fmla="*/ 1065 h 1907"/>
                <a:gd name="T28" fmla="*/ 1495 w 1763"/>
                <a:gd name="T29" fmla="*/ 1106 h 1907"/>
                <a:gd name="T30" fmla="*/ 1536 w 1763"/>
                <a:gd name="T31" fmla="*/ 1106 h 1907"/>
                <a:gd name="T32" fmla="*/ 1495 w 1763"/>
                <a:gd name="T33" fmla="*/ 1168 h 1907"/>
                <a:gd name="T34" fmla="*/ 1434 w 1763"/>
                <a:gd name="T35" fmla="*/ 1209 h 1907"/>
                <a:gd name="T36" fmla="*/ 1372 w 1763"/>
                <a:gd name="T37" fmla="*/ 1311 h 1907"/>
                <a:gd name="T38" fmla="*/ 1332 w 1763"/>
                <a:gd name="T39" fmla="*/ 1352 h 1907"/>
                <a:gd name="T40" fmla="*/ 1311 w 1763"/>
                <a:gd name="T41" fmla="*/ 1455 h 1907"/>
                <a:gd name="T42" fmla="*/ 1352 w 1763"/>
                <a:gd name="T43" fmla="*/ 1516 h 1907"/>
                <a:gd name="T44" fmla="*/ 1311 w 1763"/>
                <a:gd name="T45" fmla="*/ 1598 h 1907"/>
                <a:gd name="T46" fmla="*/ 1270 w 1763"/>
                <a:gd name="T47" fmla="*/ 1701 h 1907"/>
                <a:gd name="T48" fmla="*/ 1208 w 1763"/>
                <a:gd name="T49" fmla="*/ 1803 h 1907"/>
                <a:gd name="T50" fmla="*/ 1065 w 1763"/>
                <a:gd name="T51" fmla="*/ 1885 h 1907"/>
                <a:gd name="T52" fmla="*/ 983 w 1763"/>
                <a:gd name="T53" fmla="*/ 1824 h 1907"/>
                <a:gd name="T54" fmla="*/ 983 w 1763"/>
                <a:gd name="T55" fmla="*/ 1701 h 1907"/>
                <a:gd name="T56" fmla="*/ 901 w 1763"/>
                <a:gd name="T57" fmla="*/ 1721 h 1907"/>
                <a:gd name="T58" fmla="*/ 819 w 1763"/>
                <a:gd name="T59" fmla="*/ 1680 h 1907"/>
                <a:gd name="T60" fmla="*/ 716 w 1763"/>
                <a:gd name="T61" fmla="*/ 1660 h 1907"/>
                <a:gd name="T62" fmla="*/ 614 w 1763"/>
                <a:gd name="T63" fmla="*/ 1721 h 1907"/>
                <a:gd name="T64" fmla="*/ 512 w 1763"/>
                <a:gd name="T65" fmla="*/ 1660 h 1907"/>
                <a:gd name="T66" fmla="*/ 430 w 1763"/>
                <a:gd name="T67" fmla="*/ 1619 h 1907"/>
                <a:gd name="T68" fmla="*/ 307 w 1763"/>
                <a:gd name="T69" fmla="*/ 1619 h 1907"/>
                <a:gd name="T70" fmla="*/ 225 w 1763"/>
                <a:gd name="T71" fmla="*/ 1496 h 1907"/>
                <a:gd name="T72" fmla="*/ 204 w 1763"/>
                <a:gd name="T73" fmla="*/ 1291 h 1907"/>
                <a:gd name="T74" fmla="*/ 164 w 1763"/>
                <a:gd name="T75" fmla="*/ 1168 h 1907"/>
                <a:gd name="T76" fmla="*/ 102 w 1763"/>
                <a:gd name="T77" fmla="*/ 1229 h 1907"/>
                <a:gd name="T78" fmla="*/ 82 w 1763"/>
                <a:gd name="T79" fmla="*/ 1127 h 1907"/>
                <a:gd name="T80" fmla="*/ 61 w 1763"/>
                <a:gd name="T81" fmla="*/ 1065 h 1907"/>
                <a:gd name="T82" fmla="*/ 20 w 1763"/>
                <a:gd name="T83" fmla="*/ 901 h 1907"/>
                <a:gd name="T84" fmla="*/ 20 w 1763"/>
                <a:gd name="T85" fmla="*/ 799 h 1907"/>
                <a:gd name="T86" fmla="*/ 61 w 1763"/>
                <a:gd name="T87" fmla="*/ 615 h 1907"/>
                <a:gd name="T88" fmla="*/ 143 w 1763"/>
                <a:gd name="T89" fmla="*/ 512 h 1907"/>
                <a:gd name="T90" fmla="*/ 164 w 1763"/>
                <a:gd name="T91" fmla="*/ 573 h 1907"/>
                <a:gd name="T92" fmla="*/ 246 w 1763"/>
                <a:gd name="T93" fmla="*/ 717 h 1907"/>
                <a:gd name="T94" fmla="*/ 368 w 1763"/>
                <a:gd name="T95" fmla="*/ 737 h 1907"/>
                <a:gd name="T96" fmla="*/ 574 w 1763"/>
                <a:gd name="T97" fmla="*/ 717 h 1907"/>
                <a:gd name="T98" fmla="*/ 737 w 1763"/>
                <a:gd name="T99" fmla="*/ 655 h 1907"/>
                <a:gd name="T100" fmla="*/ 922 w 1763"/>
                <a:gd name="T101" fmla="*/ 655 h 1907"/>
                <a:gd name="T102" fmla="*/ 1044 w 1763"/>
                <a:gd name="T103" fmla="*/ 512 h 1907"/>
                <a:gd name="T104" fmla="*/ 1106 w 1763"/>
                <a:gd name="T105" fmla="*/ 328 h 1907"/>
                <a:gd name="T106" fmla="*/ 1188 w 1763"/>
                <a:gd name="T107" fmla="*/ 123 h 1907"/>
                <a:gd name="T108" fmla="*/ 1270 w 1763"/>
                <a:gd name="T109" fmla="*/ 0 h 1907"/>
                <a:gd name="T110" fmla="*/ 1454 w 1763"/>
                <a:gd name="T111" fmla="*/ 21 h 1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63" h="1907">
                  <a:moveTo>
                    <a:pt x="1495" y="41"/>
                  </a:moveTo>
                  <a:lnTo>
                    <a:pt x="1495" y="41"/>
                  </a:lnTo>
                  <a:lnTo>
                    <a:pt x="1495" y="61"/>
                  </a:lnTo>
                  <a:cubicBezTo>
                    <a:pt x="1495" y="61"/>
                    <a:pt x="1495" y="61"/>
                    <a:pt x="1495" y="82"/>
                  </a:cubicBezTo>
                  <a:lnTo>
                    <a:pt x="1516" y="82"/>
                  </a:lnTo>
                  <a:lnTo>
                    <a:pt x="1536" y="103"/>
                  </a:lnTo>
                  <a:lnTo>
                    <a:pt x="1536" y="103"/>
                  </a:lnTo>
                  <a:cubicBezTo>
                    <a:pt x="1536" y="123"/>
                    <a:pt x="1536" y="123"/>
                    <a:pt x="1536" y="123"/>
                  </a:cubicBezTo>
                  <a:cubicBezTo>
                    <a:pt x="1536" y="143"/>
                    <a:pt x="1516" y="143"/>
                    <a:pt x="1516" y="143"/>
                  </a:cubicBezTo>
                  <a:cubicBezTo>
                    <a:pt x="1495" y="143"/>
                    <a:pt x="1475" y="143"/>
                    <a:pt x="1475" y="143"/>
                  </a:cubicBezTo>
                  <a:lnTo>
                    <a:pt x="1454" y="143"/>
                  </a:lnTo>
                  <a:cubicBezTo>
                    <a:pt x="1434" y="143"/>
                    <a:pt x="1434" y="143"/>
                    <a:pt x="1434" y="143"/>
                  </a:cubicBezTo>
                  <a:cubicBezTo>
                    <a:pt x="1414" y="143"/>
                    <a:pt x="1414" y="164"/>
                    <a:pt x="1414" y="164"/>
                  </a:cubicBezTo>
                  <a:lnTo>
                    <a:pt x="1414" y="164"/>
                  </a:lnTo>
                  <a:cubicBezTo>
                    <a:pt x="1434" y="164"/>
                    <a:pt x="1434" y="164"/>
                    <a:pt x="1434" y="164"/>
                  </a:cubicBezTo>
                  <a:cubicBezTo>
                    <a:pt x="1454" y="164"/>
                    <a:pt x="1454" y="164"/>
                    <a:pt x="1454" y="164"/>
                  </a:cubicBezTo>
                  <a:cubicBezTo>
                    <a:pt x="1475" y="185"/>
                    <a:pt x="1475" y="185"/>
                    <a:pt x="1475" y="185"/>
                  </a:cubicBezTo>
                  <a:lnTo>
                    <a:pt x="1475" y="205"/>
                  </a:lnTo>
                  <a:cubicBezTo>
                    <a:pt x="1475" y="205"/>
                    <a:pt x="1495" y="205"/>
                    <a:pt x="1495" y="225"/>
                  </a:cubicBezTo>
                  <a:lnTo>
                    <a:pt x="1516" y="225"/>
                  </a:lnTo>
                  <a:lnTo>
                    <a:pt x="1516" y="246"/>
                  </a:lnTo>
                  <a:lnTo>
                    <a:pt x="1516" y="246"/>
                  </a:lnTo>
                  <a:cubicBezTo>
                    <a:pt x="1495" y="246"/>
                    <a:pt x="1495" y="267"/>
                    <a:pt x="1495" y="267"/>
                  </a:cubicBezTo>
                  <a:cubicBezTo>
                    <a:pt x="1495" y="267"/>
                    <a:pt x="1495" y="267"/>
                    <a:pt x="1516" y="267"/>
                  </a:cubicBezTo>
                  <a:lnTo>
                    <a:pt x="1516" y="287"/>
                  </a:lnTo>
                  <a:lnTo>
                    <a:pt x="1536" y="287"/>
                  </a:lnTo>
                  <a:cubicBezTo>
                    <a:pt x="1536" y="307"/>
                    <a:pt x="1536" y="307"/>
                    <a:pt x="1536" y="328"/>
                  </a:cubicBezTo>
                  <a:lnTo>
                    <a:pt x="1536" y="349"/>
                  </a:lnTo>
                  <a:lnTo>
                    <a:pt x="1557" y="349"/>
                  </a:lnTo>
                  <a:cubicBezTo>
                    <a:pt x="1557" y="369"/>
                    <a:pt x="1577" y="369"/>
                    <a:pt x="1577" y="369"/>
                  </a:cubicBezTo>
                  <a:cubicBezTo>
                    <a:pt x="1577" y="389"/>
                    <a:pt x="1598" y="389"/>
                    <a:pt x="1598" y="389"/>
                  </a:cubicBezTo>
                  <a:lnTo>
                    <a:pt x="1618" y="410"/>
                  </a:lnTo>
                  <a:lnTo>
                    <a:pt x="1618" y="430"/>
                  </a:lnTo>
                  <a:lnTo>
                    <a:pt x="1618" y="451"/>
                  </a:lnTo>
                  <a:lnTo>
                    <a:pt x="1598" y="451"/>
                  </a:lnTo>
                  <a:cubicBezTo>
                    <a:pt x="1598" y="451"/>
                    <a:pt x="1577" y="451"/>
                    <a:pt x="1557" y="451"/>
                  </a:cubicBezTo>
                  <a:cubicBezTo>
                    <a:pt x="1557" y="451"/>
                    <a:pt x="1536" y="451"/>
                    <a:pt x="1516" y="451"/>
                  </a:cubicBezTo>
                  <a:lnTo>
                    <a:pt x="1516" y="451"/>
                  </a:lnTo>
                  <a:cubicBezTo>
                    <a:pt x="1516" y="471"/>
                    <a:pt x="1516" y="471"/>
                    <a:pt x="1516" y="471"/>
                  </a:cubicBezTo>
                  <a:cubicBezTo>
                    <a:pt x="1516" y="491"/>
                    <a:pt x="1536" y="471"/>
                    <a:pt x="1557" y="471"/>
                  </a:cubicBezTo>
                  <a:cubicBezTo>
                    <a:pt x="1557" y="491"/>
                    <a:pt x="1577" y="491"/>
                    <a:pt x="1577" y="491"/>
                  </a:cubicBezTo>
                  <a:cubicBezTo>
                    <a:pt x="1577" y="512"/>
                    <a:pt x="1577" y="512"/>
                    <a:pt x="1598" y="533"/>
                  </a:cubicBezTo>
                  <a:cubicBezTo>
                    <a:pt x="1598" y="533"/>
                    <a:pt x="1598" y="553"/>
                    <a:pt x="1618" y="553"/>
                  </a:cubicBezTo>
                  <a:cubicBezTo>
                    <a:pt x="1618" y="553"/>
                    <a:pt x="1618" y="573"/>
                    <a:pt x="1639" y="573"/>
                  </a:cubicBezTo>
                  <a:lnTo>
                    <a:pt x="1639" y="594"/>
                  </a:lnTo>
                  <a:lnTo>
                    <a:pt x="1659" y="615"/>
                  </a:lnTo>
                  <a:lnTo>
                    <a:pt x="1659" y="635"/>
                  </a:lnTo>
                  <a:lnTo>
                    <a:pt x="1680" y="635"/>
                  </a:lnTo>
                  <a:cubicBezTo>
                    <a:pt x="1680" y="655"/>
                    <a:pt x="1700" y="655"/>
                    <a:pt x="1700" y="676"/>
                  </a:cubicBezTo>
                  <a:cubicBezTo>
                    <a:pt x="1700" y="676"/>
                    <a:pt x="1721" y="697"/>
                    <a:pt x="1741" y="697"/>
                  </a:cubicBezTo>
                  <a:lnTo>
                    <a:pt x="1762" y="717"/>
                  </a:lnTo>
                  <a:cubicBezTo>
                    <a:pt x="1762" y="737"/>
                    <a:pt x="1762" y="737"/>
                    <a:pt x="1762" y="758"/>
                  </a:cubicBezTo>
                  <a:cubicBezTo>
                    <a:pt x="1762" y="758"/>
                    <a:pt x="1762" y="779"/>
                    <a:pt x="1741" y="799"/>
                  </a:cubicBezTo>
                  <a:cubicBezTo>
                    <a:pt x="1741" y="799"/>
                    <a:pt x="1721" y="799"/>
                    <a:pt x="1700" y="799"/>
                  </a:cubicBezTo>
                  <a:cubicBezTo>
                    <a:pt x="1680" y="799"/>
                    <a:pt x="1680" y="799"/>
                    <a:pt x="1659" y="799"/>
                  </a:cubicBezTo>
                  <a:lnTo>
                    <a:pt x="1639" y="779"/>
                  </a:lnTo>
                  <a:cubicBezTo>
                    <a:pt x="1639" y="758"/>
                    <a:pt x="1618" y="758"/>
                    <a:pt x="1618" y="758"/>
                  </a:cubicBezTo>
                  <a:cubicBezTo>
                    <a:pt x="1618" y="737"/>
                    <a:pt x="1598" y="737"/>
                    <a:pt x="1598" y="737"/>
                  </a:cubicBezTo>
                  <a:cubicBezTo>
                    <a:pt x="1598" y="758"/>
                    <a:pt x="1598" y="758"/>
                    <a:pt x="1598" y="758"/>
                  </a:cubicBezTo>
                  <a:lnTo>
                    <a:pt x="1598" y="779"/>
                  </a:lnTo>
                  <a:lnTo>
                    <a:pt x="1577" y="799"/>
                  </a:lnTo>
                  <a:cubicBezTo>
                    <a:pt x="1577" y="799"/>
                    <a:pt x="1577" y="799"/>
                    <a:pt x="1557" y="799"/>
                  </a:cubicBezTo>
                  <a:cubicBezTo>
                    <a:pt x="1557" y="819"/>
                    <a:pt x="1557" y="819"/>
                    <a:pt x="1557" y="840"/>
                  </a:cubicBezTo>
                  <a:lnTo>
                    <a:pt x="1557" y="861"/>
                  </a:lnTo>
                  <a:cubicBezTo>
                    <a:pt x="1557" y="881"/>
                    <a:pt x="1536" y="881"/>
                    <a:pt x="1536" y="881"/>
                  </a:cubicBezTo>
                  <a:cubicBezTo>
                    <a:pt x="1536" y="901"/>
                    <a:pt x="1536" y="922"/>
                    <a:pt x="1516" y="922"/>
                  </a:cubicBezTo>
                  <a:cubicBezTo>
                    <a:pt x="1516" y="922"/>
                    <a:pt x="1516" y="943"/>
                    <a:pt x="1516" y="963"/>
                  </a:cubicBezTo>
                  <a:lnTo>
                    <a:pt x="1516" y="983"/>
                  </a:lnTo>
                  <a:cubicBezTo>
                    <a:pt x="1516" y="1004"/>
                    <a:pt x="1516" y="1004"/>
                    <a:pt x="1516" y="1025"/>
                  </a:cubicBezTo>
                  <a:cubicBezTo>
                    <a:pt x="1516" y="1025"/>
                    <a:pt x="1516" y="1045"/>
                    <a:pt x="1516" y="1065"/>
                  </a:cubicBezTo>
                  <a:cubicBezTo>
                    <a:pt x="1516" y="1065"/>
                    <a:pt x="1516" y="1065"/>
                    <a:pt x="1516" y="1086"/>
                  </a:cubicBezTo>
                  <a:cubicBezTo>
                    <a:pt x="1495" y="1086"/>
                    <a:pt x="1495" y="1086"/>
                    <a:pt x="1495" y="1086"/>
                  </a:cubicBezTo>
                  <a:lnTo>
                    <a:pt x="1495" y="1086"/>
                  </a:lnTo>
                  <a:cubicBezTo>
                    <a:pt x="1475" y="1106"/>
                    <a:pt x="1495" y="1106"/>
                    <a:pt x="1495" y="1106"/>
                  </a:cubicBezTo>
                  <a:cubicBezTo>
                    <a:pt x="1495" y="1127"/>
                    <a:pt x="1495" y="1127"/>
                    <a:pt x="1495" y="1106"/>
                  </a:cubicBezTo>
                  <a:lnTo>
                    <a:pt x="1516" y="1106"/>
                  </a:lnTo>
                  <a:lnTo>
                    <a:pt x="1516" y="1086"/>
                  </a:lnTo>
                  <a:lnTo>
                    <a:pt x="1536" y="1086"/>
                  </a:lnTo>
                  <a:cubicBezTo>
                    <a:pt x="1536" y="1086"/>
                    <a:pt x="1536" y="1086"/>
                    <a:pt x="1536" y="1106"/>
                  </a:cubicBezTo>
                  <a:lnTo>
                    <a:pt x="1536" y="1106"/>
                  </a:lnTo>
                  <a:lnTo>
                    <a:pt x="1536" y="1127"/>
                  </a:lnTo>
                  <a:lnTo>
                    <a:pt x="1536" y="1147"/>
                  </a:lnTo>
                  <a:lnTo>
                    <a:pt x="1536" y="1168"/>
                  </a:lnTo>
                  <a:lnTo>
                    <a:pt x="1516" y="1168"/>
                  </a:lnTo>
                  <a:lnTo>
                    <a:pt x="1495" y="1168"/>
                  </a:lnTo>
                  <a:lnTo>
                    <a:pt x="1475" y="1168"/>
                  </a:lnTo>
                  <a:cubicBezTo>
                    <a:pt x="1475" y="1168"/>
                    <a:pt x="1475" y="1147"/>
                    <a:pt x="1475" y="1168"/>
                  </a:cubicBezTo>
                  <a:cubicBezTo>
                    <a:pt x="1454" y="1168"/>
                    <a:pt x="1454" y="1168"/>
                    <a:pt x="1454" y="1168"/>
                  </a:cubicBezTo>
                  <a:lnTo>
                    <a:pt x="1454" y="1188"/>
                  </a:lnTo>
                  <a:lnTo>
                    <a:pt x="1434" y="1209"/>
                  </a:lnTo>
                  <a:lnTo>
                    <a:pt x="1414" y="1229"/>
                  </a:lnTo>
                  <a:cubicBezTo>
                    <a:pt x="1393" y="1229"/>
                    <a:pt x="1393" y="1229"/>
                    <a:pt x="1393" y="1250"/>
                  </a:cubicBezTo>
                  <a:cubicBezTo>
                    <a:pt x="1393" y="1250"/>
                    <a:pt x="1372" y="1250"/>
                    <a:pt x="1372" y="1270"/>
                  </a:cubicBezTo>
                  <a:lnTo>
                    <a:pt x="1372" y="1291"/>
                  </a:lnTo>
                  <a:cubicBezTo>
                    <a:pt x="1372" y="1291"/>
                    <a:pt x="1372" y="1291"/>
                    <a:pt x="1372" y="1311"/>
                  </a:cubicBezTo>
                  <a:cubicBezTo>
                    <a:pt x="1352" y="1311"/>
                    <a:pt x="1352" y="1311"/>
                    <a:pt x="1352" y="1311"/>
                  </a:cubicBezTo>
                  <a:lnTo>
                    <a:pt x="1332" y="1332"/>
                  </a:lnTo>
                  <a:lnTo>
                    <a:pt x="1311" y="1332"/>
                  </a:lnTo>
                  <a:cubicBezTo>
                    <a:pt x="1311" y="1352"/>
                    <a:pt x="1311" y="1352"/>
                    <a:pt x="1311" y="1352"/>
                  </a:cubicBezTo>
                  <a:lnTo>
                    <a:pt x="1332" y="1352"/>
                  </a:lnTo>
                  <a:cubicBezTo>
                    <a:pt x="1332" y="1373"/>
                    <a:pt x="1332" y="1373"/>
                    <a:pt x="1332" y="1373"/>
                  </a:cubicBezTo>
                  <a:cubicBezTo>
                    <a:pt x="1332" y="1393"/>
                    <a:pt x="1332" y="1393"/>
                    <a:pt x="1332" y="1393"/>
                  </a:cubicBezTo>
                  <a:cubicBezTo>
                    <a:pt x="1332" y="1414"/>
                    <a:pt x="1332" y="1414"/>
                    <a:pt x="1332" y="1414"/>
                  </a:cubicBezTo>
                  <a:cubicBezTo>
                    <a:pt x="1311" y="1414"/>
                    <a:pt x="1311" y="1434"/>
                    <a:pt x="1311" y="1434"/>
                  </a:cubicBezTo>
                  <a:cubicBezTo>
                    <a:pt x="1311" y="1434"/>
                    <a:pt x="1311" y="1434"/>
                    <a:pt x="1311" y="1455"/>
                  </a:cubicBezTo>
                  <a:cubicBezTo>
                    <a:pt x="1311" y="1455"/>
                    <a:pt x="1311" y="1455"/>
                    <a:pt x="1332" y="1455"/>
                  </a:cubicBezTo>
                  <a:lnTo>
                    <a:pt x="1332" y="1455"/>
                  </a:lnTo>
                  <a:cubicBezTo>
                    <a:pt x="1352" y="1455"/>
                    <a:pt x="1352" y="1455"/>
                    <a:pt x="1352" y="1455"/>
                  </a:cubicBezTo>
                  <a:cubicBezTo>
                    <a:pt x="1352" y="1475"/>
                    <a:pt x="1352" y="1496"/>
                    <a:pt x="1352" y="1496"/>
                  </a:cubicBezTo>
                  <a:lnTo>
                    <a:pt x="1352" y="1516"/>
                  </a:lnTo>
                  <a:cubicBezTo>
                    <a:pt x="1352" y="1537"/>
                    <a:pt x="1332" y="1537"/>
                    <a:pt x="1332" y="1537"/>
                  </a:cubicBezTo>
                  <a:lnTo>
                    <a:pt x="1311" y="1537"/>
                  </a:lnTo>
                  <a:cubicBezTo>
                    <a:pt x="1311" y="1557"/>
                    <a:pt x="1311" y="1557"/>
                    <a:pt x="1311" y="1557"/>
                  </a:cubicBezTo>
                  <a:lnTo>
                    <a:pt x="1311" y="1578"/>
                  </a:lnTo>
                  <a:cubicBezTo>
                    <a:pt x="1311" y="1598"/>
                    <a:pt x="1311" y="1598"/>
                    <a:pt x="1311" y="1598"/>
                  </a:cubicBezTo>
                  <a:cubicBezTo>
                    <a:pt x="1311" y="1619"/>
                    <a:pt x="1311" y="1619"/>
                    <a:pt x="1311" y="1619"/>
                  </a:cubicBezTo>
                  <a:lnTo>
                    <a:pt x="1290" y="1619"/>
                  </a:lnTo>
                  <a:lnTo>
                    <a:pt x="1290" y="1639"/>
                  </a:lnTo>
                  <a:lnTo>
                    <a:pt x="1290" y="1660"/>
                  </a:lnTo>
                  <a:cubicBezTo>
                    <a:pt x="1290" y="1680"/>
                    <a:pt x="1270" y="1701"/>
                    <a:pt x="1270" y="1701"/>
                  </a:cubicBezTo>
                  <a:lnTo>
                    <a:pt x="1250" y="1721"/>
                  </a:lnTo>
                  <a:lnTo>
                    <a:pt x="1229" y="1742"/>
                  </a:lnTo>
                  <a:cubicBezTo>
                    <a:pt x="1229" y="1742"/>
                    <a:pt x="1229" y="1762"/>
                    <a:pt x="1208" y="1762"/>
                  </a:cubicBezTo>
                  <a:lnTo>
                    <a:pt x="1208" y="1783"/>
                  </a:lnTo>
                  <a:cubicBezTo>
                    <a:pt x="1208" y="1803"/>
                    <a:pt x="1208" y="1803"/>
                    <a:pt x="1208" y="1803"/>
                  </a:cubicBezTo>
                  <a:cubicBezTo>
                    <a:pt x="1188" y="1824"/>
                    <a:pt x="1168" y="1824"/>
                    <a:pt x="1168" y="1824"/>
                  </a:cubicBezTo>
                  <a:cubicBezTo>
                    <a:pt x="1168" y="1824"/>
                    <a:pt x="1147" y="1824"/>
                    <a:pt x="1126" y="1844"/>
                  </a:cubicBezTo>
                  <a:lnTo>
                    <a:pt x="1106" y="1844"/>
                  </a:lnTo>
                  <a:cubicBezTo>
                    <a:pt x="1086" y="1844"/>
                    <a:pt x="1086" y="1864"/>
                    <a:pt x="1086" y="1864"/>
                  </a:cubicBezTo>
                  <a:cubicBezTo>
                    <a:pt x="1065" y="1864"/>
                    <a:pt x="1065" y="1864"/>
                    <a:pt x="1065" y="1885"/>
                  </a:cubicBezTo>
                  <a:lnTo>
                    <a:pt x="1044" y="1885"/>
                  </a:lnTo>
                  <a:cubicBezTo>
                    <a:pt x="1044" y="1906"/>
                    <a:pt x="1024" y="1906"/>
                    <a:pt x="1024" y="1906"/>
                  </a:cubicBezTo>
                  <a:lnTo>
                    <a:pt x="1004" y="1885"/>
                  </a:lnTo>
                  <a:cubicBezTo>
                    <a:pt x="983" y="1885"/>
                    <a:pt x="983" y="1864"/>
                    <a:pt x="983" y="1844"/>
                  </a:cubicBezTo>
                  <a:cubicBezTo>
                    <a:pt x="983" y="1844"/>
                    <a:pt x="983" y="1844"/>
                    <a:pt x="983" y="1824"/>
                  </a:cubicBezTo>
                  <a:lnTo>
                    <a:pt x="1004" y="1803"/>
                  </a:lnTo>
                  <a:cubicBezTo>
                    <a:pt x="1004" y="1783"/>
                    <a:pt x="1004" y="1762"/>
                    <a:pt x="1004" y="1762"/>
                  </a:cubicBezTo>
                  <a:cubicBezTo>
                    <a:pt x="1004" y="1742"/>
                    <a:pt x="1004" y="1742"/>
                    <a:pt x="1004" y="1721"/>
                  </a:cubicBezTo>
                  <a:lnTo>
                    <a:pt x="1004" y="1701"/>
                  </a:lnTo>
                  <a:lnTo>
                    <a:pt x="983" y="1701"/>
                  </a:lnTo>
                  <a:lnTo>
                    <a:pt x="983" y="1721"/>
                  </a:lnTo>
                  <a:lnTo>
                    <a:pt x="962" y="1742"/>
                  </a:lnTo>
                  <a:lnTo>
                    <a:pt x="942" y="1742"/>
                  </a:lnTo>
                  <a:cubicBezTo>
                    <a:pt x="942" y="1721"/>
                    <a:pt x="922" y="1721"/>
                    <a:pt x="922" y="1721"/>
                  </a:cubicBezTo>
                  <a:lnTo>
                    <a:pt x="901" y="1721"/>
                  </a:lnTo>
                  <a:lnTo>
                    <a:pt x="880" y="1721"/>
                  </a:lnTo>
                  <a:lnTo>
                    <a:pt x="860" y="1742"/>
                  </a:lnTo>
                  <a:cubicBezTo>
                    <a:pt x="840" y="1742"/>
                    <a:pt x="840" y="1721"/>
                    <a:pt x="819" y="1721"/>
                  </a:cubicBezTo>
                  <a:cubicBezTo>
                    <a:pt x="819" y="1721"/>
                    <a:pt x="819" y="1701"/>
                    <a:pt x="819" y="1680"/>
                  </a:cubicBezTo>
                  <a:lnTo>
                    <a:pt x="819" y="1680"/>
                  </a:lnTo>
                  <a:cubicBezTo>
                    <a:pt x="798" y="1660"/>
                    <a:pt x="778" y="1680"/>
                    <a:pt x="778" y="1680"/>
                  </a:cubicBezTo>
                  <a:cubicBezTo>
                    <a:pt x="758" y="1660"/>
                    <a:pt x="778" y="1660"/>
                    <a:pt x="778" y="1639"/>
                  </a:cubicBezTo>
                  <a:cubicBezTo>
                    <a:pt x="758" y="1639"/>
                    <a:pt x="758" y="1639"/>
                    <a:pt x="758" y="1619"/>
                  </a:cubicBezTo>
                  <a:lnTo>
                    <a:pt x="737" y="1639"/>
                  </a:lnTo>
                  <a:lnTo>
                    <a:pt x="716" y="1660"/>
                  </a:lnTo>
                  <a:cubicBezTo>
                    <a:pt x="716" y="1660"/>
                    <a:pt x="716" y="1680"/>
                    <a:pt x="696" y="1680"/>
                  </a:cubicBezTo>
                  <a:cubicBezTo>
                    <a:pt x="696" y="1680"/>
                    <a:pt x="676" y="1680"/>
                    <a:pt x="676" y="1701"/>
                  </a:cubicBezTo>
                  <a:lnTo>
                    <a:pt x="676" y="1701"/>
                  </a:lnTo>
                  <a:cubicBezTo>
                    <a:pt x="656" y="1721"/>
                    <a:pt x="656" y="1721"/>
                    <a:pt x="635" y="1721"/>
                  </a:cubicBezTo>
                  <a:lnTo>
                    <a:pt x="614" y="1721"/>
                  </a:lnTo>
                  <a:cubicBezTo>
                    <a:pt x="594" y="1721"/>
                    <a:pt x="594" y="1701"/>
                    <a:pt x="594" y="1701"/>
                  </a:cubicBezTo>
                  <a:lnTo>
                    <a:pt x="574" y="1701"/>
                  </a:lnTo>
                  <a:cubicBezTo>
                    <a:pt x="553" y="1701"/>
                    <a:pt x="553" y="1701"/>
                    <a:pt x="553" y="1701"/>
                  </a:cubicBezTo>
                  <a:cubicBezTo>
                    <a:pt x="553" y="1701"/>
                    <a:pt x="532" y="1721"/>
                    <a:pt x="512" y="1701"/>
                  </a:cubicBezTo>
                  <a:cubicBezTo>
                    <a:pt x="512" y="1701"/>
                    <a:pt x="512" y="1680"/>
                    <a:pt x="512" y="1660"/>
                  </a:cubicBezTo>
                  <a:lnTo>
                    <a:pt x="532" y="1639"/>
                  </a:lnTo>
                  <a:cubicBezTo>
                    <a:pt x="512" y="1639"/>
                    <a:pt x="512" y="1619"/>
                    <a:pt x="512" y="1619"/>
                  </a:cubicBezTo>
                  <a:cubicBezTo>
                    <a:pt x="512" y="1619"/>
                    <a:pt x="492" y="1619"/>
                    <a:pt x="471" y="1619"/>
                  </a:cubicBezTo>
                  <a:lnTo>
                    <a:pt x="450" y="1619"/>
                  </a:lnTo>
                  <a:lnTo>
                    <a:pt x="430" y="1619"/>
                  </a:lnTo>
                  <a:cubicBezTo>
                    <a:pt x="410" y="1639"/>
                    <a:pt x="410" y="1660"/>
                    <a:pt x="389" y="1660"/>
                  </a:cubicBezTo>
                  <a:lnTo>
                    <a:pt x="368" y="1639"/>
                  </a:lnTo>
                  <a:lnTo>
                    <a:pt x="348" y="1619"/>
                  </a:lnTo>
                  <a:lnTo>
                    <a:pt x="328" y="1619"/>
                  </a:lnTo>
                  <a:lnTo>
                    <a:pt x="307" y="1619"/>
                  </a:lnTo>
                  <a:cubicBezTo>
                    <a:pt x="286" y="1619"/>
                    <a:pt x="286" y="1598"/>
                    <a:pt x="266" y="1598"/>
                  </a:cubicBezTo>
                  <a:lnTo>
                    <a:pt x="246" y="1598"/>
                  </a:lnTo>
                  <a:cubicBezTo>
                    <a:pt x="225" y="1598"/>
                    <a:pt x="225" y="1598"/>
                    <a:pt x="225" y="1598"/>
                  </a:cubicBezTo>
                  <a:cubicBezTo>
                    <a:pt x="204" y="1578"/>
                    <a:pt x="204" y="1557"/>
                    <a:pt x="204" y="1537"/>
                  </a:cubicBezTo>
                  <a:cubicBezTo>
                    <a:pt x="204" y="1537"/>
                    <a:pt x="225" y="1516"/>
                    <a:pt x="225" y="1496"/>
                  </a:cubicBezTo>
                  <a:cubicBezTo>
                    <a:pt x="225" y="1496"/>
                    <a:pt x="225" y="1475"/>
                    <a:pt x="225" y="1455"/>
                  </a:cubicBezTo>
                  <a:cubicBezTo>
                    <a:pt x="225" y="1434"/>
                    <a:pt x="225" y="1414"/>
                    <a:pt x="225" y="1393"/>
                  </a:cubicBezTo>
                  <a:cubicBezTo>
                    <a:pt x="204" y="1393"/>
                    <a:pt x="204" y="1352"/>
                    <a:pt x="204" y="1352"/>
                  </a:cubicBezTo>
                  <a:cubicBezTo>
                    <a:pt x="204" y="1332"/>
                    <a:pt x="204" y="1311"/>
                    <a:pt x="204" y="1311"/>
                  </a:cubicBezTo>
                  <a:lnTo>
                    <a:pt x="204" y="1291"/>
                  </a:lnTo>
                  <a:cubicBezTo>
                    <a:pt x="225" y="1291"/>
                    <a:pt x="225" y="1270"/>
                    <a:pt x="225" y="1270"/>
                  </a:cubicBezTo>
                  <a:lnTo>
                    <a:pt x="246" y="1250"/>
                  </a:lnTo>
                  <a:cubicBezTo>
                    <a:pt x="225" y="1229"/>
                    <a:pt x="225" y="1229"/>
                    <a:pt x="204" y="1229"/>
                  </a:cubicBezTo>
                  <a:cubicBezTo>
                    <a:pt x="204" y="1209"/>
                    <a:pt x="204" y="1188"/>
                    <a:pt x="204" y="1188"/>
                  </a:cubicBezTo>
                  <a:cubicBezTo>
                    <a:pt x="184" y="1188"/>
                    <a:pt x="184" y="1168"/>
                    <a:pt x="164" y="1168"/>
                  </a:cubicBezTo>
                  <a:lnTo>
                    <a:pt x="164" y="1188"/>
                  </a:lnTo>
                  <a:cubicBezTo>
                    <a:pt x="143" y="1209"/>
                    <a:pt x="164" y="1209"/>
                    <a:pt x="143" y="1229"/>
                  </a:cubicBezTo>
                  <a:cubicBezTo>
                    <a:pt x="143" y="1229"/>
                    <a:pt x="143" y="1229"/>
                    <a:pt x="143" y="1250"/>
                  </a:cubicBezTo>
                  <a:lnTo>
                    <a:pt x="122" y="1250"/>
                  </a:lnTo>
                  <a:lnTo>
                    <a:pt x="102" y="1229"/>
                  </a:lnTo>
                  <a:lnTo>
                    <a:pt x="102" y="1188"/>
                  </a:lnTo>
                  <a:cubicBezTo>
                    <a:pt x="102" y="1168"/>
                    <a:pt x="122" y="1168"/>
                    <a:pt x="122" y="1147"/>
                  </a:cubicBezTo>
                  <a:cubicBezTo>
                    <a:pt x="102" y="1147"/>
                    <a:pt x="102" y="1147"/>
                    <a:pt x="102" y="1147"/>
                  </a:cubicBezTo>
                  <a:lnTo>
                    <a:pt x="82" y="1147"/>
                  </a:lnTo>
                  <a:lnTo>
                    <a:pt x="82" y="1127"/>
                  </a:lnTo>
                  <a:cubicBezTo>
                    <a:pt x="82" y="1127"/>
                    <a:pt x="82" y="1127"/>
                    <a:pt x="102" y="1127"/>
                  </a:cubicBezTo>
                  <a:lnTo>
                    <a:pt x="122" y="1127"/>
                  </a:lnTo>
                  <a:cubicBezTo>
                    <a:pt x="122" y="1106"/>
                    <a:pt x="102" y="1106"/>
                    <a:pt x="102" y="1086"/>
                  </a:cubicBezTo>
                  <a:lnTo>
                    <a:pt x="82" y="1086"/>
                  </a:lnTo>
                  <a:cubicBezTo>
                    <a:pt x="61" y="1086"/>
                    <a:pt x="61" y="1065"/>
                    <a:pt x="61" y="1065"/>
                  </a:cubicBezTo>
                  <a:cubicBezTo>
                    <a:pt x="61" y="1045"/>
                    <a:pt x="61" y="1025"/>
                    <a:pt x="61" y="1025"/>
                  </a:cubicBezTo>
                  <a:cubicBezTo>
                    <a:pt x="61" y="1004"/>
                    <a:pt x="82" y="983"/>
                    <a:pt x="82" y="983"/>
                  </a:cubicBezTo>
                  <a:cubicBezTo>
                    <a:pt x="82" y="963"/>
                    <a:pt x="82" y="943"/>
                    <a:pt x="61" y="943"/>
                  </a:cubicBezTo>
                  <a:cubicBezTo>
                    <a:pt x="61" y="922"/>
                    <a:pt x="40" y="922"/>
                    <a:pt x="40" y="922"/>
                  </a:cubicBezTo>
                  <a:cubicBezTo>
                    <a:pt x="40" y="922"/>
                    <a:pt x="20" y="922"/>
                    <a:pt x="20" y="901"/>
                  </a:cubicBezTo>
                  <a:lnTo>
                    <a:pt x="0" y="901"/>
                  </a:lnTo>
                  <a:cubicBezTo>
                    <a:pt x="0" y="881"/>
                    <a:pt x="20" y="881"/>
                    <a:pt x="20" y="881"/>
                  </a:cubicBezTo>
                  <a:lnTo>
                    <a:pt x="40" y="861"/>
                  </a:lnTo>
                  <a:cubicBezTo>
                    <a:pt x="40" y="840"/>
                    <a:pt x="20" y="840"/>
                    <a:pt x="20" y="819"/>
                  </a:cubicBezTo>
                  <a:lnTo>
                    <a:pt x="20" y="799"/>
                  </a:lnTo>
                  <a:cubicBezTo>
                    <a:pt x="20" y="779"/>
                    <a:pt x="40" y="758"/>
                    <a:pt x="40" y="758"/>
                  </a:cubicBezTo>
                  <a:lnTo>
                    <a:pt x="40" y="717"/>
                  </a:lnTo>
                  <a:cubicBezTo>
                    <a:pt x="40" y="697"/>
                    <a:pt x="40" y="676"/>
                    <a:pt x="40" y="676"/>
                  </a:cubicBezTo>
                  <a:cubicBezTo>
                    <a:pt x="40" y="655"/>
                    <a:pt x="61" y="635"/>
                    <a:pt x="61" y="635"/>
                  </a:cubicBezTo>
                  <a:lnTo>
                    <a:pt x="61" y="615"/>
                  </a:lnTo>
                  <a:cubicBezTo>
                    <a:pt x="61" y="615"/>
                    <a:pt x="61" y="594"/>
                    <a:pt x="82" y="573"/>
                  </a:cubicBezTo>
                  <a:cubicBezTo>
                    <a:pt x="82" y="573"/>
                    <a:pt x="82" y="573"/>
                    <a:pt x="82" y="553"/>
                  </a:cubicBezTo>
                  <a:cubicBezTo>
                    <a:pt x="102" y="553"/>
                    <a:pt x="102" y="553"/>
                    <a:pt x="122" y="533"/>
                  </a:cubicBezTo>
                  <a:lnTo>
                    <a:pt x="122" y="533"/>
                  </a:lnTo>
                  <a:lnTo>
                    <a:pt x="143" y="512"/>
                  </a:lnTo>
                  <a:cubicBezTo>
                    <a:pt x="143" y="512"/>
                    <a:pt x="143" y="491"/>
                    <a:pt x="164" y="491"/>
                  </a:cubicBezTo>
                  <a:lnTo>
                    <a:pt x="164" y="491"/>
                  </a:lnTo>
                  <a:lnTo>
                    <a:pt x="164" y="512"/>
                  </a:lnTo>
                  <a:lnTo>
                    <a:pt x="164" y="533"/>
                  </a:lnTo>
                  <a:cubicBezTo>
                    <a:pt x="164" y="553"/>
                    <a:pt x="164" y="573"/>
                    <a:pt x="164" y="573"/>
                  </a:cubicBezTo>
                  <a:cubicBezTo>
                    <a:pt x="164" y="594"/>
                    <a:pt x="184" y="615"/>
                    <a:pt x="184" y="615"/>
                  </a:cubicBezTo>
                  <a:lnTo>
                    <a:pt x="204" y="635"/>
                  </a:lnTo>
                  <a:lnTo>
                    <a:pt x="225" y="655"/>
                  </a:lnTo>
                  <a:cubicBezTo>
                    <a:pt x="225" y="676"/>
                    <a:pt x="225" y="676"/>
                    <a:pt x="225" y="697"/>
                  </a:cubicBezTo>
                  <a:cubicBezTo>
                    <a:pt x="225" y="697"/>
                    <a:pt x="246" y="697"/>
                    <a:pt x="246" y="717"/>
                  </a:cubicBezTo>
                  <a:cubicBezTo>
                    <a:pt x="246" y="717"/>
                    <a:pt x="266" y="717"/>
                    <a:pt x="266" y="737"/>
                  </a:cubicBezTo>
                  <a:lnTo>
                    <a:pt x="286" y="758"/>
                  </a:lnTo>
                  <a:cubicBezTo>
                    <a:pt x="307" y="758"/>
                    <a:pt x="307" y="779"/>
                    <a:pt x="328" y="779"/>
                  </a:cubicBezTo>
                  <a:cubicBezTo>
                    <a:pt x="328" y="779"/>
                    <a:pt x="328" y="758"/>
                    <a:pt x="348" y="758"/>
                  </a:cubicBezTo>
                  <a:cubicBezTo>
                    <a:pt x="348" y="737"/>
                    <a:pt x="368" y="758"/>
                    <a:pt x="368" y="737"/>
                  </a:cubicBezTo>
                  <a:cubicBezTo>
                    <a:pt x="389" y="737"/>
                    <a:pt x="410" y="737"/>
                    <a:pt x="410" y="737"/>
                  </a:cubicBezTo>
                  <a:cubicBezTo>
                    <a:pt x="430" y="737"/>
                    <a:pt x="450" y="758"/>
                    <a:pt x="450" y="758"/>
                  </a:cubicBezTo>
                  <a:cubicBezTo>
                    <a:pt x="450" y="758"/>
                    <a:pt x="471" y="758"/>
                    <a:pt x="492" y="758"/>
                  </a:cubicBezTo>
                  <a:cubicBezTo>
                    <a:pt x="492" y="758"/>
                    <a:pt x="512" y="758"/>
                    <a:pt x="532" y="737"/>
                  </a:cubicBezTo>
                  <a:cubicBezTo>
                    <a:pt x="532" y="737"/>
                    <a:pt x="574" y="737"/>
                    <a:pt x="574" y="717"/>
                  </a:cubicBezTo>
                  <a:cubicBezTo>
                    <a:pt x="594" y="717"/>
                    <a:pt x="594" y="697"/>
                    <a:pt x="614" y="676"/>
                  </a:cubicBezTo>
                  <a:cubicBezTo>
                    <a:pt x="614" y="676"/>
                    <a:pt x="614" y="655"/>
                    <a:pt x="614" y="635"/>
                  </a:cubicBezTo>
                  <a:cubicBezTo>
                    <a:pt x="635" y="635"/>
                    <a:pt x="656" y="635"/>
                    <a:pt x="676" y="635"/>
                  </a:cubicBezTo>
                  <a:cubicBezTo>
                    <a:pt x="676" y="635"/>
                    <a:pt x="696" y="635"/>
                    <a:pt x="716" y="635"/>
                  </a:cubicBezTo>
                  <a:cubicBezTo>
                    <a:pt x="716" y="635"/>
                    <a:pt x="716" y="655"/>
                    <a:pt x="737" y="655"/>
                  </a:cubicBezTo>
                  <a:cubicBezTo>
                    <a:pt x="737" y="655"/>
                    <a:pt x="737" y="676"/>
                    <a:pt x="758" y="676"/>
                  </a:cubicBezTo>
                  <a:lnTo>
                    <a:pt x="778" y="676"/>
                  </a:lnTo>
                  <a:cubicBezTo>
                    <a:pt x="798" y="676"/>
                    <a:pt x="819" y="697"/>
                    <a:pt x="819" y="697"/>
                  </a:cubicBezTo>
                  <a:cubicBezTo>
                    <a:pt x="840" y="676"/>
                    <a:pt x="860" y="655"/>
                    <a:pt x="880" y="655"/>
                  </a:cubicBezTo>
                  <a:cubicBezTo>
                    <a:pt x="901" y="655"/>
                    <a:pt x="922" y="655"/>
                    <a:pt x="922" y="655"/>
                  </a:cubicBezTo>
                  <a:cubicBezTo>
                    <a:pt x="942" y="655"/>
                    <a:pt x="962" y="635"/>
                    <a:pt x="962" y="635"/>
                  </a:cubicBezTo>
                  <a:cubicBezTo>
                    <a:pt x="983" y="635"/>
                    <a:pt x="983" y="635"/>
                    <a:pt x="1004" y="635"/>
                  </a:cubicBezTo>
                  <a:lnTo>
                    <a:pt x="1004" y="615"/>
                  </a:lnTo>
                  <a:cubicBezTo>
                    <a:pt x="1024" y="594"/>
                    <a:pt x="1024" y="553"/>
                    <a:pt x="1024" y="553"/>
                  </a:cubicBezTo>
                  <a:cubicBezTo>
                    <a:pt x="1024" y="533"/>
                    <a:pt x="1024" y="512"/>
                    <a:pt x="1044" y="512"/>
                  </a:cubicBezTo>
                  <a:cubicBezTo>
                    <a:pt x="1044" y="491"/>
                    <a:pt x="1044" y="491"/>
                    <a:pt x="1065" y="471"/>
                  </a:cubicBezTo>
                  <a:lnTo>
                    <a:pt x="1065" y="451"/>
                  </a:lnTo>
                  <a:cubicBezTo>
                    <a:pt x="1065" y="430"/>
                    <a:pt x="1065" y="410"/>
                    <a:pt x="1065" y="410"/>
                  </a:cubicBezTo>
                  <a:cubicBezTo>
                    <a:pt x="1065" y="389"/>
                    <a:pt x="1065" y="369"/>
                    <a:pt x="1065" y="369"/>
                  </a:cubicBezTo>
                  <a:cubicBezTo>
                    <a:pt x="1065" y="349"/>
                    <a:pt x="1086" y="328"/>
                    <a:pt x="1106" y="328"/>
                  </a:cubicBezTo>
                  <a:cubicBezTo>
                    <a:pt x="1106" y="307"/>
                    <a:pt x="1147" y="287"/>
                    <a:pt x="1147" y="287"/>
                  </a:cubicBezTo>
                  <a:cubicBezTo>
                    <a:pt x="1168" y="267"/>
                    <a:pt x="1188" y="246"/>
                    <a:pt x="1188" y="246"/>
                  </a:cubicBezTo>
                  <a:cubicBezTo>
                    <a:pt x="1208" y="225"/>
                    <a:pt x="1208" y="205"/>
                    <a:pt x="1208" y="185"/>
                  </a:cubicBezTo>
                  <a:cubicBezTo>
                    <a:pt x="1208" y="185"/>
                    <a:pt x="1208" y="164"/>
                    <a:pt x="1208" y="143"/>
                  </a:cubicBezTo>
                  <a:cubicBezTo>
                    <a:pt x="1188" y="143"/>
                    <a:pt x="1188" y="123"/>
                    <a:pt x="1188" y="123"/>
                  </a:cubicBezTo>
                  <a:cubicBezTo>
                    <a:pt x="1188" y="103"/>
                    <a:pt x="1188" y="103"/>
                    <a:pt x="1188" y="82"/>
                  </a:cubicBezTo>
                  <a:lnTo>
                    <a:pt x="1208" y="82"/>
                  </a:lnTo>
                  <a:lnTo>
                    <a:pt x="1229" y="61"/>
                  </a:lnTo>
                  <a:lnTo>
                    <a:pt x="1229" y="41"/>
                  </a:lnTo>
                  <a:cubicBezTo>
                    <a:pt x="1229" y="21"/>
                    <a:pt x="1250" y="21"/>
                    <a:pt x="1270" y="0"/>
                  </a:cubicBezTo>
                  <a:lnTo>
                    <a:pt x="1290" y="21"/>
                  </a:lnTo>
                  <a:cubicBezTo>
                    <a:pt x="1311" y="21"/>
                    <a:pt x="1311" y="21"/>
                    <a:pt x="1332" y="21"/>
                  </a:cubicBezTo>
                  <a:cubicBezTo>
                    <a:pt x="1332" y="21"/>
                    <a:pt x="1352" y="21"/>
                    <a:pt x="1372" y="21"/>
                  </a:cubicBezTo>
                  <a:cubicBezTo>
                    <a:pt x="1372" y="21"/>
                    <a:pt x="1393" y="21"/>
                    <a:pt x="1414" y="21"/>
                  </a:cubicBezTo>
                  <a:cubicBezTo>
                    <a:pt x="1414" y="21"/>
                    <a:pt x="1434" y="21"/>
                    <a:pt x="1454" y="21"/>
                  </a:cubicBezTo>
                  <a:lnTo>
                    <a:pt x="1475" y="21"/>
                  </a:lnTo>
                  <a:lnTo>
                    <a:pt x="1495" y="41"/>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554" name="Freeform 553">
              <a:extLst>
                <a:ext uri="{FF2B5EF4-FFF2-40B4-BE49-F238E27FC236}">
                  <a16:creationId xmlns:a16="http://schemas.microsoft.com/office/drawing/2014/main" id="{891B5F15-096B-4493-A5EF-6053114A70D8}"/>
                </a:ext>
              </a:extLst>
            </p:cNvPr>
            <p:cNvSpPr>
              <a:spLocks noChangeArrowheads="1"/>
            </p:cNvSpPr>
            <p:nvPr/>
          </p:nvSpPr>
          <p:spPr bwMode="auto">
            <a:xfrm>
              <a:off x="6291263" y="8683625"/>
              <a:ext cx="111125" cy="125413"/>
            </a:xfrm>
            <a:custGeom>
              <a:avLst/>
              <a:gdLst>
                <a:gd name="T0" fmla="*/ 307 w 308"/>
                <a:gd name="T1" fmla="*/ 61 h 349"/>
                <a:gd name="T2" fmla="*/ 307 w 308"/>
                <a:gd name="T3" fmla="*/ 61 h 349"/>
                <a:gd name="T4" fmla="*/ 307 w 308"/>
                <a:gd name="T5" fmla="*/ 82 h 349"/>
                <a:gd name="T6" fmla="*/ 286 w 308"/>
                <a:gd name="T7" fmla="*/ 102 h 349"/>
                <a:gd name="T8" fmla="*/ 266 w 308"/>
                <a:gd name="T9" fmla="*/ 122 h 349"/>
                <a:gd name="T10" fmla="*/ 286 w 308"/>
                <a:gd name="T11" fmla="*/ 143 h 349"/>
                <a:gd name="T12" fmla="*/ 286 w 308"/>
                <a:gd name="T13" fmla="*/ 164 h 349"/>
                <a:gd name="T14" fmla="*/ 286 w 308"/>
                <a:gd name="T15" fmla="*/ 164 h 349"/>
                <a:gd name="T16" fmla="*/ 246 w 308"/>
                <a:gd name="T17" fmla="*/ 204 h 349"/>
                <a:gd name="T18" fmla="*/ 204 w 308"/>
                <a:gd name="T19" fmla="*/ 245 h 349"/>
                <a:gd name="T20" fmla="*/ 164 w 308"/>
                <a:gd name="T21" fmla="*/ 266 h 349"/>
                <a:gd name="T22" fmla="*/ 143 w 308"/>
                <a:gd name="T23" fmla="*/ 286 h 349"/>
                <a:gd name="T24" fmla="*/ 122 w 308"/>
                <a:gd name="T25" fmla="*/ 307 h 349"/>
                <a:gd name="T26" fmla="*/ 82 w 308"/>
                <a:gd name="T27" fmla="*/ 307 h 349"/>
                <a:gd name="T28" fmla="*/ 61 w 308"/>
                <a:gd name="T29" fmla="*/ 327 h 349"/>
                <a:gd name="T30" fmla="*/ 40 w 308"/>
                <a:gd name="T31" fmla="*/ 348 h 349"/>
                <a:gd name="T32" fmla="*/ 0 w 308"/>
                <a:gd name="T33" fmla="*/ 327 h 349"/>
                <a:gd name="T34" fmla="*/ 0 w 308"/>
                <a:gd name="T35" fmla="*/ 286 h 349"/>
                <a:gd name="T36" fmla="*/ 20 w 308"/>
                <a:gd name="T37" fmla="*/ 266 h 349"/>
                <a:gd name="T38" fmla="*/ 20 w 308"/>
                <a:gd name="T39" fmla="*/ 225 h 349"/>
                <a:gd name="T40" fmla="*/ 20 w 308"/>
                <a:gd name="T41" fmla="*/ 204 h 349"/>
                <a:gd name="T42" fmla="*/ 40 w 308"/>
                <a:gd name="T43" fmla="*/ 164 h 349"/>
                <a:gd name="T44" fmla="*/ 61 w 308"/>
                <a:gd name="T45" fmla="*/ 143 h 349"/>
                <a:gd name="T46" fmla="*/ 82 w 308"/>
                <a:gd name="T47" fmla="*/ 122 h 349"/>
                <a:gd name="T48" fmla="*/ 82 w 308"/>
                <a:gd name="T49" fmla="*/ 122 h 349"/>
                <a:gd name="T50" fmla="*/ 102 w 308"/>
                <a:gd name="T51" fmla="*/ 122 h 349"/>
                <a:gd name="T52" fmla="*/ 143 w 308"/>
                <a:gd name="T53" fmla="*/ 143 h 349"/>
                <a:gd name="T54" fmla="*/ 164 w 308"/>
                <a:gd name="T55" fmla="*/ 122 h 349"/>
                <a:gd name="T56" fmla="*/ 164 w 308"/>
                <a:gd name="T57" fmla="*/ 102 h 349"/>
                <a:gd name="T58" fmla="*/ 184 w 308"/>
                <a:gd name="T59" fmla="*/ 82 h 349"/>
                <a:gd name="T60" fmla="*/ 164 w 308"/>
                <a:gd name="T61" fmla="*/ 61 h 349"/>
                <a:gd name="T62" fmla="*/ 164 w 308"/>
                <a:gd name="T63" fmla="*/ 40 h 349"/>
                <a:gd name="T64" fmla="*/ 184 w 308"/>
                <a:gd name="T65" fmla="*/ 40 h 349"/>
                <a:gd name="T66" fmla="*/ 225 w 308"/>
                <a:gd name="T67" fmla="*/ 20 h 349"/>
                <a:gd name="T68" fmla="*/ 246 w 308"/>
                <a:gd name="T69" fmla="*/ 0 h 349"/>
                <a:gd name="T70" fmla="*/ 266 w 308"/>
                <a:gd name="T71" fmla="*/ 20 h 349"/>
                <a:gd name="T72" fmla="*/ 266 w 308"/>
                <a:gd name="T73" fmla="*/ 40 h 349"/>
                <a:gd name="T74" fmla="*/ 286 w 308"/>
                <a:gd name="T75" fmla="*/ 61 h 349"/>
                <a:gd name="T76" fmla="*/ 307 w 308"/>
                <a:gd name="T77" fmla="*/ 61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08" h="349">
                  <a:moveTo>
                    <a:pt x="307" y="61"/>
                  </a:moveTo>
                  <a:lnTo>
                    <a:pt x="307" y="61"/>
                  </a:lnTo>
                  <a:cubicBezTo>
                    <a:pt x="307" y="82"/>
                    <a:pt x="307" y="82"/>
                    <a:pt x="307" y="82"/>
                  </a:cubicBezTo>
                  <a:cubicBezTo>
                    <a:pt x="307" y="102"/>
                    <a:pt x="286" y="102"/>
                    <a:pt x="286" y="102"/>
                  </a:cubicBezTo>
                  <a:cubicBezTo>
                    <a:pt x="286" y="102"/>
                    <a:pt x="266" y="102"/>
                    <a:pt x="266" y="122"/>
                  </a:cubicBezTo>
                  <a:cubicBezTo>
                    <a:pt x="266" y="122"/>
                    <a:pt x="266" y="143"/>
                    <a:pt x="286" y="143"/>
                  </a:cubicBezTo>
                  <a:cubicBezTo>
                    <a:pt x="286" y="164"/>
                    <a:pt x="286" y="164"/>
                    <a:pt x="286" y="164"/>
                  </a:cubicBezTo>
                  <a:lnTo>
                    <a:pt x="286" y="164"/>
                  </a:lnTo>
                  <a:cubicBezTo>
                    <a:pt x="266" y="184"/>
                    <a:pt x="246" y="204"/>
                    <a:pt x="246" y="204"/>
                  </a:cubicBezTo>
                  <a:cubicBezTo>
                    <a:pt x="225" y="204"/>
                    <a:pt x="204" y="225"/>
                    <a:pt x="204" y="245"/>
                  </a:cubicBezTo>
                  <a:cubicBezTo>
                    <a:pt x="184" y="245"/>
                    <a:pt x="184" y="266"/>
                    <a:pt x="164" y="266"/>
                  </a:cubicBezTo>
                  <a:cubicBezTo>
                    <a:pt x="164" y="266"/>
                    <a:pt x="164" y="286"/>
                    <a:pt x="143" y="286"/>
                  </a:cubicBezTo>
                  <a:cubicBezTo>
                    <a:pt x="143" y="307"/>
                    <a:pt x="122" y="307"/>
                    <a:pt x="122" y="307"/>
                  </a:cubicBezTo>
                  <a:cubicBezTo>
                    <a:pt x="102" y="307"/>
                    <a:pt x="82" y="307"/>
                    <a:pt x="82" y="307"/>
                  </a:cubicBezTo>
                  <a:cubicBezTo>
                    <a:pt x="82" y="307"/>
                    <a:pt x="82" y="327"/>
                    <a:pt x="61" y="327"/>
                  </a:cubicBezTo>
                  <a:cubicBezTo>
                    <a:pt x="61" y="348"/>
                    <a:pt x="40" y="348"/>
                    <a:pt x="40" y="348"/>
                  </a:cubicBezTo>
                  <a:cubicBezTo>
                    <a:pt x="20" y="348"/>
                    <a:pt x="0" y="327"/>
                    <a:pt x="0" y="327"/>
                  </a:cubicBezTo>
                  <a:cubicBezTo>
                    <a:pt x="0" y="307"/>
                    <a:pt x="0" y="307"/>
                    <a:pt x="0" y="286"/>
                  </a:cubicBezTo>
                  <a:lnTo>
                    <a:pt x="20" y="266"/>
                  </a:lnTo>
                  <a:cubicBezTo>
                    <a:pt x="20" y="266"/>
                    <a:pt x="20" y="245"/>
                    <a:pt x="20" y="225"/>
                  </a:cubicBezTo>
                  <a:lnTo>
                    <a:pt x="20" y="204"/>
                  </a:lnTo>
                  <a:cubicBezTo>
                    <a:pt x="20" y="184"/>
                    <a:pt x="40" y="164"/>
                    <a:pt x="40" y="164"/>
                  </a:cubicBezTo>
                  <a:lnTo>
                    <a:pt x="61" y="143"/>
                  </a:lnTo>
                  <a:cubicBezTo>
                    <a:pt x="61" y="122"/>
                    <a:pt x="82" y="122"/>
                    <a:pt x="82" y="122"/>
                  </a:cubicBezTo>
                  <a:lnTo>
                    <a:pt x="82" y="122"/>
                  </a:lnTo>
                  <a:lnTo>
                    <a:pt x="102" y="122"/>
                  </a:lnTo>
                  <a:cubicBezTo>
                    <a:pt x="102" y="143"/>
                    <a:pt x="122" y="143"/>
                    <a:pt x="143" y="143"/>
                  </a:cubicBezTo>
                  <a:cubicBezTo>
                    <a:pt x="143" y="143"/>
                    <a:pt x="164" y="143"/>
                    <a:pt x="164" y="122"/>
                  </a:cubicBezTo>
                  <a:cubicBezTo>
                    <a:pt x="164" y="122"/>
                    <a:pt x="164" y="122"/>
                    <a:pt x="164" y="102"/>
                  </a:cubicBezTo>
                  <a:cubicBezTo>
                    <a:pt x="184" y="102"/>
                    <a:pt x="184" y="82"/>
                    <a:pt x="184" y="82"/>
                  </a:cubicBezTo>
                  <a:lnTo>
                    <a:pt x="164" y="61"/>
                  </a:lnTo>
                  <a:cubicBezTo>
                    <a:pt x="164" y="61"/>
                    <a:pt x="164" y="61"/>
                    <a:pt x="164" y="40"/>
                  </a:cubicBezTo>
                  <a:cubicBezTo>
                    <a:pt x="164" y="40"/>
                    <a:pt x="164" y="40"/>
                    <a:pt x="184" y="40"/>
                  </a:cubicBezTo>
                  <a:cubicBezTo>
                    <a:pt x="184" y="40"/>
                    <a:pt x="204" y="40"/>
                    <a:pt x="225" y="20"/>
                  </a:cubicBezTo>
                  <a:cubicBezTo>
                    <a:pt x="225" y="20"/>
                    <a:pt x="246" y="20"/>
                    <a:pt x="246" y="0"/>
                  </a:cubicBezTo>
                  <a:cubicBezTo>
                    <a:pt x="246" y="20"/>
                    <a:pt x="266" y="20"/>
                    <a:pt x="266" y="20"/>
                  </a:cubicBezTo>
                  <a:lnTo>
                    <a:pt x="266" y="40"/>
                  </a:lnTo>
                  <a:cubicBezTo>
                    <a:pt x="266" y="40"/>
                    <a:pt x="286" y="40"/>
                    <a:pt x="286" y="61"/>
                  </a:cubicBezTo>
                  <a:cubicBezTo>
                    <a:pt x="307" y="61"/>
                    <a:pt x="307" y="61"/>
                    <a:pt x="307" y="6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555" name="Freeform 554">
              <a:extLst>
                <a:ext uri="{FF2B5EF4-FFF2-40B4-BE49-F238E27FC236}">
                  <a16:creationId xmlns:a16="http://schemas.microsoft.com/office/drawing/2014/main" id="{A728A6E7-1F1D-4464-99DA-12C16D3BF0B9}"/>
                </a:ext>
              </a:extLst>
            </p:cNvPr>
            <p:cNvSpPr>
              <a:spLocks noChangeArrowheads="1"/>
            </p:cNvSpPr>
            <p:nvPr/>
          </p:nvSpPr>
          <p:spPr bwMode="auto">
            <a:xfrm>
              <a:off x="4535488" y="7496175"/>
              <a:ext cx="15875" cy="7938"/>
            </a:xfrm>
            <a:custGeom>
              <a:avLst/>
              <a:gdLst>
                <a:gd name="T0" fmla="*/ 41 w 42"/>
                <a:gd name="T1" fmla="*/ 20 h 21"/>
                <a:gd name="T2" fmla="*/ 41 w 42"/>
                <a:gd name="T3" fmla="*/ 20 h 21"/>
                <a:gd name="T4" fmla="*/ 0 w 42"/>
                <a:gd name="T5" fmla="*/ 20 h 21"/>
                <a:gd name="T6" fmla="*/ 0 w 42"/>
                <a:gd name="T7" fmla="*/ 20 h 21"/>
                <a:gd name="T8" fmla="*/ 0 w 42"/>
                <a:gd name="T9" fmla="*/ 0 h 21"/>
                <a:gd name="T10" fmla="*/ 20 w 42"/>
                <a:gd name="T11" fmla="*/ 0 h 21"/>
                <a:gd name="T12" fmla="*/ 41 w 42"/>
                <a:gd name="T13" fmla="*/ 20 h 21"/>
              </a:gdLst>
              <a:ahLst/>
              <a:cxnLst>
                <a:cxn ang="0">
                  <a:pos x="T0" y="T1"/>
                </a:cxn>
                <a:cxn ang="0">
                  <a:pos x="T2" y="T3"/>
                </a:cxn>
                <a:cxn ang="0">
                  <a:pos x="T4" y="T5"/>
                </a:cxn>
                <a:cxn ang="0">
                  <a:pos x="T6" y="T7"/>
                </a:cxn>
                <a:cxn ang="0">
                  <a:pos x="T8" y="T9"/>
                </a:cxn>
                <a:cxn ang="0">
                  <a:pos x="T10" y="T11"/>
                </a:cxn>
                <a:cxn ang="0">
                  <a:pos x="T12" y="T13"/>
                </a:cxn>
              </a:cxnLst>
              <a:rect l="0" t="0" r="r" b="b"/>
              <a:pathLst>
                <a:path w="42" h="21">
                  <a:moveTo>
                    <a:pt x="41" y="20"/>
                  </a:moveTo>
                  <a:lnTo>
                    <a:pt x="41" y="20"/>
                  </a:lnTo>
                  <a:cubicBezTo>
                    <a:pt x="20" y="20"/>
                    <a:pt x="20" y="20"/>
                    <a:pt x="0" y="20"/>
                  </a:cubicBezTo>
                  <a:lnTo>
                    <a:pt x="0" y="20"/>
                  </a:lnTo>
                  <a:cubicBezTo>
                    <a:pt x="0" y="0"/>
                    <a:pt x="0" y="0"/>
                    <a:pt x="0" y="0"/>
                  </a:cubicBezTo>
                  <a:lnTo>
                    <a:pt x="20" y="0"/>
                  </a:lnTo>
                  <a:cubicBezTo>
                    <a:pt x="20" y="0"/>
                    <a:pt x="41" y="0"/>
                    <a:pt x="41" y="2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556" name="Freeform 555">
              <a:extLst>
                <a:ext uri="{FF2B5EF4-FFF2-40B4-BE49-F238E27FC236}">
                  <a16:creationId xmlns:a16="http://schemas.microsoft.com/office/drawing/2014/main" id="{66151D91-1296-4622-BF0B-1B3A7FCB709E}"/>
                </a:ext>
              </a:extLst>
            </p:cNvPr>
            <p:cNvSpPr>
              <a:spLocks noChangeArrowheads="1"/>
            </p:cNvSpPr>
            <p:nvPr/>
          </p:nvSpPr>
          <p:spPr bwMode="auto">
            <a:xfrm>
              <a:off x="4549775" y="7481888"/>
              <a:ext cx="22225" cy="15875"/>
            </a:xfrm>
            <a:custGeom>
              <a:avLst/>
              <a:gdLst>
                <a:gd name="T0" fmla="*/ 20 w 62"/>
                <a:gd name="T1" fmla="*/ 41 h 42"/>
                <a:gd name="T2" fmla="*/ 20 w 62"/>
                <a:gd name="T3" fmla="*/ 41 h 42"/>
                <a:gd name="T4" fmla="*/ 20 w 62"/>
                <a:gd name="T5" fmla="*/ 20 h 42"/>
                <a:gd name="T6" fmla="*/ 0 w 62"/>
                <a:gd name="T7" fmla="*/ 0 h 42"/>
                <a:gd name="T8" fmla="*/ 20 w 62"/>
                <a:gd name="T9" fmla="*/ 0 h 42"/>
                <a:gd name="T10" fmla="*/ 41 w 62"/>
                <a:gd name="T11" fmla="*/ 20 h 42"/>
                <a:gd name="T12" fmla="*/ 41 w 62"/>
                <a:gd name="T13" fmla="*/ 20 h 42"/>
                <a:gd name="T14" fmla="*/ 61 w 62"/>
                <a:gd name="T15" fmla="*/ 41 h 42"/>
                <a:gd name="T16" fmla="*/ 41 w 62"/>
                <a:gd name="T17" fmla="*/ 41 h 42"/>
                <a:gd name="T18" fmla="*/ 20 w 62"/>
                <a:gd name="T19" fmla="*/ 4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42">
                  <a:moveTo>
                    <a:pt x="20" y="41"/>
                  </a:moveTo>
                  <a:lnTo>
                    <a:pt x="20" y="41"/>
                  </a:lnTo>
                  <a:cubicBezTo>
                    <a:pt x="20" y="41"/>
                    <a:pt x="20" y="41"/>
                    <a:pt x="20" y="20"/>
                  </a:cubicBezTo>
                  <a:cubicBezTo>
                    <a:pt x="20" y="20"/>
                    <a:pt x="0" y="20"/>
                    <a:pt x="0" y="0"/>
                  </a:cubicBezTo>
                  <a:cubicBezTo>
                    <a:pt x="20" y="0"/>
                    <a:pt x="20" y="0"/>
                    <a:pt x="20" y="0"/>
                  </a:cubicBezTo>
                  <a:cubicBezTo>
                    <a:pt x="20" y="20"/>
                    <a:pt x="20" y="20"/>
                    <a:pt x="41" y="20"/>
                  </a:cubicBezTo>
                  <a:lnTo>
                    <a:pt x="41" y="20"/>
                  </a:lnTo>
                  <a:cubicBezTo>
                    <a:pt x="61" y="20"/>
                    <a:pt x="61" y="41"/>
                    <a:pt x="61" y="41"/>
                  </a:cubicBezTo>
                  <a:cubicBezTo>
                    <a:pt x="41" y="41"/>
                    <a:pt x="41" y="41"/>
                    <a:pt x="41" y="41"/>
                  </a:cubicBezTo>
                  <a:lnTo>
                    <a:pt x="20" y="41"/>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557" name="Freeform 556">
              <a:extLst>
                <a:ext uri="{FF2B5EF4-FFF2-40B4-BE49-F238E27FC236}">
                  <a16:creationId xmlns:a16="http://schemas.microsoft.com/office/drawing/2014/main" id="{90651F50-6FFA-447C-AE17-04CC0F8FF8E4}"/>
                </a:ext>
              </a:extLst>
            </p:cNvPr>
            <p:cNvSpPr>
              <a:spLocks noChangeArrowheads="1"/>
            </p:cNvSpPr>
            <p:nvPr/>
          </p:nvSpPr>
          <p:spPr bwMode="auto">
            <a:xfrm>
              <a:off x="5118100" y="7718425"/>
              <a:ext cx="15875" cy="15875"/>
            </a:xfrm>
            <a:custGeom>
              <a:avLst/>
              <a:gdLst>
                <a:gd name="T0" fmla="*/ 21 w 42"/>
                <a:gd name="T1" fmla="*/ 42 h 43"/>
                <a:gd name="T2" fmla="*/ 21 w 42"/>
                <a:gd name="T3" fmla="*/ 42 h 43"/>
                <a:gd name="T4" fmla="*/ 0 w 42"/>
                <a:gd name="T5" fmla="*/ 21 h 43"/>
                <a:gd name="T6" fmla="*/ 0 w 42"/>
                <a:gd name="T7" fmla="*/ 21 h 43"/>
                <a:gd name="T8" fmla="*/ 0 w 42"/>
                <a:gd name="T9" fmla="*/ 0 h 43"/>
                <a:gd name="T10" fmla="*/ 0 w 42"/>
                <a:gd name="T11" fmla="*/ 0 h 43"/>
                <a:gd name="T12" fmla="*/ 21 w 42"/>
                <a:gd name="T13" fmla="*/ 0 h 43"/>
                <a:gd name="T14" fmla="*/ 21 w 42"/>
                <a:gd name="T15" fmla="*/ 21 h 43"/>
                <a:gd name="T16" fmla="*/ 41 w 42"/>
                <a:gd name="T17" fmla="*/ 21 h 43"/>
                <a:gd name="T18" fmla="*/ 21 w 42"/>
                <a:gd name="T19" fmla="*/ 4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43">
                  <a:moveTo>
                    <a:pt x="21" y="42"/>
                  </a:moveTo>
                  <a:lnTo>
                    <a:pt x="21" y="42"/>
                  </a:lnTo>
                  <a:cubicBezTo>
                    <a:pt x="21" y="42"/>
                    <a:pt x="21" y="21"/>
                    <a:pt x="0" y="21"/>
                  </a:cubicBezTo>
                  <a:lnTo>
                    <a:pt x="0" y="21"/>
                  </a:lnTo>
                  <a:lnTo>
                    <a:pt x="0" y="0"/>
                  </a:lnTo>
                  <a:lnTo>
                    <a:pt x="0" y="0"/>
                  </a:lnTo>
                  <a:cubicBezTo>
                    <a:pt x="21" y="0"/>
                    <a:pt x="21" y="0"/>
                    <a:pt x="21" y="0"/>
                  </a:cubicBezTo>
                  <a:lnTo>
                    <a:pt x="21" y="21"/>
                  </a:lnTo>
                  <a:lnTo>
                    <a:pt x="41" y="21"/>
                  </a:lnTo>
                  <a:cubicBezTo>
                    <a:pt x="41" y="42"/>
                    <a:pt x="21" y="42"/>
                    <a:pt x="21" y="42"/>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558" name="Freeform 557">
              <a:extLst>
                <a:ext uri="{FF2B5EF4-FFF2-40B4-BE49-F238E27FC236}">
                  <a16:creationId xmlns:a16="http://schemas.microsoft.com/office/drawing/2014/main" id="{AEFAC133-1163-4FC2-B1D5-617882AD385D}"/>
                </a:ext>
              </a:extLst>
            </p:cNvPr>
            <p:cNvSpPr>
              <a:spLocks noChangeArrowheads="1"/>
            </p:cNvSpPr>
            <p:nvPr/>
          </p:nvSpPr>
          <p:spPr bwMode="auto">
            <a:xfrm>
              <a:off x="5126038" y="7747000"/>
              <a:ext cx="15875" cy="7938"/>
            </a:xfrm>
            <a:custGeom>
              <a:avLst/>
              <a:gdLst>
                <a:gd name="T0" fmla="*/ 20 w 42"/>
                <a:gd name="T1" fmla="*/ 21 h 22"/>
                <a:gd name="T2" fmla="*/ 20 w 42"/>
                <a:gd name="T3" fmla="*/ 21 h 22"/>
                <a:gd name="T4" fmla="*/ 41 w 42"/>
                <a:gd name="T5" fmla="*/ 0 h 22"/>
                <a:gd name="T6" fmla="*/ 20 w 42"/>
                <a:gd name="T7" fmla="*/ 0 h 22"/>
                <a:gd name="T8" fmla="*/ 0 w 42"/>
                <a:gd name="T9" fmla="*/ 0 h 22"/>
                <a:gd name="T10" fmla="*/ 0 w 42"/>
                <a:gd name="T11" fmla="*/ 21 h 22"/>
                <a:gd name="T12" fmla="*/ 20 w 42"/>
                <a:gd name="T13" fmla="*/ 21 h 22"/>
              </a:gdLst>
              <a:ahLst/>
              <a:cxnLst>
                <a:cxn ang="0">
                  <a:pos x="T0" y="T1"/>
                </a:cxn>
                <a:cxn ang="0">
                  <a:pos x="T2" y="T3"/>
                </a:cxn>
                <a:cxn ang="0">
                  <a:pos x="T4" y="T5"/>
                </a:cxn>
                <a:cxn ang="0">
                  <a:pos x="T6" y="T7"/>
                </a:cxn>
                <a:cxn ang="0">
                  <a:pos x="T8" y="T9"/>
                </a:cxn>
                <a:cxn ang="0">
                  <a:pos x="T10" y="T11"/>
                </a:cxn>
                <a:cxn ang="0">
                  <a:pos x="T12" y="T13"/>
                </a:cxn>
              </a:cxnLst>
              <a:rect l="0" t="0" r="r" b="b"/>
              <a:pathLst>
                <a:path w="42" h="22">
                  <a:moveTo>
                    <a:pt x="20" y="21"/>
                  </a:moveTo>
                  <a:lnTo>
                    <a:pt x="20" y="21"/>
                  </a:lnTo>
                  <a:cubicBezTo>
                    <a:pt x="41" y="21"/>
                    <a:pt x="41" y="21"/>
                    <a:pt x="41" y="0"/>
                  </a:cubicBezTo>
                  <a:lnTo>
                    <a:pt x="20" y="0"/>
                  </a:lnTo>
                  <a:cubicBezTo>
                    <a:pt x="20" y="0"/>
                    <a:pt x="20" y="0"/>
                    <a:pt x="0" y="0"/>
                  </a:cubicBezTo>
                  <a:lnTo>
                    <a:pt x="0" y="21"/>
                  </a:lnTo>
                  <a:lnTo>
                    <a:pt x="20" y="21"/>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559" name="Freeform 558">
              <a:extLst>
                <a:ext uri="{FF2B5EF4-FFF2-40B4-BE49-F238E27FC236}">
                  <a16:creationId xmlns:a16="http://schemas.microsoft.com/office/drawing/2014/main" id="{FF3AF20F-8D00-4358-9286-FF3281F038BB}"/>
                </a:ext>
              </a:extLst>
            </p:cNvPr>
            <p:cNvSpPr>
              <a:spLocks noChangeArrowheads="1"/>
            </p:cNvSpPr>
            <p:nvPr/>
          </p:nvSpPr>
          <p:spPr bwMode="auto">
            <a:xfrm>
              <a:off x="5140325" y="7761288"/>
              <a:ext cx="7938" cy="7937"/>
            </a:xfrm>
            <a:custGeom>
              <a:avLst/>
              <a:gdLst>
                <a:gd name="T0" fmla="*/ 20 w 21"/>
                <a:gd name="T1" fmla="*/ 0 h 22"/>
                <a:gd name="T2" fmla="*/ 20 w 21"/>
                <a:gd name="T3" fmla="*/ 0 h 22"/>
                <a:gd name="T4" fmla="*/ 0 w 21"/>
                <a:gd name="T5" fmla="*/ 0 h 22"/>
                <a:gd name="T6" fmla="*/ 20 w 21"/>
                <a:gd name="T7" fmla="*/ 21 h 22"/>
                <a:gd name="T8" fmla="*/ 20 w 21"/>
                <a:gd name="T9" fmla="*/ 21 h 22"/>
                <a:gd name="T10" fmla="*/ 20 w 21"/>
                <a:gd name="T11" fmla="*/ 0 h 22"/>
              </a:gdLst>
              <a:ahLst/>
              <a:cxnLst>
                <a:cxn ang="0">
                  <a:pos x="T0" y="T1"/>
                </a:cxn>
                <a:cxn ang="0">
                  <a:pos x="T2" y="T3"/>
                </a:cxn>
                <a:cxn ang="0">
                  <a:pos x="T4" y="T5"/>
                </a:cxn>
                <a:cxn ang="0">
                  <a:pos x="T6" y="T7"/>
                </a:cxn>
                <a:cxn ang="0">
                  <a:pos x="T8" y="T9"/>
                </a:cxn>
                <a:cxn ang="0">
                  <a:pos x="T10" y="T11"/>
                </a:cxn>
              </a:cxnLst>
              <a:rect l="0" t="0" r="r" b="b"/>
              <a:pathLst>
                <a:path w="21" h="22">
                  <a:moveTo>
                    <a:pt x="20" y="0"/>
                  </a:moveTo>
                  <a:lnTo>
                    <a:pt x="20" y="0"/>
                  </a:lnTo>
                  <a:lnTo>
                    <a:pt x="0" y="0"/>
                  </a:lnTo>
                  <a:cubicBezTo>
                    <a:pt x="0" y="0"/>
                    <a:pt x="0" y="21"/>
                    <a:pt x="20" y="21"/>
                  </a:cubicBezTo>
                  <a:lnTo>
                    <a:pt x="20" y="21"/>
                  </a:lnTo>
                  <a:lnTo>
                    <a:pt x="20" y="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560" name="Freeform 559">
              <a:extLst>
                <a:ext uri="{FF2B5EF4-FFF2-40B4-BE49-F238E27FC236}">
                  <a16:creationId xmlns:a16="http://schemas.microsoft.com/office/drawing/2014/main" id="{501F4666-88DA-4385-8398-D40B98D15270}"/>
                </a:ext>
              </a:extLst>
            </p:cNvPr>
            <p:cNvSpPr>
              <a:spLocks noChangeArrowheads="1"/>
            </p:cNvSpPr>
            <p:nvPr/>
          </p:nvSpPr>
          <p:spPr bwMode="auto">
            <a:xfrm>
              <a:off x="5965825" y="7621588"/>
              <a:ext cx="15875" cy="15875"/>
            </a:xfrm>
            <a:custGeom>
              <a:avLst/>
              <a:gdLst>
                <a:gd name="T0" fmla="*/ 20 w 42"/>
                <a:gd name="T1" fmla="*/ 20 h 42"/>
                <a:gd name="T2" fmla="*/ 20 w 42"/>
                <a:gd name="T3" fmla="*/ 20 h 42"/>
                <a:gd name="T4" fmla="*/ 20 w 42"/>
                <a:gd name="T5" fmla="*/ 20 h 42"/>
                <a:gd name="T6" fmla="*/ 0 w 42"/>
                <a:gd name="T7" fmla="*/ 0 h 42"/>
                <a:gd name="T8" fmla="*/ 0 w 42"/>
                <a:gd name="T9" fmla="*/ 0 h 42"/>
                <a:gd name="T10" fmla="*/ 20 w 42"/>
                <a:gd name="T11" fmla="*/ 0 h 42"/>
                <a:gd name="T12" fmla="*/ 41 w 42"/>
                <a:gd name="T13" fmla="*/ 0 h 42"/>
                <a:gd name="T14" fmla="*/ 41 w 42"/>
                <a:gd name="T15" fmla="*/ 20 h 42"/>
                <a:gd name="T16" fmla="*/ 41 w 42"/>
                <a:gd name="T17" fmla="*/ 20 h 42"/>
                <a:gd name="T18" fmla="*/ 20 w 42"/>
                <a:gd name="T19" fmla="*/ 2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42">
                  <a:moveTo>
                    <a:pt x="20" y="20"/>
                  </a:moveTo>
                  <a:lnTo>
                    <a:pt x="20" y="20"/>
                  </a:lnTo>
                  <a:lnTo>
                    <a:pt x="20" y="20"/>
                  </a:lnTo>
                  <a:cubicBezTo>
                    <a:pt x="20" y="20"/>
                    <a:pt x="0" y="20"/>
                    <a:pt x="0" y="0"/>
                  </a:cubicBezTo>
                  <a:lnTo>
                    <a:pt x="0" y="0"/>
                  </a:lnTo>
                  <a:lnTo>
                    <a:pt x="20" y="0"/>
                  </a:lnTo>
                  <a:lnTo>
                    <a:pt x="41" y="0"/>
                  </a:lnTo>
                  <a:cubicBezTo>
                    <a:pt x="41" y="0"/>
                    <a:pt x="41" y="0"/>
                    <a:pt x="41" y="20"/>
                  </a:cubicBezTo>
                  <a:lnTo>
                    <a:pt x="41" y="20"/>
                  </a:lnTo>
                  <a:cubicBezTo>
                    <a:pt x="41" y="20"/>
                    <a:pt x="41" y="41"/>
                    <a:pt x="20" y="2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561" name="Freeform 560">
              <a:extLst>
                <a:ext uri="{FF2B5EF4-FFF2-40B4-BE49-F238E27FC236}">
                  <a16:creationId xmlns:a16="http://schemas.microsoft.com/office/drawing/2014/main" id="{C3CF6449-81EC-4102-9AF9-0F1F2A494CA4}"/>
                </a:ext>
              </a:extLst>
            </p:cNvPr>
            <p:cNvSpPr>
              <a:spLocks noChangeArrowheads="1"/>
            </p:cNvSpPr>
            <p:nvPr/>
          </p:nvSpPr>
          <p:spPr bwMode="auto">
            <a:xfrm>
              <a:off x="6010275" y="7570788"/>
              <a:ext cx="15875" cy="15875"/>
            </a:xfrm>
            <a:custGeom>
              <a:avLst/>
              <a:gdLst>
                <a:gd name="T0" fmla="*/ 41 w 42"/>
                <a:gd name="T1" fmla="*/ 21 h 43"/>
                <a:gd name="T2" fmla="*/ 41 w 42"/>
                <a:gd name="T3" fmla="*/ 21 h 43"/>
                <a:gd name="T4" fmla="*/ 20 w 42"/>
                <a:gd name="T5" fmla="*/ 42 h 43"/>
                <a:gd name="T6" fmla="*/ 0 w 42"/>
                <a:gd name="T7" fmla="*/ 42 h 43"/>
                <a:gd name="T8" fmla="*/ 0 w 42"/>
                <a:gd name="T9" fmla="*/ 21 h 43"/>
                <a:gd name="T10" fmla="*/ 0 w 42"/>
                <a:gd name="T11" fmla="*/ 0 h 43"/>
                <a:gd name="T12" fmla="*/ 20 w 42"/>
                <a:gd name="T13" fmla="*/ 0 h 43"/>
                <a:gd name="T14" fmla="*/ 41 w 42"/>
                <a:gd name="T15" fmla="*/ 21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43">
                  <a:moveTo>
                    <a:pt x="41" y="21"/>
                  </a:moveTo>
                  <a:lnTo>
                    <a:pt x="41" y="21"/>
                  </a:lnTo>
                  <a:cubicBezTo>
                    <a:pt x="20" y="42"/>
                    <a:pt x="20" y="42"/>
                    <a:pt x="20" y="42"/>
                  </a:cubicBezTo>
                  <a:cubicBezTo>
                    <a:pt x="20" y="42"/>
                    <a:pt x="20" y="42"/>
                    <a:pt x="0" y="42"/>
                  </a:cubicBezTo>
                  <a:lnTo>
                    <a:pt x="0" y="21"/>
                  </a:lnTo>
                  <a:cubicBezTo>
                    <a:pt x="0" y="21"/>
                    <a:pt x="0" y="21"/>
                    <a:pt x="0" y="0"/>
                  </a:cubicBezTo>
                  <a:cubicBezTo>
                    <a:pt x="20" y="0"/>
                    <a:pt x="20" y="0"/>
                    <a:pt x="20" y="0"/>
                  </a:cubicBezTo>
                  <a:cubicBezTo>
                    <a:pt x="20" y="0"/>
                    <a:pt x="41" y="0"/>
                    <a:pt x="41" y="2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562" name="Freeform 561">
              <a:extLst>
                <a:ext uri="{FF2B5EF4-FFF2-40B4-BE49-F238E27FC236}">
                  <a16:creationId xmlns:a16="http://schemas.microsoft.com/office/drawing/2014/main" id="{E8C33209-70FC-4E71-806C-C5F47B646EA6}"/>
                </a:ext>
              </a:extLst>
            </p:cNvPr>
            <p:cNvSpPr>
              <a:spLocks noChangeArrowheads="1"/>
            </p:cNvSpPr>
            <p:nvPr/>
          </p:nvSpPr>
          <p:spPr bwMode="auto">
            <a:xfrm>
              <a:off x="6024563" y="7593013"/>
              <a:ext cx="15875" cy="15875"/>
            </a:xfrm>
            <a:custGeom>
              <a:avLst/>
              <a:gdLst>
                <a:gd name="T0" fmla="*/ 20 w 42"/>
                <a:gd name="T1" fmla="*/ 0 h 42"/>
                <a:gd name="T2" fmla="*/ 20 w 42"/>
                <a:gd name="T3" fmla="*/ 0 h 42"/>
                <a:gd name="T4" fmla="*/ 0 w 42"/>
                <a:gd name="T5" fmla="*/ 20 h 42"/>
                <a:gd name="T6" fmla="*/ 20 w 42"/>
                <a:gd name="T7" fmla="*/ 41 h 42"/>
                <a:gd name="T8" fmla="*/ 20 w 42"/>
                <a:gd name="T9" fmla="*/ 20 h 42"/>
                <a:gd name="T10" fmla="*/ 20 w 42"/>
                <a:gd name="T11" fmla="*/ 0 h 42"/>
              </a:gdLst>
              <a:ahLst/>
              <a:cxnLst>
                <a:cxn ang="0">
                  <a:pos x="T0" y="T1"/>
                </a:cxn>
                <a:cxn ang="0">
                  <a:pos x="T2" y="T3"/>
                </a:cxn>
                <a:cxn ang="0">
                  <a:pos x="T4" y="T5"/>
                </a:cxn>
                <a:cxn ang="0">
                  <a:pos x="T6" y="T7"/>
                </a:cxn>
                <a:cxn ang="0">
                  <a:pos x="T8" y="T9"/>
                </a:cxn>
                <a:cxn ang="0">
                  <a:pos x="T10" y="T11"/>
                </a:cxn>
              </a:cxnLst>
              <a:rect l="0" t="0" r="r" b="b"/>
              <a:pathLst>
                <a:path w="42" h="42">
                  <a:moveTo>
                    <a:pt x="20" y="0"/>
                  </a:moveTo>
                  <a:lnTo>
                    <a:pt x="20" y="0"/>
                  </a:lnTo>
                  <a:cubicBezTo>
                    <a:pt x="0" y="0"/>
                    <a:pt x="0" y="0"/>
                    <a:pt x="0" y="20"/>
                  </a:cubicBezTo>
                  <a:cubicBezTo>
                    <a:pt x="0" y="20"/>
                    <a:pt x="0" y="20"/>
                    <a:pt x="20" y="41"/>
                  </a:cubicBezTo>
                  <a:lnTo>
                    <a:pt x="20" y="20"/>
                  </a:lnTo>
                  <a:cubicBezTo>
                    <a:pt x="41" y="20"/>
                    <a:pt x="20" y="0"/>
                    <a:pt x="20" y="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563" name="Freeform 562">
              <a:extLst>
                <a:ext uri="{FF2B5EF4-FFF2-40B4-BE49-F238E27FC236}">
                  <a16:creationId xmlns:a16="http://schemas.microsoft.com/office/drawing/2014/main" id="{1B15F909-AFFB-4BB4-8DBD-33B27FF6E050}"/>
                </a:ext>
              </a:extLst>
            </p:cNvPr>
            <p:cNvSpPr>
              <a:spLocks noChangeArrowheads="1"/>
            </p:cNvSpPr>
            <p:nvPr/>
          </p:nvSpPr>
          <p:spPr bwMode="auto">
            <a:xfrm>
              <a:off x="6062663" y="7554913"/>
              <a:ext cx="15875" cy="22225"/>
            </a:xfrm>
            <a:custGeom>
              <a:avLst/>
              <a:gdLst>
                <a:gd name="T0" fmla="*/ 21 w 42"/>
                <a:gd name="T1" fmla="*/ 61 h 62"/>
                <a:gd name="T2" fmla="*/ 21 w 42"/>
                <a:gd name="T3" fmla="*/ 61 h 62"/>
                <a:gd name="T4" fmla="*/ 21 w 42"/>
                <a:gd name="T5" fmla="*/ 40 h 62"/>
                <a:gd name="T6" fmla="*/ 21 w 42"/>
                <a:gd name="T7" fmla="*/ 20 h 62"/>
                <a:gd name="T8" fmla="*/ 21 w 42"/>
                <a:gd name="T9" fmla="*/ 0 h 62"/>
                <a:gd name="T10" fmla="*/ 21 w 42"/>
                <a:gd name="T11" fmla="*/ 0 h 62"/>
                <a:gd name="T12" fmla="*/ 41 w 42"/>
                <a:gd name="T13" fmla="*/ 20 h 62"/>
                <a:gd name="T14" fmla="*/ 41 w 42"/>
                <a:gd name="T15" fmla="*/ 40 h 62"/>
                <a:gd name="T16" fmla="*/ 41 w 42"/>
                <a:gd name="T17" fmla="*/ 61 h 62"/>
                <a:gd name="T18" fmla="*/ 21 w 42"/>
                <a:gd name="T19" fmla="*/ 6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62">
                  <a:moveTo>
                    <a:pt x="21" y="61"/>
                  </a:moveTo>
                  <a:lnTo>
                    <a:pt x="21" y="61"/>
                  </a:lnTo>
                  <a:cubicBezTo>
                    <a:pt x="0" y="61"/>
                    <a:pt x="21" y="40"/>
                    <a:pt x="21" y="40"/>
                  </a:cubicBezTo>
                  <a:lnTo>
                    <a:pt x="21" y="20"/>
                  </a:lnTo>
                  <a:lnTo>
                    <a:pt x="21" y="0"/>
                  </a:lnTo>
                  <a:lnTo>
                    <a:pt x="21" y="0"/>
                  </a:lnTo>
                  <a:cubicBezTo>
                    <a:pt x="41" y="0"/>
                    <a:pt x="41" y="20"/>
                    <a:pt x="41" y="20"/>
                  </a:cubicBezTo>
                  <a:lnTo>
                    <a:pt x="41" y="40"/>
                  </a:lnTo>
                  <a:cubicBezTo>
                    <a:pt x="41" y="40"/>
                    <a:pt x="41" y="40"/>
                    <a:pt x="41" y="61"/>
                  </a:cubicBezTo>
                  <a:cubicBezTo>
                    <a:pt x="41" y="61"/>
                    <a:pt x="41" y="61"/>
                    <a:pt x="21" y="6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564" name="Freeform 563">
              <a:extLst>
                <a:ext uri="{FF2B5EF4-FFF2-40B4-BE49-F238E27FC236}">
                  <a16:creationId xmlns:a16="http://schemas.microsoft.com/office/drawing/2014/main" id="{383CCD7C-BB07-4493-9EED-C537D01F7F31}"/>
                </a:ext>
              </a:extLst>
            </p:cNvPr>
            <p:cNvSpPr>
              <a:spLocks noChangeArrowheads="1"/>
            </p:cNvSpPr>
            <p:nvPr/>
          </p:nvSpPr>
          <p:spPr bwMode="auto">
            <a:xfrm>
              <a:off x="6091238" y="7518400"/>
              <a:ext cx="22225" cy="22225"/>
            </a:xfrm>
            <a:custGeom>
              <a:avLst/>
              <a:gdLst>
                <a:gd name="T0" fmla="*/ 0 w 63"/>
                <a:gd name="T1" fmla="*/ 61 h 62"/>
                <a:gd name="T2" fmla="*/ 0 w 63"/>
                <a:gd name="T3" fmla="*/ 61 h 62"/>
                <a:gd name="T4" fmla="*/ 41 w 63"/>
                <a:gd name="T5" fmla="*/ 41 h 62"/>
                <a:gd name="T6" fmla="*/ 41 w 63"/>
                <a:gd name="T7" fmla="*/ 41 h 62"/>
                <a:gd name="T8" fmla="*/ 62 w 63"/>
                <a:gd name="T9" fmla="*/ 21 h 62"/>
                <a:gd name="T10" fmla="*/ 62 w 63"/>
                <a:gd name="T11" fmla="*/ 21 h 62"/>
                <a:gd name="T12" fmla="*/ 41 w 63"/>
                <a:gd name="T13" fmla="*/ 21 h 62"/>
                <a:gd name="T14" fmla="*/ 41 w 63"/>
                <a:gd name="T15" fmla="*/ 21 h 62"/>
                <a:gd name="T16" fmla="*/ 21 w 63"/>
                <a:gd name="T17" fmla="*/ 41 h 62"/>
                <a:gd name="T18" fmla="*/ 21 w 63"/>
                <a:gd name="T19" fmla="*/ 41 h 62"/>
                <a:gd name="T20" fmla="*/ 0 w 63"/>
                <a:gd name="T21" fmla="*/ 6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 h="62">
                  <a:moveTo>
                    <a:pt x="0" y="61"/>
                  </a:moveTo>
                  <a:lnTo>
                    <a:pt x="0" y="61"/>
                  </a:lnTo>
                  <a:cubicBezTo>
                    <a:pt x="21" y="61"/>
                    <a:pt x="21" y="61"/>
                    <a:pt x="41" y="41"/>
                  </a:cubicBezTo>
                  <a:lnTo>
                    <a:pt x="41" y="41"/>
                  </a:lnTo>
                  <a:cubicBezTo>
                    <a:pt x="41" y="21"/>
                    <a:pt x="62" y="41"/>
                    <a:pt x="62" y="21"/>
                  </a:cubicBezTo>
                  <a:lnTo>
                    <a:pt x="62" y="21"/>
                  </a:lnTo>
                  <a:cubicBezTo>
                    <a:pt x="62" y="0"/>
                    <a:pt x="41" y="21"/>
                    <a:pt x="41" y="21"/>
                  </a:cubicBezTo>
                  <a:lnTo>
                    <a:pt x="41" y="21"/>
                  </a:lnTo>
                  <a:cubicBezTo>
                    <a:pt x="41" y="21"/>
                    <a:pt x="21" y="21"/>
                    <a:pt x="21" y="41"/>
                  </a:cubicBezTo>
                  <a:lnTo>
                    <a:pt x="21" y="41"/>
                  </a:lnTo>
                  <a:cubicBezTo>
                    <a:pt x="0" y="41"/>
                    <a:pt x="0" y="61"/>
                    <a:pt x="0" y="6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565" name="Freeform 564">
              <a:extLst>
                <a:ext uri="{FF2B5EF4-FFF2-40B4-BE49-F238E27FC236}">
                  <a16:creationId xmlns:a16="http://schemas.microsoft.com/office/drawing/2014/main" id="{000CC58A-E850-4454-96BC-7A417CFBBFF7}"/>
                </a:ext>
              </a:extLst>
            </p:cNvPr>
            <p:cNvSpPr>
              <a:spLocks noChangeArrowheads="1"/>
            </p:cNvSpPr>
            <p:nvPr/>
          </p:nvSpPr>
          <p:spPr bwMode="auto">
            <a:xfrm>
              <a:off x="5988050" y="7385050"/>
              <a:ext cx="15875" cy="15875"/>
            </a:xfrm>
            <a:custGeom>
              <a:avLst/>
              <a:gdLst>
                <a:gd name="T0" fmla="*/ 21 w 42"/>
                <a:gd name="T1" fmla="*/ 41 h 42"/>
                <a:gd name="T2" fmla="*/ 21 w 42"/>
                <a:gd name="T3" fmla="*/ 41 h 42"/>
                <a:gd name="T4" fmla="*/ 0 w 42"/>
                <a:gd name="T5" fmla="*/ 21 h 42"/>
                <a:gd name="T6" fmla="*/ 0 w 42"/>
                <a:gd name="T7" fmla="*/ 0 h 42"/>
                <a:gd name="T8" fmla="*/ 21 w 42"/>
                <a:gd name="T9" fmla="*/ 0 h 42"/>
                <a:gd name="T10" fmla="*/ 41 w 42"/>
                <a:gd name="T11" fmla="*/ 0 h 42"/>
                <a:gd name="T12" fmla="*/ 41 w 42"/>
                <a:gd name="T13" fmla="*/ 21 h 42"/>
                <a:gd name="T14" fmla="*/ 21 w 42"/>
                <a:gd name="T15" fmla="*/ 4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42">
                  <a:moveTo>
                    <a:pt x="21" y="41"/>
                  </a:moveTo>
                  <a:lnTo>
                    <a:pt x="21" y="41"/>
                  </a:lnTo>
                  <a:cubicBezTo>
                    <a:pt x="21" y="41"/>
                    <a:pt x="21" y="21"/>
                    <a:pt x="0" y="21"/>
                  </a:cubicBezTo>
                  <a:lnTo>
                    <a:pt x="0" y="0"/>
                  </a:lnTo>
                  <a:lnTo>
                    <a:pt x="21" y="0"/>
                  </a:lnTo>
                  <a:lnTo>
                    <a:pt x="41" y="0"/>
                  </a:lnTo>
                  <a:lnTo>
                    <a:pt x="41" y="21"/>
                  </a:lnTo>
                  <a:cubicBezTo>
                    <a:pt x="41" y="21"/>
                    <a:pt x="41" y="41"/>
                    <a:pt x="21" y="4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566" name="Freeform 565">
              <a:extLst>
                <a:ext uri="{FF2B5EF4-FFF2-40B4-BE49-F238E27FC236}">
                  <a16:creationId xmlns:a16="http://schemas.microsoft.com/office/drawing/2014/main" id="{05044B98-84A2-4BA4-9C15-C12E52D7B452}"/>
                </a:ext>
              </a:extLst>
            </p:cNvPr>
            <p:cNvSpPr>
              <a:spLocks noChangeArrowheads="1"/>
            </p:cNvSpPr>
            <p:nvPr/>
          </p:nvSpPr>
          <p:spPr bwMode="auto">
            <a:xfrm>
              <a:off x="5921375" y="7378700"/>
              <a:ext cx="15875" cy="15875"/>
            </a:xfrm>
            <a:custGeom>
              <a:avLst/>
              <a:gdLst>
                <a:gd name="T0" fmla="*/ 20 w 42"/>
                <a:gd name="T1" fmla="*/ 20 h 42"/>
                <a:gd name="T2" fmla="*/ 20 w 42"/>
                <a:gd name="T3" fmla="*/ 20 h 42"/>
                <a:gd name="T4" fmla="*/ 20 w 42"/>
                <a:gd name="T5" fmla="*/ 41 h 42"/>
                <a:gd name="T6" fmla="*/ 0 w 42"/>
                <a:gd name="T7" fmla="*/ 20 h 42"/>
                <a:gd name="T8" fmla="*/ 0 w 42"/>
                <a:gd name="T9" fmla="*/ 0 h 42"/>
                <a:gd name="T10" fmla="*/ 41 w 42"/>
                <a:gd name="T11" fmla="*/ 0 h 42"/>
                <a:gd name="T12" fmla="*/ 20 w 42"/>
                <a:gd name="T13" fmla="*/ 20 h 42"/>
              </a:gdLst>
              <a:ahLst/>
              <a:cxnLst>
                <a:cxn ang="0">
                  <a:pos x="T0" y="T1"/>
                </a:cxn>
                <a:cxn ang="0">
                  <a:pos x="T2" y="T3"/>
                </a:cxn>
                <a:cxn ang="0">
                  <a:pos x="T4" y="T5"/>
                </a:cxn>
                <a:cxn ang="0">
                  <a:pos x="T6" y="T7"/>
                </a:cxn>
                <a:cxn ang="0">
                  <a:pos x="T8" y="T9"/>
                </a:cxn>
                <a:cxn ang="0">
                  <a:pos x="T10" y="T11"/>
                </a:cxn>
                <a:cxn ang="0">
                  <a:pos x="T12" y="T13"/>
                </a:cxn>
              </a:cxnLst>
              <a:rect l="0" t="0" r="r" b="b"/>
              <a:pathLst>
                <a:path w="42" h="42">
                  <a:moveTo>
                    <a:pt x="20" y="20"/>
                  </a:moveTo>
                  <a:lnTo>
                    <a:pt x="20" y="20"/>
                  </a:lnTo>
                  <a:lnTo>
                    <a:pt x="20" y="41"/>
                  </a:lnTo>
                  <a:lnTo>
                    <a:pt x="0" y="20"/>
                  </a:lnTo>
                  <a:lnTo>
                    <a:pt x="0" y="0"/>
                  </a:lnTo>
                  <a:cubicBezTo>
                    <a:pt x="20" y="0"/>
                    <a:pt x="20" y="0"/>
                    <a:pt x="41" y="0"/>
                  </a:cubicBezTo>
                  <a:cubicBezTo>
                    <a:pt x="41" y="20"/>
                    <a:pt x="20" y="20"/>
                    <a:pt x="20" y="2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567" name="Freeform 566">
              <a:extLst>
                <a:ext uri="{FF2B5EF4-FFF2-40B4-BE49-F238E27FC236}">
                  <a16:creationId xmlns:a16="http://schemas.microsoft.com/office/drawing/2014/main" id="{BE2247AD-FB0B-41F5-8548-E54337BA3255}"/>
                </a:ext>
              </a:extLst>
            </p:cNvPr>
            <p:cNvSpPr>
              <a:spLocks noChangeArrowheads="1"/>
            </p:cNvSpPr>
            <p:nvPr/>
          </p:nvSpPr>
          <p:spPr bwMode="auto">
            <a:xfrm>
              <a:off x="5915025" y="7364413"/>
              <a:ext cx="7938" cy="15875"/>
            </a:xfrm>
            <a:custGeom>
              <a:avLst/>
              <a:gdLst>
                <a:gd name="T0" fmla="*/ 20 w 21"/>
                <a:gd name="T1" fmla="*/ 41 h 42"/>
                <a:gd name="T2" fmla="*/ 20 w 21"/>
                <a:gd name="T3" fmla="*/ 41 h 42"/>
                <a:gd name="T4" fmla="*/ 0 w 21"/>
                <a:gd name="T5" fmla="*/ 41 h 42"/>
                <a:gd name="T6" fmla="*/ 0 w 21"/>
                <a:gd name="T7" fmla="*/ 20 h 42"/>
                <a:gd name="T8" fmla="*/ 20 w 21"/>
                <a:gd name="T9" fmla="*/ 0 h 42"/>
                <a:gd name="T10" fmla="*/ 20 w 21"/>
                <a:gd name="T11" fmla="*/ 20 h 42"/>
                <a:gd name="T12" fmla="*/ 20 w 21"/>
                <a:gd name="T13" fmla="*/ 41 h 42"/>
              </a:gdLst>
              <a:ahLst/>
              <a:cxnLst>
                <a:cxn ang="0">
                  <a:pos x="T0" y="T1"/>
                </a:cxn>
                <a:cxn ang="0">
                  <a:pos x="T2" y="T3"/>
                </a:cxn>
                <a:cxn ang="0">
                  <a:pos x="T4" y="T5"/>
                </a:cxn>
                <a:cxn ang="0">
                  <a:pos x="T6" y="T7"/>
                </a:cxn>
                <a:cxn ang="0">
                  <a:pos x="T8" y="T9"/>
                </a:cxn>
                <a:cxn ang="0">
                  <a:pos x="T10" y="T11"/>
                </a:cxn>
                <a:cxn ang="0">
                  <a:pos x="T12" y="T13"/>
                </a:cxn>
              </a:cxnLst>
              <a:rect l="0" t="0" r="r" b="b"/>
              <a:pathLst>
                <a:path w="21" h="42">
                  <a:moveTo>
                    <a:pt x="20" y="41"/>
                  </a:moveTo>
                  <a:lnTo>
                    <a:pt x="20" y="41"/>
                  </a:lnTo>
                  <a:lnTo>
                    <a:pt x="0" y="41"/>
                  </a:lnTo>
                  <a:cubicBezTo>
                    <a:pt x="0" y="20"/>
                    <a:pt x="0" y="20"/>
                    <a:pt x="0" y="20"/>
                  </a:cubicBezTo>
                  <a:lnTo>
                    <a:pt x="20" y="0"/>
                  </a:lnTo>
                  <a:cubicBezTo>
                    <a:pt x="20" y="20"/>
                    <a:pt x="20" y="20"/>
                    <a:pt x="20" y="20"/>
                  </a:cubicBezTo>
                  <a:lnTo>
                    <a:pt x="20" y="41"/>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568" name="Freeform 567">
              <a:extLst>
                <a:ext uri="{FF2B5EF4-FFF2-40B4-BE49-F238E27FC236}">
                  <a16:creationId xmlns:a16="http://schemas.microsoft.com/office/drawing/2014/main" id="{4172919F-B936-4789-A7DC-C997172B0A9B}"/>
                </a:ext>
              </a:extLst>
            </p:cNvPr>
            <p:cNvSpPr>
              <a:spLocks noChangeArrowheads="1"/>
            </p:cNvSpPr>
            <p:nvPr/>
          </p:nvSpPr>
          <p:spPr bwMode="auto">
            <a:xfrm>
              <a:off x="5892800" y="7370763"/>
              <a:ext cx="15875" cy="15875"/>
            </a:xfrm>
            <a:custGeom>
              <a:avLst/>
              <a:gdLst>
                <a:gd name="T0" fmla="*/ 41 w 42"/>
                <a:gd name="T1" fmla="*/ 21 h 42"/>
                <a:gd name="T2" fmla="*/ 41 w 42"/>
                <a:gd name="T3" fmla="*/ 21 h 42"/>
                <a:gd name="T4" fmla="*/ 20 w 42"/>
                <a:gd name="T5" fmla="*/ 21 h 42"/>
                <a:gd name="T6" fmla="*/ 20 w 42"/>
                <a:gd name="T7" fmla="*/ 41 h 42"/>
                <a:gd name="T8" fmla="*/ 0 w 42"/>
                <a:gd name="T9" fmla="*/ 21 h 42"/>
                <a:gd name="T10" fmla="*/ 0 w 42"/>
                <a:gd name="T11" fmla="*/ 21 h 42"/>
                <a:gd name="T12" fmla="*/ 20 w 42"/>
                <a:gd name="T13" fmla="*/ 0 h 42"/>
                <a:gd name="T14" fmla="*/ 20 w 42"/>
                <a:gd name="T15" fmla="*/ 0 h 42"/>
                <a:gd name="T16" fmla="*/ 41 w 42"/>
                <a:gd name="T17" fmla="*/ 2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42">
                  <a:moveTo>
                    <a:pt x="41" y="21"/>
                  </a:moveTo>
                  <a:lnTo>
                    <a:pt x="41" y="21"/>
                  </a:lnTo>
                  <a:lnTo>
                    <a:pt x="20" y="21"/>
                  </a:lnTo>
                  <a:lnTo>
                    <a:pt x="20" y="41"/>
                  </a:lnTo>
                  <a:cubicBezTo>
                    <a:pt x="20" y="41"/>
                    <a:pt x="20" y="41"/>
                    <a:pt x="0" y="21"/>
                  </a:cubicBezTo>
                  <a:lnTo>
                    <a:pt x="0" y="21"/>
                  </a:lnTo>
                  <a:cubicBezTo>
                    <a:pt x="0" y="21"/>
                    <a:pt x="0" y="0"/>
                    <a:pt x="20" y="0"/>
                  </a:cubicBezTo>
                  <a:lnTo>
                    <a:pt x="20" y="0"/>
                  </a:lnTo>
                  <a:cubicBezTo>
                    <a:pt x="20" y="0"/>
                    <a:pt x="41" y="0"/>
                    <a:pt x="41" y="2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569" name="Freeform 568">
              <a:extLst>
                <a:ext uri="{FF2B5EF4-FFF2-40B4-BE49-F238E27FC236}">
                  <a16:creationId xmlns:a16="http://schemas.microsoft.com/office/drawing/2014/main" id="{C5C296D7-D06C-4B3A-95DD-3A41DF6A56FA}"/>
                </a:ext>
              </a:extLst>
            </p:cNvPr>
            <p:cNvSpPr>
              <a:spLocks noChangeArrowheads="1"/>
            </p:cNvSpPr>
            <p:nvPr/>
          </p:nvSpPr>
          <p:spPr bwMode="auto">
            <a:xfrm>
              <a:off x="5870575" y="7356475"/>
              <a:ext cx="7938" cy="15875"/>
            </a:xfrm>
            <a:custGeom>
              <a:avLst/>
              <a:gdLst>
                <a:gd name="T0" fmla="*/ 21 w 22"/>
                <a:gd name="T1" fmla="*/ 0 h 42"/>
                <a:gd name="T2" fmla="*/ 21 w 22"/>
                <a:gd name="T3" fmla="*/ 0 h 42"/>
                <a:gd name="T4" fmla="*/ 0 w 22"/>
                <a:gd name="T5" fmla="*/ 21 h 42"/>
                <a:gd name="T6" fmla="*/ 0 w 22"/>
                <a:gd name="T7" fmla="*/ 21 h 42"/>
                <a:gd name="T8" fmla="*/ 21 w 22"/>
                <a:gd name="T9" fmla="*/ 41 h 42"/>
                <a:gd name="T10" fmla="*/ 21 w 22"/>
                <a:gd name="T11" fmla="*/ 41 h 42"/>
                <a:gd name="T12" fmla="*/ 21 w 22"/>
                <a:gd name="T13" fmla="*/ 21 h 42"/>
                <a:gd name="T14" fmla="*/ 21 w 22"/>
                <a:gd name="T15" fmla="*/ 0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42">
                  <a:moveTo>
                    <a:pt x="21" y="0"/>
                  </a:moveTo>
                  <a:lnTo>
                    <a:pt x="21" y="0"/>
                  </a:lnTo>
                  <a:cubicBezTo>
                    <a:pt x="21" y="0"/>
                    <a:pt x="0" y="0"/>
                    <a:pt x="0" y="21"/>
                  </a:cubicBezTo>
                  <a:lnTo>
                    <a:pt x="0" y="21"/>
                  </a:lnTo>
                  <a:cubicBezTo>
                    <a:pt x="0" y="21"/>
                    <a:pt x="21" y="21"/>
                    <a:pt x="21" y="41"/>
                  </a:cubicBezTo>
                  <a:lnTo>
                    <a:pt x="21" y="41"/>
                  </a:lnTo>
                  <a:cubicBezTo>
                    <a:pt x="21" y="21"/>
                    <a:pt x="21" y="21"/>
                    <a:pt x="21" y="21"/>
                  </a:cubicBezTo>
                  <a:lnTo>
                    <a:pt x="21" y="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570" name="Freeform 569">
              <a:extLst>
                <a:ext uri="{FF2B5EF4-FFF2-40B4-BE49-F238E27FC236}">
                  <a16:creationId xmlns:a16="http://schemas.microsoft.com/office/drawing/2014/main" id="{142C4939-745C-41A1-83B5-5C8E2CDF2FA1}"/>
                </a:ext>
              </a:extLst>
            </p:cNvPr>
            <p:cNvSpPr>
              <a:spLocks noChangeArrowheads="1"/>
            </p:cNvSpPr>
            <p:nvPr/>
          </p:nvSpPr>
          <p:spPr bwMode="auto">
            <a:xfrm>
              <a:off x="5464175" y="7385050"/>
              <a:ext cx="596900" cy="501650"/>
            </a:xfrm>
            <a:custGeom>
              <a:avLst/>
              <a:gdLst>
                <a:gd name="T0" fmla="*/ 1639 w 1660"/>
                <a:gd name="T1" fmla="*/ 430 h 1395"/>
                <a:gd name="T2" fmla="*/ 1557 w 1660"/>
                <a:gd name="T3" fmla="*/ 472 h 1395"/>
                <a:gd name="T4" fmla="*/ 1495 w 1660"/>
                <a:gd name="T5" fmla="*/ 430 h 1395"/>
                <a:gd name="T6" fmla="*/ 1434 w 1660"/>
                <a:gd name="T7" fmla="*/ 472 h 1395"/>
                <a:gd name="T8" fmla="*/ 1495 w 1660"/>
                <a:gd name="T9" fmla="*/ 533 h 1395"/>
                <a:gd name="T10" fmla="*/ 1536 w 1660"/>
                <a:gd name="T11" fmla="*/ 594 h 1395"/>
                <a:gd name="T12" fmla="*/ 1454 w 1660"/>
                <a:gd name="T13" fmla="*/ 656 h 1395"/>
                <a:gd name="T14" fmla="*/ 1372 w 1660"/>
                <a:gd name="T15" fmla="*/ 615 h 1395"/>
                <a:gd name="T16" fmla="*/ 1331 w 1660"/>
                <a:gd name="T17" fmla="*/ 656 h 1395"/>
                <a:gd name="T18" fmla="*/ 1208 w 1660"/>
                <a:gd name="T19" fmla="*/ 636 h 1395"/>
                <a:gd name="T20" fmla="*/ 1065 w 1660"/>
                <a:gd name="T21" fmla="*/ 656 h 1395"/>
                <a:gd name="T22" fmla="*/ 1024 w 1660"/>
                <a:gd name="T23" fmla="*/ 738 h 1395"/>
                <a:gd name="T24" fmla="*/ 983 w 1660"/>
                <a:gd name="T25" fmla="*/ 902 h 1395"/>
                <a:gd name="T26" fmla="*/ 901 w 1660"/>
                <a:gd name="T27" fmla="*/ 1066 h 1395"/>
                <a:gd name="T28" fmla="*/ 840 w 1660"/>
                <a:gd name="T29" fmla="*/ 1230 h 1395"/>
                <a:gd name="T30" fmla="*/ 716 w 1660"/>
                <a:gd name="T31" fmla="*/ 1270 h 1395"/>
                <a:gd name="T32" fmla="*/ 573 w 1660"/>
                <a:gd name="T33" fmla="*/ 1270 h 1395"/>
                <a:gd name="T34" fmla="*/ 450 w 1660"/>
                <a:gd name="T35" fmla="*/ 1291 h 1395"/>
                <a:gd name="T36" fmla="*/ 286 w 1660"/>
                <a:gd name="T37" fmla="*/ 1373 h 1395"/>
                <a:gd name="T38" fmla="*/ 164 w 1660"/>
                <a:gd name="T39" fmla="*/ 1394 h 1395"/>
                <a:gd name="T40" fmla="*/ 61 w 1660"/>
                <a:gd name="T41" fmla="*/ 1312 h 1395"/>
                <a:gd name="T42" fmla="*/ 0 w 1660"/>
                <a:gd name="T43" fmla="*/ 1188 h 1395"/>
                <a:gd name="T44" fmla="*/ 20 w 1660"/>
                <a:gd name="T45" fmla="*/ 1106 h 1395"/>
                <a:gd name="T46" fmla="*/ 40 w 1660"/>
                <a:gd name="T47" fmla="*/ 1188 h 1395"/>
                <a:gd name="T48" fmla="*/ 122 w 1660"/>
                <a:gd name="T49" fmla="*/ 1168 h 1395"/>
                <a:gd name="T50" fmla="*/ 184 w 1660"/>
                <a:gd name="T51" fmla="*/ 1230 h 1395"/>
                <a:gd name="T52" fmla="*/ 286 w 1660"/>
                <a:gd name="T53" fmla="*/ 1291 h 1395"/>
                <a:gd name="T54" fmla="*/ 246 w 1660"/>
                <a:gd name="T55" fmla="*/ 1250 h 1395"/>
                <a:gd name="T56" fmla="*/ 266 w 1660"/>
                <a:gd name="T57" fmla="*/ 1209 h 1395"/>
                <a:gd name="T58" fmla="*/ 286 w 1660"/>
                <a:gd name="T59" fmla="*/ 1106 h 1395"/>
                <a:gd name="T60" fmla="*/ 286 w 1660"/>
                <a:gd name="T61" fmla="*/ 964 h 1395"/>
                <a:gd name="T62" fmla="*/ 368 w 1660"/>
                <a:gd name="T63" fmla="*/ 943 h 1395"/>
                <a:gd name="T64" fmla="*/ 492 w 1660"/>
                <a:gd name="T65" fmla="*/ 902 h 1395"/>
                <a:gd name="T66" fmla="*/ 614 w 1660"/>
                <a:gd name="T67" fmla="*/ 779 h 1395"/>
                <a:gd name="T68" fmla="*/ 696 w 1660"/>
                <a:gd name="T69" fmla="*/ 615 h 1395"/>
                <a:gd name="T70" fmla="*/ 778 w 1660"/>
                <a:gd name="T71" fmla="*/ 574 h 1395"/>
                <a:gd name="T72" fmla="*/ 819 w 1660"/>
                <a:gd name="T73" fmla="*/ 656 h 1395"/>
                <a:gd name="T74" fmla="*/ 880 w 1660"/>
                <a:gd name="T75" fmla="*/ 636 h 1395"/>
                <a:gd name="T76" fmla="*/ 901 w 1660"/>
                <a:gd name="T77" fmla="*/ 512 h 1395"/>
                <a:gd name="T78" fmla="*/ 983 w 1660"/>
                <a:gd name="T79" fmla="*/ 451 h 1395"/>
                <a:gd name="T80" fmla="*/ 983 w 1660"/>
                <a:gd name="T81" fmla="*/ 410 h 1395"/>
                <a:gd name="T82" fmla="*/ 1004 w 1660"/>
                <a:gd name="T83" fmla="*/ 328 h 1395"/>
                <a:gd name="T84" fmla="*/ 1086 w 1660"/>
                <a:gd name="T85" fmla="*/ 287 h 1395"/>
                <a:gd name="T86" fmla="*/ 1147 w 1660"/>
                <a:gd name="T87" fmla="*/ 123 h 1395"/>
                <a:gd name="T88" fmla="*/ 1168 w 1660"/>
                <a:gd name="T89" fmla="*/ 21 h 1395"/>
                <a:gd name="T90" fmla="*/ 1208 w 1660"/>
                <a:gd name="T91" fmla="*/ 62 h 1395"/>
                <a:gd name="T92" fmla="*/ 1250 w 1660"/>
                <a:gd name="T93" fmla="*/ 62 h 1395"/>
                <a:gd name="T94" fmla="*/ 1311 w 1660"/>
                <a:gd name="T95" fmla="*/ 62 h 1395"/>
                <a:gd name="T96" fmla="*/ 1352 w 1660"/>
                <a:gd name="T97" fmla="*/ 123 h 1395"/>
                <a:gd name="T98" fmla="*/ 1352 w 1660"/>
                <a:gd name="T99" fmla="*/ 205 h 1395"/>
                <a:gd name="T100" fmla="*/ 1352 w 1660"/>
                <a:gd name="T101" fmla="*/ 287 h 1395"/>
                <a:gd name="T102" fmla="*/ 1413 w 1660"/>
                <a:gd name="T103" fmla="*/ 308 h 1395"/>
                <a:gd name="T104" fmla="*/ 1495 w 1660"/>
                <a:gd name="T105" fmla="*/ 287 h 1395"/>
                <a:gd name="T106" fmla="*/ 1577 w 1660"/>
                <a:gd name="T107" fmla="*/ 369 h 1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60" h="1395">
                  <a:moveTo>
                    <a:pt x="1639" y="390"/>
                  </a:moveTo>
                  <a:lnTo>
                    <a:pt x="1639" y="390"/>
                  </a:lnTo>
                  <a:cubicBezTo>
                    <a:pt x="1659" y="390"/>
                    <a:pt x="1639" y="410"/>
                    <a:pt x="1639" y="410"/>
                  </a:cubicBezTo>
                  <a:cubicBezTo>
                    <a:pt x="1639" y="430"/>
                    <a:pt x="1639" y="430"/>
                    <a:pt x="1639" y="430"/>
                  </a:cubicBezTo>
                  <a:lnTo>
                    <a:pt x="1618" y="430"/>
                  </a:lnTo>
                  <a:cubicBezTo>
                    <a:pt x="1598" y="451"/>
                    <a:pt x="1598" y="451"/>
                    <a:pt x="1577" y="451"/>
                  </a:cubicBezTo>
                  <a:lnTo>
                    <a:pt x="1577" y="451"/>
                  </a:lnTo>
                  <a:cubicBezTo>
                    <a:pt x="1557" y="472"/>
                    <a:pt x="1557" y="472"/>
                    <a:pt x="1557" y="472"/>
                  </a:cubicBezTo>
                  <a:lnTo>
                    <a:pt x="1536" y="472"/>
                  </a:lnTo>
                  <a:lnTo>
                    <a:pt x="1516" y="472"/>
                  </a:lnTo>
                  <a:lnTo>
                    <a:pt x="1516" y="451"/>
                  </a:lnTo>
                  <a:cubicBezTo>
                    <a:pt x="1516" y="451"/>
                    <a:pt x="1516" y="430"/>
                    <a:pt x="1495" y="430"/>
                  </a:cubicBezTo>
                  <a:cubicBezTo>
                    <a:pt x="1495" y="430"/>
                    <a:pt x="1495" y="430"/>
                    <a:pt x="1495" y="451"/>
                  </a:cubicBezTo>
                  <a:cubicBezTo>
                    <a:pt x="1475" y="451"/>
                    <a:pt x="1475" y="451"/>
                    <a:pt x="1454" y="451"/>
                  </a:cubicBezTo>
                  <a:cubicBezTo>
                    <a:pt x="1454" y="451"/>
                    <a:pt x="1454" y="451"/>
                    <a:pt x="1454" y="472"/>
                  </a:cubicBezTo>
                  <a:lnTo>
                    <a:pt x="1434" y="472"/>
                  </a:lnTo>
                  <a:lnTo>
                    <a:pt x="1454" y="492"/>
                  </a:lnTo>
                  <a:lnTo>
                    <a:pt x="1475" y="492"/>
                  </a:lnTo>
                  <a:cubicBezTo>
                    <a:pt x="1475" y="492"/>
                    <a:pt x="1475" y="492"/>
                    <a:pt x="1475" y="512"/>
                  </a:cubicBezTo>
                  <a:lnTo>
                    <a:pt x="1495" y="533"/>
                  </a:lnTo>
                  <a:cubicBezTo>
                    <a:pt x="1495" y="554"/>
                    <a:pt x="1495" y="554"/>
                    <a:pt x="1516" y="554"/>
                  </a:cubicBezTo>
                  <a:lnTo>
                    <a:pt x="1536" y="574"/>
                  </a:lnTo>
                  <a:cubicBezTo>
                    <a:pt x="1536" y="574"/>
                    <a:pt x="1536" y="574"/>
                    <a:pt x="1536" y="594"/>
                  </a:cubicBezTo>
                  <a:lnTo>
                    <a:pt x="1536" y="594"/>
                  </a:lnTo>
                  <a:cubicBezTo>
                    <a:pt x="1536" y="615"/>
                    <a:pt x="1516" y="615"/>
                    <a:pt x="1516" y="615"/>
                  </a:cubicBezTo>
                  <a:cubicBezTo>
                    <a:pt x="1516" y="636"/>
                    <a:pt x="1495" y="636"/>
                    <a:pt x="1495" y="636"/>
                  </a:cubicBezTo>
                  <a:cubicBezTo>
                    <a:pt x="1475" y="636"/>
                    <a:pt x="1475" y="656"/>
                    <a:pt x="1475" y="656"/>
                  </a:cubicBezTo>
                  <a:lnTo>
                    <a:pt x="1454" y="656"/>
                  </a:lnTo>
                  <a:cubicBezTo>
                    <a:pt x="1434" y="656"/>
                    <a:pt x="1434" y="636"/>
                    <a:pt x="1434" y="636"/>
                  </a:cubicBezTo>
                  <a:cubicBezTo>
                    <a:pt x="1413" y="636"/>
                    <a:pt x="1413" y="615"/>
                    <a:pt x="1413" y="615"/>
                  </a:cubicBezTo>
                  <a:lnTo>
                    <a:pt x="1393" y="615"/>
                  </a:lnTo>
                  <a:lnTo>
                    <a:pt x="1372" y="615"/>
                  </a:lnTo>
                  <a:lnTo>
                    <a:pt x="1372" y="636"/>
                  </a:lnTo>
                  <a:cubicBezTo>
                    <a:pt x="1372" y="636"/>
                    <a:pt x="1372" y="636"/>
                    <a:pt x="1372" y="656"/>
                  </a:cubicBezTo>
                  <a:lnTo>
                    <a:pt x="1352" y="656"/>
                  </a:lnTo>
                  <a:cubicBezTo>
                    <a:pt x="1352" y="676"/>
                    <a:pt x="1352" y="656"/>
                    <a:pt x="1331" y="656"/>
                  </a:cubicBezTo>
                  <a:lnTo>
                    <a:pt x="1311" y="636"/>
                  </a:lnTo>
                  <a:lnTo>
                    <a:pt x="1290" y="636"/>
                  </a:lnTo>
                  <a:cubicBezTo>
                    <a:pt x="1270" y="636"/>
                    <a:pt x="1250" y="636"/>
                    <a:pt x="1250" y="636"/>
                  </a:cubicBezTo>
                  <a:cubicBezTo>
                    <a:pt x="1229" y="636"/>
                    <a:pt x="1208" y="636"/>
                    <a:pt x="1208" y="636"/>
                  </a:cubicBezTo>
                  <a:cubicBezTo>
                    <a:pt x="1188" y="636"/>
                    <a:pt x="1168" y="636"/>
                    <a:pt x="1168" y="636"/>
                  </a:cubicBezTo>
                  <a:cubicBezTo>
                    <a:pt x="1147" y="636"/>
                    <a:pt x="1147" y="636"/>
                    <a:pt x="1126" y="636"/>
                  </a:cubicBezTo>
                  <a:lnTo>
                    <a:pt x="1106" y="615"/>
                  </a:lnTo>
                  <a:cubicBezTo>
                    <a:pt x="1086" y="636"/>
                    <a:pt x="1065" y="636"/>
                    <a:pt x="1065" y="656"/>
                  </a:cubicBezTo>
                  <a:lnTo>
                    <a:pt x="1065" y="676"/>
                  </a:lnTo>
                  <a:lnTo>
                    <a:pt x="1044" y="697"/>
                  </a:lnTo>
                  <a:lnTo>
                    <a:pt x="1024" y="697"/>
                  </a:lnTo>
                  <a:cubicBezTo>
                    <a:pt x="1024" y="718"/>
                    <a:pt x="1024" y="718"/>
                    <a:pt x="1024" y="738"/>
                  </a:cubicBezTo>
                  <a:cubicBezTo>
                    <a:pt x="1024" y="738"/>
                    <a:pt x="1024" y="758"/>
                    <a:pt x="1044" y="758"/>
                  </a:cubicBezTo>
                  <a:cubicBezTo>
                    <a:pt x="1044" y="779"/>
                    <a:pt x="1044" y="800"/>
                    <a:pt x="1044" y="800"/>
                  </a:cubicBezTo>
                  <a:cubicBezTo>
                    <a:pt x="1044" y="820"/>
                    <a:pt x="1044" y="840"/>
                    <a:pt x="1024" y="861"/>
                  </a:cubicBezTo>
                  <a:cubicBezTo>
                    <a:pt x="1024" y="861"/>
                    <a:pt x="1004" y="882"/>
                    <a:pt x="983" y="902"/>
                  </a:cubicBezTo>
                  <a:cubicBezTo>
                    <a:pt x="983" y="902"/>
                    <a:pt x="942" y="922"/>
                    <a:pt x="942" y="943"/>
                  </a:cubicBezTo>
                  <a:cubicBezTo>
                    <a:pt x="922" y="943"/>
                    <a:pt x="901" y="964"/>
                    <a:pt x="901" y="984"/>
                  </a:cubicBezTo>
                  <a:cubicBezTo>
                    <a:pt x="901" y="984"/>
                    <a:pt x="901" y="1004"/>
                    <a:pt x="901" y="1025"/>
                  </a:cubicBezTo>
                  <a:cubicBezTo>
                    <a:pt x="901" y="1025"/>
                    <a:pt x="901" y="1045"/>
                    <a:pt x="901" y="1066"/>
                  </a:cubicBezTo>
                  <a:lnTo>
                    <a:pt x="901" y="1086"/>
                  </a:lnTo>
                  <a:cubicBezTo>
                    <a:pt x="880" y="1106"/>
                    <a:pt x="880" y="1106"/>
                    <a:pt x="880" y="1127"/>
                  </a:cubicBezTo>
                  <a:cubicBezTo>
                    <a:pt x="860" y="1127"/>
                    <a:pt x="860" y="1148"/>
                    <a:pt x="860" y="1168"/>
                  </a:cubicBezTo>
                  <a:cubicBezTo>
                    <a:pt x="860" y="1168"/>
                    <a:pt x="860" y="1209"/>
                    <a:pt x="840" y="1230"/>
                  </a:cubicBezTo>
                  <a:lnTo>
                    <a:pt x="840" y="1250"/>
                  </a:lnTo>
                  <a:cubicBezTo>
                    <a:pt x="819" y="1250"/>
                    <a:pt x="819" y="1250"/>
                    <a:pt x="798" y="1250"/>
                  </a:cubicBezTo>
                  <a:cubicBezTo>
                    <a:pt x="798" y="1250"/>
                    <a:pt x="778" y="1270"/>
                    <a:pt x="758" y="1270"/>
                  </a:cubicBezTo>
                  <a:cubicBezTo>
                    <a:pt x="758" y="1270"/>
                    <a:pt x="737" y="1270"/>
                    <a:pt x="716" y="1270"/>
                  </a:cubicBezTo>
                  <a:cubicBezTo>
                    <a:pt x="696" y="1270"/>
                    <a:pt x="676" y="1291"/>
                    <a:pt x="655" y="1312"/>
                  </a:cubicBezTo>
                  <a:cubicBezTo>
                    <a:pt x="655" y="1312"/>
                    <a:pt x="634" y="1291"/>
                    <a:pt x="614" y="1291"/>
                  </a:cubicBezTo>
                  <a:lnTo>
                    <a:pt x="594" y="1291"/>
                  </a:lnTo>
                  <a:cubicBezTo>
                    <a:pt x="573" y="1291"/>
                    <a:pt x="573" y="1270"/>
                    <a:pt x="573" y="1270"/>
                  </a:cubicBezTo>
                  <a:cubicBezTo>
                    <a:pt x="552" y="1270"/>
                    <a:pt x="552" y="1250"/>
                    <a:pt x="552" y="1250"/>
                  </a:cubicBezTo>
                  <a:cubicBezTo>
                    <a:pt x="532" y="1250"/>
                    <a:pt x="512" y="1250"/>
                    <a:pt x="512" y="1250"/>
                  </a:cubicBezTo>
                  <a:cubicBezTo>
                    <a:pt x="492" y="1250"/>
                    <a:pt x="471" y="1250"/>
                    <a:pt x="450" y="1250"/>
                  </a:cubicBezTo>
                  <a:cubicBezTo>
                    <a:pt x="450" y="1270"/>
                    <a:pt x="450" y="1291"/>
                    <a:pt x="450" y="1291"/>
                  </a:cubicBezTo>
                  <a:cubicBezTo>
                    <a:pt x="430" y="1312"/>
                    <a:pt x="430" y="1332"/>
                    <a:pt x="410" y="1332"/>
                  </a:cubicBezTo>
                  <a:cubicBezTo>
                    <a:pt x="410" y="1352"/>
                    <a:pt x="368" y="1352"/>
                    <a:pt x="368" y="1352"/>
                  </a:cubicBezTo>
                  <a:cubicBezTo>
                    <a:pt x="348" y="1373"/>
                    <a:pt x="328" y="1373"/>
                    <a:pt x="328" y="1373"/>
                  </a:cubicBezTo>
                  <a:cubicBezTo>
                    <a:pt x="307" y="1373"/>
                    <a:pt x="286" y="1373"/>
                    <a:pt x="286" y="1373"/>
                  </a:cubicBezTo>
                  <a:cubicBezTo>
                    <a:pt x="286" y="1373"/>
                    <a:pt x="266" y="1352"/>
                    <a:pt x="246" y="1352"/>
                  </a:cubicBezTo>
                  <a:cubicBezTo>
                    <a:pt x="246" y="1352"/>
                    <a:pt x="225" y="1352"/>
                    <a:pt x="204" y="1352"/>
                  </a:cubicBezTo>
                  <a:cubicBezTo>
                    <a:pt x="204" y="1373"/>
                    <a:pt x="184" y="1352"/>
                    <a:pt x="184" y="1373"/>
                  </a:cubicBezTo>
                  <a:cubicBezTo>
                    <a:pt x="164" y="1373"/>
                    <a:pt x="164" y="1394"/>
                    <a:pt x="164" y="1394"/>
                  </a:cubicBezTo>
                  <a:cubicBezTo>
                    <a:pt x="143" y="1394"/>
                    <a:pt x="143" y="1373"/>
                    <a:pt x="122" y="1373"/>
                  </a:cubicBezTo>
                  <a:lnTo>
                    <a:pt x="102" y="1352"/>
                  </a:lnTo>
                  <a:cubicBezTo>
                    <a:pt x="102" y="1332"/>
                    <a:pt x="82" y="1332"/>
                    <a:pt x="82" y="1332"/>
                  </a:cubicBezTo>
                  <a:cubicBezTo>
                    <a:pt x="82" y="1312"/>
                    <a:pt x="61" y="1312"/>
                    <a:pt x="61" y="1312"/>
                  </a:cubicBezTo>
                  <a:cubicBezTo>
                    <a:pt x="61" y="1291"/>
                    <a:pt x="61" y="1291"/>
                    <a:pt x="61" y="1270"/>
                  </a:cubicBezTo>
                  <a:lnTo>
                    <a:pt x="40" y="1250"/>
                  </a:lnTo>
                  <a:lnTo>
                    <a:pt x="20" y="1230"/>
                  </a:lnTo>
                  <a:cubicBezTo>
                    <a:pt x="20" y="1230"/>
                    <a:pt x="0" y="1209"/>
                    <a:pt x="0" y="1188"/>
                  </a:cubicBezTo>
                  <a:cubicBezTo>
                    <a:pt x="0" y="1188"/>
                    <a:pt x="0" y="1168"/>
                    <a:pt x="0" y="1148"/>
                  </a:cubicBezTo>
                  <a:lnTo>
                    <a:pt x="0" y="1127"/>
                  </a:lnTo>
                  <a:lnTo>
                    <a:pt x="0" y="1106"/>
                  </a:lnTo>
                  <a:cubicBezTo>
                    <a:pt x="0" y="1106"/>
                    <a:pt x="0" y="1106"/>
                    <a:pt x="20" y="1106"/>
                  </a:cubicBezTo>
                  <a:lnTo>
                    <a:pt x="20" y="1127"/>
                  </a:lnTo>
                  <a:lnTo>
                    <a:pt x="20" y="1148"/>
                  </a:lnTo>
                  <a:lnTo>
                    <a:pt x="20" y="1168"/>
                  </a:lnTo>
                  <a:cubicBezTo>
                    <a:pt x="20" y="1168"/>
                    <a:pt x="40" y="1168"/>
                    <a:pt x="40" y="1188"/>
                  </a:cubicBezTo>
                  <a:lnTo>
                    <a:pt x="61" y="1188"/>
                  </a:lnTo>
                  <a:lnTo>
                    <a:pt x="82" y="1188"/>
                  </a:lnTo>
                  <a:cubicBezTo>
                    <a:pt x="82" y="1188"/>
                    <a:pt x="102" y="1188"/>
                    <a:pt x="102" y="1168"/>
                  </a:cubicBezTo>
                  <a:cubicBezTo>
                    <a:pt x="102" y="1168"/>
                    <a:pt x="102" y="1168"/>
                    <a:pt x="122" y="1168"/>
                  </a:cubicBezTo>
                  <a:cubicBezTo>
                    <a:pt x="122" y="1168"/>
                    <a:pt x="122" y="1168"/>
                    <a:pt x="143" y="1168"/>
                  </a:cubicBezTo>
                  <a:lnTo>
                    <a:pt x="143" y="1168"/>
                  </a:lnTo>
                  <a:cubicBezTo>
                    <a:pt x="143" y="1188"/>
                    <a:pt x="164" y="1188"/>
                    <a:pt x="164" y="1188"/>
                  </a:cubicBezTo>
                  <a:cubicBezTo>
                    <a:pt x="164" y="1209"/>
                    <a:pt x="164" y="1209"/>
                    <a:pt x="184" y="1230"/>
                  </a:cubicBezTo>
                  <a:cubicBezTo>
                    <a:pt x="184" y="1230"/>
                    <a:pt x="184" y="1230"/>
                    <a:pt x="204" y="1250"/>
                  </a:cubicBezTo>
                  <a:cubicBezTo>
                    <a:pt x="204" y="1250"/>
                    <a:pt x="225" y="1250"/>
                    <a:pt x="225" y="1270"/>
                  </a:cubicBezTo>
                  <a:cubicBezTo>
                    <a:pt x="246" y="1270"/>
                    <a:pt x="246" y="1291"/>
                    <a:pt x="266" y="1291"/>
                  </a:cubicBezTo>
                  <a:lnTo>
                    <a:pt x="286" y="1291"/>
                  </a:lnTo>
                  <a:lnTo>
                    <a:pt x="307" y="1270"/>
                  </a:lnTo>
                  <a:lnTo>
                    <a:pt x="286" y="1250"/>
                  </a:lnTo>
                  <a:cubicBezTo>
                    <a:pt x="286" y="1250"/>
                    <a:pt x="286" y="1250"/>
                    <a:pt x="266" y="1250"/>
                  </a:cubicBezTo>
                  <a:cubicBezTo>
                    <a:pt x="266" y="1250"/>
                    <a:pt x="266" y="1250"/>
                    <a:pt x="246" y="1250"/>
                  </a:cubicBezTo>
                  <a:cubicBezTo>
                    <a:pt x="246" y="1230"/>
                    <a:pt x="246" y="1230"/>
                    <a:pt x="246" y="1230"/>
                  </a:cubicBezTo>
                  <a:cubicBezTo>
                    <a:pt x="246" y="1209"/>
                    <a:pt x="246" y="1209"/>
                    <a:pt x="246" y="1209"/>
                  </a:cubicBezTo>
                  <a:lnTo>
                    <a:pt x="246" y="1209"/>
                  </a:lnTo>
                  <a:cubicBezTo>
                    <a:pt x="266" y="1209"/>
                    <a:pt x="266" y="1209"/>
                    <a:pt x="266" y="1209"/>
                  </a:cubicBezTo>
                  <a:cubicBezTo>
                    <a:pt x="286" y="1209"/>
                    <a:pt x="266" y="1188"/>
                    <a:pt x="266" y="1188"/>
                  </a:cubicBezTo>
                  <a:cubicBezTo>
                    <a:pt x="266" y="1168"/>
                    <a:pt x="266" y="1168"/>
                    <a:pt x="266" y="1168"/>
                  </a:cubicBezTo>
                  <a:lnTo>
                    <a:pt x="266" y="1148"/>
                  </a:lnTo>
                  <a:cubicBezTo>
                    <a:pt x="266" y="1148"/>
                    <a:pt x="286" y="1127"/>
                    <a:pt x="286" y="1106"/>
                  </a:cubicBezTo>
                  <a:cubicBezTo>
                    <a:pt x="286" y="1106"/>
                    <a:pt x="286" y="1086"/>
                    <a:pt x="286" y="1066"/>
                  </a:cubicBezTo>
                  <a:cubicBezTo>
                    <a:pt x="266" y="1066"/>
                    <a:pt x="266" y="1025"/>
                    <a:pt x="266" y="1025"/>
                  </a:cubicBezTo>
                  <a:lnTo>
                    <a:pt x="266" y="1004"/>
                  </a:lnTo>
                  <a:cubicBezTo>
                    <a:pt x="266" y="984"/>
                    <a:pt x="266" y="984"/>
                    <a:pt x="286" y="964"/>
                  </a:cubicBezTo>
                  <a:lnTo>
                    <a:pt x="286" y="943"/>
                  </a:lnTo>
                  <a:cubicBezTo>
                    <a:pt x="307" y="943"/>
                    <a:pt x="307" y="943"/>
                    <a:pt x="328" y="943"/>
                  </a:cubicBezTo>
                  <a:cubicBezTo>
                    <a:pt x="328" y="943"/>
                    <a:pt x="328" y="943"/>
                    <a:pt x="348" y="943"/>
                  </a:cubicBezTo>
                  <a:cubicBezTo>
                    <a:pt x="348" y="943"/>
                    <a:pt x="348" y="943"/>
                    <a:pt x="368" y="943"/>
                  </a:cubicBezTo>
                  <a:cubicBezTo>
                    <a:pt x="368" y="943"/>
                    <a:pt x="368" y="943"/>
                    <a:pt x="389" y="943"/>
                  </a:cubicBezTo>
                  <a:lnTo>
                    <a:pt x="430" y="922"/>
                  </a:lnTo>
                  <a:cubicBezTo>
                    <a:pt x="450" y="902"/>
                    <a:pt x="450" y="902"/>
                    <a:pt x="471" y="902"/>
                  </a:cubicBezTo>
                  <a:lnTo>
                    <a:pt x="492" y="902"/>
                  </a:lnTo>
                  <a:cubicBezTo>
                    <a:pt x="512" y="882"/>
                    <a:pt x="512" y="882"/>
                    <a:pt x="532" y="882"/>
                  </a:cubicBezTo>
                  <a:lnTo>
                    <a:pt x="552" y="861"/>
                  </a:lnTo>
                  <a:cubicBezTo>
                    <a:pt x="552" y="840"/>
                    <a:pt x="573" y="840"/>
                    <a:pt x="573" y="840"/>
                  </a:cubicBezTo>
                  <a:cubicBezTo>
                    <a:pt x="594" y="820"/>
                    <a:pt x="594" y="800"/>
                    <a:pt x="614" y="779"/>
                  </a:cubicBezTo>
                  <a:cubicBezTo>
                    <a:pt x="614" y="758"/>
                    <a:pt x="634" y="758"/>
                    <a:pt x="634" y="758"/>
                  </a:cubicBezTo>
                  <a:cubicBezTo>
                    <a:pt x="634" y="738"/>
                    <a:pt x="655" y="718"/>
                    <a:pt x="655" y="718"/>
                  </a:cubicBezTo>
                  <a:cubicBezTo>
                    <a:pt x="655" y="697"/>
                    <a:pt x="676" y="676"/>
                    <a:pt x="696" y="676"/>
                  </a:cubicBezTo>
                  <a:cubicBezTo>
                    <a:pt x="696" y="656"/>
                    <a:pt x="696" y="636"/>
                    <a:pt x="696" y="615"/>
                  </a:cubicBezTo>
                  <a:lnTo>
                    <a:pt x="716" y="594"/>
                  </a:lnTo>
                  <a:cubicBezTo>
                    <a:pt x="716" y="574"/>
                    <a:pt x="737" y="554"/>
                    <a:pt x="737" y="554"/>
                  </a:cubicBezTo>
                  <a:lnTo>
                    <a:pt x="737" y="554"/>
                  </a:lnTo>
                  <a:cubicBezTo>
                    <a:pt x="758" y="554"/>
                    <a:pt x="778" y="554"/>
                    <a:pt x="778" y="574"/>
                  </a:cubicBezTo>
                  <a:cubicBezTo>
                    <a:pt x="778" y="574"/>
                    <a:pt x="778" y="574"/>
                    <a:pt x="778" y="594"/>
                  </a:cubicBezTo>
                  <a:cubicBezTo>
                    <a:pt x="778" y="594"/>
                    <a:pt x="778" y="594"/>
                    <a:pt x="778" y="615"/>
                  </a:cubicBezTo>
                  <a:cubicBezTo>
                    <a:pt x="798" y="615"/>
                    <a:pt x="798" y="636"/>
                    <a:pt x="798" y="636"/>
                  </a:cubicBezTo>
                  <a:lnTo>
                    <a:pt x="819" y="656"/>
                  </a:lnTo>
                  <a:lnTo>
                    <a:pt x="819" y="676"/>
                  </a:lnTo>
                  <a:cubicBezTo>
                    <a:pt x="840" y="676"/>
                    <a:pt x="840" y="676"/>
                    <a:pt x="860" y="676"/>
                  </a:cubicBezTo>
                  <a:cubicBezTo>
                    <a:pt x="860" y="656"/>
                    <a:pt x="860" y="656"/>
                    <a:pt x="860" y="636"/>
                  </a:cubicBezTo>
                  <a:lnTo>
                    <a:pt x="880" y="636"/>
                  </a:lnTo>
                  <a:cubicBezTo>
                    <a:pt x="880" y="615"/>
                    <a:pt x="880" y="615"/>
                    <a:pt x="880" y="594"/>
                  </a:cubicBezTo>
                  <a:lnTo>
                    <a:pt x="880" y="574"/>
                  </a:lnTo>
                  <a:cubicBezTo>
                    <a:pt x="880" y="554"/>
                    <a:pt x="880" y="554"/>
                    <a:pt x="880" y="533"/>
                  </a:cubicBezTo>
                  <a:cubicBezTo>
                    <a:pt x="901" y="533"/>
                    <a:pt x="901" y="533"/>
                    <a:pt x="901" y="512"/>
                  </a:cubicBezTo>
                  <a:lnTo>
                    <a:pt x="901" y="512"/>
                  </a:lnTo>
                  <a:cubicBezTo>
                    <a:pt x="922" y="512"/>
                    <a:pt x="922" y="492"/>
                    <a:pt x="922" y="492"/>
                  </a:cubicBezTo>
                  <a:cubicBezTo>
                    <a:pt x="942" y="472"/>
                    <a:pt x="942" y="472"/>
                    <a:pt x="962" y="472"/>
                  </a:cubicBezTo>
                  <a:cubicBezTo>
                    <a:pt x="962" y="451"/>
                    <a:pt x="983" y="451"/>
                    <a:pt x="983" y="451"/>
                  </a:cubicBezTo>
                  <a:lnTo>
                    <a:pt x="1004" y="451"/>
                  </a:lnTo>
                  <a:lnTo>
                    <a:pt x="1004" y="430"/>
                  </a:lnTo>
                  <a:lnTo>
                    <a:pt x="1004" y="410"/>
                  </a:lnTo>
                  <a:cubicBezTo>
                    <a:pt x="1004" y="410"/>
                    <a:pt x="1004" y="410"/>
                    <a:pt x="983" y="410"/>
                  </a:cubicBezTo>
                  <a:lnTo>
                    <a:pt x="983" y="410"/>
                  </a:lnTo>
                  <a:cubicBezTo>
                    <a:pt x="962" y="410"/>
                    <a:pt x="962" y="390"/>
                    <a:pt x="962" y="369"/>
                  </a:cubicBezTo>
                  <a:cubicBezTo>
                    <a:pt x="983" y="369"/>
                    <a:pt x="983" y="348"/>
                    <a:pt x="983" y="348"/>
                  </a:cubicBezTo>
                  <a:lnTo>
                    <a:pt x="1004" y="328"/>
                  </a:lnTo>
                  <a:cubicBezTo>
                    <a:pt x="1004" y="328"/>
                    <a:pt x="1004" y="328"/>
                    <a:pt x="1024" y="328"/>
                  </a:cubicBezTo>
                  <a:lnTo>
                    <a:pt x="1024" y="328"/>
                  </a:lnTo>
                  <a:cubicBezTo>
                    <a:pt x="1044" y="328"/>
                    <a:pt x="1044" y="328"/>
                    <a:pt x="1065" y="308"/>
                  </a:cubicBezTo>
                  <a:lnTo>
                    <a:pt x="1086" y="287"/>
                  </a:lnTo>
                  <a:cubicBezTo>
                    <a:pt x="1086" y="287"/>
                    <a:pt x="1086" y="267"/>
                    <a:pt x="1086" y="246"/>
                  </a:cubicBezTo>
                  <a:cubicBezTo>
                    <a:pt x="1086" y="246"/>
                    <a:pt x="1106" y="205"/>
                    <a:pt x="1106" y="185"/>
                  </a:cubicBezTo>
                  <a:lnTo>
                    <a:pt x="1126" y="164"/>
                  </a:lnTo>
                  <a:cubicBezTo>
                    <a:pt x="1126" y="144"/>
                    <a:pt x="1147" y="123"/>
                    <a:pt x="1147" y="123"/>
                  </a:cubicBezTo>
                  <a:lnTo>
                    <a:pt x="1168" y="103"/>
                  </a:lnTo>
                  <a:cubicBezTo>
                    <a:pt x="1168" y="82"/>
                    <a:pt x="1168" y="62"/>
                    <a:pt x="1168" y="62"/>
                  </a:cubicBezTo>
                  <a:lnTo>
                    <a:pt x="1147" y="41"/>
                  </a:lnTo>
                  <a:cubicBezTo>
                    <a:pt x="1147" y="21"/>
                    <a:pt x="1147" y="21"/>
                    <a:pt x="1168" y="21"/>
                  </a:cubicBezTo>
                  <a:cubicBezTo>
                    <a:pt x="1168" y="0"/>
                    <a:pt x="1168" y="0"/>
                    <a:pt x="1188" y="0"/>
                  </a:cubicBezTo>
                  <a:cubicBezTo>
                    <a:pt x="1188" y="21"/>
                    <a:pt x="1188" y="21"/>
                    <a:pt x="1208" y="21"/>
                  </a:cubicBezTo>
                  <a:lnTo>
                    <a:pt x="1208" y="41"/>
                  </a:lnTo>
                  <a:lnTo>
                    <a:pt x="1208" y="62"/>
                  </a:lnTo>
                  <a:lnTo>
                    <a:pt x="1208" y="82"/>
                  </a:lnTo>
                  <a:cubicBezTo>
                    <a:pt x="1208" y="82"/>
                    <a:pt x="1208" y="82"/>
                    <a:pt x="1229" y="82"/>
                  </a:cubicBezTo>
                  <a:lnTo>
                    <a:pt x="1250" y="82"/>
                  </a:lnTo>
                  <a:cubicBezTo>
                    <a:pt x="1250" y="82"/>
                    <a:pt x="1250" y="82"/>
                    <a:pt x="1250" y="62"/>
                  </a:cubicBezTo>
                  <a:lnTo>
                    <a:pt x="1250" y="41"/>
                  </a:lnTo>
                  <a:cubicBezTo>
                    <a:pt x="1250" y="41"/>
                    <a:pt x="1250" y="21"/>
                    <a:pt x="1270" y="21"/>
                  </a:cubicBezTo>
                  <a:cubicBezTo>
                    <a:pt x="1270" y="21"/>
                    <a:pt x="1290" y="21"/>
                    <a:pt x="1290" y="41"/>
                  </a:cubicBezTo>
                  <a:cubicBezTo>
                    <a:pt x="1290" y="41"/>
                    <a:pt x="1311" y="41"/>
                    <a:pt x="1311" y="62"/>
                  </a:cubicBezTo>
                  <a:cubicBezTo>
                    <a:pt x="1311" y="62"/>
                    <a:pt x="1290" y="62"/>
                    <a:pt x="1290" y="82"/>
                  </a:cubicBezTo>
                  <a:cubicBezTo>
                    <a:pt x="1290" y="82"/>
                    <a:pt x="1311" y="82"/>
                    <a:pt x="1311" y="103"/>
                  </a:cubicBezTo>
                  <a:cubicBezTo>
                    <a:pt x="1311" y="103"/>
                    <a:pt x="1311" y="103"/>
                    <a:pt x="1311" y="123"/>
                  </a:cubicBezTo>
                  <a:cubicBezTo>
                    <a:pt x="1311" y="123"/>
                    <a:pt x="1331" y="123"/>
                    <a:pt x="1352" y="123"/>
                  </a:cubicBezTo>
                  <a:cubicBezTo>
                    <a:pt x="1352" y="123"/>
                    <a:pt x="1352" y="123"/>
                    <a:pt x="1372" y="123"/>
                  </a:cubicBezTo>
                  <a:cubicBezTo>
                    <a:pt x="1372" y="144"/>
                    <a:pt x="1372" y="144"/>
                    <a:pt x="1372" y="144"/>
                  </a:cubicBezTo>
                  <a:cubicBezTo>
                    <a:pt x="1372" y="164"/>
                    <a:pt x="1372" y="185"/>
                    <a:pt x="1372" y="185"/>
                  </a:cubicBezTo>
                  <a:cubicBezTo>
                    <a:pt x="1372" y="185"/>
                    <a:pt x="1352" y="185"/>
                    <a:pt x="1352" y="205"/>
                  </a:cubicBezTo>
                  <a:lnTo>
                    <a:pt x="1372" y="226"/>
                  </a:lnTo>
                  <a:lnTo>
                    <a:pt x="1352" y="246"/>
                  </a:lnTo>
                  <a:cubicBezTo>
                    <a:pt x="1352" y="246"/>
                    <a:pt x="1352" y="246"/>
                    <a:pt x="1352" y="267"/>
                  </a:cubicBezTo>
                  <a:lnTo>
                    <a:pt x="1352" y="287"/>
                  </a:lnTo>
                  <a:lnTo>
                    <a:pt x="1372" y="287"/>
                  </a:lnTo>
                  <a:lnTo>
                    <a:pt x="1393" y="267"/>
                  </a:lnTo>
                  <a:cubicBezTo>
                    <a:pt x="1393" y="287"/>
                    <a:pt x="1413" y="287"/>
                    <a:pt x="1413" y="287"/>
                  </a:cubicBezTo>
                  <a:lnTo>
                    <a:pt x="1413" y="308"/>
                  </a:lnTo>
                  <a:lnTo>
                    <a:pt x="1434" y="308"/>
                  </a:lnTo>
                  <a:cubicBezTo>
                    <a:pt x="1434" y="308"/>
                    <a:pt x="1454" y="308"/>
                    <a:pt x="1454" y="287"/>
                  </a:cubicBezTo>
                  <a:cubicBezTo>
                    <a:pt x="1454" y="287"/>
                    <a:pt x="1475" y="287"/>
                    <a:pt x="1495" y="287"/>
                  </a:cubicBezTo>
                  <a:lnTo>
                    <a:pt x="1495" y="287"/>
                  </a:lnTo>
                  <a:cubicBezTo>
                    <a:pt x="1516" y="308"/>
                    <a:pt x="1516" y="308"/>
                    <a:pt x="1536" y="308"/>
                  </a:cubicBezTo>
                  <a:lnTo>
                    <a:pt x="1557" y="328"/>
                  </a:lnTo>
                  <a:cubicBezTo>
                    <a:pt x="1557" y="328"/>
                    <a:pt x="1557" y="348"/>
                    <a:pt x="1577" y="348"/>
                  </a:cubicBezTo>
                  <a:lnTo>
                    <a:pt x="1577" y="369"/>
                  </a:lnTo>
                  <a:cubicBezTo>
                    <a:pt x="1598" y="369"/>
                    <a:pt x="1618" y="369"/>
                    <a:pt x="1618" y="369"/>
                  </a:cubicBezTo>
                  <a:lnTo>
                    <a:pt x="1639" y="369"/>
                  </a:lnTo>
                  <a:lnTo>
                    <a:pt x="1639" y="39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571" name="Freeform 570">
              <a:extLst>
                <a:ext uri="{FF2B5EF4-FFF2-40B4-BE49-F238E27FC236}">
                  <a16:creationId xmlns:a16="http://schemas.microsoft.com/office/drawing/2014/main" id="{978A2A15-2D04-4AE5-9722-72370D83456E}"/>
                </a:ext>
              </a:extLst>
            </p:cNvPr>
            <p:cNvSpPr>
              <a:spLocks noChangeArrowheads="1"/>
            </p:cNvSpPr>
            <p:nvPr/>
          </p:nvSpPr>
          <p:spPr bwMode="auto">
            <a:xfrm>
              <a:off x="4852988" y="7429500"/>
              <a:ext cx="273050" cy="420688"/>
            </a:xfrm>
            <a:custGeom>
              <a:avLst/>
              <a:gdLst>
                <a:gd name="T0" fmla="*/ 758 w 759"/>
                <a:gd name="T1" fmla="*/ 1086 h 1169"/>
                <a:gd name="T2" fmla="*/ 758 w 759"/>
                <a:gd name="T3" fmla="*/ 1127 h 1169"/>
                <a:gd name="T4" fmla="*/ 717 w 759"/>
                <a:gd name="T5" fmla="*/ 1107 h 1169"/>
                <a:gd name="T6" fmla="*/ 717 w 759"/>
                <a:gd name="T7" fmla="*/ 1086 h 1169"/>
                <a:gd name="T8" fmla="*/ 696 w 759"/>
                <a:gd name="T9" fmla="*/ 1127 h 1169"/>
                <a:gd name="T10" fmla="*/ 696 w 759"/>
                <a:gd name="T11" fmla="*/ 1147 h 1169"/>
                <a:gd name="T12" fmla="*/ 614 w 759"/>
                <a:gd name="T13" fmla="*/ 1168 h 1169"/>
                <a:gd name="T14" fmla="*/ 594 w 759"/>
                <a:gd name="T15" fmla="*/ 1127 h 1169"/>
                <a:gd name="T16" fmla="*/ 574 w 759"/>
                <a:gd name="T17" fmla="*/ 1107 h 1169"/>
                <a:gd name="T18" fmla="*/ 512 w 759"/>
                <a:gd name="T19" fmla="*/ 1065 h 1169"/>
                <a:gd name="T20" fmla="*/ 471 w 759"/>
                <a:gd name="T21" fmla="*/ 1025 h 1169"/>
                <a:gd name="T22" fmla="*/ 430 w 759"/>
                <a:gd name="T23" fmla="*/ 1004 h 1169"/>
                <a:gd name="T24" fmla="*/ 389 w 759"/>
                <a:gd name="T25" fmla="*/ 983 h 1169"/>
                <a:gd name="T26" fmla="*/ 348 w 759"/>
                <a:gd name="T27" fmla="*/ 922 h 1169"/>
                <a:gd name="T28" fmla="*/ 328 w 759"/>
                <a:gd name="T29" fmla="*/ 881 h 1169"/>
                <a:gd name="T30" fmla="*/ 266 w 759"/>
                <a:gd name="T31" fmla="*/ 861 h 1169"/>
                <a:gd name="T32" fmla="*/ 246 w 759"/>
                <a:gd name="T33" fmla="*/ 841 h 1169"/>
                <a:gd name="T34" fmla="*/ 246 w 759"/>
                <a:gd name="T35" fmla="*/ 799 h 1169"/>
                <a:gd name="T36" fmla="*/ 225 w 759"/>
                <a:gd name="T37" fmla="*/ 759 h 1169"/>
                <a:gd name="T38" fmla="*/ 225 w 759"/>
                <a:gd name="T39" fmla="*/ 738 h 1169"/>
                <a:gd name="T40" fmla="*/ 164 w 759"/>
                <a:gd name="T41" fmla="*/ 656 h 1169"/>
                <a:gd name="T42" fmla="*/ 122 w 759"/>
                <a:gd name="T43" fmla="*/ 615 h 1169"/>
                <a:gd name="T44" fmla="*/ 122 w 759"/>
                <a:gd name="T45" fmla="*/ 574 h 1169"/>
                <a:gd name="T46" fmla="*/ 143 w 759"/>
                <a:gd name="T47" fmla="*/ 574 h 1169"/>
                <a:gd name="T48" fmla="*/ 143 w 759"/>
                <a:gd name="T49" fmla="*/ 553 h 1169"/>
                <a:gd name="T50" fmla="*/ 122 w 759"/>
                <a:gd name="T51" fmla="*/ 513 h 1169"/>
                <a:gd name="T52" fmla="*/ 122 w 759"/>
                <a:gd name="T53" fmla="*/ 451 h 1169"/>
                <a:gd name="T54" fmla="*/ 82 w 759"/>
                <a:gd name="T55" fmla="*/ 369 h 1169"/>
                <a:gd name="T56" fmla="*/ 61 w 759"/>
                <a:gd name="T57" fmla="*/ 328 h 1169"/>
                <a:gd name="T58" fmla="*/ 61 w 759"/>
                <a:gd name="T59" fmla="*/ 287 h 1169"/>
                <a:gd name="T60" fmla="*/ 20 w 759"/>
                <a:gd name="T61" fmla="*/ 287 h 1169"/>
                <a:gd name="T62" fmla="*/ 20 w 759"/>
                <a:gd name="T63" fmla="*/ 225 h 1169"/>
                <a:gd name="T64" fmla="*/ 40 w 759"/>
                <a:gd name="T65" fmla="*/ 225 h 1169"/>
                <a:gd name="T66" fmla="*/ 40 w 759"/>
                <a:gd name="T67" fmla="*/ 164 h 1169"/>
                <a:gd name="T68" fmla="*/ 20 w 759"/>
                <a:gd name="T69" fmla="*/ 103 h 1169"/>
                <a:gd name="T70" fmla="*/ 20 w 759"/>
                <a:gd name="T71" fmla="*/ 41 h 1169"/>
                <a:gd name="T72" fmla="*/ 0 w 759"/>
                <a:gd name="T73" fmla="*/ 21 h 1169"/>
                <a:gd name="T74" fmla="*/ 40 w 759"/>
                <a:gd name="T75" fmla="*/ 0 h 1169"/>
                <a:gd name="T76" fmla="*/ 102 w 759"/>
                <a:gd name="T77" fmla="*/ 41 h 1169"/>
                <a:gd name="T78" fmla="*/ 143 w 759"/>
                <a:gd name="T79" fmla="*/ 62 h 1169"/>
                <a:gd name="T80" fmla="*/ 184 w 759"/>
                <a:gd name="T81" fmla="*/ 103 h 1169"/>
                <a:gd name="T82" fmla="*/ 164 w 759"/>
                <a:gd name="T83" fmla="*/ 144 h 1169"/>
                <a:gd name="T84" fmla="*/ 164 w 759"/>
                <a:gd name="T85" fmla="*/ 225 h 1169"/>
                <a:gd name="T86" fmla="*/ 225 w 759"/>
                <a:gd name="T87" fmla="*/ 225 h 1169"/>
                <a:gd name="T88" fmla="*/ 266 w 759"/>
                <a:gd name="T89" fmla="*/ 164 h 1169"/>
                <a:gd name="T90" fmla="*/ 328 w 759"/>
                <a:gd name="T91" fmla="*/ 164 h 1169"/>
                <a:gd name="T92" fmla="*/ 368 w 759"/>
                <a:gd name="T93" fmla="*/ 103 h 1169"/>
                <a:gd name="T94" fmla="*/ 410 w 759"/>
                <a:gd name="T95" fmla="*/ 82 h 1169"/>
                <a:gd name="T96" fmla="*/ 450 w 759"/>
                <a:gd name="T97" fmla="*/ 144 h 1169"/>
                <a:gd name="T98" fmla="*/ 492 w 759"/>
                <a:gd name="T99" fmla="*/ 205 h 1169"/>
                <a:gd name="T100" fmla="*/ 553 w 759"/>
                <a:gd name="T101" fmla="*/ 287 h 1169"/>
                <a:gd name="T102" fmla="*/ 594 w 759"/>
                <a:gd name="T103" fmla="*/ 349 h 1169"/>
                <a:gd name="T104" fmla="*/ 594 w 759"/>
                <a:gd name="T105" fmla="*/ 471 h 1169"/>
                <a:gd name="T106" fmla="*/ 614 w 759"/>
                <a:gd name="T107" fmla="*/ 574 h 1169"/>
                <a:gd name="T108" fmla="*/ 594 w 759"/>
                <a:gd name="T109" fmla="*/ 635 h 1169"/>
                <a:gd name="T110" fmla="*/ 614 w 759"/>
                <a:gd name="T111" fmla="*/ 759 h 1169"/>
                <a:gd name="T112" fmla="*/ 614 w 759"/>
                <a:gd name="T113" fmla="*/ 841 h 1169"/>
                <a:gd name="T114" fmla="*/ 676 w 759"/>
                <a:gd name="T115" fmla="*/ 861 h 1169"/>
                <a:gd name="T116" fmla="*/ 696 w 759"/>
                <a:gd name="T117" fmla="*/ 943 h 1169"/>
                <a:gd name="T118" fmla="*/ 717 w 759"/>
                <a:gd name="T119" fmla="*/ 1004 h 1169"/>
                <a:gd name="T120" fmla="*/ 758 w 759"/>
                <a:gd name="T121" fmla="*/ 1086 h 1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59" h="1169">
                  <a:moveTo>
                    <a:pt x="758" y="1086"/>
                  </a:moveTo>
                  <a:lnTo>
                    <a:pt x="758" y="1086"/>
                  </a:lnTo>
                  <a:lnTo>
                    <a:pt x="758" y="1107"/>
                  </a:lnTo>
                  <a:lnTo>
                    <a:pt x="758" y="1127"/>
                  </a:lnTo>
                  <a:cubicBezTo>
                    <a:pt x="737" y="1127"/>
                    <a:pt x="737" y="1107"/>
                    <a:pt x="737" y="1107"/>
                  </a:cubicBezTo>
                  <a:lnTo>
                    <a:pt x="717" y="1107"/>
                  </a:lnTo>
                  <a:lnTo>
                    <a:pt x="717" y="1086"/>
                  </a:lnTo>
                  <a:lnTo>
                    <a:pt x="717" y="1086"/>
                  </a:lnTo>
                  <a:cubicBezTo>
                    <a:pt x="696" y="1086"/>
                    <a:pt x="696" y="1107"/>
                    <a:pt x="696" y="1107"/>
                  </a:cubicBezTo>
                  <a:cubicBezTo>
                    <a:pt x="696" y="1107"/>
                    <a:pt x="717" y="1107"/>
                    <a:pt x="696" y="1127"/>
                  </a:cubicBezTo>
                  <a:lnTo>
                    <a:pt x="696" y="1127"/>
                  </a:lnTo>
                  <a:cubicBezTo>
                    <a:pt x="696" y="1147"/>
                    <a:pt x="696" y="1147"/>
                    <a:pt x="696" y="1147"/>
                  </a:cubicBezTo>
                  <a:cubicBezTo>
                    <a:pt x="676" y="1147"/>
                    <a:pt x="676" y="1168"/>
                    <a:pt x="676" y="1168"/>
                  </a:cubicBezTo>
                  <a:cubicBezTo>
                    <a:pt x="656" y="1168"/>
                    <a:pt x="635" y="1168"/>
                    <a:pt x="614" y="1168"/>
                  </a:cubicBezTo>
                  <a:lnTo>
                    <a:pt x="594" y="1168"/>
                  </a:lnTo>
                  <a:cubicBezTo>
                    <a:pt x="594" y="1147"/>
                    <a:pt x="594" y="1147"/>
                    <a:pt x="594" y="1127"/>
                  </a:cubicBezTo>
                  <a:lnTo>
                    <a:pt x="594" y="1127"/>
                  </a:lnTo>
                  <a:cubicBezTo>
                    <a:pt x="574" y="1127"/>
                    <a:pt x="574" y="1127"/>
                    <a:pt x="574" y="1107"/>
                  </a:cubicBezTo>
                  <a:cubicBezTo>
                    <a:pt x="574" y="1107"/>
                    <a:pt x="553" y="1086"/>
                    <a:pt x="532" y="1086"/>
                  </a:cubicBezTo>
                  <a:lnTo>
                    <a:pt x="512" y="1065"/>
                  </a:lnTo>
                  <a:cubicBezTo>
                    <a:pt x="512" y="1045"/>
                    <a:pt x="492" y="1045"/>
                    <a:pt x="492" y="1045"/>
                  </a:cubicBezTo>
                  <a:cubicBezTo>
                    <a:pt x="471" y="1045"/>
                    <a:pt x="471" y="1045"/>
                    <a:pt x="471" y="1025"/>
                  </a:cubicBezTo>
                  <a:cubicBezTo>
                    <a:pt x="450" y="1025"/>
                    <a:pt x="450" y="1025"/>
                    <a:pt x="450" y="1025"/>
                  </a:cubicBezTo>
                  <a:cubicBezTo>
                    <a:pt x="450" y="1004"/>
                    <a:pt x="430" y="1004"/>
                    <a:pt x="430" y="1004"/>
                  </a:cubicBezTo>
                  <a:cubicBezTo>
                    <a:pt x="430" y="1004"/>
                    <a:pt x="410" y="1004"/>
                    <a:pt x="410" y="983"/>
                  </a:cubicBezTo>
                  <a:lnTo>
                    <a:pt x="389" y="983"/>
                  </a:lnTo>
                  <a:cubicBezTo>
                    <a:pt x="389" y="963"/>
                    <a:pt x="389" y="963"/>
                    <a:pt x="389" y="943"/>
                  </a:cubicBezTo>
                  <a:cubicBezTo>
                    <a:pt x="368" y="943"/>
                    <a:pt x="348" y="943"/>
                    <a:pt x="348" y="922"/>
                  </a:cubicBezTo>
                  <a:cubicBezTo>
                    <a:pt x="348" y="922"/>
                    <a:pt x="328" y="922"/>
                    <a:pt x="328" y="902"/>
                  </a:cubicBezTo>
                  <a:lnTo>
                    <a:pt x="328" y="881"/>
                  </a:lnTo>
                  <a:lnTo>
                    <a:pt x="307" y="861"/>
                  </a:lnTo>
                  <a:cubicBezTo>
                    <a:pt x="286" y="861"/>
                    <a:pt x="286" y="861"/>
                    <a:pt x="266" y="861"/>
                  </a:cubicBezTo>
                  <a:cubicBezTo>
                    <a:pt x="266" y="861"/>
                    <a:pt x="266" y="861"/>
                    <a:pt x="246" y="861"/>
                  </a:cubicBezTo>
                  <a:cubicBezTo>
                    <a:pt x="246" y="841"/>
                    <a:pt x="246" y="841"/>
                    <a:pt x="246" y="841"/>
                  </a:cubicBezTo>
                  <a:lnTo>
                    <a:pt x="246" y="820"/>
                  </a:lnTo>
                  <a:lnTo>
                    <a:pt x="246" y="799"/>
                  </a:lnTo>
                  <a:lnTo>
                    <a:pt x="246" y="779"/>
                  </a:lnTo>
                  <a:cubicBezTo>
                    <a:pt x="246" y="779"/>
                    <a:pt x="225" y="779"/>
                    <a:pt x="225" y="759"/>
                  </a:cubicBezTo>
                  <a:lnTo>
                    <a:pt x="225" y="759"/>
                  </a:lnTo>
                  <a:cubicBezTo>
                    <a:pt x="225" y="738"/>
                    <a:pt x="225" y="738"/>
                    <a:pt x="225" y="738"/>
                  </a:cubicBezTo>
                  <a:cubicBezTo>
                    <a:pt x="204" y="717"/>
                    <a:pt x="204" y="697"/>
                    <a:pt x="204" y="697"/>
                  </a:cubicBezTo>
                  <a:cubicBezTo>
                    <a:pt x="204" y="677"/>
                    <a:pt x="184" y="677"/>
                    <a:pt x="164" y="656"/>
                  </a:cubicBezTo>
                  <a:lnTo>
                    <a:pt x="143" y="635"/>
                  </a:lnTo>
                  <a:lnTo>
                    <a:pt x="122" y="615"/>
                  </a:lnTo>
                  <a:lnTo>
                    <a:pt x="122" y="595"/>
                  </a:lnTo>
                  <a:lnTo>
                    <a:pt x="122" y="574"/>
                  </a:lnTo>
                  <a:lnTo>
                    <a:pt x="143" y="574"/>
                  </a:lnTo>
                  <a:lnTo>
                    <a:pt x="143" y="574"/>
                  </a:lnTo>
                  <a:cubicBezTo>
                    <a:pt x="164" y="574"/>
                    <a:pt x="164" y="553"/>
                    <a:pt x="164" y="553"/>
                  </a:cubicBezTo>
                  <a:lnTo>
                    <a:pt x="143" y="553"/>
                  </a:lnTo>
                  <a:cubicBezTo>
                    <a:pt x="143" y="533"/>
                    <a:pt x="122" y="533"/>
                    <a:pt x="122" y="533"/>
                  </a:cubicBezTo>
                  <a:lnTo>
                    <a:pt x="122" y="513"/>
                  </a:lnTo>
                  <a:cubicBezTo>
                    <a:pt x="102" y="513"/>
                    <a:pt x="122" y="492"/>
                    <a:pt x="122" y="492"/>
                  </a:cubicBezTo>
                  <a:cubicBezTo>
                    <a:pt x="122" y="471"/>
                    <a:pt x="122" y="451"/>
                    <a:pt x="122" y="451"/>
                  </a:cubicBezTo>
                  <a:cubicBezTo>
                    <a:pt x="102" y="431"/>
                    <a:pt x="102" y="410"/>
                    <a:pt x="102" y="410"/>
                  </a:cubicBezTo>
                  <a:cubicBezTo>
                    <a:pt x="102" y="410"/>
                    <a:pt x="82" y="389"/>
                    <a:pt x="82" y="369"/>
                  </a:cubicBezTo>
                  <a:lnTo>
                    <a:pt x="61" y="349"/>
                  </a:lnTo>
                  <a:lnTo>
                    <a:pt x="61" y="328"/>
                  </a:lnTo>
                  <a:cubicBezTo>
                    <a:pt x="61" y="307"/>
                    <a:pt x="61" y="307"/>
                    <a:pt x="61" y="307"/>
                  </a:cubicBezTo>
                  <a:cubicBezTo>
                    <a:pt x="61" y="287"/>
                    <a:pt x="61" y="287"/>
                    <a:pt x="61" y="287"/>
                  </a:cubicBezTo>
                  <a:cubicBezTo>
                    <a:pt x="40" y="287"/>
                    <a:pt x="40" y="287"/>
                    <a:pt x="40" y="287"/>
                  </a:cubicBezTo>
                  <a:cubicBezTo>
                    <a:pt x="20" y="287"/>
                    <a:pt x="20" y="287"/>
                    <a:pt x="20" y="287"/>
                  </a:cubicBezTo>
                  <a:cubicBezTo>
                    <a:pt x="20" y="267"/>
                    <a:pt x="0" y="267"/>
                    <a:pt x="0" y="246"/>
                  </a:cubicBezTo>
                  <a:cubicBezTo>
                    <a:pt x="20" y="246"/>
                    <a:pt x="20" y="246"/>
                    <a:pt x="20" y="225"/>
                  </a:cubicBezTo>
                  <a:cubicBezTo>
                    <a:pt x="20" y="225"/>
                    <a:pt x="20" y="246"/>
                    <a:pt x="20" y="225"/>
                  </a:cubicBezTo>
                  <a:cubicBezTo>
                    <a:pt x="40" y="225"/>
                    <a:pt x="40" y="225"/>
                    <a:pt x="40" y="225"/>
                  </a:cubicBezTo>
                  <a:lnTo>
                    <a:pt x="40" y="205"/>
                  </a:lnTo>
                  <a:cubicBezTo>
                    <a:pt x="40" y="185"/>
                    <a:pt x="40" y="185"/>
                    <a:pt x="40" y="164"/>
                  </a:cubicBezTo>
                  <a:cubicBezTo>
                    <a:pt x="40" y="164"/>
                    <a:pt x="40" y="144"/>
                    <a:pt x="40" y="123"/>
                  </a:cubicBezTo>
                  <a:cubicBezTo>
                    <a:pt x="40" y="123"/>
                    <a:pt x="20" y="123"/>
                    <a:pt x="20" y="103"/>
                  </a:cubicBezTo>
                  <a:lnTo>
                    <a:pt x="20" y="82"/>
                  </a:lnTo>
                  <a:cubicBezTo>
                    <a:pt x="20" y="62"/>
                    <a:pt x="20" y="62"/>
                    <a:pt x="20" y="41"/>
                  </a:cubicBezTo>
                  <a:cubicBezTo>
                    <a:pt x="0" y="41"/>
                    <a:pt x="20" y="41"/>
                    <a:pt x="0" y="21"/>
                  </a:cubicBezTo>
                  <a:lnTo>
                    <a:pt x="0" y="21"/>
                  </a:lnTo>
                  <a:cubicBezTo>
                    <a:pt x="20" y="21"/>
                    <a:pt x="20" y="21"/>
                    <a:pt x="20" y="21"/>
                  </a:cubicBezTo>
                  <a:cubicBezTo>
                    <a:pt x="40" y="21"/>
                    <a:pt x="40" y="0"/>
                    <a:pt x="40" y="0"/>
                  </a:cubicBezTo>
                  <a:cubicBezTo>
                    <a:pt x="61" y="0"/>
                    <a:pt x="82" y="21"/>
                    <a:pt x="82" y="21"/>
                  </a:cubicBezTo>
                  <a:cubicBezTo>
                    <a:pt x="82" y="21"/>
                    <a:pt x="102" y="21"/>
                    <a:pt x="102" y="41"/>
                  </a:cubicBezTo>
                  <a:cubicBezTo>
                    <a:pt x="102" y="41"/>
                    <a:pt x="122" y="21"/>
                    <a:pt x="122" y="41"/>
                  </a:cubicBezTo>
                  <a:cubicBezTo>
                    <a:pt x="122" y="41"/>
                    <a:pt x="143" y="41"/>
                    <a:pt x="143" y="62"/>
                  </a:cubicBezTo>
                  <a:lnTo>
                    <a:pt x="164" y="82"/>
                  </a:lnTo>
                  <a:lnTo>
                    <a:pt x="184" y="103"/>
                  </a:lnTo>
                  <a:lnTo>
                    <a:pt x="184" y="123"/>
                  </a:lnTo>
                  <a:cubicBezTo>
                    <a:pt x="184" y="144"/>
                    <a:pt x="184" y="144"/>
                    <a:pt x="164" y="144"/>
                  </a:cubicBezTo>
                  <a:cubicBezTo>
                    <a:pt x="164" y="164"/>
                    <a:pt x="164" y="164"/>
                    <a:pt x="164" y="185"/>
                  </a:cubicBezTo>
                  <a:cubicBezTo>
                    <a:pt x="164" y="185"/>
                    <a:pt x="164" y="205"/>
                    <a:pt x="164" y="225"/>
                  </a:cubicBezTo>
                  <a:cubicBezTo>
                    <a:pt x="164" y="225"/>
                    <a:pt x="184" y="225"/>
                    <a:pt x="204" y="225"/>
                  </a:cubicBezTo>
                  <a:lnTo>
                    <a:pt x="225" y="225"/>
                  </a:lnTo>
                  <a:cubicBezTo>
                    <a:pt x="246" y="225"/>
                    <a:pt x="246" y="205"/>
                    <a:pt x="246" y="185"/>
                  </a:cubicBezTo>
                  <a:cubicBezTo>
                    <a:pt x="246" y="185"/>
                    <a:pt x="246" y="164"/>
                    <a:pt x="266" y="164"/>
                  </a:cubicBezTo>
                  <a:cubicBezTo>
                    <a:pt x="266" y="164"/>
                    <a:pt x="286" y="164"/>
                    <a:pt x="307" y="164"/>
                  </a:cubicBezTo>
                  <a:lnTo>
                    <a:pt x="328" y="164"/>
                  </a:lnTo>
                  <a:cubicBezTo>
                    <a:pt x="348" y="164"/>
                    <a:pt x="348" y="144"/>
                    <a:pt x="368" y="123"/>
                  </a:cubicBezTo>
                  <a:lnTo>
                    <a:pt x="368" y="103"/>
                  </a:lnTo>
                  <a:cubicBezTo>
                    <a:pt x="389" y="103"/>
                    <a:pt x="389" y="82"/>
                    <a:pt x="410" y="82"/>
                  </a:cubicBezTo>
                  <a:lnTo>
                    <a:pt x="410" y="82"/>
                  </a:lnTo>
                  <a:cubicBezTo>
                    <a:pt x="410" y="103"/>
                    <a:pt x="430" y="103"/>
                    <a:pt x="430" y="103"/>
                  </a:cubicBezTo>
                  <a:cubicBezTo>
                    <a:pt x="430" y="123"/>
                    <a:pt x="450" y="144"/>
                    <a:pt x="450" y="144"/>
                  </a:cubicBezTo>
                  <a:cubicBezTo>
                    <a:pt x="450" y="164"/>
                    <a:pt x="471" y="164"/>
                    <a:pt x="471" y="185"/>
                  </a:cubicBezTo>
                  <a:lnTo>
                    <a:pt x="492" y="205"/>
                  </a:lnTo>
                  <a:cubicBezTo>
                    <a:pt x="492" y="225"/>
                    <a:pt x="512" y="225"/>
                    <a:pt x="512" y="246"/>
                  </a:cubicBezTo>
                  <a:cubicBezTo>
                    <a:pt x="532" y="246"/>
                    <a:pt x="553" y="267"/>
                    <a:pt x="553" y="287"/>
                  </a:cubicBezTo>
                  <a:cubicBezTo>
                    <a:pt x="574" y="287"/>
                    <a:pt x="574" y="307"/>
                    <a:pt x="574" y="307"/>
                  </a:cubicBezTo>
                  <a:cubicBezTo>
                    <a:pt x="574" y="328"/>
                    <a:pt x="594" y="349"/>
                    <a:pt x="594" y="349"/>
                  </a:cubicBezTo>
                  <a:cubicBezTo>
                    <a:pt x="594" y="369"/>
                    <a:pt x="594" y="389"/>
                    <a:pt x="594" y="410"/>
                  </a:cubicBezTo>
                  <a:cubicBezTo>
                    <a:pt x="594" y="431"/>
                    <a:pt x="594" y="451"/>
                    <a:pt x="594" y="471"/>
                  </a:cubicBezTo>
                  <a:cubicBezTo>
                    <a:pt x="614" y="492"/>
                    <a:pt x="614" y="513"/>
                    <a:pt x="614" y="533"/>
                  </a:cubicBezTo>
                  <a:cubicBezTo>
                    <a:pt x="614" y="553"/>
                    <a:pt x="614" y="574"/>
                    <a:pt x="614" y="574"/>
                  </a:cubicBezTo>
                  <a:cubicBezTo>
                    <a:pt x="614" y="595"/>
                    <a:pt x="614" y="615"/>
                    <a:pt x="614" y="615"/>
                  </a:cubicBezTo>
                  <a:lnTo>
                    <a:pt x="594" y="635"/>
                  </a:lnTo>
                  <a:cubicBezTo>
                    <a:pt x="594" y="656"/>
                    <a:pt x="594" y="677"/>
                    <a:pt x="614" y="697"/>
                  </a:cubicBezTo>
                  <a:cubicBezTo>
                    <a:pt x="614" y="697"/>
                    <a:pt x="614" y="738"/>
                    <a:pt x="614" y="759"/>
                  </a:cubicBezTo>
                  <a:lnTo>
                    <a:pt x="614" y="799"/>
                  </a:lnTo>
                  <a:cubicBezTo>
                    <a:pt x="614" y="820"/>
                    <a:pt x="614" y="820"/>
                    <a:pt x="614" y="841"/>
                  </a:cubicBezTo>
                  <a:cubicBezTo>
                    <a:pt x="614" y="841"/>
                    <a:pt x="635" y="841"/>
                    <a:pt x="635" y="861"/>
                  </a:cubicBezTo>
                  <a:cubicBezTo>
                    <a:pt x="656" y="861"/>
                    <a:pt x="656" y="861"/>
                    <a:pt x="676" y="861"/>
                  </a:cubicBezTo>
                  <a:cubicBezTo>
                    <a:pt x="676" y="881"/>
                    <a:pt x="676" y="881"/>
                    <a:pt x="696" y="902"/>
                  </a:cubicBezTo>
                  <a:cubicBezTo>
                    <a:pt x="696" y="902"/>
                    <a:pt x="696" y="922"/>
                    <a:pt x="696" y="943"/>
                  </a:cubicBezTo>
                  <a:cubicBezTo>
                    <a:pt x="696" y="943"/>
                    <a:pt x="696" y="963"/>
                    <a:pt x="717" y="983"/>
                  </a:cubicBezTo>
                  <a:lnTo>
                    <a:pt x="717" y="1004"/>
                  </a:lnTo>
                  <a:cubicBezTo>
                    <a:pt x="737" y="1025"/>
                    <a:pt x="737" y="1045"/>
                    <a:pt x="737" y="1065"/>
                  </a:cubicBezTo>
                  <a:cubicBezTo>
                    <a:pt x="758" y="1065"/>
                    <a:pt x="758" y="1086"/>
                    <a:pt x="758" y="1086"/>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572" name="Freeform 571">
              <a:extLst>
                <a:ext uri="{FF2B5EF4-FFF2-40B4-BE49-F238E27FC236}">
                  <a16:creationId xmlns:a16="http://schemas.microsoft.com/office/drawing/2014/main" id="{7BD8F821-BE21-4C60-B9D3-97FB92399575}"/>
                </a:ext>
              </a:extLst>
            </p:cNvPr>
            <p:cNvSpPr>
              <a:spLocks noChangeArrowheads="1"/>
            </p:cNvSpPr>
            <p:nvPr/>
          </p:nvSpPr>
          <p:spPr bwMode="auto">
            <a:xfrm>
              <a:off x="4859338" y="6110288"/>
              <a:ext cx="546100" cy="1165225"/>
            </a:xfrm>
            <a:custGeom>
              <a:avLst/>
              <a:gdLst>
                <a:gd name="T0" fmla="*/ 1107 w 1518"/>
                <a:gd name="T1" fmla="*/ 1864 h 3238"/>
                <a:gd name="T2" fmla="*/ 1107 w 1518"/>
                <a:gd name="T3" fmla="*/ 1741 h 3238"/>
                <a:gd name="T4" fmla="*/ 1066 w 1518"/>
                <a:gd name="T5" fmla="*/ 1618 h 3238"/>
                <a:gd name="T6" fmla="*/ 922 w 1518"/>
                <a:gd name="T7" fmla="*/ 1536 h 3238"/>
                <a:gd name="T8" fmla="*/ 799 w 1518"/>
                <a:gd name="T9" fmla="*/ 1352 h 3238"/>
                <a:gd name="T10" fmla="*/ 697 w 1518"/>
                <a:gd name="T11" fmla="*/ 1188 h 3238"/>
                <a:gd name="T12" fmla="*/ 533 w 1518"/>
                <a:gd name="T13" fmla="*/ 983 h 3238"/>
                <a:gd name="T14" fmla="*/ 430 w 1518"/>
                <a:gd name="T15" fmla="*/ 880 h 3238"/>
                <a:gd name="T16" fmla="*/ 574 w 1518"/>
                <a:gd name="T17" fmla="*/ 758 h 3238"/>
                <a:gd name="T18" fmla="*/ 492 w 1518"/>
                <a:gd name="T19" fmla="*/ 655 h 3238"/>
                <a:gd name="T20" fmla="*/ 348 w 1518"/>
                <a:gd name="T21" fmla="*/ 573 h 3238"/>
                <a:gd name="T22" fmla="*/ 184 w 1518"/>
                <a:gd name="T23" fmla="*/ 491 h 3238"/>
                <a:gd name="T24" fmla="*/ 62 w 1518"/>
                <a:gd name="T25" fmla="*/ 307 h 3238"/>
                <a:gd name="T26" fmla="*/ 20 w 1518"/>
                <a:gd name="T27" fmla="*/ 164 h 3238"/>
                <a:gd name="T28" fmla="*/ 144 w 1518"/>
                <a:gd name="T29" fmla="*/ 184 h 3238"/>
                <a:gd name="T30" fmla="*/ 266 w 1518"/>
                <a:gd name="T31" fmla="*/ 143 h 3238"/>
                <a:gd name="T32" fmla="*/ 430 w 1518"/>
                <a:gd name="T33" fmla="*/ 82 h 3238"/>
                <a:gd name="T34" fmla="*/ 615 w 1518"/>
                <a:gd name="T35" fmla="*/ 82 h 3238"/>
                <a:gd name="T36" fmla="*/ 758 w 1518"/>
                <a:gd name="T37" fmla="*/ 204 h 3238"/>
                <a:gd name="T38" fmla="*/ 902 w 1518"/>
                <a:gd name="T39" fmla="*/ 368 h 3238"/>
                <a:gd name="T40" fmla="*/ 1004 w 1518"/>
                <a:gd name="T41" fmla="*/ 430 h 3238"/>
                <a:gd name="T42" fmla="*/ 922 w 1518"/>
                <a:gd name="T43" fmla="*/ 491 h 3238"/>
                <a:gd name="T44" fmla="*/ 820 w 1518"/>
                <a:gd name="T45" fmla="*/ 532 h 3238"/>
                <a:gd name="T46" fmla="*/ 799 w 1518"/>
                <a:gd name="T47" fmla="*/ 737 h 3238"/>
                <a:gd name="T48" fmla="*/ 717 w 1518"/>
                <a:gd name="T49" fmla="*/ 880 h 3238"/>
                <a:gd name="T50" fmla="*/ 738 w 1518"/>
                <a:gd name="T51" fmla="*/ 1024 h 3238"/>
                <a:gd name="T52" fmla="*/ 881 w 1518"/>
                <a:gd name="T53" fmla="*/ 1270 h 3238"/>
                <a:gd name="T54" fmla="*/ 1045 w 1518"/>
                <a:gd name="T55" fmla="*/ 1393 h 3238"/>
                <a:gd name="T56" fmla="*/ 1107 w 1518"/>
                <a:gd name="T57" fmla="*/ 1536 h 3238"/>
                <a:gd name="T58" fmla="*/ 1189 w 1518"/>
                <a:gd name="T59" fmla="*/ 1598 h 3238"/>
                <a:gd name="T60" fmla="*/ 1250 w 1518"/>
                <a:gd name="T61" fmla="*/ 1598 h 3238"/>
                <a:gd name="T62" fmla="*/ 1291 w 1518"/>
                <a:gd name="T63" fmla="*/ 1680 h 3238"/>
                <a:gd name="T64" fmla="*/ 1353 w 1518"/>
                <a:gd name="T65" fmla="*/ 1843 h 3238"/>
                <a:gd name="T66" fmla="*/ 1435 w 1518"/>
                <a:gd name="T67" fmla="*/ 2131 h 3238"/>
                <a:gd name="T68" fmla="*/ 1496 w 1518"/>
                <a:gd name="T69" fmla="*/ 2315 h 3238"/>
                <a:gd name="T70" fmla="*/ 1517 w 1518"/>
                <a:gd name="T71" fmla="*/ 2519 h 3238"/>
                <a:gd name="T72" fmla="*/ 1455 w 1518"/>
                <a:gd name="T73" fmla="*/ 2519 h 3238"/>
                <a:gd name="T74" fmla="*/ 1475 w 1518"/>
                <a:gd name="T75" fmla="*/ 2601 h 3238"/>
                <a:gd name="T76" fmla="*/ 1455 w 1518"/>
                <a:gd name="T77" fmla="*/ 2663 h 3238"/>
                <a:gd name="T78" fmla="*/ 1271 w 1518"/>
                <a:gd name="T79" fmla="*/ 2786 h 3238"/>
                <a:gd name="T80" fmla="*/ 1148 w 1518"/>
                <a:gd name="T81" fmla="*/ 2847 h 3238"/>
                <a:gd name="T82" fmla="*/ 1107 w 1518"/>
                <a:gd name="T83" fmla="*/ 2868 h 3238"/>
                <a:gd name="T84" fmla="*/ 1045 w 1518"/>
                <a:gd name="T85" fmla="*/ 2950 h 3238"/>
                <a:gd name="T86" fmla="*/ 1066 w 1518"/>
                <a:gd name="T87" fmla="*/ 3011 h 3238"/>
                <a:gd name="T88" fmla="*/ 1025 w 1518"/>
                <a:gd name="T89" fmla="*/ 3032 h 3238"/>
                <a:gd name="T90" fmla="*/ 922 w 1518"/>
                <a:gd name="T91" fmla="*/ 3135 h 3238"/>
                <a:gd name="T92" fmla="*/ 779 w 1518"/>
                <a:gd name="T93" fmla="*/ 3237 h 3238"/>
                <a:gd name="T94" fmla="*/ 779 w 1518"/>
                <a:gd name="T95" fmla="*/ 3196 h 3238"/>
                <a:gd name="T96" fmla="*/ 779 w 1518"/>
                <a:gd name="T97" fmla="*/ 3032 h 3238"/>
                <a:gd name="T98" fmla="*/ 881 w 1518"/>
                <a:gd name="T99" fmla="*/ 2929 h 3238"/>
                <a:gd name="T100" fmla="*/ 861 w 1518"/>
                <a:gd name="T101" fmla="*/ 2847 h 3238"/>
                <a:gd name="T102" fmla="*/ 779 w 1518"/>
                <a:gd name="T103" fmla="*/ 2909 h 3238"/>
                <a:gd name="T104" fmla="*/ 697 w 1518"/>
                <a:gd name="T105" fmla="*/ 2868 h 3238"/>
                <a:gd name="T106" fmla="*/ 840 w 1518"/>
                <a:gd name="T107" fmla="*/ 2765 h 3238"/>
                <a:gd name="T108" fmla="*/ 984 w 1518"/>
                <a:gd name="T109" fmla="*/ 2725 h 3238"/>
                <a:gd name="T110" fmla="*/ 922 w 1518"/>
                <a:gd name="T111" fmla="*/ 2581 h 3238"/>
                <a:gd name="T112" fmla="*/ 1066 w 1518"/>
                <a:gd name="T113" fmla="*/ 2479 h 3238"/>
                <a:gd name="T114" fmla="*/ 1189 w 1518"/>
                <a:gd name="T115" fmla="*/ 2274 h 3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18" h="3238">
                  <a:moveTo>
                    <a:pt x="1127" y="2028"/>
                  </a:moveTo>
                  <a:lnTo>
                    <a:pt x="1127" y="2028"/>
                  </a:lnTo>
                  <a:cubicBezTo>
                    <a:pt x="1127" y="2007"/>
                    <a:pt x="1127" y="2007"/>
                    <a:pt x="1127" y="2007"/>
                  </a:cubicBezTo>
                  <a:cubicBezTo>
                    <a:pt x="1127" y="1987"/>
                    <a:pt x="1127" y="1967"/>
                    <a:pt x="1127" y="1967"/>
                  </a:cubicBezTo>
                  <a:cubicBezTo>
                    <a:pt x="1127" y="1946"/>
                    <a:pt x="1107" y="1925"/>
                    <a:pt x="1107" y="1905"/>
                  </a:cubicBezTo>
                  <a:cubicBezTo>
                    <a:pt x="1107" y="1905"/>
                    <a:pt x="1107" y="1885"/>
                    <a:pt x="1107" y="1864"/>
                  </a:cubicBezTo>
                  <a:lnTo>
                    <a:pt x="1107" y="1843"/>
                  </a:lnTo>
                  <a:lnTo>
                    <a:pt x="1107" y="1823"/>
                  </a:lnTo>
                  <a:lnTo>
                    <a:pt x="1127" y="1803"/>
                  </a:lnTo>
                  <a:cubicBezTo>
                    <a:pt x="1127" y="1803"/>
                    <a:pt x="1127" y="1803"/>
                    <a:pt x="1127" y="1782"/>
                  </a:cubicBezTo>
                  <a:lnTo>
                    <a:pt x="1107" y="1762"/>
                  </a:lnTo>
                  <a:lnTo>
                    <a:pt x="1107" y="1741"/>
                  </a:lnTo>
                  <a:lnTo>
                    <a:pt x="1086" y="1741"/>
                  </a:lnTo>
                  <a:cubicBezTo>
                    <a:pt x="1066" y="1741"/>
                    <a:pt x="1066" y="1741"/>
                    <a:pt x="1045" y="1741"/>
                  </a:cubicBezTo>
                  <a:lnTo>
                    <a:pt x="1045" y="1721"/>
                  </a:lnTo>
                  <a:cubicBezTo>
                    <a:pt x="1045" y="1700"/>
                    <a:pt x="1045" y="1680"/>
                    <a:pt x="1045" y="1680"/>
                  </a:cubicBezTo>
                  <a:lnTo>
                    <a:pt x="1045" y="1659"/>
                  </a:lnTo>
                  <a:cubicBezTo>
                    <a:pt x="1066" y="1639"/>
                    <a:pt x="1066" y="1618"/>
                    <a:pt x="1066" y="1618"/>
                  </a:cubicBezTo>
                  <a:cubicBezTo>
                    <a:pt x="1066" y="1618"/>
                    <a:pt x="1066" y="1598"/>
                    <a:pt x="1045" y="1598"/>
                  </a:cubicBezTo>
                  <a:lnTo>
                    <a:pt x="1025" y="1577"/>
                  </a:lnTo>
                  <a:cubicBezTo>
                    <a:pt x="1004" y="1577"/>
                    <a:pt x="1004" y="1557"/>
                    <a:pt x="1004" y="1557"/>
                  </a:cubicBezTo>
                  <a:cubicBezTo>
                    <a:pt x="1004" y="1536"/>
                    <a:pt x="984" y="1516"/>
                    <a:pt x="984" y="1516"/>
                  </a:cubicBezTo>
                  <a:lnTo>
                    <a:pt x="963" y="1536"/>
                  </a:lnTo>
                  <a:cubicBezTo>
                    <a:pt x="943" y="1536"/>
                    <a:pt x="943" y="1536"/>
                    <a:pt x="922" y="1536"/>
                  </a:cubicBezTo>
                  <a:cubicBezTo>
                    <a:pt x="922" y="1516"/>
                    <a:pt x="902" y="1516"/>
                    <a:pt x="902" y="1516"/>
                  </a:cubicBezTo>
                  <a:cubicBezTo>
                    <a:pt x="902" y="1495"/>
                    <a:pt x="902" y="1475"/>
                    <a:pt x="902" y="1475"/>
                  </a:cubicBezTo>
                  <a:cubicBezTo>
                    <a:pt x="881" y="1454"/>
                    <a:pt x="861" y="1434"/>
                    <a:pt x="861" y="1434"/>
                  </a:cubicBezTo>
                  <a:cubicBezTo>
                    <a:pt x="861" y="1413"/>
                    <a:pt x="881" y="1393"/>
                    <a:pt x="861" y="1393"/>
                  </a:cubicBezTo>
                  <a:cubicBezTo>
                    <a:pt x="861" y="1372"/>
                    <a:pt x="861" y="1372"/>
                    <a:pt x="840" y="1352"/>
                  </a:cubicBezTo>
                  <a:cubicBezTo>
                    <a:pt x="840" y="1352"/>
                    <a:pt x="820" y="1352"/>
                    <a:pt x="799" y="1352"/>
                  </a:cubicBezTo>
                  <a:lnTo>
                    <a:pt x="799" y="1331"/>
                  </a:lnTo>
                  <a:cubicBezTo>
                    <a:pt x="779" y="1311"/>
                    <a:pt x="779" y="1311"/>
                    <a:pt x="758" y="1311"/>
                  </a:cubicBezTo>
                  <a:cubicBezTo>
                    <a:pt x="758" y="1311"/>
                    <a:pt x="758" y="1290"/>
                    <a:pt x="758" y="1270"/>
                  </a:cubicBezTo>
                  <a:cubicBezTo>
                    <a:pt x="738" y="1270"/>
                    <a:pt x="738" y="1249"/>
                    <a:pt x="738" y="1229"/>
                  </a:cubicBezTo>
                  <a:cubicBezTo>
                    <a:pt x="738" y="1229"/>
                    <a:pt x="738" y="1208"/>
                    <a:pt x="717" y="1208"/>
                  </a:cubicBezTo>
                  <a:lnTo>
                    <a:pt x="697" y="1188"/>
                  </a:lnTo>
                  <a:cubicBezTo>
                    <a:pt x="697" y="1188"/>
                    <a:pt x="676" y="1167"/>
                    <a:pt x="656" y="1167"/>
                  </a:cubicBezTo>
                  <a:cubicBezTo>
                    <a:pt x="656" y="1147"/>
                    <a:pt x="656" y="1147"/>
                    <a:pt x="656" y="1147"/>
                  </a:cubicBezTo>
                  <a:cubicBezTo>
                    <a:pt x="656" y="1126"/>
                    <a:pt x="636" y="1106"/>
                    <a:pt x="636" y="1086"/>
                  </a:cubicBezTo>
                  <a:cubicBezTo>
                    <a:pt x="636" y="1065"/>
                    <a:pt x="615" y="1044"/>
                    <a:pt x="594" y="1044"/>
                  </a:cubicBezTo>
                  <a:cubicBezTo>
                    <a:pt x="594" y="1024"/>
                    <a:pt x="574" y="1024"/>
                    <a:pt x="574" y="1004"/>
                  </a:cubicBezTo>
                  <a:cubicBezTo>
                    <a:pt x="554" y="1004"/>
                    <a:pt x="533" y="1004"/>
                    <a:pt x="533" y="983"/>
                  </a:cubicBezTo>
                  <a:cubicBezTo>
                    <a:pt x="512" y="983"/>
                    <a:pt x="492" y="983"/>
                    <a:pt x="472" y="983"/>
                  </a:cubicBezTo>
                  <a:cubicBezTo>
                    <a:pt x="472" y="962"/>
                    <a:pt x="451" y="962"/>
                    <a:pt x="451" y="962"/>
                  </a:cubicBezTo>
                  <a:lnTo>
                    <a:pt x="430" y="942"/>
                  </a:lnTo>
                  <a:lnTo>
                    <a:pt x="410" y="922"/>
                  </a:lnTo>
                  <a:cubicBezTo>
                    <a:pt x="410" y="901"/>
                    <a:pt x="430" y="901"/>
                    <a:pt x="430" y="901"/>
                  </a:cubicBezTo>
                  <a:cubicBezTo>
                    <a:pt x="430" y="880"/>
                    <a:pt x="430" y="880"/>
                    <a:pt x="430" y="880"/>
                  </a:cubicBezTo>
                  <a:cubicBezTo>
                    <a:pt x="451" y="880"/>
                    <a:pt x="451" y="880"/>
                    <a:pt x="472" y="880"/>
                  </a:cubicBezTo>
                  <a:cubicBezTo>
                    <a:pt x="472" y="860"/>
                    <a:pt x="472" y="860"/>
                    <a:pt x="492" y="860"/>
                  </a:cubicBezTo>
                  <a:cubicBezTo>
                    <a:pt x="492" y="860"/>
                    <a:pt x="492" y="840"/>
                    <a:pt x="512" y="840"/>
                  </a:cubicBezTo>
                  <a:cubicBezTo>
                    <a:pt x="512" y="819"/>
                    <a:pt x="512" y="819"/>
                    <a:pt x="533" y="819"/>
                  </a:cubicBezTo>
                  <a:cubicBezTo>
                    <a:pt x="533" y="798"/>
                    <a:pt x="533" y="798"/>
                    <a:pt x="554" y="778"/>
                  </a:cubicBezTo>
                  <a:cubicBezTo>
                    <a:pt x="554" y="778"/>
                    <a:pt x="574" y="778"/>
                    <a:pt x="574" y="758"/>
                  </a:cubicBezTo>
                  <a:lnTo>
                    <a:pt x="554" y="737"/>
                  </a:lnTo>
                  <a:cubicBezTo>
                    <a:pt x="533" y="716"/>
                    <a:pt x="533" y="716"/>
                    <a:pt x="512" y="716"/>
                  </a:cubicBezTo>
                  <a:cubicBezTo>
                    <a:pt x="512" y="716"/>
                    <a:pt x="512" y="696"/>
                    <a:pt x="492" y="696"/>
                  </a:cubicBezTo>
                  <a:lnTo>
                    <a:pt x="492" y="676"/>
                  </a:lnTo>
                  <a:lnTo>
                    <a:pt x="492" y="655"/>
                  </a:lnTo>
                  <a:lnTo>
                    <a:pt x="492" y="655"/>
                  </a:lnTo>
                  <a:cubicBezTo>
                    <a:pt x="472" y="655"/>
                    <a:pt x="472" y="634"/>
                    <a:pt x="472" y="634"/>
                  </a:cubicBezTo>
                  <a:cubicBezTo>
                    <a:pt x="472" y="614"/>
                    <a:pt x="451" y="614"/>
                    <a:pt x="451" y="614"/>
                  </a:cubicBezTo>
                  <a:cubicBezTo>
                    <a:pt x="451" y="614"/>
                    <a:pt x="451" y="594"/>
                    <a:pt x="451" y="573"/>
                  </a:cubicBezTo>
                  <a:cubicBezTo>
                    <a:pt x="451" y="573"/>
                    <a:pt x="430" y="573"/>
                    <a:pt x="430" y="552"/>
                  </a:cubicBezTo>
                  <a:cubicBezTo>
                    <a:pt x="410" y="552"/>
                    <a:pt x="390" y="552"/>
                    <a:pt x="390" y="552"/>
                  </a:cubicBezTo>
                  <a:cubicBezTo>
                    <a:pt x="369" y="552"/>
                    <a:pt x="348" y="552"/>
                    <a:pt x="348" y="573"/>
                  </a:cubicBezTo>
                  <a:lnTo>
                    <a:pt x="348" y="573"/>
                  </a:lnTo>
                  <a:cubicBezTo>
                    <a:pt x="348" y="573"/>
                    <a:pt x="328" y="594"/>
                    <a:pt x="308" y="594"/>
                  </a:cubicBezTo>
                  <a:lnTo>
                    <a:pt x="266" y="614"/>
                  </a:lnTo>
                  <a:lnTo>
                    <a:pt x="246" y="594"/>
                  </a:lnTo>
                  <a:cubicBezTo>
                    <a:pt x="246" y="573"/>
                    <a:pt x="226" y="573"/>
                    <a:pt x="226" y="552"/>
                  </a:cubicBezTo>
                  <a:cubicBezTo>
                    <a:pt x="226" y="532"/>
                    <a:pt x="205" y="512"/>
                    <a:pt x="184" y="491"/>
                  </a:cubicBezTo>
                  <a:cubicBezTo>
                    <a:pt x="184" y="491"/>
                    <a:pt x="164" y="470"/>
                    <a:pt x="144" y="450"/>
                  </a:cubicBezTo>
                  <a:lnTo>
                    <a:pt x="144" y="430"/>
                  </a:lnTo>
                  <a:cubicBezTo>
                    <a:pt x="144" y="410"/>
                    <a:pt x="144" y="389"/>
                    <a:pt x="144" y="389"/>
                  </a:cubicBezTo>
                  <a:lnTo>
                    <a:pt x="123" y="368"/>
                  </a:lnTo>
                  <a:cubicBezTo>
                    <a:pt x="123" y="348"/>
                    <a:pt x="102" y="348"/>
                    <a:pt x="102" y="328"/>
                  </a:cubicBezTo>
                  <a:cubicBezTo>
                    <a:pt x="82" y="328"/>
                    <a:pt x="82" y="328"/>
                    <a:pt x="62" y="307"/>
                  </a:cubicBezTo>
                  <a:lnTo>
                    <a:pt x="41" y="286"/>
                  </a:lnTo>
                  <a:cubicBezTo>
                    <a:pt x="41" y="286"/>
                    <a:pt x="20" y="266"/>
                    <a:pt x="20" y="246"/>
                  </a:cubicBezTo>
                  <a:cubicBezTo>
                    <a:pt x="20" y="246"/>
                    <a:pt x="0" y="246"/>
                    <a:pt x="0" y="225"/>
                  </a:cubicBezTo>
                  <a:lnTo>
                    <a:pt x="0" y="225"/>
                  </a:lnTo>
                  <a:cubicBezTo>
                    <a:pt x="20" y="225"/>
                    <a:pt x="20" y="204"/>
                    <a:pt x="20" y="204"/>
                  </a:cubicBezTo>
                  <a:cubicBezTo>
                    <a:pt x="20" y="204"/>
                    <a:pt x="20" y="184"/>
                    <a:pt x="20" y="164"/>
                  </a:cubicBezTo>
                  <a:lnTo>
                    <a:pt x="41" y="164"/>
                  </a:lnTo>
                  <a:lnTo>
                    <a:pt x="62" y="164"/>
                  </a:lnTo>
                  <a:lnTo>
                    <a:pt x="82" y="184"/>
                  </a:lnTo>
                  <a:cubicBezTo>
                    <a:pt x="82" y="184"/>
                    <a:pt x="82" y="204"/>
                    <a:pt x="102" y="204"/>
                  </a:cubicBezTo>
                  <a:cubicBezTo>
                    <a:pt x="102" y="225"/>
                    <a:pt x="123" y="204"/>
                    <a:pt x="144" y="204"/>
                  </a:cubicBezTo>
                  <a:lnTo>
                    <a:pt x="144" y="184"/>
                  </a:lnTo>
                  <a:cubicBezTo>
                    <a:pt x="164" y="184"/>
                    <a:pt x="144" y="184"/>
                    <a:pt x="144" y="164"/>
                  </a:cubicBezTo>
                  <a:cubicBezTo>
                    <a:pt x="164" y="164"/>
                    <a:pt x="164" y="143"/>
                    <a:pt x="164" y="143"/>
                  </a:cubicBezTo>
                  <a:lnTo>
                    <a:pt x="184" y="143"/>
                  </a:lnTo>
                  <a:cubicBezTo>
                    <a:pt x="205" y="143"/>
                    <a:pt x="226" y="164"/>
                    <a:pt x="226" y="164"/>
                  </a:cubicBezTo>
                  <a:lnTo>
                    <a:pt x="246" y="143"/>
                  </a:lnTo>
                  <a:cubicBezTo>
                    <a:pt x="266" y="143"/>
                    <a:pt x="266" y="143"/>
                    <a:pt x="266" y="143"/>
                  </a:cubicBezTo>
                  <a:cubicBezTo>
                    <a:pt x="287" y="122"/>
                    <a:pt x="287" y="122"/>
                    <a:pt x="308" y="122"/>
                  </a:cubicBezTo>
                  <a:cubicBezTo>
                    <a:pt x="308" y="122"/>
                    <a:pt x="308" y="122"/>
                    <a:pt x="328" y="143"/>
                  </a:cubicBezTo>
                  <a:lnTo>
                    <a:pt x="348" y="143"/>
                  </a:lnTo>
                  <a:lnTo>
                    <a:pt x="369" y="122"/>
                  </a:lnTo>
                  <a:cubicBezTo>
                    <a:pt x="390" y="122"/>
                    <a:pt x="410" y="122"/>
                    <a:pt x="410" y="102"/>
                  </a:cubicBezTo>
                  <a:cubicBezTo>
                    <a:pt x="430" y="102"/>
                    <a:pt x="430" y="102"/>
                    <a:pt x="430" y="82"/>
                  </a:cubicBezTo>
                  <a:lnTo>
                    <a:pt x="430" y="61"/>
                  </a:lnTo>
                  <a:cubicBezTo>
                    <a:pt x="430" y="61"/>
                    <a:pt x="430" y="40"/>
                    <a:pt x="430" y="20"/>
                  </a:cubicBezTo>
                  <a:cubicBezTo>
                    <a:pt x="451" y="20"/>
                    <a:pt x="472" y="0"/>
                    <a:pt x="472" y="0"/>
                  </a:cubicBezTo>
                  <a:cubicBezTo>
                    <a:pt x="492" y="0"/>
                    <a:pt x="512" y="20"/>
                    <a:pt x="512" y="20"/>
                  </a:cubicBezTo>
                  <a:cubicBezTo>
                    <a:pt x="533" y="40"/>
                    <a:pt x="554" y="61"/>
                    <a:pt x="574" y="61"/>
                  </a:cubicBezTo>
                  <a:cubicBezTo>
                    <a:pt x="574" y="82"/>
                    <a:pt x="615" y="82"/>
                    <a:pt x="615" y="82"/>
                  </a:cubicBezTo>
                  <a:lnTo>
                    <a:pt x="636" y="82"/>
                  </a:lnTo>
                  <a:cubicBezTo>
                    <a:pt x="656" y="102"/>
                    <a:pt x="676" y="102"/>
                    <a:pt x="697" y="102"/>
                  </a:cubicBezTo>
                  <a:cubicBezTo>
                    <a:pt x="697" y="102"/>
                    <a:pt x="738" y="102"/>
                    <a:pt x="758" y="102"/>
                  </a:cubicBezTo>
                  <a:cubicBezTo>
                    <a:pt x="758" y="122"/>
                    <a:pt x="779" y="143"/>
                    <a:pt x="779" y="143"/>
                  </a:cubicBezTo>
                  <a:cubicBezTo>
                    <a:pt x="779" y="143"/>
                    <a:pt x="779" y="164"/>
                    <a:pt x="758" y="164"/>
                  </a:cubicBezTo>
                  <a:cubicBezTo>
                    <a:pt x="758" y="184"/>
                    <a:pt x="758" y="184"/>
                    <a:pt x="758" y="204"/>
                  </a:cubicBezTo>
                  <a:cubicBezTo>
                    <a:pt x="738" y="204"/>
                    <a:pt x="738" y="225"/>
                    <a:pt x="758" y="246"/>
                  </a:cubicBezTo>
                  <a:cubicBezTo>
                    <a:pt x="758" y="246"/>
                    <a:pt x="758" y="266"/>
                    <a:pt x="779" y="286"/>
                  </a:cubicBezTo>
                  <a:lnTo>
                    <a:pt x="799" y="286"/>
                  </a:lnTo>
                  <a:cubicBezTo>
                    <a:pt x="820" y="307"/>
                    <a:pt x="840" y="307"/>
                    <a:pt x="840" y="307"/>
                  </a:cubicBezTo>
                  <a:lnTo>
                    <a:pt x="861" y="328"/>
                  </a:lnTo>
                  <a:cubicBezTo>
                    <a:pt x="881" y="348"/>
                    <a:pt x="902" y="348"/>
                    <a:pt x="902" y="368"/>
                  </a:cubicBezTo>
                  <a:lnTo>
                    <a:pt x="922" y="368"/>
                  </a:lnTo>
                  <a:lnTo>
                    <a:pt x="963" y="368"/>
                  </a:lnTo>
                  <a:cubicBezTo>
                    <a:pt x="984" y="389"/>
                    <a:pt x="1004" y="368"/>
                    <a:pt x="1004" y="389"/>
                  </a:cubicBezTo>
                  <a:cubicBezTo>
                    <a:pt x="1025" y="389"/>
                    <a:pt x="1025" y="389"/>
                    <a:pt x="1045" y="389"/>
                  </a:cubicBezTo>
                  <a:cubicBezTo>
                    <a:pt x="1025" y="389"/>
                    <a:pt x="1025" y="410"/>
                    <a:pt x="1025" y="410"/>
                  </a:cubicBezTo>
                  <a:cubicBezTo>
                    <a:pt x="1025" y="410"/>
                    <a:pt x="1004" y="410"/>
                    <a:pt x="1004" y="430"/>
                  </a:cubicBezTo>
                  <a:lnTo>
                    <a:pt x="1004" y="430"/>
                  </a:lnTo>
                  <a:cubicBezTo>
                    <a:pt x="1004" y="450"/>
                    <a:pt x="984" y="450"/>
                    <a:pt x="984" y="450"/>
                  </a:cubicBezTo>
                  <a:lnTo>
                    <a:pt x="963" y="450"/>
                  </a:lnTo>
                  <a:lnTo>
                    <a:pt x="963" y="450"/>
                  </a:lnTo>
                  <a:cubicBezTo>
                    <a:pt x="943" y="470"/>
                    <a:pt x="943" y="470"/>
                    <a:pt x="943" y="470"/>
                  </a:cubicBezTo>
                  <a:lnTo>
                    <a:pt x="922" y="491"/>
                  </a:lnTo>
                  <a:lnTo>
                    <a:pt x="902" y="491"/>
                  </a:lnTo>
                  <a:lnTo>
                    <a:pt x="881" y="491"/>
                  </a:lnTo>
                  <a:lnTo>
                    <a:pt x="861" y="491"/>
                  </a:lnTo>
                  <a:lnTo>
                    <a:pt x="840" y="491"/>
                  </a:lnTo>
                  <a:cubicBezTo>
                    <a:pt x="840" y="512"/>
                    <a:pt x="840" y="512"/>
                    <a:pt x="820" y="512"/>
                  </a:cubicBezTo>
                  <a:lnTo>
                    <a:pt x="820" y="532"/>
                  </a:lnTo>
                  <a:cubicBezTo>
                    <a:pt x="820" y="552"/>
                    <a:pt x="820" y="573"/>
                    <a:pt x="820" y="594"/>
                  </a:cubicBezTo>
                  <a:lnTo>
                    <a:pt x="820" y="614"/>
                  </a:lnTo>
                  <a:cubicBezTo>
                    <a:pt x="820" y="614"/>
                    <a:pt x="820" y="634"/>
                    <a:pt x="820" y="655"/>
                  </a:cubicBezTo>
                  <a:lnTo>
                    <a:pt x="820" y="676"/>
                  </a:lnTo>
                  <a:cubicBezTo>
                    <a:pt x="820" y="696"/>
                    <a:pt x="820" y="716"/>
                    <a:pt x="799" y="716"/>
                  </a:cubicBezTo>
                  <a:lnTo>
                    <a:pt x="799" y="737"/>
                  </a:lnTo>
                  <a:cubicBezTo>
                    <a:pt x="779" y="737"/>
                    <a:pt x="779" y="737"/>
                    <a:pt x="779" y="737"/>
                  </a:cubicBezTo>
                  <a:cubicBezTo>
                    <a:pt x="758" y="737"/>
                    <a:pt x="758" y="758"/>
                    <a:pt x="738" y="758"/>
                  </a:cubicBezTo>
                  <a:lnTo>
                    <a:pt x="738" y="758"/>
                  </a:lnTo>
                  <a:cubicBezTo>
                    <a:pt x="717" y="778"/>
                    <a:pt x="717" y="798"/>
                    <a:pt x="717" y="798"/>
                  </a:cubicBezTo>
                  <a:cubicBezTo>
                    <a:pt x="717" y="819"/>
                    <a:pt x="717" y="840"/>
                    <a:pt x="717" y="840"/>
                  </a:cubicBezTo>
                  <a:cubicBezTo>
                    <a:pt x="717" y="860"/>
                    <a:pt x="717" y="860"/>
                    <a:pt x="717" y="880"/>
                  </a:cubicBezTo>
                  <a:lnTo>
                    <a:pt x="717" y="901"/>
                  </a:lnTo>
                  <a:cubicBezTo>
                    <a:pt x="717" y="922"/>
                    <a:pt x="717" y="922"/>
                    <a:pt x="717" y="942"/>
                  </a:cubicBezTo>
                  <a:cubicBezTo>
                    <a:pt x="717" y="942"/>
                    <a:pt x="717" y="942"/>
                    <a:pt x="717" y="962"/>
                  </a:cubicBezTo>
                  <a:cubicBezTo>
                    <a:pt x="697" y="962"/>
                    <a:pt x="697" y="962"/>
                    <a:pt x="697" y="983"/>
                  </a:cubicBezTo>
                  <a:cubicBezTo>
                    <a:pt x="697" y="983"/>
                    <a:pt x="717" y="983"/>
                    <a:pt x="717" y="1004"/>
                  </a:cubicBezTo>
                  <a:cubicBezTo>
                    <a:pt x="717" y="1004"/>
                    <a:pt x="717" y="1024"/>
                    <a:pt x="738" y="1024"/>
                  </a:cubicBezTo>
                  <a:cubicBezTo>
                    <a:pt x="738" y="1044"/>
                    <a:pt x="738" y="1044"/>
                    <a:pt x="758" y="1065"/>
                  </a:cubicBezTo>
                  <a:cubicBezTo>
                    <a:pt x="758" y="1065"/>
                    <a:pt x="779" y="1086"/>
                    <a:pt x="779" y="1106"/>
                  </a:cubicBezTo>
                  <a:cubicBezTo>
                    <a:pt x="799" y="1106"/>
                    <a:pt x="820" y="1126"/>
                    <a:pt x="840" y="1147"/>
                  </a:cubicBezTo>
                  <a:cubicBezTo>
                    <a:pt x="840" y="1167"/>
                    <a:pt x="861" y="1188"/>
                    <a:pt x="861" y="1188"/>
                  </a:cubicBezTo>
                  <a:cubicBezTo>
                    <a:pt x="881" y="1208"/>
                    <a:pt x="881" y="1229"/>
                    <a:pt x="881" y="1229"/>
                  </a:cubicBezTo>
                  <a:cubicBezTo>
                    <a:pt x="881" y="1249"/>
                    <a:pt x="881" y="1249"/>
                    <a:pt x="881" y="1270"/>
                  </a:cubicBezTo>
                  <a:lnTo>
                    <a:pt x="902" y="1270"/>
                  </a:lnTo>
                  <a:cubicBezTo>
                    <a:pt x="922" y="1270"/>
                    <a:pt x="943" y="1290"/>
                    <a:pt x="943" y="1311"/>
                  </a:cubicBezTo>
                  <a:cubicBezTo>
                    <a:pt x="943" y="1311"/>
                    <a:pt x="943" y="1331"/>
                    <a:pt x="943" y="1352"/>
                  </a:cubicBezTo>
                  <a:cubicBezTo>
                    <a:pt x="963" y="1352"/>
                    <a:pt x="963" y="1372"/>
                    <a:pt x="984" y="1372"/>
                  </a:cubicBezTo>
                  <a:lnTo>
                    <a:pt x="1004" y="1393"/>
                  </a:lnTo>
                  <a:cubicBezTo>
                    <a:pt x="1004" y="1393"/>
                    <a:pt x="1025" y="1393"/>
                    <a:pt x="1045" y="1393"/>
                  </a:cubicBezTo>
                  <a:cubicBezTo>
                    <a:pt x="1045" y="1413"/>
                    <a:pt x="1066" y="1434"/>
                    <a:pt x="1066" y="1434"/>
                  </a:cubicBezTo>
                  <a:cubicBezTo>
                    <a:pt x="1066" y="1454"/>
                    <a:pt x="1066" y="1454"/>
                    <a:pt x="1066" y="1475"/>
                  </a:cubicBezTo>
                  <a:lnTo>
                    <a:pt x="1066" y="1495"/>
                  </a:lnTo>
                  <a:cubicBezTo>
                    <a:pt x="1066" y="1516"/>
                    <a:pt x="1066" y="1516"/>
                    <a:pt x="1086" y="1516"/>
                  </a:cubicBezTo>
                  <a:cubicBezTo>
                    <a:pt x="1086" y="1536"/>
                    <a:pt x="1107" y="1536"/>
                    <a:pt x="1107" y="1536"/>
                  </a:cubicBezTo>
                  <a:lnTo>
                    <a:pt x="1107" y="1536"/>
                  </a:lnTo>
                  <a:cubicBezTo>
                    <a:pt x="1127" y="1536"/>
                    <a:pt x="1127" y="1536"/>
                    <a:pt x="1127" y="1536"/>
                  </a:cubicBezTo>
                  <a:cubicBezTo>
                    <a:pt x="1148" y="1536"/>
                    <a:pt x="1148" y="1516"/>
                    <a:pt x="1148" y="1516"/>
                  </a:cubicBezTo>
                  <a:cubicBezTo>
                    <a:pt x="1148" y="1516"/>
                    <a:pt x="1148" y="1536"/>
                    <a:pt x="1168" y="1536"/>
                  </a:cubicBezTo>
                  <a:cubicBezTo>
                    <a:pt x="1168" y="1536"/>
                    <a:pt x="1168" y="1536"/>
                    <a:pt x="1168" y="1557"/>
                  </a:cubicBezTo>
                  <a:lnTo>
                    <a:pt x="1189" y="1557"/>
                  </a:lnTo>
                  <a:cubicBezTo>
                    <a:pt x="1189" y="1577"/>
                    <a:pt x="1189" y="1577"/>
                    <a:pt x="1189" y="1598"/>
                  </a:cubicBezTo>
                  <a:lnTo>
                    <a:pt x="1189" y="1598"/>
                  </a:lnTo>
                  <a:cubicBezTo>
                    <a:pt x="1209" y="1598"/>
                    <a:pt x="1209" y="1577"/>
                    <a:pt x="1209" y="1577"/>
                  </a:cubicBezTo>
                  <a:lnTo>
                    <a:pt x="1209" y="1577"/>
                  </a:lnTo>
                  <a:cubicBezTo>
                    <a:pt x="1230" y="1577"/>
                    <a:pt x="1230" y="1577"/>
                    <a:pt x="1230" y="1577"/>
                  </a:cubicBezTo>
                  <a:cubicBezTo>
                    <a:pt x="1230" y="1557"/>
                    <a:pt x="1250" y="1577"/>
                    <a:pt x="1250" y="1577"/>
                  </a:cubicBezTo>
                  <a:cubicBezTo>
                    <a:pt x="1250" y="1577"/>
                    <a:pt x="1250" y="1577"/>
                    <a:pt x="1250" y="1598"/>
                  </a:cubicBezTo>
                  <a:lnTo>
                    <a:pt x="1230" y="1598"/>
                  </a:lnTo>
                  <a:lnTo>
                    <a:pt x="1230" y="1618"/>
                  </a:lnTo>
                  <a:cubicBezTo>
                    <a:pt x="1230" y="1618"/>
                    <a:pt x="1230" y="1639"/>
                    <a:pt x="1250" y="1639"/>
                  </a:cubicBezTo>
                  <a:cubicBezTo>
                    <a:pt x="1250" y="1659"/>
                    <a:pt x="1250" y="1659"/>
                    <a:pt x="1250" y="1659"/>
                  </a:cubicBezTo>
                  <a:cubicBezTo>
                    <a:pt x="1271" y="1659"/>
                    <a:pt x="1271" y="1659"/>
                    <a:pt x="1271" y="1659"/>
                  </a:cubicBezTo>
                  <a:cubicBezTo>
                    <a:pt x="1271" y="1680"/>
                    <a:pt x="1291" y="1680"/>
                    <a:pt x="1291" y="1680"/>
                  </a:cubicBezTo>
                  <a:cubicBezTo>
                    <a:pt x="1291" y="1700"/>
                    <a:pt x="1291" y="1700"/>
                    <a:pt x="1291" y="1721"/>
                  </a:cubicBezTo>
                  <a:lnTo>
                    <a:pt x="1312" y="1721"/>
                  </a:lnTo>
                  <a:cubicBezTo>
                    <a:pt x="1312" y="1741"/>
                    <a:pt x="1332" y="1741"/>
                    <a:pt x="1332" y="1741"/>
                  </a:cubicBezTo>
                  <a:cubicBezTo>
                    <a:pt x="1332" y="1762"/>
                    <a:pt x="1332" y="1782"/>
                    <a:pt x="1332" y="1782"/>
                  </a:cubicBezTo>
                  <a:cubicBezTo>
                    <a:pt x="1332" y="1782"/>
                    <a:pt x="1332" y="1803"/>
                    <a:pt x="1332" y="1823"/>
                  </a:cubicBezTo>
                  <a:lnTo>
                    <a:pt x="1353" y="1843"/>
                  </a:lnTo>
                  <a:cubicBezTo>
                    <a:pt x="1373" y="1864"/>
                    <a:pt x="1373" y="1885"/>
                    <a:pt x="1394" y="1885"/>
                  </a:cubicBezTo>
                  <a:cubicBezTo>
                    <a:pt x="1394" y="1905"/>
                    <a:pt x="1394" y="1946"/>
                    <a:pt x="1414" y="1967"/>
                  </a:cubicBezTo>
                  <a:cubicBezTo>
                    <a:pt x="1414" y="1967"/>
                    <a:pt x="1414" y="2007"/>
                    <a:pt x="1435" y="2028"/>
                  </a:cubicBezTo>
                  <a:cubicBezTo>
                    <a:pt x="1435" y="2028"/>
                    <a:pt x="1455" y="2049"/>
                    <a:pt x="1455" y="2069"/>
                  </a:cubicBezTo>
                  <a:lnTo>
                    <a:pt x="1455" y="2089"/>
                  </a:lnTo>
                  <a:cubicBezTo>
                    <a:pt x="1455" y="2110"/>
                    <a:pt x="1435" y="2110"/>
                    <a:pt x="1435" y="2131"/>
                  </a:cubicBezTo>
                  <a:cubicBezTo>
                    <a:pt x="1435" y="2131"/>
                    <a:pt x="1455" y="2131"/>
                    <a:pt x="1455" y="2151"/>
                  </a:cubicBezTo>
                  <a:lnTo>
                    <a:pt x="1455" y="2171"/>
                  </a:lnTo>
                  <a:cubicBezTo>
                    <a:pt x="1455" y="2192"/>
                    <a:pt x="1455" y="2213"/>
                    <a:pt x="1455" y="2213"/>
                  </a:cubicBezTo>
                  <a:cubicBezTo>
                    <a:pt x="1455" y="2233"/>
                    <a:pt x="1475" y="2253"/>
                    <a:pt x="1496" y="2253"/>
                  </a:cubicBezTo>
                  <a:cubicBezTo>
                    <a:pt x="1496" y="2274"/>
                    <a:pt x="1496" y="2274"/>
                    <a:pt x="1496" y="2295"/>
                  </a:cubicBezTo>
                  <a:lnTo>
                    <a:pt x="1496" y="2315"/>
                  </a:lnTo>
                  <a:cubicBezTo>
                    <a:pt x="1496" y="2335"/>
                    <a:pt x="1496" y="2356"/>
                    <a:pt x="1496" y="2377"/>
                  </a:cubicBezTo>
                  <a:cubicBezTo>
                    <a:pt x="1475" y="2377"/>
                    <a:pt x="1475" y="2397"/>
                    <a:pt x="1475" y="2417"/>
                  </a:cubicBezTo>
                  <a:lnTo>
                    <a:pt x="1496" y="2438"/>
                  </a:lnTo>
                  <a:cubicBezTo>
                    <a:pt x="1496" y="2438"/>
                    <a:pt x="1496" y="2459"/>
                    <a:pt x="1517" y="2479"/>
                  </a:cubicBezTo>
                  <a:cubicBezTo>
                    <a:pt x="1517" y="2479"/>
                    <a:pt x="1517" y="2479"/>
                    <a:pt x="1517" y="2499"/>
                  </a:cubicBezTo>
                  <a:lnTo>
                    <a:pt x="1517" y="2519"/>
                  </a:lnTo>
                  <a:lnTo>
                    <a:pt x="1496" y="2519"/>
                  </a:lnTo>
                  <a:lnTo>
                    <a:pt x="1496" y="2499"/>
                  </a:lnTo>
                  <a:cubicBezTo>
                    <a:pt x="1496" y="2499"/>
                    <a:pt x="1496" y="2499"/>
                    <a:pt x="1475" y="2499"/>
                  </a:cubicBezTo>
                  <a:lnTo>
                    <a:pt x="1475" y="2499"/>
                  </a:lnTo>
                  <a:cubicBezTo>
                    <a:pt x="1475" y="2519"/>
                    <a:pt x="1475" y="2519"/>
                    <a:pt x="1475" y="2519"/>
                  </a:cubicBezTo>
                  <a:lnTo>
                    <a:pt x="1455" y="2519"/>
                  </a:lnTo>
                  <a:cubicBezTo>
                    <a:pt x="1455" y="2540"/>
                    <a:pt x="1455" y="2540"/>
                    <a:pt x="1455" y="2540"/>
                  </a:cubicBezTo>
                  <a:lnTo>
                    <a:pt x="1475" y="2540"/>
                  </a:lnTo>
                  <a:cubicBezTo>
                    <a:pt x="1475" y="2540"/>
                    <a:pt x="1475" y="2561"/>
                    <a:pt x="1496" y="2561"/>
                  </a:cubicBezTo>
                  <a:lnTo>
                    <a:pt x="1496" y="2581"/>
                  </a:lnTo>
                  <a:cubicBezTo>
                    <a:pt x="1496" y="2581"/>
                    <a:pt x="1496" y="2601"/>
                    <a:pt x="1475" y="2601"/>
                  </a:cubicBezTo>
                  <a:lnTo>
                    <a:pt x="1475" y="2601"/>
                  </a:lnTo>
                  <a:cubicBezTo>
                    <a:pt x="1455" y="2601"/>
                    <a:pt x="1455" y="2581"/>
                    <a:pt x="1455" y="2581"/>
                  </a:cubicBezTo>
                  <a:cubicBezTo>
                    <a:pt x="1455" y="2581"/>
                    <a:pt x="1455" y="2581"/>
                    <a:pt x="1435" y="2581"/>
                  </a:cubicBezTo>
                  <a:cubicBezTo>
                    <a:pt x="1435" y="2601"/>
                    <a:pt x="1455" y="2601"/>
                    <a:pt x="1455" y="2622"/>
                  </a:cubicBezTo>
                  <a:lnTo>
                    <a:pt x="1455" y="2622"/>
                  </a:lnTo>
                  <a:lnTo>
                    <a:pt x="1455" y="2643"/>
                  </a:lnTo>
                  <a:cubicBezTo>
                    <a:pt x="1455" y="2643"/>
                    <a:pt x="1455" y="2643"/>
                    <a:pt x="1455" y="2663"/>
                  </a:cubicBezTo>
                  <a:cubicBezTo>
                    <a:pt x="1435" y="2663"/>
                    <a:pt x="1435" y="2663"/>
                    <a:pt x="1435" y="2663"/>
                  </a:cubicBezTo>
                  <a:cubicBezTo>
                    <a:pt x="1414" y="2683"/>
                    <a:pt x="1394" y="2683"/>
                    <a:pt x="1394" y="2683"/>
                  </a:cubicBezTo>
                  <a:lnTo>
                    <a:pt x="1373" y="2704"/>
                  </a:lnTo>
                  <a:lnTo>
                    <a:pt x="1353" y="2725"/>
                  </a:lnTo>
                  <a:cubicBezTo>
                    <a:pt x="1332" y="2725"/>
                    <a:pt x="1312" y="2765"/>
                    <a:pt x="1312" y="2765"/>
                  </a:cubicBezTo>
                  <a:cubicBezTo>
                    <a:pt x="1291" y="2765"/>
                    <a:pt x="1271" y="2786"/>
                    <a:pt x="1271" y="2786"/>
                  </a:cubicBezTo>
                  <a:lnTo>
                    <a:pt x="1250" y="2807"/>
                  </a:lnTo>
                  <a:lnTo>
                    <a:pt x="1230" y="2827"/>
                  </a:lnTo>
                  <a:lnTo>
                    <a:pt x="1209" y="2847"/>
                  </a:lnTo>
                  <a:lnTo>
                    <a:pt x="1189" y="2868"/>
                  </a:lnTo>
                  <a:cubicBezTo>
                    <a:pt x="1168" y="2868"/>
                    <a:pt x="1168" y="2868"/>
                    <a:pt x="1168" y="2868"/>
                  </a:cubicBezTo>
                  <a:cubicBezTo>
                    <a:pt x="1148" y="2868"/>
                    <a:pt x="1148" y="2847"/>
                    <a:pt x="1148" y="2847"/>
                  </a:cubicBezTo>
                  <a:lnTo>
                    <a:pt x="1148" y="2847"/>
                  </a:lnTo>
                  <a:cubicBezTo>
                    <a:pt x="1148" y="2827"/>
                    <a:pt x="1148" y="2827"/>
                    <a:pt x="1148" y="2827"/>
                  </a:cubicBezTo>
                  <a:lnTo>
                    <a:pt x="1127" y="2827"/>
                  </a:lnTo>
                  <a:lnTo>
                    <a:pt x="1127" y="2847"/>
                  </a:lnTo>
                  <a:lnTo>
                    <a:pt x="1107" y="2847"/>
                  </a:lnTo>
                  <a:cubicBezTo>
                    <a:pt x="1107" y="2868"/>
                    <a:pt x="1107" y="2868"/>
                    <a:pt x="1107" y="2868"/>
                  </a:cubicBezTo>
                  <a:cubicBezTo>
                    <a:pt x="1107" y="2889"/>
                    <a:pt x="1127" y="2889"/>
                    <a:pt x="1127" y="2909"/>
                  </a:cubicBezTo>
                  <a:cubicBezTo>
                    <a:pt x="1127" y="2909"/>
                    <a:pt x="1107" y="2909"/>
                    <a:pt x="1107" y="2929"/>
                  </a:cubicBezTo>
                  <a:lnTo>
                    <a:pt x="1107" y="2950"/>
                  </a:lnTo>
                  <a:cubicBezTo>
                    <a:pt x="1107" y="2950"/>
                    <a:pt x="1107" y="2950"/>
                    <a:pt x="1086" y="2950"/>
                  </a:cubicBezTo>
                  <a:cubicBezTo>
                    <a:pt x="1086" y="2950"/>
                    <a:pt x="1086" y="2950"/>
                    <a:pt x="1066" y="2950"/>
                  </a:cubicBezTo>
                  <a:cubicBezTo>
                    <a:pt x="1066" y="2950"/>
                    <a:pt x="1066" y="2950"/>
                    <a:pt x="1045" y="2950"/>
                  </a:cubicBezTo>
                  <a:lnTo>
                    <a:pt x="1045" y="2950"/>
                  </a:lnTo>
                  <a:cubicBezTo>
                    <a:pt x="1045" y="2950"/>
                    <a:pt x="1045" y="2950"/>
                    <a:pt x="1045" y="2971"/>
                  </a:cubicBezTo>
                  <a:cubicBezTo>
                    <a:pt x="1066" y="2971"/>
                    <a:pt x="1066" y="2971"/>
                    <a:pt x="1066" y="2971"/>
                  </a:cubicBezTo>
                  <a:lnTo>
                    <a:pt x="1086" y="2991"/>
                  </a:lnTo>
                  <a:lnTo>
                    <a:pt x="1066" y="3011"/>
                  </a:lnTo>
                  <a:lnTo>
                    <a:pt x="1066" y="3011"/>
                  </a:lnTo>
                  <a:cubicBezTo>
                    <a:pt x="1045" y="3011"/>
                    <a:pt x="1045" y="3011"/>
                    <a:pt x="1025" y="3011"/>
                  </a:cubicBezTo>
                  <a:lnTo>
                    <a:pt x="1025" y="2991"/>
                  </a:lnTo>
                  <a:lnTo>
                    <a:pt x="1004" y="2991"/>
                  </a:lnTo>
                  <a:lnTo>
                    <a:pt x="1004" y="2991"/>
                  </a:lnTo>
                  <a:lnTo>
                    <a:pt x="1004" y="3011"/>
                  </a:lnTo>
                  <a:lnTo>
                    <a:pt x="1025" y="3032"/>
                  </a:lnTo>
                  <a:lnTo>
                    <a:pt x="1025" y="3053"/>
                  </a:lnTo>
                  <a:cubicBezTo>
                    <a:pt x="1025" y="3073"/>
                    <a:pt x="1004" y="3073"/>
                    <a:pt x="1004" y="3093"/>
                  </a:cubicBezTo>
                  <a:cubicBezTo>
                    <a:pt x="1004" y="3093"/>
                    <a:pt x="984" y="3093"/>
                    <a:pt x="984" y="3114"/>
                  </a:cubicBezTo>
                  <a:cubicBezTo>
                    <a:pt x="963" y="3114"/>
                    <a:pt x="943" y="3114"/>
                    <a:pt x="943" y="3114"/>
                  </a:cubicBezTo>
                  <a:cubicBezTo>
                    <a:pt x="943" y="3135"/>
                    <a:pt x="922" y="3135"/>
                    <a:pt x="922" y="3135"/>
                  </a:cubicBezTo>
                  <a:lnTo>
                    <a:pt x="922" y="3135"/>
                  </a:lnTo>
                  <a:cubicBezTo>
                    <a:pt x="902" y="3135"/>
                    <a:pt x="922" y="3155"/>
                    <a:pt x="902" y="3155"/>
                  </a:cubicBezTo>
                  <a:lnTo>
                    <a:pt x="902" y="3175"/>
                  </a:lnTo>
                  <a:lnTo>
                    <a:pt x="881" y="3196"/>
                  </a:lnTo>
                  <a:cubicBezTo>
                    <a:pt x="861" y="3196"/>
                    <a:pt x="861" y="3216"/>
                    <a:pt x="840" y="3216"/>
                  </a:cubicBezTo>
                  <a:cubicBezTo>
                    <a:pt x="840" y="3216"/>
                    <a:pt x="820" y="3237"/>
                    <a:pt x="799" y="3237"/>
                  </a:cubicBezTo>
                  <a:cubicBezTo>
                    <a:pt x="799" y="3237"/>
                    <a:pt x="799" y="3237"/>
                    <a:pt x="779" y="3237"/>
                  </a:cubicBezTo>
                  <a:cubicBezTo>
                    <a:pt x="779" y="3237"/>
                    <a:pt x="779" y="3237"/>
                    <a:pt x="758" y="3237"/>
                  </a:cubicBezTo>
                  <a:lnTo>
                    <a:pt x="758" y="3237"/>
                  </a:lnTo>
                  <a:lnTo>
                    <a:pt x="779" y="3216"/>
                  </a:lnTo>
                  <a:lnTo>
                    <a:pt x="779" y="3216"/>
                  </a:lnTo>
                  <a:cubicBezTo>
                    <a:pt x="799" y="3216"/>
                    <a:pt x="799" y="3216"/>
                    <a:pt x="799" y="3216"/>
                  </a:cubicBezTo>
                  <a:cubicBezTo>
                    <a:pt x="799" y="3196"/>
                    <a:pt x="799" y="3196"/>
                    <a:pt x="779" y="3196"/>
                  </a:cubicBezTo>
                  <a:lnTo>
                    <a:pt x="779" y="3196"/>
                  </a:lnTo>
                  <a:lnTo>
                    <a:pt x="779" y="3175"/>
                  </a:lnTo>
                  <a:lnTo>
                    <a:pt x="779" y="3155"/>
                  </a:lnTo>
                  <a:lnTo>
                    <a:pt x="779" y="3135"/>
                  </a:lnTo>
                  <a:cubicBezTo>
                    <a:pt x="779" y="3114"/>
                    <a:pt x="779" y="3093"/>
                    <a:pt x="779" y="3093"/>
                  </a:cubicBezTo>
                  <a:cubicBezTo>
                    <a:pt x="779" y="3073"/>
                    <a:pt x="779" y="3053"/>
                    <a:pt x="779" y="3032"/>
                  </a:cubicBezTo>
                  <a:cubicBezTo>
                    <a:pt x="779" y="3011"/>
                    <a:pt x="779" y="3011"/>
                    <a:pt x="779" y="2991"/>
                  </a:cubicBezTo>
                  <a:cubicBezTo>
                    <a:pt x="779" y="2991"/>
                    <a:pt x="779" y="2991"/>
                    <a:pt x="779" y="2971"/>
                  </a:cubicBezTo>
                  <a:cubicBezTo>
                    <a:pt x="799" y="2971"/>
                    <a:pt x="799" y="2971"/>
                    <a:pt x="799" y="2971"/>
                  </a:cubicBezTo>
                  <a:cubicBezTo>
                    <a:pt x="820" y="2950"/>
                    <a:pt x="820" y="2950"/>
                    <a:pt x="840" y="2950"/>
                  </a:cubicBezTo>
                  <a:lnTo>
                    <a:pt x="861" y="2950"/>
                  </a:lnTo>
                  <a:cubicBezTo>
                    <a:pt x="861" y="2950"/>
                    <a:pt x="881" y="2950"/>
                    <a:pt x="881" y="2929"/>
                  </a:cubicBezTo>
                  <a:cubicBezTo>
                    <a:pt x="881" y="2929"/>
                    <a:pt x="881" y="2929"/>
                    <a:pt x="881" y="2909"/>
                  </a:cubicBezTo>
                  <a:cubicBezTo>
                    <a:pt x="902" y="2909"/>
                    <a:pt x="902" y="2909"/>
                    <a:pt x="902" y="2889"/>
                  </a:cubicBezTo>
                  <a:cubicBezTo>
                    <a:pt x="902" y="2889"/>
                    <a:pt x="902" y="2889"/>
                    <a:pt x="922" y="2889"/>
                  </a:cubicBezTo>
                  <a:lnTo>
                    <a:pt x="922" y="2868"/>
                  </a:lnTo>
                  <a:cubicBezTo>
                    <a:pt x="902" y="2847"/>
                    <a:pt x="902" y="2847"/>
                    <a:pt x="881" y="2847"/>
                  </a:cubicBezTo>
                  <a:cubicBezTo>
                    <a:pt x="881" y="2847"/>
                    <a:pt x="881" y="2827"/>
                    <a:pt x="861" y="2847"/>
                  </a:cubicBezTo>
                  <a:cubicBezTo>
                    <a:pt x="861" y="2847"/>
                    <a:pt x="881" y="2847"/>
                    <a:pt x="861" y="2847"/>
                  </a:cubicBezTo>
                  <a:cubicBezTo>
                    <a:pt x="861" y="2868"/>
                    <a:pt x="840" y="2847"/>
                    <a:pt x="840" y="2868"/>
                  </a:cubicBezTo>
                  <a:lnTo>
                    <a:pt x="840" y="2868"/>
                  </a:lnTo>
                  <a:cubicBezTo>
                    <a:pt x="820" y="2868"/>
                    <a:pt x="820" y="2889"/>
                    <a:pt x="820" y="2889"/>
                  </a:cubicBezTo>
                  <a:cubicBezTo>
                    <a:pt x="820" y="2889"/>
                    <a:pt x="820" y="2889"/>
                    <a:pt x="799" y="2909"/>
                  </a:cubicBezTo>
                  <a:lnTo>
                    <a:pt x="779" y="2909"/>
                  </a:lnTo>
                  <a:lnTo>
                    <a:pt x="779" y="2889"/>
                  </a:lnTo>
                  <a:cubicBezTo>
                    <a:pt x="758" y="2889"/>
                    <a:pt x="758" y="2868"/>
                    <a:pt x="758" y="2868"/>
                  </a:cubicBezTo>
                  <a:lnTo>
                    <a:pt x="738" y="2868"/>
                  </a:lnTo>
                  <a:lnTo>
                    <a:pt x="738" y="2889"/>
                  </a:lnTo>
                  <a:lnTo>
                    <a:pt x="717" y="2889"/>
                  </a:lnTo>
                  <a:lnTo>
                    <a:pt x="697" y="2868"/>
                  </a:lnTo>
                  <a:cubicBezTo>
                    <a:pt x="697" y="2868"/>
                    <a:pt x="697" y="2868"/>
                    <a:pt x="697" y="2847"/>
                  </a:cubicBezTo>
                  <a:lnTo>
                    <a:pt x="697" y="2847"/>
                  </a:lnTo>
                  <a:lnTo>
                    <a:pt x="717" y="2827"/>
                  </a:lnTo>
                  <a:cubicBezTo>
                    <a:pt x="738" y="2827"/>
                    <a:pt x="758" y="2807"/>
                    <a:pt x="758" y="2786"/>
                  </a:cubicBezTo>
                  <a:cubicBezTo>
                    <a:pt x="779" y="2786"/>
                    <a:pt x="779" y="2786"/>
                    <a:pt x="799" y="2786"/>
                  </a:cubicBezTo>
                  <a:cubicBezTo>
                    <a:pt x="799" y="2765"/>
                    <a:pt x="840" y="2765"/>
                    <a:pt x="840" y="2765"/>
                  </a:cubicBezTo>
                  <a:cubicBezTo>
                    <a:pt x="840" y="2745"/>
                    <a:pt x="861" y="2745"/>
                    <a:pt x="861" y="2745"/>
                  </a:cubicBezTo>
                  <a:cubicBezTo>
                    <a:pt x="881" y="2745"/>
                    <a:pt x="902" y="2745"/>
                    <a:pt x="902" y="2745"/>
                  </a:cubicBezTo>
                  <a:cubicBezTo>
                    <a:pt x="922" y="2745"/>
                    <a:pt x="922" y="2745"/>
                    <a:pt x="922" y="2745"/>
                  </a:cubicBezTo>
                  <a:cubicBezTo>
                    <a:pt x="943" y="2745"/>
                    <a:pt x="943" y="2765"/>
                    <a:pt x="963" y="2765"/>
                  </a:cubicBezTo>
                  <a:lnTo>
                    <a:pt x="984" y="2745"/>
                  </a:lnTo>
                  <a:lnTo>
                    <a:pt x="984" y="2725"/>
                  </a:lnTo>
                  <a:lnTo>
                    <a:pt x="963" y="2704"/>
                  </a:lnTo>
                  <a:lnTo>
                    <a:pt x="943" y="2683"/>
                  </a:lnTo>
                  <a:cubicBezTo>
                    <a:pt x="922" y="2683"/>
                    <a:pt x="922" y="2663"/>
                    <a:pt x="922" y="2643"/>
                  </a:cubicBezTo>
                  <a:cubicBezTo>
                    <a:pt x="922" y="2643"/>
                    <a:pt x="902" y="2643"/>
                    <a:pt x="902" y="2622"/>
                  </a:cubicBezTo>
                  <a:lnTo>
                    <a:pt x="902" y="2601"/>
                  </a:lnTo>
                  <a:lnTo>
                    <a:pt x="922" y="2581"/>
                  </a:lnTo>
                  <a:cubicBezTo>
                    <a:pt x="943" y="2581"/>
                    <a:pt x="943" y="2581"/>
                    <a:pt x="963" y="2581"/>
                  </a:cubicBezTo>
                  <a:lnTo>
                    <a:pt x="984" y="2581"/>
                  </a:lnTo>
                  <a:cubicBezTo>
                    <a:pt x="984" y="2561"/>
                    <a:pt x="1004" y="2561"/>
                    <a:pt x="1004" y="2561"/>
                  </a:cubicBezTo>
                  <a:cubicBezTo>
                    <a:pt x="1004" y="2561"/>
                    <a:pt x="1004" y="2540"/>
                    <a:pt x="1004" y="2519"/>
                  </a:cubicBezTo>
                  <a:lnTo>
                    <a:pt x="1025" y="2499"/>
                  </a:lnTo>
                  <a:cubicBezTo>
                    <a:pt x="1045" y="2499"/>
                    <a:pt x="1066" y="2479"/>
                    <a:pt x="1066" y="2479"/>
                  </a:cubicBezTo>
                  <a:lnTo>
                    <a:pt x="1086" y="2479"/>
                  </a:lnTo>
                  <a:cubicBezTo>
                    <a:pt x="1107" y="2479"/>
                    <a:pt x="1127" y="2459"/>
                    <a:pt x="1127" y="2459"/>
                  </a:cubicBezTo>
                  <a:cubicBezTo>
                    <a:pt x="1148" y="2459"/>
                    <a:pt x="1148" y="2459"/>
                    <a:pt x="1148" y="2438"/>
                  </a:cubicBezTo>
                  <a:cubicBezTo>
                    <a:pt x="1168" y="2438"/>
                    <a:pt x="1168" y="2438"/>
                    <a:pt x="1168" y="2417"/>
                  </a:cubicBezTo>
                  <a:cubicBezTo>
                    <a:pt x="1189" y="2417"/>
                    <a:pt x="1189" y="2377"/>
                    <a:pt x="1189" y="2356"/>
                  </a:cubicBezTo>
                  <a:cubicBezTo>
                    <a:pt x="1189" y="2335"/>
                    <a:pt x="1189" y="2295"/>
                    <a:pt x="1189" y="2274"/>
                  </a:cubicBezTo>
                  <a:cubicBezTo>
                    <a:pt x="1189" y="2253"/>
                    <a:pt x="1189" y="2192"/>
                    <a:pt x="1189" y="2171"/>
                  </a:cubicBezTo>
                  <a:lnTo>
                    <a:pt x="1168" y="2151"/>
                  </a:lnTo>
                  <a:cubicBezTo>
                    <a:pt x="1168" y="2131"/>
                    <a:pt x="1148" y="2110"/>
                    <a:pt x="1148" y="2110"/>
                  </a:cubicBezTo>
                  <a:cubicBezTo>
                    <a:pt x="1148" y="2089"/>
                    <a:pt x="1127" y="2069"/>
                    <a:pt x="1127" y="2049"/>
                  </a:cubicBezTo>
                  <a:lnTo>
                    <a:pt x="1127" y="2028"/>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573" name="Freeform 572">
              <a:extLst>
                <a:ext uri="{FF2B5EF4-FFF2-40B4-BE49-F238E27FC236}">
                  <a16:creationId xmlns:a16="http://schemas.microsoft.com/office/drawing/2014/main" id="{351301B5-8804-4E7A-955B-1065F1D3A2D3}"/>
                </a:ext>
              </a:extLst>
            </p:cNvPr>
            <p:cNvSpPr>
              <a:spLocks noChangeArrowheads="1"/>
            </p:cNvSpPr>
            <p:nvPr/>
          </p:nvSpPr>
          <p:spPr bwMode="auto">
            <a:xfrm>
              <a:off x="4764088" y="6183313"/>
              <a:ext cx="501650" cy="685800"/>
            </a:xfrm>
            <a:custGeom>
              <a:avLst/>
              <a:gdLst>
                <a:gd name="T0" fmla="*/ 1393 w 1394"/>
                <a:gd name="T1" fmla="*/ 1803 h 1907"/>
                <a:gd name="T2" fmla="*/ 1311 w 1394"/>
                <a:gd name="T3" fmla="*/ 1824 h 1907"/>
                <a:gd name="T4" fmla="*/ 1291 w 1394"/>
                <a:gd name="T5" fmla="*/ 1763 h 1907"/>
                <a:gd name="T6" fmla="*/ 1209 w 1394"/>
                <a:gd name="T7" fmla="*/ 1763 h 1907"/>
                <a:gd name="T8" fmla="*/ 1147 w 1394"/>
                <a:gd name="T9" fmla="*/ 1783 h 1907"/>
                <a:gd name="T10" fmla="*/ 1168 w 1394"/>
                <a:gd name="T11" fmla="*/ 1824 h 1907"/>
                <a:gd name="T12" fmla="*/ 1147 w 1394"/>
                <a:gd name="T13" fmla="*/ 1906 h 1907"/>
                <a:gd name="T14" fmla="*/ 1065 w 1394"/>
                <a:gd name="T15" fmla="*/ 1845 h 1907"/>
                <a:gd name="T16" fmla="*/ 1004 w 1394"/>
                <a:gd name="T17" fmla="*/ 1803 h 1907"/>
                <a:gd name="T18" fmla="*/ 1045 w 1394"/>
                <a:gd name="T19" fmla="*/ 1721 h 1907"/>
                <a:gd name="T20" fmla="*/ 1024 w 1394"/>
                <a:gd name="T21" fmla="*/ 1578 h 1907"/>
                <a:gd name="T22" fmla="*/ 983 w 1394"/>
                <a:gd name="T23" fmla="*/ 1414 h 1907"/>
                <a:gd name="T24" fmla="*/ 902 w 1394"/>
                <a:gd name="T25" fmla="*/ 1332 h 1907"/>
                <a:gd name="T26" fmla="*/ 860 w 1394"/>
                <a:gd name="T27" fmla="*/ 1168 h 1907"/>
                <a:gd name="T28" fmla="*/ 799 w 1394"/>
                <a:gd name="T29" fmla="*/ 1045 h 1907"/>
                <a:gd name="T30" fmla="*/ 717 w 1394"/>
                <a:gd name="T31" fmla="*/ 922 h 1907"/>
                <a:gd name="T32" fmla="*/ 614 w 1394"/>
                <a:gd name="T33" fmla="*/ 922 h 1907"/>
                <a:gd name="T34" fmla="*/ 532 w 1394"/>
                <a:gd name="T35" fmla="*/ 1045 h 1907"/>
                <a:gd name="T36" fmla="*/ 450 w 1394"/>
                <a:gd name="T37" fmla="*/ 1045 h 1907"/>
                <a:gd name="T38" fmla="*/ 389 w 1394"/>
                <a:gd name="T39" fmla="*/ 943 h 1907"/>
                <a:gd name="T40" fmla="*/ 307 w 1394"/>
                <a:gd name="T41" fmla="*/ 1004 h 1907"/>
                <a:gd name="T42" fmla="*/ 225 w 1394"/>
                <a:gd name="T43" fmla="*/ 1086 h 1907"/>
                <a:gd name="T44" fmla="*/ 225 w 1394"/>
                <a:gd name="T45" fmla="*/ 1004 h 1907"/>
                <a:gd name="T46" fmla="*/ 225 w 1394"/>
                <a:gd name="T47" fmla="*/ 861 h 1907"/>
                <a:gd name="T48" fmla="*/ 246 w 1394"/>
                <a:gd name="T49" fmla="*/ 697 h 1907"/>
                <a:gd name="T50" fmla="*/ 102 w 1394"/>
                <a:gd name="T51" fmla="*/ 676 h 1907"/>
                <a:gd name="T52" fmla="*/ 41 w 1394"/>
                <a:gd name="T53" fmla="*/ 574 h 1907"/>
                <a:gd name="T54" fmla="*/ 20 w 1394"/>
                <a:gd name="T55" fmla="*/ 492 h 1907"/>
                <a:gd name="T56" fmla="*/ 20 w 1394"/>
                <a:gd name="T57" fmla="*/ 410 h 1907"/>
                <a:gd name="T58" fmla="*/ 62 w 1394"/>
                <a:gd name="T59" fmla="*/ 328 h 1907"/>
                <a:gd name="T60" fmla="*/ 123 w 1394"/>
                <a:gd name="T61" fmla="*/ 246 h 1907"/>
                <a:gd name="T62" fmla="*/ 184 w 1394"/>
                <a:gd name="T63" fmla="*/ 308 h 1907"/>
                <a:gd name="T64" fmla="*/ 205 w 1394"/>
                <a:gd name="T65" fmla="*/ 266 h 1907"/>
                <a:gd name="T66" fmla="*/ 225 w 1394"/>
                <a:gd name="T67" fmla="*/ 185 h 1907"/>
                <a:gd name="T68" fmla="*/ 164 w 1394"/>
                <a:gd name="T69" fmla="*/ 124 h 1907"/>
                <a:gd name="T70" fmla="*/ 164 w 1394"/>
                <a:gd name="T71" fmla="*/ 21 h 1907"/>
                <a:gd name="T72" fmla="*/ 225 w 1394"/>
                <a:gd name="T73" fmla="*/ 42 h 1907"/>
                <a:gd name="T74" fmla="*/ 286 w 1394"/>
                <a:gd name="T75" fmla="*/ 42 h 1907"/>
                <a:gd name="T76" fmla="*/ 368 w 1394"/>
                <a:gd name="T77" fmla="*/ 124 h 1907"/>
                <a:gd name="T78" fmla="*/ 410 w 1394"/>
                <a:gd name="T79" fmla="*/ 226 h 1907"/>
                <a:gd name="T80" fmla="*/ 492 w 1394"/>
                <a:gd name="T81" fmla="*/ 348 h 1907"/>
                <a:gd name="T82" fmla="*/ 574 w 1394"/>
                <a:gd name="T83" fmla="*/ 390 h 1907"/>
                <a:gd name="T84" fmla="*/ 656 w 1394"/>
                <a:gd name="T85" fmla="*/ 348 h 1907"/>
                <a:gd name="T86" fmla="*/ 717 w 1394"/>
                <a:gd name="T87" fmla="*/ 410 h 1907"/>
                <a:gd name="T88" fmla="*/ 758 w 1394"/>
                <a:gd name="T89" fmla="*/ 451 h 1907"/>
                <a:gd name="T90" fmla="*/ 778 w 1394"/>
                <a:gd name="T91" fmla="*/ 512 h 1907"/>
                <a:gd name="T92" fmla="*/ 820 w 1394"/>
                <a:gd name="T93" fmla="*/ 574 h 1907"/>
                <a:gd name="T94" fmla="*/ 758 w 1394"/>
                <a:gd name="T95" fmla="*/ 656 h 1907"/>
                <a:gd name="T96" fmla="*/ 696 w 1394"/>
                <a:gd name="T97" fmla="*/ 697 h 1907"/>
                <a:gd name="T98" fmla="*/ 717 w 1394"/>
                <a:gd name="T99" fmla="*/ 758 h 1907"/>
                <a:gd name="T100" fmla="*/ 840 w 1394"/>
                <a:gd name="T101" fmla="*/ 800 h 1907"/>
                <a:gd name="T102" fmla="*/ 922 w 1394"/>
                <a:gd name="T103" fmla="*/ 943 h 1907"/>
                <a:gd name="T104" fmla="*/ 983 w 1394"/>
                <a:gd name="T105" fmla="*/ 1004 h 1907"/>
                <a:gd name="T106" fmla="*/ 1024 w 1394"/>
                <a:gd name="T107" fmla="*/ 1107 h 1907"/>
                <a:gd name="T108" fmla="*/ 1106 w 1394"/>
                <a:gd name="T109" fmla="*/ 1148 h 1907"/>
                <a:gd name="T110" fmla="*/ 1168 w 1394"/>
                <a:gd name="T111" fmla="*/ 1271 h 1907"/>
                <a:gd name="T112" fmla="*/ 1229 w 1394"/>
                <a:gd name="T113" fmla="*/ 1332 h 1907"/>
                <a:gd name="T114" fmla="*/ 1291 w 1394"/>
                <a:gd name="T115" fmla="*/ 1373 h 1907"/>
                <a:gd name="T116" fmla="*/ 1311 w 1394"/>
                <a:gd name="T117" fmla="*/ 1455 h 1907"/>
                <a:gd name="T118" fmla="*/ 1311 w 1394"/>
                <a:gd name="T119" fmla="*/ 1537 h 1907"/>
                <a:gd name="T120" fmla="*/ 1373 w 1394"/>
                <a:gd name="T121" fmla="*/ 1558 h 1907"/>
                <a:gd name="T122" fmla="*/ 1373 w 1394"/>
                <a:gd name="T123" fmla="*/ 1619 h 1907"/>
                <a:gd name="T124" fmla="*/ 1373 w 1394"/>
                <a:gd name="T125" fmla="*/ 1701 h 1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94" h="1907">
                  <a:moveTo>
                    <a:pt x="1393" y="1763"/>
                  </a:moveTo>
                  <a:lnTo>
                    <a:pt x="1393" y="1763"/>
                  </a:lnTo>
                  <a:cubicBezTo>
                    <a:pt x="1393" y="1763"/>
                    <a:pt x="1393" y="1783"/>
                    <a:pt x="1393" y="1803"/>
                  </a:cubicBezTo>
                  <a:cubicBezTo>
                    <a:pt x="1393" y="1803"/>
                    <a:pt x="1393" y="1803"/>
                    <a:pt x="1393" y="1824"/>
                  </a:cubicBezTo>
                  <a:cubicBezTo>
                    <a:pt x="1373" y="1824"/>
                    <a:pt x="1352" y="1824"/>
                    <a:pt x="1352" y="1824"/>
                  </a:cubicBezTo>
                  <a:cubicBezTo>
                    <a:pt x="1332" y="1824"/>
                    <a:pt x="1332" y="1845"/>
                    <a:pt x="1311" y="1824"/>
                  </a:cubicBezTo>
                  <a:lnTo>
                    <a:pt x="1311" y="1803"/>
                  </a:lnTo>
                  <a:cubicBezTo>
                    <a:pt x="1311" y="1803"/>
                    <a:pt x="1291" y="1803"/>
                    <a:pt x="1270" y="1783"/>
                  </a:cubicBezTo>
                  <a:lnTo>
                    <a:pt x="1291" y="1763"/>
                  </a:lnTo>
                  <a:lnTo>
                    <a:pt x="1270" y="1742"/>
                  </a:lnTo>
                  <a:lnTo>
                    <a:pt x="1250" y="1742"/>
                  </a:lnTo>
                  <a:cubicBezTo>
                    <a:pt x="1229" y="1742"/>
                    <a:pt x="1209" y="1763"/>
                    <a:pt x="1209" y="1763"/>
                  </a:cubicBezTo>
                  <a:lnTo>
                    <a:pt x="1188" y="1763"/>
                  </a:lnTo>
                  <a:cubicBezTo>
                    <a:pt x="1188" y="1783"/>
                    <a:pt x="1168" y="1763"/>
                    <a:pt x="1147" y="1763"/>
                  </a:cubicBezTo>
                  <a:lnTo>
                    <a:pt x="1147" y="1783"/>
                  </a:lnTo>
                  <a:cubicBezTo>
                    <a:pt x="1127" y="1783"/>
                    <a:pt x="1127" y="1803"/>
                    <a:pt x="1127" y="1803"/>
                  </a:cubicBezTo>
                  <a:lnTo>
                    <a:pt x="1147" y="1824"/>
                  </a:lnTo>
                  <a:cubicBezTo>
                    <a:pt x="1168" y="1824"/>
                    <a:pt x="1168" y="1824"/>
                    <a:pt x="1168" y="1824"/>
                  </a:cubicBezTo>
                  <a:cubicBezTo>
                    <a:pt x="1188" y="1845"/>
                    <a:pt x="1188" y="1845"/>
                    <a:pt x="1188" y="1865"/>
                  </a:cubicBezTo>
                  <a:lnTo>
                    <a:pt x="1188" y="1885"/>
                  </a:lnTo>
                  <a:cubicBezTo>
                    <a:pt x="1168" y="1906"/>
                    <a:pt x="1168" y="1906"/>
                    <a:pt x="1147" y="1906"/>
                  </a:cubicBezTo>
                  <a:lnTo>
                    <a:pt x="1127" y="1906"/>
                  </a:lnTo>
                  <a:cubicBezTo>
                    <a:pt x="1106" y="1906"/>
                    <a:pt x="1106" y="1865"/>
                    <a:pt x="1086" y="1865"/>
                  </a:cubicBezTo>
                  <a:lnTo>
                    <a:pt x="1065" y="1845"/>
                  </a:lnTo>
                  <a:cubicBezTo>
                    <a:pt x="1065" y="1845"/>
                    <a:pt x="1045" y="1845"/>
                    <a:pt x="1024" y="1845"/>
                  </a:cubicBezTo>
                  <a:cubicBezTo>
                    <a:pt x="1024" y="1845"/>
                    <a:pt x="1024" y="1824"/>
                    <a:pt x="1004" y="1803"/>
                  </a:cubicBezTo>
                  <a:lnTo>
                    <a:pt x="1004" y="1803"/>
                  </a:lnTo>
                  <a:cubicBezTo>
                    <a:pt x="1004" y="1803"/>
                    <a:pt x="1004" y="1803"/>
                    <a:pt x="1004" y="1783"/>
                  </a:cubicBezTo>
                  <a:cubicBezTo>
                    <a:pt x="1024" y="1783"/>
                    <a:pt x="1024" y="1763"/>
                    <a:pt x="1024" y="1763"/>
                  </a:cubicBezTo>
                  <a:cubicBezTo>
                    <a:pt x="1045" y="1742"/>
                    <a:pt x="1045" y="1721"/>
                    <a:pt x="1045" y="1721"/>
                  </a:cubicBezTo>
                  <a:cubicBezTo>
                    <a:pt x="1045" y="1701"/>
                    <a:pt x="1045" y="1681"/>
                    <a:pt x="1045" y="1660"/>
                  </a:cubicBezTo>
                  <a:cubicBezTo>
                    <a:pt x="1045" y="1660"/>
                    <a:pt x="1024" y="1639"/>
                    <a:pt x="1024" y="1619"/>
                  </a:cubicBezTo>
                  <a:lnTo>
                    <a:pt x="1024" y="1578"/>
                  </a:lnTo>
                  <a:cubicBezTo>
                    <a:pt x="1024" y="1558"/>
                    <a:pt x="1004" y="1537"/>
                    <a:pt x="1004" y="1537"/>
                  </a:cubicBezTo>
                  <a:cubicBezTo>
                    <a:pt x="1004" y="1517"/>
                    <a:pt x="1004" y="1476"/>
                    <a:pt x="983" y="1455"/>
                  </a:cubicBezTo>
                  <a:cubicBezTo>
                    <a:pt x="983" y="1435"/>
                    <a:pt x="983" y="1414"/>
                    <a:pt x="983" y="1414"/>
                  </a:cubicBezTo>
                  <a:lnTo>
                    <a:pt x="963" y="1394"/>
                  </a:lnTo>
                  <a:cubicBezTo>
                    <a:pt x="963" y="1394"/>
                    <a:pt x="922" y="1394"/>
                    <a:pt x="922" y="1373"/>
                  </a:cubicBezTo>
                  <a:cubicBezTo>
                    <a:pt x="922" y="1373"/>
                    <a:pt x="902" y="1353"/>
                    <a:pt x="902" y="1332"/>
                  </a:cubicBezTo>
                  <a:cubicBezTo>
                    <a:pt x="902" y="1332"/>
                    <a:pt x="881" y="1312"/>
                    <a:pt x="881" y="1291"/>
                  </a:cubicBezTo>
                  <a:cubicBezTo>
                    <a:pt x="881" y="1271"/>
                    <a:pt x="881" y="1230"/>
                    <a:pt x="881" y="1230"/>
                  </a:cubicBezTo>
                  <a:cubicBezTo>
                    <a:pt x="881" y="1209"/>
                    <a:pt x="881" y="1189"/>
                    <a:pt x="860" y="1168"/>
                  </a:cubicBezTo>
                  <a:cubicBezTo>
                    <a:pt x="860" y="1148"/>
                    <a:pt x="860" y="1127"/>
                    <a:pt x="860" y="1107"/>
                  </a:cubicBezTo>
                  <a:cubicBezTo>
                    <a:pt x="860" y="1086"/>
                    <a:pt x="840" y="1066"/>
                    <a:pt x="840" y="1066"/>
                  </a:cubicBezTo>
                  <a:cubicBezTo>
                    <a:pt x="820" y="1045"/>
                    <a:pt x="799" y="1045"/>
                    <a:pt x="799" y="1045"/>
                  </a:cubicBezTo>
                  <a:cubicBezTo>
                    <a:pt x="778" y="1025"/>
                    <a:pt x="778" y="1004"/>
                    <a:pt x="778" y="984"/>
                  </a:cubicBezTo>
                  <a:cubicBezTo>
                    <a:pt x="778" y="963"/>
                    <a:pt x="758" y="963"/>
                    <a:pt x="758" y="943"/>
                  </a:cubicBezTo>
                  <a:cubicBezTo>
                    <a:pt x="738" y="943"/>
                    <a:pt x="717" y="943"/>
                    <a:pt x="717" y="922"/>
                  </a:cubicBezTo>
                  <a:cubicBezTo>
                    <a:pt x="696" y="922"/>
                    <a:pt x="696" y="902"/>
                    <a:pt x="676" y="902"/>
                  </a:cubicBezTo>
                  <a:cubicBezTo>
                    <a:pt x="676" y="902"/>
                    <a:pt x="656" y="902"/>
                    <a:pt x="635" y="902"/>
                  </a:cubicBezTo>
                  <a:cubicBezTo>
                    <a:pt x="635" y="902"/>
                    <a:pt x="614" y="902"/>
                    <a:pt x="614" y="922"/>
                  </a:cubicBezTo>
                  <a:cubicBezTo>
                    <a:pt x="594" y="922"/>
                    <a:pt x="594" y="943"/>
                    <a:pt x="594" y="963"/>
                  </a:cubicBezTo>
                  <a:cubicBezTo>
                    <a:pt x="594" y="963"/>
                    <a:pt x="574" y="984"/>
                    <a:pt x="553" y="1004"/>
                  </a:cubicBezTo>
                  <a:cubicBezTo>
                    <a:pt x="553" y="1004"/>
                    <a:pt x="532" y="1025"/>
                    <a:pt x="532" y="1045"/>
                  </a:cubicBezTo>
                  <a:lnTo>
                    <a:pt x="512" y="1066"/>
                  </a:lnTo>
                  <a:cubicBezTo>
                    <a:pt x="492" y="1066"/>
                    <a:pt x="492" y="1066"/>
                    <a:pt x="471" y="1066"/>
                  </a:cubicBezTo>
                  <a:lnTo>
                    <a:pt x="450" y="1045"/>
                  </a:lnTo>
                  <a:cubicBezTo>
                    <a:pt x="450" y="1025"/>
                    <a:pt x="450" y="1025"/>
                    <a:pt x="450" y="1004"/>
                  </a:cubicBezTo>
                  <a:cubicBezTo>
                    <a:pt x="450" y="1004"/>
                    <a:pt x="450" y="984"/>
                    <a:pt x="430" y="963"/>
                  </a:cubicBezTo>
                  <a:cubicBezTo>
                    <a:pt x="430" y="963"/>
                    <a:pt x="410" y="943"/>
                    <a:pt x="389" y="943"/>
                  </a:cubicBezTo>
                  <a:cubicBezTo>
                    <a:pt x="389" y="963"/>
                    <a:pt x="389" y="963"/>
                    <a:pt x="368" y="984"/>
                  </a:cubicBezTo>
                  <a:lnTo>
                    <a:pt x="348" y="1004"/>
                  </a:lnTo>
                  <a:cubicBezTo>
                    <a:pt x="328" y="1004"/>
                    <a:pt x="307" y="1004"/>
                    <a:pt x="307" y="1004"/>
                  </a:cubicBezTo>
                  <a:cubicBezTo>
                    <a:pt x="286" y="1004"/>
                    <a:pt x="286" y="1045"/>
                    <a:pt x="286" y="1045"/>
                  </a:cubicBezTo>
                  <a:cubicBezTo>
                    <a:pt x="286" y="1066"/>
                    <a:pt x="286" y="1086"/>
                    <a:pt x="286" y="1086"/>
                  </a:cubicBezTo>
                  <a:cubicBezTo>
                    <a:pt x="266" y="1086"/>
                    <a:pt x="246" y="1086"/>
                    <a:pt x="225" y="1086"/>
                  </a:cubicBezTo>
                  <a:cubicBezTo>
                    <a:pt x="225" y="1086"/>
                    <a:pt x="205" y="1086"/>
                    <a:pt x="205" y="1066"/>
                  </a:cubicBezTo>
                  <a:cubicBezTo>
                    <a:pt x="184" y="1066"/>
                    <a:pt x="184" y="1045"/>
                    <a:pt x="184" y="1025"/>
                  </a:cubicBezTo>
                  <a:cubicBezTo>
                    <a:pt x="184" y="1025"/>
                    <a:pt x="205" y="1004"/>
                    <a:pt x="225" y="1004"/>
                  </a:cubicBezTo>
                  <a:cubicBezTo>
                    <a:pt x="225" y="984"/>
                    <a:pt x="225" y="963"/>
                    <a:pt x="225" y="943"/>
                  </a:cubicBezTo>
                  <a:cubicBezTo>
                    <a:pt x="246" y="943"/>
                    <a:pt x="225" y="922"/>
                    <a:pt x="225" y="902"/>
                  </a:cubicBezTo>
                  <a:cubicBezTo>
                    <a:pt x="225" y="902"/>
                    <a:pt x="225" y="882"/>
                    <a:pt x="225" y="861"/>
                  </a:cubicBezTo>
                  <a:cubicBezTo>
                    <a:pt x="225" y="840"/>
                    <a:pt x="246" y="840"/>
                    <a:pt x="246" y="820"/>
                  </a:cubicBezTo>
                  <a:cubicBezTo>
                    <a:pt x="246" y="800"/>
                    <a:pt x="246" y="758"/>
                    <a:pt x="246" y="738"/>
                  </a:cubicBezTo>
                  <a:cubicBezTo>
                    <a:pt x="246" y="738"/>
                    <a:pt x="246" y="718"/>
                    <a:pt x="246" y="697"/>
                  </a:cubicBezTo>
                  <a:cubicBezTo>
                    <a:pt x="225" y="697"/>
                    <a:pt x="205" y="676"/>
                    <a:pt x="184" y="676"/>
                  </a:cubicBezTo>
                  <a:cubicBezTo>
                    <a:pt x="184" y="676"/>
                    <a:pt x="164" y="656"/>
                    <a:pt x="144" y="656"/>
                  </a:cubicBezTo>
                  <a:cubicBezTo>
                    <a:pt x="123" y="656"/>
                    <a:pt x="102" y="676"/>
                    <a:pt x="102" y="676"/>
                  </a:cubicBezTo>
                  <a:cubicBezTo>
                    <a:pt x="82" y="676"/>
                    <a:pt x="62" y="676"/>
                    <a:pt x="62" y="676"/>
                  </a:cubicBezTo>
                  <a:cubicBezTo>
                    <a:pt x="41" y="656"/>
                    <a:pt x="41" y="636"/>
                    <a:pt x="41" y="636"/>
                  </a:cubicBezTo>
                  <a:cubicBezTo>
                    <a:pt x="41" y="615"/>
                    <a:pt x="41" y="594"/>
                    <a:pt x="41" y="574"/>
                  </a:cubicBezTo>
                  <a:cubicBezTo>
                    <a:pt x="41" y="574"/>
                    <a:pt x="62" y="554"/>
                    <a:pt x="62" y="533"/>
                  </a:cubicBezTo>
                  <a:lnTo>
                    <a:pt x="62" y="512"/>
                  </a:lnTo>
                  <a:cubicBezTo>
                    <a:pt x="62" y="492"/>
                    <a:pt x="41" y="492"/>
                    <a:pt x="20" y="492"/>
                  </a:cubicBezTo>
                  <a:lnTo>
                    <a:pt x="0" y="492"/>
                  </a:lnTo>
                  <a:cubicBezTo>
                    <a:pt x="0" y="472"/>
                    <a:pt x="0" y="472"/>
                    <a:pt x="0" y="472"/>
                  </a:cubicBezTo>
                  <a:cubicBezTo>
                    <a:pt x="0" y="451"/>
                    <a:pt x="20" y="430"/>
                    <a:pt x="20" y="410"/>
                  </a:cubicBezTo>
                  <a:cubicBezTo>
                    <a:pt x="41" y="410"/>
                    <a:pt x="62" y="410"/>
                    <a:pt x="62" y="390"/>
                  </a:cubicBezTo>
                  <a:cubicBezTo>
                    <a:pt x="62" y="390"/>
                    <a:pt x="62" y="369"/>
                    <a:pt x="62" y="348"/>
                  </a:cubicBezTo>
                  <a:lnTo>
                    <a:pt x="62" y="328"/>
                  </a:lnTo>
                  <a:cubicBezTo>
                    <a:pt x="62" y="308"/>
                    <a:pt x="62" y="287"/>
                    <a:pt x="62" y="287"/>
                  </a:cubicBezTo>
                  <a:cubicBezTo>
                    <a:pt x="62" y="266"/>
                    <a:pt x="82" y="266"/>
                    <a:pt x="82" y="266"/>
                  </a:cubicBezTo>
                  <a:cubicBezTo>
                    <a:pt x="102" y="266"/>
                    <a:pt x="102" y="246"/>
                    <a:pt x="123" y="246"/>
                  </a:cubicBezTo>
                  <a:lnTo>
                    <a:pt x="123" y="246"/>
                  </a:lnTo>
                  <a:cubicBezTo>
                    <a:pt x="144" y="266"/>
                    <a:pt x="144" y="287"/>
                    <a:pt x="164" y="308"/>
                  </a:cubicBezTo>
                  <a:lnTo>
                    <a:pt x="184" y="308"/>
                  </a:lnTo>
                  <a:cubicBezTo>
                    <a:pt x="205" y="308"/>
                    <a:pt x="225" y="308"/>
                    <a:pt x="225" y="308"/>
                  </a:cubicBezTo>
                  <a:lnTo>
                    <a:pt x="225" y="287"/>
                  </a:lnTo>
                  <a:lnTo>
                    <a:pt x="205" y="266"/>
                  </a:lnTo>
                  <a:cubicBezTo>
                    <a:pt x="205" y="246"/>
                    <a:pt x="205" y="246"/>
                    <a:pt x="205" y="226"/>
                  </a:cubicBezTo>
                  <a:lnTo>
                    <a:pt x="225" y="206"/>
                  </a:lnTo>
                  <a:lnTo>
                    <a:pt x="225" y="185"/>
                  </a:lnTo>
                  <a:cubicBezTo>
                    <a:pt x="205" y="185"/>
                    <a:pt x="205" y="164"/>
                    <a:pt x="205" y="164"/>
                  </a:cubicBezTo>
                  <a:cubicBezTo>
                    <a:pt x="205" y="164"/>
                    <a:pt x="205" y="144"/>
                    <a:pt x="184" y="144"/>
                  </a:cubicBezTo>
                  <a:cubicBezTo>
                    <a:pt x="184" y="124"/>
                    <a:pt x="164" y="124"/>
                    <a:pt x="164" y="124"/>
                  </a:cubicBezTo>
                  <a:cubicBezTo>
                    <a:pt x="164" y="103"/>
                    <a:pt x="164" y="82"/>
                    <a:pt x="164" y="82"/>
                  </a:cubicBezTo>
                  <a:cubicBezTo>
                    <a:pt x="164" y="82"/>
                    <a:pt x="164" y="62"/>
                    <a:pt x="164" y="42"/>
                  </a:cubicBezTo>
                  <a:lnTo>
                    <a:pt x="164" y="21"/>
                  </a:lnTo>
                  <a:cubicBezTo>
                    <a:pt x="164" y="0"/>
                    <a:pt x="184" y="0"/>
                    <a:pt x="184" y="0"/>
                  </a:cubicBezTo>
                  <a:lnTo>
                    <a:pt x="205" y="21"/>
                  </a:lnTo>
                  <a:lnTo>
                    <a:pt x="225" y="42"/>
                  </a:lnTo>
                  <a:cubicBezTo>
                    <a:pt x="246" y="42"/>
                    <a:pt x="246" y="42"/>
                    <a:pt x="266" y="42"/>
                  </a:cubicBezTo>
                  <a:cubicBezTo>
                    <a:pt x="266" y="42"/>
                    <a:pt x="266" y="42"/>
                    <a:pt x="266" y="21"/>
                  </a:cubicBezTo>
                  <a:cubicBezTo>
                    <a:pt x="266" y="42"/>
                    <a:pt x="286" y="42"/>
                    <a:pt x="286" y="42"/>
                  </a:cubicBezTo>
                  <a:cubicBezTo>
                    <a:pt x="286" y="62"/>
                    <a:pt x="307" y="82"/>
                    <a:pt x="307" y="82"/>
                  </a:cubicBezTo>
                  <a:lnTo>
                    <a:pt x="328" y="103"/>
                  </a:lnTo>
                  <a:cubicBezTo>
                    <a:pt x="348" y="124"/>
                    <a:pt x="348" y="124"/>
                    <a:pt x="368" y="124"/>
                  </a:cubicBezTo>
                  <a:cubicBezTo>
                    <a:pt x="368" y="144"/>
                    <a:pt x="389" y="144"/>
                    <a:pt x="389" y="164"/>
                  </a:cubicBezTo>
                  <a:lnTo>
                    <a:pt x="410" y="185"/>
                  </a:lnTo>
                  <a:cubicBezTo>
                    <a:pt x="410" y="185"/>
                    <a:pt x="410" y="206"/>
                    <a:pt x="410" y="226"/>
                  </a:cubicBezTo>
                  <a:lnTo>
                    <a:pt x="410" y="246"/>
                  </a:lnTo>
                  <a:cubicBezTo>
                    <a:pt x="430" y="266"/>
                    <a:pt x="450" y="287"/>
                    <a:pt x="450" y="287"/>
                  </a:cubicBezTo>
                  <a:cubicBezTo>
                    <a:pt x="471" y="308"/>
                    <a:pt x="492" y="328"/>
                    <a:pt x="492" y="348"/>
                  </a:cubicBezTo>
                  <a:cubicBezTo>
                    <a:pt x="492" y="369"/>
                    <a:pt x="512" y="369"/>
                    <a:pt x="512" y="390"/>
                  </a:cubicBezTo>
                  <a:lnTo>
                    <a:pt x="532" y="410"/>
                  </a:lnTo>
                  <a:lnTo>
                    <a:pt x="574" y="390"/>
                  </a:lnTo>
                  <a:cubicBezTo>
                    <a:pt x="594" y="390"/>
                    <a:pt x="614" y="369"/>
                    <a:pt x="614" y="369"/>
                  </a:cubicBezTo>
                  <a:lnTo>
                    <a:pt x="614" y="369"/>
                  </a:lnTo>
                  <a:cubicBezTo>
                    <a:pt x="614" y="348"/>
                    <a:pt x="635" y="348"/>
                    <a:pt x="656" y="348"/>
                  </a:cubicBezTo>
                  <a:cubicBezTo>
                    <a:pt x="656" y="348"/>
                    <a:pt x="676" y="348"/>
                    <a:pt x="696" y="348"/>
                  </a:cubicBezTo>
                  <a:cubicBezTo>
                    <a:pt x="696" y="369"/>
                    <a:pt x="717" y="369"/>
                    <a:pt x="717" y="369"/>
                  </a:cubicBezTo>
                  <a:cubicBezTo>
                    <a:pt x="717" y="390"/>
                    <a:pt x="717" y="410"/>
                    <a:pt x="717" y="410"/>
                  </a:cubicBezTo>
                  <a:cubicBezTo>
                    <a:pt x="717" y="410"/>
                    <a:pt x="738" y="410"/>
                    <a:pt x="738" y="430"/>
                  </a:cubicBezTo>
                  <a:cubicBezTo>
                    <a:pt x="738" y="430"/>
                    <a:pt x="738" y="451"/>
                    <a:pt x="758" y="451"/>
                  </a:cubicBezTo>
                  <a:lnTo>
                    <a:pt x="758" y="451"/>
                  </a:lnTo>
                  <a:lnTo>
                    <a:pt x="758" y="472"/>
                  </a:lnTo>
                  <a:lnTo>
                    <a:pt x="758" y="492"/>
                  </a:lnTo>
                  <a:cubicBezTo>
                    <a:pt x="778" y="492"/>
                    <a:pt x="778" y="512"/>
                    <a:pt x="778" y="512"/>
                  </a:cubicBezTo>
                  <a:cubicBezTo>
                    <a:pt x="799" y="512"/>
                    <a:pt x="799" y="512"/>
                    <a:pt x="820" y="533"/>
                  </a:cubicBezTo>
                  <a:lnTo>
                    <a:pt x="840" y="554"/>
                  </a:lnTo>
                  <a:cubicBezTo>
                    <a:pt x="840" y="574"/>
                    <a:pt x="820" y="574"/>
                    <a:pt x="820" y="574"/>
                  </a:cubicBezTo>
                  <a:cubicBezTo>
                    <a:pt x="799" y="594"/>
                    <a:pt x="799" y="594"/>
                    <a:pt x="799" y="615"/>
                  </a:cubicBezTo>
                  <a:cubicBezTo>
                    <a:pt x="778" y="615"/>
                    <a:pt x="778" y="615"/>
                    <a:pt x="778" y="636"/>
                  </a:cubicBezTo>
                  <a:cubicBezTo>
                    <a:pt x="758" y="636"/>
                    <a:pt x="758" y="656"/>
                    <a:pt x="758" y="656"/>
                  </a:cubicBezTo>
                  <a:cubicBezTo>
                    <a:pt x="738" y="656"/>
                    <a:pt x="738" y="656"/>
                    <a:pt x="738" y="676"/>
                  </a:cubicBezTo>
                  <a:cubicBezTo>
                    <a:pt x="717" y="676"/>
                    <a:pt x="717" y="676"/>
                    <a:pt x="696" y="676"/>
                  </a:cubicBezTo>
                  <a:cubicBezTo>
                    <a:pt x="696" y="676"/>
                    <a:pt x="696" y="676"/>
                    <a:pt x="696" y="697"/>
                  </a:cubicBezTo>
                  <a:cubicBezTo>
                    <a:pt x="696" y="697"/>
                    <a:pt x="676" y="697"/>
                    <a:pt x="676" y="718"/>
                  </a:cubicBezTo>
                  <a:lnTo>
                    <a:pt x="696" y="738"/>
                  </a:lnTo>
                  <a:lnTo>
                    <a:pt x="717" y="758"/>
                  </a:lnTo>
                  <a:cubicBezTo>
                    <a:pt x="717" y="758"/>
                    <a:pt x="738" y="758"/>
                    <a:pt x="738" y="779"/>
                  </a:cubicBezTo>
                  <a:cubicBezTo>
                    <a:pt x="758" y="779"/>
                    <a:pt x="778" y="779"/>
                    <a:pt x="799" y="779"/>
                  </a:cubicBezTo>
                  <a:cubicBezTo>
                    <a:pt x="799" y="800"/>
                    <a:pt x="820" y="800"/>
                    <a:pt x="840" y="800"/>
                  </a:cubicBezTo>
                  <a:cubicBezTo>
                    <a:pt x="840" y="820"/>
                    <a:pt x="860" y="820"/>
                    <a:pt x="860" y="840"/>
                  </a:cubicBezTo>
                  <a:cubicBezTo>
                    <a:pt x="881" y="840"/>
                    <a:pt x="902" y="861"/>
                    <a:pt x="902" y="882"/>
                  </a:cubicBezTo>
                  <a:cubicBezTo>
                    <a:pt x="902" y="902"/>
                    <a:pt x="922" y="922"/>
                    <a:pt x="922" y="943"/>
                  </a:cubicBezTo>
                  <a:cubicBezTo>
                    <a:pt x="922" y="943"/>
                    <a:pt x="922" y="943"/>
                    <a:pt x="922" y="963"/>
                  </a:cubicBezTo>
                  <a:cubicBezTo>
                    <a:pt x="942" y="963"/>
                    <a:pt x="963" y="984"/>
                    <a:pt x="963" y="984"/>
                  </a:cubicBezTo>
                  <a:lnTo>
                    <a:pt x="983" y="1004"/>
                  </a:lnTo>
                  <a:cubicBezTo>
                    <a:pt x="1004" y="1004"/>
                    <a:pt x="1004" y="1025"/>
                    <a:pt x="1004" y="1025"/>
                  </a:cubicBezTo>
                  <a:cubicBezTo>
                    <a:pt x="1004" y="1045"/>
                    <a:pt x="1004" y="1066"/>
                    <a:pt x="1024" y="1066"/>
                  </a:cubicBezTo>
                  <a:cubicBezTo>
                    <a:pt x="1024" y="1086"/>
                    <a:pt x="1024" y="1107"/>
                    <a:pt x="1024" y="1107"/>
                  </a:cubicBezTo>
                  <a:cubicBezTo>
                    <a:pt x="1045" y="1107"/>
                    <a:pt x="1045" y="1107"/>
                    <a:pt x="1065" y="1127"/>
                  </a:cubicBezTo>
                  <a:lnTo>
                    <a:pt x="1065" y="1148"/>
                  </a:lnTo>
                  <a:cubicBezTo>
                    <a:pt x="1086" y="1148"/>
                    <a:pt x="1106" y="1148"/>
                    <a:pt x="1106" y="1148"/>
                  </a:cubicBezTo>
                  <a:cubicBezTo>
                    <a:pt x="1127" y="1168"/>
                    <a:pt x="1127" y="1168"/>
                    <a:pt x="1127" y="1189"/>
                  </a:cubicBezTo>
                  <a:cubicBezTo>
                    <a:pt x="1147" y="1189"/>
                    <a:pt x="1127" y="1209"/>
                    <a:pt x="1127" y="1230"/>
                  </a:cubicBezTo>
                  <a:cubicBezTo>
                    <a:pt x="1127" y="1230"/>
                    <a:pt x="1147" y="1250"/>
                    <a:pt x="1168" y="1271"/>
                  </a:cubicBezTo>
                  <a:cubicBezTo>
                    <a:pt x="1168" y="1271"/>
                    <a:pt x="1168" y="1291"/>
                    <a:pt x="1168" y="1312"/>
                  </a:cubicBezTo>
                  <a:cubicBezTo>
                    <a:pt x="1168" y="1312"/>
                    <a:pt x="1188" y="1312"/>
                    <a:pt x="1188" y="1332"/>
                  </a:cubicBezTo>
                  <a:cubicBezTo>
                    <a:pt x="1209" y="1332"/>
                    <a:pt x="1209" y="1332"/>
                    <a:pt x="1229" y="1332"/>
                  </a:cubicBezTo>
                  <a:lnTo>
                    <a:pt x="1250" y="1312"/>
                  </a:lnTo>
                  <a:cubicBezTo>
                    <a:pt x="1250" y="1312"/>
                    <a:pt x="1270" y="1332"/>
                    <a:pt x="1270" y="1353"/>
                  </a:cubicBezTo>
                  <a:cubicBezTo>
                    <a:pt x="1270" y="1353"/>
                    <a:pt x="1270" y="1373"/>
                    <a:pt x="1291" y="1373"/>
                  </a:cubicBezTo>
                  <a:lnTo>
                    <a:pt x="1311" y="1394"/>
                  </a:lnTo>
                  <a:cubicBezTo>
                    <a:pt x="1332" y="1394"/>
                    <a:pt x="1332" y="1414"/>
                    <a:pt x="1332" y="1414"/>
                  </a:cubicBezTo>
                  <a:cubicBezTo>
                    <a:pt x="1332" y="1414"/>
                    <a:pt x="1332" y="1435"/>
                    <a:pt x="1311" y="1455"/>
                  </a:cubicBezTo>
                  <a:lnTo>
                    <a:pt x="1311" y="1476"/>
                  </a:lnTo>
                  <a:cubicBezTo>
                    <a:pt x="1311" y="1476"/>
                    <a:pt x="1311" y="1496"/>
                    <a:pt x="1311" y="1517"/>
                  </a:cubicBezTo>
                  <a:lnTo>
                    <a:pt x="1311" y="1537"/>
                  </a:lnTo>
                  <a:cubicBezTo>
                    <a:pt x="1332" y="1537"/>
                    <a:pt x="1332" y="1537"/>
                    <a:pt x="1352" y="1537"/>
                  </a:cubicBezTo>
                  <a:lnTo>
                    <a:pt x="1373" y="1537"/>
                  </a:lnTo>
                  <a:lnTo>
                    <a:pt x="1373" y="1558"/>
                  </a:lnTo>
                  <a:lnTo>
                    <a:pt x="1393" y="1578"/>
                  </a:lnTo>
                  <a:cubicBezTo>
                    <a:pt x="1393" y="1599"/>
                    <a:pt x="1393" y="1599"/>
                    <a:pt x="1393" y="1599"/>
                  </a:cubicBezTo>
                  <a:lnTo>
                    <a:pt x="1373" y="1619"/>
                  </a:lnTo>
                  <a:lnTo>
                    <a:pt x="1373" y="1639"/>
                  </a:lnTo>
                  <a:lnTo>
                    <a:pt x="1373" y="1660"/>
                  </a:lnTo>
                  <a:cubicBezTo>
                    <a:pt x="1373" y="1681"/>
                    <a:pt x="1373" y="1701"/>
                    <a:pt x="1373" y="1701"/>
                  </a:cubicBezTo>
                  <a:cubicBezTo>
                    <a:pt x="1373" y="1721"/>
                    <a:pt x="1393" y="1742"/>
                    <a:pt x="1393" y="1763"/>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574" name="Freeform 573">
              <a:extLst>
                <a:ext uri="{FF2B5EF4-FFF2-40B4-BE49-F238E27FC236}">
                  <a16:creationId xmlns:a16="http://schemas.microsoft.com/office/drawing/2014/main" id="{5CFA70D1-0E85-46BB-8AF3-D2D703CBDCD3}"/>
                </a:ext>
              </a:extLst>
            </p:cNvPr>
            <p:cNvSpPr>
              <a:spLocks noChangeArrowheads="1"/>
            </p:cNvSpPr>
            <p:nvPr/>
          </p:nvSpPr>
          <p:spPr bwMode="auto">
            <a:xfrm>
              <a:off x="5899150" y="7304088"/>
              <a:ext cx="15875" cy="30162"/>
            </a:xfrm>
            <a:custGeom>
              <a:avLst/>
              <a:gdLst>
                <a:gd name="T0" fmla="*/ 42 w 43"/>
                <a:gd name="T1" fmla="*/ 61 h 83"/>
                <a:gd name="T2" fmla="*/ 42 w 43"/>
                <a:gd name="T3" fmla="*/ 61 h 83"/>
                <a:gd name="T4" fmla="*/ 21 w 43"/>
                <a:gd name="T5" fmla="*/ 82 h 83"/>
                <a:gd name="T6" fmla="*/ 0 w 43"/>
                <a:gd name="T7" fmla="*/ 61 h 83"/>
                <a:gd name="T8" fmla="*/ 0 w 43"/>
                <a:gd name="T9" fmla="*/ 41 h 83"/>
                <a:gd name="T10" fmla="*/ 0 w 43"/>
                <a:gd name="T11" fmla="*/ 20 h 83"/>
                <a:gd name="T12" fmla="*/ 0 w 43"/>
                <a:gd name="T13" fmla="*/ 20 h 83"/>
                <a:gd name="T14" fmla="*/ 21 w 43"/>
                <a:gd name="T15" fmla="*/ 0 h 83"/>
                <a:gd name="T16" fmla="*/ 42 w 43"/>
                <a:gd name="T17" fmla="*/ 20 h 83"/>
                <a:gd name="T18" fmla="*/ 42 w 43"/>
                <a:gd name="T19" fmla="*/ 41 h 83"/>
                <a:gd name="T20" fmla="*/ 42 w 43"/>
                <a:gd name="T21" fmla="*/ 41 h 83"/>
                <a:gd name="T22" fmla="*/ 42 w 43"/>
                <a:gd name="T23" fmla="*/ 6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 h="83">
                  <a:moveTo>
                    <a:pt x="42" y="61"/>
                  </a:moveTo>
                  <a:lnTo>
                    <a:pt x="42" y="61"/>
                  </a:lnTo>
                  <a:cubicBezTo>
                    <a:pt x="21" y="61"/>
                    <a:pt x="21" y="82"/>
                    <a:pt x="21" y="82"/>
                  </a:cubicBezTo>
                  <a:cubicBezTo>
                    <a:pt x="21" y="82"/>
                    <a:pt x="21" y="82"/>
                    <a:pt x="0" y="61"/>
                  </a:cubicBezTo>
                  <a:cubicBezTo>
                    <a:pt x="0" y="61"/>
                    <a:pt x="0" y="61"/>
                    <a:pt x="0" y="41"/>
                  </a:cubicBezTo>
                  <a:cubicBezTo>
                    <a:pt x="0" y="41"/>
                    <a:pt x="0" y="41"/>
                    <a:pt x="0" y="20"/>
                  </a:cubicBezTo>
                  <a:lnTo>
                    <a:pt x="0" y="20"/>
                  </a:lnTo>
                  <a:cubicBezTo>
                    <a:pt x="21" y="0"/>
                    <a:pt x="21" y="0"/>
                    <a:pt x="21" y="0"/>
                  </a:cubicBezTo>
                  <a:cubicBezTo>
                    <a:pt x="21" y="0"/>
                    <a:pt x="42" y="0"/>
                    <a:pt x="42" y="20"/>
                  </a:cubicBezTo>
                  <a:cubicBezTo>
                    <a:pt x="42" y="20"/>
                    <a:pt x="42" y="20"/>
                    <a:pt x="42" y="41"/>
                  </a:cubicBezTo>
                  <a:lnTo>
                    <a:pt x="42" y="41"/>
                  </a:lnTo>
                  <a:cubicBezTo>
                    <a:pt x="42" y="61"/>
                    <a:pt x="42" y="61"/>
                    <a:pt x="42" y="6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575" name="Freeform 574">
              <a:extLst>
                <a:ext uri="{FF2B5EF4-FFF2-40B4-BE49-F238E27FC236}">
                  <a16:creationId xmlns:a16="http://schemas.microsoft.com/office/drawing/2014/main" id="{6A75E447-50B6-4C93-8BEF-BC2FD83BFEF5}"/>
                </a:ext>
              </a:extLst>
            </p:cNvPr>
            <p:cNvSpPr>
              <a:spLocks noChangeArrowheads="1"/>
            </p:cNvSpPr>
            <p:nvPr/>
          </p:nvSpPr>
          <p:spPr bwMode="auto">
            <a:xfrm>
              <a:off x="6149975" y="7459663"/>
              <a:ext cx="30163" cy="30162"/>
            </a:xfrm>
            <a:custGeom>
              <a:avLst/>
              <a:gdLst>
                <a:gd name="T0" fmla="*/ 41 w 83"/>
                <a:gd name="T1" fmla="*/ 62 h 83"/>
                <a:gd name="T2" fmla="*/ 41 w 83"/>
                <a:gd name="T3" fmla="*/ 62 h 83"/>
                <a:gd name="T4" fmla="*/ 21 w 83"/>
                <a:gd name="T5" fmla="*/ 82 h 83"/>
                <a:gd name="T6" fmla="*/ 0 w 83"/>
                <a:gd name="T7" fmla="*/ 62 h 83"/>
                <a:gd name="T8" fmla="*/ 21 w 83"/>
                <a:gd name="T9" fmla="*/ 41 h 83"/>
                <a:gd name="T10" fmla="*/ 21 w 83"/>
                <a:gd name="T11" fmla="*/ 21 h 83"/>
                <a:gd name="T12" fmla="*/ 41 w 83"/>
                <a:gd name="T13" fmla="*/ 0 h 83"/>
                <a:gd name="T14" fmla="*/ 62 w 83"/>
                <a:gd name="T15" fmla="*/ 21 h 83"/>
                <a:gd name="T16" fmla="*/ 82 w 83"/>
                <a:gd name="T17" fmla="*/ 21 h 83"/>
                <a:gd name="T18" fmla="*/ 82 w 83"/>
                <a:gd name="T19" fmla="*/ 41 h 83"/>
                <a:gd name="T20" fmla="*/ 62 w 83"/>
                <a:gd name="T21" fmla="*/ 62 h 83"/>
                <a:gd name="T22" fmla="*/ 62 w 83"/>
                <a:gd name="T23" fmla="*/ 62 h 83"/>
                <a:gd name="T24" fmla="*/ 41 w 83"/>
                <a:gd name="T25" fmla="*/ 6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3" h="83">
                  <a:moveTo>
                    <a:pt x="41" y="62"/>
                  </a:moveTo>
                  <a:lnTo>
                    <a:pt x="41" y="62"/>
                  </a:lnTo>
                  <a:cubicBezTo>
                    <a:pt x="21" y="62"/>
                    <a:pt x="21" y="82"/>
                    <a:pt x="21" y="82"/>
                  </a:cubicBezTo>
                  <a:lnTo>
                    <a:pt x="0" y="62"/>
                  </a:lnTo>
                  <a:cubicBezTo>
                    <a:pt x="0" y="62"/>
                    <a:pt x="0" y="41"/>
                    <a:pt x="21" y="41"/>
                  </a:cubicBezTo>
                  <a:lnTo>
                    <a:pt x="21" y="21"/>
                  </a:lnTo>
                  <a:lnTo>
                    <a:pt x="41" y="0"/>
                  </a:lnTo>
                  <a:lnTo>
                    <a:pt x="62" y="21"/>
                  </a:lnTo>
                  <a:cubicBezTo>
                    <a:pt x="82" y="21"/>
                    <a:pt x="82" y="21"/>
                    <a:pt x="82" y="21"/>
                  </a:cubicBezTo>
                  <a:cubicBezTo>
                    <a:pt x="82" y="41"/>
                    <a:pt x="82" y="41"/>
                    <a:pt x="82" y="41"/>
                  </a:cubicBezTo>
                  <a:cubicBezTo>
                    <a:pt x="82" y="62"/>
                    <a:pt x="82" y="62"/>
                    <a:pt x="62" y="62"/>
                  </a:cubicBezTo>
                  <a:lnTo>
                    <a:pt x="62" y="62"/>
                  </a:lnTo>
                  <a:cubicBezTo>
                    <a:pt x="41" y="62"/>
                    <a:pt x="41" y="62"/>
                    <a:pt x="41" y="62"/>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576" name="Freeform 575">
              <a:extLst>
                <a:ext uri="{FF2B5EF4-FFF2-40B4-BE49-F238E27FC236}">
                  <a16:creationId xmlns:a16="http://schemas.microsoft.com/office/drawing/2014/main" id="{7B629837-7BE3-4A2D-8929-8CBB364775D0}"/>
                </a:ext>
              </a:extLst>
            </p:cNvPr>
            <p:cNvSpPr>
              <a:spLocks noChangeArrowheads="1"/>
            </p:cNvSpPr>
            <p:nvPr/>
          </p:nvSpPr>
          <p:spPr bwMode="auto">
            <a:xfrm>
              <a:off x="6149975" y="7504113"/>
              <a:ext cx="15875" cy="7937"/>
            </a:xfrm>
            <a:custGeom>
              <a:avLst/>
              <a:gdLst>
                <a:gd name="T0" fmla="*/ 21 w 42"/>
                <a:gd name="T1" fmla="*/ 0 h 21"/>
                <a:gd name="T2" fmla="*/ 21 w 42"/>
                <a:gd name="T3" fmla="*/ 0 h 21"/>
                <a:gd name="T4" fmla="*/ 0 w 42"/>
                <a:gd name="T5" fmla="*/ 0 h 21"/>
                <a:gd name="T6" fmla="*/ 0 w 42"/>
                <a:gd name="T7" fmla="*/ 20 h 21"/>
                <a:gd name="T8" fmla="*/ 21 w 42"/>
                <a:gd name="T9" fmla="*/ 20 h 21"/>
                <a:gd name="T10" fmla="*/ 21 w 42"/>
                <a:gd name="T11" fmla="*/ 0 h 21"/>
              </a:gdLst>
              <a:ahLst/>
              <a:cxnLst>
                <a:cxn ang="0">
                  <a:pos x="T0" y="T1"/>
                </a:cxn>
                <a:cxn ang="0">
                  <a:pos x="T2" y="T3"/>
                </a:cxn>
                <a:cxn ang="0">
                  <a:pos x="T4" y="T5"/>
                </a:cxn>
                <a:cxn ang="0">
                  <a:pos x="T6" y="T7"/>
                </a:cxn>
                <a:cxn ang="0">
                  <a:pos x="T8" y="T9"/>
                </a:cxn>
                <a:cxn ang="0">
                  <a:pos x="T10" y="T11"/>
                </a:cxn>
              </a:cxnLst>
              <a:rect l="0" t="0" r="r" b="b"/>
              <a:pathLst>
                <a:path w="42" h="21">
                  <a:moveTo>
                    <a:pt x="21" y="0"/>
                  </a:moveTo>
                  <a:lnTo>
                    <a:pt x="21" y="0"/>
                  </a:lnTo>
                  <a:lnTo>
                    <a:pt x="0" y="0"/>
                  </a:lnTo>
                  <a:cubicBezTo>
                    <a:pt x="0" y="20"/>
                    <a:pt x="0" y="20"/>
                    <a:pt x="0" y="20"/>
                  </a:cubicBezTo>
                  <a:lnTo>
                    <a:pt x="21" y="20"/>
                  </a:lnTo>
                  <a:cubicBezTo>
                    <a:pt x="21" y="20"/>
                    <a:pt x="41" y="20"/>
                    <a:pt x="21" y="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577" name="Freeform 576">
              <a:extLst>
                <a:ext uri="{FF2B5EF4-FFF2-40B4-BE49-F238E27FC236}">
                  <a16:creationId xmlns:a16="http://schemas.microsoft.com/office/drawing/2014/main" id="{788E31DD-731B-499C-90C5-89E5757B451E}"/>
                </a:ext>
              </a:extLst>
            </p:cNvPr>
            <p:cNvSpPr>
              <a:spLocks noChangeArrowheads="1"/>
            </p:cNvSpPr>
            <p:nvPr/>
          </p:nvSpPr>
          <p:spPr bwMode="auto">
            <a:xfrm>
              <a:off x="6129338" y="7481888"/>
              <a:ext cx="7937" cy="7937"/>
            </a:xfrm>
            <a:custGeom>
              <a:avLst/>
              <a:gdLst>
                <a:gd name="T0" fmla="*/ 0 w 21"/>
                <a:gd name="T1" fmla="*/ 20 h 21"/>
                <a:gd name="T2" fmla="*/ 0 w 21"/>
                <a:gd name="T3" fmla="*/ 20 h 21"/>
                <a:gd name="T4" fmla="*/ 0 w 21"/>
                <a:gd name="T5" fmla="*/ 0 h 21"/>
                <a:gd name="T6" fmla="*/ 0 w 21"/>
                <a:gd name="T7" fmla="*/ 0 h 21"/>
                <a:gd name="T8" fmla="*/ 0 w 21"/>
                <a:gd name="T9" fmla="*/ 0 h 21"/>
                <a:gd name="T10" fmla="*/ 20 w 21"/>
                <a:gd name="T11" fmla="*/ 0 h 21"/>
                <a:gd name="T12" fmla="*/ 20 w 21"/>
                <a:gd name="T13" fmla="*/ 20 h 21"/>
                <a:gd name="T14" fmla="*/ 0 w 21"/>
                <a:gd name="T15" fmla="*/ 2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21">
                  <a:moveTo>
                    <a:pt x="0" y="20"/>
                  </a:moveTo>
                  <a:lnTo>
                    <a:pt x="0" y="20"/>
                  </a:lnTo>
                  <a:lnTo>
                    <a:pt x="0" y="0"/>
                  </a:lnTo>
                  <a:lnTo>
                    <a:pt x="0" y="0"/>
                  </a:lnTo>
                  <a:lnTo>
                    <a:pt x="0" y="0"/>
                  </a:lnTo>
                  <a:cubicBezTo>
                    <a:pt x="20" y="0"/>
                    <a:pt x="20" y="0"/>
                    <a:pt x="20" y="0"/>
                  </a:cubicBezTo>
                  <a:cubicBezTo>
                    <a:pt x="20" y="0"/>
                    <a:pt x="20" y="0"/>
                    <a:pt x="20" y="20"/>
                  </a:cubicBezTo>
                  <a:cubicBezTo>
                    <a:pt x="0" y="20"/>
                    <a:pt x="0" y="20"/>
                    <a:pt x="0" y="2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578" name="Freeform 577">
              <a:extLst>
                <a:ext uri="{FF2B5EF4-FFF2-40B4-BE49-F238E27FC236}">
                  <a16:creationId xmlns:a16="http://schemas.microsoft.com/office/drawing/2014/main" id="{43B8980E-8134-4F26-8060-7125DE2B6DC0}"/>
                </a:ext>
              </a:extLst>
            </p:cNvPr>
            <p:cNvSpPr>
              <a:spLocks noChangeArrowheads="1"/>
            </p:cNvSpPr>
            <p:nvPr/>
          </p:nvSpPr>
          <p:spPr bwMode="auto">
            <a:xfrm>
              <a:off x="6107113" y="7481888"/>
              <a:ext cx="7937" cy="7937"/>
            </a:xfrm>
            <a:custGeom>
              <a:avLst/>
              <a:gdLst>
                <a:gd name="T0" fmla="*/ 21 w 22"/>
                <a:gd name="T1" fmla="*/ 0 h 21"/>
                <a:gd name="T2" fmla="*/ 21 w 22"/>
                <a:gd name="T3" fmla="*/ 0 h 21"/>
                <a:gd name="T4" fmla="*/ 0 w 22"/>
                <a:gd name="T5" fmla="*/ 0 h 21"/>
                <a:gd name="T6" fmla="*/ 0 w 22"/>
                <a:gd name="T7" fmla="*/ 0 h 21"/>
                <a:gd name="T8" fmla="*/ 21 w 22"/>
                <a:gd name="T9" fmla="*/ 0 h 21"/>
              </a:gdLst>
              <a:ahLst/>
              <a:cxnLst>
                <a:cxn ang="0">
                  <a:pos x="T0" y="T1"/>
                </a:cxn>
                <a:cxn ang="0">
                  <a:pos x="T2" y="T3"/>
                </a:cxn>
                <a:cxn ang="0">
                  <a:pos x="T4" y="T5"/>
                </a:cxn>
                <a:cxn ang="0">
                  <a:pos x="T6" y="T7"/>
                </a:cxn>
                <a:cxn ang="0">
                  <a:pos x="T8" y="T9"/>
                </a:cxn>
              </a:cxnLst>
              <a:rect l="0" t="0" r="r" b="b"/>
              <a:pathLst>
                <a:path w="22" h="21">
                  <a:moveTo>
                    <a:pt x="21" y="0"/>
                  </a:moveTo>
                  <a:lnTo>
                    <a:pt x="21" y="0"/>
                  </a:lnTo>
                  <a:cubicBezTo>
                    <a:pt x="21" y="20"/>
                    <a:pt x="0" y="0"/>
                    <a:pt x="0" y="0"/>
                  </a:cubicBezTo>
                  <a:lnTo>
                    <a:pt x="0" y="0"/>
                  </a:lnTo>
                  <a:cubicBezTo>
                    <a:pt x="0" y="0"/>
                    <a:pt x="0" y="0"/>
                    <a:pt x="21" y="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579" name="Freeform 578">
              <a:extLst>
                <a:ext uri="{FF2B5EF4-FFF2-40B4-BE49-F238E27FC236}">
                  <a16:creationId xmlns:a16="http://schemas.microsoft.com/office/drawing/2014/main" id="{3CADE0A6-B42B-4BE4-B40D-49993D8E695D}"/>
                </a:ext>
              </a:extLst>
            </p:cNvPr>
            <p:cNvSpPr>
              <a:spLocks noChangeArrowheads="1"/>
            </p:cNvSpPr>
            <p:nvPr/>
          </p:nvSpPr>
          <p:spPr bwMode="auto">
            <a:xfrm>
              <a:off x="6194425" y="7467600"/>
              <a:ext cx="7938" cy="15875"/>
            </a:xfrm>
            <a:custGeom>
              <a:avLst/>
              <a:gdLst>
                <a:gd name="T0" fmla="*/ 21 w 22"/>
                <a:gd name="T1" fmla="*/ 20 h 42"/>
                <a:gd name="T2" fmla="*/ 21 w 22"/>
                <a:gd name="T3" fmla="*/ 20 h 42"/>
                <a:gd name="T4" fmla="*/ 21 w 22"/>
                <a:gd name="T5" fmla="*/ 0 h 42"/>
                <a:gd name="T6" fmla="*/ 0 w 22"/>
                <a:gd name="T7" fmla="*/ 0 h 42"/>
                <a:gd name="T8" fmla="*/ 0 w 22"/>
                <a:gd name="T9" fmla="*/ 20 h 42"/>
                <a:gd name="T10" fmla="*/ 0 w 22"/>
                <a:gd name="T11" fmla="*/ 41 h 42"/>
                <a:gd name="T12" fmla="*/ 21 w 22"/>
                <a:gd name="T13" fmla="*/ 41 h 42"/>
                <a:gd name="T14" fmla="*/ 21 w 22"/>
                <a:gd name="T15" fmla="*/ 20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42">
                  <a:moveTo>
                    <a:pt x="21" y="20"/>
                  </a:moveTo>
                  <a:lnTo>
                    <a:pt x="21" y="20"/>
                  </a:lnTo>
                  <a:lnTo>
                    <a:pt x="21" y="0"/>
                  </a:lnTo>
                  <a:lnTo>
                    <a:pt x="0" y="0"/>
                  </a:lnTo>
                  <a:lnTo>
                    <a:pt x="0" y="20"/>
                  </a:lnTo>
                  <a:cubicBezTo>
                    <a:pt x="0" y="20"/>
                    <a:pt x="0" y="20"/>
                    <a:pt x="0" y="41"/>
                  </a:cubicBezTo>
                  <a:lnTo>
                    <a:pt x="21" y="41"/>
                  </a:lnTo>
                  <a:cubicBezTo>
                    <a:pt x="21" y="20"/>
                    <a:pt x="21" y="20"/>
                    <a:pt x="21" y="2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580" name="Freeform 579">
              <a:extLst>
                <a:ext uri="{FF2B5EF4-FFF2-40B4-BE49-F238E27FC236}">
                  <a16:creationId xmlns:a16="http://schemas.microsoft.com/office/drawing/2014/main" id="{728146D2-8B96-480D-9326-1BBBBFE7EE81}"/>
                </a:ext>
              </a:extLst>
            </p:cNvPr>
            <p:cNvSpPr>
              <a:spLocks noChangeArrowheads="1"/>
            </p:cNvSpPr>
            <p:nvPr/>
          </p:nvSpPr>
          <p:spPr bwMode="auto">
            <a:xfrm>
              <a:off x="6430963" y="7526338"/>
              <a:ext cx="15875" cy="14287"/>
            </a:xfrm>
            <a:custGeom>
              <a:avLst/>
              <a:gdLst>
                <a:gd name="T0" fmla="*/ 21 w 42"/>
                <a:gd name="T1" fmla="*/ 20 h 41"/>
                <a:gd name="T2" fmla="*/ 21 w 42"/>
                <a:gd name="T3" fmla="*/ 20 h 41"/>
                <a:gd name="T4" fmla="*/ 41 w 42"/>
                <a:gd name="T5" fmla="*/ 0 h 41"/>
                <a:gd name="T6" fmla="*/ 21 w 42"/>
                <a:gd name="T7" fmla="*/ 0 h 41"/>
                <a:gd name="T8" fmla="*/ 0 w 42"/>
                <a:gd name="T9" fmla="*/ 0 h 41"/>
                <a:gd name="T10" fmla="*/ 0 w 42"/>
                <a:gd name="T11" fmla="*/ 20 h 41"/>
                <a:gd name="T12" fmla="*/ 0 w 42"/>
                <a:gd name="T13" fmla="*/ 40 h 41"/>
                <a:gd name="T14" fmla="*/ 21 w 42"/>
                <a:gd name="T15" fmla="*/ 40 h 41"/>
                <a:gd name="T16" fmla="*/ 21 w 42"/>
                <a:gd name="T17" fmla="*/ 2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41">
                  <a:moveTo>
                    <a:pt x="21" y="20"/>
                  </a:moveTo>
                  <a:lnTo>
                    <a:pt x="21" y="20"/>
                  </a:lnTo>
                  <a:cubicBezTo>
                    <a:pt x="41" y="20"/>
                    <a:pt x="41" y="20"/>
                    <a:pt x="41" y="0"/>
                  </a:cubicBezTo>
                  <a:lnTo>
                    <a:pt x="21" y="0"/>
                  </a:lnTo>
                  <a:lnTo>
                    <a:pt x="0" y="0"/>
                  </a:lnTo>
                  <a:cubicBezTo>
                    <a:pt x="0" y="0"/>
                    <a:pt x="0" y="0"/>
                    <a:pt x="0" y="20"/>
                  </a:cubicBezTo>
                  <a:cubicBezTo>
                    <a:pt x="0" y="20"/>
                    <a:pt x="0" y="20"/>
                    <a:pt x="0" y="40"/>
                  </a:cubicBezTo>
                  <a:lnTo>
                    <a:pt x="21" y="40"/>
                  </a:lnTo>
                  <a:cubicBezTo>
                    <a:pt x="21" y="40"/>
                    <a:pt x="21" y="40"/>
                    <a:pt x="21" y="2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581" name="Freeform 580">
              <a:extLst>
                <a:ext uri="{FF2B5EF4-FFF2-40B4-BE49-F238E27FC236}">
                  <a16:creationId xmlns:a16="http://schemas.microsoft.com/office/drawing/2014/main" id="{A41D709B-4A07-4865-904E-3B3788A5BD6D}"/>
                </a:ext>
              </a:extLst>
            </p:cNvPr>
            <p:cNvSpPr>
              <a:spLocks noChangeArrowheads="1"/>
            </p:cNvSpPr>
            <p:nvPr/>
          </p:nvSpPr>
          <p:spPr bwMode="auto">
            <a:xfrm>
              <a:off x="6445250" y="7504113"/>
              <a:ext cx="7938" cy="15875"/>
            </a:xfrm>
            <a:custGeom>
              <a:avLst/>
              <a:gdLst>
                <a:gd name="T0" fmla="*/ 20 w 21"/>
                <a:gd name="T1" fmla="*/ 41 h 42"/>
                <a:gd name="T2" fmla="*/ 20 w 21"/>
                <a:gd name="T3" fmla="*/ 41 h 42"/>
                <a:gd name="T4" fmla="*/ 0 w 21"/>
                <a:gd name="T5" fmla="*/ 20 h 42"/>
                <a:gd name="T6" fmla="*/ 0 w 21"/>
                <a:gd name="T7" fmla="*/ 0 h 42"/>
                <a:gd name="T8" fmla="*/ 20 w 21"/>
                <a:gd name="T9" fmla="*/ 0 h 42"/>
                <a:gd name="T10" fmla="*/ 20 w 21"/>
                <a:gd name="T11" fmla="*/ 0 h 42"/>
                <a:gd name="T12" fmla="*/ 20 w 21"/>
                <a:gd name="T13" fmla="*/ 20 h 42"/>
                <a:gd name="T14" fmla="*/ 20 w 21"/>
                <a:gd name="T15" fmla="*/ 4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42">
                  <a:moveTo>
                    <a:pt x="20" y="41"/>
                  </a:moveTo>
                  <a:lnTo>
                    <a:pt x="20" y="41"/>
                  </a:lnTo>
                  <a:lnTo>
                    <a:pt x="0" y="20"/>
                  </a:lnTo>
                  <a:cubicBezTo>
                    <a:pt x="0" y="20"/>
                    <a:pt x="0" y="20"/>
                    <a:pt x="0" y="0"/>
                  </a:cubicBezTo>
                  <a:lnTo>
                    <a:pt x="20" y="0"/>
                  </a:lnTo>
                  <a:lnTo>
                    <a:pt x="20" y="0"/>
                  </a:lnTo>
                  <a:cubicBezTo>
                    <a:pt x="20" y="20"/>
                    <a:pt x="20" y="20"/>
                    <a:pt x="20" y="20"/>
                  </a:cubicBezTo>
                  <a:cubicBezTo>
                    <a:pt x="20" y="41"/>
                    <a:pt x="20" y="41"/>
                    <a:pt x="20" y="4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582" name="Freeform 581">
              <a:extLst>
                <a:ext uri="{FF2B5EF4-FFF2-40B4-BE49-F238E27FC236}">
                  <a16:creationId xmlns:a16="http://schemas.microsoft.com/office/drawing/2014/main" id="{03FB71C8-7E0C-4E72-B392-DDF1654BEF85}"/>
                </a:ext>
              </a:extLst>
            </p:cNvPr>
            <p:cNvSpPr>
              <a:spLocks noChangeArrowheads="1"/>
            </p:cNvSpPr>
            <p:nvPr/>
          </p:nvSpPr>
          <p:spPr bwMode="auto">
            <a:xfrm>
              <a:off x="6202363" y="7156450"/>
              <a:ext cx="303212" cy="339725"/>
            </a:xfrm>
            <a:custGeom>
              <a:avLst/>
              <a:gdLst>
                <a:gd name="T0" fmla="*/ 798 w 841"/>
                <a:gd name="T1" fmla="*/ 779 h 944"/>
                <a:gd name="T2" fmla="*/ 798 w 841"/>
                <a:gd name="T3" fmla="*/ 676 h 944"/>
                <a:gd name="T4" fmla="*/ 840 w 841"/>
                <a:gd name="T5" fmla="*/ 574 h 944"/>
                <a:gd name="T6" fmla="*/ 819 w 841"/>
                <a:gd name="T7" fmla="*/ 471 h 944"/>
                <a:gd name="T8" fmla="*/ 758 w 841"/>
                <a:gd name="T9" fmla="*/ 389 h 944"/>
                <a:gd name="T10" fmla="*/ 778 w 841"/>
                <a:gd name="T11" fmla="*/ 348 h 944"/>
                <a:gd name="T12" fmla="*/ 738 w 841"/>
                <a:gd name="T13" fmla="*/ 246 h 944"/>
                <a:gd name="T14" fmla="*/ 738 w 841"/>
                <a:gd name="T15" fmla="*/ 123 h 944"/>
                <a:gd name="T16" fmla="*/ 676 w 841"/>
                <a:gd name="T17" fmla="*/ 102 h 944"/>
                <a:gd name="T18" fmla="*/ 676 w 841"/>
                <a:gd name="T19" fmla="*/ 20 h 944"/>
                <a:gd name="T20" fmla="*/ 594 w 841"/>
                <a:gd name="T21" fmla="*/ 20 h 944"/>
                <a:gd name="T22" fmla="*/ 614 w 841"/>
                <a:gd name="T23" fmla="*/ 82 h 944"/>
                <a:gd name="T24" fmla="*/ 614 w 841"/>
                <a:gd name="T25" fmla="*/ 164 h 944"/>
                <a:gd name="T26" fmla="*/ 574 w 841"/>
                <a:gd name="T27" fmla="*/ 184 h 944"/>
                <a:gd name="T28" fmla="*/ 512 w 841"/>
                <a:gd name="T29" fmla="*/ 184 h 944"/>
                <a:gd name="T30" fmla="*/ 492 w 841"/>
                <a:gd name="T31" fmla="*/ 266 h 944"/>
                <a:gd name="T32" fmla="*/ 471 w 841"/>
                <a:gd name="T33" fmla="*/ 287 h 944"/>
                <a:gd name="T34" fmla="*/ 430 w 841"/>
                <a:gd name="T35" fmla="*/ 369 h 944"/>
                <a:gd name="T36" fmla="*/ 348 w 841"/>
                <a:gd name="T37" fmla="*/ 410 h 944"/>
                <a:gd name="T38" fmla="*/ 348 w 841"/>
                <a:gd name="T39" fmla="*/ 369 h 944"/>
                <a:gd name="T40" fmla="*/ 328 w 841"/>
                <a:gd name="T41" fmla="*/ 287 h 944"/>
                <a:gd name="T42" fmla="*/ 266 w 841"/>
                <a:gd name="T43" fmla="*/ 246 h 944"/>
                <a:gd name="T44" fmla="*/ 225 w 841"/>
                <a:gd name="T45" fmla="*/ 307 h 944"/>
                <a:gd name="T46" fmla="*/ 184 w 841"/>
                <a:gd name="T47" fmla="*/ 369 h 944"/>
                <a:gd name="T48" fmla="*/ 102 w 841"/>
                <a:gd name="T49" fmla="*/ 410 h 944"/>
                <a:gd name="T50" fmla="*/ 61 w 841"/>
                <a:gd name="T51" fmla="*/ 512 h 944"/>
                <a:gd name="T52" fmla="*/ 40 w 841"/>
                <a:gd name="T53" fmla="*/ 615 h 944"/>
                <a:gd name="T54" fmla="*/ 20 w 841"/>
                <a:gd name="T55" fmla="*/ 676 h 944"/>
                <a:gd name="T56" fmla="*/ 20 w 841"/>
                <a:gd name="T57" fmla="*/ 717 h 944"/>
                <a:gd name="T58" fmla="*/ 20 w 841"/>
                <a:gd name="T59" fmla="*/ 758 h 944"/>
                <a:gd name="T60" fmla="*/ 61 w 841"/>
                <a:gd name="T61" fmla="*/ 779 h 944"/>
                <a:gd name="T62" fmla="*/ 102 w 841"/>
                <a:gd name="T63" fmla="*/ 758 h 944"/>
                <a:gd name="T64" fmla="*/ 102 w 841"/>
                <a:gd name="T65" fmla="*/ 717 h 944"/>
                <a:gd name="T66" fmla="*/ 82 w 841"/>
                <a:gd name="T67" fmla="*/ 697 h 944"/>
                <a:gd name="T68" fmla="*/ 143 w 841"/>
                <a:gd name="T69" fmla="*/ 656 h 944"/>
                <a:gd name="T70" fmla="*/ 102 w 841"/>
                <a:gd name="T71" fmla="*/ 635 h 944"/>
                <a:gd name="T72" fmla="*/ 122 w 841"/>
                <a:gd name="T73" fmla="*/ 553 h 944"/>
                <a:gd name="T74" fmla="*/ 143 w 841"/>
                <a:gd name="T75" fmla="*/ 471 h 944"/>
                <a:gd name="T76" fmla="*/ 184 w 841"/>
                <a:gd name="T77" fmla="*/ 492 h 944"/>
                <a:gd name="T78" fmla="*/ 184 w 841"/>
                <a:gd name="T79" fmla="*/ 533 h 944"/>
                <a:gd name="T80" fmla="*/ 225 w 841"/>
                <a:gd name="T81" fmla="*/ 492 h 944"/>
                <a:gd name="T82" fmla="*/ 266 w 841"/>
                <a:gd name="T83" fmla="*/ 533 h 944"/>
                <a:gd name="T84" fmla="*/ 307 w 841"/>
                <a:gd name="T85" fmla="*/ 574 h 944"/>
                <a:gd name="T86" fmla="*/ 286 w 841"/>
                <a:gd name="T87" fmla="*/ 512 h 944"/>
                <a:gd name="T88" fmla="*/ 328 w 841"/>
                <a:gd name="T89" fmla="*/ 451 h 944"/>
                <a:gd name="T90" fmla="*/ 368 w 841"/>
                <a:gd name="T91" fmla="*/ 512 h 944"/>
                <a:gd name="T92" fmla="*/ 430 w 841"/>
                <a:gd name="T93" fmla="*/ 553 h 944"/>
                <a:gd name="T94" fmla="*/ 410 w 841"/>
                <a:gd name="T95" fmla="*/ 635 h 944"/>
                <a:gd name="T96" fmla="*/ 430 w 841"/>
                <a:gd name="T97" fmla="*/ 820 h 944"/>
                <a:gd name="T98" fmla="*/ 532 w 841"/>
                <a:gd name="T99" fmla="*/ 881 h 944"/>
                <a:gd name="T100" fmla="*/ 574 w 841"/>
                <a:gd name="T101" fmla="*/ 922 h 944"/>
                <a:gd name="T102" fmla="*/ 594 w 841"/>
                <a:gd name="T103" fmla="*/ 861 h 944"/>
                <a:gd name="T104" fmla="*/ 635 w 841"/>
                <a:gd name="T105" fmla="*/ 861 h 944"/>
                <a:gd name="T106" fmla="*/ 656 w 841"/>
                <a:gd name="T107" fmla="*/ 922 h 944"/>
                <a:gd name="T108" fmla="*/ 696 w 841"/>
                <a:gd name="T109" fmla="*/ 881 h 944"/>
                <a:gd name="T110" fmla="*/ 696 w 841"/>
                <a:gd name="T111" fmla="*/ 799 h 944"/>
                <a:gd name="T112" fmla="*/ 656 w 841"/>
                <a:gd name="T113" fmla="*/ 738 h 944"/>
                <a:gd name="T114" fmla="*/ 656 w 841"/>
                <a:gd name="T115" fmla="*/ 635 h 944"/>
                <a:gd name="T116" fmla="*/ 696 w 841"/>
                <a:gd name="T117" fmla="*/ 574 h 944"/>
                <a:gd name="T118" fmla="*/ 738 w 841"/>
                <a:gd name="T119" fmla="*/ 594 h 944"/>
                <a:gd name="T120" fmla="*/ 758 w 841"/>
                <a:gd name="T121" fmla="*/ 676 h 944"/>
                <a:gd name="T122" fmla="*/ 758 w 841"/>
                <a:gd name="T123" fmla="*/ 779 h 944"/>
                <a:gd name="T124" fmla="*/ 798 w 841"/>
                <a:gd name="T125" fmla="*/ 82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41" h="944">
                  <a:moveTo>
                    <a:pt x="819" y="799"/>
                  </a:moveTo>
                  <a:lnTo>
                    <a:pt x="819" y="799"/>
                  </a:lnTo>
                  <a:lnTo>
                    <a:pt x="798" y="779"/>
                  </a:lnTo>
                  <a:cubicBezTo>
                    <a:pt x="798" y="758"/>
                    <a:pt x="819" y="758"/>
                    <a:pt x="819" y="738"/>
                  </a:cubicBezTo>
                  <a:cubicBezTo>
                    <a:pt x="819" y="738"/>
                    <a:pt x="819" y="717"/>
                    <a:pt x="819" y="697"/>
                  </a:cubicBezTo>
                  <a:lnTo>
                    <a:pt x="798" y="676"/>
                  </a:lnTo>
                  <a:cubicBezTo>
                    <a:pt x="798" y="656"/>
                    <a:pt x="798" y="656"/>
                    <a:pt x="798" y="656"/>
                  </a:cubicBezTo>
                  <a:cubicBezTo>
                    <a:pt x="798" y="635"/>
                    <a:pt x="819" y="615"/>
                    <a:pt x="819" y="615"/>
                  </a:cubicBezTo>
                  <a:lnTo>
                    <a:pt x="840" y="574"/>
                  </a:lnTo>
                  <a:cubicBezTo>
                    <a:pt x="840" y="553"/>
                    <a:pt x="840" y="553"/>
                    <a:pt x="840" y="533"/>
                  </a:cubicBezTo>
                  <a:lnTo>
                    <a:pt x="840" y="512"/>
                  </a:lnTo>
                  <a:cubicBezTo>
                    <a:pt x="840" y="492"/>
                    <a:pt x="840" y="471"/>
                    <a:pt x="819" y="471"/>
                  </a:cubicBezTo>
                  <a:cubicBezTo>
                    <a:pt x="819" y="451"/>
                    <a:pt x="798" y="451"/>
                    <a:pt x="798" y="451"/>
                  </a:cubicBezTo>
                  <a:cubicBezTo>
                    <a:pt x="798" y="430"/>
                    <a:pt x="798" y="410"/>
                    <a:pt x="778" y="410"/>
                  </a:cubicBezTo>
                  <a:cubicBezTo>
                    <a:pt x="778" y="410"/>
                    <a:pt x="778" y="389"/>
                    <a:pt x="758" y="389"/>
                  </a:cubicBezTo>
                  <a:cubicBezTo>
                    <a:pt x="758" y="389"/>
                    <a:pt x="758" y="389"/>
                    <a:pt x="758" y="369"/>
                  </a:cubicBezTo>
                  <a:lnTo>
                    <a:pt x="758" y="348"/>
                  </a:lnTo>
                  <a:cubicBezTo>
                    <a:pt x="758" y="348"/>
                    <a:pt x="758" y="348"/>
                    <a:pt x="778" y="348"/>
                  </a:cubicBezTo>
                  <a:cubicBezTo>
                    <a:pt x="778" y="328"/>
                    <a:pt x="778" y="328"/>
                    <a:pt x="778" y="307"/>
                  </a:cubicBezTo>
                  <a:cubicBezTo>
                    <a:pt x="778" y="307"/>
                    <a:pt x="778" y="287"/>
                    <a:pt x="758" y="287"/>
                  </a:cubicBezTo>
                  <a:cubicBezTo>
                    <a:pt x="758" y="266"/>
                    <a:pt x="758" y="266"/>
                    <a:pt x="738" y="246"/>
                  </a:cubicBezTo>
                  <a:cubicBezTo>
                    <a:pt x="738" y="246"/>
                    <a:pt x="738" y="226"/>
                    <a:pt x="738" y="205"/>
                  </a:cubicBezTo>
                  <a:cubicBezTo>
                    <a:pt x="738" y="205"/>
                    <a:pt x="738" y="184"/>
                    <a:pt x="738" y="164"/>
                  </a:cubicBezTo>
                  <a:cubicBezTo>
                    <a:pt x="738" y="164"/>
                    <a:pt x="738" y="144"/>
                    <a:pt x="738" y="123"/>
                  </a:cubicBezTo>
                  <a:cubicBezTo>
                    <a:pt x="738" y="123"/>
                    <a:pt x="738" y="102"/>
                    <a:pt x="717" y="102"/>
                  </a:cubicBezTo>
                  <a:lnTo>
                    <a:pt x="717" y="123"/>
                  </a:lnTo>
                  <a:cubicBezTo>
                    <a:pt x="696" y="123"/>
                    <a:pt x="676" y="102"/>
                    <a:pt x="676" y="102"/>
                  </a:cubicBezTo>
                  <a:cubicBezTo>
                    <a:pt x="676" y="102"/>
                    <a:pt x="676" y="102"/>
                    <a:pt x="676" y="82"/>
                  </a:cubicBezTo>
                  <a:lnTo>
                    <a:pt x="676" y="62"/>
                  </a:lnTo>
                  <a:cubicBezTo>
                    <a:pt x="676" y="41"/>
                    <a:pt x="676" y="20"/>
                    <a:pt x="676" y="20"/>
                  </a:cubicBezTo>
                  <a:cubicBezTo>
                    <a:pt x="656" y="20"/>
                    <a:pt x="656" y="20"/>
                    <a:pt x="635" y="0"/>
                  </a:cubicBezTo>
                  <a:cubicBezTo>
                    <a:pt x="635" y="0"/>
                    <a:pt x="614" y="0"/>
                    <a:pt x="594" y="0"/>
                  </a:cubicBezTo>
                  <a:lnTo>
                    <a:pt x="594" y="20"/>
                  </a:lnTo>
                  <a:lnTo>
                    <a:pt x="594" y="41"/>
                  </a:lnTo>
                  <a:lnTo>
                    <a:pt x="594" y="62"/>
                  </a:lnTo>
                  <a:cubicBezTo>
                    <a:pt x="614" y="62"/>
                    <a:pt x="614" y="82"/>
                    <a:pt x="614" y="82"/>
                  </a:cubicBezTo>
                  <a:cubicBezTo>
                    <a:pt x="614" y="82"/>
                    <a:pt x="614" y="102"/>
                    <a:pt x="614" y="123"/>
                  </a:cubicBezTo>
                  <a:cubicBezTo>
                    <a:pt x="614" y="123"/>
                    <a:pt x="614" y="123"/>
                    <a:pt x="614" y="144"/>
                  </a:cubicBezTo>
                  <a:lnTo>
                    <a:pt x="614" y="164"/>
                  </a:lnTo>
                  <a:cubicBezTo>
                    <a:pt x="614" y="164"/>
                    <a:pt x="614" y="184"/>
                    <a:pt x="594" y="184"/>
                  </a:cubicBezTo>
                  <a:lnTo>
                    <a:pt x="594" y="164"/>
                  </a:lnTo>
                  <a:lnTo>
                    <a:pt x="574" y="184"/>
                  </a:lnTo>
                  <a:lnTo>
                    <a:pt x="553" y="205"/>
                  </a:lnTo>
                  <a:cubicBezTo>
                    <a:pt x="553" y="205"/>
                    <a:pt x="553" y="205"/>
                    <a:pt x="532" y="205"/>
                  </a:cubicBezTo>
                  <a:lnTo>
                    <a:pt x="512" y="184"/>
                  </a:lnTo>
                  <a:lnTo>
                    <a:pt x="512" y="205"/>
                  </a:lnTo>
                  <a:lnTo>
                    <a:pt x="512" y="226"/>
                  </a:lnTo>
                  <a:cubicBezTo>
                    <a:pt x="512" y="246"/>
                    <a:pt x="492" y="266"/>
                    <a:pt x="492" y="266"/>
                  </a:cubicBezTo>
                  <a:cubicBezTo>
                    <a:pt x="492" y="287"/>
                    <a:pt x="512" y="287"/>
                    <a:pt x="492" y="307"/>
                  </a:cubicBezTo>
                  <a:lnTo>
                    <a:pt x="492" y="307"/>
                  </a:lnTo>
                  <a:cubicBezTo>
                    <a:pt x="471" y="307"/>
                    <a:pt x="471" y="287"/>
                    <a:pt x="471" y="287"/>
                  </a:cubicBezTo>
                  <a:cubicBezTo>
                    <a:pt x="450" y="307"/>
                    <a:pt x="450" y="307"/>
                    <a:pt x="430" y="307"/>
                  </a:cubicBezTo>
                  <a:cubicBezTo>
                    <a:pt x="430" y="307"/>
                    <a:pt x="430" y="328"/>
                    <a:pt x="430" y="348"/>
                  </a:cubicBezTo>
                  <a:lnTo>
                    <a:pt x="430" y="369"/>
                  </a:lnTo>
                  <a:cubicBezTo>
                    <a:pt x="410" y="369"/>
                    <a:pt x="410" y="369"/>
                    <a:pt x="389" y="389"/>
                  </a:cubicBezTo>
                  <a:cubicBezTo>
                    <a:pt x="389" y="389"/>
                    <a:pt x="368" y="389"/>
                    <a:pt x="348" y="389"/>
                  </a:cubicBezTo>
                  <a:lnTo>
                    <a:pt x="348" y="410"/>
                  </a:lnTo>
                  <a:cubicBezTo>
                    <a:pt x="328" y="430"/>
                    <a:pt x="328" y="410"/>
                    <a:pt x="328" y="410"/>
                  </a:cubicBezTo>
                  <a:lnTo>
                    <a:pt x="328" y="389"/>
                  </a:lnTo>
                  <a:cubicBezTo>
                    <a:pt x="328" y="389"/>
                    <a:pt x="328" y="369"/>
                    <a:pt x="348" y="369"/>
                  </a:cubicBezTo>
                  <a:lnTo>
                    <a:pt x="348" y="348"/>
                  </a:lnTo>
                  <a:lnTo>
                    <a:pt x="328" y="328"/>
                  </a:lnTo>
                  <a:cubicBezTo>
                    <a:pt x="328" y="307"/>
                    <a:pt x="328" y="307"/>
                    <a:pt x="328" y="287"/>
                  </a:cubicBezTo>
                  <a:cubicBezTo>
                    <a:pt x="328" y="287"/>
                    <a:pt x="328" y="266"/>
                    <a:pt x="307" y="266"/>
                  </a:cubicBezTo>
                  <a:lnTo>
                    <a:pt x="286" y="266"/>
                  </a:lnTo>
                  <a:cubicBezTo>
                    <a:pt x="286" y="266"/>
                    <a:pt x="286" y="246"/>
                    <a:pt x="266" y="246"/>
                  </a:cubicBezTo>
                  <a:cubicBezTo>
                    <a:pt x="266" y="246"/>
                    <a:pt x="246" y="246"/>
                    <a:pt x="246" y="266"/>
                  </a:cubicBezTo>
                  <a:lnTo>
                    <a:pt x="246" y="287"/>
                  </a:lnTo>
                  <a:cubicBezTo>
                    <a:pt x="246" y="287"/>
                    <a:pt x="246" y="307"/>
                    <a:pt x="225" y="307"/>
                  </a:cubicBezTo>
                  <a:lnTo>
                    <a:pt x="225" y="307"/>
                  </a:lnTo>
                  <a:cubicBezTo>
                    <a:pt x="204" y="307"/>
                    <a:pt x="204" y="328"/>
                    <a:pt x="204" y="328"/>
                  </a:cubicBezTo>
                  <a:cubicBezTo>
                    <a:pt x="184" y="328"/>
                    <a:pt x="204" y="348"/>
                    <a:pt x="184" y="369"/>
                  </a:cubicBezTo>
                  <a:lnTo>
                    <a:pt x="184" y="389"/>
                  </a:lnTo>
                  <a:cubicBezTo>
                    <a:pt x="164" y="389"/>
                    <a:pt x="143" y="389"/>
                    <a:pt x="122" y="389"/>
                  </a:cubicBezTo>
                  <a:lnTo>
                    <a:pt x="102" y="410"/>
                  </a:lnTo>
                  <a:cubicBezTo>
                    <a:pt x="82" y="410"/>
                    <a:pt x="82" y="430"/>
                    <a:pt x="82" y="430"/>
                  </a:cubicBezTo>
                  <a:cubicBezTo>
                    <a:pt x="61" y="451"/>
                    <a:pt x="61" y="451"/>
                    <a:pt x="61" y="471"/>
                  </a:cubicBezTo>
                  <a:cubicBezTo>
                    <a:pt x="61" y="471"/>
                    <a:pt x="61" y="492"/>
                    <a:pt x="61" y="512"/>
                  </a:cubicBezTo>
                  <a:cubicBezTo>
                    <a:pt x="61" y="512"/>
                    <a:pt x="61" y="533"/>
                    <a:pt x="40" y="533"/>
                  </a:cubicBezTo>
                  <a:cubicBezTo>
                    <a:pt x="40" y="553"/>
                    <a:pt x="61" y="574"/>
                    <a:pt x="61" y="574"/>
                  </a:cubicBezTo>
                  <a:cubicBezTo>
                    <a:pt x="40" y="594"/>
                    <a:pt x="40" y="594"/>
                    <a:pt x="40" y="615"/>
                  </a:cubicBezTo>
                  <a:lnTo>
                    <a:pt x="20" y="615"/>
                  </a:lnTo>
                  <a:cubicBezTo>
                    <a:pt x="20" y="635"/>
                    <a:pt x="20" y="635"/>
                    <a:pt x="20" y="635"/>
                  </a:cubicBezTo>
                  <a:cubicBezTo>
                    <a:pt x="20" y="656"/>
                    <a:pt x="20" y="676"/>
                    <a:pt x="20" y="676"/>
                  </a:cubicBezTo>
                  <a:lnTo>
                    <a:pt x="40" y="697"/>
                  </a:lnTo>
                  <a:lnTo>
                    <a:pt x="40" y="717"/>
                  </a:lnTo>
                  <a:cubicBezTo>
                    <a:pt x="40" y="717"/>
                    <a:pt x="40" y="717"/>
                    <a:pt x="20" y="717"/>
                  </a:cubicBezTo>
                  <a:cubicBezTo>
                    <a:pt x="20" y="717"/>
                    <a:pt x="20" y="717"/>
                    <a:pt x="0" y="717"/>
                  </a:cubicBezTo>
                  <a:lnTo>
                    <a:pt x="0" y="738"/>
                  </a:lnTo>
                  <a:lnTo>
                    <a:pt x="20" y="758"/>
                  </a:lnTo>
                  <a:lnTo>
                    <a:pt x="40" y="758"/>
                  </a:lnTo>
                  <a:lnTo>
                    <a:pt x="40" y="758"/>
                  </a:lnTo>
                  <a:cubicBezTo>
                    <a:pt x="40" y="779"/>
                    <a:pt x="61" y="779"/>
                    <a:pt x="61" y="779"/>
                  </a:cubicBezTo>
                  <a:lnTo>
                    <a:pt x="61" y="758"/>
                  </a:lnTo>
                  <a:lnTo>
                    <a:pt x="82" y="758"/>
                  </a:lnTo>
                  <a:lnTo>
                    <a:pt x="102" y="758"/>
                  </a:lnTo>
                  <a:lnTo>
                    <a:pt x="122" y="758"/>
                  </a:lnTo>
                  <a:cubicBezTo>
                    <a:pt x="143" y="758"/>
                    <a:pt x="122" y="738"/>
                    <a:pt x="122" y="738"/>
                  </a:cubicBezTo>
                  <a:lnTo>
                    <a:pt x="102" y="717"/>
                  </a:lnTo>
                  <a:cubicBezTo>
                    <a:pt x="102" y="717"/>
                    <a:pt x="102" y="717"/>
                    <a:pt x="82" y="717"/>
                  </a:cubicBezTo>
                  <a:cubicBezTo>
                    <a:pt x="82" y="717"/>
                    <a:pt x="82" y="717"/>
                    <a:pt x="82" y="697"/>
                  </a:cubicBezTo>
                  <a:lnTo>
                    <a:pt x="82" y="697"/>
                  </a:lnTo>
                  <a:cubicBezTo>
                    <a:pt x="102" y="676"/>
                    <a:pt x="102" y="676"/>
                    <a:pt x="102" y="676"/>
                  </a:cubicBezTo>
                  <a:lnTo>
                    <a:pt x="122" y="676"/>
                  </a:lnTo>
                  <a:lnTo>
                    <a:pt x="143" y="656"/>
                  </a:lnTo>
                  <a:lnTo>
                    <a:pt x="122" y="656"/>
                  </a:lnTo>
                  <a:cubicBezTo>
                    <a:pt x="122" y="656"/>
                    <a:pt x="122" y="656"/>
                    <a:pt x="102" y="656"/>
                  </a:cubicBezTo>
                  <a:lnTo>
                    <a:pt x="102" y="635"/>
                  </a:lnTo>
                  <a:lnTo>
                    <a:pt x="102" y="594"/>
                  </a:lnTo>
                  <a:cubicBezTo>
                    <a:pt x="102" y="574"/>
                    <a:pt x="102" y="574"/>
                    <a:pt x="102" y="553"/>
                  </a:cubicBezTo>
                  <a:lnTo>
                    <a:pt x="122" y="553"/>
                  </a:lnTo>
                  <a:cubicBezTo>
                    <a:pt x="122" y="533"/>
                    <a:pt x="143" y="533"/>
                    <a:pt x="143" y="533"/>
                  </a:cubicBezTo>
                  <a:cubicBezTo>
                    <a:pt x="143" y="512"/>
                    <a:pt x="143" y="492"/>
                    <a:pt x="143" y="492"/>
                  </a:cubicBezTo>
                  <a:lnTo>
                    <a:pt x="143" y="471"/>
                  </a:lnTo>
                  <a:cubicBezTo>
                    <a:pt x="143" y="471"/>
                    <a:pt x="164" y="471"/>
                    <a:pt x="164" y="451"/>
                  </a:cubicBezTo>
                  <a:lnTo>
                    <a:pt x="184" y="471"/>
                  </a:lnTo>
                  <a:lnTo>
                    <a:pt x="184" y="492"/>
                  </a:lnTo>
                  <a:cubicBezTo>
                    <a:pt x="184" y="492"/>
                    <a:pt x="184" y="492"/>
                    <a:pt x="164" y="512"/>
                  </a:cubicBezTo>
                  <a:cubicBezTo>
                    <a:pt x="164" y="512"/>
                    <a:pt x="164" y="512"/>
                    <a:pt x="164" y="533"/>
                  </a:cubicBezTo>
                  <a:cubicBezTo>
                    <a:pt x="184" y="533"/>
                    <a:pt x="184" y="533"/>
                    <a:pt x="184" y="533"/>
                  </a:cubicBezTo>
                  <a:lnTo>
                    <a:pt x="204" y="533"/>
                  </a:lnTo>
                  <a:lnTo>
                    <a:pt x="225" y="512"/>
                  </a:lnTo>
                  <a:lnTo>
                    <a:pt x="225" y="492"/>
                  </a:lnTo>
                  <a:cubicBezTo>
                    <a:pt x="246" y="492"/>
                    <a:pt x="246" y="492"/>
                    <a:pt x="246" y="492"/>
                  </a:cubicBezTo>
                  <a:lnTo>
                    <a:pt x="246" y="512"/>
                  </a:lnTo>
                  <a:cubicBezTo>
                    <a:pt x="246" y="533"/>
                    <a:pt x="246" y="533"/>
                    <a:pt x="266" y="533"/>
                  </a:cubicBezTo>
                  <a:lnTo>
                    <a:pt x="266" y="533"/>
                  </a:lnTo>
                  <a:cubicBezTo>
                    <a:pt x="266" y="533"/>
                    <a:pt x="266" y="553"/>
                    <a:pt x="286" y="553"/>
                  </a:cubicBezTo>
                  <a:cubicBezTo>
                    <a:pt x="286" y="553"/>
                    <a:pt x="286" y="574"/>
                    <a:pt x="307" y="574"/>
                  </a:cubicBezTo>
                  <a:cubicBezTo>
                    <a:pt x="307" y="574"/>
                    <a:pt x="307" y="574"/>
                    <a:pt x="307" y="553"/>
                  </a:cubicBezTo>
                  <a:cubicBezTo>
                    <a:pt x="328" y="553"/>
                    <a:pt x="307" y="533"/>
                    <a:pt x="307" y="533"/>
                  </a:cubicBezTo>
                  <a:cubicBezTo>
                    <a:pt x="307" y="512"/>
                    <a:pt x="286" y="512"/>
                    <a:pt x="286" y="512"/>
                  </a:cubicBezTo>
                  <a:cubicBezTo>
                    <a:pt x="286" y="492"/>
                    <a:pt x="286" y="471"/>
                    <a:pt x="286" y="471"/>
                  </a:cubicBezTo>
                  <a:lnTo>
                    <a:pt x="286" y="451"/>
                  </a:lnTo>
                  <a:cubicBezTo>
                    <a:pt x="307" y="451"/>
                    <a:pt x="328" y="451"/>
                    <a:pt x="328" y="451"/>
                  </a:cubicBezTo>
                  <a:lnTo>
                    <a:pt x="348" y="471"/>
                  </a:lnTo>
                  <a:cubicBezTo>
                    <a:pt x="348" y="471"/>
                    <a:pt x="368" y="471"/>
                    <a:pt x="368" y="492"/>
                  </a:cubicBezTo>
                  <a:lnTo>
                    <a:pt x="368" y="512"/>
                  </a:lnTo>
                  <a:cubicBezTo>
                    <a:pt x="389" y="512"/>
                    <a:pt x="389" y="533"/>
                    <a:pt x="389" y="533"/>
                  </a:cubicBezTo>
                  <a:cubicBezTo>
                    <a:pt x="410" y="533"/>
                    <a:pt x="410" y="533"/>
                    <a:pt x="430" y="533"/>
                  </a:cubicBezTo>
                  <a:lnTo>
                    <a:pt x="430" y="553"/>
                  </a:lnTo>
                  <a:cubicBezTo>
                    <a:pt x="450" y="553"/>
                    <a:pt x="430" y="574"/>
                    <a:pt x="430" y="574"/>
                  </a:cubicBezTo>
                  <a:cubicBezTo>
                    <a:pt x="430" y="594"/>
                    <a:pt x="410" y="594"/>
                    <a:pt x="410" y="615"/>
                  </a:cubicBezTo>
                  <a:lnTo>
                    <a:pt x="410" y="635"/>
                  </a:lnTo>
                  <a:cubicBezTo>
                    <a:pt x="410" y="656"/>
                    <a:pt x="410" y="676"/>
                    <a:pt x="410" y="676"/>
                  </a:cubicBezTo>
                  <a:cubicBezTo>
                    <a:pt x="410" y="717"/>
                    <a:pt x="410" y="758"/>
                    <a:pt x="410" y="779"/>
                  </a:cubicBezTo>
                  <a:cubicBezTo>
                    <a:pt x="410" y="779"/>
                    <a:pt x="430" y="799"/>
                    <a:pt x="430" y="820"/>
                  </a:cubicBezTo>
                  <a:cubicBezTo>
                    <a:pt x="450" y="820"/>
                    <a:pt x="450" y="840"/>
                    <a:pt x="471" y="840"/>
                  </a:cubicBezTo>
                  <a:cubicBezTo>
                    <a:pt x="471" y="861"/>
                    <a:pt x="492" y="861"/>
                    <a:pt x="492" y="861"/>
                  </a:cubicBezTo>
                  <a:cubicBezTo>
                    <a:pt x="492" y="861"/>
                    <a:pt x="532" y="861"/>
                    <a:pt x="532" y="881"/>
                  </a:cubicBezTo>
                  <a:cubicBezTo>
                    <a:pt x="532" y="881"/>
                    <a:pt x="532" y="881"/>
                    <a:pt x="532" y="902"/>
                  </a:cubicBezTo>
                  <a:cubicBezTo>
                    <a:pt x="532" y="902"/>
                    <a:pt x="532" y="922"/>
                    <a:pt x="553" y="922"/>
                  </a:cubicBezTo>
                  <a:lnTo>
                    <a:pt x="574" y="922"/>
                  </a:lnTo>
                  <a:cubicBezTo>
                    <a:pt x="574" y="922"/>
                    <a:pt x="594" y="922"/>
                    <a:pt x="594" y="902"/>
                  </a:cubicBezTo>
                  <a:cubicBezTo>
                    <a:pt x="594" y="902"/>
                    <a:pt x="614" y="902"/>
                    <a:pt x="614" y="881"/>
                  </a:cubicBezTo>
                  <a:cubicBezTo>
                    <a:pt x="614" y="881"/>
                    <a:pt x="594" y="881"/>
                    <a:pt x="594" y="861"/>
                  </a:cubicBezTo>
                  <a:lnTo>
                    <a:pt x="614" y="861"/>
                  </a:lnTo>
                  <a:lnTo>
                    <a:pt x="614" y="861"/>
                  </a:lnTo>
                  <a:cubicBezTo>
                    <a:pt x="635" y="861"/>
                    <a:pt x="635" y="861"/>
                    <a:pt x="635" y="861"/>
                  </a:cubicBezTo>
                  <a:cubicBezTo>
                    <a:pt x="635" y="881"/>
                    <a:pt x="635" y="902"/>
                    <a:pt x="635" y="902"/>
                  </a:cubicBezTo>
                  <a:lnTo>
                    <a:pt x="635" y="922"/>
                  </a:lnTo>
                  <a:cubicBezTo>
                    <a:pt x="635" y="943"/>
                    <a:pt x="656" y="943"/>
                    <a:pt x="656" y="922"/>
                  </a:cubicBezTo>
                  <a:lnTo>
                    <a:pt x="676" y="922"/>
                  </a:lnTo>
                  <a:cubicBezTo>
                    <a:pt x="676" y="902"/>
                    <a:pt x="676" y="902"/>
                    <a:pt x="676" y="902"/>
                  </a:cubicBezTo>
                  <a:cubicBezTo>
                    <a:pt x="676" y="881"/>
                    <a:pt x="696" y="881"/>
                    <a:pt x="696" y="881"/>
                  </a:cubicBezTo>
                  <a:cubicBezTo>
                    <a:pt x="696" y="861"/>
                    <a:pt x="696" y="861"/>
                    <a:pt x="696" y="840"/>
                  </a:cubicBezTo>
                  <a:cubicBezTo>
                    <a:pt x="717" y="840"/>
                    <a:pt x="717" y="820"/>
                    <a:pt x="717" y="820"/>
                  </a:cubicBezTo>
                  <a:cubicBezTo>
                    <a:pt x="696" y="820"/>
                    <a:pt x="696" y="799"/>
                    <a:pt x="696" y="799"/>
                  </a:cubicBezTo>
                  <a:lnTo>
                    <a:pt x="676" y="779"/>
                  </a:lnTo>
                  <a:cubicBezTo>
                    <a:pt x="676" y="758"/>
                    <a:pt x="676" y="758"/>
                    <a:pt x="676" y="738"/>
                  </a:cubicBezTo>
                  <a:lnTo>
                    <a:pt x="656" y="738"/>
                  </a:lnTo>
                  <a:cubicBezTo>
                    <a:pt x="656" y="717"/>
                    <a:pt x="656" y="717"/>
                    <a:pt x="656" y="717"/>
                  </a:cubicBezTo>
                  <a:cubicBezTo>
                    <a:pt x="656" y="697"/>
                    <a:pt x="656" y="676"/>
                    <a:pt x="656" y="676"/>
                  </a:cubicBezTo>
                  <a:cubicBezTo>
                    <a:pt x="656" y="656"/>
                    <a:pt x="656" y="635"/>
                    <a:pt x="656" y="635"/>
                  </a:cubicBezTo>
                  <a:cubicBezTo>
                    <a:pt x="656" y="635"/>
                    <a:pt x="676" y="615"/>
                    <a:pt x="676" y="594"/>
                  </a:cubicBezTo>
                  <a:cubicBezTo>
                    <a:pt x="676" y="594"/>
                    <a:pt x="676" y="594"/>
                    <a:pt x="696" y="574"/>
                  </a:cubicBezTo>
                  <a:lnTo>
                    <a:pt x="696" y="574"/>
                  </a:lnTo>
                  <a:cubicBezTo>
                    <a:pt x="717" y="553"/>
                    <a:pt x="717" y="553"/>
                    <a:pt x="717" y="553"/>
                  </a:cubicBezTo>
                  <a:cubicBezTo>
                    <a:pt x="717" y="553"/>
                    <a:pt x="738" y="553"/>
                    <a:pt x="738" y="574"/>
                  </a:cubicBezTo>
                  <a:lnTo>
                    <a:pt x="738" y="594"/>
                  </a:lnTo>
                  <a:cubicBezTo>
                    <a:pt x="738" y="594"/>
                    <a:pt x="738" y="615"/>
                    <a:pt x="738" y="635"/>
                  </a:cubicBezTo>
                  <a:lnTo>
                    <a:pt x="738" y="656"/>
                  </a:lnTo>
                  <a:cubicBezTo>
                    <a:pt x="738" y="676"/>
                    <a:pt x="758" y="676"/>
                    <a:pt x="758" y="676"/>
                  </a:cubicBezTo>
                  <a:cubicBezTo>
                    <a:pt x="758" y="697"/>
                    <a:pt x="758" y="717"/>
                    <a:pt x="758" y="717"/>
                  </a:cubicBezTo>
                  <a:lnTo>
                    <a:pt x="758" y="738"/>
                  </a:lnTo>
                  <a:cubicBezTo>
                    <a:pt x="758" y="738"/>
                    <a:pt x="758" y="758"/>
                    <a:pt x="758" y="779"/>
                  </a:cubicBezTo>
                  <a:cubicBezTo>
                    <a:pt x="758" y="779"/>
                    <a:pt x="758" y="799"/>
                    <a:pt x="778" y="799"/>
                  </a:cubicBezTo>
                  <a:cubicBezTo>
                    <a:pt x="778" y="820"/>
                    <a:pt x="778" y="820"/>
                    <a:pt x="798" y="820"/>
                  </a:cubicBezTo>
                  <a:lnTo>
                    <a:pt x="798" y="820"/>
                  </a:lnTo>
                  <a:cubicBezTo>
                    <a:pt x="819" y="820"/>
                    <a:pt x="819" y="820"/>
                    <a:pt x="819" y="799"/>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583" name="Freeform 582">
              <a:extLst>
                <a:ext uri="{FF2B5EF4-FFF2-40B4-BE49-F238E27FC236}">
                  <a16:creationId xmlns:a16="http://schemas.microsoft.com/office/drawing/2014/main" id="{8C16C3CC-5CFD-444B-973E-A01D661000D2}"/>
                </a:ext>
              </a:extLst>
            </p:cNvPr>
            <p:cNvSpPr>
              <a:spLocks noChangeArrowheads="1"/>
            </p:cNvSpPr>
            <p:nvPr/>
          </p:nvSpPr>
          <p:spPr bwMode="auto">
            <a:xfrm>
              <a:off x="6261100" y="7356475"/>
              <a:ext cx="14288" cy="15875"/>
            </a:xfrm>
            <a:custGeom>
              <a:avLst/>
              <a:gdLst>
                <a:gd name="T0" fmla="*/ 40 w 41"/>
                <a:gd name="T1" fmla="*/ 41 h 42"/>
                <a:gd name="T2" fmla="*/ 40 w 41"/>
                <a:gd name="T3" fmla="*/ 41 h 42"/>
                <a:gd name="T4" fmla="*/ 40 w 41"/>
                <a:gd name="T5" fmla="*/ 41 h 42"/>
                <a:gd name="T6" fmla="*/ 20 w 41"/>
                <a:gd name="T7" fmla="*/ 41 h 42"/>
                <a:gd name="T8" fmla="*/ 0 w 41"/>
                <a:gd name="T9" fmla="*/ 21 h 42"/>
                <a:gd name="T10" fmla="*/ 20 w 41"/>
                <a:gd name="T11" fmla="*/ 21 h 42"/>
                <a:gd name="T12" fmla="*/ 40 w 41"/>
                <a:gd name="T13" fmla="*/ 21 h 42"/>
                <a:gd name="T14" fmla="*/ 40 w 41"/>
                <a:gd name="T15" fmla="*/ 21 h 42"/>
                <a:gd name="T16" fmla="*/ 40 w 41"/>
                <a:gd name="T17" fmla="*/ 4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42">
                  <a:moveTo>
                    <a:pt x="40" y="41"/>
                  </a:moveTo>
                  <a:lnTo>
                    <a:pt x="40" y="41"/>
                  </a:lnTo>
                  <a:lnTo>
                    <a:pt x="40" y="41"/>
                  </a:lnTo>
                  <a:cubicBezTo>
                    <a:pt x="20" y="41"/>
                    <a:pt x="20" y="41"/>
                    <a:pt x="20" y="41"/>
                  </a:cubicBezTo>
                  <a:lnTo>
                    <a:pt x="0" y="21"/>
                  </a:lnTo>
                  <a:lnTo>
                    <a:pt x="20" y="21"/>
                  </a:lnTo>
                  <a:cubicBezTo>
                    <a:pt x="20" y="0"/>
                    <a:pt x="40" y="21"/>
                    <a:pt x="40" y="21"/>
                  </a:cubicBezTo>
                  <a:lnTo>
                    <a:pt x="40" y="21"/>
                  </a:lnTo>
                  <a:lnTo>
                    <a:pt x="40" y="41"/>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584" name="Freeform 583">
              <a:extLst>
                <a:ext uri="{FF2B5EF4-FFF2-40B4-BE49-F238E27FC236}">
                  <a16:creationId xmlns:a16="http://schemas.microsoft.com/office/drawing/2014/main" id="{EEE591FB-47BC-4241-9B97-140A81C78CF0}"/>
                </a:ext>
              </a:extLst>
            </p:cNvPr>
            <p:cNvSpPr>
              <a:spLocks noChangeArrowheads="1"/>
            </p:cNvSpPr>
            <p:nvPr/>
          </p:nvSpPr>
          <p:spPr bwMode="auto">
            <a:xfrm>
              <a:off x="6180138" y="7415213"/>
              <a:ext cx="7937" cy="7937"/>
            </a:xfrm>
            <a:custGeom>
              <a:avLst/>
              <a:gdLst>
                <a:gd name="T0" fmla="*/ 21 w 22"/>
                <a:gd name="T1" fmla="*/ 21 h 22"/>
                <a:gd name="T2" fmla="*/ 21 w 22"/>
                <a:gd name="T3" fmla="*/ 21 h 22"/>
                <a:gd name="T4" fmla="*/ 21 w 22"/>
                <a:gd name="T5" fmla="*/ 0 h 22"/>
                <a:gd name="T6" fmla="*/ 0 w 22"/>
                <a:gd name="T7" fmla="*/ 0 h 22"/>
                <a:gd name="T8" fmla="*/ 0 w 22"/>
                <a:gd name="T9" fmla="*/ 21 h 22"/>
                <a:gd name="T10" fmla="*/ 21 w 22"/>
                <a:gd name="T11" fmla="*/ 21 h 22"/>
              </a:gdLst>
              <a:ahLst/>
              <a:cxnLst>
                <a:cxn ang="0">
                  <a:pos x="T0" y="T1"/>
                </a:cxn>
                <a:cxn ang="0">
                  <a:pos x="T2" y="T3"/>
                </a:cxn>
                <a:cxn ang="0">
                  <a:pos x="T4" y="T5"/>
                </a:cxn>
                <a:cxn ang="0">
                  <a:pos x="T6" y="T7"/>
                </a:cxn>
                <a:cxn ang="0">
                  <a:pos x="T8" y="T9"/>
                </a:cxn>
                <a:cxn ang="0">
                  <a:pos x="T10" y="T11"/>
                </a:cxn>
              </a:cxnLst>
              <a:rect l="0" t="0" r="r" b="b"/>
              <a:pathLst>
                <a:path w="22" h="22">
                  <a:moveTo>
                    <a:pt x="21" y="21"/>
                  </a:moveTo>
                  <a:lnTo>
                    <a:pt x="21" y="21"/>
                  </a:lnTo>
                  <a:cubicBezTo>
                    <a:pt x="21" y="0"/>
                    <a:pt x="21" y="0"/>
                    <a:pt x="21" y="0"/>
                  </a:cubicBezTo>
                  <a:lnTo>
                    <a:pt x="0" y="0"/>
                  </a:lnTo>
                  <a:cubicBezTo>
                    <a:pt x="0" y="21"/>
                    <a:pt x="0" y="21"/>
                    <a:pt x="0" y="21"/>
                  </a:cubicBezTo>
                  <a:lnTo>
                    <a:pt x="21" y="21"/>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585" name="Freeform 584">
              <a:extLst>
                <a:ext uri="{FF2B5EF4-FFF2-40B4-BE49-F238E27FC236}">
                  <a16:creationId xmlns:a16="http://schemas.microsoft.com/office/drawing/2014/main" id="{25A07EB7-0F25-420C-87BE-3901E3172CBF}"/>
                </a:ext>
              </a:extLst>
            </p:cNvPr>
            <p:cNvSpPr>
              <a:spLocks noChangeArrowheads="1"/>
            </p:cNvSpPr>
            <p:nvPr/>
          </p:nvSpPr>
          <p:spPr bwMode="auto">
            <a:xfrm>
              <a:off x="6180138" y="7400925"/>
              <a:ext cx="7937" cy="7938"/>
            </a:xfrm>
            <a:custGeom>
              <a:avLst/>
              <a:gdLst>
                <a:gd name="T0" fmla="*/ 0 w 22"/>
                <a:gd name="T1" fmla="*/ 21 h 22"/>
                <a:gd name="T2" fmla="*/ 0 w 22"/>
                <a:gd name="T3" fmla="*/ 21 h 22"/>
                <a:gd name="T4" fmla="*/ 0 w 22"/>
                <a:gd name="T5" fmla="*/ 0 h 22"/>
                <a:gd name="T6" fmla="*/ 0 w 22"/>
                <a:gd name="T7" fmla="*/ 0 h 22"/>
                <a:gd name="T8" fmla="*/ 21 w 22"/>
                <a:gd name="T9" fmla="*/ 0 h 22"/>
                <a:gd name="T10" fmla="*/ 21 w 22"/>
                <a:gd name="T11" fmla="*/ 0 h 22"/>
                <a:gd name="T12" fmla="*/ 0 w 22"/>
                <a:gd name="T13" fmla="*/ 21 h 22"/>
              </a:gdLst>
              <a:ahLst/>
              <a:cxnLst>
                <a:cxn ang="0">
                  <a:pos x="T0" y="T1"/>
                </a:cxn>
                <a:cxn ang="0">
                  <a:pos x="T2" y="T3"/>
                </a:cxn>
                <a:cxn ang="0">
                  <a:pos x="T4" y="T5"/>
                </a:cxn>
                <a:cxn ang="0">
                  <a:pos x="T6" y="T7"/>
                </a:cxn>
                <a:cxn ang="0">
                  <a:pos x="T8" y="T9"/>
                </a:cxn>
                <a:cxn ang="0">
                  <a:pos x="T10" y="T11"/>
                </a:cxn>
                <a:cxn ang="0">
                  <a:pos x="T12" y="T13"/>
                </a:cxn>
              </a:cxnLst>
              <a:rect l="0" t="0" r="r" b="b"/>
              <a:pathLst>
                <a:path w="22" h="22">
                  <a:moveTo>
                    <a:pt x="0" y="21"/>
                  </a:moveTo>
                  <a:lnTo>
                    <a:pt x="0" y="21"/>
                  </a:lnTo>
                  <a:cubicBezTo>
                    <a:pt x="0" y="21"/>
                    <a:pt x="0" y="21"/>
                    <a:pt x="0" y="0"/>
                  </a:cubicBezTo>
                  <a:lnTo>
                    <a:pt x="0" y="0"/>
                  </a:lnTo>
                  <a:lnTo>
                    <a:pt x="21" y="0"/>
                  </a:lnTo>
                  <a:lnTo>
                    <a:pt x="21" y="0"/>
                  </a:lnTo>
                  <a:cubicBezTo>
                    <a:pt x="21" y="21"/>
                    <a:pt x="21" y="21"/>
                    <a:pt x="0" y="2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586" name="Freeform 585">
              <a:extLst>
                <a:ext uri="{FF2B5EF4-FFF2-40B4-BE49-F238E27FC236}">
                  <a16:creationId xmlns:a16="http://schemas.microsoft.com/office/drawing/2014/main" id="{44CB4C0C-7BAD-4674-AF78-2F0D7B7BAEB3}"/>
                </a:ext>
              </a:extLst>
            </p:cNvPr>
            <p:cNvSpPr>
              <a:spLocks noChangeArrowheads="1"/>
            </p:cNvSpPr>
            <p:nvPr/>
          </p:nvSpPr>
          <p:spPr bwMode="auto">
            <a:xfrm>
              <a:off x="6165850" y="7408863"/>
              <a:ext cx="15875" cy="15875"/>
            </a:xfrm>
            <a:custGeom>
              <a:avLst/>
              <a:gdLst>
                <a:gd name="T0" fmla="*/ 21 w 42"/>
                <a:gd name="T1" fmla="*/ 0 h 42"/>
                <a:gd name="T2" fmla="*/ 21 w 42"/>
                <a:gd name="T3" fmla="*/ 0 h 42"/>
                <a:gd name="T4" fmla="*/ 21 w 42"/>
                <a:gd name="T5" fmla="*/ 20 h 42"/>
                <a:gd name="T6" fmla="*/ 21 w 42"/>
                <a:gd name="T7" fmla="*/ 41 h 42"/>
                <a:gd name="T8" fmla="*/ 21 w 42"/>
                <a:gd name="T9" fmla="*/ 20 h 42"/>
                <a:gd name="T10" fmla="*/ 41 w 42"/>
                <a:gd name="T11" fmla="*/ 0 h 42"/>
                <a:gd name="T12" fmla="*/ 21 w 42"/>
                <a:gd name="T13" fmla="*/ 0 h 42"/>
              </a:gdLst>
              <a:ahLst/>
              <a:cxnLst>
                <a:cxn ang="0">
                  <a:pos x="T0" y="T1"/>
                </a:cxn>
                <a:cxn ang="0">
                  <a:pos x="T2" y="T3"/>
                </a:cxn>
                <a:cxn ang="0">
                  <a:pos x="T4" y="T5"/>
                </a:cxn>
                <a:cxn ang="0">
                  <a:pos x="T6" y="T7"/>
                </a:cxn>
                <a:cxn ang="0">
                  <a:pos x="T8" y="T9"/>
                </a:cxn>
                <a:cxn ang="0">
                  <a:pos x="T10" y="T11"/>
                </a:cxn>
                <a:cxn ang="0">
                  <a:pos x="T12" y="T13"/>
                </a:cxn>
              </a:cxnLst>
              <a:rect l="0" t="0" r="r" b="b"/>
              <a:pathLst>
                <a:path w="42" h="42">
                  <a:moveTo>
                    <a:pt x="21" y="0"/>
                  </a:moveTo>
                  <a:lnTo>
                    <a:pt x="21" y="0"/>
                  </a:lnTo>
                  <a:cubicBezTo>
                    <a:pt x="21" y="20"/>
                    <a:pt x="0" y="20"/>
                    <a:pt x="21" y="20"/>
                  </a:cubicBezTo>
                  <a:lnTo>
                    <a:pt x="21" y="41"/>
                  </a:lnTo>
                  <a:cubicBezTo>
                    <a:pt x="21" y="20"/>
                    <a:pt x="21" y="20"/>
                    <a:pt x="21" y="20"/>
                  </a:cubicBezTo>
                  <a:cubicBezTo>
                    <a:pt x="41" y="20"/>
                    <a:pt x="41" y="20"/>
                    <a:pt x="41" y="0"/>
                  </a:cubicBezTo>
                  <a:cubicBezTo>
                    <a:pt x="21" y="0"/>
                    <a:pt x="21" y="0"/>
                    <a:pt x="21" y="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587" name="Freeform 586">
              <a:extLst>
                <a:ext uri="{FF2B5EF4-FFF2-40B4-BE49-F238E27FC236}">
                  <a16:creationId xmlns:a16="http://schemas.microsoft.com/office/drawing/2014/main" id="{ECB25B81-8523-4F85-92F1-38500E3FAACC}"/>
                </a:ext>
              </a:extLst>
            </p:cNvPr>
            <p:cNvSpPr>
              <a:spLocks noChangeArrowheads="1"/>
            </p:cNvSpPr>
            <p:nvPr/>
          </p:nvSpPr>
          <p:spPr bwMode="auto">
            <a:xfrm>
              <a:off x="6305550" y="7200900"/>
              <a:ext cx="15875" cy="15875"/>
            </a:xfrm>
            <a:custGeom>
              <a:avLst/>
              <a:gdLst>
                <a:gd name="T0" fmla="*/ 21 w 43"/>
                <a:gd name="T1" fmla="*/ 41 h 42"/>
                <a:gd name="T2" fmla="*/ 21 w 43"/>
                <a:gd name="T3" fmla="*/ 41 h 42"/>
                <a:gd name="T4" fmla="*/ 42 w 43"/>
                <a:gd name="T5" fmla="*/ 21 h 42"/>
                <a:gd name="T6" fmla="*/ 42 w 43"/>
                <a:gd name="T7" fmla="*/ 21 h 42"/>
                <a:gd name="T8" fmla="*/ 21 w 43"/>
                <a:gd name="T9" fmla="*/ 0 h 42"/>
                <a:gd name="T10" fmla="*/ 0 w 43"/>
                <a:gd name="T11" fmla="*/ 21 h 42"/>
                <a:gd name="T12" fmla="*/ 0 w 43"/>
                <a:gd name="T13" fmla="*/ 21 h 42"/>
                <a:gd name="T14" fmla="*/ 0 w 43"/>
                <a:gd name="T15" fmla="*/ 41 h 42"/>
                <a:gd name="T16" fmla="*/ 21 w 43"/>
                <a:gd name="T17" fmla="*/ 4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42">
                  <a:moveTo>
                    <a:pt x="21" y="41"/>
                  </a:moveTo>
                  <a:lnTo>
                    <a:pt x="21" y="41"/>
                  </a:lnTo>
                  <a:cubicBezTo>
                    <a:pt x="42" y="41"/>
                    <a:pt x="42" y="41"/>
                    <a:pt x="42" y="21"/>
                  </a:cubicBezTo>
                  <a:lnTo>
                    <a:pt x="42" y="21"/>
                  </a:lnTo>
                  <a:cubicBezTo>
                    <a:pt x="42" y="0"/>
                    <a:pt x="42" y="0"/>
                    <a:pt x="21" y="0"/>
                  </a:cubicBezTo>
                  <a:cubicBezTo>
                    <a:pt x="21" y="0"/>
                    <a:pt x="21" y="0"/>
                    <a:pt x="0" y="21"/>
                  </a:cubicBezTo>
                  <a:lnTo>
                    <a:pt x="0" y="21"/>
                  </a:lnTo>
                  <a:cubicBezTo>
                    <a:pt x="0" y="41"/>
                    <a:pt x="0" y="41"/>
                    <a:pt x="0" y="41"/>
                  </a:cubicBezTo>
                  <a:lnTo>
                    <a:pt x="21" y="41"/>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588" name="Freeform 587">
              <a:extLst>
                <a:ext uri="{FF2B5EF4-FFF2-40B4-BE49-F238E27FC236}">
                  <a16:creationId xmlns:a16="http://schemas.microsoft.com/office/drawing/2014/main" id="{C79E5FEF-C0F7-4566-8097-2BEDE6226EEA}"/>
                </a:ext>
              </a:extLst>
            </p:cNvPr>
            <p:cNvSpPr>
              <a:spLocks noChangeArrowheads="1"/>
            </p:cNvSpPr>
            <p:nvPr/>
          </p:nvSpPr>
          <p:spPr bwMode="auto">
            <a:xfrm>
              <a:off x="6364288" y="7208838"/>
              <a:ext cx="15875" cy="14287"/>
            </a:xfrm>
            <a:custGeom>
              <a:avLst/>
              <a:gdLst>
                <a:gd name="T0" fmla="*/ 42 w 43"/>
                <a:gd name="T1" fmla="*/ 20 h 41"/>
                <a:gd name="T2" fmla="*/ 42 w 43"/>
                <a:gd name="T3" fmla="*/ 20 h 41"/>
                <a:gd name="T4" fmla="*/ 21 w 43"/>
                <a:gd name="T5" fmla="*/ 20 h 41"/>
                <a:gd name="T6" fmla="*/ 0 w 43"/>
                <a:gd name="T7" fmla="*/ 20 h 41"/>
                <a:gd name="T8" fmla="*/ 0 w 43"/>
                <a:gd name="T9" fmla="*/ 0 h 41"/>
                <a:gd name="T10" fmla="*/ 21 w 43"/>
                <a:gd name="T11" fmla="*/ 0 h 41"/>
                <a:gd name="T12" fmla="*/ 42 w 43"/>
                <a:gd name="T13" fmla="*/ 0 h 41"/>
                <a:gd name="T14" fmla="*/ 42 w 43"/>
                <a:gd name="T15" fmla="*/ 2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41">
                  <a:moveTo>
                    <a:pt x="42" y="20"/>
                  </a:moveTo>
                  <a:lnTo>
                    <a:pt x="42" y="20"/>
                  </a:lnTo>
                  <a:lnTo>
                    <a:pt x="21" y="20"/>
                  </a:lnTo>
                  <a:cubicBezTo>
                    <a:pt x="21" y="20"/>
                    <a:pt x="21" y="40"/>
                    <a:pt x="0" y="20"/>
                  </a:cubicBezTo>
                  <a:cubicBezTo>
                    <a:pt x="0" y="20"/>
                    <a:pt x="0" y="20"/>
                    <a:pt x="0" y="0"/>
                  </a:cubicBezTo>
                  <a:cubicBezTo>
                    <a:pt x="0" y="0"/>
                    <a:pt x="0" y="0"/>
                    <a:pt x="21" y="0"/>
                  </a:cubicBezTo>
                  <a:cubicBezTo>
                    <a:pt x="21" y="0"/>
                    <a:pt x="21" y="0"/>
                    <a:pt x="42" y="0"/>
                  </a:cubicBezTo>
                  <a:cubicBezTo>
                    <a:pt x="42" y="0"/>
                    <a:pt x="42" y="0"/>
                    <a:pt x="42" y="2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589" name="Freeform 588">
              <a:extLst>
                <a:ext uri="{FF2B5EF4-FFF2-40B4-BE49-F238E27FC236}">
                  <a16:creationId xmlns:a16="http://schemas.microsoft.com/office/drawing/2014/main" id="{63130B36-5045-40DA-AC36-AE61A7E41E50}"/>
                </a:ext>
              </a:extLst>
            </p:cNvPr>
            <p:cNvSpPr>
              <a:spLocks noChangeArrowheads="1"/>
            </p:cNvSpPr>
            <p:nvPr/>
          </p:nvSpPr>
          <p:spPr bwMode="auto">
            <a:xfrm>
              <a:off x="6416675" y="7113588"/>
              <a:ext cx="15875" cy="30162"/>
            </a:xfrm>
            <a:custGeom>
              <a:avLst/>
              <a:gdLst>
                <a:gd name="T0" fmla="*/ 41 w 42"/>
                <a:gd name="T1" fmla="*/ 82 h 83"/>
                <a:gd name="T2" fmla="*/ 41 w 42"/>
                <a:gd name="T3" fmla="*/ 82 h 83"/>
                <a:gd name="T4" fmla="*/ 20 w 42"/>
                <a:gd name="T5" fmla="*/ 82 h 83"/>
                <a:gd name="T6" fmla="*/ 0 w 42"/>
                <a:gd name="T7" fmla="*/ 61 h 83"/>
                <a:gd name="T8" fmla="*/ 0 w 42"/>
                <a:gd name="T9" fmla="*/ 41 h 83"/>
                <a:gd name="T10" fmla="*/ 0 w 42"/>
                <a:gd name="T11" fmla="*/ 21 h 83"/>
                <a:gd name="T12" fmla="*/ 0 w 42"/>
                <a:gd name="T13" fmla="*/ 0 h 83"/>
                <a:gd name="T14" fmla="*/ 20 w 42"/>
                <a:gd name="T15" fmla="*/ 0 h 83"/>
                <a:gd name="T16" fmla="*/ 41 w 42"/>
                <a:gd name="T17" fmla="*/ 0 h 83"/>
                <a:gd name="T18" fmla="*/ 41 w 42"/>
                <a:gd name="T19" fmla="*/ 21 h 83"/>
                <a:gd name="T20" fmla="*/ 41 w 42"/>
                <a:gd name="T21" fmla="*/ 41 h 83"/>
                <a:gd name="T22" fmla="*/ 41 w 42"/>
                <a:gd name="T23" fmla="*/ 61 h 83"/>
                <a:gd name="T24" fmla="*/ 41 w 42"/>
                <a:gd name="T25" fmla="*/ 8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 h="83">
                  <a:moveTo>
                    <a:pt x="41" y="82"/>
                  </a:moveTo>
                  <a:lnTo>
                    <a:pt x="41" y="82"/>
                  </a:lnTo>
                  <a:cubicBezTo>
                    <a:pt x="20" y="82"/>
                    <a:pt x="20" y="82"/>
                    <a:pt x="20" y="82"/>
                  </a:cubicBezTo>
                  <a:cubicBezTo>
                    <a:pt x="0" y="82"/>
                    <a:pt x="0" y="61"/>
                    <a:pt x="0" y="61"/>
                  </a:cubicBezTo>
                  <a:lnTo>
                    <a:pt x="0" y="41"/>
                  </a:lnTo>
                  <a:lnTo>
                    <a:pt x="0" y="21"/>
                  </a:lnTo>
                  <a:lnTo>
                    <a:pt x="0" y="0"/>
                  </a:lnTo>
                  <a:cubicBezTo>
                    <a:pt x="20" y="0"/>
                    <a:pt x="20" y="0"/>
                    <a:pt x="20" y="0"/>
                  </a:cubicBezTo>
                  <a:lnTo>
                    <a:pt x="41" y="0"/>
                  </a:lnTo>
                  <a:cubicBezTo>
                    <a:pt x="41" y="21"/>
                    <a:pt x="41" y="21"/>
                    <a:pt x="41" y="21"/>
                  </a:cubicBezTo>
                  <a:cubicBezTo>
                    <a:pt x="41" y="41"/>
                    <a:pt x="41" y="41"/>
                    <a:pt x="41" y="41"/>
                  </a:cubicBezTo>
                  <a:lnTo>
                    <a:pt x="41" y="61"/>
                  </a:lnTo>
                  <a:lnTo>
                    <a:pt x="41" y="82"/>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590" name="Freeform 589">
              <a:extLst>
                <a:ext uri="{FF2B5EF4-FFF2-40B4-BE49-F238E27FC236}">
                  <a16:creationId xmlns:a16="http://schemas.microsoft.com/office/drawing/2014/main" id="{E806D383-A532-4346-8DC2-79BBE639A66E}"/>
                </a:ext>
              </a:extLst>
            </p:cNvPr>
            <p:cNvSpPr>
              <a:spLocks noChangeArrowheads="1"/>
            </p:cNvSpPr>
            <p:nvPr/>
          </p:nvSpPr>
          <p:spPr bwMode="auto">
            <a:xfrm>
              <a:off x="6342063" y="7032625"/>
              <a:ext cx="58737" cy="103188"/>
            </a:xfrm>
            <a:custGeom>
              <a:avLst/>
              <a:gdLst>
                <a:gd name="T0" fmla="*/ 164 w 165"/>
                <a:gd name="T1" fmla="*/ 286 h 287"/>
                <a:gd name="T2" fmla="*/ 164 w 165"/>
                <a:gd name="T3" fmla="*/ 286 h 287"/>
                <a:gd name="T4" fmla="*/ 164 w 165"/>
                <a:gd name="T5" fmla="*/ 246 h 287"/>
                <a:gd name="T6" fmla="*/ 164 w 165"/>
                <a:gd name="T7" fmla="*/ 225 h 287"/>
                <a:gd name="T8" fmla="*/ 164 w 165"/>
                <a:gd name="T9" fmla="*/ 184 h 287"/>
                <a:gd name="T10" fmla="*/ 143 w 165"/>
                <a:gd name="T11" fmla="*/ 164 h 287"/>
                <a:gd name="T12" fmla="*/ 123 w 165"/>
                <a:gd name="T13" fmla="*/ 143 h 287"/>
                <a:gd name="T14" fmla="*/ 123 w 165"/>
                <a:gd name="T15" fmla="*/ 122 h 287"/>
                <a:gd name="T16" fmla="*/ 103 w 165"/>
                <a:gd name="T17" fmla="*/ 102 h 287"/>
                <a:gd name="T18" fmla="*/ 103 w 165"/>
                <a:gd name="T19" fmla="*/ 82 h 287"/>
                <a:gd name="T20" fmla="*/ 82 w 165"/>
                <a:gd name="T21" fmla="*/ 82 h 287"/>
                <a:gd name="T22" fmla="*/ 82 w 165"/>
                <a:gd name="T23" fmla="*/ 61 h 287"/>
                <a:gd name="T24" fmla="*/ 61 w 165"/>
                <a:gd name="T25" fmla="*/ 20 h 287"/>
                <a:gd name="T26" fmla="*/ 61 w 165"/>
                <a:gd name="T27" fmla="*/ 0 h 287"/>
                <a:gd name="T28" fmla="*/ 41 w 165"/>
                <a:gd name="T29" fmla="*/ 0 h 287"/>
                <a:gd name="T30" fmla="*/ 21 w 165"/>
                <a:gd name="T31" fmla="*/ 20 h 287"/>
                <a:gd name="T32" fmla="*/ 0 w 165"/>
                <a:gd name="T33" fmla="*/ 40 h 287"/>
                <a:gd name="T34" fmla="*/ 0 w 165"/>
                <a:gd name="T35" fmla="*/ 61 h 287"/>
                <a:gd name="T36" fmla="*/ 21 w 165"/>
                <a:gd name="T37" fmla="*/ 82 h 287"/>
                <a:gd name="T38" fmla="*/ 21 w 165"/>
                <a:gd name="T39" fmla="*/ 102 h 287"/>
                <a:gd name="T40" fmla="*/ 41 w 165"/>
                <a:gd name="T41" fmla="*/ 122 h 287"/>
                <a:gd name="T42" fmla="*/ 41 w 165"/>
                <a:gd name="T43" fmla="*/ 122 h 287"/>
                <a:gd name="T44" fmla="*/ 61 w 165"/>
                <a:gd name="T45" fmla="*/ 164 h 287"/>
                <a:gd name="T46" fmla="*/ 61 w 165"/>
                <a:gd name="T47" fmla="*/ 184 h 287"/>
                <a:gd name="T48" fmla="*/ 82 w 165"/>
                <a:gd name="T49" fmla="*/ 225 h 287"/>
                <a:gd name="T50" fmla="*/ 82 w 165"/>
                <a:gd name="T51" fmla="*/ 246 h 287"/>
                <a:gd name="T52" fmla="*/ 82 w 165"/>
                <a:gd name="T53" fmla="*/ 286 h 287"/>
                <a:gd name="T54" fmla="*/ 103 w 165"/>
                <a:gd name="T55" fmla="*/ 286 h 287"/>
                <a:gd name="T56" fmla="*/ 143 w 165"/>
                <a:gd name="T57" fmla="*/ 286 h 287"/>
                <a:gd name="T58" fmla="*/ 164 w 165"/>
                <a:gd name="T59" fmla="*/ 286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5" h="287">
                  <a:moveTo>
                    <a:pt x="164" y="286"/>
                  </a:moveTo>
                  <a:lnTo>
                    <a:pt x="164" y="286"/>
                  </a:lnTo>
                  <a:cubicBezTo>
                    <a:pt x="164" y="286"/>
                    <a:pt x="164" y="266"/>
                    <a:pt x="164" y="246"/>
                  </a:cubicBezTo>
                  <a:lnTo>
                    <a:pt x="164" y="225"/>
                  </a:lnTo>
                  <a:cubicBezTo>
                    <a:pt x="164" y="204"/>
                    <a:pt x="164" y="184"/>
                    <a:pt x="164" y="184"/>
                  </a:cubicBezTo>
                  <a:cubicBezTo>
                    <a:pt x="143" y="184"/>
                    <a:pt x="143" y="164"/>
                    <a:pt x="143" y="164"/>
                  </a:cubicBezTo>
                  <a:cubicBezTo>
                    <a:pt x="143" y="143"/>
                    <a:pt x="123" y="143"/>
                    <a:pt x="123" y="143"/>
                  </a:cubicBezTo>
                  <a:cubicBezTo>
                    <a:pt x="123" y="122"/>
                    <a:pt x="123" y="122"/>
                    <a:pt x="123" y="122"/>
                  </a:cubicBezTo>
                  <a:cubicBezTo>
                    <a:pt x="103" y="122"/>
                    <a:pt x="103" y="102"/>
                    <a:pt x="103" y="102"/>
                  </a:cubicBezTo>
                  <a:cubicBezTo>
                    <a:pt x="103" y="102"/>
                    <a:pt x="103" y="102"/>
                    <a:pt x="103" y="82"/>
                  </a:cubicBezTo>
                  <a:lnTo>
                    <a:pt x="82" y="82"/>
                  </a:lnTo>
                  <a:cubicBezTo>
                    <a:pt x="82" y="61"/>
                    <a:pt x="82" y="61"/>
                    <a:pt x="82" y="61"/>
                  </a:cubicBezTo>
                  <a:cubicBezTo>
                    <a:pt x="82" y="40"/>
                    <a:pt x="61" y="40"/>
                    <a:pt x="61" y="20"/>
                  </a:cubicBezTo>
                  <a:lnTo>
                    <a:pt x="61" y="0"/>
                  </a:lnTo>
                  <a:lnTo>
                    <a:pt x="41" y="0"/>
                  </a:lnTo>
                  <a:lnTo>
                    <a:pt x="21" y="20"/>
                  </a:lnTo>
                  <a:cubicBezTo>
                    <a:pt x="21" y="20"/>
                    <a:pt x="0" y="20"/>
                    <a:pt x="0" y="40"/>
                  </a:cubicBezTo>
                  <a:lnTo>
                    <a:pt x="0" y="61"/>
                  </a:lnTo>
                  <a:cubicBezTo>
                    <a:pt x="0" y="61"/>
                    <a:pt x="0" y="82"/>
                    <a:pt x="21" y="82"/>
                  </a:cubicBezTo>
                  <a:lnTo>
                    <a:pt x="21" y="102"/>
                  </a:lnTo>
                  <a:cubicBezTo>
                    <a:pt x="21" y="102"/>
                    <a:pt x="21" y="122"/>
                    <a:pt x="41" y="122"/>
                  </a:cubicBezTo>
                  <a:lnTo>
                    <a:pt x="41" y="122"/>
                  </a:lnTo>
                  <a:cubicBezTo>
                    <a:pt x="61" y="143"/>
                    <a:pt x="61" y="143"/>
                    <a:pt x="61" y="164"/>
                  </a:cubicBezTo>
                  <a:cubicBezTo>
                    <a:pt x="82" y="164"/>
                    <a:pt x="61" y="184"/>
                    <a:pt x="61" y="184"/>
                  </a:cubicBezTo>
                  <a:cubicBezTo>
                    <a:pt x="61" y="204"/>
                    <a:pt x="82" y="204"/>
                    <a:pt x="82" y="225"/>
                  </a:cubicBezTo>
                  <a:cubicBezTo>
                    <a:pt x="82" y="225"/>
                    <a:pt x="61" y="246"/>
                    <a:pt x="82" y="246"/>
                  </a:cubicBezTo>
                  <a:cubicBezTo>
                    <a:pt x="82" y="266"/>
                    <a:pt x="82" y="266"/>
                    <a:pt x="82" y="286"/>
                  </a:cubicBezTo>
                  <a:lnTo>
                    <a:pt x="103" y="286"/>
                  </a:lnTo>
                  <a:cubicBezTo>
                    <a:pt x="123" y="286"/>
                    <a:pt x="123" y="286"/>
                    <a:pt x="143" y="286"/>
                  </a:cubicBezTo>
                  <a:cubicBezTo>
                    <a:pt x="143" y="286"/>
                    <a:pt x="143" y="286"/>
                    <a:pt x="164" y="286"/>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591" name="Freeform 590">
              <a:extLst>
                <a:ext uri="{FF2B5EF4-FFF2-40B4-BE49-F238E27FC236}">
                  <a16:creationId xmlns:a16="http://schemas.microsoft.com/office/drawing/2014/main" id="{E281778B-7055-4D78-9585-0C2EF7CCE1A7}"/>
                </a:ext>
              </a:extLst>
            </p:cNvPr>
            <p:cNvSpPr>
              <a:spLocks noChangeArrowheads="1"/>
            </p:cNvSpPr>
            <p:nvPr/>
          </p:nvSpPr>
          <p:spPr bwMode="auto">
            <a:xfrm>
              <a:off x="6319838" y="7134225"/>
              <a:ext cx="52387" cy="44450"/>
            </a:xfrm>
            <a:custGeom>
              <a:avLst/>
              <a:gdLst>
                <a:gd name="T0" fmla="*/ 143 w 144"/>
                <a:gd name="T1" fmla="*/ 62 h 125"/>
                <a:gd name="T2" fmla="*/ 143 w 144"/>
                <a:gd name="T3" fmla="*/ 62 h 125"/>
                <a:gd name="T4" fmla="*/ 122 w 144"/>
                <a:gd name="T5" fmla="*/ 42 h 125"/>
                <a:gd name="T6" fmla="*/ 102 w 144"/>
                <a:gd name="T7" fmla="*/ 21 h 125"/>
                <a:gd name="T8" fmla="*/ 61 w 144"/>
                <a:gd name="T9" fmla="*/ 21 h 125"/>
                <a:gd name="T10" fmla="*/ 40 w 144"/>
                <a:gd name="T11" fmla="*/ 21 h 125"/>
                <a:gd name="T12" fmla="*/ 0 w 144"/>
                <a:gd name="T13" fmla="*/ 42 h 125"/>
                <a:gd name="T14" fmla="*/ 0 w 144"/>
                <a:gd name="T15" fmla="*/ 82 h 125"/>
                <a:gd name="T16" fmla="*/ 0 w 144"/>
                <a:gd name="T17" fmla="*/ 103 h 125"/>
                <a:gd name="T18" fmla="*/ 20 w 144"/>
                <a:gd name="T19" fmla="*/ 124 h 125"/>
                <a:gd name="T20" fmla="*/ 40 w 144"/>
                <a:gd name="T21" fmla="*/ 124 h 125"/>
                <a:gd name="T22" fmla="*/ 82 w 144"/>
                <a:gd name="T23" fmla="*/ 103 h 125"/>
                <a:gd name="T24" fmla="*/ 102 w 144"/>
                <a:gd name="T25" fmla="*/ 82 h 125"/>
                <a:gd name="T26" fmla="*/ 122 w 144"/>
                <a:gd name="T27" fmla="*/ 82 h 125"/>
                <a:gd name="T28" fmla="*/ 143 w 144"/>
                <a:gd name="T29" fmla="*/ 6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4" h="125">
                  <a:moveTo>
                    <a:pt x="143" y="62"/>
                  </a:moveTo>
                  <a:lnTo>
                    <a:pt x="143" y="62"/>
                  </a:lnTo>
                  <a:cubicBezTo>
                    <a:pt x="143" y="62"/>
                    <a:pt x="122" y="62"/>
                    <a:pt x="122" y="42"/>
                  </a:cubicBezTo>
                  <a:lnTo>
                    <a:pt x="102" y="21"/>
                  </a:lnTo>
                  <a:cubicBezTo>
                    <a:pt x="102" y="21"/>
                    <a:pt x="82" y="0"/>
                    <a:pt x="61" y="21"/>
                  </a:cubicBezTo>
                  <a:lnTo>
                    <a:pt x="40" y="21"/>
                  </a:lnTo>
                  <a:cubicBezTo>
                    <a:pt x="40" y="42"/>
                    <a:pt x="20" y="42"/>
                    <a:pt x="0" y="42"/>
                  </a:cubicBezTo>
                  <a:cubicBezTo>
                    <a:pt x="0" y="62"/>
                    <a:pt x="0" y="62"/>
                    <a:pt x="0" y="82"/>
                  </a:cubicBezTo>
                  <a:lnTo>
                    <a:pt x="0" y="103"/>
                  </a:lnTo>
                  <a:lnTo>
                    <a:pt x="20" y="124"/>
                  </a:lnTo>
                  <a:lnTo>
                    <a:pt x="40" y="124"/>
                  </a:lnTo>
                  <a:cubicBezTo>
                    <a:pt x="61" y="124"/>
                    <a:pt x="61" y="103"/>
                    <a:pt x="82" y="103"/>
                  </a:cubicBezTo>
                  <a:cubicBezTo>
                    <a:pt x="82" y="103"/>
                    <a:pt x="82" y="103"/>
                    <a:pt x="102" y="82"/>
                  </a:cubicBezTo>
                  <a:cubicBezTo>
                    <a:pt x="102" y="82"/>
                    <a:pt x="102" y="82"/>
                    <a:pt x="122" y="82"/>
                  </a:cubicBezTo>
                  <a:lnTo>
                    <a:pt x="143" y="62"/>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592" name="Freeform 591">
              <a:extLst>
                <a:ext uri="{FF2B5EF4-FFF2-40B4-BE49-F238E27FC236}">
                  <a16:creationId xmlns:a16="http://schemas.microsoft.com/office/drawing/2014/main" id="{D898C066-3EEF-49E4-8EEA-3973F8ED743F}"/>
                </a:ext>
              </a:extLst>
            </p:cNvPr>
            <p:cNvSpPr>
              <a:spLocks noChangeArrowheads="1"/>
            </p:cNvSpPr>
            <p:nvPr/>
          </p:nvSpPr>
          <p:spPr bwMode="auto">
            <a:xfrm>
              <a:off x="6283325" y="7069138"/>
              <a:ext cx="52388" cy="125412"/>
            </a:xfrm>
            <a:custGeom>
              <a:avLst/>
              <a:gdLst>
                <a:gd name="T0" fmla="*/ 41 w 144"/>
                <a:gd name="T1" fmla="*/ 348 h 349"/>
                <a:gd name="T2" fmla="*/ 41 w 144"/>
                <a:gd name="T3" fmla="*/ 348 h 349"/>
                <a:gd name="T4" fmla="*/ 21 w 144"/>
                <a:gd name="T5" fmla="*/ 308 h 349"/>
                <a:gd name="T6" fmla="*/ 21 w 144"/>
                <a:gd name="T7" fmla="*/ 266 h 349"/>
                <a:gd name="T8" fmla="*/ 21 w 144"/>
                <a:gd name="T9" fmla="*/ 246 h 349"/>
                <a:gd name="T10" fmla="*/ 41 w 144"/>
                <a:gd name="T11" fmla="*/ 226 h 349"/>
                <a:gd name="T12" fmla="*/ 41 w 144"/>
                <a:gd name="T13" fmla="*/ 205 h 349"/>
                <a:gd name="T14" fmla="*/ 41 w 144"/>
                <a:gd name="T15" fmla="*/ 144 h 349"/>
                <a:gd name="T16" fmla="*/ 61 w 144"/>
                <a:gd name="T17" fmla="*/ 102 h 349"/>
                <a:gd name="T18" fmla="*/ 61 w 144"/>
                <a:gd name="T19" fmla="*/ 62 h 349"/>
                <a:gd name="T20" fmla="*/ 61 w 144"/>
                <a:gd name="T21" fmla="*/ 20 h 349"/>
                <a:gd name="T22" fmla="*/ 61 w 144"/>
                <a:gd name="T23" fmla="*/ 0 h 349"/>
                <a:gd name="T24" fmla="*/ 82 w 144"/>
                <a:gd name="T25" fmla="*/ 0 h 349"/>
                <a:gd name="T26" fmla="*/ 103 w 144"/>
                <a:gd name="T27" fmla="*/ 0 h 349"/>
                <a:gd name="T28" fmla="*/ 103 w 144"/>
                <a:gd name="T29" fmla="*/ 41 h 349"/>
                <a:gd name="T30" fmla="*/ 103 w 144"/>
                <a:gd name="T31" fmla="*/ 62 h 349"/>
                <a:gd name="T32" fmla="*/ 103 w 144"/>
                <a:gd name="T33" fmla="*/ 82 h 349"/>
                <a:gd name="T34" fmla="*/ 123 w 144"/>
                <a:gd name="T35" fmla="*/ 102 h 349"/>
                <a:gd name="T36" fmla="*/ 143 w 144"/>
                <a:gd name="T37" fmla="*/ 123 h 349"/>
                <a:gd name="T38" fmla="*/ 143 w 144"/>
                <a:gd name="T39" fmla="*/ 144 h 349"/>
                <a:gd name="T40" fmla="*/ 123 w 144"/>
                <a:gd name="T41" fmla="*/ 184 h 349"/>
                <a:gd name="T42" fmla="*/ 103 w 144"/>
                <a:gd name="T43" fmla="*/ 205 h 349"/>
                <a:gd name="T44" fmla="*/ 82 w 144"/>
                <a:gd name="T45" fmla="*/ 226 h 349"/>
                <a:gd name="T46" fmla="*/ 61 w 144"/>
                <a:gd name="T47" fmla="*/ 246 h 349"/>
                <a:gd name="T48" fmla="*/ 61 w 144"/>
                <a:gd name="T49" fmla="*/ 266 h 349"/>
                <a:gd name="T50" fmla="*/ 41 w 144"/>
                <a:gd name="T51" fmla="*/ 308 h 349"/>
                <a:gd name="T52" fmla="*/ 41 w 144"/>
                <a:gd name="T53" fmla="*/ 328 h 349"/>
                <a:gd name="T54" fmla="*/ 41 w 144"/>
                <a:gd name="T55" fmla="*/ 348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4" h="349">
                  <a:moveTo>
                    <a:pt x="41" y="348"/>
                  </a:moveTo>
                  <a:lnTo>
                    <a:pt x="41" y="348"/>
                  </a:lnTo>
                  <a:cubicBezTo>
                    <a:pt x="21" y="328"/>
                    <a:pt x="21" y="308"/>
                    <a:pt x="21" y="308"/>
                  </a:cubicBezTo>
                  <a:cubicBezTo>
                    <a:pt x="21" y="308"/>
                    <a:pt x="0" y="287"/>
                    <a:pt x="21" y="266"/>
                  </a:cubicBezTo>
                  <a:lnTo>
                    <a:pt x="21" y="246"/>
                  </a:lnTo>
                  <a:lnTo>
                    <a:pt x="41" y="226"/>
                  </a:lnTo>
                  <a:lnTo>
                    <a:pt x="41" y="205"/>
                  </a:lnTo>
                  <a:cubicBezTo>
                    <a:pt x="41" y="184"/>
                    <a:pt x="41" y="164"/>
                    <a:pt x="41" y="144"/>
                  </a:cubicBezTo>
                  <a:lnTo>
                    <a:pt x="61" y="102"/>
                  </a:lnTo>
                  <a:cubicBezTo>
                    <a:pt x="61" y="82"/>
                    <a:pt x="61" y="62"/>
                    <a:pt x="61" y="62"/>
                  </a:cubicBezTo>
                  <a:cubicBezTo>
                    <a:pt x="61" y="62"/>
                    <a:pt x="61" y="41"/>
                    <a:pt x="61" y="20"/>
                  </a:cubicBezTo>
                  <a:lnTo>
                    <a:pt x="61" y="0"/>
                  </a:lnTo>
                  <a:lnTo>
                    <a:pt x="82" y="0"/>
                  </a:lnTo>
                  <a:lnTo>
                    <a:pt x="103" y="0"/>
                  </a:lnTo>
                  <a:cubicBezTo>
                    <a:pt x="103" y="0"/>
                    <a:pt x="103" y="20"/>
                    <a:pt x="103" y="41"/>
                  </a:cubicBezTo>
                  <a:lnTo>
                    <a:pt x="103" y="62"/>
                  </a:lnTo>
                  <a:lnTo>
                    <a:pt x="103" y="82"/>
                  </a:lnTo>
                  <a:cubicBezTo>
                    <a:pt x="123" y="102"/>
                    <a:pt x="123" y="102"/>
                    <a:pt x="123" y="102"/>
                  </a:cubicBezTo>
                  <a:cubicBezTo>
                    <a:pt x="123" y="123"/>
                    <a:pt x="143" y="123"/>
                    <a:pt x="143" y="123"/>
                  </a:cubicBezTo>
                  <a:lnTo>
                    <a:pt x="143" y="144"/>
                  </a:lnTo>
                  <a:cubicBezTo>
                    <a:pt x="123" y="164"/>
                    <a:pt x="123" y="164"/>
                    <a:pt x="123" y="184"/>
                  </a:cubicBezTo>
                  <a:cubicBezTo>
                    <a:pt x="103" y="184"/>
                    <a:pt x="103" y="184"/>
                    <a:pt x="103" y="205"/>
                  </a:cubicBezTo>
                  <a:lnTo>
                    <a:pt x="82" y="226"/>
                  </a:lnTo>
                  <a:cubicBezTo>
                    <a:pt x="82" y="226"/>
                    <a:pt x="61" y="226"/>
                    <a:pt x="61" y="246"/>
                  </a:cubicBezTo>
                  <a:lnTo>
                    <a:pt x="61" y="266"/>
                  </a:lnTo>
                  <a:cubicBezTo>
                    <a:pt x="61" y="287"/>
                    <a:pt x="61" y="287"/>
                    <a:pt x="41" y="308"/>
                  </a:cubicBezTo>
                  <a:lnTo>
                    <a:pt x="41" y="328"/>
                  </a:lnTo>
                  <a:lnTo>
                    <a:pt x="41" y="348"/>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593" name="Freeform 592">
              <a:extLst>
                <a:ext uri="{FF2B5EF4-FFF2-40B4-BE49-F238E27FC236}">
                  <a16:creationId xmlns:a16="http://schemas.microsoft.com/office/drawing/2014/main" id="{E434E89D-EBFC-4A2F-8541-7C20317F19B9}"/>
                </a:ext>
              </a:extLst>
            </p:cNvPr>
            <p:cNvSpPr>
              <a:spLocks noChangeArrowheads="1"/>
            </p:cNvSpPr>
            <p:nvPr/>
          </p:nvSpPr>
          <p:spPr bwMode="auto">
            <a:xfrm>
              <a:off x="6319838" y="6935788"/>
              <a:ext cx="103187" cy="117475"/>
            </a:xfrm>
            <a:custGeom>
              <a:avLst/>
              <a:gdLst>
                <a:gd name="T0" fmla="*/ 204 w 287"/>
                <a:gd name="T1" fmla="*/ 327 h 328"/>
                <a:gd name="T2" fmla="*/ 204 w 287"/>
                <a:gd name="T3" fmla="*/ 327 h 328"/>
                <a:gd name="T4" fmla="*/ 184 w 287"/>
                <a:gd name="T5" fmla="*/ 306 h 328"/>
                <a:gd name="T6" fmla="*/ 164 w 287"/>
                <a:gd name="T7" fmla="*/ 286 h 328"/>
                <a:gd name="T8" fmla="*/ 143 w 287"/>
                <a:gd name="T9" fmla="*/ 266 h 328"/>
                <a:gd name="T10" fmla="*/ 143 w 287"/>
                <a:gd name="T11" fmla="*/ 224 h 328"/>
                <a:gd name="T12" fmla="*/ 122 w 287"/>
                <a:gd name="T13" fmla="*/ 204 h 328"/>
                <a:gd name="T14" fmla="*/ 102 w 287"/>
                <a:gd name="T15" fmla="*/ 184 h 328"/>
                <a:gd name="T16" fmla="*/ 82 w 287"/>
                <a:gd name="T17" fmla="*/ 143 h 328"/>
                <a:gd name="T18" fmla="*/ 40 w 287"/>
                <a:gd name="T19" fmla="*/ 122 h 328"/>
                <a:gd name="T20" fmla="*/ 20 w 287"/>
                <a:gd name="T21" fmla="*/ 102 h 328"/>
                <a:gd name="T22" fmla="*/ 20 w 287"/>
                <a:gd name="T23" fmla="*/ 61 h 328"/>
                <a:gd name="T24" fmla="*/ 0 w 287"/>
                <a:gd name="T25" fmla="*/ 40 h 328"/>
                <a:gd name="T26" fmla="*/ 0 w 287"/>
                <a:gd name="T27" fmla="*/ 20 h 328"/>
                <a:gd name="T28" fmla="*/ 0 w 287"/>
                <a:gd name="T29" fmla="*/ 0 h 328"/>
                <a:gd name="T30" fmla="*/ 20 w 287"/>
                <a:gd name="T31" fmla="*/ 0 h 328"/>
                <a:gd name="T32" fmla="*/ 40 w 287"/>
                <a:gd name="T33" fmla="*/ 20 h 328"/>
                <a:gd name="T34" fmla="*/ 82 w 287"/>
                <a:gd name="T35" fmla="*/ 20 h 328"/>
                <a:gd name="T36" fmla="*/ 102 w 287"/>
                <a:gd name="T37" fmla="*/ 0 h 328"/>
                <a:gd name="T38" fmla="*/ 143 w 287"/>
                <a:gd name="T39" fmla="*/ 0 h 328"/>
                <a:gd name="T40" fmla="*/ 143 w 287"/>
                <a:gd name="T41" fmla="*/ 0 h 328"/>
                <a:gd name="T42" fmla="*/ 164 w 287"/>
                <a:gd name="T43" fmla="*/ 20 h 328"/>
                <a:gd name="T44" fmla="*/ 164 w 287"/>
                <a:gd name="T45" fmla="*/ 40 h 328"/>
                <a:gd name="T46" fmla="*/ 184 w 287"/>
                <a:gd name="T47" fmla="*/ 61 h 328"/>
                <a:gd name="T48" fmla="*/ 184 w 287"/>
                <a:gd name="T49" fmla="*/ 61 h 328"/>
                <a:gd name="T50" fmla="*/ 204 w 287"/>
                <a:gd name="T51" fmla="*/ 82 h 328"/>
                <a:gd name="T52" fmla="*/ 225 w 287"/>
                <a:gd name="T53" fmla="*/ 102 h 328"/>
                <a:gd name="T54" fmla="*/ 225 w 287"/>
                <a:gd name="T55" fmla="*/ 122 h 328"/>
                <a:gd name="T56" fmla="*/ 204 w 287"/>
                <a:gd name="T57" fmla="*/ 122 h 328"/>
                <a:gd name="T58" fmla="*/ 225 w 287"/>
                <a:gd name="T59" fmla="*/ 164 h 328"/>
                <a:gd name="T60" fmla="*/ 225 w 287"/>
                <a:gd name="T61" fmla="*/ 184 h 328"/>
                <a:gd name="T62" fmla="*/ 225 w 287"/>
                <a:gd name="T63" fmla="*/ 204 h 328"/>
                <a:gd name="T64" fmla="*/ 246 w 287"/>
                <a:gd name="T65" fmla="*/ 245 h 328"/>
                <a:gd name="T66" fmla="*/ 266 w 287"/>
                <a:gd name="T67" fmla="*/ 266 h 328"/>
                <a:gd name="T68" fmla="*/ 266 w 287"/>
                <a:gd name="T69" fmla="*/ 286 h 328"/>
                <a:gd name="T70" fmla="*/ 286 w 287"/>
                <a:gd name="T71" fmla="*/ 327 h 328"/>
                <a:gd name="T72" fmla="*/ 266 w 287"/>
                <a:gd name="T73" fmla="*/ 327 h 328"/>
                <a:gd name="T74" fmla="*/ 246 w 287"/>
                <a:gd name="T75" fmla="*/ 327 h 328"/>
                <a:gd name="T76" fmla="*/ 225 w 287"/>
                <a:gd name="T77" fmla="*/ 327 h 328"/>
                <a:gd name="T78" fmla="*/ 204 w 287"/>
                <a:gd name="T79" fmla="*/ 32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87" h="328">
                  <a:moveTo>
                    <a:pt x="204" y="327"/>
                  </a:moveTo>
                  <a:lnTo>
                    <a:pt x="204" y="327"/>
                  </a:lnTo>
                  <a:cubicBezTo>
                    <a:pt x="184" y="327"/>
                    <a:pt x="184" y="327"/>
                    <a:pt x="184" y="306"/>
                  </a:cubicBezTo>
                  <a:cubicBezTo>
                    <a:pt x="164" y="306"/>
                    <a:pt x="164" y="286"/>
                    <a:pt x="164" y="286"/>
                  </a:cubicBezTo>
                  <a:lnTo>
                    <a:pt x="143" y="266"/>
                  </a:lnTo>
                  <a:cubicBezTo>
                    <a:pt x="143" y="266"/>
                    <a:pt x="143" y="245"/>
                    <a:pt x="143" y="224"/>
                  </a:cubicBezTo>
                  <a:lnTo>
                    <a:pt x="122" y="204"/>
                  </a:lnTo>
                  <a:cubicBezTo>
                    <a:pt x="122" y="184"/>
                    <a:pt x="102" y="184"/>
                    <a:pt x="102" y="184"/>
                  </a:cubicBezTo>
                  <a:cubicBezTo>
                    <a:pt x="102" y="164"/>
                    <a:pt x="82" y="164"/>
                    <a:pt x="82" y="143"/>
                  </a:cubicBezTo>
                  <a:cubicBezTo>
                    <a:pt x="61" y="143"/>
                    <a:pt x="40" y="143"/>
                    <a:pt x="40" y="122"/>
                  </a:cubicBezTo>
                  <a:cubicBezTo>
                    <a:pt x="40" y="122"/>
                    <a:pt x="20" y="122"/>
                    <a:pt x="20" y="102"/>
                  </a:cubicBezTo>
                  <a:cubicBezTo>
                    <a:pt x="20" y="102"/>
                    <a:pt x="20" y="82"/>
                    <a:pt x="20" y="61"/>
                  </a:cubicBezTo>
                  <a:cubicBezTo>
                    <a:pt x="20" y="61"/>
                    <a:pt x="20" y="40"/>
                    <a:pt x="0" y="40"/>
                  </a:cubicBezTo>
                  <a:cubicBezTo>
                    <a:pt x="0" y="20"/>
                    <a:pt x="0" y="20"/>
                    <a:pt x="0" y="20"/>
                  </a:cubicBezTo>
                  <a:lnTo>
                    <a:pt x="0" y="0"/>
                  </a:lnTo>
                  <a:lnTo>
                    <a:pt x="20" y="0"/>
                  </a:lnTo>
                  <a:cubicBezTo>
                    <a:pt x="20" y="0"/>
                    <a:pt x="40" y="0"/>
                    <a:pt x="40" y="20"/>
                  </a:cubicBezTo>
                  <a:cubicBezTo>
                    <a:pt x="40" y="20"/>
                    <a:pt x="61" y="20"/>
                    <a:pt x="82" y="20"/>
                  </a:cubicBezTo>
                  <a:lnTo>
                    <a:pt x="102" y="0"/>
                  </a:lnTo>
                  <a:cubicBezTo>
                    <a:pt x="102" y="0"/>
                    <a:pt x="122" y="0"/>
                    <a:pt x="143" y="0"/>
                  </a:cubicBezTo>
                  <a:lnTo>
                    <a:pt x="143" y="0"/>
                  </a:lnTo>
                  <a:cubicBezTo>
                    <a:pt x="164" y="20"/>
                    <a:pt x="164" y="20"/>
                    <a:pt x="164" y="20"/>
                  </a:cubicBezTo>
                  <a:cubicBezTo>
                    <a:pt x="164" y="40"/>
                    <a:pt x="164" y="40"/>
                    <a:pt x="164" y="40"/>
                  </a:cubicBezTo>
                  <a:cubicBezTo>
                    <a:pt x="164" y="40"/>
                    <a:pt x="164" y="61"/>
                    <a:pt x="184" y="61"/>
                  </a:cubicBezTo>
                  <a:lnTo>
                    <a:pt x="184" y="61"/>
                  </a:lnTo>
                  <a:cubicBezTo>
                    <a:pt x="204" y="61"/>
                    <a:pt x="204" y="61"/>
                    <a:pt x="204" y="82"/>
                  </a:cubicBezTo>
                  <a:cubicBezTo>
                    <a:pt x="225" y="82"/>
                    <a:pt x="225" y="82"/>
                    <a:pt x="225" y="102"/>
                  </a:cubicBezTo>
                  <a:cubicBezTo>
                    <a:pt x="225" y="102"/>
                    <a:pt x="225" y="102"/>
                    <a:pt x="225" y="122"/>
                  </a:cubicBezTo>
                  <a:cubicBezTo>
                    <a:pt x="225" y="122"/>
                    <a:pt x="225" y="122"/>
                    <a:pt x="204" y="122"/>
                  </a:cubicBezTo>
                  <a:cubicBezTo>
                    <a:pt x="204" y="143"/>
                    <a:pt x="204" y="143"/>
                    <a:pt x="225" y="164"/>
                  </a:cubicBezTo>
                  <a:lnTo>
                    <a:pt x="225" y="184"/>
                  </a:lnTo>
                  <a:lnTo>
                    <a:pt x="225" y="204"/>
                  </a:lnTo>
                  <a:cubicBezTo>
                    <a:pt x="225" y="224"/>
                    <a:pt x="246" y="245"/>
                    <a:pt x="246" y="245"/>
                  </a:cubicBezTo>
                  <a:cubicBezTo>
                    <a:pt x="246" y="266"/>
                    <a:pt x="266" y="266"/>
                    <a:pt x="266" y="266"/>
                  </a:cubicBezTo>
                  <a:lnTo>
                    <a:pt x="266" y="286"/>
                  </a:lnTo>
                  <a:cubicBezTo>
                    <a:pt x="266" y="286"/>
                    <a:pt x="286" y="306"/>
                    <a:pt x="286" y="327"/>
                  </a:cubicBezTo>
                  <a:lnTo>
                    <a:pt x="266" y="327"/>
                  </a:lnTo>
                  <a:lnTo>
                    <a:pt x="246" y="327"/>
                  </a:lnTo>
                  <a:cubicBezTo>
                    <a:pt x="225" y="327"/>
                    <a:pt x="225" y="327"/>
                    <a:pt x="225" y="327"/>
                  </a:cubicBezTo>
                  <a:lnTo>
                    <a:pt x="204" y="327"/>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594" name="Freeform 593">
              <a:extLst>
                <a:ext uri="{FF2B5EF4-FFF2-40B4-BE49-F238E27FC236}">
                  <a16:creationId xmlns:a16="http://schemas.microsoft.com/office/drawing/2014/main" id="{6B2BB49F-2170-4E3A-ACFC-E84C18AEEC53}"/>
                </a:ext>
              </a:extLst>
            </p:cNvPr>
            <p:cNvSpPr>
              <a:spLocks noChangeArrowheads="1"/>
            </p:cNvSpPr>
            <p:nvPr/>
          </p:nvSpPr>
          <p:spPr bwMode="auto">
            <a:xfrm>
              <a:off x="6253163" y="6943725"/>
              <a:ext cx="66675" cy="66675"/>
            </a:xfrm>
            <a:custGeom>
              <a:avLst/>
              <a:gdLst>
                <a:gd name="T0" fmla="*/ 185 w 186"/>
                <a:gd name="T1" fmla="*/ 184 h 185"/>
                <a:gd name="T2" fmla="*/ 185 w 186"/>
                <a:gd name="T3" fmla="*/ 184 h 185"/>
                <a:gd name="T4" fmla="*/ 164 w 186"/>
                <a:gd name="T5" fmla="*/ 144 h 185"/>
                <a:gd name="T6" fmla="*/ 143 w 186"/>
                <a:gd name="T7" fmla="*/ 102 h 185"/>
                <a:gd name="T8" fmla="*/ 103 w 186"/>
                <a:gd name="T9" fmla="*/ 62 h 185"/>
                <a:gd name="T10" fmla="*/ 82 w 186"/>
                <a:gd name="T11" fmla="*/ 41 h 185"/>
                <a:gd name="T12" fmla="*/ 41 w 186"/>
                <a:gd name="T13" fmla="*/ 20 h 185"/>
                <a:gd name="T14" fmla="*/ 21 w 186"/>
                <a:gd name="T15" fmla="*/ 0 h 185"/>
                <a:gd name="T16" fmla="*/ 0 w 186"/>
                <a:gd name="T17" fmla="*/ 0 h 185"/>
                <a:gd name="T18" fmla="*/ 0 w 186"/>
                <a:gd name="T19" fmla="*/ 20 h 185"/>
                <a:gd name="T20" fmla="*/ 0 w 186"/>
                <a:gd name="T21" fmla="*/ 62 h 185"/>
                <a:gd name="T22" fmla="*/ 21 w 186"/>
                <a:gd name="T23" fmla="*/ 82 h 185"/>
                <a:gd name="T24" fmla="*/ 21 w 186"/>
                <a:gd name="T25" fmla="*/ 82 h 185"/>
                <a:gd name="T26" fmla="*/ 21 w 186"/>
                <a:gd name="T27" fmla="*/ 102 h 185"/>
                <a:gd name="T28" fmla="*/ 0 w 186"/>
                <a:gd name="T29" fmla="*/ 123 h 185"/>
                <a:gd name="T30" fmla="*/ 21 w 186"/>
                <a:gd name="T31" fmla="*/ 144 h 185"/>
                <a:gd name="T32" fmla="*/ 41 w 186"/>
                <a:gd name="T33" fmla="*/ 144 h 185"/>
                <a:gd name="T34" fmla="*/ 41 w 186"/>
                <a:gd name="T35" fmla="*/ 123 h 185"/>
                <a:gd name="T36" fmla="*/ 61 w 186"/>
                <a:gd name="T37" fmla="*/ 123 h 185"/>
                <a:gd name="T38" fmla="*/ 103 w 186"/>
                <a:gd name="T39" fmla="*/ 123 h 185"/>
                <a:gd name="T40" fmla="*/ 123 w 186"/>
                <a:gd name="T41" fmla="*/ 144 h 185"/>
                <a:gd name="T42" fmla="*/ 123 w 186"/>
                <a:gd name="T43" fmla="*/ 164 h 185"/>
                <a:gd name="T44" fmla="*/ 143 w 186"/>
                <a:gd name="T45" fmla="*/ 184 h 185"/>
                <a:gd name="T46" fmla="*/ 185 w 186"/>
                <a:gd name="T47" fmla="*/ 184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6" h="185">
                  <a:moveTo>
                    <a:pt x="185" y="184"/>
                  </a:moveTo>
                  <a:lnTo>
                    <a:pt x="185" y="184"/>
                  </a:lnTo>
                  <a:cubicBezTo>
                    <a:pt x="185" y="164"/>
                    <a:pt x="164" y="144"/>
                    <a:pt x="164" y="144"/>
                  </a:cubicBezTo>
                  <a:lnTo>
                    <a:pt x="143" y="102"/>
                  </a:lnTo>
                  <a:cubicBezTo>
                    <a:pt x="123" y="82"/>
                    <a:pt x="123" y="82"/>
                    <a:pt x="103" y="62"/>
                  </a:cubicBezTo>
                  <a:cubicBezTo>
                    <a:pt x="103" y="62"/>
                    <a:pt x="82" y="62"/>
                    <a:pt x="82" y="41"/>
                  </a:cubicBezTo>
                  <a:cubicBezTo>
                    <a:pt x="82" y="41"/>
                    <a:pt x="61" y="20"/>
                    <a:pt x="41" y="20"/>
                  </a:cubicBezTo>
                  <a:lnTo>
                    <a:pt x="21" y="0"/>
                  </a:lnTo>
                  <a:lnTo>
                    <a:pt x="0" y="0"/>
                  </a:lnTo>
                  <a:lnTo>
                    <a:pt x="0" y="20"/>
                  </a:lnTo>
                  <a:cubicBezTo>
                    <a:pt x="0" y="41"/>
                    <a:pt x="0" y="41"/>
                    <a:pt x="0" y="62"/>
                  </a:cubicBezTo>
                  <a:cubicBezTo>
                    <a:pt x="21" y="62"/>
                    <a:pt x="21" y="62"/>
                    <a:pt x="21" y="82"/>
                  </a:cubicBezTo>
                  <a:lnTo>
                    <a:pt x="21" y="82"/>
                  </a:lnTo>
                  <a:cubicBezTo>
                    <a:pt x="21" y="82"/>
                    <a:pt x="21" y="82"/>
                    <a:pt x="21" y="102"/>
                  </a:cubicBezTo>
                  <a:cubicBezTo>
                    <a:pt x="0" y="102"/>
                    <a:pt x="0" y="102"/>
                    <a:pt x="0" y="123"/>
                  </a:cubicBezTo>
                  <a:cubicBezTo>
                    <a:pt x="0" y="123"/>
                    <a:pt x="0" y="144"/>
                    <a:pt x="21" y="144"/>
                  </a:cubicBezTo>
                  <a:cubicBezTo>
                    <a:pt x="21" y="144"/>
                    <a:pt x="21" y="144"/>
                    <a:pt x="41" y="144"/>
                  </a:cubicBezTo>
                  <a:lnTo>
                    <a:pt x="41" y="123"/>
                  </a:lnTo>
                  <a:lnTo>
                    <a:pt x="61" y="123"/>
                  </a:lnTo>
                  <a:cubicBezTo>
                    <a:pt x="82" y="123"/>
                    <a:pt x="82" y="123"/>
                    <a:pt x="103" y="123"/>
                  </a:cubicBezTo>
                  <a:cubicBezTo>
                    <a:pt x="103" y="144"/>
                    <a:pt x="103" y="144"/>
                    <a:pt x="123" y="144"/>
                  </a:cubicBezTo>
                  <a:lnTo>
                    <a:pt x="123" y="164"/>
                  </a:lnTo>
                  <a:cubicBezTo>
                    <a:pt x="123" y="164"/>
                    <a:pt x="143" y="164"/>
                    <a:pt x="143" y="184"/>
                  </a:cubicBezTo>
                  <a:cubicBezTo>
                    <a:pt x="164" y="184"/>
                    <a:pt x="185" y="184"/>
                    <a:pt x="185" y="184"/>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595" name="Freeform 594">
              <a:extLst>
                <a:ext uri="{FF2B5EF4-FFF2-40B4-BE49-F238E27FC236}">
                  <a16:creationId xmlns:a16="http://schemas.microsoft.com/office/drawing/2014/main" id="{A352628C-A441-46CA-8DA4-D657004B7C8F}"/>
                </a:ext>
              </a:extLst>
            </p:cNvPr>
            <p:cNvSpPr>
              <a:spLocks noChangeArrowheads="1"/>
            </p:cNvSpPr>
            <p:nvPr/>
          </p:nvSpPr>
          <p:spPr bwMode="auto">
            <a:xfrm>
              <a:off x="6275388" y="6935788"/>
              <a:ext cx="22225" cy="22225"/>
            </a:xfrm>
            <a:custGeom>
              <a:avLst/>
              <a:gdLst>
                <a:gd name="T0" fmla="*/ 42 w 63"/>
                <a:gd name="T1" fmla="*/ 61 h 62"/>
                <a:gd name="T2" fmla="*/ 42 w 63"/>
                <a:gd name="T3" fmla="*/ 61 h 62"/>
                <a:gd name="T4" fmla="*/ 42 w 63"/>
                <a:gd name="T5" fmla="*/ 20 h 62"/>
                <a:gd name="T6" fmla="*/ 21 w 63"/>
                <a:gd name="T7" fmla="*/ 20 h 62"/>
                <a:gd name="T8" fmla="*/ 21 w 63"/>
                <a:gd name="T9" fmla="*/ 0 h 62"/>
                <a:gd name="T10" fmla="*/ 0 w 63"/>
                <a:gd name="T11" fmla="*/ 20 h 62"/>
                <a:gd name="T12" fmla="*/ 21 w 63"/>
                <a:gd name="T13" fmla="*/ 40 h 62"/>
                <a:gd name="T14" fmla="*/ 21 w 63"/>
                <a:gd name="T15" fmla="*/ 40 h 62"/>
                <a:gd name="T16" fmla="*/ 42 w 63"/>
                <a:gd name="T17" fmla="*/ 6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62">
                  <a:moveTo>
                    <a:pt x="42" y="61"/>
                  </a:moveTo>
                  <a:lnTo>
                    <a:pt x="42" y="61"/>
                  </a:lnTo>
                  <a:cubicBezTo>
                    <a:pt x="62" y="40"/>
                    <a:pt x="42" y="40"/>
                    <a:pt x="42" y="20"/>
                  </a:cubicBezTo>
                  <a:cubicBezTo>
                    <a:pt x="42" y="20"/>
                    <a:pt x="42" y="20"/>
                    <a:pt x="21" y="20"/>
                  </a:cubicBezTo>
                  <a:cubicBezTo>
                    <a:pt x="21" y="0"/>
                    <a:pt x="21" y="0"/>
                    <a:pt x="21" y="0"/>
                  </a:cubicBezTo>
                  <a:cubicBezTo>
                    <a:pt x="0" y="0"/>
                    <a:pt x="0" y="20"/>
                    <a:pt x="0" y="20"/>
                  </a:cubicBezTo>
                  <a:lnTo>
                    <a:pt x="21" y="40"/>
                  </a:lnTo>
                  <a:lnTo>
                    <a:pt x="21" y="40"/>
                  </a:lnTo>
                  <a:cubicBezTo>
                    <a:pt x="42" y="40"/>
                    <a:pt x="42" y="61"/>
                    <a:pt x="42" y="6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596" name="Freeform 595">
              <a:extLst>
                <a:ext uri="{FF2B5EF4-FFF2-40B4-BE49-F238E27FC236}">
                  <a16:creationId xmlns:a16="http://schemas.microsoft.com/office/drawing/2014/main" id="{5C38FE8C-5ED6-493A-9AF6-2C19C232B2AB}"/>
                </a:ext>
              </a:extLst>
            </p:cNvPr>
            <p:cNvSpPr>
              <a:spLocks noChangeArrowheads="1"/>
            </p:cNvSpPr>
            <p:nvPr/>
          </p:nvSpPr>
          <p:spPr bwMode="auto">
            <a:xfrm>
              <a:off x="6232525" y="6907213"/>
              <a:ext cx="36513" cy="30162"/>
            </a:xfrm>
            <a:custGeom>
              <a:avLst/>
              <a:gdLst>
                <a:gd name="T0" fmla="*/ 82 w 103"/>
                <a:gd name="T1" fmla="*/ 82 h 83"/>
                <a:gd name="T2" fmla="*/ 82 w 103"/>
                <a:gd name="T3" fmla="*/ 82 h 83"/>
                <a:gd name="T4" fmla="*/ 82 w 103"/>
                <a:gd name="T5" fmla="*/ 61 h 83"/>
                <a:gd name="T6" fmla="*/ 40 w 103"/>
                <a:gd name="T7" fmla="*/ 40 h 83"/>
                <a:gd name="T8" fmla="*/ 20 w 103"/>
                <a:gd name="T9" fmla="*/ 40 h 83"/>
                <a:gd name="T10" fmla="*/ 0 w 103"/>
                <a:gd name="T11" fmla="*/ 20 h 83"/>
                <a:gd name="T12" fmla="*/ 0 w 103"/>
                <a:gd name="T13" fmla="*/ 0 h 83"/>
                <a:gd name="T14" fmla="*/ 20 w 103"/>
                <a:gd name="T15" fmla="*/ 0 h 83"/>
                <a:gd name="T16" fmla="*/ 40 w 103"/>
                <a:gd name="T17" fmla="*/ 20 h 83"/>
                <a:gd name="T18" fmla="*/ 61 w 103"/>
                <a:gd name="T19" fmla="*/ 20 h 83"/>
                <a:gd name="T20" fmla="*/ 82 w 103"/>
                <a:gd name="T21" fmla="*/ 40 h 83"/>
                <a:gd name="T22" fmla="*/ 82 w 103"/>
                <a:gd name="T23" fmla="*/ 61 h 83"/>
                <a:gd name="T24" fmla="*/ 82 w 103"/>
                <a:gd name="T25" fmla="*/ 8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 h="83">
                  <a:moveTo>
                    <a:pt x="82" y="82"/>
                  </a:moveTo>
                  <a:lnTo>
                    <a:pt x="82" y="82"/>
                  </a:lnTo>
                  <a:cubicBezTo>
                    <a:pt x="82" y="82"/>
                    <a:pt x="82" y="82"/>
                    <a:pt x="82" y="61"/>
                  </a:cubicBezTo>
                  <a:cubicBezTo>
                    <a:pt x="61" y="61"/>
                    <a:pt x="61" y="40"/>
                    <a:pt x="40" y="40"/>
                  </a:cubicBezTo>
                  <a:lnTo>
                    <a:pt x="20" y="40"/>
                  </a:lnTo>
                  <a:lnTo>
                    <a:pt x="0" y="20"/>
                  </a:lnTo>
                  <a:lnTo>
                    <a:pt x="0" y="0"/>
                  </a:lnTo>
                  <a:lnTo>
                    <a:pt x="20" y="0"/>
                  </a:lnTo>
                  <a:lnTo>
                    <a:pt x="40" y="20"/>
                  </a:lnTo>
                  <a:cubicBezTo>
                    <a:pt x="40" y="20"/>
                    <a:pt x="40" y="20"/>
                    <a:pt x="61" y="20"/>
                  </a:cubicBezTo>
                  <a:cubicBezTo>
                    <a:pt x="61" y="40"/>
                    <a:pt x="61" y="40"/>
                    <a:pt x="82" y="40"/>
                  </a:cubicBezTo>
                  <a:lnTo>
                    <a:pt x="82" y="61"/>
                  </a:lnTo>
                  <a:cubicBezTo>
                    <a:pt x="82" y="61"/>
                    <a:pt x="102" y="82"/>
                    <a:pt x="82" y="82"/>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597" name="Freeform 596">
              <a:extLst>
                <a:ext uri="{FF2B5EF4-FFF2-40B4-BE49-F238E27FC236}">
                  <a16:creationId xmlns:a16="http://schemas.microsoft.com/office/drawing/2014/main" id="{C78A9F6D-E58B-4608-BA8D-7984DE081AF0}"/>
                </a:ext>
              </a:extLst>
            </p:cNvPr>
            <p:cNvSpPr>
              <a:spLocks noChangeArrowheads="1"/>
            </p:cNvSpPr>
            <p:nvPr/>
          </p:nvSpPr>
          <p:spPr bwMode="auto">
            <a:xfrm>
              <a:off x="6210300" y="6958013"/>
              <a:ext cx="15875" cy="15875"/>
            </a:xfrm>
            <a:custGeom>
              <a:avLst/>
              <a:gdLst>
                <a:gd name="T0" fmla="*/ 41 w 42"/>
                <a:gd name="T1" fmla="*/ 41 h 42"/>
                <a:gd name="T2" fmla="*/ 41 w 42"/>
                <a:gd name="T3" fmla="*/ 41 h 42"/>
                <a:gd name="T4" fmla="*/ 41 w 42"/>
                <a:gd name="T5" fmla="*/ 21 h 42"/>
                <a:gd name="T6" fmla="*/ 41 w 42"/>
                <a:gd name="T7" fmla="*/ 0 h 42"/>
                <a:gd name="T8" fmla="*/ 20 w 42"/>
                <a:gd name="T9" fmla="*/ 0 h 42"/>
                <a:gd name="T10" fmla="*/ 0 w 42"/>
                <a:gd name="T11" fmla="*/ 0 h 42"/>
                <a:gd name="T12" fmla="*/ 0 w 42"/>
                <a:gd name="T13" fmla="*/ 21 h 42"/>
                <a:gd name="T14" fmla="*/ 20 w 42"/>
                <a:gd name="T15" fmla="*/ 21 h 42"/>
                <a:gd name="T16" fmla="*/ 20 w 42"/>
                <a:gd name="T17" fmla="*/ 41 h 42"/>
                <a:gd name="T18" fmla="*/ 41 w 42"/>
                <a:gd name="T19" fmla="*/ 4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42">
                  <a:moveTo>
                    <a:pt x="41" y="41"/>
                  </a:moveTo>
                  <a:lnTo>
                    <a:pt x="41" y="41"/>
                  </a:lnTo>
                  <a:cubicBezTo>
                    <a:pt x="41" y="41"/>
                    <a:pt x="41" y="41"/>
                    <a:pt x="41" y="21"/>
                  </a:cubicBezTo>
                  <a:lnTo>
                    <a:pt x="41" y="0"/>
                  </a:lnTo>
                  <a:lnTo>
                    <a:pt x="20" y="0"/>
                  </a:lnTo>
                  <a:cubicBezTo>
                    <a:pt x="0" y="0"/>
                    <a:pt x="0" y="0"/>
                    <a:pt x="0" y="0"/>
                  </a:cubicBezTo>
                  <a:lnTo>
                    <a:pt x="0" y="21"/>
                  </a:lnTo>
                  <a:lnTo>
                    <a:pt x="20" y="21"/>
                  </a:lnTo>
                  <a:lnTo>
                    <a:pt x="20" y="41"/>
                  </a:lnTo>
                  <a:lnTo>
                    <a:pt x="41" y="41"/>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598" name="Freeform 597">
              <a:extLst>
                <a:ext uri="{FF2B5EF4-FFF2-40B4-BE49-F238E27FC236}">
                  <a16:creationId xmlns:a16="http://schemas.microsoft.com/office/drawing/2014/main" id="{CDE5A32F-6B72-43F1-8529-712774920E2C}"/>
                </a:ext>
              </a:extLst>
            </p:cNvPr>
            <p:cNvSpPr>
              <a:spLocks noChangeArrowheads="1"/>
            </p:cNvSpPr>
            <p:nvPr/>
          </p:nvSpPr>
          <p:spPr bwMode="auto">
            <a:xfrm>
              <a:off x="6180138" y="6943725"/>
              <a:ext cx="7937" cy="36513"/>
            </a:xfrm>
            <a:custGeom>
              <a:avLst/>
              <a:gdLst>
                <a:gd name="T0" fmla="*/ 21 w 22"/>
                <a:gd name="T1" fmla="*/ 102 h 103"/>
                <a:gd name="T2" fmla="*/ 21 w 22"/>
                <a:gd name="T3" fmla="*/ 102 h 103"/>
                <a:gd name="T4" fmla="*/ 0 w 22"/>
                <a:gd name="T5" fmla="*/ 102 h 103"/>
                <a:gd name="T6" fmla="*/ 0 w 22"/>
                <a:gd name="T7" fmla="*/ 82 h 103"/>
                <a:gd name="T8" fmla="*/ 0 w 22"/>
                <a:gd name="T9" fmla="*/ 41 h 103"/>
                <a:gd name="T10" fmla="*/ 0 w 22"/>
                <a:gd name="T11" fmla="*/ 20 h 103"/>
                <a:gd name="T12" fmla="*/ 0 w 22"/>
                <a:gd name="T13" fmla="*/ 0 h 103"/>
                <a:gd name="T14" fmla="*/ 21 w 22"/>
                <a:gd name="T15" fmla="*/ 20 h 103"/>
                <a:gd name="T16" fmla="*/ 21 w 22"/>
                <a:gd name="T17" fmla="*/ 41 h 103"/>
                <a:gd name="T18" fmla="*/ 21 w 22"/>
                <a:gd name="T19" fmla="*/ 82 h 103"/>
                <a:gd name="T20" fmla="*/ 21 w 22"/>
                <a:gd name="T21" fmla="*/ 10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103">
                  <a:moveTo>
                    <a:pt x="21" y="102"/>
                  </a:moveTo>
                  <a:lnTo>
                    <a:pt x="21" y="102"/>
                  </a:lnTo>
                  <a:lnTo>
                    <a:pt x="0" y="102"/>
                  </a:lnTo>
                  <a:lnTo>
                    <a:pt x="0" y="82"/>
                  </a:lnTo>
                  <a:cubicBezTo>
                    <a:pt x="0" y="62"/>
                    <a:pt x="0" y="62"/>
                    <a:pt x="0" y="41"/>
                  </a:cubicBezTo>
                  <a:lnTo>
                    <a:pt x="0" y="20"/>
                  </a:lnTo>
                  <a:cubicBezTo>
                    <a:pt x="0" y="0"/>
                    <a:pt x="0" y="0"/>
                    <a:pt x="0" y="0"/>
                  </a:cubicBezTo>
                  <a:cubicBezTo>
                    <a:pt x="21" y="0"/>
                    <a:pt x="21" y="20"/>
                    <a:pt x="21" y="20"/>
                  </a:cubicBezTo>
                  <a:lnTo>
                    <a:pt x="21" y="41"/>
                  </a:lnTo>
                  <a:cubicBezTo>
                    <a:pt x="21" y="62"/>
                    <a:pt x="21" y="62"/>
                    <a:pt x="21" y="82"/>
                  </a:cubicBezTo>
                  <a:lnTo>
                    <a:pt x="21" y="102"/>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599" name="Freeform 598">
              <a:extLst>
                <a:ext uri="{FF2B5EF4-FFF2-40B4-BE49-F238E27FC236}">
                  <a16:creationId xmlns:a16="http://schemas.microsoft.com/office/drawing/2014/main" id="{55634DE4-77D7-42B5-8CB4-5EBD8D10FDFA}"/>
                </a:ext>
              </a:extLst>
            </p:cNvPr>
            <p:cNvSpPr>
              <a:spLocks noChangeArrowheads="1"/>
            </p:cNvSpPr>
            <p:nvPr/>
          </p:nvSpPr>
          <p:spPr bwMode="auto">
            <a:xfrm>
              <a:off x="6157913" y="6869113"/>
              <a:ext cx="22225" cy="30162"/>
            </a:xfrm>
            <a:custGeom>
              <a:avLst/>
              <a:gdLst>
                <a:gd name="T0" fmla="*/ 41 w 62"/>
                <a:gd name="T1" fmla="*/ 82 h 83"/>
                <a:gd name="T2" fmla="*/ 41 w 62"/>
                <a:gd name="T3" fmla="*/ 82 h 83"/>
                <a:gd name="T4" fmla="*/ 41 w 62"/>
                <a:gd name="T5" fmla="*/ 82 h 83"/>
                <a:gd name="T6" fmla="*/ 20 w 62"/>
                <a:gd name="T7" fmla="*/ 61 h 83"/>
                <a:gd name="T8" fmla="*/ 0 w 62"/>
                <a:gd name="T9" fmla="*/ 21 h 83"/>
                <a:gd name="T10" fmla="*/ 20 w 62"/>
                <a:gd name="T11" fmla="*/ 0 h 83"/>
                <a:gd name="T12" fmla="*/ 20 w 62"/>
                <a:gd name="T13" fmla="*/ 0 h 83"/>
                <a:gd name="T14" fmla="*/ 41 w 62"/>
                <a:gd name="T15" fmla="*/ 0 h 83"/>
                <a:gd name="T16" fmla="*/ 61 w 62"/>
                <a:gd name="T17" fmla="*/ 41 h 83"/>
                <a:gd name="T18" fmla="*/ 41 w 62"/>
                <a:gd name="T19" fmla="*/ 8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83">
                  <a:moveTo>
                    <a:pt x="41" y="82"/>
                  </a:moveTo>
                  <a:lnTo>
                    <a:pt x="41" y="82"/>
                  </a:lnTo>
                  <a:lnTo>
                    <a:pt x="41" y="82"/>
                  </a:lnTo>
                  <a:cubicBezTo>
                    <a:pt x="20" y="82"/>
                    <a:pt x="20" y="82"/>
                    <a:pt x="20" y="61"/>
                  </a:cubicBezTo>
                  <a:cubicBezTo>
                    <a:pt x="20" y="61"/>
                    <a:pt x="0" y="41"/>
                    <a:pt x="0" y="21"/>
                  </a:cubicBezTo>
                  <a:cubicBezTo>
                    <a:pt x="0" y="21"/>
                    <a:pt x="0" y="0"/>
                    <a:pt x="20" y="0"/>
                  </a:cubicBezTo>
                  <a:lnTo>
                    <a:pt x="20" y="0"/>
                  </a:lnTo>
                  <a:cubicBezTo>
                    <a:pt x="41" y="0"/>
                    <a:pt x="41" y="0"/>
                    <a:pt x="41" y="0"/>
                  </a:cubicBezTo>
                  <a:cubicBezTo>
                    <a:pt x="61" y="21"/>
                    <a:pt x="61" y="41"/>
                    <a:pt x="61" y="41"/>
                  </a:cubicBezTo>
                  <a:cubicBezTo>
                    <a:pt x="61" y="41"/>
                    <a:pt x="41" y="61"/>
                    <a:pt x="41" y="82"/>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600" name="Freeform 599">
              <a:extLst>
                <a:ext uri="{FF2B5EF4-FFF2-40B4-BE49-F238E27FC236}">
                  <a16:creationId xmlns:a16="http://schemas.microsoft.com/office/drawing/2014/main" id="{8D041E2A-1CA1-41D6-9948-9CC211166D30}"/>
                </a:ext>
              </a:extLst>
            </p:cNvPr>
            <p:cNvSpPr>
              <a:spLocks noChangeArrowheads="1"/>
            </p:cNvSpPr>
            <p:nvPr/>
          </p:nvSpPr>
          <p:spPr bwMode="auto">
            <a:xfrm>
              <a:off x="6297613" y="6818313"/>
              <a:ext cx="22225" cy="44450"/>
            </a:xfrm>
            <a:custGeom>
              <a:avLst/>
              <a:gdLst>
                <a:gd name="T0" fmla="*/ 41 w 63"/>
                <a:gd name="T1" fmla="*/ 122 h 123"/>
                <a:gd name="T2" fmla="*/ 41 w 63"/>
                <a:gd name="T3" fmla="*/ 122 h 123"/>
                <a:gd name="T4" fmla="*/ 62 w 63"/>
                <a:gd name="T5" fmla="*/ 82 h 123"/>
                <a:gd name="T6" fmla="*/ 62 w 63"/>
                <a:gd name="T7" fmla="*/ 40 h 123"/>
                <a:gd name="T8" fmla="*/ 41 w 63"/>
                <a:gd name="T9" fmla="*/ 20 h 123"/>
                <a:gd name="T10" fmla="*/ 20 w 63"/>
                <a:gd name="T11" fmla="*/ 0 h 123"/>
                <a:gd name="T12" fmla="*/ 0 w 63"/>
                <a:gd name="T13" fmla="*/ 20 h 123"/>
                <a:gd name="T14" fmla="*/ 0 w 63"/>
                <a:gd name="T15" fmla="*/ 40 h 123"/>
                <a:gd name="T16" fmla="*/ 0 w 63"/>
                <a:gd name="T17" fmla="*/ 61 h 123"/>
                <a:gd name="T18" fmla="*/ 0 w 63"/>
                <a:gd name="T19" fmla="*/ 82 h 123"/>
                <a:gd name="T20" fmla="*/ 20 w 63"/>
                <a:gd name="T21" fmla="*/ 102 h 123"/>
                <a:gd name="T22" fmla="*/ 41 w 63"/>
                <a:gd name="T23" fmla="*/ 122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 h="123">
                  <a:moveTo>
                    <a:pt x="41" y="122"/>
                  </a:moveTo>
                  <a:lnTo>
                    <a:pt x="41" y="122"/>
                  </a:lnTo>
                  <a:cubicBezTo>
                    <a:pt x="62" y="102"/>
                    <a:pt x="62" y="102"/>
                    <a:pt x="62" y="82"/>
                  </a:cubicBezTo>
                  <a:cubicBezTo>
                    <a:pt x="62" y="82"/>
                    <a:pt x="62" y="61"/>
                    <a:pt x="62" y="40"/>
                  </a:cubicBezTo>
                  <a:lnTo>
                    <a:pt x="41" y="20"/>
                  </a:lnTo>
                  <a:lnTo>
                    <a:pt x="20" y="0"/>
                  </a:lnTo>
                  <a:lnTo>
                    <a:pt x="0" y="20"/>
                  </a:lnTo>
                  <a:lnTo>
                    <a:pt x="0" y="40"/>
                  </a:lnTo>
                  <a:cubicBezTo>
                    <a:pt x="0" y="61"/>
                    <a:pt x="0" y="61"/>
                    <a:pt x="0" y="61"/>
                  </a:cubicBezTo>
                  <a:cubicBezTo>
                    <a:pt x="0" y="82"/>
                    <a:pt x="0" y="82"/>
                    <a:pt x="0" y="82"/>
                  </a:cubicBezTo>
                  <a:cubicBezTo>
                    <a:pt x="0" y="102"/>
                    <a:pt x="0" y="102"/>
                    <a:pt x="20" y="102"/>
                  </a:cubicBezTo>
                  <a:cubicBezTo>
                    <a:pt x="20" y="122"/>
                    <a:pt x="41" y="122"/>
                    <a:pt x="41" y="122"/>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601" name="Freeform 600">
              <a:extLst>
                <a:ext uri="{FF2B5EF4-FFF2-40B4-BE49-F238E27FC236}">
                  <a16:creationId xmlns:a16="http://schemas.microsoft.com/office/drawing/2014/main" id="{F3BD6806-A61F-45A5-BF0C-E2C0D795628F}"/>
                </a:ext>
              </a:extLst>
            </p:cNvPr>
            <p:cNvSpPr>
              <a:spLocks noChangeArrowheads="1"/>
            </p:cNvSpPr>
            <p:nvPr/>
          </p:nvSpPr>
          <p:spPr bwMode="auto">
            <a:xfrm>
              <a:off x="6224588" y="7091363"/>
              <a:ext cx="22225" cy="22225"/>
            </a:xfrm>
            <a:custGeom>
              <a:avLst/>
              <a:gdLst>
                <a:gd name="T0" fmla="*/ 41 w 62"/>
                <a:gd name="T1" fmla="*/ 20 h 62"/>
                <a:gd name="T2" fmla="*/ 41 w 62"/>
                <a:gd name="T3" fmla="*/ 20 h 62"/>
                <a:gd name="T4" fmla="*/ 41 w 62"/>
                <a:gd name="T5" fmla="*/ 0 h 62"/>
                <a:gd name="T6" fmla="*/ 21 w 62"/>
                <a:gd name="T7" fmla="*/ 0 h 62"/>
                <a:gd name="T8" fmla="*/ 21 w 62"/>
                <a:gd name="T9" fmla="*/ 20 h 62"/>
                <a:gd name="T10" fmla="*/ 0 w 62"/>
                <a:gd name="T11" fmla="*/ 40 h 62"/>
                <a:gd name="T12" fmla="*/ 0 w 62"/>
                <a:gd name="T13" fmla="*/ 61 h 62"/>
                <a:gd name="T14" fmla="*/ 21 w 62"/>
                <a:gd name="T15" fmla="*/ 61 h 62"/>
                <a:gd name="T16" fmla="*/ 41 w 62"/>
                <a:gd name="T17" fmla="*/ 61 h 62"/>
                <a:gd name="T18" fmla="*/ 41 w 62"/>
                <a:gd name="T19" fmla="*/ 2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2">
                  <a:moveTo>
                    <a:pt x="41" y="20"/>
                  </a:moveTo>
                  <a:lnTo>
                    <a:pt x="41" y="20"/>
                  </a:lnTo>
                  <a:cubicBezTo>
                    <a:pt x="41" y="20"/>
                    <a:pt x="61" y="0"/>
                    <a:pt x="41" y="0"/>
                  </a:cubicBezTo>
                  <a:lnTo>
                    <a:pt x="21" y="0"/>
                  </a:lnTo>
                  <a:lnTo>
                    <a:pt x="21" y="20"/>
                  </a:lnTo>
                  <a:lnTo>
                    <a:pt x="0" y="40"/>
                  </a:lnTo>
                  <a:lnTo>
                    <a:pt x="0" y="61"/>
                  </a:lnTo>
                  <a:lnTo>
                    <a:pt x="21" y="61"/>
                  </a:lnTo>
                  <a:lnTo>
                    <a:pt x="41" y="61"/>
                  </a:lnTo>
                  <a:cubicBezTo>
                    <a:pt x="41" y="40"/>
                    <a:pt x="41" y="40"/>
                    <a:pt x="41" y="2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602" name="Freeform 601">
              <a:extLst>
                <a:ext uri="{FF2B5EF4-FFF2-40B4-BE49-F238E27FC236}">
                  <a16:creationId xmlns:a16="http://schemas.microsoft.com/office/drawing/2014/main" id="{C83B3817-C5A5-4AD0-A4A0-3BAE2A831AA8}"/>
                </a:ext>
              </a:extLst>
            </p:cNvPr>
            <p:cNvSpPr>
              <a:spLocks noChangeArrowheads="1"/>
            </p:cNvSpPr>
            <p:nvPr/>
          </p:nvSpPr>
          <p:spPr bwMode="auto">
            <a:xfrm>
              <a:off x="6172200" y="7002463"/>
              <a:ext cx="80963" cy="111125"/>
            </a:xfrm>
            <a:custGeom>
              <a:avLst/>
              <a:gdLst>
                <a:gd name="T0" fmla="*/ 184 w 226"/>
                <a:gd name="T1" fmla="*/ 204 h 308"/>
                <a:gd name="T2" fmla="*/ 184 w 226"/>
                <a:gd name="T3" fmla="*/ 204 h 308"/>
                <a:gd name="T4" fmla="*/ 204 w 226"/>
                <a:gd name="T5" fmla="*/ 184 h 308"/>
                <a:gd name="T6" fmla="*/ 225 w 226"/>
                <a:gd name="T7" fmla="*/ 143 h 308"/>
                <a:gd name="T8" fmla="*/ 225 w 226"/>
                <a:gd name="T9" fmla="*/ 102 h 308"/>
                <a:gd name="T10" fmla="*/ 225 w 226"/>
                <a:gd name="T11" fmla="*/ 61 h 308"/>
                <a:gd name="T12" fmla="*/ 225 w 226"/>
                <a:gd name="T13" fmla="*/ 40 h 308"/>
                <a:gd name="T14" fmla="*/ 184 w 226"/>
                <a:gd name="T15" fmla="*/ 61 h 308"/>
                <a:gd name="T16" fmla="*/ 164 w 226"/>
                <a:gd name="T17" fmla="*/ 61 h 308"/>
                <a:gd name="T18" fmla="*/ 143 w 226"/>
                <a:gd name="T19" fmla="*/ 61 h 308"/>
                <a:gd name="T20" fmla="*/ 102 w 226"/>
                <a:gd name="T21" fmla="*/ 20 h 308"/>
                <a:gd name="T22" fmla="*/ 82 w 226"/>
                <a:gd name="T23" fmla="*/ 20 h 308"/>
                <a:gd name="T24" fmla="*/ 41 w 226"/>
                <a:gd name="T25" fmla="*/ 20 h 308"/>
                <a:gd name="T26" fmla="*/ 20 w 226"/>
                <a:gd name="T27" fmla="*/ 20 h 308"/>
                <a:gd name="T28" fmla="*/ 0 w 226"/>
                <a:gd name="T29" fmla="*/ 20 h 308"/>
                <a:gd name="T30" fmla="*/ 0 w 226"/>
                <a:gd name="T31" fmla="*/ 40 h 308"/>
                <a:gd name="T32" fmla="*/ 20 w 226"/>
                <a:gd name="T33" fmla="*/ 61 h 308"/>
                <a:gd name="T34" fmla="*/ 41 w 226"/>
                <a:gd name="T35" fmla="*/ 82 h 308"/>
                <a:gd name="T36" fmla="*/ 61 w 226"/>
                <a:gd name="T37" fmla="*/ 122 h 308"/>
                <a:gd name="T38" fmla="*/ 61 w 226"/>
                <a:gd name="T39" fmla="*/ 184 h 308"/>
                <a:gd name="T40" fmla="*/ 41 w 226"/>
                <a:gd name="T41" fmla="*/ 225 h 308"/>
                <a:gd name="T42" fmla="*/ 41 w 226"/>
                <a:gd name="T43" fmla="*/ 266 h 308"/>
                <a:gd name="T44" fmla="*/ 41 w 226"/>
                <a:gd name="T45" fmla="*/ 307 h 308"/>
                <a:gd name="T46" fmla="*/ 61 w 226"/>
                <a:gd name="T47" fmla="*/ 307 h 308"/>
                <a:gd name="T48" fmla="*/ 82 w 226"/>
                <a:gd name="T49" fmla="*/ 307 h 308"/>
                <a:gd name="T50" fmla="*/ 82 w 226"/>
                <a:gd name="T51" fmla="*/ 266 h 308"/>
                <a:gd name="T52" fmla="*/ 102 w 226"/>
                <a:gd name="T53" fmla="*/ 246 h 308"/>
                <a:gd name="T54" fmla="*/ 122 w 226"/>
                <a:gd name="T55" fmla="*/ 246 h 308"/>
                <a:gd name="T56" fmla="*/ 143 w 226"/>
                <a:gd name="T57" fmla="*/ 225 h 308"/>
                <a:gd name="T58" fmla="*/ 184 w 226"/>
                <a:gd name="T59" fmla="*/ 20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6" h="308">
                  <a:moveTo>
                    <a:pt x="184" y="204"/>
                  </a:moveTo>
                  <a:lnTo>
                    <a:pt x="184" y="204"/>
                  </a:lnTo>
                  <a:lnTo>
                    <a:pt x="204" y="184"/>
                  </a:lnTo>
                  <a:cubicBezTo>
                    <a:pt x="204" y="164"/>
                    <a:pt x="225" y="143"/>
                    <a:pt x="225" y="143"/>
                  </a:cubicBezTo>
                  <a:cubicBezTo>
                    <a:pt x="225" y="122"/>
                    <a:pt x="225" y="102"/>
                    <a:pt x="225" y="102"/>
                  </a:cubicBezTo>
                  <a:cubicBezTo>
                    <a:pt x="225" y="82"/>
                    <a:pt x="225" y="61"/>
                    <a:pt x="225" y="61"/>
                  </a:cubicBezTo>
                  <a:cubicBezTo>
                    <a:pt x="225" y="40"/>
                    <a:pt x="225" y="40"/>
                    <a:pt x="225" y="40"/>
                  </a:cubicBezTo>
                  <a:cubicBezTo>
                    <a:pt x="204" y="40"/>
                    <a:pt x="204" y="61"/>
                    <a:pt x="184" y="61"/>
                  </a:cubicBezTo>
                  <a:lnTo>
                    <a:pt x="164" y="61"/>
                  </a:lnTo>
                  <a:lnTo>
                    <a:pt x="143" y="61"/>
                  </a:lnTo>
                  <a:cubicBezTo>
                    <a:pt x="122" y="61"/>
                    <a:pt x="122" y="20"/>
                    <a:pt x="102" y="20"/>
                  </a:cubicBezTo>
                  <a:cubicBezTo>
                    <a:pt x="102" y="20"/>
                    <a:pt x="82" y="40"/>
                    <a:pt x="82" y="20"/>
                  </a:cubicBezTo>
                  <a:cubicBezTo>
                    <a:pt x="61" y="20"/>
                    <a:pt x="61" y="20"/>
                    <a:pt x="41" y="20"/>
                  </a:cubicBezTo>
                  <a:lnTo>
                    <a:pt x="20" y="20"/>
                  </a:lnTo>
                  <a:cubicBezTo>
                    <a:pt x="20" y="20"/>
                    <a:pt x="0" y="0"/>
                    <a:pt x="0" y="20"/>
                  </a:cubicBezTo>
                  <a:lnTo>
                    <a:pt x="0" y="40"/>
                  </a:lnTo>
                  <a:cubicBezTo>
                    <a:pt x="0" y="40"/>
                    <a:pt x="20" y="40"/>
                    <a:pt x="20" y="61"/>
                  </a:cubicBezTo>
                  <a:cubicBezTo>
                    <a:pt x="41" y="61"/>
                    <a:pt x="41" y="61"/>
                    <a:pt x="41" y="82"/>
                  </a:cubicBezTo>
                  <a:cubicBezTo>
                    <a:pt x="41" y="82"/>
                    <a:pt x="61" y="102"/>
                    <a:pt x="61" y="122"/>
                  </a:cubicBezTo>
                  <a:cubicBezTo>
                    <a:pt x="61" y="143"/>
                    <a:pt x="61" y="184"/>
                    <a:pt x="61" y="184"/>
                  </a:cubicBezTo>
                  <a:cubicBezTo>
                    <a:pt x="61" y="204"/>
                    <a:pt x="61" y="225"/>
                    <a:pt x="41" y="225"/>
                  </a:cubicBezTo>
                  <a:cubicBezTo>
                    <a:pt x="41" y="246"/>
                    <a:pt x="41" y="266"/>
                    <a:pt x="41" y="266"/>
                  </a:cubicBezTo>
                  <a:cubicBezTo>
                    <a:pt x="41" y="286"/>
                    <a:pt x="41" y="286"/>
                    <a:pt x="41" y="307"/>
                  </a:cubicBezTo>
                  <a:cubicBezTo>
                    <a:pt x="61" y="307"/>
                    <a:pt x="61" y="307"/>
                    <a:pt x="61" y="307"/>
                  </a:cubicBezTo>
                  <a:lnTo>
                    <a:pt x="82" y="307"/>
                  </a:lnTo>
                  <a:cubicBezTo>
                    <a:pt x="82" y="307"/>
                    <a:pt x="82" y="286"/>
                    <a:pt x="82" y="266"/>
                  </a:cubicBezTo>
                  <a:lnTo>
                    <a:pt x="102" y="246"/>
                  </a:lnTo>
                  <a:lnTo>
                    <a:pt x="122" y="246"/>
                  </a:lnTo>
                  <a:lnTo>
                    <a:pt x="143" y="225"/>
                  </a:lnTo>
                  <a:cubicBezTo>
                    <a:pt x="164" y="225"/>
                    <a:pt x="184" y="204"/>
                    <a:pt x="184" y="204"/>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603" name="Freeform 602">
              <a:extLst>
                <a:ext uri="{FF2B5EF4-FFF2-40B4-BE49-F238E27FC236}">
                  <a16:creationId xmlns:a16="http://schemas.microsoft.com/office/drawing/2014/main" id="{1B228864-2F4B-4F74-A03B-8D630421983F}"/>
                </a:ext>
              </a:extLst>
            </p:cNvPr>
            <p:cNvSpPr>
              <a:spLocks noChangeArrowheads="1"/>
            </p:cNvSpPr>
            <p:nvPr/>
          </p:nvSpPr>
          <p:spPr bwMode="auto">
            <a:xfrm>
              <a:off x="6135688" y="6988175"/>
              <a:ext cx="15875" cy="15875"/>
            </a:xfrm>
            <a:custGeom>
              <a:avLst/>
              <a:gdLst>
                <a:gd name="T0" fmla="*/ 21 w 42"/>
                <a:gd name="T1" fmla="*/ 0 h 42"/>
                <a:gd name="T2" fmla="*/ 21 w 42"/>
                <a:gd name="T3" fmla="*/ 0 h 42"/>
                <a:gd name="T4" fmla="*/ 0 w 42"/>
                <a:gd name="T5" fmla="*/ 0 h 42"/>
                <a:gd name="T6" fmla="*/ 0 w 42"/>
                <a:gd name="T7" fmla="*/ 21 h 42"/>
                <a:gd name="T8" fmla="*/ 21 w 42"/>
                <a:gd name="T9" fmla="*/ 41 h 42"/>
                <a:gd name="T10" fmla="*/ 21 w 42"/>
                <a:gd name="T11" fmla="*/ 21 h 42"/>
                <a:gd name="T12" fmla="*/ 21 w 42"/>
                <a:gd name="T13" fmla="*/ 0 h 42"/>
              </a:gdLst>
              <a:ahLst/>
              <a:cxnLst>
                <a:cxn ang="0">
                  <a:pos x="T0" y="T1"/>
                </a:cxn>
                <a:cxn ang="0">
                  <a:pos x="T2" y="T3"/>
                </a:cxn>
                <a:cxn ang="0">
                  <a:pos x="T4" y="T5"/>
                </a:cxn>
                <a:cxn ang="0">
                  <a:pos x="T6" y="T7"/>
                </a:cxn>
                <a:cxn ang="0">
                  <a:pos x="T8" y="T9"/>
                </a:cxn>
                <a:cxn ang="0">
                  <a:pos x="T10" y="T11"/>
                </a:cxn>
                <a:cxn ang="0">
                  <a:pos x="T12" y="T13"/>
                </a:cxn>
              </a:cxnLst>
              <a:rect l="0" t="0" r="r" b="b"/>
              <a:pathLst>
                <a:path w="42" h="42">
                  <a:moveTo>
                    <a:pt x="21" y="0"/>
                  </a:moveTo>
                  <a:lnTo>
                    <a:pt x="21" y="0"/>
                  </a:lnTo>
                  <a:cubicBezTo>
                    <a:pt x="21" y="0"/>
                    <a:pt x="21" y="0"/>
                    <a:pt x="0" y="0"/>
                  </a:cubicBezTo>
                  <a:lnTo>
                    <a:pt x="0" y="21"/>
                  </a:lnTo>
                  <a:lnTo>
                    <a:pt x="21" y="41"/>
                  </a:lnTo>
                  <a:lnTo>
                    <a:pt x="21" y="21"/>
                  </a:lnTo>
                  <a:cubicBezTo>
                    <a:pt x="41" y="21"/>
                    <a:pt x="21" y="21"/>
                    <a:pt x="21" y="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604" name="Freeform 603">
              <a:extLst>
                <a:ext uri="{FF2B5EF4-FFF2-40B4-BE49-F238E27FC236}">
                  <a16:creationId xmlns:a16="http://schemas.microsoft.com/office/drawing/2014/main" id="{639CE0C3-5C6B-438D-AAC1-5B2EA3541472}"/>
                </a:ext>
              </a:extLst>
            </p:cNvPr>
            <p:cNvSpPr>
              <a:spLocks noChangeArrowheads="1"/>
            </p:cNvSpPr>
            <p:nvPr/>
          </p:nvSpPr>
          <p:spPr bwMode="auto">
            <a:xfrm>
              <a:off x="6069013" y="6877050"/>
              <a:ext cx="74612" cy="103188"/>
            </a:xfrm>
            <a:custGeom>
              <a:avLst/>
              <a:gdLst>
                <a:gd name="T0" fmla="*/ 205 w 206"/>
                <a:gd name="T1" fmla="*/ 266 h 287"/>
                <a:gd name="T2" fmla="*/ 205 w 206"/>
                <a:gd name="T3" fmla="*/ 266 h 287"/>
                <a:gd name="T4" fmla="*/ 205 w 206"/>
                <a:gd name="T5" fmla="*/ 225 h 287"/>
                <a:gd name="T6" fmla="*/ 205 w 206"/>
                <a:gd name="T7" fmla="*/ 204 h 287"/>
                <a:gd name="T8" fmla="*/ 205 w 206"/>
                <a:gd name="T9" fmla="*/ 143 h 287"/>
                <a:gd name="T10" fmla="*/ 205 w 206"/>
                <a:gd name="T11" fmla="*/ 102 h 287"/>
                <a:gd name="T12" fmla="*/ 184 w 206"/>
                <a:gd name="T13" fmla="*/ 61 h 287"/>
                <a:gd name="T14" fmla="*/ 164 w 206"/>
                <a:gd name="T15" fmla="*/ 40 h 287"/>
                <a:gd name="T16" fmla="*/ 143 w 206"/>
                <a:gd name="T17" fmla="*/ 20 h 287"/>
                <a:gd name="T18" fmla="*/ 102 w 206"/>
                <a:gd name="T19" fmla="*/ 0 h 287"/>
                <a:gd name="T20" fmla="*/ 61 w 206"/>
                <a:gd name="T21" fmla="*/ 0 h 287"/>
                <a:gd name="T22" fmla="*/ 20 w 206"/>
                <a:gd name="T23" fmla="*/ 0 h 287"/>
                <a:gd name="T24" fmla="*/ 0 w 206"/>
                <a:gd name="T25" fmla="*/ 20 h 287"/>
                <a:gd name="T26" fmla="*/ 20 w 206"/>
                <a:gd name="T27" fmla="*/ 61 h 287"/>
                <a:gd name="T28" fmla="*/ 41 w 206"/>
                <a:gd name="T29" fmla="*/ 82 h 287"/>
                <a:gd name="T30" fmla="*/ 61 w 206"/>
                <a:gd name="T31" fmla="*/ 82 h 287"/>
                <a:gd name="T32" fmla="*/ 61 w 206"/>
                <a:gd name="T33" fmla="*/ 102 h 287"/>
                <a:gd name="T34" fmla="*/ 61 w 206"/>
                <a:gd name="T35" fmla="*/ 122 h 287"/>
                <a:gd name="T36" fmla="*/ 82 w 206"/>
                <a:gd name="T37" fmla="*/ 143 h 287"/>
                <a:gd name="T38" fmla="*/ 102 w 206"/>
                <a:gd name="T39" fmla="*/ 164 h 287"/>
                <a:gd name="T40" fmla="*/ 123 w 206"/>
                <a:gd name="T41" fmla="*/ 204 h 287"/>
                <a:gd name="T42" fmla="*/ 123 w 206"/>
                <a:gd name="T43" fmla="*/ 225 h 287"/>
                <a:gd name="T44" fmla="*/ 143 w 206"/>
                <a:gd name="T45" fmla="*/ 246 h 287"/>
                <a:gd name="T46" fmla="*/ 143 w 206"/>
                <a:gd name="T47" fmla="*/ 286 h 287"/>
                <a:gd name="T48" fmla="*/ 164 w 206"/>
                <a:gd name="T49" fmla="*/ 286 h 287"/>
                <a:gd name="T50" fmla="*/ 184 w 206"/>
                <a:gd name="T51" fmla="*/ 286 h 287"/>
                <a:gd name="T52" fmla="*/ 184 w 206"/>
                <a:gd name="T53" fmla="*/ 266 h 287"/>
                <a:gd name="T54" fmla="*/ 205 w 206"/>
                <a:gd name="T55" fmla="*/ 266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6" h="287">
                  <a:moveTo>
                    <a:pt x="205" y="266"/>
                  </a:moveTo>
                  <a:lnTo>
                    <a:pt x="205" y="266"/>
                  </a:lnTo>
                  <a:cubicBezTo>
                    <a:pt x="205" y="266"/>
                    <a:pt x="205" y="246"/>
                    <a:pt x="205" y="225"/>
                  </a:cubicBezTo>
                  <a:lnTo>
                    <a:pt x="205" y="204"/>
                  </a:lnTo>
                  <a:cubicBezTo>
                    <a:pt x="205" y="184"/>
                    <a:pt x="205" y="164"/>
                    <a:pt x="205" y="143"/>
                  </a:cubicBezTo>
                  <a:cubicBezTo>
                    <a:pt x="205" y="143"/>
                    <a:pt x="205" y="122"/>
                    <a:pt x="205" y="102"/>
                  </a:cubicBezTo>
                  <a:cubicBezTo>
                    <a:pt x="205" y="102"/>
                    <a:pt x="205" y="82"/>
                    <a:pt x="184" y="61"/>
                  </a:cubicBezTo>
                  <a:cubicBezTo>
                    <a:pt x="184" y="61"/>
                    <a:pt x="184" y="40"/>
                    <a:pt x="164" y="40"/>
                  </a:cubicBezTo>
                  <a:cubicBezTo>
                    <a:pt x="164" y="20"/>
                    <a:pt x="143" y="20"/>
                    <a:pt x="143" y="20"/>
                  </a:cubicBezTo>
                  <a:lnTo>
                    <a:pt x="102" y="0"/>
                  </a:lnTo>
                  <a:cubicBezTo>
                    <a:pt x="82" y="0"/>
                    <a:pt x="61" y="0"/>
                    <a:pt x="61" y="0"/>
                  </a:cubicBezTo>
                  <a:cubicBezTo>
                    <a:pt x="41" y="0"/>
                    <a:pt x="20" y="0"/>
                    <a:pt x="20" y="0"/>
                  </a:cubicBezTo>
                  <a:cubicBezTo>
                    <a:pt x="0" y="0"/>
                    <a:pt x="0" y="20"/>
                    <a:pt x="0" y="20"/>
                  </a:cubicBezTo>
                  <a:cubicBezTo>
                    <a:pt x="0" y="40"/>
                    <a:pt x="0" y="61"/>
                    <a:pt x="20" y="61"/>
                  </a:cubicBezTo>
                  <a:cubicBezTo>
                    <a:pt x="20" y="61"/>
                    <a:pt x="20" y="82"/>
                    <a:pt x="41" y="82"/>
                  </a:cubicBezTo>
                  <a:lnTo>
                    <a:pt x="61" y="82"/>
                  </a:lnTo>
                  <a:lnTo>
                    <a:pt x="61" y="102"/>
                  </a:lnTo>
                  <a:cubicBezTo>
                    <a:pt x="61" y="122"/>
                    <a:pt x="61" y="122"/>
                    <a:pt x="61" y="122"/>
                  </a:cubicBezTo>
                  <a:cubicBezTo>
                    <a:pt x="61" y="143"/>
                    <a:pt x="82" y="143"/>
                    <a:pt x="82" y="143"/>
                  </a:cubicBezTo>
                  <a:cubicBezTo>
                    <a:pt x="82" y="164"/>
                    <a:pt x="102" y="164"/>
                    <a:pt x="102" y="164"/>
                  </a:cubicBezTo>
                  <a:cubicBezTo>
                    <a:pt x="102" y="184"/>
                    <a:pt x="102" y="184"/>
                    <a:pt x="123" y="204"/>
                  </a:cubicBezTo>
                  <a:lnTo>
                    <a:pt x="123" y="225"/>
                  </a:lnTo>
                  <a:cubicBezTo>
                    <a:pt x="123" y="246"/>
                    <a:pt x="143" y="246"/>
                    <a:pt x="143" y="246"/>
                  </a:cubicBezTo>
                  <a:cubicBezTo>
                    <a:pt x="143" y="266"/>
                    <a:pt x="143" y="266"/>
                    <a:pt x="143" y="286"/>
                  </a:cubicBezTo>
                  <a:cubicBezTo>
                    <a:pt x="164" y="286"/>
                    <a:pt x="164" y="286"/>
                    <a:pt x="164" y="286"/>
                  </a:cubicBezTo>
                  <a:lnTo>
                    <a:pt x="184" y="286"/>
                  </a:lnTo>
                  <a:lnTo>
                    <a:pt x="184" y="266"/>
                  </a:lnTo>
                  <a:lnTo>
                    <a:pt x="205" y="266"/>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605" name="Freeform 604">
              <a:extLst>
                <a:ext uri="{FF2B5EF4-FFF2-40B4-BE49-F238E27FC236}">
                  <a16:creationId xmlns:a16="http://schemas.microsoft.com/office/drawing/2014/main" id="{C330765A-4D9A-4E29-81A3-E68AE8BE7B7B}"/>
                </a:ext>
              </a:extLst>
            </p:cNvPr>
            <p:cNvSpPr>
              <a:spLocks noChangeArrowheads="1"/>
            </p:cNvSpPr>
            <p:nvPr/>
          </p:nvSpPr>
          <p:spPr bwMode="auto">
            <a:xfrm>
              <a:off x="6046788" y="6965950"/>
              <a:ext cx="38100" cy="30163"/>
            </a:xfrm>
            <a:custGeom>
              <a:avLst/>
              <a:gdLst>
                <a:gd name="T0" fmla="*/ 103 w 104"/>
                <a:gd name="T1" fmla="*/ 82 h 83"/>
                <a:gd name="T2" fmla="*/ 103 w 104"/>
                <a:gd name="T3" fmla="*/ 82 h 83"/>
                <a:gd name="T4" fmla="*/ 82 w 104"/>
                <a:gd name="T5" fmla="*/ 61 h 83"/>
                <a:gd name="T6" fmla="*/ 62 w 104"/>
                <a:gd name="T7" fmla="*/ 20 h 83"/>
                <a:gd name="T8" fmla="*/ 41 w 104"/>
                <a:gd name="T9" fmla="*/ 20 h 83"/>
                <a:gd name="T10" fmla="*/ 21 w 104"/>
                <a:gd name="T11" fmla="*/ 0 h 83"/>
                <a:gd name="T12" fmla="*/ 0 w 104"/>
                <a:gd name="T13" fmla="*/ 0 h 83"/>
                <a:gd name="T14" fmla="*/ 0 w 104"/>
                <a:gd name="T15" fmla="*/ 20 h 83"/>
                <a:gd name="T16" fmla="*/ 0 w 104"/>
                <a:gd name="T17" fmla="*/ 40 h 83"/>
                <a:gd name="T18" fmla="*/ 21 w 104"/>
                <a:gd name="T19" fmla="*/ 61 h 83"/>
                <a:gd name="T20" fmla="*/ 21 w 104"/>
                <a:gd name="T21" fmla="*/ 82 h 83"/>
                <a:gd name="T22" fmla="*/ 41 w 104"/>
                <a:gd name="T23" fmla="*/ 82 h 83"/>
                <a:gd name="T24" fmla="*/ 62 w 104"/>
                <a:gd name="T25" fmla="*/ 82 h 83"/>
                <a:gd name="T26" fmla="*/ 82 w 104"/>
                <a:gd name="T27" fmla="*/ 82 h 83"/>
                <a:gd name="T28" fmla="*/ 103 w 104"/>
                <a:gd name="T29" fmla="*/ 8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83">
                  <a:moveTo>
                    <a:pt x="103" y="82"/>
                  </a:moveTo>
                  <a:lnTo>
                    <a:pt x="103" y="82"/>
                  </a:lnTo>
                  <a:cubicBezTo>
                    <a:pt x="103" y="61"/>
                    <a:pt x="82" y="61"/>
                    <a:pt x="82" y="61"/>
                  </a:cubicBezTo>
                  <a:cubicBezTo>
                    <a:pt x="62" y="40"/>
                    <a:pt x="62" y="40"/>
                    <a:pt x="62" y="20"/>
                  </a:cubicBezTo>
                  <a:lnTo>
                    <a:pt x="41" y="20"/>
                  </a:lnTo>
                  <a:cubicBezTo>
                    <a:pt x="41" y="20"/>
                    <a:pt x="41" y="0"/>
                    <a:pt x="21" y="0"/>
                  </a:cubicBezTo>
                  <a:cubicBezTo>
                    <a:pt x="21" y="0"/>
                    <a:pt x="21" y="0"/>
                    <a:pt x="0" y="0"/>
                  </a:cubicBezTo>
                  <a:lnTo>
                    <a:pt x="0" y="20"/>
                  </a:lnTo>
                  <a:lnTo>
                    <a:pt x="0" y="40"/>
                  </a:lnTo>
                  <a:cubicBezTo>
                    <a:pt x="0" y="40"/>
                    <a:pt x="0" y="61"/>
                    <a:pt x="21" y="61"/>
                  </a:cubicBezTo>
                  <a:lnTo>
                    <a:pt x="21" y="82"/>
                  </a:lnTo>
                  <a:cubicBezTo>
                    <a:pt x="41" y="82"/>
                    <a:pt x="41" y="82"/>
                    <a:pt x="41" y="82"/>
                  </a:cubicBezTo>
                  <a:cubicBezTo>
                    <a:pt x="62" y="82"/>
                    <a:pt x="62" y="82"/>
                    <a:pt x="62" y="82"/>
                  </a:cubicBezTo>
                  <a:cubicBezTo>
                    <a:pt x="82" y="82"/>
                    <a:pt x="82" y="82"/>
                    <a:pt x="82" y="82"/>
                  </a:cubicBezTo>
                  <a:lnTo>
                    <a:pt x="103" y="82"/>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606" name="Freeform 605">
              <a:extLst>
                <a:ext uri="{FF2B5EF4-FFF2-40B4-BE49-F238E27FC236}">
                  <a16:creationId xmlns:a16="http://schemas.microsoft.com/office/drawing/2014/main" id="{450240A5-90A5-4B95-8B4F-B30337F0DD28}"/>
                </a:ext>
              </a:extLst>
            </p:cNvPr>
            <p:cNvSpPr>
              <a:spLocks noChangeArrowheads="1"/>
            </p:cNvSpPr>
            <p:nvPr/>
          </p:nvSpPr>
          <p:spPr bwMode="auto">
            <a:xfrm>
              <a:off x="6046788" y="7002463"/>
              <a:ext cx="15875" cy="22225"/>
            </a:xfrm>
            <a:custGeom>
              <a:avLst/>
              <a:gdLst>
                <a:gd name="T0" fmla="*/ 41 w 42"/>
                <a:gd name="T1" fmla="*/ 40 h 62"/>
                <a:gd name="T2" fmla="*/ 41 w 42"/>
                <a:gd name="T3" fmla="*/ 40 h 62"/>
                <a:gd name="T4" fmla="*/ 41 w 42"/>
                <a:gd name="T5" fmla="*/ 20 h 62"/>
                <a:gd name="T6" fmla="*/ 21 w 42"/>
                <a:gd name="T7" fmla="*/ 0 h 62"/>
                <a:gd name="T8" fmla="*/ 0 w 42"/>
                <a:gd name="T9" fmla="*/ 20 h 62"/>
                <a:gd name="T10" fmla="*/ 21 w 42"/>
                <a:gd name="T11" fmla="*/ 40 h 62"/>
                <a:gd name="T12" fmla="*/ 21 w 42"/>
                <a:gd name="T13" fmla="*/ 61 h 62"/>
                <a:gd name="T14" fmla="*/ 41 w 42"/>
                <a:gd name="T15" fmla="*/ 61 h 62"/>
                <a:gd name="T16" fmla="*/ 41 w 42"/>
                <a:gd name="T17" fmla="*/ 4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62">
                  <a:moveTo>
                    <a:pt x="41" y="40"/>
                  </a:moveTo>
                  <a:lnTo>
                    <a:pt x="41" y="40"/>
                  </a:lnTo>
                  <a:cubicBezTo>
                    <a:pt x="41" y="20"/>
                    <a:pt x="41" y="20"/>
                    <a:pt x="41" y="20"/>
                  </a:cubicBezTo>
                  <a:cubicBezTo>
                    <a:pt x="41" y="0"/>
                    <a:pt x="21" y="0"/>
                    <a:pt x="21" y="0"/>
                  </a:cubicBezTo>
                  <a:lnTo>
                    <a:pt x="0" y="20"/>
                  </a:lnTo>
                  <a:lnTo>
                    <a:pt x="21" y="40"/>
                  </a:lnTo>
                  <a:lnTo>
                    <a:pt x="21" y="61"/>
                  </a:lnTo>
                  <a:cubicBezTo>
                    <a:pt x="41" y="61"/>
                    <a:pt x="41" y="61"/>
                    <a:pt x="41" y="61"/>
                  </a:cubicBezTo>
                  <a:lnTo>
                    <a:pt x="41" y="4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607" name="Freeform 606">
              <a:extLst>
                <a:ext uri="{FF2B5EF4-FFF2-40B4-BE49-F238E27FC236}">
                  <a16:creationId xmlns:a16="http://schemas.microsoft.com/office/drawing/2014/main" id="{FC5890EF-2E9B-40CC-AD89-4CA89061A4A5}"/>
                </a:ext>
              </a:extLst>
            </p:cNvPr>
            <p:cNvSpPr>
              <a:spLocks noChangeArrowheads="1"/>
            </p:cNvSpPr>
            <p:nvPr/>
          </p:nvSpPr>
          <p:spPr bwMode="auto">
            <a:xfrm>
              <a:off x="6069013" y="7002463"/>
              <a:ext cx="7937" cy="7937"/>
            </a:xfrm>
            <a:custGeom>
              <a:avLst/>
              <a:gdLst>
                <a:gd name="T0" fmla="*/ 0 w 21"/>
                <a:gd name="T1" fmla="*/ 20 h 21"/>
                <a:gd name="T2" fmla="*/ 0 w 21"/>
                <a:gd name="T3" fmla="*/ 20 h 21"/>
                <a:gd name="T4" fmla="*/ 0 w 21"/>
                <a:gd name="T5" fmla="*/ 0 h 21"/>
                <a:gd name="T6" fmla="*/ 0 w 21"/>
                <a:gd name="T7" fmla="*/ 0 h 21"/>
                <a:gd name="T8" fmla="*/ 20 w 21"/>
                <a:gd name="T9" fmla="*/ 0 h 21"/>
                <a:gd name="T10" fmla="*/ 20 w 21"/>
                <a:gd name="T11" fmla="*/ 20 h 21"/>
                <a:gd name="T12" fmla="*/ 20 w 21"/>
                <a:gd name="T13" fmla="*/ 20 h 21"/>
                <a:gd name="T14" fmla="*/ 0 w 21"/>
                <a:gd name="T15" fmla="*/ 2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21">
                  <a:moveTo>
                    <a:pt x="0" y="20"/>
                  </a:moveTo>
                  <a:lnTo>
                    <a:pt x="0" y="20"/>
                  </a:lnTo>
                  <a:cubicBezTo>
                    <a:pt x="0" y="20"/>
                    <a:pt x="0" y="20"/>
                    <a:pt x="0" y="0"/>
                  </a:cubicBezTo>
                  <a:lnTo>
                    <a:pt x="0" y="0"/>
                  </a:lnTo>
                  <a:cubicBezTo>
                    <a:pt x="0" y="0"/>
                    <a:pt x="0" y="0"/>
                    <a:pt x="20" y="0"/>
                  </a:cubicBezTo>
                  <a:cubicBezTo>
                    <a:pt x="20" y="0"/>
                    <a:pt x="20" y="0"/>
                    <a:pt x="20" y="20"/>
                  </a:cubicBezTo>
                  <a:lnTo>
                    <a:pt x="20" y="20"/>
                  </a:lnTo>
                  <a:lnTo>
                    <a:pt x="0" y="2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608" name="Freeform 607">
              <a:extLst>
                <a:ext uri="{FF2B5EF4-FFF2-40B4-BE49-F238E27FC236}">
                  <a16:creationId xmlns:a16="http://schemas.microsoft.com/office/drawing/2014/main" id="{C8C683E6-8E82-49A3-88EA-54E90D7A97DC}"/>
                </a:ext>
              </a:extLst>
            </p:cNvPr>
            <p:cNvSpPr>
              <a:spLocks noChangeArrowheads="1"/>
            </p:cNvSpPr>
            <p:nvPr/>
          </p:nvSpPr>
          <p:spPr bwMode="auto">
            <a:xfrm>
              <a:off x="6040438" y="7032625"/>
              <a:ext cx="15875" cy="14288"/>
            </a:xfrm>
            <a:custGeom>
              <a:avLst/>
              <a:gdLst>
                <a:gd name="T0" fmla="*/ 41 w 42"/>
                <a:gd name="T1" fmla="*/ 0 h 41"/>
                <a:gd name="T2" fmla="*/ 41 w 42"/>
                <a:gd name="T3" fmla="*/ 0 h 41"/>
                <a:gd name="T4" fmla="*/ 20 w 42"/>
                <a:gd name="T5" fmla="*/ 0 h 41"/>
                <a:gd name="T6" fmla="*/ 0 w 42"/>
                <a:gd name="T7" fmla="*/ 0 h 41"/>
                <a:gd name="T8" fmla="*/ 0 w 42"/>
                <a:gd name="T9" fmla="*/ 20 h 41"/>
                <a:gd name="T10" fmla="*/ 20 w 42"/>
                <a:gd name="T11" fmla="*/ 40 h 41"/>
                <a:gd name="T12" fmla="*/ 41 w 42"/>
                <a:gd name="T13" fmla="*/ 20 h 41"/>
                <a:gd name="T14" fmla="*/ 41 w 42"/>
                <a:gd name="T15" fmla="*/ 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41">
                  <a:moveTo>
                    <a:pt x="41" y="0"/>
                  </a:moveTo>
                  <a:lnTo>
                    <a:pt x="41" y="0"/>
                  </a:lnTo>
                  <a:lnTo>
                    <a:pt x="20" y="0"/>
                  </a:lnTo>
                  <a:lnTo>
                    <a:pt x="0" y="0"/>
                  </a:lnTo>
                  <a:lnTo>
                    <a:pt x="0" y="20"/>
                  </a:lnTo>
                  <a:lnTo>
                    <a:pt x="20" y="40"/>
                  </a:lnTo>
                  <a:lnTo>
                    <a:pt x="41" y="20"/>
                  </a:lnTo>
                  <a:cubicBezTo>
                    <a:pt x="41" y="20"/>
                    <a:pt x="41" y="20"/>
                    <a:pt x="41" y="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609" name="Freeform 608">
              <a:extLst>
                <a:ext uri="{FF2B5EF4-FFF2-40B4-BE49-F238E27FC236}">
                  <a16:creationId xmlns:a16="http://schemas.microsoft.com/office/drawing/2014/main" id="{A130D964-5843-417B-B6AC-82ECCCCC87E2}"/>
                </a:ext>
              </a:extLst>
            </p:cNvPr>
            <p:cNvSpPr>
              <a:spLocks noChangeArrowheads="1"/>
            </p:cNvSpPr>
            <p:nvPr/>
          </p:nvSpPr>
          <p:spPr bwMode="auto">
            <a:xfrm>
              <a:off x="5921375" y="7289800"/>
              <a:ext cx="7938" cy="7938"/>
            </a:xfrm>
            <a:custGeom>
              <a:avLst/>
              <a:gdLst>
                <a:gd name="T0" fmla="*/ 20 w 21"/>
                <a:gd name="T1" fmla="*/ 0 h 21"/>
                <a:gd name="T2" fmla="*/ 20 w 21"/>
                <a:gd name="T3" fmla="*/ 0 h 21"/>
                <a:gd name="T4" fmla="*/ 20 w 21"/>
                <a:gd name="T5" fmla="*/ 0 h 21"/>
                <a:gd name="T6" fmla="*/ 0 w 21"/>
                <a:gd name="T7" fmla="*/ 0 h 21"/>
                <a:gd name="T8" fmla="*/ 0 w 21"/>
                <a:gd name="T9" fmla="*/ 0 h 21"/>
                <a:gd name="T10" fmla="*/ 20 w 21"/>
                <a:gd name="T11" fmla="*/ 20 h 21"/>
                <a:gd name="T12" fmla="*/ 20 w 21"/>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21" h="21">
                  <a:moveTo>
                    <a:pt x="20" y="0"/>
                  </a:moveTo>
                  <a:lnTo>
                    <a:pt x="20" y="0"/>
                  </a:lnTo>
                  <a:lnTo>
                    <a:pt x="20" y="0"/>
                  </a:lnTo>
                  <a:cubicBezTo>
                    <a:pt x="0" y="0"/>
                    <a:pt x="0" y="0"/>
                    <a:pt x="0" y="0"/>
                  </a:cubicBezTo>
                  <a:lnTo>
                    <a:pt x="0" y="0"/>
                  </a:lnTo>
                  <a:cubicBezTo>
                    <a:pt x="0" y="20"/>
                    <a:pt x="20" y="20"/>
                    <a:pt x="20" y="20"/>
                  </a:cubicBezTo>
                  <a:lnTo>
                    <a:pt x="20" y="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610" name="Freeform 609">
              <a:extLst>
                <a:ext uri="{FF2B5EF4-FFF2-40B4-BE49-F238E27FC236}">
                  <a16:creationId xmlns:a16="http://schemas.microsoft.com/office/drawing/2014/main" id="{219B4EC8-90C9-4E40-9A54-633C22834CAA}"/>
                </a:ext>
              </a:extLst>
            </p:cNvPr>
            <p:cNvSpPr>
              <a:spLocks noChangeArrowheads="1"/>
            </p:cNvSpPr>
            <p:nvPr/>
          </p:nvSpPr>
          <p:spPr bwMode="auto">
            <a:xfrm>
              <a:off x="5907088" y="7046913"/>
              <a:ext cx="139700" cy="236537"/>
            </a:xfrm>
            <a:custGeom>
              <a:avLst/>
              <a:gdLst>
                <a:gd name="T0" fmla="*/ 61 w 390"/>
                <a:gd name="T1" fmla="*/ 636 h 657"/>
                <a:gd name="T2" fmla="*/ 61 w 390"/>
                <a:gd name="T3" fmla="*/ 636 h 657"/>
                <a:gd name="T4" fmla="*/ 41 w 390"/>
                <a:gd name="T5" fmla="*/ 656 h 657"/>
                <a:gd name="T6" fmla="*/ 21 w 390"/>
                <a:gd name="T7" fmla="*/ 656 h 657"/>
                <a:gd name="T8" fmla="*/ 0 w 390"/>
                <a:gd name="T9" fmla="*/ 656 h 657"/>
                <a:gd name="T10" fmla="*/ 41 w 390"/>
                <a:gd name="T11" fmla="*/ 615 h 657"/>
                <a:gd name="T12" fmla="*/ 41 w 390"/>
                <a:gd name="T13" fmla="*/ 595 h 657"/>
                <a:gd name="T14" fmla="*/ 82 w 390"/>
                <a:gd name="T15" fmla="*/ 534 h 657"/>
                <a:gd name="T16" fmla="*/ 102 w 390"/>
                <a:gd name="T17" fmla="*/ 513 h 657"/>
                <a:gd name="T18" fmla="*/ 123 w 390"/>
                <a:gd name="T19" fmla="*/ 472 h 657"/>
                <a:gd name="T20" fmla="*/ 143 w 390"/>
                <a:gd name="T21" fmla="*/ 452 h 657"/>
                <a:gd name="T22" fmla="*/ 164 w 390"/>
                <a:gd name="T23" fmla="*/ 431 h 657"/>
                <a:gd name="T24" fmla="*/ 184 w 390"/>
                <a:gd name="T25" fmla="*/ 390 h 657"/>
                <a:gd name="T26" fmla="*/ 205 w 390"/>
                <a:gd name="T27" fmla="*/ 328 h 657"/>
                <a:gd name="T28" fmla="*/ 225 w 390"/>
                <a:gd name="T29" fmla="*/ 288 h 657"/>
                <a:gd name="T30" fmla="*/ 266 w 390"/>
                <a:gd name="T31" fmla="*/ 246 h 657"/>
                <a:gd name="T32" fmla="*/ 287 w 390"/>
                <a:gd name="T33" fmla="*/ 226 h 657"/>
                <a:gd name="T34" fmla="*/ 287 w 390"/>
                <a:gd name="T35" fmla="*/ 185 h 657"/>
                <a:gd name="T36" fmla="*/ 307 w 390"/>
                <a:gd name="T37" fmla="*/ 185 h 657"/>
                <a:gd name="T38" fmla="*/ 328 w 390"/>
                <a:gd name="T39" fmla="*/ 164 h 657"/>
                <a:gd name="T40" fmla="*/ 328 w 390"/>
                <a:gd name="T41" fmla="*/ 124 h 657"/>
                <a:gd name="T42" fmla="*/ 307 w 390"/>
                <a:gd name="T43" fmla="*/ 103 h 657"/>
                <a:gd name="T44" fmla="*/ 307 w 390"/>
                <a:gd name="T45" fmla="*/ 103 h 657"/>
                <a:gd name="T46" fmla="*/ 307 w 390"/>
                <a:gd name="T47" fmla="*/ 82 h 657"/>
                <a:gd name="T48" fmla="*/ 307 w 390"/>
                <a:gd name="T49" fmla="*/ 82 h 657"/>
                <a:gd name="T50" fmla="*/ 328 w 390"/>
                <a:gd name="T51" fmla="*/ 82 h 657"/>
                <a:gd name="T52" fmla="*/ 328 w 390"/>
                <a:gd name="T53" fmla="*/ 103 h 657"/>
                <a:gd name="T54" fmla="*/ 348 w 390"/>
                <a:gd name="T55" fmla="*/ 124 h 657"/>
                <a:gd name="T56" fmla="*/ 348 w 390"/>
                <a:gd name="T57" fmla="*/ 103 h 657"/>
                <a:gd name="T58" fmla="*/ 328 w 390"/>
                <a:gd name="T59" fmla="*/ 62 h 657"/>
                <a:gd name="T60" fmla="*/ 328 w 390"/>
                <a:gd name="T61" fmla="*/ 42 h 657"/>
                <a:gd name="T62" fmla="*/ 328 w 390"/>
                <a:gd name="T63" fmla="*/ 21 h 657"/>
                <a:gd name="T64" fmla="*/ 328 w 390"/>
                <a:gd name="T65" fmla="*/ 0 h 657"/>
                <a:gd name="T66" fmla="*/ 348 w 390"/>
                <a:gd name="T67" fmla="*/ 0 h 657"/>
                <a:gd name="T68" fmla="*/ 348 w 390"/>
                <a:gd name="T69" fmla="*/ 42 h 657"/>
                <a:gd name="T70" fmla="*/ 369 w 390"/>
                <a:gd name="T71" fmla="*/ 62 h 657"/>
                <a:gd name="T72" fmla="*/ 369 w 390"/>
                <a:gd name="T73" fmla="*/ 82 h 657"/>
                <a:gd name="T74" fmla="*/ 389 w 390"/>
                <a:gd name="T75" fmla="*/ 103 h 657"/>
                <a:gd name="T76" fmla="*/ 389 w 390"/>
                <a:gd name="T77" fmla="*/ 144 h 657"/>
                <a:gd name="T78" fmla="*/ 389 w 390"/>
                <a:gd name="T79" fmla="*/ 185 h 657"/>
                <a:gd name="T80" fmla="*/ 369 w 390"/>
                <a:gd name="T81" fmla="*/ 206 h 657"/>
                <a:gd name="T82" fmla="*/ 328 w 390"/>
                <a:gd name="T83" fmla="*/ 226 h 657"/>
                <a:gd name="T84" fmla="*/ 307 w 390"/>
                <a:gd name="T85" fmla="*/ 267 h 657"/>
                <a:gd name="T86" fmla="*/ 287 w 390"/>
                <a:gd name="T87" fmla="*/ 288 h 657"/>
                <a:gd name="T88" fmla="*/ 266 w 390"/>
                <a:gd name="T89" fmla="*/ 308 h 657"/>
                <a:gd name="T90" fmla="*/ 266 w 390"/>
                <a:gd name="T91" fmla="*/ 349 h 657"/>
                <a:gd name="T92" fmla="*/ 266 w 390"/>
                <a:gd name="T93" fmla="*/ 370 h 657"/>
                <a:gd name="T94" fmla="*/ 246 w 390"/>
                <a:gd name="T95" fmla="*/ 410 h 657"/>
                <a:gd name="T96" fmla="*/ 225 w 390"/>
                <a:gd name="T97" fmla="*/ 431 h 657"/>
                <a:gd name="T98" fmla="*/ 205 w 390"/>
                <a:gd name="T99" fmla="*/ 472 h 657"/>
                <a:gd name="T100" fmla="*/ 184 w 390"/>
                <a:gd name="T101" fmla="*/ 492 h 657"/>
                <a:gd name="T102" fmla="*/ 164 w 390"/>
                <a:gd name="T103" fmla="*/ 513 h 657"/>
                <a:gd name="T104" fmla="*/ 143 w 390"/>
                <a:gd name="T105" fmla="*/ 554 h 657"/>
                <a:gd name="T106" fmla="*/ 123 w 390"/>
                <a:gd name="T107" fmla="*/ 574 h 657"/>
                <a:gd name="T108" fmla="*/ 102 w 390"/>
                <a:gd name="T109" fmla="*/ 595 h 657"/>
                <a:gd name="T110" fmla="*/ 82 w 390"/>
                <a:gd name="T111" fmla="*/ 615 h 657"/>
                <a:gd name="T112" fmla="*/ 82 w 390"/>
                <a:gd name="T113" fmla="*/ 636 h 657"/>
                <a:gd name="T114" fmla="*/ 61 w 390"/>
                <a:gd name="T115" fmla="*/ 636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90" h="657">
                  <a:moveTo>
                    <a:pt x="61" y="636"/>
                  </a:moveTo>
                  <a:lnTo>
                    <a:pt x="61" y="636"/>
                  </a:lnTo>
                  <a:cubicBezTo>
                    <a:pt x="41" y="636"/>
                    <a:pt x="41" y="636"/>
                    <a:pt x="41" y="656"/>
                  </a:cubicBezTo>
                  <a:lnTo>
                    <a:pt x="21" y="656"/>
                  </a:lnTo>
                  <a:lnTo>
                    <a:pt x="0" y="656"/>
                  </a:lnTo>
                  <a:cubicBezTo>
                    <a:pt x="0" y="636"/>
                    <a:pt x="21" y="636"/>
                    <a:pt x="41" y="615"/>
                  </a:cubicBezTo>
                  <a:lnTo>
                    <a:pt x="41" y="595"/>
                  </a:lnTo>
                  <a:cubicBezTo>
                    <a:pt x="41" y="574"/>
                    <a:pt x="61" y="554"/>
                    <a:pt x="82" y="534"/>
                  </a:cubicBezTo>
                  <a:lnTo>
                    <a:pt x="102" y="513"/>
                  </a:lnTo>
                  <a:cubicBezTo>
                    <a:pt x="102" y="492"/>
                    <a:pt x="123" y="472"/>
                    <a:pt x="123" y="472"/>
                  </a:cubicBezTo>
                  <a:cubicBezTo>
                    <a:pt x="123" y="452"/>
                    <a:pt x="143" y="452"/>
                    <a:pt x="143" y="452"/>
                  </a:cubicBezTo>
                  <a:lnTo>
                    <a:pt x="164" y="431"/>
                  </a:lnTo>
                  <a:cubicBezTo>
                    <a:pt x="164" y="410"/>
                    <a:pt x="184" y="390"/>
                    <a:pt x="184" y="390"/>
                  </a:cubicBezTo>
                  <a:cubicBezTo>
                    <a:pt x="205" y="370"/>
                    <a:pt x="205" y="328"/>
                    <a:pt x="205" y="328"/>
                  </a:cubicBezTo>
                  <a:lnTo>
                    <a:pt x="225" y="288"/>
                  </a:lnTo>
                  <a:cubicBezTo>
                    <a:pt x="225" y="267"/>
                    <a:pt x="246" y="267"/>
                    <a:pt x="266" y="246"/>
                  </a:cubicBezTo>
                  <a:lnTo>
                    <a:pt x="287" y="226"/>
                  </a:lnTo>
                  <a:cubicBezTo>
                    <a:pt x="287" y="226"/>
                    <a:pt x="287" y="206"/>
                    <a:pt x="287" y="185"/>
                  </a:cubicBezTo>
                  <a:lnTo>
                    <a:pt x="307" y="185"/>
                  </a:lnTo>
                  <a:cubicBezTo>
                    <a:pt x="307" y="185"/>
                    <a:pt x="328" y="185"/>
                    <a:pt x="328" y="164"/>
                  </a:cubicBezTo>
                  <a:cubicBezTo>
                    <a:pt x="328" y="164"/>
                    <a:pt x="328" y="144"/>
                    <a:pt x="328" y="124"/>
                  </a:cubicBezTo>
                  <a:cubicBezTo>
                    <a:pt x="328" y="124"/>
                    <a:pt x="328" y="103"/>
                    <a:pt x="307" y="103"/>
                  </a:cubicBezTo>
                  <a:lnTo>
                    <a:pt x="307" y="103"/>
                  </a:lnTo>
                  <a:cubicBezTo>
                    <a:pt x="287" y="103"/>
                    <a:pt x="307" y="82"/>
                    <a:pt x="307" y="82"/>
                  </a:cubicBezTo>
                  <a:lnTo>
                    <a:pt x="307" y="82"/>
                  </a:lnTo>
                  <a:lnTo>
                    <a:pt x="328" y="82"/>
                  </a:lnTo>
                  <a:cubicBezTo>
                    <a:pt x="328" y="103"/>
                    <a:pt x="328" y="103"/>
                    <a:pt x="328" y="103"/>
                  </a:cubicBezTo>
                  <a:lnTo>
                    <a:pt x="348" y="124"/>
                  </a:lnTo>
                  <a:cubicBezTo>
                    <a:pt x="348" y="103"/>
                    <a:pt x="348" y="103"/>
                    <a:pt x="348" y="103"/>
                  </a:cubicBezTo>
                  <a:cubicBezTo>
                    <a:pt x="348" y="82"/>
                    <a:pt x="328" y="62"/>
                    <a:pt x="328" y="62"/>
                  </a:cubicBezTo>
                  <a:lnTo>
                    <a:pt x="328" y="42"/>
                  </a:lnTo>
                  <a:lnTo>
                    <a:pt x="328" y="21"/>
                  </a:lnTo>
                  <a:lnTo>
                    <a:pt x="328" y="0"/>
                  </a:lnTo>
                  <a:cubicBezTo>
                    <a:pt x="328" y="0"/>
                    <a:pt x="328" y="0"/>
                    <a:pt x="348" y="0"/>
                  </a:cubicBezTo>
                  <a:cubicBezTo>
                    <a:pt x="348" y="0"/>
                    <a:pt x="348" y="21"/>
                    <a:pt x="348" y="42"/>
                  </a:cubicBezTo>
                  <a:cubicBezTo>
                    <a:pt x="348" y="42"/>
                    <a:pt x="348" y="42"/>
                    <a:pt x="369" y="62"/>
                  </a:cubicBezTo>
                  <a:cubicBezTo>
                    <a:pt x="369" y="62"/>
                    <a:pt x="369" y="62"/>
                    <a:pt x="369" y="82"/>
                  </a:cubicBezTo>
                  <a:lnTo>
                    <a:pt x="389" y="103"/>
                  </a:lnTo>
                  <a:cubicBezTo>
                    <a:pt x="389" y="124"/>
                    <a:pt x="389" y="124"/>
                    <a:pt x="389" y="144"/>
                  </a:cubicBezTo>
                  <a:cubicBezTo>
                    <a:pt x="389" y="144"/>
                    <a:pt x="389" y="164"/>
                    <a:pt x="389" y="185"/>
                  </a:cubicBezTo>
                  <a:cubicBezTo>
                    <a:pt x="389" y="185"/>
                    <a:pt x="389" y="206"/>
                    <a:pt x="369" y="206"/>
                  </a:cubicBezTo>
                  <a:cubicBezTo>
                    <a:pt x="369" y="226"/>
                    <a:pt x="348" y="226"/>
                    <a:pt x="328" y="226"/>
                  </a:cubicBezTo>
                  <a:cubicBezTo>
                    <a:pt x="328" y="246"/>
                    <a:pt x="328" y="246"/>
                    <a:pt x="307" y="267"/>
                  </a:cubicBezTo>
                  <a:lnTo>
                    <a:pt x="287" y="288"/>
                  </a:lnTo>
                  <a:lnTo>
                    <a:pt x="266" y="308"/>
                  </a:lnTo>
                  <a:cubicBezTo>
                    <a:pt x="266" y="308"/>
                    <a:pt x="266" y="328"/>
                    <a:pt x="266" y="349"/>
                  </a:cubicBezTo>
                  <a:lnTo>
                    <a:pt x="266" y="370"/>
                  </a:lnTo>
                  <a:cubicBezTo>
                    <a:pt x="266" y="390"/>
                    <a:pt x="266" y="390"/>
                    <a:pt x="246" y="410"/>
                  </a:cubicBezTo>
                  <a:lnTo>
                    <a:pt x="225" y="431"/>
                  </a:lnTo>
                  <a:cubicBezTo>
                    <a:pt x="205" y="452"/>
                    <a:pt x="205" y="472"/>
                    <a:pt x="205" y="472"/>
                  </a:cubicBezTo>
                  <a:lnTo>
                    <a:pt x="184" y="492"/>
                  </a:lnTo>
                  <a:lnTo>
                    <a:pt x="164" y="513"/>
                  </a:lnTo>
                  <a:cubicBezTo>
                    <a:pt x="164" y="513"/>
                    <a:pt x="143" y="534"/>
                    <a:pt x="143" y="554"/>
                  </a:cubicBezTo>
                  <a:cubicBezTo>
                    <a:pt x="143" y="554"/>
                    <a:pt x="143" y="574"/>
                    <a:pt x="123" y="574"/>
                  </a:cubicBezTo>
                  <a:cubicBezTo>
                    <a:pt x="123" y="574"/>
                    <a:pt x="102" y="574"/>
                    <a:pt x="102" y="595"/>
                  </a:cubicBezTo>
                  <a:cubicBezTo>
                    <a:pt x="102" y="595"/>
                    <a:pt x="102" y="595"/>
                    <a:pt x="82" y="615"/>
                  </a:cubicBezTo>
                  <a:cubicBezTo>
                    <a:pt x="82" y="615"/>
                    <a:pt x="82" y="615"/>
                    <a:pt x="82" y="636"/>
                  </a:cubicBezTo>
                  <a:lnTo>
                    <a:pt x="61" y="636"/>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611" name="Freeform 610">
              <a:extLst>
                <a:ext uri="{FF2B5EF4-FFF2-40B4-BE49-F238E27FC236}">
                  <a16:creationId xmlns:a16="http://schemas.microsoft.com/office/drawing/2014/main" id="{9815D025-F700-424A-B050-5A4B5CFACCC8}"/>
                </a:ext>
              </a:extLst>
            </p:cNvPr>
            <p:cNvSpPr>
              <a:spLocks noChangeArrowheads="1"/>
            </p:cNvSpPr>
            <p:nvPr/>
          </p:nvSpPr>
          <p:spPr bwMode="auto">
            <a:xfrm>
              <a:off x="6062663" y="7105650"/>
              <a:ext cx="15875" cy="15875"/>
            </a:xfrm>
            <a:custGeom>
              <a:avLst/>
              <a:gdLst>
                <a:gd name="T0" fmla="*/ 21 w 42"/>
                <a:gd name="T1" fmla="*/ 0 h 43"/>
                <a:gd name="T2" fmla="*/ 21 w 42"/>
                <a:gd name="T3" fmla="*/ 0 h 43"/>
                <a:gd name="T4" fmla="*/ 0 w 42"/>
                <a:gd name="T5" fmla="*/ 0 h 43"/>
                <a:gd name="T6" fmla="*/ 0 w 42"/>
                <a:gd name="T7" fmla="*/ 0 h 43"/>
                <a:gd name="T8" fmla="*/ 0 w 42"/>
                <a:gd name="T9" fmla="*/ 21 h 43"/>
                <a:gd name="T10" fmla="*/ 21 w 42"/>
                <a:gd name="T11" fmla="*/ 42 h 43"/>
                <a:gd name="T12" fmla="*/ 41 w 42"/>
                <a:gd name="T13" fmla="*/ 21 h 43"/>
                <a:gd name="T14" fmla="*/ 21 w 42"/>
                <a:gd name="T15" fmla="*/ 0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43">
                  <a:moveTo>
                    <a:pt x="21" y="0"/>
                  </a:moveTo>
                  <a:lnTo>
                    <a:pt x="21" y="0"/>
                  </a:lnTo>
                  <a:cubicBezTo>
                    <a:pt x="21" y="0"/>
                    <a:pt x="21" y="0"/>
                    <a:pt x="0" y="0"/>
                  </a:cubicBezTo>
                  <a:lnTo>
                    <a:pt x="0" y="0"/>
                  </a:lnTo>
                  <a:lnTo>
                    <a:pt x="0" y="21"/>
                  </a:lnTo>
                  <a:lnTo>
                    <a:pt x="21" y="42"/>
                  </a:lnTo>
                  <a:cubicBezTo>
                    <a:pt x="21" y="42"/>
                    <a:pt x="21" y="21"/>
                    <a:pt x="41" y="21"/>
                  </a:cubicBezTo>
                  <a:lnTo>
                    <a:pt x="21" y="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612" name="Freeform 611">
              <a:extLst>
                <a:ext uri="{FF2B5EF4-FFF2-40B4-BE49-F238E27FC236}">
                  <a16:creationId xmlns:a16="http://schemas.microsoft.com/office/drawing/2014/main" id="{EA1F77B0-5EDE-45B5-BEA3-BAF723E8CCF0}"/>
                </a:ext>
              </a:extLst>
            </p:cNvPr>
            <p:cNvSpPr>
              <a:spLocks noChangeArrowheads="1"/>
            </p:cNvSpPr>
            <p:nvPr/>
          </p:nvSpPr>
          <p:spPr bwMode="auto">
            <a:xfrm>
              <a:off x="6107113" y="7075488"/>
              <a:ext cx="15875" cy="15875"/>
            </a:xfrm>
            <a:custGeom>
              <a:avLst/>
              <a:gdLst>
                <a:gd name="T0" fmla="*/ 41 w 42"/>
                <a:gd name="T1" fmla="*/ 21 h 43"/>
                <a:gd name="T2" fmla="*/ 41 w 42"/>
                <a:gd name="T3" fmla="*/ 21 h 43"/>
                <a:gd name="T4" fmla="*/ 21 w 42"/>
                <a:gd name="T5" fmla="*/ 42 h 43"/>
                <a:gd name="T6" fmla="*/ 0 w 42"/>
                <a:gd name="T7" fmla="*/ 21 h 43"/>
                <a:gd name="T8" fmla="*/ 21 w 42"/>
                <a:gd name="T9" fmla="*/ 0 h 43"/>
                <a:gd name="T10" fmla="*/ 41 w 42"/>
                <a:gd name="T11" fmla="*/ 21 h 43"/>
              </a:gdLst>
              <a:ahLst/>
              <a:cxnLst>
                <a:cxn ang="0">
                  <a:pos x="T0" y="T1"/>
                </a:cxn>
                <a:cxn ang="0">
                  <a:pos x="T2" y="T3"/>
                </a:cxn>
                <a:cxn ang="0">
                  <a:pos x="T4" y="T5"/>
                </a:cxn>
                <a:cxn ang="0">
                  <a:pos x="T6" y="T7"/>
                </a:cxn>
                <a:cxn ang="0">
                  <a:pos x="T8" y="T9"/>
                </a:cxn>
                <a:cxn ang="0">
                  <a:pos x="T10" y="T11"/>
                </a:cxn>
              </a:cxnLst>
              <a:rect l="0" t="0" r="r" b="b"/>
              <a:pathLst>
                <a:path w="42" h="43">
                  <a:moveTo>
                    <a:pt x="41" y="21"/>
                  </a:moveTo>
                  <a:lnTo>
                    <a:pt x="41" y="21"/>
                  </a:lnTo>
                  <a:cubicBezTo>
                    <a:pt x="41" y="42"/>
                    <a:pt x="21" y="42"/>
                    <a:pt x="21" y="42"/>
                  </a:cubicBezTo>
                  <a:lnTo>
                    <a:pt x="0" y="21"/>
                  </a:lnTo>
                  <a:lnTo>
                    <a:pt x="21" y="0"/>
                  </a:lnTo>
                  <a:cubicBezTo>
                    <a:pt x="21" y="0"/>
                    <a:pt x="21" y="0"/>
                    <a:pt x="41" y="2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613" name="Freeform 612">
              <a:extLst>
                <a:ext uri="{FF2B5EF4-FFF2-40B4-BE49-F238E27FC236}">
                  <a16:creationId xmlns:a16="http://schemas.microsoft.com/office/drawing/2014/main" id="{5A4EE9C0-E72C-420F-984C-F898C4008C21}"/>
                </a:ext>
              </a:extLst>
            </p:cNvPr>
            <p:cNvSpPr>
              <a:spLocks noChangeArrowheads="1"/>
            </p:cNvSpPr>
            <p:nvPr/>
          </p:nvSpPr>
          <p:spPr bwMode="auto">
            <a:xfrm>
              <a:off x="6135688" y="7075488"/>
              <a:ext cx="15875" cy="15875"/>
            </a:xfrm>
            <a:custGeom>
              <a:avLst/>
              <a:gdLst>
                <a:gd name="T0" fmla="*/ 21 w 42"/>
                <a:gd name="T1" fmla="*/ 21 h 43"/>
                <a:gd name="T2" fmla="*/ 21 w 42"/>
                <a:gd name="T3" fmla="*/ 21 h 43"/>
                <a:gd name="T4" fmla="*/ 21 w 42"/>
                <a:gd name="T5" fmla="*/ 21 h 43"/>
                <a:gd name="T6" fmla="*/ 21 w 42"/>
                <a:gd name="T7" fmla="*/ 21 h 43"/>
                <a:gd name="T8" fmla="*/ 21 w 42"/>
                <a:gd name="T9" fmla="*/ 42 h 43"/>
                <a:gd name="T10" fmla="*/ 41 w 42"/>
                <a:gd name="T11" fmla="*/ 21 h 43"/>
                <a:gd name="T12" fmla="*/ 21 w 42"/>
                <a:gd name="T13" fmla="*/ 21 h 43"/>
              </a:gdLst>
              <a:ahLst/>
              <a:cxnLst>
                <a:cxn ang="0">
                  <a:pos x="T0" y="T1"/>
                </a:cxn>
                <a:cxn ang="0">
                  <a:pos x="T2" y="T3"/>
                </a:cxn>
                <a:cxn ang="0">
                  <a:pos x="T4" y="T5"/>
                </a:cxn>
                <a:cxn ang="0">
                  <a:pos x="T6" y="T7"/>
                </a:cxn>
                <a:cxn ang="0">
                  <a:pos x="T8" y="T9"/>
                </a:cxn>
                <a:cxn ang="0">
                  <a:pos x="T10" y="T11"/>
                </a:cxn>
                <a:cxn ang="0">
                  <a:pos x="T12" y="T13"/>
                </a:cxn>
              </a:cxnLst>
              <a:rect l="0" t="0" r="r" b="b"/>
              <a:pathLst>
                <a:path w="42" h="43">
                  <a:moveTo>
                    <a:pt x="21" y="21"/>
                  </a:moveTo>
                  <a:lnTo>
                    <a:pt x="21" y="21"/>
                  </a:lnTo>
                  <a:cubicBezTo>
                    <a:pt x="21" y="21"/>
                    <a:pt x="21" y="0"/>
                    <a:pt x="21" y="21"/>
                  </a:cubicBezTo>
                  <a:cubicBezTo>
                    <a:pt x="21" y="21"/>
                    <a:pt x="0" y="21"/>
                    <a:pt x="21" y="21"/>
                  </a:cubicBezTo>
                  <a:cubicBezTo>
                    <a:pt x="21" y="42"/>
                    <a:pt x="21" y="42"/>
                    <a:pt x="21" y="42"/>
                  </a:cubicBezTo>
                  <a:cubicBezTo>
                    <a:pt x="41" y="42"/>
                    <a:pt x="41" y="42"/>
                    <a:pt x="41" y="21"/>
                  </a:cubicBezTo>
                  <a:cubicBezTo>
                    <a:pt x="41" y="21"/>
                    <a:pt x="41" y="21"/>
                    <a:pt x="21" y="2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614" name="Freeform 613">
              <a:extLst>
                <a:ext uri="{FF2B5EF4-FFF2-40B4-BE49-F238E27FC236}">
                  <a16:creationId xmlns:a16="http://schemas.microsoft.com/office/drawing/2014/main" id="{29FC8D3F-F226-4AF8-8E0F-136A6D9D8C5A}"/>
                </a:ext>
              </a:extLst>
            </p:cNvPr>
            <p:cNvSpPr>
              <a:spLocks noChangeArrowheads="1"/>
            </p:cNvSpPr>
            <p:nvPr/>
          </p:nvSpPr>
          <p:spPr bwMode="auto">
            <a:xfrm>
              <a:off x="6143625" y="7069138"/>
              <a:ext cx="7938" cy="7937"/>
            </a:xfrm>
            <a:custGeom>
              <a:avLst/>
              <a:gdLst>
                <a:gd name="T0" fmla="*/ 0 w 21"/>
                <a:gd name="T1" fmla="*/ 0 h 21"/>
                <a:gd name="T2" fmla="*/ 0 w 21"/>
                <a:gd name="T3" fmla="*/ 0 h 21"/>
                <a:gd name="T4" fmla="*/ 0 w 21"/>
                <a:gd name="T5" fmla="*/ 0 h 21"/>
                <a:gd name="T6" fmla="*/ 0 w 21"/>
                <a:gd name="T7" fmla="*/ 20 h 21"/>
                <a:gd name="T8" fmla="*/ 20 w 21"/>
                <a:gd name="T9" fmla="*/ 20 h 21"/>
                <a:gd name="T10" fmla="*/ 20 w 21"/>
                <a:gd name="T11" fmla="*/ 0 h 21"/>
                <a:gd name="T12" fmla="*/ 0 w 21"/>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21" h="21">
                  <a:moveTo>
                    <a:pt x="0" y="0"/>
                  </a:moveTo>
                  <a:lnTo>
                    <a:pt x="0" y="0"/>
                  </a:lnTo>
                  <a:lnTo>
                    <a:pt x="0" y="0"/>
                  </a:lnTo>
                  <a:lnTo>
                    <a:pt x="0" y="20"/>
                  </a:lnTo>
                  <a:lnTo>
                    <a:pt x="20" y="20"/>
                  </a:lnTo>
                  <a:lnTo>
                    <a:pt x="20" y="0"/>
                  </a:lnTo>
                  <a:lnTo>
                    <a:pt x="0" y="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615" name="Freeform 614">
              <a:extLst>
                <a:ext uri="{FF2B5EF4-FFF2-40B4-BE49-F238E27FC236}">
                  <a16:creationId xmlns:a16="http://schemas.microsoft.com/office/drawing/2014/main" id="{3CA08FFE-1087-41F0-9850-DB80489C7C9F}"/>
                </a:ext>
              </a:extLst>
            </p:cNvPr>
            <p:cNvSpPr>
              <a:spLocks noChangeArrowheads="1"/>
            </p:cNvSpPr>
            <p:nvPr/>
          </p:nvSpPr>
          <p:spPr bwMode="auto">
            <a:xfrm>
              <a:off x="6129338" y="7075488"/>
              <a:ext cx="7937" cy="7937"/>
            </a:xfrm>
            <a:custGeom>
              <a:avLst/>
              <a:gdLst>
                <a:gd name="T0" fmla="*/ 20 w 21"/>
                <a:gd name="T1" fmla="*/ 0 h 22"/>
                <a:gd name="T2" fmla="*/ 20 w 21"/>
                <a:gd name="T3" fmla="*/ 0 h 22"/>
                <a:gd name="T4" fmla="*/ 0 w 21"/>
                <a:gd name="T5" fmla="*/ 0 h 22"/>
                <a:gd name="T6" fmla="*/ 0 w 21"/>
                <a:gd name="T7" fmla="*/ 21 h 22"/>
                <a:gd name="T8" fmla="*/ 0 w 21"/>
                <a:gd name="T9" fmla="*/ 21 h 22"/>
                <a:gd name="T10" fmla="*/ 20 w 21"/>
                <a:gd name="T11" fmla="*/ 21 h 22"/>
                <a:gd name="T12" fmla="*/ 20 w 21"/>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1" h="22">
                  <a:moveTo>
                    <a:pt x="20" y="0"/>
                  </a:moveTo>
                  <a:lnTo>
                    <a:pt x="20" y="0"/>
                  </a:lnTo>
                  <a:lnTo>
                    <a:pt x="0" y="0"/>
                  </a:lnTo>
                  <a:cubicBezTo>
                    <a:pt x="0" y="0"/>
                    <a:pt x="0" y="0"/>
                    <a:pt x="0" y="21"/>
                  </a:cubicBezTo>
                  <a:lnTo>
                    <a:pt x="0" y="21"/>
                  </a:lnTo>
                  <a:cubicBezTo>
                    <a:pt x="20" y="21"/>
                    <a:pt x="20" y="21"/>
                    <a:pt x="20" y="21"/>
                  </a:cubicBezTo>
                  <a:cubicBezTo>
                    <a:pt x="20" y="0"/>
                    <a:pt x="20" y="0"/>
                    <a:pt x="20" y="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616" name="Freeform 615">
              <a:extLst>
                <a:ext uri="{FF2B5EF4-FFF2-40B4-BE49-F238E27FC236}">
                  <a16:creationId xmlns:a16="http://schemas.microsoft.com/office/drawing/2014/main" id="{31751BB7-FEA9-4375-AC56-AB17A420FFA3}"/>
                </a:ext>
              </a:extLst>
            </p:cNvPr>
            <p:cNvSpPr>
              <a:spLocks noChangeArrowheads="1"/>
            </p:cNvSpPr>
            <p:nvPr/>
          </p:nvSpPr>
          <p:spPr bwMode="auto">
            <a:xfrm>
              <a:off x="5995988" y="6456363"/>
              <a:ext cx="317500" cy="487362"/>
            </a:xfrm>
            <a:custGeom>
              <a:avLst/>
              <a:gdLst>
                <a:gd name="T0" fmla="*/ 430 w 882"/>
                <a:gd name="T1" fmla="*/ 984 h 1354"/>
                <a:gd name="T2" fmla="*/ 471 w 882"/>
                <a:gd name="T3" fmla="*/ 1025 h 1354"/>
                <a:gd name="T4" fmla="*/ 512 w 882"/>
                <a:gd name="T5" fmla="*/ 1005 h 1354"/>
                <a:gd name="T6" fmla="*/ 594 w 882"/>
                <a:gd name="T7" fmla="*/ 1005 h 1354"/>
                <a:gd name="T8" fmla="*/ 635 w 882"/>
                <a:gd name="T9" fmla="*/ 1045 h 1354"/>
                <a:gd name="T10" fmla="*/ 676 w 882"/>
                <a:gd name="T11" fmla="*/ 1087 h 1354"/>
                <a:gd name="T12" fmla="*/ 778 w 882"/>
                <a:gd name="T13" fmla="*/ 1066 h 1354"/>
                <a:gd name="T14" fmla="*/ 758 w 882"/>
                <a:gd name="T15" fmla="*/ 1107 h 1354"/>
                <a:gd name="T16" fmla="*/ 778 w 882"/>
                <a:gd name="T17" fmla="*/ 1169 h 1354"/>
                <a:gd name="T18" fmla="*/ 820 w 882"/>
                <a:gd name="T19" fmla="*/ 1251 h 1354"/>
                <a:gd name="T20" fmla="*/ 881 w 882"/>
                <a:gd name="T21" fmla="*/ 1291 h 1354"/>
                <a:gd name="T22" fmla="*/ 840 w 882"/>
                <a:gd name="T23" fmla="*/ 1353 h 1354"/>
                <a:gd name="T24" fmla="*/ 840 w 882"/>
                <a:gd name="T25" fmla="*/ 1291 h 1354"/>
                <a:gd name="T26" fmla="*/ 758 w 882"/>
                <a:gd name="T27" fmla="*/ 1271 h 1354"/>
                <a:gd name="T28" fmla="*/ 696 w 882"/>
                <a:gd name="T29" fmla="*/ 1209 h 1354"/>
                <a:gd name="T30" fmla="*/ 635 w 882"/>
                <a:gd name="T31" fmla="*/ 1148 h 1354"/>
                <a:gd name="T32" fmla="*/ 594 w 882"/>
                <a:gd name="T33" fmla="*/ 1087 h 1354"/>
                <a:gd name="T34" fmla="*/ 574 w 882"/>
                <a:gd name="T35" fmla="*/ 1127 h 1354"/>
                <a:gd name="T36" fmla="*/ 614 w 882"/>
                <a:gd name="T37" fmla="*/ 1189 h 1354"/>
                <a:gd name="T38" fmla="*/ 594 w 882"/>
                <a:gd name="T39" fmla="*/ 1251 h 1354"/>
                <a:gd name="T40" fmla="*/ 574 w 882"/>
                <a:gd name="T41" fmla="*/ 1189 h 1354"/>
                <a:gd name="T42" fmla="*/ 492 w 882"/>
                <a:gd name="T43" fmla="*/ 1107 h 1354"/>
                <a:gd name="T44" fmla="*/ 430 w 882"/>
                <a:gd name="T45" fmla="*/ 1087 h 1354"/>
                <a:gd name="T46" fmla="*/ 328 w 882"/>
                <a:gd name="T47" fmla="*/ 1127 h 1354"/>
                <a:gd name="T48" fmla="*/ 287 w 882"/>
                <a:gd name="T49" fmla="*/ 1087 h 1354"/>
                <a:gd name="T50" fmla="*/ 246 w 882"/>
                <a:gd name="T51" fmla="*/ 1087 h 1354"/>
                <a:gd name="T52" fmla="*/ 205 w 882"/>
                <a:gd name="T53" fmla="*/ 1045 h 1354"/>
                <a:gd name="T54" fmla="*/ 205 w 882"/>
                <a:gd name="T55" fmla="*/ 943 h 1354"/>
                <a:gd name="T56" fmla="*/ 143 w 882"/>
                <a:gd name="T57" fmla="*/ 881 h 1354"/>
                <a:gd name="T58" fmla="*/ 102 w 882"/>
                <a:gd name="T59" fmla="*/ 800 h 1354"/>
                <a:gd name="T60" fmla="*/ 82 w 882"/>
                <a:gd name="T61" fmla="*/ 697 h 1354"/>
                <a:gd name="T62" fmla="*/ 20 w 882"/>
                <a:gd name="T63" fmla="*/ 636 h 1354"/>
                <a:gd name="T64" fmla="*/ 20 w 882"/>
                <a:gd name="T65" fmla="*/ 513 h 1354"/>
                <a:gd name="T66" fmla="*/ 61 w 882"/>
                <a:gd name="T67" fmla="*/ 574 h 1354"/>
                <a:gd name="T68" fmla="*/ 102 w 882"/>
                <a:gd name="T69" fmla="*/ 554 h 1354"/>
                <a:gd name="T70" fmla="*/ 102 w 882"/>
                <a:gd name="T71" fmla="*/ 410 h 1354"/>
                <a:gd name="T72" fmla="*/ 102 w 882"/>
                <a:gd name="T73" fmla="*/ 267 h 1354"/>
                <a:gd name="T74" fmla="*/ 82 w 882"/>
                <a:gd name="T75" fmla="*/ 144 h 1354"/>
                <a:gd name="T76" fmla="*/ 82 w 882"/>
                <a:gd name="T77" fmla="*/ 21 h 1354"/>
                <a:gd name="T78" fmla="*/ 164 w 882"/>
                <a:gd name="T79" fmla="*/ 21 h 1354"/>
                <a:gd name="T80" fmla="*/ 246 w 882"/>
                <a:gd name="T81" fmla="*/ 42 h 1354"/>
                <a:gd name="T82" fmla="*/ 307 w 882"/>
                <a:gd name="T83" fmla="*/ 82 h 1354"/>
                <a:gd name="T84" fmla="*/ 389 w 882"/>
                <a:gd name="T85" fmla="*/ 103 h 1354"/>
                <a:gd name="T86" fmla="*/ 410 w 882"/>
                <a:gd name="T87" fmla="*/ 185 h 1354"/>
                <a:gd name="T88" fmla="*/ 410 w 882"/>
                <a:gd name="T89" fmla="*/ 267 h 1354"/>
                <a:gd name="T90" fmla="*/ 451 w 882"/>
                <a:gd name="T91" fmla="*/ 328 h 1354"/>
                <a:gd name="T92" fmla="*/ 451 w 882"/>
                <a:gd name="T93" fmla="*/ 431 h 1354"/>
                <a:gd name="T94" fmla="*/ 451 w 882"/>
                <a:gd name="T95" fmla="*/ 513 h 1354"/>
                <a:gd name="T96" fmla="*/ 410 w 882"/>
                <a:gd name="T97" fmla="*/ 554 h 1354"/>
                <a:gd name="T98" fmla="*/ 348 w 882"/>
                <a:gd name="T99" fmla="*/ 595 h 1354"/>
                <a:gd name="T100" fmla="*/ 348 w 882"/>
                <a:gd name="T101" fmla="*/ 656 h 1354"/>
                <a:gd name="T102" fmla="*/ 328 w 882"/>
                <a:gd name="T103" fmla="*/ 738 h 1354"/>
                <a:gd name="T104" fmla="*/ 348 w 882"/>
                <a:gd name="T105" fmla="*/ 779 h 1354"/>
                <a:gd name="T106" fmla="*/ 389 w 882"/>
                <a:gd name="T107" fmla="*/ 841 h 1354"/>
                <a:gd name="T108" fmla="*/ 389 w 882"/>
                <a:gd name="T109" fmla="*/ 902 h 1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82" h="1354">
                  <a:moveTo>
                    <a:pt x="410" y="963"/>
                  </a:moveTo>
                  <a:lnTo>
                    <a:pt x="410" y="963"/>
                  </a:lnTo>
                  <a:cubicBezTo>
                    <a:pt x="410" y="963"/>
                    <a:pt x="430" y="963"/>
                    <a:pt x="430" y="984"/>
                  </a:cubicBezTo>
                  <a:lnTo>
                    <a:pt x="430" y="1005"/>
                  </a:lnTo>
                  <a:cubicBezTo>
                    <a:pt x="430" y="1005"/>
                    <a:pt x="430" y="1025"/>
                    <a:pt x="451" y="1025"/>
                  </a:cubicBezTo>
                  <a:lnTo>
                    <a:pt x="471" y="1025"/>
                  </a:lnTo>
                  <a:cubicBezTo>
                    <a:pt x="471" y="1045"/>
                    <a:pt x="492" y="1045"/>
                    <a:pt x="492" y="1045"/>
                  </a:cubicBezTo>
                  <a:cubicBezTo>
                    <a:pt x="492" y="1045"/>
                    <a:pt x="512" y="1045"/>
                    <a:pt x="512" y="1025"/>
                  </a:cubicBezTo>
                  <a:cubicBezTo>
                    <a:pt x="512" y="1025"/>
                    <a:pt x="512" y="1025"/>
                    <a:pt x="512" y="1005"/>
                  </a:cubicBezTo>
                  <a:cubicBezTo>
                    <a:pt x="512" y="1005"/>
                    <a:pt x="533" y="1005"/>
                    <a:pt x="553" y="1005"/>
                  </a:cubicBezTo>
                  <a:cubicBezTo>
                    <a:pt x="553" y="1005"/>
                    <a:pt x="553" y="1005"/>
                    <a:pt x="574" y="1005"/>
                  </a:cubicBezTo>
                  <a:cubicBezTo>
                    <a:pt x="574" y="1005"/>
                    <a:pt x="574" y="1005"/>
                    <a:pt x="594" y="1005"/>
                  </a:cubicBezTo>
                  <a:lnTo>
                    <a:pt x="614" y="1005"/>
                  </a:lnTo>
                  <a:cubicBezTo>
                    <a:pt x="635" y="1005"/>
                    <a:pt x="635" y="1005"/>
                    <a:pt x="635" y="1025"/>
                  </a:cubicBezTo>
                  <a:cubicBezTo>
                    <a:pt x="635" y="1025"/>
                    <a:pt x="635" y="1025"/>
                    <a:pt x="635" y="1045"/>
                  </a:cubicBezTo>
                  <a:cubicBezTo>
                    <a:pt x="635" y="1045"/>
                    <a:pt x="635" y="1045"/>
                    <a:pt x="656" y="1045"/>
                  </a:cubicBezTo>
                  <a:cubicBezTo>
                    <a:pt x="656" y="1066"/>
                    <a:pt x="656" y="1066"/>
                    <a:pt x="656" y="1066"/>
                  </a:cubicBezTo>
                  <a:cubicBezTo>
                    <a:pt x="656" y="1066"/>
                    <a:pt x="656" y="1087"/>
                    <a:pt x="676" y="1087"/>
                  </a:cubicBezTo>
                  <a:cubicBezTo>
                    <a:pt x="676" y="1087"/>
                    <a:pt x="676" y="1066"/>
                    <a:pt x="696" y="1066"/>
                  </a:cubicBezTo>
                  <a:lnTo>
                    <a:pt x="717" y="1066"/>
                  </a:lnTo>
                  <a:cubicBezTo>
                    <a:pt x="738" y="1066"/>
                    <a:pt x="758" y="1066"/>
                    <a:pt x="778" y="1066"/>
                  </a:cubicBezTo>
                  <a:lnTo>
                    <a:pt x="799" y="1087"/>
                  </a:lnTo>
                  <a:cubicBezTo>
                    <a:pt x="799" y="1107"/>
                    <a:pt x="799" y="1107"/>
                    <a:pt x="799" y="1107"/>
                  </a:cubicBezTo>
                  <a:cubicBezTo>
                    <a:pt x="778" y="1107"/>
                    <a:pt x="758" y="1107"/>
                    <a:pt x="758" y="1107"/>
                  </a:cubicBezTo>
                  <a:lnTo>
                    <a:pt x="738" y="1127"/>
                  </a:lnTo>
                  <a:cubicBezTo>
                    <a:pt x="758" y="1127"/>
                    <a:pt x="758" y="1148"/>
                    <a:pt x="778" y="1148"/>
                  </a:cubicBezTo>
                  <a:lnTo>
                    <a:pt x="778" y="1169"/>
                  </a:lnTo>
                  <a:cubicBezTo>
                    <a:pt x="778" y="1169"/>
                    <a:pt x="799" y="1169"/>
                    <a:pt x="799" y="1189"/>
                  </a:cubicBezTo>
                  <a:lnTo>
                    <a:pt x="820" y="1209"/>
                  </a:lnTo>
                  <a:cubicBezTo>
                    <a:pt x="820" y="1209"/>
                    <a:pt x="820" y="1230"/>
                    <a:pt x="820" y="1251"/>
                  </a:cubicBezTo>
                  <a:cubicBezTo>
                    <a:pt x="840" y="1251"/>
                    <a:pt x="840" y="1251"/>
                    <a:pt x="840" y="1251"/>
                  </a:cubicBezTo>
                  <a:cubicBezTo>
                    <a:pt x="860" y="1251"/>
                    <a:pt x="860" y="1251"/>
                    <a:pt x="860" y="1251"/>
                  </a:cubicBezTo>
                  <a:cubicBezTo>
                    <a:pt x="881" y="1271"/>
                    <a:pt x="881" y="1271"/>
                    <a:pt x="881" y="1291"/>
                  </a:cubicBezTo>
                  <a:cubicBezTo>
                    <a:pt x="881" y="1291"/>
                    <a:pt x="881" y="1312"/>
                    <a:pt x="881" y="1333"/>
                  </a:cubicBezTo>
                  <a:lnTo>
                    <a:pt x="881" y="1353"/>
                  </a:lnTo>
                  <a:cubicBezTo>
                    <a:pt x="860" y="1353"/>
                    <a:pt x="860" y="1353"/>
                    <a:pt x="840" y="1353"/>
                  </a:cubicBezTo>
                  <a:lnTo>
                    <a:pt x="840" y="1333"/>
                  </a:lnTo>
                  <a:cubicBezTo>
                    <a:pt x="840" y="1312"/>
                    <a:pt x="840" y="1312"/>
                    <a:pt x="840" y="1291"/>
                  </a:cubicBezTo>
                  <a:lnTo>
                    <a:pt x="840" y="1291"/>
                  </a:lnTo>
                  <a:cubicBezTo>
                    <a:pt x="820" y="1271"/>
                    <a:pt x="820" y="1291"/>
                    <a:pt x="799" y="1291"/>
                  </a:cubicBezTo>
                  <a:lnTo>
                    <a:pt x="778" y="1271"/>
                  </a:lnTo>
                  <a:lnTo>
                    <a:pt x="758" y="1271"/>
                  </a:lnTo>
                  <a:cubicBezTo>
                    <a:pt x="758" y="1271"/>
                    <a:pt x="738" y="1251"/>
                    <a:pt x="738" y="1230"/>
                  </a:cubicBezTo>
                  <a:cubicBezTo>
                    <a:pt x="738" y="1230"/>
                    <a:pt x="738" y="1230"/>
                    <a:pt x="717" y="1209"/>
                  </a:cubicBezTo>
                  <a:lnTo>
                    <a:pt x="696" y="1209"/>
                  </a:lnTo>
                  <a:cubicBezTo>
                    <a:pt x="696" y="1189"/>
                    <a:pt x="696" y="1169"/>
                    <a:pt x="676" y="1169"/>
                  </a:cubicBezTo>
                  <a:lnTo>
                    <a:pt x="656" y="1169"/>
                  </a:lnTo>
                  <a:lnTo>
                    <a:pt x="635" y="1148"/>
                  </a:lnTo>
                  <a:cubicBezTo>
                    <a:pt x="635" y="1148"/>
                    <a:pt x="635" y="1127"/>
                    <a:pt x="635" y="1107"/>
                  </a:cubicBezTo>
                  <a:lnTo>
                    <a:pt x="614" y="1107"/>
                  </a:lnTo>
                  <a:cubicBezTo>
                    <a:pt x="614" y="1107"/>
                    <a:pt x="614" y="1107"/>
                    <a:pt x="594" y="1087"/>
                  </a:cubicBezTo>
                  <a:lnTo>
                    <a:pt x="594" y="1087"/>
                  </a:lnTo>
                  <a:cubicBezTo>
                    <a:pt x="574" y="1087"/>
                    <a:pt x="574" y="1087"/>
                    <a:pt x="574" y="1107"/>
                  </a:cubicBezTo>
                  <a:cubicBezTo>
                    <a:pt x="574" y="1107"/>
                    <a:pt x="574" y="1107"/>
                    <a:pt x="574" y="1127"/>
                  </a:cubicBezTo>
                  <a:cubicBezTo>
                    <a:pt x="574" y="1127"/>
                    <a:pt x="594" y="1127"/>
                    <a:pt x="594" y="1148"/>
                  </a:cubicBezTo>
                  <a:lnTo>
                    <a:pt x="594" y="1169"/>
                  </a:lnTo>
                  <a:lnTo>
                    <a:pt x="614" y="1189"/>
                  </a:lnTo>
                  <a:lnTo>
                    <a:pt x="614" y="1209"/>
                  </a:lnTo>
                  <a:cubicBezTo>
                    <a:pt x="614" y="1230"/>
                    <a:pt x="614" y="1230"/>
                    <a:pt x="614" y="1251"/>
                  </a:cubicBezTo>
                  <a:cubicBezTo>
                    <a:pt x="614" y="1251"/>
                    <a:pt x="614" y="1251"/>
                    <a:pt x="594" y="1251"/>
                  </a:cubicBezTo>
                  <a:lnTo>
                    <a:pt x="594" y="1230"/>
                  </a:lnTo>
                  <a:cubicBezTo>
                    <a:pt x="594" y="1230"/>
                    <a:pt x="594" y="1209"/>
                    <a:pt x="574" y="1209"/>
                  </a:cubicBezTo>
                  <a:cubicBezTo>
                    <a:pt x="574" y="1189"/>
                    <a:pt x="574" y="1189"/>
                    <a:pt x="574" y="1189"/>
                  </a:cubicBezTo>
                  <a:cubicBezTo>
                    <a:pt x="553" y="1169"/>
                    <a:pt x="553" y="1169"/>
                    <a:pt x="533" y="1148"/>
                  </a:cubicBezTo>
                  <a:lnTo>
                    <a:pt x="512" y="1127"/>
                  </a:lnTo>
                  <a:lnTo>
                    <a:pt x="492" y="1107"/>
                  </a:lnTo>
                  <a:lnTo>
                    <a:pt x="471" y="1107"/>
                  </a:lnTo>
                  <a:cubicBezTo>
                    <a:pt x="451" y="1107"/>
                    <a:pt x="451" y="1087"/>
                    <a:pt x="451" y="1087"/>
                  </a:cubicBezTo>
                  <a:cubicBezTo>
                    <a:pt x="430" y="1087"/>
                    <a:pt x="430" y="1087"/>
                    <a:pt x="430" y="1087"/>
                  </a:cubicBezTo>
                  <a:cubicBezTo>
                    <a:pt x="410" y="1107"/>
                    <a:pt x="410" y="1107"/>
                    <a:pt x="410" y="1107"/>
                  </a:cubicBezTo>
                  <a:cubicBezTo>
                    <a:pt x="389" y="1107"/>
                    <a:pt x="369" y="1127"/>
                    <a:pt x="369" y="1127"/>
                  </a:cubicBezTo>
                  <a:cubicBezTo>
                    <a:pt x="348" y="1127"/>
                    <a:pt x="328" y="1127"/>
                    <a:pt x="328" y="1127"/>
                  </a:cubicBezTo>
                  <a:cubicBezTo>
                    <a:pt x="307" y="1127"/>
                    <a:pt x="287" y="1127"/>
                    <a:pt x="287" y="1127"/>
                  </a:cubicBezTo>
                  <a:lnTo>
                    <a:pt x="287" y="1107"/>
                  </a:lnTo>
                  <a:lnTo>
                    <a:pt x="287" y="1087"/>
                  </a:lnTo>
                  <a:cubicBezTo>
                    <a:pt x="287" y="1087"/>
                    <a:pt x="287" y="1066"/>
                    <a:pt x="266" y="1066"/>
                  </a:cubicBezTo>
                  <a:cubicBezTo>
                    <a:pt x="266" y="1066"/>
                    <a:pt x="266" y="1066"/>
                    <a:pt x="246" y="1066"/>
                  </a:cubicBezTo>
                  <a:lnTo>
                    <a:pt x="246" y="1087"/>
                  </a:lnTo>
                  <a:lnTo>
                    <a:pt x="225" y="1087"/>
                  </a:lnTo>
                  <a:cubicBezTo>
                    <a:pt x="225" y="1087"/>
                    <a:pt x="225" y="1066"/>
                    <a:pt x="225" y="1045"/>
                  </a:cubicBezTo>
                  <a:lnTo>
                    <a:pt x="205" y="1045"/>
                  </a:lnTo>
                  <a:cubicBezTo>
                    <a:pt x="205" y="1025"/>
                    <a:pt x="205" y="1025"/>
                    <a:pt x="205" y="1005"/>
                  </a:cubicBezTo>
                  <a:lnTo>
                    <a:pt x="225" y="984"/>
                  </a:lnTo>
                  <a:cubicBezTo>
                    <a:pt x="225" y="963"/>
                    <a:pt x="205" y="963"/>
                    <a:pt x="205" y="943"/>
                  </a:cubicBezTo>
                  <a:lnTo>
                    <a:pt x="205" y="902"/>
                  </a:lnTo>
                  <a:cubicBezTo>
                    <a:pt x="184" y="902"/>
                    <a:pt x="184" y="881"/>
                    <a:pt x="184" y="881"/>
                  </a:cubicBezTo>
                  <a:cubicBezTo>
                    <a:pt x="164" y="881"/>
                    <a:pt x="164" y="881"/>
                    <a:pt x="143" y="881"/>
                  </a:cubicBezTo>
                  <a:lnTo>
                    <a:pt x="123" y="861"/>
                  </a:lnTo>
                  <a:lnTo>
                    <a:pt x="102" y="841"/>
                  </a:lnTo>
                  <a:cubicBezTo>
                    <a:pt x="102" y="820"/>
                    <a:pt x="123" y="800"/>
                    <a:pt x="102" y="800"/>
                  </a:cubicBezTo>
                  <a:cubicBezTo>
                    <a:pt x="102" y="779"/>
                    <a:pt x="102" y="779"/>
                    <a:pt x="102" y="779"/>
                  </a:cubicBezTo>
                  <a:cubicBezTo>
                    <a:pt x="102" y="759"/>
                    <a:pt x="82" y="738"/>
                    <a:pt x="82" y="738"/>
                  </a:cubicBezTo>
                  <a:cubicBezTo>
                    <a:pt x="82" y="738"/>
                    <a:pt x="82" y="718"/>
                    <a:pt x="82" y="697"/>
                  </a:cubicBezTo>
                  <a:cubicBezTo>
                    <a:pt x="61" y="697"/>
                    <a:pt x="61" y="677"/>
                    <a:pt x="61" y="656"/>
                  </a:cubicBezTo>
                  <a:lnTo>
                    <a:pt x="41" y="636"/>
                  </a:lnTo>
                  <a:lnTo>
                    <a:pt x="20" y="636"/>
                  </a:lnTo>
                  <a:cubicBezTo>
                    <a:pt x="0" y="636"/>
                    <a:pt x="0" y="615"/>
                    <a:pt x="0" y="615"/>
                  </a:cubicBezTo>
                  <a:cubicBezTo>
                    <a:pt x="0" y="595"/>
                    <a:pt x="0" y="574"/>
                    <a:pt x="0" y="554"/>
                  </a:cubicBezTo>
                  <a:cubicBezTo>
                    <a:pt x="0" y="554"/>
                    <a:pt x="0" y="533"/>
                    <a:pt x="20" y="513"/>
                  </a:cubicBezTo>
                  <a:cubicBezTo>
                    <a:pt x="20" y="513"/>
                    <a:pt x="20" y="513"/>
                    <a:pt x="41" y="513"/>
                  </a:cubicBezTo>
                  <a:cubicBezTo>
                    <a:pt x="41" y="533"/>
                    <a:pt x="41" y="554"/>
                    <a:pt x="41" y="554"/>
                  </a:cubicBezTo>
                  <a:cubicBezTo>
                    <a:pt x="41" y="554"/>
                    <a:pt x="41" y="574"/>
                    <a:pt x="61" y="574"/>
                  </a:cubicBezTo>
                  <a:lnTo>
                    <a:pt x="82" y="574"/>
                  </a:lnTo>
                  <a:lnTo>
                    <a:pt x="102" y="574"/>
                  </a:lnTo>
                  <a:cubicBezTo>
                    <a:pt x="123" y="554"/>
                    <a:pt x="102" y="554"/>
                    <a:pt x="102" y="554"/>
                  </a:cubicBezTo>
                  <a:cubicBezTo>
                    <a:pt x="102" y="533"/>
                    <a:pt x="102" y="513"/>
                    <a:pt x="102" y="513"/>
                  </a:cubicBezTo>
                  <a:cubicBezTo>
                    <a:pt x="102" y="492"/>
                    <a:pt x="102" y="472"/>
                    <a:pt x="102" y="451"/>
                  </a:cubicBezTo>
                  <a:cubicBezTo>
                    <a:pt x="102" y="451"/>
                    <a:pt x="102" y="431"/>
                    <a:pt x="102" y="410"/>
                  </a:cubicBezTo>
                  <a:cubicBezTo>
                    <a:pt x="102" y="410"/>
                    <a:pt x="102" y="390"/>
                    <a:pt x="102" y="369"/>
                  </a:cubicBezTo>
                  <a:lnTo>
                    <a:pt x="102" y="328"/>
                  </a:lnTo>
                  <a:cubicBezTo>
                    <a:pt x="102" y="308"/>
                    <a:pt x="102" y="287"/>
                    <a:pt x="102" y="267"/>
                  </a:cubicBezTo>
                  <a:lnTo>
                    <a:pt x="82" y="246"/>
                  </a:lnTo>
                  <a:cubicBezTo>
                    <a:pt x="82" y="226"/>
                    <a:pt x="82" y="205"/>
                    <a:pt x="82" y="185"/>
                  </a:cubicBezTo>
                  <a:cubicBezTo>
                    <a:pt x="82" y="185"/>
                    <a:pt x="82" y="164"/>
                    <a:pt x="82" y="144"/>
                  </a:cubicBezTo>
                  <a:cubicBezTo>
                    <a:pt x="82" y="144"/>
                    <a:pt x="82" y="124"/>
                    <a:pt x="82" y="103"/>
                  </a:cubicBezTo>
                  <a:lnTo>
                    <a:pt x="82" y="62"/>
                  </a:lnTo>
                  <a:cubicBezTo>
                    <a:pt x="82" y="42"/>
                    <a:pt x="82" y="42"/>
                    <a:pt x="82" y="21"/>
                  </a:cubicBezTo>
                  <a:cubicBezTo>
                    <a:pt x="102" y="21"/>
                    <a:pt x="102" y="0"/>
                    <a:pt x="123" y="0"/>
                  </a:cubicBezTo>
                  <a:cubicBezTo>
                    <a:pt x="123" y="0"/>
                    <a:pt x="143" y="21"/>
                    <a:pt x="164" y="21"/>
                  </a:cubicBezTo>
                  <a:lnTo>
                    <a:pt x="164" y="21"/>
                  </a:lnTo>
                  <a:lnTo>
                    <a:pt x="184" y="42"/>
                  </a:lnTo>
                  <a:cubicBezTo>
                    <a:pt x="184" y="42"/>
                    <a:pt x="205" y="42"/>
                    <a:pt x="225" y="42"/>
                  </a:cubicBezTo>
                  <a:cubicBezTo>
                    <a:pt x="225" y="42"/>
                    <a:pt x="225" y="42"/>
                    <a:pt x="246" y="42"/>
                  </a:cubicBezTo>
                  <a:cubicBezTo>
                    <a:pt x="246" y="62"/>
                    <a:pt x="266" y="62"/>
                    <a:pt x="266" y="62"/>
                  </a:cubicBezTo>
                  <a:lnTo>
                    <a:pt x="287" y="62"/>
                  </a:lnTo>
                  <a:cubicBezTo>
                    <a:pt x="307" y="62"/>
                    <a:pt x="307" y="82"/>
                    <a:pt x="307" y="82"/>
                  </a:cubicBezTo>
                  <a:cubicBezTo>
                    <a:pt x="328" y="82"/>
                    <a:pt x="328" y="82"/>
                    <a:pt x="328" y="82"/>
                  </a:cubicBezTo>
                  <a:cubicBezTo>
                    <a:pt x="348" y="82"/>
                    <a:pt x="369" y="82"/>
                    <a:pt x="369" y="82"/>
                  </a:cubicBezTo>
                  <a:cubicBezTo>
                    <a:pt x="369" y="82"/>
                    <a:pt x="389" y="82"/>
                    <a:pt x="389" y="103"/>
                  </a:cubicBezTo>
                  <a:lnTo>
                    <a:pt x="389" y="103"/>
                  </a:lnTo>
                  <a:cubicBezTo>
                    <a:pt x="410" y="124"/>
                    <a:pt x="410" y="144"/>
                    <a:pt x="410" y="144"/>
                  </a:cubicBezTo>
                  <a:cubicBezTo>
                    <a:pt x="410" y="144"/>
                    <a:pt x="410" y="164"/>
                    <a:pt x="410" y="185"/>
                  </a:cubicBezTo>
                  <a:lnTo>
                    <a:pt x="389" y="205"/>
                  </a:lnTo>
                  <a:cubicBezTo>
                    <a:pt x="389" y="205"/>
                    <a:pt x="410" y="226"/>
                    <a:pt x="410" y="246"/>
                  </a:cubicBezTo>
                  <a:cubicBezTo>
                    <a:pt x="410" y="246"/>
                    <a:pt x="410" y="246"/>
                    <a:pt x="410" y="267"/>
                  </a:cubicBezTo>
                  <a:lnTo>
                    <a:pt x="410" y="287"/>
                  </a:lnTo>
                  <a:lnTo>
                    <a:pt x="430" y="287"/>
                  </a:lnTo>
                  <a:cubicBezTo>
                    <a:pt x="430" y="308"/>
                    <a:pt x="451" y="328"/>
                    <a:pt x="451" y="328"/>
                  </a:cubicBezTo>
                  <a:cubicBezTo>
                    <a:pt x="451" y="349"/>
                    <a:pt x="451" y="349"/>
                    <a:pt x="451" y="369"/>
                  </a:cubicBezTo>
                  <a:cubicBezTo>
                    <a:pt x="451" y="369"/>
                    <a:pt x="451" y="390"/>
                    <a:pt x="451" y="410"/>
                  </a:cubicBezTo>
                  <a:lnTo>
                    <a:pt x="451" y="431"/>
                  </a:lnTo>
                  <a:lnTo>
                    <a:pt x="430" y="451"/>
                  </a:lnTo>
                  <a:cubicBezTo>
                    <a:pt x="430" y="472"/>
                    <a:pt x="430" y="472"/>
                    <a:pt x="430" y="492"/>
                  </a:cubicBezTo>
                  <a:cubicBezTo>
                    <a:pt x="451" y="492"/>
                    <a:pt x="451" y="513"/>
                    <a:pt x="451" y="513"/>
                  </a:cubicBezTo>
                  <a:lnTo>
                    <a:pt x="451" y="533"/>
                  </a:lnTo>
                  <a:cubicBezTo>
                    <a:pt x="451" y="554"/>
                    <a:pt x="451" y="554"/>
                    <a:pt x="430" y="554"/>
                  </a:cubicBezTo>
                  <a:lnTo>
                    <a:pt x="410" y="554"/>
                  </a:lnTo>
                  <a:lnTo>
                    <a:pt x="389" y="554"/>
                  </a:lnTo>
                  <a:lnTo>
                    <a:pt x="369" y="574"/>
                  </a:lnTo>
                  <a:lnTo>
                    <a:pt x="348" y="595"/>
                  </a:lnTo>
                  <a:lnTo>
                    <a:pt x="348" y="615"/>
                  </a:lnTo>
                  <a:cubicBezTo>
                    <a:pt x="328" y="615"/>
                    <a:pt x="328" y="615"/>
                    <a:pt x="328" y="636"/>
                  </a:cubicBezTo>
                  <a:lnTo>
                    <a:pt x="348" y="656"/>
                  </a:lnTo>
                  <a:lnTo>
                    <a:pt x="328" y="677"/>
                  </a:lnTo>
                  <a:cubicBezTo>
                    <a:pt x="328" y="697"/>
                    <a:pt x="328" y="697"/>
                    <a:pt x="328" y="718"/>
                  </a:cubicBezTo>
                  <a:cubicBezTo>
                    <a:pt x="328" y="718"/>
                    <a:pt x="328" y="718"/>
                    <a:pt x="328" y="738"/>
                  </a:cubicBezTo>
                  <a:cubicBezTo>
                    <a:pt x="328" y="738"/>
                    <a:pt x="328" y="738"/>
                    <a:pt x="328" y="759"/>
                  </a:cubicBezTo>
                  <a:lnTo>
                    <a:pt x="328" y="779"/>
                  </a:lnTo>
                  <a:cubicBezTo>
                    <a:pt x="348" y="779"/>
                    <a:pt x="348" y="779"/>
                    <a:pt x="348" y="779"/>
                  </a:cubicBezTo>
                  <a:cubicBezTo>
                    <a:pt x="348" y="800"/>
                    <a:pt x="369" y="779"/>
                    <a:pt x="369" y="800"/>
                  </a:cubicBezTo>
                  <a:lnTo>
                    <a:pt x="389" y="800"/>
                  </a:lnTo>
                  <a:cubicBezTo>
                    <a:pt x="389" y="820"/>
                    <a:pt x="389" y="820"/>
                    <a:pt x="389" y="841"/>
                  </a:cubicBezTo>
                  <a:cubicBezTo>
                    <a:pt x="369" y="841"/>
                    <a:pt x="369" y="841"/>
                    <a:pt x="369" y="861"/>
                  </a:cubicBezTo>
                  <a:cubicBezTo>
                    <a:pt x="369" y="861"/>
                    <a:pt x="369" y="881"/>
                    <a:pt x="389" y="881"/>
                  </a:cubicBezTo>
                  <a:cubicBezTo>
                    <a:pt x="389" y="881"/>
                    <a:pt x="389" y="881"/>
                    <a:pt x="389" y="902"/>
                  </a:cubicBezTo>
                  <a:cubicBezTo>
                    <a:pt x="410" y="902"/>
                    <a:pt x="410" y="923"/>
                    <a:pt x="410" y="923"/>
                  </a:cubicBezTo>
                  <a:cubicBezTo>
                    <a:pt x="410" y="923"/>
                    <a:pt x="410" y="943"/>
                    <a:pt x="410" y="963"/>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617" name="Freeform 616">
              <a:extLst>
                <a:ext uri="{FF2B5EF4-FFF2-40B4-BE49-F238E27FC236}">
                  <a16:creationId xmlns:a16="http://schemas.microsoft.com/office/drawing/2014/main" id="{8C773B1A-B266-4E66-8A6B-D0DF95498FE4}"/>
                </a:ext>
              </a:extLst>
            </p:cNvPr>
            <p:cNvSpPr>
              <a:spLocks noChangeArrowheads="1"/>
            </p:cNvSpPr>
            <p:nvPr/>
          </p:nvSpPr>
          <p:spPr bwMode="auto">
            <a:xfrm>
              <a:off x="6099175" y="6426200"/>
              <a:ext cx="15875" cy="22225"/>
            </a:xfrm>
            <a:custGeom>
              <a:avLst/>
              <a:gdLst>
                <a:gd name="T0" fmla="*/ 20 w 42"/>
                <a:gd name="T1" fmla="*/ 42 h 63"/>
                <a:gd name="T2" fmla="*/ 20 w 42"/>
                <a:gd name="T3" fmla="*/ 42 h 63"/>
                <a:gd name="T4" fmla="*/ 41 w 42"/>
                <a:gd name="T5" fmla="*/ 42 h 63"/>
                <a:gd name="T6" fmla="*/ 20 w 42"/>
                <a:gd name="T7" fmla="*/ 21 h 63"/>
                <a:gd name="T8" fmla="*/ 0 w 42"/>
                <a:gd name="T9" fmla="*/ 0 h 63"/>
                <a:gd name="T10" fmla="*/ 0 w 42"/>
                <a:gd name="T11" fmla="*/ 21 h 63"/>
                <a:gd name="T12" fmla="*/ 0 w 42"/>
                <a:gd name="T13" fmla="*/ 42 h 63"/>
                <a:gd name="T14" fmla="*/ 0 w 42"/>
                <a:gd name="T15" fmla="*/ 42 h 63"/>
                <a:gd name="T16" fmla="*/ 20 w 42"/>
                <a:gd name="T17" fmla="*/ 62 h 63"/>
                <a:gd name="T18" fmla="*/ 20 w 42"/>
                <a:gd name="T19" fmla="*/ 4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63">
                  <a:moveTo>
                    <a:pt x="20" y="42"/>
                  </a:moveTo>
                  <a:lnTo>
                    <a:pt x="20" y="42"/>
                  </a:lnTo>
                  <a:lnTo>
                    <a:pt x="41" y="42"/>
                  </a:lnTo>
                  <a:cubicBezTo>
                    <a:pt x="41" y="21"/>
                    <a:pt x="20" y="21"/>
                    <a:pt x="20" y="21"/>
                  </a:cubicBezTo>
                  <a:cubicBezTo>
                    <a:pt x="20" y="0"/>
                    <a:pt x="20" y="0"/>
                    <a:pt x="0" y="0"/>
                  </a:cubicBezTo>
                  <a:cubicBezTo>
                    <a:pt x="0" y="21"/>
                    <a:pt x="0" y="21"/>
                    <a:pt x="0" y="21"/>
                  </a:cubicBezTo>
                  <a:cubicBezTo>
                    <a:pt x="0" y="21"/>
                    <a:pt x="0" y="21"/>
                    <a:pt x="0" y="42"/>
                  </a:cubicBezTo>
                  <a:lnTo>
                    <a:pt x="0" y="42"/>
                  </a:lnTo>
                  <a:cubicBezTo>
                    <a:pt x="0" y="62"/>
                    <a:pt x="0" y="62"/>
                    <a:pt x="20" y="62"/>
                  </a:cubicBezTo>
                  <a:lnTo>
                    <a:pt x="20" y="42"/>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618" name="Freeform 617">
              <a:extLst>
                <a:ext uri="{FF2B5EF4-FFF2-40B4-BE49-F238E27FC236}">
                  <a16:creationId xmlns:a16="http://schemas.microsoft.com/office/drawing/2014/main" id="{2F3F6CD0-A6A8-451F-85E5-768F690372B9}"/>
                </a:ext>
              </a:extLst>
            </p:cNvPr>
            <p:cNvSpPr>
              <a:spLocks noChangeArrowheads="1"/>
            </p:cNvSpPr>
            <p:nvPr/>
          </p:nvSpPr>
          <p:spPr bwMode="auto">
            <a:xfrm>
              <a:off x="6069013" y="6442075"/>
              <a:ext cx="15875" cy="7938"/>
            </a:xfrm>
            <a:custGeom>
              <a:avLst/>
              <a:gdLst>
                <a:gd name="T0" fmla="*/ 41 w 42"/>
                <a:gd name="T1" fmla="*/ 20 h 21"/>
                <a:gd name="T2" fmla="*/ 41 w 42"/>
                <a:gd name="T3" fmla="*/ 20 h 21"/>
                <a:gd name="T4" fmla="*/ 0 w 42"/>
                <a:gd name="T5" fmla="*/ 20 h 21"/>
                <a:gd name="T6" fmla="*/ 0 w 42"/>
                <a:gd name="T7" fmla="*/ 20 h 21"/>
                <a:gd name="T8" fmla="*/ 0 w 42"/>
                <a:gd name="T9" fmla="*/ 0 h 21"/>
                <a:gd name="T10" fmla="*/ 20 w 42"/>
                <a:gd name="T11" fmla="*/ 0 h 21"/>
                <a:gd name="T12" fmla="*/ 41 w 42"/>
                <a:gd name="T13" fmla="*/ 0 h 21"/>
                <a:gd name="T14" fmla="*/ 41 w 42"/>
                <a:gd name="T15" fmla="*/ 2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21">
                  <a:moveTo>
                    <a:pt x="41" y="20"/>
                  </a:moveTo>
                  <a:lnTo>
                    <a:pt x="41" y="20"/>
                  </a:lnTo>
                  <a:cubicBezTo>
                    <a:pt x="20" y="20"/>
                    <a:pt x="20" y="20"/>
                    <a:pt x="0" y="20"/>
                  </a:cubicBezTo>
                  <a:lnTo>
                    <a:pt x="0" y="20"/>
                  </a:lnTo>
                  <a:lnTo>
                    <a:pt x="0" y="0"/>
                  </a:lnTo>
                  <a:lnTo>
                    <a:pt x="20" y="0"/>
                  </a:lnTo>
                  <a:lnTo>
                    <a:pt x="41" y="0"/>
                  </a:lnTo>
                  <a:cubicBezTo>
                    <a:pt x="41" y="0"/>
                    <a:pt x="41" y="0"/>
                    <a:pt x="41" y="2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619" name="Freeform 618">
              <a:extLst>
                <a:ext uri="{FF2B5EF4-FFF2-40B4-BE49-F238E27FC236}">
                  <a16:creationId xmlns:a16="http://schemas.microsoft.com/office/drawing/2014/main" id="{37494A47-2EA8-4097-A9A8-38154299DFE2}"/>
                </a:ext>
              </a:extLst>
            </p:cNvPr>
            <p:cNvSpPr>
              <a:spLocks noChangeArrowheads="1"/>
            </p:cNvSpPr>
            <p:nvPr/>
          </p:nvSpPr>
          <p:spPr bwMode="auto">
            <a:xfrm>
              <a:off x="6054725" y="6411913"/>
              <a:ext cx="15875" cy="22225"/>
            </a:xfrm>
            <a:custGeom>
              <a:avLst/>
              <a:gdLst>
                <a:gd name="T0" fmla="*/ 41 w 42"/>
                <a:gd name="T1" fmla="*/ 61 h 62"/>
                <a:gd name="T2" fmla="*/ 41 w 42"/>
                <a:gd name="T3" fmla="*/ 61 h 62"/>
                <a:gd name="T4" fmla="*/ 20 w 42"/>
                <a:gd name="T5" fmla="*/ 40 h 62"/>
                <a:gd name="T6" fmla="*/ 0 w 42"/>
                <a:gd name="T7" fmla="*/ 20 h 62"/>
                <a:gd name="T8" fmla="*/ 0 w 42"/>
                <a:gd name="T9" fmla="*/ 0 h 62"/>
                <a:gd name="T10" fmla="*/ 0 w 42"/>
                <a:gd name="T11" fmla="*/ 0 h 62"/>
                <a:gd name="T12" fmla="*/ 20 w 42"/>
                <a:gd name="T13" fmla="*/ 0 h 62"/>
                <a:gd name="T14" fmla="*/ 20 w 42"/>
                <a:gd name="T15" fmla="*/ 20 h 62"/>
                <a:gd name="T16" fmla="*/ 41 w 42"/>
                <a:gd name="T17" fmla="*/ 40 h 62"/>
                <a:gd name="T18" fmla="*/ 41 w 42"/>
                <a:gd name="T19" fmla="*/ 6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62">
                  <a:moveTo>
                    <a:pt x="41" y="61"/>
                  </a:moveTo>
                  <a:lnTo>
                    <a:pt x="41" y="61"/>
                  </a:lnTo>
                  <a:cubicBezTo>
                    <a:pt x="20" y="61"/>
                    <a:pt x="20" y="61"/>
                    <a:pt x="20" y="40"/>
                  </a:cubicBezTo>
                  <a:cubicBezTo>
                    <a:pt x="0" y="40"/>
                    <a:pt x="0" y="20"/>
                    <a:pt x="0" y="20"/>
                  </a:cubicBezTo>
                  <a:lnTo>
                    <a:pt x="0" y="0"/>
                  </a:lnTo>
                  <a:lnTo>
                    <a:pt x="0" y="0"/>
                  </a:lnTo>
                  <a:cubicBezTo>
                    <a:pt x="20" y="0"/>
                    <a:pt x="20" y="0"/>
                    <a:pt x="20" y="0"/>
                  </a:cubicBezTo>
                  <a:cubicBezTo>
                    <a:pt x="20" y="20"/>
                    <a:pt x="20" y="20"/>
                    <a:pt x="20" y="20"/>
                  </a:cubicBezTo>
                  <a:lnTo>
                    <a:pt x="41" y="40"/>
                  </a:lnTo>
                  <a:cubicBezTo>
                    <a:pt x="41" y="40"/>
                    <a:pt x="41" y="40"/>
                    <a:pt x="41" y="6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620" name="Freeform 619">
              <a:extLst>
                <a:ext uri="{FF2B5EF4-FFF2-40B4-BE49-F238E27FC236}">
                  <a16:creationId xmlns:a16="http://schemas.microsoft.com/office/drawing/2014/main" id="{792EF4A3-D119-4F35-84AA-DBCC4079CCE4}"/>
                </a:ext>
              </a:extLst>
            </p:cNvPr>
            <p:cNvSpPr>
              <a:spLocks noChangeArrowheads="1"/>
            </p:cNvSpPr>
            <p:nvPr/>
          </p:nvSpPr>
          <p:spPr bwMode="auto">
            <a:xfrm>
              <a:off x="6091238" y="6389688"/>
              <a:ext cx="15875" cy="7937"/>
            </a:xfrm>
            <a:custGeom>
              <a:avLst/>
              <a:gdLst>
                <a:gd name="T0" fmla="*/ 41 w 42"/>
                <a:gd name="T1" fmla="*/ 0 h 21"/>
                <a:gd name="T2" fmla="*/ 41 w 42"/>
                <a:gd name="T3" fmla="*/ 0 h 21"/>
                <a:gd name="T4" fmla="*/ 21 w 42"/>
                <a:gd name="T5" fmla="*/ 0 h 21"/>
                <a:gd name="T6" fmla="*/ 0 w 42"/>
                <a:gd name="T7" fmla="*/ 20 h 21"/>
                <a:gd name="T8" fmla="*/ 21 w 42"/>
                <a:gd name="T9" fmla="*/ 20 h 21"/>
                <a:gd name="T10" fmla="*/ 41 w 42"/>
                <a:gd name="T11" fmla="*/ 20 h 21"/>
                <a:gd name="T12" fmla="*/ 41 w 42"/>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42" h="21">
                  <a:moveTo>
                    <a:pt x="41" y="0"/>
                  </a:moveTo>
                  <a:lnTo>
                    <a:pt x="41" y="0"/>
                  </a:lnTo>
                  <a:cubicBezTo>
                    <a:pt x="21" y="0"/>
                    <a:pt x="21" y="0"/>
                    <a:pt x="21" y="0"/>
                  </a:cubicBezTo>
                  <a:cubicBezTo>
                    <a:pt x="21" y="0"/>
                    <a:pt x="0" y="0"/>
                    <a:pt x="0" y="20"/>
                  </a:cubicBezTo>
                  <a:lnTo>
                    <a:pt x="21" y="20"/>
                  </a:lnTo>
                  <a:cubicBezTo>
                    <a:pt x="21" y="20"/>
                    <a:pt x="21" y="20"/>
                    <a:pt x="41" y="20"/>
                  </a:cubicBezTo>
                  <a:cubicBezTo>
                    <a:pt x="41" y="20"/>
                    <a:pt x="41" y="20"/>
                    <a:pt x="41" y="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621" name="Freeform 620">
              <a:extLst>
                <a:ext uri="{FF2B5EF4-FFF2-40B4-BE49-F238E27FC236}">
                  <a16:creationId xmlns:a16="http://schemas.microsoft.com/office/drawing/2014/main" id="{A1CAC948-1EF2-408B-9AB5-B23C5E228D43}"/>
                </a:ext>
              </a:extLst>
            </p:cNvPr>
            <p:cNvSpPr>
              <a:spLocks noChangeArrowheads="1"/>
            </p:cNvSpPr>
            <p:nvPr/>
          </p:nvSpPr>
          <p:spPr bwMode="auto">
            <a:xfrm>
              <a:off x="6069013" y="6397625"/>
              <a:ext cx="15875" cy="15875"/>
            </a:xfrm>
            <a:custGeom>
              <a:avLst/>
              <a:gdLst>
                <a:gd name="T0" fmla="*/ 20 w 42"/>
                <a:gd name="T1" fmla="*/ 21 h 43"/>
                <a:gd name="T2" fmla="*/ 20 w 42"/>
                <a:gd name="T3" fmla="*/ 21 h 43"/>
                <a:gd name="T4" fmla="*/ 20 w 42"/>
                <a:gd name="T5" fmla="*/ 0 h 43"/>
                <a:gd name="T6" fmla="*/ 0 w 42"/>
                <a:gd name="T7" fmla="*/ 21 h 43"/>
                <a:gd name="T8" fmla="*/ 0 w 42"/>
                <a:gd name="T9" fmla="*/ 42 h 43"/>
                <a:gd name="T10" fmla="*/ 20 w 42"/>
                <a:gd name="T11" fmla="*/ 42 h 43"/>
                <a:gd name="T12" fmla="*/ 41 w 42"/>
                <a:gd name="T13" fmla="*/ 42 h 43"/>
                <a:gd name="T14" fmla="*/ 20 w 42"/>
                <a:gd name="T15" fmla="*/ 21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43">
                  <a:moveTo>
                    <a:pt x="20" y="21"/>
                  </a:moveTo>
                  <a:lnTo>
                    <a:pt x="20" y="21"/>
                  </a:lnTo>
                  <a:lnTo>
                    <a:pt x="20" y="0"/>
                  </a:lnTo>
                  <a:cubicBezTo>
                    <a:pt x="0" y="0"/>
                    <a:pt x="0" y="21"/>
                    <a:pt x="0" y="21"/>
                  </a:cubicBezTo>
                  <a:cubicBezTo>
                    <a:pt x="0" y="21"/>
                    <a:pt x="0" y="21"/>
                    <a:pt x="0" y="42"/>
                  </a:cubicBezTo>
                  <a:lnTo>
                    <a:pt x="20" y="42"/>
                  </a:lnTo>
                  <a:lnTo>
                    <a:pt x="41" y="42"/>
                  </a:lnTo>
                  <a:cubicBezTo>
                    <a:pt x="41" y="21"/>
                    <a:pt x="41" y="21"/>
                    <a:pt x="20" y="2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622" name="Freeform 621">
              <a:extLst>
                <a:ext uri="{FF2B5EF4-FFF2-40B4-BE49-F238E27FC236}">
                  <a16:creationId xmlns:a16="http://schemas.microsoft.com/office/drawing/2014/main" id="{0E9AA747-885C-478D-86C9-5A2AA510DD29}"/>
                </a:ext>
              </a:extLst>
            </p:cNvPr>
            <p:cNvSpPr>
              <a:spLocks noChangeArrowheads="1"/>
            </p:cNvSpPr>
            <p:nvPr/>
          </p:nvSpPr>
          <p:spPr bwMode="auto">
            <a:xfrm>
              <a:off x="4733925" y="7326313"/>
              <a:ext cx="30163" cy="30162"/>
            </a:xfrm>
            <a:custGeom>
              <a:avLst/>
              <a:gdLst>
                <a:gd name="T0" fmla="*/ 82 w 83"/>
                <a:gd name="T1" fmla="*/ 21 h 83"/>
                <a:gd name="T2" fmla="*/ 82 w 83"/>
                <a:gd name="T3" fmla="*/ 21 h 83"/>
                <a:gd name="T4" fmla="*/ 82 w 83"/>
                <a:gd name="T5" fmla="*/ 0 h 83"/>
                <a:gd name="T6" fmla="*/ 62 w 83"/>
                <a:gd name="T7" fmla="*/ 0 h 83"/>
                <a:gd name="T8" fmla="*/ 20 w 83"/>
                <a:gd name="T9" fmla="*/ 0 h 83"/>
                <a:gd name="T10" fmla="*/ 0 w 83"/>
                <a:gd name="T11" fmla="*/ 21 h 83"/>
                <a:gd name="T12" fmla="*/ 0 w 83"/>
                <a:gd name="T13" fmla="*/ 41 h 83"/>
                <a:gd name="T14" fmla="*/ 20 w 83"/>
                <a:gd name="T15" fmla="*/ 62 h 83"/>
                <a:gd name="T16" fmla="*/ 20 w 83"/>
                <a:gd name="T17" fmla="*/ 62 h 83"/>
                <a:gd name="T18" fmla="*/ 62 w 83"/>
                <a:gd name="T19" fmla="*/ 62 h 83"/>
                <a:gd name="T20" fmla="*/ 62 w 83"/>
                <a:gd name="T21" fmla="*/ 41 h 83"/>
                <a:gd name="T22" fmla="*/ 82 w 83"/>
                <a:gd name="T23" fmla="*/ 2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 h="83">
                  <a:moveTo>
                    <a:pt x="82" y="21"/>
                  </a:moveTo>
                  <a:lnTo>
                    <a:pt x="82" y="21"/>
                  </a:lnTo>
                  <a:lnTo>
                    <a:pt x="82" y="0"/>
                  </a:lnTo>
                  <a:lnTo>
                    <a:pt x="62" y="0"/>
                  </a:lnTo>
                  <a:cubicBezTo>
                    <a:pt x="41" y="0"/>
                    <a:pt x="41" y="0"/>
                    <a:pt x="20" y="0"/>
                  </a:cubicBezTo>
                  <a:cubicBezTo>
                    <a:pt x="20" y="0"/>
                    <a:pt x="20" y="0"/>
                    <a:pt x="0" y="21"/>
                  </a:cubicBezTo>
                  <a:cubicBezTo>
                    <a:pt x="0" y="21"/>
                    <a:pt x="0" y="21"/>
                    <a:pt x="0" y="41"/>
                  </a:cubicBezTo>
                  <a:lnTo>
                    <a:pt x="20" y="62"/>
                  </a:lnTo>
                  <a:lnTo>
                    <a:pt x="20" y="62"/>
                  </a:lnTo>
                  <a:cubicBezTo>
                    <a:pt x="41" y="82"/>
                    <a:pt x="41" y="82"/>
                    <a:pt x="62" y="62"/>
                  </a:cubicBezTo>
                  <a:cubicBezTo>
                    <a:pt x="62" y="62"/>
                    <a:pt x="62" y="62"/>
                    <a:pt x="62" y="41"/>
                  </a:cubicBezTo>
                  <a:cubicBezTo>
                    <a:pt x="62" y="41"/>
                    <a:pt x="82" y="41"/>
                    <a:pt x="82" y="2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623" name="Freeform 622">
              <a:extLst>
                <a:ext uri="{FF2B5EF4-FFF2-40B4-BE49-F238E27FC236}">
                  <a16:creationId xmlns:a16="http://schemas.microsoft.com/office/drawing/2014/main" id="{3BAC0712-91E8-4383-BF16-35A21074D209}"/>
                </a:ext>
              </a:extLst>
            </p:cNvPr>
            <p:cNvSpPr>
              <a:spLocks noChangeArrowheads="1"/>
            </p:cNvSpPr>
            <p:nvPr/>
          </p:nvSpPr>
          <p:spPr bwMode="auto">
            <a:xfrm>
              <a:off x="4830763" y="7200900"/>
              <a:ext cx="15875" cy="22225"/>
            </a:xfrm>
            <a:custGeom>
              <a:avLst/>
              <a:gdLst>
                <a:gd name="T0" fmla="*/ 41 w 42"/>
                <a:gd name="T1" fmla="*/ 41 h 62"/>
                <a:gd name="T2" fmla="*/ 41 w 42"/>
                <a:gd name="T3" fmla="*/ 41 h 62"/>
                <a:gd name="T4" fmla="*/ 41 w 42"/>
                <a:gd name="T5" fmla="*/ 61 h 62"/>
                <a:gd name="T6" fmla="*/ 21 w 42"/>
                <a:gd name="T7" fmla="*/ 61 h 62"/>
                <a:gd name="T8" fmla="*/ 0 w 42"/>
                <a:gd name="T9" fmla="*/ 41 h 62"/>
                <a:gd name="T10" fmla="*/ 21 w 42"/>
                <a:gd name="T11" fmla="*/ 21 h 62"/>
                <a:gd name="T12" fmla="*/ 21 w 42"/>
                <a:gd name="T13" fmla="*/ 0 h 62"/>
                <a:gd name="T14" fmla="*/ 41 w 42"/>
                <a:gd name="T15" fmla="*/ 21 h 62"/>
                <a:gd name="T16" fmla="*/ 41 w 42"/>
                <a:gd name="T17" fmla="*/ 21 h 62"/>
                <a:gd name="T18" fmla="*/ 41 w 42"/>
                <a:gd name="T19" fmla="*/ 4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62">
                  <a:moveTo>
                    <a:pt x="41" y="41"/>
                  </a:moveTo>
                  <a:lnTo>
                    <a:pt x="41" y="41"/>
                  </a:lnTo>
                  <a:lnTo>
                    <a:pt x="41" y="61"/>
                  </a:lnTo>
                  <a:lnTo>
                    <a:pt x="21" y="61"/>
                  </a:lnTo>
                  <a:lnTo>
                    <a:pt x="0" y="41"/>
                  </a:lnTo>
                  <a:cubicBezTo>
                    <a:pt x="0" y="21"/>
                    <a:pt x="0" y="21"/>
                    <a:pt x="21" y="21"/>
                  </a:cubicBezTo>
                  <a:lnTo>
                    <a:pt x="21" y="0"/>
                  </a:lnTo>
                  <a:lnTo>
                    <a:pt x="41" y="21"/>
                  </a:lnTo>
                  <a:lnTo>
                    <a:pt x="41" y="21"/>
                  </a:lnTo>
                  <a:lnTo>
                    <a:pt x="41" y="41"/>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624" name="Freeform 623">
              <a:extLst>
                <a:ext uri="{FF2B5EF4-FFF2-40B4-BE49-F238E27FC236}">
                  <a16:creationId xmlns:a16="http://schemas.microsoft.com/office/drawing/2014/main" id="{5FC4DEB9-5A74-4DBF-9D6A-467ADB7F36D3}"/>
                </a:ext>
              </a:extLst>
            </p:cNvPr>
            <p:cNvSpPr>
              <a:spLocks noChangeArrowheads="1"/>
            </p:cNvSpPr>
            <p:nvPr/>
          </p:nvSpPr>
          <p:spPr bwMode="auto">
            <a:xfrm>
              <a:off x="4808538" y="7194550"/>
              <a:ext cx="15875" cy="15875"/>
            </a:xfrm>
            <a:custGeom>
              <a:avLst/>
              <a:gdLst>
                <a:gd name="T0" fmla="*/ 41 w 42"/>
                <a:gd name="T1" fmla="*/ 42 h 43"/>
                <a:gd name="T2" fmla="*/ 41 w 42"/>
                <a:gd name="T3" fmla="*/ 42 h 43"/>
                <a:gd name="T4" fmla="*/ 21 w 42"/>
                <a:gd name="T5" fmla="*/ 42 h 43"/>
                <a:gd name="T6" fmla="*/ 0 w 42"/>
                <a:gd name="T7" fmla="*/ 21 h 43"/>
                <a:gd name="T8" fmla="*/ 21 w 42"/>
                <a:gd name="T9" fmla="*/ 21 h 43"/>
                <a:gd name="T10" fmla="*/ 41 w 42"/>
                <a:gd name="T11" fmla="*/ 21 h 43"/>
                <a:gd name="T12" fmla="*/ 41 w 42"/>
                <a:gd name="T13" fmla="*/ 21 h 43"/>
                <a:gd name="T14" fmla="*/ 41 w 42"/>
                <a:gd name="T15" fmla="*/ 42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43">
                  <a:moveTo>
                    <a:pt x="41" y="42"/>
                  </a:moveTo>
                  <a:lnTo>
                    <a:pt x="41" y="42"/>
                  </a:lnTo>
                  <a:lnTo>
                    <a:pt x="21" y="42"/>
                  </a:lnTo>
                  <a:cubicBezTo>
                    <a:pt x="21" y="42"/>
                    <a:pt x="21" y="21"/>
                    <a:pt x="0" y="21"/>
                  </a:cubicBezTo>
                  <a:lnTo>
                    <a:pt x="21" y="21"/>
                  </a:lnTo>
                  <a:cubicBezTo>
                    <a:pt x="21" y="0"/>
                    <a:pt x="21" y="21"/>
                    <a:pt x="41" y="21"/>
                  </a:cubicBezTo>
                  <a:lnTo>
                    <a:pt x="41" y="21"/>
                  </a:lnTo>
                  <a:lnTo>
                    <a:pt x="41" y="42"/>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625" name="Freeform 624">
              <a:extLst>
                <a:ext uri="{FF2B5EF4-FFF2-40B4-BE49-F238E27FC236}">
                  <a16:creationId xmlns:a16="http://schemas.microsoft.com/office/drawing/2014/main" id="{9DEE18BC-995A-4649-A675-A66F039D1C0E}"/>
                </a:ext>
              </a:extLst>
            </p:cNvPr>
            <p:cNvSpPr>
              <a:spLocks noChangeArrowheads="1"/>
            </p:cNvSpPr>
            <p:nvPr/>
          </p:nvSpPr>
          <p:spPr bwMode="auto">
            <a:xfrm>
              <a:off x="4608513" y="6361113"/>
              <a:ext cx="531812" cy="1150937"/>
            </a:xfrm>
            <a:custGeom>
              <a:avLst/>
              <a:gdLst>
                <a:gd name="T0" fmla="*/ 492 w 1476"/>
                <a:gd name="T1" fmla="*/ 41 h 3197"/>
                <a:gd name="T2" fmla="*/ 574 w 1476"/>
                <a:gd name="T3" fmla="*/ 164 h 3197"/>
                <a:gd name="T4" fmla="*/ 655 w 1476"/>
                <a:gd name="T5" fmla="*/ 369 h 3197"/>
                <a:gd name="T6" fmla="*/ 635 w 1476"/>
                <a:gd name="T7" fmla="*/ 574 h 3197"/>
                <a:gd name="T8" fmla="*/ 778 w 1476"/>
                <a:gd name="T9" fmla="*/ 512 h 3197"/>
                <a:gd name="T10" fmla="*/ 880 w 1476"/>
                <a:gd name="T11" fmla="*/ 553 h 3197"/>
                <a:gd name="T12" fmla="*/ 1024 w 1476"/>
                <a:gd name="T13" fmla="*/ 471 h 3197"/>
                <a:gd name="T14" fmla="*/ 1188 w 1476"/>
                <a:gd name="T15" fmla="*/ 451 h 3197"/>
                <a:gd name="T16" fmla="*/ 1290 w 1476"/>
                <a:gd name="T17" fmla="*/ 676 h 3197"/>
                <a:gd name="T18" fmla="*/ 1393 w 1476"/>
                <a:gd name="T19" fmla="*/ 902 h 3197"/>
                <a:gd name="T20" fmla="*/ 1454 w 1476"/>
                <a:gd name="T21" fmla="*/ 1127 h 3197"/>
                <a:gd name="T22" fmla="*/ 1434 w 1476"/>
                <a:gd name="T23" fmla="*/ 1311 h 3197"/>
                <a:gd name="T24" fmla="*/ 1290 w 1476"/>
                <a:gd name="T25" fmla="*/ 1291 h 3197"/>
                <a:gd name="T26" fmla="*/ 1044 w 1476"/>
                <a:gd name="T27" fmla="*/ 1373 h 3197"/>
                <a:gd name="T28" fmla="*/ 962 w 1476"/>
                <a:gd name="T29" fmla="*/ 1639 h 3197"/>
                <a:gd name="T30" fmla="*/ 1106 w 1476"/>
                <a:gd name="T31" fmla="*/ 1865 h 3197"/>
                <a:gd name="T32" fmla="*/ 1044 w 1476"/>
                <a:gd name="T33" fmla="*/ 1803 h 3197"/>
                <a:gd name="T34" fmla="*/ 983 w 1476"/>
                <a:gd name="T35" fmla="*/ 1783 h 3197"/>
                <a:gd name="T36" fmla="*/ 922 w 1476"/>
                <a:gd name="T37" fmla="*/ 1721 h 3197"/>
                <a:gd name="T38" fmla="*/ 819 w 1476"/>
                <a:gd name="T39" fmla="*/ 1681 h 3197"/>
                <a:gd name="T40" fmla="*/ 737 w 1476"/>
                <a:gd name="T41" fmla="*/ 1660 h 3197"/>
                <a:gd name="T42" fmla="*/ 737 w 1476"/>
                <a:gd name="T43" fmla="*/ 1557 h 3197"/>
                <a:gd name="T44" fmla="*/ 655 w 1476"/>
                <a:gd name="T45" fmla="*/ 1496 h 3197"/>
                <a:gd name="T46" fmla="*/ 553 w 1476"/>
                <a:gd name="T47" fmla="*/ 1537 h 3197"/>
                <a:gd name="T48" fmla="*/ 574 w 1476"/>
                <a:gd name="T49" fmla="*/ 1681 h 3197"/>
                <a:gd name="T50" fmla="*/ 553 w 1476"/>
                <a:gd name="T51" fmla="*/ 1865 h 3197"/>
                <a:gd name="T52" fmla="*/ 532 w 1476"/>
                <a:gd name="T53" fmla="*/ 2069 h 3197"/>
                <a:gd name="T54" fmla="*/ 492 w 1476"/>
                <a:gd name="T55" fmla="*/ 2193 h 3197"/>
                <a:gd name="T56" fmla="*/ 512 w 1476"/>
                <a:gd name="T57" fmla="*/ 2377 h 3197"/>
                <a:gd name="T58" fmla="*/ 614 w 1476"/>
                <a:gd name="T59" fmla="*/ 2500 h 3197"/>
                <a:gd name="T60" fmla="*/ 758 w 1476"/>
                <a:gd name="T61" fmla="*/ 2807 h 3197"/>
                <a:gd name="T62" fmla="*/ 901 w 1476"/>
                <a:gd name="T63" fmla="*/ 2910 h 3197"/>
                <a:gd name="T64" fmla="*/ 1044 w 1476"/>
                <a:gd name="T65" fmla="*/ 3053 h 3197"/>
                <a:gd name="T66" fmla="*/ 983 w 1476"/>
                <a:gd name="T67" fmla="*/ 3135 h 3197"/>
                <a:gd name="T68" fmla="*/ 840 w 1476"/>
                <a:gd name="T69" fmla="*/ 3196 h 3197"/>
                <a:gd name="T70" fmla="*/ 840 w 1476"/>
                <a:gd name="T71" fmla="*/ 3053 h 3197"/>
                <a:gd name="T72" fmla="*/ 716 w 1476"/>
                <a:gd name="T73" fmla="*/ 2971 h 3197"/>
                <a:gd name="T74" fmla="*/ 635 w 1476"/>
                <a:gd name="T75" fmla="*/ 2951 h 3197"/>
                <a:gd name="T76" fmla="*/ 594 w 1476"/>
                <a:gd name="T77" fmla="*/ 2828 h 3197"/>
                <a:gd name="T78" fmla="*/ 532 w 1476"/>
                <a:gd name="T79" fmla="*/ 2746 h 3197"/>
                <a:gd name="T80" fmla="*/ 471 w 1476"/>
                <a:gd name="T81" fmla="*/ 2684 h 3197"/>
                <a:gd name="T82" fmla="*/ 410 w 1476"/>
                <a:gd name="T83" fmla="*/ 2602 h 3197"/>
                <a:gd name="T84" fmla="*/ 348 w 1476"/>
                <a:gd name="T85" fmla="*/ 2623 h 3197"/>
                <a:gd name="T86" fmla="*/ 368 w 1476"/>
                <a:gd name="T87" fmla="*/ 2500 h 3197"/>
                <a:gd name="T88" fmla="*/ 389 w 1476"/>
                <a:gd name="T89" fmla="*/ 2357 h 3197"/>
                <a:gd name="T90" fmla="*/ 410 w 1476"/>
                <a:gd name="T91" fmla="*/ 2172 h 3197"/>
                <a:gd name="T92" fmla="*/ 492 w 1476"/>
                <a:gd name="T93" fmla="*/ 1947 h 3197"/>
                <a:gd name="T94" fmla="*/ 450 w 1476"/>
                <a:gd name="T95" fmla="*/ 1660 h 3197"/>
                <a:gd name="T96" fmla="*/ 430 w 1476"/>
                <a:gd name="T97" fmla="*/ 1496 h 3197"/>
                <a:gd name="T98" fmla="*/ 286 w 1476"/>
                <a:gd name="T99" fmla="*/ 1271 h 3197"/>
                <a:gd name="T100" fmla="*/ 266 w 1476"/>
                <a:gd name="T101" fmla="*/ 1107 h 3197"/>
                <a:gd name="T102" fmla="*/ 328 w 1476"/>
                <a:gd name="T103" fmla="*/ 943 h 3197"/>
                <a:gd name="T104" fmla="*/ 184 w 1476"/>
                <a:gd name="T105" fmla="*/ 738 h 3197"/>
                <a:gd name="T106" fmla="*/ 40 w 1476"/>
                <a:gd name="T107" fmla="*/ 512 h 3197"/>
                <a:gd name="T108" fmla="*/ 61 w 1476"/>
                <a:gd name="T109" fmla="*/ 390 h 3197"/>
                <a:gd name="T110" fmla="*/ 102 w 1476"/>
                <a:gd name="T111" fmla="*/ 164 h 3197"/>
                <a:gd name="T112" fmla="*/ 328 w 1476"/>
                <a:gd name="T113" fmla="*/ 20 h 3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76" h="3197">
                  <a:moveTo>
                    <a:pt x="430" y="0"/>
                  </a:moveTo>
                  <a:lnTo>
                    <a:pt x="430" y="0"/>
                  </a:lnTo>
                  <a:lnTo>
                    <a:pt x="450" y="0"/>
                  </a:lnTo>
                  <a:cubicBezTo>
                    <a:pt x="471" y="0"/>
                    <a:pt x="492" y="0"/>
                    <a:pt x="492" y="20"/>
                  </a:cubicBezTo>
                  <a:lnTo>
                    <a:pt x="492" y="41"/>
                  </a:lnTo>
                  <a:cubicBezTo>
                    <a:pt x="492" y="62"/>
                    <a:pt x="471" y="82"/>
                    <a:pt x="471" y="82"/>
                  </a:cubicBezTo>
                  <a:cubicBezTo>
                    <a:pt x="471" y="102"/>
                    <a:pt x="471" y="123"/>
                    <a:pt x="471" y="144"/>
                  </a:cubicBezTo>
                  <a:cubicBezTo>
                    <a:pt x="471" y="144"/>
                    <a:pt x="471" y="164"/>
                    <a:pt x="492" y="184"/>
                  </a:cubicBezTo>
                  <a:cubicBezTo>
                    <a:pt x="492" y="184"/>
                    <a:pt x="512" y="184"/>
                    <a:pt x="532" y="184"/>
                  </a:cubicBezTo>
                  <a:cubicBezTo>
                    <a:pt x="532" y="184"/>
                    <a:pt x="553" y="164"/>
                    <a:pt x="574" y="164"/>
                  </a:cubicBezTo>
                  <a:cubicBezTo>
                    <a:pt x="594" y="164"/>
                    <a:pt x="614" y="184"/>
                    <a:pt x="614" y="184"/>
                  </a:cubicBezTo>
                  <a:cubicBezTo>
                    <a:pt x="635" y="184"/>
                    <a:pt x="655" y="205"/>
                    <a:pt x="676" y="205"/>
                  </a:cubicBezTo>
                  <a:cubicBezTo>
                    <a:pt x="676" y="226"/>
                    <a:pt x="676" y="246"/>
                    <a:pt x="676" y="246"/>
                  </a:cubicBezTo>
                  <a:cubicBezTo>
                    <a:pt x="676" y="266"/>
                    <a:pt x="676" y="308"/>
                    <a:pt x="676" y="328"/>
                  </a:cubicBezTo>
                  <a:cubicBezTo>
                    <a:pt x="676" y="348"/>
                    <a:pt x="655" y="348"/>
                    <a:pt x="655" y="369"/>
                  </a:cubicBezTo>
                  <a:cubicBezTo>
                    <a:pt x="655" y="390"/>
                    <a:pt x="655" y="410"/>
                    <a:pt x="655" y="410"/>
                  </a:cubicBezTo>
                  <a:cubicBezTo>
                    <a:pt x="655" y="430"/>
                    <a:pt x="676" y="451"/>
                    <a:pt x="655" y="451"/>
                  </a:cubicBezTo>
                  <a:cubicBezTo>
                    <a:pt x="655" y="471"/>
                    <a:pt x="655" y="492"/>
                    <a:pt x="655" y="512"/>
                  </a:cubicBezTo>
                  <a:cubicBezTo>
                    <a:pt x="635" y="512"/>
                    <a:pt x="614" y="533"/>
                    <a:pt x="614" y="533"/>
                  </a:cubicBezTo>
                  <a:cubicBezTo>
                    <a:pt x="614" y="553"/>
                    <a:pt x="614" y="574"/>
                    <a:pt x="635" y="574"/>
                  </a:cubicBezTo>
                  <a:cubicBezTo>
                    <a:pt x="635" y="594"/>
                    <a:pt x="655" y="594"/>
                    <a:pt x="655" y="594"/>
                  </a:cubicBezTo>
                  <a:cubicBezTo>
                    <a:pt x="676" y="594"/>
                    <a:pt x="696" y="594"/>
                    <a:pt x="716" y="594"/>
                  </a:cubicBezTo>
                  <a:cubicBezTo>
                    <a:pt x="716" y="594"/>
                    <a:pt x="716" y="574"/>
                    <a:pt x="716" y="553"/>
                  </a:cubicBezTo>
                  <a:cubicBezTo>
                    <a:pt x="716" y="553"/>
                    <a:pt x="716" y="512"/>
                    <a:pt x="737" y="512"/>
                  </a:cubicBezTo>
                  <a:cubicBezTo>
                    <a:pt x="737" y="512"/>
                    <a:pt x="758" y="512"/>
                    <a:pt x="778" y="512"/>
                  </a:cubicBezTo>
                  <a:lnTo>
                    <a:pt x="798" y="492"/>
                  </a:lnTo>
                  <a:cubicBezTo>
                    <a:pt x="819" y="471"/>
                    <a:pt x="819" y="471"/>
                    <a:pt x="819" y="451"/>
                  </a:cubicBezTo>
                  <a:cubicBezTo>
                    <a:pt x="840" y="451"/>
                    <a:pt x="860" y="471"/>
                    <a:pt x="860" y="471"/>
                  </a:cubicBezTo>
                  <a:cubicBezTo>
                    <a:pt x="880" y="492"/>
                    <a:pt x="880" y="512"/>
                    <a:pt x="880" y="512"/>
                  </a:cubicBezTo>
                  <a:cubicBezTo>
                    <a:pt x="880" y="533"/>
                    <a:pt x="880" y="533"/>
                    <a:pt x="880" y="553"/>
                  </a:cubicBezTo>
                  <a:lnTo>
                    <a:pt x="901" y="574"/>
                  </a:lnTo>
                  <a:cubicBezTo>
                    <a:pt x="922" y="574"/>
                    <a:pt x="922" y="574"/>
                    <a:pt x="942" y="574"/>
                  </a:cubicBezTo>
                  <a:lnTo>
                    <a:pt x="962" y="553"/>
                  </a:lnTo>
                  <a:cubicBezTo>
                    <a:pt x="962" y="533"/>
                    <a:pt x="983" y="512"/>
                    <a:pt x="983" y="512"/>
                  </a:cubicBezTo>
                  <a:cubicBezTo>
                    <a:pt x="1004" y="492"/>
                    <a:pt x="1024" y="471"/>
                    <a:pt x="1024" y="471"/>
                  </a:cubicBezTo>
                  <a:cubicBezTo>
                    <a:pt x="1024" y="451"/>
                    <a:pt x="1024" y="430"/>
                    <a:pt x="1044" y="430"/>
                  </a:cubicBezTo>
                  <a:cubicBezTo>
                    <a:pt x="1044" y="410"/>
                    <a:pt x="1065" y="410"/>
                    <a:pt x="1065" y="410"/>
                  </a:cubicBezTo>
                  <a:cubicBezTo>
                    <a:pt x="1086" y="410"/>
                    <a:pt x="1106" y="410"/>
                    <a:pt x="1106" y="410"/>
                  </a:cubicBezTo>
                  <a:cubicBezTo>
                    <a:pt x="1126" y="410"/>
                    <a:pt x="1126" y="430"/>
                    <a:pt x="1147" y="430"/>
                  </a:cubicBezTo>
                  <a:cubicBezTo>
                    <a:pt x="1147" y="451"/>
                    <a:pt x="1168" y="451"/>
                    <a:pt x="1188" y="451"/>
                  </a:cubicBezTo>
                  <a:cubicBezTo>
                    <a:pt x="1188" y="471"/>
                    <a:pt x="1208" y="471"/>
                    <a:pt x="1208" y="492"/>
                  </a:cubicBezTo>
                  <a:cubicBezTo>
                    <a:pt x="1208" y="512"/>
                    <a:pt x="1208" y="533"/>
                    <a:pt x="1229" y="553"/>
                  </a:cubicBezTo>
                  <a:cubicBezTo>
                    <a:pt x="1229" y="553"/>
                    <a:pt x="1250" y="553"/>
                    <a:pt x="1270" y="574"/>
                  </a:cubicBezTo>
                  <a:cubicBezTo>
                    <a:pt x="1270" y="574"/>
                    <a:pt x="1290" y="594"/>
                    <a:pt x="1290" y="615"/>
                  </a:cubicBezTo>
                  <a:cubicBezTo>
                    <a:pt x="1290" y="635"/>
                    <a:pt x="1290" y="656"/>
                    <a:pt x="1290" y="676"/>
                  </a:cubicBezTo>
                  <a:cubicBezTo>
                    <a:pt x="1311" y="697"/>
                    <a:pt x="1311" y="717"/>
                    <a:pt x="1311" y="738"/>
                  </a:cubicBezTo>
                  <a:cubicBezTo>
                    <a:pt x="1311" y="738"/>
                    <a:pt x="1311" y="779"/>
                    <a:pt x="1311" y="799"/>
                  </a:cubicBezTo>
                  <a:cubicBezTo>
                    <a:pt x="1311" y="820"/>
                    <a:pt x="1332" y="840"/>
                    <a:pt x="1332" y="840"/>
                  </a:cubicBezTo>
                  <a:cubicBezTo>
                    <a:pt x="1332" y="861"/>
                    <a:pt x="1352" y="881"/>
                    <a:pt x="1352" y="881"/>
                  </a:cubicBezTo>
                  <a:cubicBezTo>
                    <a:pt x="1352" y="902"/>
                    <a:pt x="1393" y="902"/>
                    <a:pt x="1393" y="902"/>
                  </a:cubicBezTo>
                  <a:lnTo>
                    <a:pt x="1413" y="922"/>
                  </a:lnTo>
                  <a:cubicBezTo>
                    <a:pt x="1413" y="922"/>
                    <a:pt x="1413" y="943"/>
                    <a:pt x="1413" y="963"/>
                  </a:cubicBezTo>
                  <a:cubicBezTo>
                    <a:pt x="1434" y="984"/>
                    <a:pt x="1434" y="1025"/>
                    <a:pt x="1434" y="1045"/>
                  </a:cubicBezTo>
                  <a:cubicBezTo>
                    <a:pt x="1434" y="1045"/>
                    <a:pt x="1454" y="1066"/>
                    <a:pt x="1454" y="1086"/>
                  </a:cubicBezTo>
                  <a:lnTo>
                    <a:pt x="1454" y="1127"/>
                  </a:lnTo>
                  <a:cubicBezTo>
                    <a:pt x="1454" y="1147"/>
                    <a:pt x="1475" y="1168"/>
                    <a:pt x="1475" y="1168"/>
                  </a:cubicBezTo>
                  <a:cubicBezTo>
                    <a:pt x="1475" y="1189"/>
                    <a:pt x="1475" y="1209"/>
                    <a:pt x="1475" y="1229"/>
                  </a:cubicBezTo>
                  <a:cubicBezTo>
                    <a:pt x="1475" y="1229"/>
                    <a:pt x="1475" y="1250"/>
                    <a:pt x="1454" y="1271"/>
                  </a:cubicBezTo>
                  <a:cubicBezTo>
                    <a:pt x="1454" y="1271"/>
                    <a:pt x="1454" y="1291"/>
                    <a:pt x="1434" y="1291"/>
                  </a:cubicBezTo>
                  <a:cubicBezTo>
                    <a:pt x="1434" y="1311"/>
                    <a:pt x="1434" y="1311"/>
                    <a:pt x="1434" y="1311"/>
                  </a:cubicBezTo>
                  <a:cubicBezTo>
                    <a:pt x="1413" y="1311"/>
                    <a:pt x="1413" y="1311"/>
                    <a:pt x="1413" y="1311"/>
                  </a:cubicBezTo>
                  <a:cubicBezTo>
                    <a:pt x="1393" y="1311"/>
                    <a:pt x="1372" y="1332"/>
                    <a:pt x="1372" y="1311"/>
                  </a:cubicBezTo>
                  <a:cubicBezTo>
                    <a:pt x="1372" y="1311"/>
                    <a:pt x="1372" y="1311"/>
                    <a:pt x="1372" y="1291"/>
                  </a:cubicBezTo>
                  <a:cubicBezTo>
                    <a:pt x="1352" y="1291"/>
                    <a:pt x="1352" y="1291"/>
                    <a:pt x="1352" y="1291"/>
                  </a:cubicBezTo>
                  <a:cubicBezTo>
                    <a:pt x="1332" y="1291"/>
                    <a:pt x="1290" y="1291"/>
                    <a:pt x="1290" y="1291"/>
                  </a:cubicBezTo>
                  <a:cubicBezTo>
                    <a:pt x="1270" y="1291"/>
                    <a:pt x="1250" y="1291"/>
                    <a:pt x="1229" y="1291"/>
                  </a:cubicBezTo>
                  <a:cubicBezTo>
                    <a:pt x="1229" y="1291"/>
                    <a:pt x="1208" y="1311"/>
                    <a:pt x="1188" y="1311"/>
                  </a:cubicBezTo>
                  <a:cubicBezTo>
                    <a:pt x="1168" y="1332"/>
                    <a:pt x="1126" y="1311"/>
                    <a:pt x="1106" y="1311"/>
                  </a:cubicBezTo>
                  <a:cubicBezTo>
                    <a:pt x="1086" y="1311"/>
                    <a:pt x="1065" y="1332"/>
                    <a:pt x="1065" y="1353"/>
                  </a:cubicBezTo>
                  <a:lnTo>
                    <a:pt x="1044" y="1373"/>
                  </a:lnTo>
                  <a:cubicBezTo>
                    <a:pt x="1024" y="1393"/>
                    <a:pt x="1024" y="1414"/>
                    <a:pt x="1004" y="1414"/>
                  </a:cubicBezTo>
                  <a:cubicBezTo>
                    <a:pt x="1004" y="1435"/>
                    <a:pt x="983" y="1455"/>
                    <a:pt x="983" y="1455"/>
                  </a:cubicBezTo>
                  <a:cubicBezTo>
                    <a:pt x="983" y="1475"/>
                    <a:pt x="962" y="1475"/>
                    <a:pt x="962" y="1496"/>
                  </a:cubicBezTo>
                  <a:cubicBezTo>
                    <a:pt x="962" y="1517"/>
                    <a:pt x="962" y="1557"/>
                    <a:pt x="962" y="1578"/>
                  </a:cubicBezTo>
                  <a:cubicBezTo>
                    <a:pt x="962" y="1599"/>
                    <a:pt x="962" y="1619"/>
                    <a:pt x="962" y="1639"/>
                  </a:cubicBezTo>
                  <a:cubicBezTo>
                    <a:pt x="962" y="1660"/>
                    <a:pt x="983" y="1681"/>
                    <a:pt x="983" y="1701"/>
                  </a:cubicBezTo>
                  <a:cubicBezTo>
                    <a:pt x="1004" y="1701"/>
                    <a:pt x="1024" y="1721"/>
                    <a:pt x="1044" y="1721"/>
                  </a:cubicBezTo>
                  <a:cubicBezTo>
                    <a:pt x="1044" y="1721"/>
                    <a:pt x="1065" y="1742"/>
                    <a:pt x="1065" y="1763"/>
                  </a:cubicBezTo>
                  <a:cubicBezTo>
                    <a:pt x="1086" y="1763"/>
                    <a:pt x="1086" y="1783"/>
                    <a:pt x="1106" y="1803"/>
                  </a:cubicBezTo>
                  <a:cubicBezTo>
                    <a:pt x="1106" y="1823"/>
                    <a:pt x="1106" y="1844"/>
                    <a:pt x="1106" y="1865"/>
                  </a:cubicBezTo>
                  <a:cubicBezTo>
                    <a:pt x="1106" y="1865"/>
                    <a:pt x="1106" y="1885"/>
                    <a:pt x="1106" y="1905"/>
                  </a:cubicBezTo>
                  <a:cubicBezTo>
                    <a:pt x="1086" y="1885"/>
                    <a:pt x="1086" y="1885"/>
                    <a:pt x="1086" y="1865"/>
                  </a:cubicBezTo>
                  <a:cubicBezTo>
                    <a:pt x="1086" y="1865"/>
                    <a:pt x="1086" y="1844"/>
                    <a:pt x="1065" y="1823"/>
                  </a:cubicBezTo>
                  <a:lnTo>
                    <a:pt x="1065" y="1803"/>
                  </a:lnTo>
                  <a:lnTo>
                    <a:pt x="1044" y="1803"/>
                  </a:lnTo>
                  <a:cubicBezTo>
                    <a:pt x="1044" y="1803"/>
                    <a:pt x="1044" y="1783"/>
                    <a:pt x="1024" y="1783"/>
                  </a:cubicBezTo>
                  <a:cubicBezTo>
                    <a:pt x="1024" y="1783"/>
                    <a:pt x="1024" y="1763"/>
                    <a:pt x="1004" y="1763"/>
                  </a:cubicBezTo>
                  <a:cubicBezTo>
                    <a:pt x="1004" y="1763"/>
                    <a:pt x="1004" y="1763"/>
                    <a:pt x="1004" y="1742"/>
                  </a:cubicBezTo>
                  <a:cubicBezTo>
                    <a:pt x="983" y="1742"/>
                    <a:pt x="983" y="1742"/>
                    <a:pt x="983" y="1763"/>
                  </a:cubicBezTo>
                  <a:cubicBezTo>
                    <a:pt x="983" y="1763"/>
                    <a:pt x="983" y="1763"/>
                    <a:pt x="983" y="1783"/>
                  </a:cubicBezTo>
                  <a:lnTo>
                    <a:pt x="983" y="1783"/>
                  </a:lnTo>
                  <a:cubicBezTo>
                    <a:pt x="962" y="1783"/>
                    <a:pt x="962" y="1783"/>
                    <a:pt x="962" y="1783"/>
                  </a:cubicBezTo>
                  <a:cubicBezTo>
                    <a:pt x="962" y="1763"/>
                    <a:pt x="942" y="1763"/>
                    <a:pt x="942" y="1763"/>
                  </a:cubicBezTo>
                  <a:cubicBezTo>
                    <a:pt x="942" y="1742"/>
                    <a:pt x="942" y="1742"/>
                    <a:pt x="942" y="1721"/>
                  </a:cubicBezTo>
                  <a:lnTo>
                    <a:pt x="922" y="1721"/>
                  </a:lnTo>
                  <a:lnTo>
                    <a:pt x="901" y="1701"/>
                  </a:lnTo>
                  <a:lnTo>
                    <a:pt x="880" y="1701"/>
                  </a:lnTo>
                  <a:lnTo>
                    <a:pt x="860" y="1701"/>
                  </a:lnTo>
                  <a:cubicBezTo>
                    <a:pt x="860" y="1701"/>
                    <a:pt x="840" y="1701"/>
                    <a:pt x="819" y="1701"/>
                  </a:cubicBezTo>
                  <a:cubicBezTo>
                    <a:pt x="819" y="1701"/>
                    <a:pt x="819" y="1701"/>
                    <a:pt x="819" y="1681"/>
                  </a:cubicBezTo>
                  <a:cubicBezTo>
                    <a:pt x="798" y="1681"/>
                    <a:pt x="778" y="1681"/>
                    <a:pt x="778" y="1701"/>
                  </a:cubicBezTo>
                  <a:lnTo>
                    <a:pt x="758" y="1701"/>
                  </a:lnTo>
                  <a:lnTo>
                    <a:pt x="737" y="1701"/>
                  </a:lnTo>
                  <a:lnTo>
                    <a:pt x="716" y="1681"/>
                  </a:lnTo>
                  <a:lnTo>
                    <a:pt x="737" y="1660"/>
                  </a:lnTo>
                  <a:lnTo>
                    <a:pt x="737" y="1639"/>
                  </a:lnTo>
                  <a:cubicBezTo>
                    <a:pt x="737" y="1619"/>
                    <a:pt x="716" y="1619"/>
                    <a:pt x="716" y="1619"/>
                  </a:cubicBezTo>
                  <a:cubicBezTo>
                    <a:pt x="716" y="1599"/>
                    <a:pt x="716" y="1599"/>
                    <a:pt x="716" y="1599"/>
                  </a:cubicBezTo>
                  <a:cubicBezTo>
                    <a:pt x="716" y="1578"/>
                    <a:pt x="737" y="1578"/>
                    <a:pt x="737" y="1578"/>
                  </a:cubicBezTo>
                  <a:cubicBezTo>
                    <a:pt x="737" y="1578"/>
                    <a:pt x="737" y="1578"/>
                    <a:pt x="737" y="1557"/>
                  </a:cubicBezTo>
                  <a:lnTo>
                    <a:pt x="737" y="1557"/>
                  </a:lnTo>
                  <a:cubicBezTo>
                    <a:pt x="737" y="1537"/>
                    <a:pt x="716" y="1537"/>
                    <a:pt x="716" y="1537"/>
                  </a:cubicBezTo>
                  <a:lnTo>
                    <a:pt x="716" y="1517"/>
                  </a:lnTo>
                  <a:cubicBezTo>
                    <a:pt x="716" y="1517"/>
                    <a:pt x="716" y="1496"/>
                    <a:pt x="696" y="1496"/>
                  </a:cubicBezTo>
                  <a:cubicBezTo>
                    <a:pt x="696" y="1496"/>
                    <a:pt x="676" y="1496"/>
                    <a:pt x="655" y="1496"/>
                  </a:cubicBezTo>
                  <a:lnTo>
                    <a:pt x="635" y="1496"/>
                  </a:lnTo>
                  <a:cubicBezTo>
                    <a:pt x="614" y="1496"/>
                    <a:pt x="614" y="1496"/>
                    <a:pt x="614" y="1496"/>
                  </a:cubicBezTo>
                  <a:lnTo>
                    <a:pt x="594" y="1517"/>
                  </a:lnTo>
                  <a:lnTo>
                    <a:pt x="574" y="1517"/>
                  </a:lnTo>
                  <a:cubicBezTo>
                    <a:pt x="574" y="1517"/>
                    <a:pt x="574" y="1537"/>
                    <a:pt x="553" y="1537"/>
                  </a:cubicBezTo>
                  <a:cubicBezTo>
                    <a:pt x="553" y="1557"/>
                    <a:pt x="553" y="1557"/>
                    <a:pt x="574" y="1557"/>
                  </a:cubicBezTo>
                  <a:cubicBezTo>
                    <a:pt x="574" y="1578"/>
                    <a:pt x="574" y="1578"/>
                    <a:pt x="574" y="1578"/>
                  </a:cubicBezTo>
                  <a:cubicBezTo>
                    <a:pt x="594" y="1578"/>
                    <a:pt x="594" y="1599"/>
                    <a:pt x="594" y="1599"/>
                  </a:cubicBezTo>
                  <a:cubicBezTo>
                    <a:pt x="594" y="1619"/>
                    <a:pt x="594" y="1639"/>
                    <a:pt x="594" y="1639"/>
                  </a:cubicBezTo>
                  <a:cubicBezTo>
                    <a:pt x="594" y="1660"/>
                    <a:pt x="594" y="1681"/>
                    <a:pt x="574" y="1681"/>
                  </a:cubicBezTo>
                  <a:cubicBezTo>
                    <a:pt x="574" y="1701"/>
                    <a:pt x="574" y="1721"/>
                    <a:pt x="574" y="1721"/>
                  </a:cubicBezTo>
                  <a:cubicBezTo>
                    <a:pt x="574" y="1742"/>
                    <a:pt x="594" y="1763"/>
                    <a:pt x="594" y="1783"/>
                  </a:cubicBezTo>
                  <a:cubicBezTo>
                    <a:pt x="594" y="1783"/>
                    <a:pt x="594" y="1803"/>
                    <a:pt x="574" y="1803"/>
                  </a:cubicBezTo>
                  <a:cubicBezTo>
                    <a:pt x="574" y="1823"/>
                    <a:pt x="574" y="1823"/>
                    <a:pt x="574" y="1844"/>
                  </a:cubicBezTo>
                  <a:cubicBezTo>
                    <a:pt x="574" y="1844"/>
                    <a:pt x="574" y="1844"/>
                    <a:pt x="553" y="1865"/>
                  </a:cubicBezTo>
                  <a:lnTo>
                    <a:pt x="553" y="1885"/>
                  </a:lnTo>
                  <a:cubicBezTo>
                    <a:pt x="553" y="1885"/>
                    <a:pt x="553" y="1905"/>
                    <a:pt x="553" y="1926"/>
                  </a:cubicBezTo>
                  <a:cubicBezTo>
                    <a:pt x="553" y="1926"/>
                    <a:pt x="553" y="1947"/>
                    <a:pt x="553" y="1967"/>
                  </a:cubicBezTo>
                  <a:cubicBezTo>
                    <a:pt x="553" y="1967"/>
                    <a:pt x="553" y="1987"/>
                    <a:pt x="553" y="2008"/>
                  </a:cubicBezTo>
                  <a:cubicBezTo>
                    <a:pt x="553" y="2029"/>
                    <a:pt x="553" y="2049"/>
                    <a:pt x="532" y="2069"/>
                  </a:cubicBezTo>
                  <a:lnTo>
                    <a:pt x="532" y="2069"/>
                  </a:lnTo>
                  <a:cubicBezTo>
                    <a:pt x="532" y="2069"/>
                    <a:pt x="532" y="2090"/>
                    <a:pt x="512" y="2090"/>
                  </a:cubicBezTo>
                  <a:cubicBezTo>
                    <a:pt x="512" y="2111"/>
                    <a:pt x="512" y="2131"/>
                    <a:pt x="512" y="2131"/>
                  </a:cubicBezTo>
                  <a:cubicBezTo>
                    <a:pt x="512" y="2151"/>
                    <a:pt x="512" y="2172"/>
                    <a:pt x="492" y="2172"/>
                  </a:cubicBezTo>
                  <a:cubicBezTo>
                    <a:pt x="492" y="2193"/>
                    <a:pt x="492" y="2193"/>
                    <a:pt x="492" y="2193"/>
                  </a:cubicBezTo>
                  <a:lnTo>
                    <a:pt x="492" y="2213"/>
                  </a:lnTo>
                  <a:cubicBezTo>
                    <a:pt x="492" y="2233"/>
                    <a:pt x="492" y="2254"/>
                    <a:pt x="492" y="2254"/>
                  </a:cubicBezTo>
                  <a:cubicBezTo>
                    <a:pt x="492" y="2275"/>
                    <a:pt x="492" y="2295"/>
                    <a:pt x="492" y="2295"/>
                  </a:cubicBezTo>
                  <a:cubicBezTo>
                    <a:pt x="492" y="2315"/>
                    <a:pt x="492" y="2336"/>
                    <a:pt x="512" y="2336"/>
                  </a:cubicBezTo>
                  <a:cubicBezTo>
                    <a:pt x="512" y="2357"/>
                    <a:pt x="512" y="2377"/>
                    <a:pt x="512" y="2377"/>
                  </a:cubicBezTo>
                  <a:cubicBezTo>
                    <a:pt x="512" y="2397"/>
                    <a:pt x="512" y="2397"/>
                    <a:pt x="512" y="2397"/>
                  </a:cubicBezTo>
                  <a:cubicBezTo>
                    <a:pt x="532" y="2418"/>
                    <a:pt x="553" y="2418"/>
                    <a:pt x="553" y="2418"/>
                  </a:cubicBezTo>
                  <a:lnTo>
                    <a:pt x="574" y="2418"/>
                  </a:lnTo>
                  <a:cubicBezTo>
                    <a:pt x="594" y="2418"/>
                    <a:pt x="594" y="2418"/>
                    <a:pt x="614" y="2439"/>
                  </a:cubicBezTo>
                  <a:cubicBezTo>
                    <a:pt x="614" y="2439"/>
                    <a:pt x="614" y="2479"/>
                    <a:pt x="614" y="2500"/>
                  </a:cubicBezTo>
                  <a:cubicBezTo>
                    <a:pt x="635" y="2500"/>
                    <a:pt x="635" y="2520"/>
                    <a:pt x="655" y="2541"/>
                  </a:cubicBezTo>
                  <a:cubicBezTo>
                    <a:pt x="655" y="2561"/>
                    <a:pt x="676" y="2582"/>
                    <a:pt x="676" y="2602"/>
                  </a:cubicBezTo>
                  <a:cubicBezTo>
                    <a:pt x="696" y="2602"/>
                    <a:pt x="696" y="2623"/>
                    <a:pt x="696" y="2643"/>
                  </a:cubicBezTo>
                  <a:cubicBezTo>
                    <a:pt x="716" y="2664"/>
                    <a:pt x="716" y="2705"/>
                    <a:pt x="716" y="2725"/>
                  </a:cubicBezTo>
                  <a:cubicBezTo>
                    <a:pt x="737" y="2746"/>
                    <a:pt x="758" y="2787"/>
                    <a:pt x="758" y="2807"/>
                  </a:cubicBezTo>
                  <a:cubicBezTo>
                    <a:pt x="778" y="2828"/>
                    <a:pt x="778" y="2848"/>
                    <a:pt x="778" y="2848"/>
                  </a:cubicBezTo>
                  <a:cubicBezTo>
                    <a:pt x="798" y="2869"/>
                    <a:pt x="798" y="2869"/>
                    <a:pt x="819" y="2869"/>
                  </a:cubicBezTo>
                  <a:cubicBezTo>
                    <a:pt x="819" y="2889"/>
                    <a:pt x="840" y="2889"/>
                    <a:pt x="840" y="2889"/>
                  </a:cubicBezTo>
                  <a:cubicBezTo>
                    <a:pt x="860" y="2889"/>
                    <a:pt x="860" y="2910"/>
                    <a:pt x="880" y="2910"/>
                  </a:cubicBezTo>
                  <a:lnTo>
                    <a:pt x="901" y="2910"/>
                  </a:lnTo>
                  <a:cubicBezTo>
                    <a:pt x="922" y="2910"/>
                    <a:pt x="922" y="2930"/>
                    <a:pt x="942" y="2930"/>
                  </a:cubicBezTo>
                  <a:lnTo>
                    <a:pt x="942" y="2951"/>
                  </a:lnTo>
                  <a:cubicBezTo>
                    <a:pt x="962" y="2951"/>
                    <a:pt x="962" y="2971"/>
                    <a:pt x="983" y="2971"/>
                  </a:cubicBezTo>
                  <a:cubicBezTo>
                    <a:pt x="983" y="2992"/>
                    <a:pt x="1004" y="3012"/>
                    <a:pt x="1004" y="3012"/>
                  </a:cubicBezTo>
                  <a:cubicBezTo>
                    <a:pt x="1024" y="3012"/>
                    <a:pt x="1044" y="3033"/>
                    <a:pt x="1044" y="3053"/>
                  </a:cubicBezTo>
                  <a:cubicBezTo>
                    <a:pt x="1065" y="3053"/>
                    <a:pt x="1065" y="3053"/>
                    <a:pt x="1086" y="3053"/>
                  </a:cubicBezTo>
                  <a:cubicBezTo>
                    <a:pt x="1065" y="3053"/>
                    <a:pt x="1065" y="3074"/>
                    <a:pt x="1044" y="3074"/>
                  </a:cubicBezTo>
                  <a:lnTo>
                    <a:pt x="1044" y="3094"/>
                  </a:lnTo>
                  <a:cubicBezTo>
                    <a:pt x="1024" y="3115"/>
                    <a:pt x="1024" y="3135"/>
                    <a:pt x="1004" y="3135"/>
                  </a:cubicBezTo>
                  <a:lnTo>
                    <a:pt x="983" y="3135"/>
                  </a:lnTo>
                  <a:cubicBezTo>
                    <a:pt x="962" y="3135"/>
                    <a:pt x="942" y="3135"/>
                    <a:pt x="942" y="3135"/>
                  </a:cubicBezTo>
                  <a:cubicBezTo>
                    <a:pt x="922" y="3135"/>
                    <a:pt x="922" y="3156"/>
                    <a:pt x="922" y="3156"/>
                  </a:cubicBezTo>
                  <a:cubicBezTo>
                    <a:pt x="922" y="3176"/>
                    <a:pt x="922" y="3196"/>
                    <a:pt x="901" y="3196"/>
                  </a:cubicBezTo>
                  <a:lnTo>
                    <a:pt x="880" y="3196"/>
                  </a:lnTo>
                  <a:cubicBezTo>
                    <a:pt x="860" y="3196"/>
                    <a:pt x="840" y="3196"/>
                    <a:pt x="840" y="3196"/>
                  </a:cubicBezTo>
                  <a:cubicBezTo>
                    <a:pt x="840" y="3176"/>
                    <a:pt x="840" y="3156"/>
                    <a:pt x="840" y="3156"/>
                  </a:cubicBezTo>
                  <a:cubicBezTo>
                    <a:pt x="840" y="3135"/>
                    <a:pt x="840" y="3135"/>
                    <a:pt x="840" y="3115"/>
                  </a:cubicBezTo>
                  <a:cubicBezTo>
                    <a:pt x="860" y="3115"/>
                    <a:pt x="860" y="3115"/>
                    <a:pt x="860" y="3094"/>
                  </a:cubicBezTo>
                  <a:lnTo>
                    <a:pt x="860" y="3074"/>
                  </a:lnTo>
                  <a:lnTo>
                    <a:pt x="840" y="3053"/>
                  </a:lnTo>
                  <a:lnTo>
                    <a:pt x="819" y="3033"/>
                  </a:lnTo>
                  <a:cubicBezTo>
                    <a:pt x="819" y="3012"/>
                    <a:pt x="798" y="3012"/>
                    <a:pt x="798" y="3012"/>
                  </a:cubicBezTo>
                  <a:cubicBezTo>
                    <a:pt x="798" y="2992"/>
                    <a:pt x="778" y="3012"/>
                    <a:pt x="778" y="3012"/>
                  </a:cubicBezTo>
                  <a:cubicBezTo>
                    <a:pt x="778" y="2992"/>
                    <a:pt x="758" y="2992"/>
                    <a:pt x="758" y="2992"/>
                  </a:cubicBezTo>
                  <a:cubicBezTo>
                    <a:pt x="758" y="2992"/>
                    <a:pt x="737" y="2971"/>
                    <a:pt x="716" y="2971"/>
                  </a:cubicBezTo>
                  <a:cubicBezTo>
                    <a:pt x="716" y="2971"/>
                    <a:pt x="716" y="2992"/>
                    <a:pt x="696" y="2992"/>
                  </a:cubicBezTo>
                  <a:cubicBezTo>
                    <a:pt x="696" y="2992"/>
                    <a:pt x="696" y="2992"/>
                    <a:pt x="676" y="2992"/>
                  </a:cubicBezTo>
                  <a:lnTo>
                    <a:pt x="676" y="2971"/>
                  </a:lnTo>
                  <a:cubicBezTo>
                    <a:pt x="676" y="2971"/>
                    <a:pt x="676" y="2971"/>
                    <a:pt x="655" y="2951"/>
                  </a:cubicBezTo>
                  <a:lnTo>
                    <a:pt x="635" y="2951"/>
                  </a:lnTo>
                  <a:cubicBezTo>
                    <a:pt x="635" y="2951"/>
                    <a:pt x="635" y="2930"/>
                    <a:pt x="614" y="2930"/>
                  </a:cubicBezTo>
                  <a:cubicBezTo>
                    <a:pt x="614" y="2910"/>
                    <a:pt x="614" y="2910"/>
                    <a:pt x="614" y="2910"/>
                  </a:cubicBezTo>
                  <a:cubicBezTo>
                    <a:pt x="614" y="2889"/>
                    <a:pt x="594" y="2869"/>
                    <a:pt x="594" y="2869"/>
                  </a:cubicBezTo>
                  <a:lnTo>
                    <a:pt x="594" y="2848"/>
                  </a:lnTo>
                  <a:cubicBezTo>
                    <a:pt x="594" y="2828"/>
                    <a:pt x="594" y="2828"/>
                    <a:pt x="594" y="2828"/>
                  </a:cubicBezTo>
                  <a:cubicBezTo>
                    <a:pt x="574" y="2828"/>
                    <a:pt x="553" y="2828"/>
                    <a:pt x="553" y="2828"/>
                  </a:cubicBezTo>
                  <a:lnTo>
                    <a:pt x="553" y="2807"/>
                  </a:lnTo>
                  <a:cubicBezTo>
                    <a:pt x="553" y="2807"/>
                    <a:pt x="553" y="2807"/>
                    <a:pt x="532" y="2807"/>
                  </a:cubicBezTo>
                  <a:lnTo>
                    <a:pt x="532" y="2787"/>
                  </a:lnTo>
                  <a:cubicBezTo>
                    <a:pt x="532" y="2766"/>
                    <a:pt x="532" y="2766"/>
                    <a:pt x="532" y="2746"/>
                  </a:cubicBezTo>
                  <a:cubicBezTo>
                    <a:pt x="512" y="2746"/>
                    <a:pt x="512" y="2746"/>
                    <a:pt x="512" y="2746"/>
                  </a:cubicBezTo>
                  <a:cubicBezTo>
                    <a:pt x="492" y="2746"/>
                    <a:pt x="492" y="2746"/>
                    <a:pt x="492" y="2725"/>
                  </a:cubicBezTo>
                  <a:lnTo>
                    <a:pt x="492" y="2725"/>
                  </a:lnTo>
                  <a:cubicBezTo>
                    <a:pt x="492" y="2705"/>
                    <a:pt x="492" y="2705"/>
                    <a:pt x="492" y="2705"/>
                  </a:cubicBezTo>
                  <a:cubicBezTo>
                    <a:pt x="492" y="2705"/>
                    <a:pt x="471" y="2705"/>
                    <a:pt x="471" y="2684"/>
                  </a:cubicBezTo>
                  <a:cubicBezTo>
                    <a:pt x="471" y="2684"/>
                    <a:pt x="471" y="2684"/>
                    <a:pt x="450" y="2664"/>
                  </a:cubicBezTo>
                  <a:lnTo>
                    <a:pt x="430" y="2664"/>
                  </a:lnTo>
                  <a:lnTo>
                    <a:pt x="430" y="2643"/>
                  </a:lnTo>
                  <a:lnTo>
                    <a:pt x="430" y="2623"/>
                  </a:lnTo>
                  <a:lnTo>
                    <a:pt x="410" y="2602"/>
                  </a:lnTo>
                  <a:lnTo>
                    <a:pt x="410" y="2602"/>
                  </a:lnTo>
                  <a:cubicBezTo>
                    <a:pt x="389" y="2623"/>
                    <a:pt x="410" y="2623"/>
                    <a:pt x="389" y="2643"/>
                  </a:cubicBezTo>
                  <a:lnTo>
                    <a:pt x="389" y="2643"/>
                  </a:lnTo>
                  <a:lnTo>
                    <a:pt x="368" y="2643"/>
                  </a:lnTo>
                  <a:lnTo>
                    <a:pt x="348" y="2623"/>
                  </a:lnTo>
                  <a:lnTo>
                    <a:pt x="348" y="2602"/>
                  </a:lnTo>
                  <a:lnTo>
                    <a:pt x="348" y="2582"/>
                  </a:lnTo>
                  <a:cubicBezTo>
                    <a:pt x="348" y="2561"/>
                    <a:pt x="348" y="2561"/>
                    <a:pt x="348" y="2541"/>
                  </a:cubicBezTo>
                  <a:lnTo>
                    <a:pt x="368" y="2541"/>
                  </a:lnTo>
                  <a:cubicBezTo>
                    <a:pt x="368" y="2520"/>
                    <a:pt x="368" y="2520"/>
                    <a:pt x="368" y="2500"/>
                  </a:cubicBezTo>
                  <a:lnTo>
                    <a:pt x="368" y="2479"/>
                  </a:lnTo>
                  <a:lnTo>
                    <a:pt x="368" y="2459"/>
                  </a:lnTo>
                  <a:cubicBezTo>
                    <a:pt x="368" y="2439"/>
                    <a:pt x="389" y="2439"/>
                    <a:pt x="389" y="2418"/>
                  </a:cubicBezTo>
                  <a:lnTo>
                    <a:pt x="389" y="2397"/>
                  </a:lnTo>
                  <a:cubicBezTo>
                    <a:pt x="389" y="2377"/>
                    <a:pt x="389" y="2357"/>
                    <a:pt x="389" y="2357"/>
                  </a:cubicBezTo>
                  <a:cubicBezTo>
                    <a:pt x="389" y="2336"/>
                    <a:pt x="410" y="2315"/>
                    <a:pt x="410" y="2315"/>
                  </a:cubicBezTo>
                  <a:lnTo>
                    <a:pt x="410" y="2275"/>
                  </a:lnTo>
                  <a:cubicBezTo>
                    <a:pt x="410" y="2254"/>
                    <a:pt x="410" y="2233"/>
                    <a:pt x="410" y="2233"/>
                  </a:cubicBezTo>
                  <a:cubicBezTo>
                    <a:pt x="410" y="2213"/>
                    <a:pt x="410" y="2193"/>
                    <a:pt x="410" y="2193"/>
                  </a:cubicBezTo>
                  <a:lnTo>
                    <a:pt x="410" y="2172"/>
                  </a:lnTo>
                  <a:cubicBezTo>
                    <a:pt x="410" y="2172"/>
                    <a:pt x="410" y="2151"/>
                    <a:pt x="410" y="2131"/>
                  </a:cubicBezTo>
                  <a:lnTo>
                    <a:pt x="410" y="2090"/>
                  </a:lnTo>
                  <a:cubicBezTo>
                    <a:pt x="430" y="2069"/>
                    <a:pt x="450" y="2049"/>
                    <a:pt x="450" y="2029"/>
                  </a:cubicBezTo>
                  <a:lnTo>
                    <a:pt x="471" y="1987"/>
                  </a:lnTo>
                  <a:cubicBezTo>
                    <a:pt x="471" y="1967"/>
                    <a:pt x="492" y="1967"/>
                    <a:pt x="492" y="1947"/>
                  </a:cubicBezTo>
                  <a:lnTo>
                    <a:pt x="492" y="1905"/>
                  </a:lnTo>
                  <a:cubicBezTo>
                    <a:pt x="512" y="1885"/>
                    <a:pt x="512" y="1865"/>
                    <a:pt x="512" y="1844"/>
                  </a:cubicBezTo>
                  <a:cubicBezTo>
                    <a:pt x="512" y="1823"/>
                    <a:pt x="512" y="1783"/>
                    <a:pt x="512" y="1763"/>
                  </a:cubicBezTo>
                  <a:cubicBezTo>
                    <a:pt x="512" y="1742"/>
                    <a:pt x="492" y="1721"/>
                    <a:pt x="492" y="1701"/>
                  </a:cubicBezTo>
                  <a:cubicBezTo>
                    <a:pt x="471" y="1681"/>
                    <a:pt x="471" y="1660"/>
                    <a:pt x="450" y="1660"/>
                  </a:cubicBezTo>
                  <a:lnTo>
                    <a:pt x="450" y="1639"/>
                  </a:lnTo>
                  <a:cubicBezTo>
                    <a:pt x="430" y="1619"/>
                    <a:pt x="430" y="1619"/>
                    <a:pt x="430" y="1619"/>
                  </a:cubicBezTo>
                  <a:cubicBezTo>
                    <a:pt x="430" y="1599"/>
                    <a:pt x="410" y="1578"/>
                    <a:pt x="410" y="1578"/>
                  </a:cubicBezTo>
                  <a:lnTo>
                    <a:pt x="430" y="1557"/>
                  </a:lnTo>
                  <a:cubicBezTo>
                    <a:pt x="450" y="1537"/>
                    <a:pt x="430" y="1517"/>
                    <a:pt x="430" y="1496"/>
                  </a:cubicBezTo>
                  <a:cubicBezTo>
                    <a:pt x="430" y="1496"/>
                    <a:pt x="430" y="1455"/>
                    <a:pt x="410" y="1435"/>
                  </a:cubicBezTo>
                  <a:cubicBezTo>
                    <a:pt x="410" y="1435"/>
                    <a:pt x="410" y="1393"/>
                    <a:pt x="389" y="1393"/>
                  </a:cubicBezTo>
                  <a:cubicBezTo>
                    <a:pt x="389" y="1373"/>
                    <a:pt x="368" y="1373"/>
                    <a:pt x="368" y="1353"/>
                  </a:cubicBezTo>
                  <a:cubicBezTo>
                    <a:pt x="348" y="1353"/>
                    <a:pt x="348" y="1332"/>
                    <a:pt x="328" y="1311"/>
                  </a:cubicBezTo>
                  <a:cubicBezTo>
                    <a:pt x="328" y="1311"/>
                    <a:pt x="307" y="1291"/>
                    <a:pt x="286" y="1271"/>
                  </a:cubicBezTo>
                  <a:lnTo>
                    <a:pt x="266" y="1250"/>
                  </a:lnTo>
                  <a:cubicBezTo>
                    <a:pt x="266" y="1250"/>
                    <a:pt x="246" y="1229"/>
                    <a:pt x="246" y="1209"/>
                  </a:cubicBezTo>
                  <a:cubicBezTo>
                    <a:pt x="246" y="1189"/>
                    <a:pt x="225" y="1147"/>
                    <a:pt x="246" y="1147"/>
                  </a:cubicBezTo>
                  <a:cubicBezTo>
                    <a:pt x="246" y="1127"/>
                    <a:pt x="246" y="1127"/>
                    <a:pt x="246" y="1127"/>
                  </a:cubicBezTo>
                  <a:lnTo>
                    <a:pt x="266" y="1107"/>
                  </a:lnTo>
                  <a:cubicBezTo>
                    <a:pt x="266" y="1107"/>
                    <a:pt x="266" y="1086"/>
                    <a:pt x="266" y="1066"/>
                  </a:cubicBezTo>
                  <a:cubicBezTo>
                    <a:pt x="266" y="1066"/>
                    <a:pt x="286" y="1045"/>
                    <a:pt x="286" y="1025"/>
                  </a:cubicBezTo>
                  <a:cubicBezTo>
                    <a:pt x="286" y="1025"/>
                    <a:pt x="266" y="1004"/>
                    <a:pt x="286" y="984"/>
                  </a:cubicBezTo>
                  <a:cubicBezTo>
                    <a:pt x="286" y="984"/>
                    <a:pt x="286" y="984"/>
                    <a:pt x="307" y="963"/>
                  </a:cubicBezTo>
                  <a:cubicBezTo>
                    <a:pt x="307" y="963"/>
                    <a:pt x="328" y="963"/>
                    <a:pt x="328" y="943"/>
                  </a:cubicBezTo>
                  <a:cubicBezTo>
                    <a:pt x="328" y="922"/>
                    <a:pt x="307" y="902"/>
                    <a:pt x="286" y="902"/>
                  </a:cubicBezTo>
                  <a:cubicBezTo>
                    <a:pt x="286" y="881"/>
                    <a:pt x="266" y="861"/>
                    <a:pt x="266" y="861"/>
                  </a:cubicBezTo>
                  <a:cubicBezTo>
                    <a:pt x="266" y="861"/>
                    <a:pt x="246" y="861"/>
                    <a:pt x="246" y="840"/>
                  </a:cubicBezTo>
                  <a:cubicBezTo>
                    <a:pt x="225" y="840"/>
                    <a:pt x="225" y="799"/>
                    <a:pt x="225" y="799"/>
                  </a:cubicBezTo>
                  <a:cubicBezTo>
                    <a:pt x="225" y="779"/>
                    <a:pt x="204" y="758"/>
                    <a:pt x="184" y="738"/>
                  </a:cubicBezTo>
                  <a:cubicBezTo>
                    <a:pt x="184" y="717"/>
                    <a:pt x="164" y="697"/>
                    <a:pt x="164" y="676"/>
                  </a:cubicBezTo>
                  <a:cubicBezTo>
                    <a:pt x="143" y="656"/>
                    <a:pt x="122" y="615"/>
                    <a:pt x="122" y="615"/>
                  </a:cubicBezTo>
                  <a:cubicBezTo>
                    <a:pt x="102" y="594"/>
                    <a:pt x="82" y="594"/>
                    <a:pt x="82" y="594"/>
                  </a:cubicBezTo>
                  <a:cubicBezTo>
                    <a:pt x="82" y="574"/>
                    <a:pt x="61" y="574"/>
                    <a:pt x="61" y="574"/>
                  </a:cubicBezTo>
                  <a:cubicBezTo>
                    <a:pt x="61" y="553"/>
                    <a:pt x="61" y="512"/>
                    <a:pt x="40" y="512"/>
                  </a:cubicBezTo>
                  <a:cubicBezTo>
                    <a:pt x="40" y="492"/>
                    <a:pt x="40" y="471"/>
                    <a:pt x="20" y="471"/>
                  </a:cubicBezTo>
                  <a:lnTo>
                    <a:pt x="0" y="451"/>
                  </a:lnTo>
                  <a:lnTo>
                    <a:pt x="0" y="430"/>
                  </a:lnTo>
                  <a:cubicBezTo>
                    <a:pt x="0" y="410"/>
                    <a:pt x="40" y="430"/>
                    <a:pt x="40" y="430"/>
                  </a:cubicBezTo>
                  <a:cubicBezTo>
                    <a:pt x="61" y="410"/>
                    <a:pt x="61" y="410"/>
                    <a:pt x="61" y="390"/>
                  </a:cubicBezTo>
                  <a:lnTo>
                    <a:pt x="61" y="369"/>
                  </a:lnTo>
                  <a:cubicBezTo>
                    <a:pt x="61" y="348"/>
                    <a:pt x="61" y="328"/>
                    <a:pt x="61" y="328"/>
                  </a:cubicBezTo>
                  <a:cubicBezTo>
                    <a:pt x="61" y="308"/>
                    <a:pt x="61" y="287"/>
                    <a:pt x="61" y="266"/>
                  </a:cubicBezTo>
                  <a:cubicBezTo>
                    <a:pt x="61" y="266"/>
                    <a:pt x="82" y="246"/>
                    <a:pt x="82" y="226"/>
                  </a:cubicBezTo>
                  <a:cubicBezTo>
                    <a:pt x="82" y="205"/>
                    <a:pt x="82" y="184"/>
                    <a:pt x="102" y="164"/>
                  </a:cubicBezTo>
                  <a:cubicBezTo>
                    <a:pt x="122" y="164"/>
                    <a:pt x="143" y="164"/>
                    <a:pt x="143" y="164"/>
                  </a:cubicBezTo>
                  <a:cubicBezTo>
                    <a:pt x="164" y="164"/>
                    <a:pt x="184" y="164"/>
                    <a:pt x="204" y="164"/>
                  </a:cubicBezTo>
                  <a:cubicBezTo>
                    <a:pt x="225" y="144"/>
                    <a:pt x="266" y="123"/>
                    <a:pt x="286" y="102"/>
                  </a:cubicBezTo>
                  <a:cubicBezTo>
                    <a:pt x="286" y="102"/>
                    <a:pt x="307" y="82"/>
                    <a:pt x="328" y="62"/>
                  </a:cubicBezTo>
                  <a:cubicBezTo>
                    <a:pt x="328" y="62"/>
                    <a:pt x="328" y="41"/>
                    <a:pt x="328" y="20"/>
                  </a:cubicBezTo>
                  <a:cubicBezTo>
                    <a:pt x="348" y="20"/>
                    <a:pt x="368" y="0"/>
                    <a:pt x="368" y="0"/>
                  </a:cubicBezTo>
                  <a:cubicBezTo>
                    <a:pt x="389" y="0"/>
                    <a:pt x="410" y="0"/>
                    <a:pt x="430" y="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626" name="Freeform 625">
              <a:extLst>
                <a:ext uri="{FF2B5EF4-FFF2-40B4-BE49-F238E27FC236}">
                  <a16:creationId xmlns:a16="http://schemas.microsoft.com/office/drawing/2014/main" id="{63283FCE-75A2-4ADD-BDA9-B7DA541968F5}"/>
                </a:ext>
              </a:extLst>
            </p:cNvPr>
            <p:cNvSpPr>
              <a:spLocks noChangeArrowheads="1"/>
            </p:cNvSpPr>
            <p:nvPr/>
          </p:nvSpPr>
          <p:spPr bwMode="auto">
            <a:xfrm>
              <a:off x="3584575" y="7194550"/>
              <a:ext cx="133350" cy="295275"/>
            </a:xfrm>
            <a:custGeom>
              <a:avLst/>
              <a:gdLst>
                <a:gd name="T0" fmla="*/ 185 w 370"/>
                <a:gd name="T1" fmla="*/ 800 h 821"/>
                <a:gd name="T2" fmla="*/ 185 w 370"/>
                <a:gd name="T3" fmla="*/ 800 h 821"/>
                <a:gd name="T4" fmla="*/ 267 w 370"/>
                <a:gd name="T5" fmla="*/ 759 h 821"/>
                <a:gd name="T6" fmla="*/ 328 w 370"/>
                <a:gd name="T7" fmla="*/ 718 h 821"/>
                <a:gd name="T8" fmla="*/ 369 w 370"/>
                <a:gd name="T9" fmla="*/ 656 h 821"/>
                <a:gd name="T10" fmla="*/ 369 w 370"/>
                <a:gd name="T11" fmla="*/ 595 h 821"/>
                <a:gd name="T12" fmla="*/ 369 w 370"/>
                <a:gd name="T13" fmla="*/ 513 h 821"/>
                <a:gd name="T14" fmla="*/ 349 w 370"/>
                <a:gd name="T15" fmla="*/ 492 h 821"/>
                <a:gd name="T16" fmla="*/ 349 w 370"/>
                <a:gd name="T17" fmla="*/ 451 h 821"/>
                <a:gd name="T18" fmla="*/ 349 w 370"/>
                <a:gd name="T19" fmla="*/ 431 h 821"/>
                <a:gd name="T20" fmla="*/ 328 w 370"/>
                <a:gd name="T21" fmla="*/ 410 h 821"/>
                <a:gd name="T22" fmla="*/ 308 w 370"/>
                <a:gd name="T23" fmla="*/ 369 h 821"/>
                <a:gd name="T24" fmla="*/ 287 w 370"/>
                <a:gd name="T25" fmla="*/ 349 h 821"/>
                <a:gd name="T26" fmla="*/ 267 w 370"/>
                <a:gd name="T27" fmla="*/ 287 h 821"/>
                <a:gd name="T28" fmla="*/ 267 w 370"/>
                <a:gd name="T29" fmla="*/ 246 h 821"/>
                <a:gd name="T30" fmla="*/ 246 w 370"/>
                <a:gd name="T31" fmla="*/ 226 h 821"/>
                <a:gd name="T32" fmla="*/ 226 w 370"/>
                <a:gd name="T33" fmla="*/ 205 h 821"/>
                <a:gd name="T34" fmla="*/ 205 w 370"/>
                <a:gd name="T35" fmla="*/ 144 h 821"/>
                <a:gd name="T36" fmla="*/ 185 w 370"/>
                <a:gd name="T37" fmla="*/ 103 h 821"/>
                <a:gd name="T38" fmla="*/ 144 w 370"/>
                <a:gd name="T39" fmla="*/ 82 h 821"/>
                <a:gd name="T40" fmla="*/ 123 w 370"/>
                <a:gd name="T41" fmla="*/ 42 h 821"/>
                <a:gd name="T42" fmla="*/ 82 w 370"/>
                <a:gd name="T43" fmla="*/ 21 h 821"/>
                <a:gd name="T44" fmla="*/ 62 w 370"/>
                <a:gd name="T45" fmla="*/ 0 h 821"/>
                <a:gd name="T46" fmla="*/ 41 w 370"/>
                <a:gd name="T47" fmla="*/ 21 h 821"/>
                <a:gd name="T48" fmla="*/ 41 w 370"/>
                <a:gd name="T49" fmla="*/ 82 h 821"/>
                <a:gd name="T50" fmla="*/ 41 w 370"/>
                <a:gd name="T51" fmla="*/ 124 h 821"/>
                <a:gd name="T52" fmla="*/ 41 w 370"/>
                <a:gd name="T53" fmla="*/ 164 h 821"/>
                <a:gd name="T54" fmla="*/ 41 w 370"/>
                <a:gd name="T55" fmla="*/ 185 h 821"/>
                <a:gd name="T56" fmla="*/ 41 w 370"/>
                <a:gd name="T57" fmla="*/ 246 h 821"/>
                <a:gd name="T58" fmla="*/ 41 w 370"/>
                <a:gd name="T59" fmla="*/ 308 h 821"/>
                <a:gd name="T60" fmla="*/ 21 w 370"/>
                <a:gd name="T61" fmla="*/ 349 h 821"/>
                <a:gd name="T62" fmla="*/ 0 w 370"/>
                <a:gd name="T63" fmla="*/ 349 h 821"/>
                <a:gd name="T64" fmla="*/ 0 w 370"/>
                <a:gd name="T65" fmla="*/ 369 h 821"/>
                <a:gd name="T66" fmla="*/ 0 w 370"/>
                <a:gd name="T67" fmla="*/ 410 h 821"/>
                <a:gd name="T68" fmla="*/ 21 w 370"/>
                <a:gd name="T69" fmla="*/ 451 h 821"/>
                <a:gd name="T70" fmla="*/ 41 w 370"/>
                <a:gd name="T71" fmla="*/ 472 h 821"/>
                <a:gd name="T72" fmla="*/ 41 w 370"/>
                <a:gd name="T73" fmla="*/ 533 h 821"/>
                <a:gd name="T74" fmla="*/ 21 w 370"/>
                <a:gd name="T75" fmla="*/ 574 h 821"/>
                <a:gd name="T76" fmla="*/ 41 w 370"/>
                <a:gd name="T77" fmla="*/ 615 h 821"/>
                <a:gd name="T78" fmla="*/ 41 w 370"/>
                <a:gd name="T79" fmla="*/ 656 h 821"/>
                <a:gd name="T80" fmla="*/ 62 w 370"/>
                <a:gd name="T81" fmla="*/ 718 h 821"/>
                <a:gd name="T82" fmla="*/ 82 w 370"/>
                <a:gd name="T83" fmla="*/ 759 h 821"/>
                <a:gd name="T84" fmla="*/ 103 w 370"/>
                <a:gd name="T85" fmla="*/ 800 h 821"/>
                <a:gd name="T86" fmla="*/ 144 w 370"/>
                <a:gd name="T87" fmla="*/ 800 h 821"/>
                <a:gd name="T88" fmla="*/ 185 w 370"/>
                <a:gd name="T89" fmla="*/ 800 h 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70" h="821">
                  <a:moveTo>
                    <a:pt x="185" y="800"/>
                  </a:moveTo>
                  <a:lnTo>
                    <a:pt x="185" y="800"/>
                  </a:lnTo>
                  <a:cubicBezTo>
                    <a:pt x="205" y="800"/>
                    <a:pt x="246" y="779"/>
                    <a:pt x="267" y="759"/>
                  </a:cubicBezTo>
                  <a:cubicBezTo>
                    <a:pt x="287" y="759"/>
                    <a:pt x="308" y="738"/>
                    <a:pt x="328" y="718"/>
                  </a:cubicBezTo>
                  <a:cubicBezTo>
                    <a:pt x="328" y="697"/>
                    <a:pt x="349" y="677"/>
                    <a:pt x="369" y="656"/>
                  </a:cubicBezTo>
                  <a:cubicBezTo>
                    <a:pt x="369" y="656"/>
                    <a:pt x="369" y="615"/>
                    <a:pt x="369" y="595"/>
                  </a:cubicBezTo>
                  <a:cubicBezTo>
                    <a:pt x="369" y="574"/>
                    <a:pt x="369" y="533"/>
                    <a:pt x="369" y="513"/>
                  </a:cubicBezTo>
                  <a:lnTo>
                    <a:pt x="349" y="492"/>
                  </a:lnTo>
                  <a:cubicBezTo>
                    <a:pt x="349" y="492"/>
                    <a:pt x="349" y="472"/>
                    <a:pt x="349" y="451"/>
                  </a:cubicBezTo>
                  <a:lnTo>
                    <a:pt x="349" y="431"/>
                  </a:lnTo>
                  <a:lnTo>
                    <a:pt x="328" y="410"/>
                  </a:lnTo>
                  <a:cubicBezTo>
                    <a:pt x="328" y="410"/>
                    <a:pt x="328" y="390"/>
                    <a:pt x="308" y="369"/>
                  </a:cubicBezTo>
                  <a:lnTo>
                    <a:pt x="287" y="349"/>
                  </a:lnTo>
                  <a:cubicBezTo>
                    <a:pt x="287" y="328"/>
                    <a:pt x="287" y="308"/>
                    <a:pt x="267" y="287"/>
                  </a:cubicBezTo>
                  <a:cubicBezTo>
                    <a:pt x="267" y="287"/>
                    <a:pt x="267" y="267"/>
                    <a:pt x="267" y="246"/>
                  </a:cubicBezTo>
                  <a:cubicBezTo>
                    <a:pt x="267" y="246"/>
                    <a:pt x="246" y="246"/>
                    <a:pt x="246" y="226"/>
                  </a:cubicBezTo>
                  <a:cubicBezTo>
                    <a:pt x="226" y="226"/>
                    <a:pt x="226" y="205"/>
                    <a:pt x="226" y="205"/>
                  </a:cubicBezTo>
                  <a:cubicBezTo>
                    <a:pt x="226" y="205"/>
                    <a:pt x="226" y="164"/>
                    <a:pt x="205" y="144"/>
                  </a:cubicBezTo>
                  <a:cubicBezTo>
                    <a:pt x="205" y="144"/>
                    <a:pt x="185" y="124"/>
                    <a:pt x="185" y="103"/>
                  </a:cubicBezTo>
                  <a:cubicBezTo>
                    <a:pt x="164" y="103"/>
                    <a:pt x="144" y="103"/>
                    <a:pt x="144" y="82"/>
                  </a:cubicBezTo>
                  <a:cubicBezTo>
                    <a:pt x="123" y="82"/>
                    <a:pt x="123" y="42"/>
                    <a:pt x="123" y="42"/>
                  </a:cubicBezTo>
                  <a:cubicBezTo>
                    <a:pt x="103" y="21"/>
                    <a:pt x="103" y="21"/>
                    <a:pt x="82" y="21"/>
                  </a:cubicBezTo>
                  <a:cubicBezTo>
                    <a:pt x="82" y="0"/>
                    <a:pt x="62" y="0"/>
                    <a:pt x="62" y="0"/>
                  </a:cubicBezTo>
                  <a:cubicBezTo>
                    <a:pt x="41" y="0"/>
                    <a:pt x="41" y="21"/>
                    <a:pt x="41" y="21"/>
                  </a:cubicBezTo>
                  <a:cubicBezTo>
                    <a:pt x="41" y="42"/>
                    <a:pt x="41" y="62"/>
                    <a:pt x="41" y="82"/>
                  </a:cubicBezTo>
                  <a:cubicBezTo>
                    <a:pt x="41" y="82"/>
                    <a:pt x="41" y="103"/>
                    <a:pt x="41" y="124"/>
                  </a:cubicBezTo>
                  <a:cubicBezTo>
                    <a:pt x="41" y="124"/>
                    <a:pt x="41" y="144"/>
                    <a:pt x="41" y="164"/>
                  </a:cubicBezTo>
                  <a:lnTo>
                    <a:pt x="41" y="185"/>
                  </a:lnTo>
                  <a:cubicBezTo>
                    <a:pt x="41" y="205"/>
                    <a:pt x="41" y="226"/>
                    <a:pt x="41" y="246"/>
                  </a:cubicBezTo>
                  <a:cubicBezTo>
                    <a:pt x="41" y="246"/>
                    <a:pt x="41" y="287"/>
                    <a:pt x="41" y="308"/>
                  </a:cubicBezTo>
                  <a:cubicBezTo>
                    <a:pt x="41" y="308"/>
                    <a:pt x="41" y="349"/>
                    <a:pt x="21" y="349"/>
                  </a:cubicBezTo>
                  <a:lnTo>
                    <a:pt x="0" y="349"/>
                  </a:lnTo>
                  <a:lnTo>
                    <a:pt x="0" y="369"/>
                  </a:lnTo>
                  <a:cubicBezTo>
                    <a:pt x="0" y="390"/>
                    <a:pt x="0" y="410"/>
                    <a:pt x="0" y="410"/>
                  </a:cubicBezTo>
                  <a:cubicBezTo>
                    <a:pt x="0" y="431"/>
                    <a:pt x="21" y="431"/>
                    <a:pt x="21" y="451"/>
                  </a:cubicBezTo>
                  <a:cubicBezTo>
                    <a:pt x="21" y="451"/>
                    <a:pt x="21" y="472"/>
                    <a:pt x="41" y="472"/>
                  </a:cubicBezTo>
                  <a:cubicBezTo>
                    <a:pt x="41" y="492"/>
                    <a:pt x="41" y="513"/>
                    <a:pt x="41" y="533"/>
                  </a:cubicBezTo>
                  <a:cubicBezTo>
                    <a:pt x="41" y="533"/>
                    <a:pt x="21" y="554"/>
                    <a:pt x="21" y="574"/>
                  </a:cubicBezTo>
                  <a:cubicBezTo>
                    <a:pt x="21" y="574"/>
                    <a:pt x="41" y="595"/>
                    <a:pt x="41" y="615"/>
                  </a:cubicBezTo>
                  <a:cubicBezTo>
                    <a:pt x="41" y="615"/>
                    <a:pt x="41" y="636"/>
                    <a:pt x="41" y="656"/>
                  </a:cubicBezTo>
                  <a:cubicBezTo>
                    <a:pt x="41" y="677"/>
                    <a:pt x="41" y="697"/>
                    <a:pt x="62" y="718"/>
                  </a:cubicBezTo>
                  <a:cubicBezTo>
                    <a:pt x="62" y="718"/>
                    <a:pt x="62" y="759"/>
                    <a:pt x="82" y="759"/>
                  </a:cubicBezTo>
                  <a:cubicBezTo>
                    <a:pt x="82" y="779"/>
                    <a:pt x="103" y="779"/>
                    <a:pt x="103" y="800"/>
                  </a:cubicBezTo>
                  <a:cubicBezTo>
                    <a:pt x="123" y="800"/>
                    <a:pt x="144" y="800"/>
                    <a:pt x="144" y="800"/>
                  </a:cubicBezTo>
                  <a:cubicBezTo>
                    <a:pt x="164" y="820"/>
                    <a:pt x="185" y="820"/>
                    <a:pt x="185" y="80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627" name="Freeform 626">
              <a:extLst>
                <a:ext uri="{FF2B5EF4-FFF2-40B4-BE49-F238E27FC236}">
                  <a16:creationId xmlns:a16="http://schemas.microsoft.com/office/drawing/2014/main" id="{3D3B8D82-C98C-4C25-88D6-DC586A5F2242}"/>
                </a:ext>
              </a:extLst>
            </p:cNvPr>
            <p:cNvSpPr>
              <a:spLocks noChangeArrowheads="1"/>
            </p:cNvSpPr>
            <p:nvPr/>
          </p:nvSpPr>
          <p:spPr bwMode="auto">
            <a:xfrm>
              <a:off x="4048125" y="6278563"/>
              <a:ext cx="7938" cy="15875"/>
            </a:xfrm>
            <a:custGeom>
              <a:avLst/>
              <a:gdLst>
                <a:gd name="T0" fmla="*/ 21 w 22"/>
                <a:gd name="T1" fmla="*/ 42 h 43"/>
                <a:gd name="T2" fmla="*/ 21 w 22"/>
                <a:gd name="T3" fmla="*/ 42 h 43"/>
                <a:gd name="T4" fmla="*/ 0 w 22"/>
                <a:gd name="T5" fmla="*/ 42 h 43"/>
                <a:gd name="T6" fmla="*/ 0 w 22"/>
                <a:gd name="T7" fmla="*/ 21 h 43"/>
                <a:gd name="T8" fmla="*/ 0 w 22"/>
                <a:gd name="T9" fmla="*/ 0 h 43"/>
                <a:gd name="T10" fmla="*/ 21 w 22"/>
                <a:gd name="T11" fmla="*/ 0 h 43"/>
                <a:gd name="T12" fmla="*/ 21 w 22"/>
                <a:gd name="T13" fmla="*/ 21 h 43"/>
                <a:gd name="T14" fmla="*/ 21 w 22"/>
                <a:gd name="T15" fmla="*/ 21 h 43"/>
                <a:gd name="T16" fmla="*/ 21 w 22"/>
                <a:gd name="T17" fmla="*/ 4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43">
                  <a:moveTo>
                    <a:pt x="21" y="42"/>
                  </a:moveTo>
                  <a:lnTo>
                    <a:pt x="21" y="42"/>
                  </a:lnTo>
                  <a:lnTo>
                    <a:pt x="0" y="42"/>
                  </a:lnTo>
                  <a:lnTo>
                    <a:pt x="0" y="21"/>
                  </a:lnTo>
                  <a:lnTo>
                    <a:pt x="0" y="0"/>
                  </a:lnTo>
                  <a:cubicBezTo>
                    <a:pt x="0" y="0"/>
                    <a:pt x="0" y="0"/>
                    <a:pt x="21" y="0"/>
                  </a:cubicBezTo>
                  <a:cubicBezTo>
                    <a:pt x="21" y="0"/>
                    <a:pt x="21" y="0"/>
                    <a:pt x="21" y="21"/>
                  </a:cubicBezTo>
                  <a:lnTo>
                    <a:pt x="21" y="21"/>
                  </a:lnTo>
                  <a:lnTo>
                    <a:pt x="21" y="42"/>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628" name="Freeform 627">
              <a:extLst>
                <a:ext uri="{FF2B5EF4-FFF2-40B4-BE49-F238E27FC236}">
                  <a16:creationId xmlns:a16="http://schemas.microsoft.com/office/drawing/2014/main" id="{377A7574-AF65-43D8-9025-FF216BFA407D}"/>
                </a:ext>
              </a:extLst>
            </p:cNvPr>
            <p:cNvSpPr>
              <a:spLocks noChangeArrowheads="1"/>
            </p:cNvSpPr>
            <p:nvPr/>
          </p:nvSpPr>
          <p:spPr bwMode="auto">
            <a:xfrm>
              <a:off x="4062413" y="6286500"/>
              <a:ext cx="7937" cy="7938"/>
            </a:xfrm>
            <a:custGeom>
              <a:avLst/>
              <a:gdLst>
                <a:gd name="T0" fmla="*/ 0 w 21"/>
                <a:gd name="T1" fmla="*/ 21 h 22"/>
                <a:gd name="T2" fmla="*/ 0 w 21"/>
                <a:gd name="T3" fmla="*/ 21 h 22"/>
                <a:gd name="T4" fmla="*/ 20 w 21"/>
                <a:gd name="T5" fmla="*/ 0 h 22"/>
                <a:gd name="T6" fmla="*/ 0 w 21"/>
                <a:gd name="T7" fmla="*/ 0 h 22"/>
                <a:gd name="T8" fmla="*/ 0 w 21"/>
                <a:gd name="T9" fmla="*/ 0 h 22"/>
                <a:gd name="T10" fmla="*/ 0 w 21"/>
                <a:gd name="T11" fmla="*/ 21 h 22"/>
              </a:gdLst>
              <a:ahLst/>
              <a:cxnLst>
                <a:cxn ang="0">
                  <a:pos x="T0" y="T1"/>
                </a:cxn>
                <a:cxn ang="0">
                  <a:pos x="T2" y="T3"/>
                </a:cxn>
                <a:cxn ang="0">
                  <a:pos x="T4" y="T5"/>
                </a:cxn>
                <a:cxn ang="0">
                  <a:pos x="T6" y="T7"/>
                </a:cxn>
                <a:cxn ang="0">
                  <a:pos x="T8" y="T9"/>
                </a:cxn>
                <a:cxn ang="0">
                  <a:pos x="T10" y="T11"/>
                </a:cxn>
              </a:cxnLst>
              <a:rect l="0" t="0" r="r" b="b"/>
              <a:pathLst>
                <a:path w="21" h="22">
                  <a:moveTo>
                    <a:pt x="0" y="21"/>
                  </a:moveTo>
                  <a:lnTo>
                    <a:pt x="0" y="21"/>
                  </a:lnTo>
                  <a:cubicBezTo>
                    <a:pt x="20" y="21"/>
                    <a:pt x="20" y="21"/>
                    <a:pt x="20" y="0"/>
                  </a:cubicBezTo>
                  <a:lnTo>
                    <a:pt x="0" y="0"/>
                  </a:lnTo>
                  <a:lnTo>
                    <a:pt x="0" y="0"/>
                  </a:lnTo>
                  <a:cubicBezTo>
                    <a:pt x="0" y="0"/>
                    <a:pt x="0" y="0"/>
                    <a:pt x="0" y="2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629" name="Freeform 628">
              <a:extLst>
                <a:ext uri="{FF2B5EF4-FFF2-40B4-BE49-F238E27FC236}">
                  <a16:creationId xmlns:a16="http://schemas.microsoft.com/office/drawing/2014/main" id="{132DD79C-C33B-4E6F-8C8A-CC5ECB2BE7BB}"/>
                </a:ext>
              </a:extLst>
            </p:cNvPr>
            <p:cNvSpPr>
              <a:spLocks noChangeArrowheads="1"/>
            </p:cNvSpPr>
            <p:nvPr/>
          </p:nvSpPr>
          <p:spPr bwMode="auto">
            <a:xfrm>
              <a:off x="4011613" y="6278563"/>
              <a:ext cx="15875" cy="15875"/>
            </a:xfrm>
            <a:custGeom>
              <a:avLst/>
              <a:gdLst>
                <a:gd name="T0" fmla="*/ 21 w 42"/>
                <a:gd name="T1" fmla="*/ 0 h 43"/>
                <a:gd name="T2" fmla="*/ 21 w 42"/>
                <a:gd name="T3" fmla="*/ 0 h 43"/>
                <a:gd name="T4" fmla="*/ 0 w 42"/>
                <a:gd name="T5" fmla="*/ 0 h 43"/>
                <a:gd name="T6" fmla="*/ 0 w 42"/>
                <a:gd name="T7" fmla="*/ 21 h 43"/>
                <a:gd name="T8" fmla="*/ 21 w 42"/>
                <a:gd name="T9" fmla="*/ 42 h 43"/>
                <a:gd name="T10" fmla="*/ 21 w 42"/>
                <a:gd name="T11" fmla="*/ 21 h 43"/>
                <a:gd name="T12" fmla="*/ 21 w 42"/>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42" h="43">
                  <a:moveTo>
                    <a:pt x="21" y="0"/>
                  </a:moveTo>
                  <a:lnTo>
                    <a:pt x="21" y="0"/>
                  </a:lnTo>
                  <a:lnTo>
                    <a:pt x="0" y="0"/>
                  </a:lnTo>
                  <a:lnTo>
                    <a:pt x="0" y="21"/>
                  </a:lnTo>
                  <a:lnTo>
                    <a:pt x="21" y="42"/>
                  </a:lnTo>
                  <a:cubicBezTo>
                    <a:pt x="21" y="42"/>
                    <a:pt x="41" y="21"/>
                    <a:pt x="21" y="21"/>
                  </a:cubicBezTo>
                  <a:cubicBezTo>
                    <a:pt x="21" y="21"/>
                    <a:pt x="21" y="21"/>
                    <a:pt x="21" y="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630" name="Freeform 629">
              <a:extLst>
                <a:ext uri="{FF2B5EF4-FFF2-40B4-BE49-F238E27FC236}">
                  <a16:creationId xmlns:a16="http://schemas.microsoft.com/office/drawing/2014/main" id="{C3B097BB-B8C7-4FC1-92B8-A48DFDD63E81}"/>
                </a:ext>
              </a:extLst>
            </p:cNvPr>
            <p:cNvSpPr>
              <a:spLocks noChangeArrowheads="1"/>
            </p:cNvSpPr>
            <p:nvPr/>
          </p:nvSpPr>
          <p:spPr bwMode="auto">
            <a:xfrm>
              <a:off x="2801938" y="5084763"/>
              <a:ext cx="1704975" cy="2251075"/>
            </a:xfrm>
            <a:custGeom>
              <a:avLst/>
              <a:gdLst>
                <a:gd name="T0" fmla="*/ 615 w 4734"/>
                <a:gd name="T1" fmla="*/ 594 h 6251"/>
                <a:gd name="T2" fmla="*/ 431 w 4734"/>
                <a:gd name="T3" fmla="*/ 287 h 6251"/>
                <a:gd name="T4" fmla="*/ 799 w 4734"/>
                <a:gd name="T5" fmla="*/ 0 h 6251"/>
                <a:gd name="T6" fmla="*/ 1127 w 4734"/>
                <a:gd name="T7" fmla="*/ 287 h 6251"/>
                <a:gd name="T8" fmla="*/ 1496 w 4734"/>
                <a:gd name="T9" fmla="*/ 554 h 6251"/>
                <a:gd name="T10" fmla="*/ 1599 w 4734"/>
                <a:gd name="T11" fmla="*/ 840 h 6251"/>
                <a:gd name="T12" fmla="*/ 1496 w 4734"/>
                <a:gd name="T13" fmla="*/ 1046 h 6251"/>
                <a:gd name="T14" fmla="*/ 1824 w 4734"/>
                <a:gd name="T15" fmla="*/ 1332 h 6251"/>
                <a:gd name="T16" fmla="*/ 1906 w 4734"/>
                <a:gd name="T17" fmla="*/ 1619 h 6251"/>
                <a:gd name="T18" fmla="*/ 2234 w 4734"/>
                <a:gd name="T19" fmla="*/ 1988 h 6251"/>
                <a:gd name="T20" fmla="*/ 2869 w 4734"/>
                <a:gd name="T21" fmla="*/ 2234 h 6251"/>
                <a:gd name="T22" fmla="*/ 3217 w 4734"/>
                <a:gd name="T23" fmla="*/ 1988 h 6251"/>
                <a:gd name="T24" fmla="*/ 3381 w 4734"/>
                <a:gd name="T25" fmla="*/ 2131 h 6251"/>
                <a:gd name="T26" fmla="*/ 3893 w 4734"/>
                <a:gd name="T27" fmla="*/ 2090 h 6251"/>
                <a:gd name="T28" fmla="*/ 3975 w 4734"/>
                <a:gd name="T29" fmla="*/ 1844 h 6251"/>
                <a:gd name="T30" fmla="*/ 4384 w 4734"/>
                <a:gd name="T31" fmla="*/ 1640 h 6251"/>
                <a:gd name="T32" fmla="*/ 4610 w 4734"/>
                <a:gd name="T33" fmla="*/ 1762 h 6251"/>
                <a:gd name="T34" fmla="*/ 4712 w 4734"/>
                <a:gd name="T35" fmla="*/ 2070 h 6251"/>
                <a:gd name="T36" fmla="*/ 4405 w 4734"/>
                <a:gd name="T37" fmla="*/ 2254 h 6251"/>
                <a:gd name="T38" fmla="*/ 4282 w 4734"/>
                <a:gd name="T39" fmla="*/ 2787 h 6251"/>
                <a:gd name="T40" fmla="*/ 4200 w 4734"/>
                <a:gd name="T41" fmla="*/ 3074 h 6251"/>
                <a:gd name="T42" fmla="*/ 4097 w 4734"/>
                <a:gd name="T43" fmla="*/ 2992 h 6251"/>
                <a:gd name="T44" fmla="*/ 3995 w 4734"/>
                <a:gd name="T45" fmla="*/ 2931 h 6251"/>
                <a:gd name="T46" fmla="*/ 3933 w 4734"/>
                <a:gd name="T47" fmla="*/ 2746 h 6251"/>
                <a:gd name="T48" fmla="*/ 3647 w 4734"/>
                <a:gd name="T49" fmla="*/ 2541 h 6251"/>
                <a:gd name="T50" fmla="*/ 3401 w 4734"/>
                <a:gd name="T51" fmla="*/ 2295 h 6251"/>
                <a:gd name="T52" fmla="*/ 3339 w 4734"/>
                <a:gd name="T53" fmla="*/ 2439 h 6251"/>
                <a:gd name="T54" fmla="*/ 3401 w 4734"/>
                <a:gd name="T55" fmla="*/ 2746 h 6251"/>
                <a:gd name="T56" fmla="*/ 3483 w 4734"/>
                <a:gd name="T57" fmla="*/ 3053 h 6251"/>
                <a:gd name="T58" fmla="*/ 3523 w 4734"/>
                <a:gd name="T59" fmla="*/ 3319 h 6251"/>
                <a:gd name="T60" fmla="*/ 3381 w 4734"/>
                <a:gd name="T61" fmla="*/ 3279 h 6251"/>
                <a:gd name="T62" fmla="*/ 3175 w 4734"/>
                <a:gd name="T63" fmla="*/ 3607 h 6251"/>
                <a:gd name="T64" fmla="*/ 2972 w 4734"/>
                <a:gd name="T65" fmla="*/ 3689 h 6251"/>
                <a:gd name="T66" fmla="*/ 2808 w 4734"/>
                <a:gd name="T67" fmla="*/ 3996 h 6251"/>
                <a:gd name="T68" fmla="*/ 2541 w 4734"/>
                <a:gd name="T69" fmla="*/ 4344 h 6251"/>
                <a:gd name="T70" fmla="*/ 2275 w 4734"/>
                <a:gd name="T71" fmla="*/ 4590 h 6251"/>
                <a:gd name="T72" fmla="*/ 2172 w 4734"/>
                <a:gd name="T73" fmla="*/ 4938 h 6251"/>
                <a:gd name="T74" fmla="*/ 2213 w 4734"/>
                <a:gd name="T75" fmla="*/ 5328 h 6251"/>
                <a:gd name="T76" fmla="*/ 2090 w 4734"/>
                <a:gd name="T77" fmla="*/ 5820 h 6251"/>
                <a:gd name="T78" fmla="*/ 1947 w 4734"/>
                <a:gd name="T79" fmla="*/ 6024 h 6251"/>
                <a:gd name="T80" fmla="*/ 1763 w 4734"/>
                <a:gd name="T81" fmla="*/ 6250 h 6251"/>
                <a:gd name="T82" fmla="*/ 1599 w 4734"/>
                <a:gd name="T83" fmla="*/ 6045 h 6251"/>
                <a:gd name="T84" fmla="*/ 1435 w 4734"/>
                <a:gd name="T85" fmla="*/ 5532 h 6251"/>
                <a:gd name="T86" fmla="*/ 1250 w 4734"/>
                <a:gd name="T87" fmla="*/ 5082 h 6251"/>
                <a:gd name="T88" fmla="*/ 1107 w 4734"/>
                <a:gd name="T89" fmla="*/ 4754 h 6251"/>
                <a:gd name="T90" fmla="*/ 984 w 4734"/>
                <a:gd name="T91" fmla="*/ 4529 h 6251"/>
                <a:gd name="T92" fmla="*/ 902 w 4734"/>
                <a:gd name="T93" fmla="*/ 4119 h 6251"/>
                <a:gd name="T94" fmla="*/ 841 w 4734"/>
                <a:gd name="T95" fmla="*/ 3893 h 6251"/>
                <a:gd name="T96" fmla="*/ 861 w 4734"/>
                <a:gd name="T97" fmla="*/ 3463 h 6251"/>
                <a:gd name="T98" fmla="*/ 779 w 4734"/>
                <a:gd name="T99" fmla="*/ 3401 h 6251"/>
                <a:gd name="T100" fmla="*/ 779 w 4734"/>
                <a:gd name="T101" fmla="*/ 3259 h 6251"/>
                <a:gd name="T102" fmla="*/ 717 w 4734"/>
                <a:gd name="T103" fmla="*/ 3401 h 6251"/>
                <a:gd name="T104" fmla="*/ 369 w 4734"/>
                <a:gd name="T105" fmla="*/ 3504 h 6251"/>
                <a:gd name="T106" fmla="*/ 144 w 4734"/>
                <a:gd name="T107" fmla="*/ 3217 h 6251"/>
                <a:gd name="T108" fmla="*/ 369 w 4734"/>
                <a:gd name="T109" fmla="*/ 3135 h 6251"/>
                <a:gd name="T110" fmla="*/ 82 w 4734"/>
                <a:gd name="T111" fmla="*/ 3074 h 6251"/>
                <a:gd name="T112" fmla="*/ 21 w 4734"/>
                <a:gd name="T113" fmla="*/ 2910 h 6251"/>
                <a:gd name="T114" fmla="*/ 349 w 4734"/>
                <a:gd name="T115" fmla="*/ 2807 h 6251"/>
                <a:gd name="T116" fmla="*/ 390 w 4734"/>
                <a:gd name="T117" fmla="*/ 2541 h 6251"/>
                <a:gd name="T118" fmla="*/ 185 w 4734"/>
                <a:gd name="T119" fmla="*/ 2234 h 6251"/>
                <a:gd name="T120" fmla="*/ 431 w 4734"/>
                <a:gd name="T121" fmla="*/ 2029 h 6251"/>
                <a:gd name="T122" fmla="*/ 697 w 4734"/>
                <a:gd name="T123" fmla="*/ 1742 h 6251"/>
                <a:gd name="T124" fmla="*/ 902 w 4734"/>
                <a:gd name="T125" fmla="*/ 1189 h 6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734" h="6251">
                  <a:moveTo>
                    <a:pt x="1025" y="1066"/>
                  </a:moveTo>
                  <a:lnTo>
                    <a:pt x="1025" y="1066"/>
                  </a:lnTo>
                  <a:cubicBezTo>
                    <a:pt x="1005" y="1046"/>
                    <a:pt x="963" y="1025"/>
                    <a:pt x="943" y="1025"/>
                  </a:cubicBezTo>
                  <a:lnTo>
                    <a:pt x="902" y="1004"/>
                  </a:lnTo>
                  <a:cubicBezTo>
                    <a:pt x="881" y="984"/>
                    <a:pt x="881" y="964"/>
                    <a:pt x="861" y="964"/>
                  </a:cubicBezTo>
                  <a:cubicBezTo>
                    <a:pt x="841" y="943"/>
                    <a:pt x="799" y="922"/>
                    <a:pt x="779" y="922"/>
                  </a:cubicBezTo>
                  <a:cubicBezTo>
                    <a:pt x="779" y="902"/>
                    <a:pt x="738" y="902"/>
                    <a:pt x="717" y="902"/>
                  </a:cubicBezTo>
                  <a:cubicBezTo>
                    <a:pt x="697" y="882"/>
                    <a:pt x="656" y="861"/>
                    <a:pt x="656" y="840"/>
                  </a:cubicBezTo>
                  <a:cubicBezTo>
                    <a:pt x="635" y="820"/>
                    <a:pt x="635" y="800"/>
                    <a:pt x="635" y="779"/>
                  </a:cubicBezTo>
                  <a:cubicBezTo>
                    <a:pt x="635" y="758"/>
                    <a:pt x="615" y="738"/>
                    <a:pt x="615" y="718"/>
                  </a:cubicBezTo>
                  <a:cubicBezTo>
                    <a:pt x="595" y="718"/>
                    <a:pt x="574" y="697"/>
                    <a:pt x="574" y="697"/>
                  </a:cubicBezTo>
                  <a:cubicBezTo>
                    <a:pt x="574" y="676"/>
                    <a:pt x="595" y="656"/>
                    <a:pt x="595" y="656"/>
                  </a:cubicBezTo>
                  <a:cubicBezTo>
                    <a:pt x="595" y="636"/>
                    <a:pt x="615" y="594"/>
                    <a:pt x="615" y="594"/>
                  </a:cubicBezTo>
                  <a:cubicBezTo>
                    <a:pt x="615" y="574"/>
                    <a:pt x="615" y="554"/>
                    <a:pt x="615" y="533"/>
                  </a:cubicBezTo>
                  <a:cubicBezTo>
                    <a:pt x="635" y="513"/>
                    <a:pt x="677" y="492"/>
                    <a:pt x="677" y="492"/>
                  </a:cubicBezTo>
                  <a:cubicBezTo>
                    <a:pt x="697" y="472"/>
                    <a:pt x="697" y="472"/>
                    <a:pt x="697" y="472"/>
                  </a:cubicBezTo>
                  <a:cubicBezTo>
                    <a:pt x="697" y="451"/>
                    <a:pt x="697" y="451"/>
                    <a:pt x="697" y="431"/>
                  </a:cubicBezTo>
                  <a:cubicBezTo>
                    <a:pt x="697" y="431"/>
                    <a:pt x="677" y="431"/>
                    <a:pt x="656" y="431"/>
                  </a:cubicBezTo>
                  <a:cubicBezTo>
                    <a:pt x="656" y="410"/>
                    <a:pt x="635" y="410"/>
                    <a:pt x="615" y="410"/>
                  </a:cubicBezTo>
                  <a:cubicBezTo>
                    <a:pt x="615" y="410"/>
                    <a:pt x="615" y="390"/>
                    <a:pt x="615" y="369"/>
                  </a:cubicBezTo>
                  <a:cubicBezTo>
                    <a:pt x="595" y="369"/>
                    <a:pt x="615" y="349"/>
                    <a:pt x="615" y="349"/>
                  </a:cubicBezTo>
                  <a:cubicBezTo>
                    <a:pt x="595" y="349"/>
                    <a:pt x="574" y="349"/>
                    <a:pt x="574" y="328"/>
                  </a:cubicBezTo>
                  <a:cubicBezTo>
                    <a:pt x="553" y="328"/>
                    <a:pt x="553" y="308"/>
                    <a:pt x="553" y="308"/>
                  </a:cubicBezTo>
                  <a:cubicBezTo>
                    <a:pt x="533" y="308"/>
                    <a:pt x="513" y="287"/>
                    <a:pt x="513" y="287"/>
                  </a:cubicBezTo>
                  <a:cubicBezTo>
                    <a:pt x="492" y="287"/>
                    <a:pt x="492" y="308"/>
                    <a:pt x="471" y="308"/>
                  </a:cubicBezTo>
                  <a:cubicBezTo>
                    <a:pt x="471" y="308"/>
                    <a:pt x="451" y="287"/>
                    <a:pt x="431" y="287"/>
                  </a:cubicBezTo>
                  <a:cubicBezTo>
                    <a:pt x="431" y="267"/>
                    <a:pt x="451" y="246"/>
                    <a:pt x="451" y="226"/>
                  </a:cubicBezTo>
                  <a:lnTo>
                    <a:pt x="451" y="205"/>
                  </a:lnTo>
                  <a:cubicBezTo>
                    <a:pt x="451" y="185"/>
                    <a:pt x="471" y="185"/>
                    <a:pt x="471" y="164"/>
                  </a:cubicBezTo>
                  <a:lnTo>
                    <a:pt x="492" y="144"/>
                  </a:lnTo>
                  <a:cubicBezTo>
                    <a:pt x="492" y="144"/>
                    <a:pt x="513" y="123"/>
                    <a:pt x="533" y="103"/>
                  </a:cubicBezTo>
                  <a:cubicBezTo>
                    <a:pt x="553" y="103"/>
                    <a:pt x="574" y="123"/>
                    <a:pt x="595" y="103"/>
                  </a:cubicBezTo>
                  <a:cubicBezTo>
                    <a:pt x="615" y="103"/>
                    <a:pt x="635" y="103"/>
                    <a:pt x="635" y="103"/>
                  </a:cubicBezTo>
                  <a:cubicBezTo>
                    <a:pt x="656" y="103"/>
                    <a:pt x="677" y="82"/>
                    <a:pt x="677" y="82"/>
                  </a:cubicBezTo>
                  <a:cubicBezTo>
                    <a:pt x="677" y="82"/>
                    <a:pt x="697" y="62"/>
                    <a:pt x="717" y="62"/>
                  </a:cubicBezTo>
                  <a:cubicBezTo>
                    <a:pt x="717" y="41"/>
                    <a:pt x="717" y="41"/>
                    <a:pt x="738" y="21"/>
                  </a:cubicBezTo>
                  <a:cubicBezTo>
                    <a:pt x="738" y="21"/>
                    <a:pt x="738" y="21"/>
                    <a:pt x="738" y="0"/>
                  </a:cubicBezTo>
                  <a:lnTo>
                    <a:pt x="738" y="0"/>
                  </a:lnTo>
                  <a:cubicBezTo>
                    <a:pt x="759" y="0"/>
                    <a:pt x="779" y="0"/>
                    <a:pt x="799" y="0"/>
                  </a:cubicBezTo>
                  <a:cubicBezTo>
                    <a:pt x="820" y="0"/>
                    <a:pt x="841" y="0"/>
                    <a:pt x="861" y="0"/>
                  </a:cubicBezTo>
                  <a:cubicBezTo>
                    <a:pt x="881" y="0"/>
                    <a:pt x="881" y="21"/>
                    <a:pt x="902" y="21"/>
                  </a:cubicBezTo>
                  <a:cubicBezTo>
                    <a:pt x="902" y="41"/>
                    <a:pt x="923" y="62"/>
                    <a:pt x="923" y="62"/>
                  </a:cubicBezTo>
                  <a:cubicBezTo>
                    <a:pt x="943" y="82"/>
                    <a:pt x="943" y="82"/>
                    <a:pt x="963" y="103"/>
                  </a:cubicBezTo>
                  <a:cubicBezTo>
                    <a:pt x="963" y="123"/>
                    <a:pt x="963" y="144"/>
                    <a:pt x="963" y="164"/>
                  </a:cubicBezTo>
                  <a:cubicBezTo>
                    <a:pt x="984" y="164"/>
                    <a:pt x="963" y="164"/>
                    <a:pt x="963" y="185"/>
                  </a:cubicBezTo>
                  <a:lnTo>
                    <a:pt x="943" y="205"/>
                  </a:lnTo>
                  <a:lnTo>
                    <a:pt x="943" y="226"/>
                  </a:lnTo>
                  <a:cubicBezTo>
                    <a:pt x="963" y="246"/>
                    <a:pt x="984" y="246"/>
                    <a:pt x="984" y="246"/>
                  </a:cubicBezTo>
                  <a:cubicBezTo>
                    <a:pt x="984" y="246"/>
                    <a:pt x="984" y="267"/>
                    <a:pt x="1005" y="267"/>
                  </a:cubicBezTo>
                  <a:lnTo>
                    <a:pt x="1025" y="267"/>
                  </a:lnTo>
                  <a:cubicBezTo>
                    <a:pt x="1045" y="267"/>
                    <a:pt x="1066" y="267"/>
                    <a:pt x="1087" y="267"/>
                  </a:cubicBezTo>
                  <a:cubicBezTo>
                    <a:pt x="1087" y="267"/>
                    <a:pt x="1107" y="267"/>
                    <a:pt x="1127" y="287"/>
                  </a:cubicBezTo>
                  <a:lnTo>
                    <a:pt x="1148" y="308"/>
                  </a:lnTo>
                  <a:cubicBezTo>
                    <a:pt x="1148" y="308"/>
                    <a:pt x="1148" y="328"/>
                    <a:pt x="1148" y="349"/>
                  </a:cubicBezTo>
                  <a:cubicBezTo>
                    <a:pt x="1148" y="349"/>
                    <a:pt x="1168" y="349"/>
                    <a:pt x="1168" y="369"/>
                  </a:cubicBezTo>
                  <a:cubicBezTo>
                    <a:pt x="1189" y="369"/>
                    <a:pt x="1209" y="369"/>
                    <a:pt x="1229" y="369"/>
                  </a:cubicBezTo>
                  <a:lnTo>
                    <a:pt x="1250" y="349"/>
                  </a:lnTo>
                  <a:cubicBezTo>
                    <a:pt x="1271" y="328"/>
                    <a:pt x="1291" y="328"/>
                    <a:pt x="1311" y="349"/>
                  </a:cubicBezTo>
                  <a:cubicBezTo>
                    <a:pt x="1311" y="349"/>
                    <a:pt x="1332" y="349"/>
                    <a:pt x="1353" y="349"/>
                  </a:cubicBezTo>
                  <a:lnTo>
                    <a:pt x="1373" y="349"/>
                  </a:lnTo>
                  <a:cubicBezTo>
                    <a:pt x="1393" y="369"/>
                    <a:pt x="1414" y="390"/>
                    <a:pt x="1414" y="390"/>
                  </a:cubicBezTo>
                  <a:lnTo>
                    <a:pt x="1414" y="410"/>
                  </a:lnTo>
                  <a:cubicBezTo>
                    <a:pt x="1414" y="410"/>
                    <a:pt x="1435" y="431"/>
                    <a:pt x="1435" y="451"/>
                  </a:cubicBezTo>
                  <a:lnTo>
                    <a:pt x="1435" y="472"/>
                  </a:lnTo>
                  <a:cubicBezTo>
                    <a:pt x="1455" y="492"/>
                    <a:pt x="1475" y="533"/>
                    <a:pt x="1496" y="554"/>
                  </a:cubicBezTo>
                  <a:cubicBezTo>
                    <a:pt x="1517" y="554"/>
                    <a:pt x="1537" y="574"/>
                    <a:pt x="1557" y="574"/>
                  </a:cubicBezTo>
                  <a:cubicBezTo>
                    <a:pt x="1557" y="574"/>
                    <a:pt x="1578" y="594"/>
                    <a:pt x="1599" y="594"/>
                  </a:cubicBezTo>
                  <a:cubicBezTo>
                    <a:pt x="1599" y="615"/>
                    <a:pt x="1599" y="615"/>
                    <a:pt x="1599" y="615"/>
                  </a:cubicBezTo>
                  <a:cubicBezTo>
                    <a:pt x="1599" y="636"/>
                    <a:pt x="1599" y="636"/>
                    <a:pt x="1599" y="656"/>
                  </a:cubicBezTo>
                  <a:cubicBezTo>
                    <a:pt x="1578" y="656"/>
                    <a:pt x="1557" y="636"/>
                    <a:pt x="1557" y="636"/>
                  </a:cubicBezTo>
                  <a:cubicBezTo>
                    <a:pt x="1537" y="636"/>
                    <a:pt x="1517" y="636"/>
                    <a:pt x="1517" y="636"/>
                  </a:cubicBezTo>
                  <a:cubicBezTo>
                    <a:pt x="1496" y="636"/>
                    <a:pt x="1496" y="656"/>
                    <a:pt x="1496" y="656"/>
                  </a:cubicBezTo>
                  <a:cubicBezTo>
                    <a:pt x="1496" y="656"/>
                    <a:pt x="1496" y="676"/>
                    <a:pt x="1496" y="697"/>
                  </a:cubicBezTo>
                  <a:cubicBezTo>
                    <a:pt x="1517" y="697"/>
                    <a:pt x="1537" y="697"/>
                    <a:pt x="1557" y="718"/>
                  </a:cubicBezTo>
                  <a:cubicBezTo>
                    <a:pt x="1557" y="718"/>
                    <a:pt x="1557" y="738"/>
                    <a:pt x="1537" y="758"/>
                  </a:cubicBezTo>
                  <a:lnTo>
                    <a:pt x="1537" y="779"/>
                  </a:lnTo>
                  <a:cubicBezTo>
                    <a:pt x="1537" y="800"/>
                    <a:pt x="1537" y="800"/>
                    <a:pt x="1537" y="820"/>
                  </a:cubicBezTo>
                  <a:cubicBezTo>
                    <a:pt x="1557" y="820"/>
                    <a:pt x="1578" y="820"/>
                    <a:pt x="1599" y="840"/>
                  </a:cubicBezTo>
                  <a:lnTo>
                    <a:pt x="1599" y="861"/>
                  </a:lnTo>
                  <a:cubicBezTo>
                    <a:pt x="1599" y="882"/>
                    <a:pt x="1599" y="902"/>
                    <a:pt x="1599" y="902"/>
                  </a:cubicBezTo>
                  <a:cubicBezTo>
                    <a:pt x="1599" y="902"/>
                    <a:pt x="1619" y="902"/>
                    <a:pt x="1619" y="922"/>
                  </a:cubicBezTo>
                  <a:cubicBezTo>
                    <a:pt x="1639" y="922"/>
                    <a:pt x="1639" y="943"/>
                    <a:pt x="1639" y="943"/>
                  </a:cubicBezTo>
                  <a:cubicBezTo>
                    <a:pt x="1639" y="964"/>
                    <a:pt x="1639" y="984"/>
                    <a:pt x="1639" y="984"/>
                  </a:cubicBezTo>
                  <a:cubicBezTo>
                    <a:pt x="1639" y="1004"/>
                    <a:pt x="1619" y="1025"/>
                    <a:pt x="1619" y="1025"/>
                  </a:cubicBezTo>
                  <a:cubicBezTo>
                    <a:pt x="1619" y="1025"/>
                    <a:pt x="1599" y="1025"/>
                    <a:pt x="1578" y="1025"/>
                  </a:cubicBezTo>
                  <a:lnTo>
                    <a:pt x="1557" y="1004"/>
                  </a:lnTo>
                  <a:cubicBezTo>
                    <a:pt x="1557" y="1004"/>
                    <a:pt x="1537" y="984"/>
                    <a:pt x="1537" y="964"/>
                  </a:cubicBezTo>
                  <a:lnTo>
                    <a:pt x="1517" y="964"/>
                  </a:lnTo>
                  <a:cubicBezTo>
                    <a:pt x="1496" y="964"/>
                    <a:pt x="1496" y="984"/>
                    <a:pt x="1496" y="984"/>
                  </a:cubicBezTo>
                  <a:cubicBezTo>
                    <a:pt x="1496" y="984"/>
                    <a:pt x="1496" y="1004"/>
                    <a:pt x="1496" y="1025"/>
                  </a:cubicBezTo>
                  <a:lnTo>
                    <a:pt x="1496" y="1046"/>
                  </a:lnTo>
                  <a:cubicBezTo>
                    <a:pt x="1517" y="1046"/>
                    <a:pt x="1537" y="1046"/>
                    <a:pt x="1537" y="1066"/>
                  </a:cubicBezTo>
                  <a:cubicBezTo>
                    <a:pt x="1557" y="1066"/>
                    <a:pt x="1578" y="1086"/>
                    <a:pt x="1578" y="1086"/>
                  </a:cubicBezTo>
                  <a:cubicBezTo>
                    <a:pt x="1578" y="1086"/>
                    <a:pt x="1578" y="1107"/>
                    <a:pt x="1578" y="1128"/>
                  </a:cubicBezTo>
                  <a:cubicBezTo>
                    <a:pt x="1578" y="1128"/>
                    <a:pt x="1578" y="1148"/>
                    <a:pt x="1578" y="1168"/>
                  </a:cubicBezTo>
                  <a:lnTo>
                    <a:pt x="1599" y="1210"/>
                  </a:lnTo>
                  <a:cubicBezTo>
                    <a:pt x="1599" y="1230"/>
                    <a:pt x="1599" y="1230"/>
                    <a:pt x="1619" y="1250"/>
                  </a:cubicBezTo>
                  <a:cubicBezTo>
                    <a:pt x="1619" y="1250"/>
                    <a:pt x="1639" y="1250"/>
                    <a:pt x="1660" y="1250"/>
                  </a:cubicBezTo>
                  <a:lnTo>
                    <a:pt x="1681" y="1250"/>
                  </a:lnTo>
                  <a:cubicBezTo>
                    <a:pt x="1701" y="1250"/>
                    <a:pt x="1701" y="1270"/>
                    <a:pt x="1701" y="1270"/>
                  </a:cubicBezTo>
                  <a:cubicBezTo>
                    <a:pt x="1701" y="1291"/>
                    <a:pt x="1721" y="1291"/>
                    <a:pt x="1721" y="1291"/>
                  </a:cubicBezTo>
                  <a:cubicBezTo>
                    <a:pt x="1742" y="1291"/>
                    <a:pt x="1742" y="1312"/>
                    <a:pt x="1763" y="1312"/>
                  </a:cubicBezTo>
                  <a:lnTo>
                    <a:pt x="1783" y="1312"/>
                  </a:lnTo>
                  <a:cubicBezTo>
                    <a:pt x="1803" y="1312"/>
                    <a:pt x="1824" y="1332"/>
                    <a:pt x="1824" y="1332"/>
                  </a:cubicBezTo>
                  <a:cubicBezTo>
                    <a:pt x="1824" y="1352"/>
                    <a:pt x="1824" y="1373"/>
                    <a:pt x="1824" y="1373"/>
                  </a:cubicBezTo>
                  <a:cubicBezTo>
                    <a:pt x="1845" y="1373"/>
                    <a:pt x="1845" y="1394"/>
                    <a:pt x="1845" y="1394"/>
                  </a:cubicBezTo>
                  <a:cubicBezTo>
                    <a:pt x="1845" y="1394"/>
                    <a:pt x="1865" y="1394"/>
                    <a:pt x="1885" y="1394"/>
                  </a:cubicBezTo>
                  <a:cubicBezTo>
                    <a:pt x="1885" y="1414"/>
                    <a:pt x="1885" y="1414"/>
                    <a:pt x="1906" y="1414"/>
                  </a:cubicBezTo>
                  <a:cubicBezTo>
                    <a:pt x="1906" y="1414"/>
                    <a:pt x="1906" y="1434"/>
                    <a:pt x="1926" y="1434"/>
                  </a:cubicBezTo>
                  <a:lnTo>
                    <a:pt x="1947" y="1455"/>
                  </a:lnTo>
                  <a:cubicBezTo>
                    <a:pt x="1947" y="1455"/>
                    <a:pt x="1947" y="1476"/>
                    <a:pt x="1967" y="1476"/>
                  </a:cubicBezTo>
                  <a:cubicBezTo>
                    <a:pt x="1947" y="1476"/>
                    <a:pt x="1947" y="1476"/>
                    <a:pt x="1947" y="1496"/>
                  </a:cubicBezTo>
                  <a:lnTo>
                    <a:pt x="1947" y="1496"/>
                  </a:lnTo>
                  <a:cubicBezTo>
                    <a:pt x="1926" y="1496"/>
                    <a:pt x="1926" y="1516"/>
                    <a:pt x="1926" y="1537"/>
                  </a:cubicBezTo>
                  <a:lnTo>
                    <a:pt x="1926" y="1558"/>
                  </a:lnTo>
                  <a:cubicBezTo>
                    <a:pt x="1926" y="1578"/>
                    <a:pt x="1906" y="1578"/>
                    <a:pt x="1906" y="1598"/>
                  </a:cubicBezTo>
                  <a:lnTo>
                    <a:pt x="1906" y="1619"/>
                  </a:lnTo>
                  <a:cubicBezTo>
                    <a:pt x="1906" y="1640"/>
                    <a:pt x="1906" y="1660"/>
                    <a:pt x="1906" y="1660"/>
                  </a:cubicBezTo>
                  <a:cubicBezTo>
                    <a:pt x="1906" y="1680"/>
                    <a:pt x="1885" y="1701"/>
                    <a:pt x="1885" y="1722"/>
                  </a:cubicBezTo>
                  <a:cubicBezTo>
                    <a:pt x="1885" y="1722"/>
                    <a:pt x="1885" y="1722"/>
                    <a:pt x="1885" y="1742"/>
                  </a:cubicBezTo>
                  <a:cubicBezTo>
                    <a:pt x="1885" y="1742"/>
                    <a:pt x="1885" y="1742"/>
                    <a:pt x="1885" y="1762"/>
                  </a:cubicBezTo>
                  <a:cubicBezTo>
                    <a:pt x="1885" y="1762"/>
                    <a:pt x="1906" y="1804"/>
                    <a:pt x="1926" y="1804"/>
                  </a:cubicBezTo>
                  <a:lnTo>
                    <a:pt x="1947" y="1824"/>
                  </a:lnTo>
                  <a:cubicBezTo>
                    <a:pt x="1967" y="1824"/>
                    <a:pt x="1988" y="1824"/>
                    <a:pt x="2008" y="1824"/>
                  </a:cubicBezTo>
                  <a:cubicBezTo>
                    <a:pt x="2008" y="1844"/>
                    <a:pt x="2049" y="1865"/>
                    <a:pt x="2070" y="1865"/>
                  </a:cubicBezTo>
                  <a:lnTo>
                    <a:pt x="2090" y="1886"/>
                  </a:lnTo>
                  <a:cubicBezTo>
                    <a:pt x="2090" y="1906"/>
                    <a:pt x="2111" y="1906"/>
                    <a:pt x="2111" y="1926"/>
                  </a:cubicBezTo>
                  <a:cubicBezTo>
                    <a:pt x="2111" y="1926"/>
                    <a:pt x="2131" y="1947"/>
                    <a:pt x="2131" y="1967"/>
                  </a:cubicBezTo>
                  <a:cubicBezTo>
                    <a:pt x="2152" y="1967"/>
                    <a:pt x="2172" y="1967"/>
                    <a:pt x="2193" y="1967"/>
                  </a:cubicBezTo>
                  <a:cubicBezTo>
                    <a:pt x="2213" y="1967"/>
                    <a:pt x="2213" y="1988"/>
                    <a:pt x="2234" y="1988"/>
                  </a:cubicBezTo>
                  <a:cubicBezTo>
                    <a:pt x="2254" y="1988"/>
                    <a:pt x="2275" y="2008"/>
                    <a:pt x="2295" y="2008"/>
                  </a:cubicBezTo>
                  <a:cubicBezTo>
                    <a:pt x="2316" y="2008"/>
                    <a:pt x="2336" y="2008"/>
                    <a:pt x="2357" y="2008"/>
                  </a:cubicBezTo>
                  <a:lnTo>
                    <a:pt x="2398" y="2008"/>
                  </a:lnTo>
                  <a:cubicBezTo>
                    <a:pt x="2418" y="2029"/>
                    <a:pt x="2418" y="2049"/>
                    <a:pt x="2439" y="2049"/>
                  </a:cubicBezTo>
                  <a:lnTo>
                    <a:pt x="2459" y="2029"/>
                  </a:lnTo>
                  <a:cubicBezTo>
                    <a:pt x="2480" y="2029"/>
                    <a:pt x="2500" y="2029"/>
                    <a:pt x="2500" y="2029"/>
                  </a:cubicBezTo>
                  <a:cubicBezTo>
                    <a:pt x="2521" y="2029"/>
                    <a:pt x="2541" y="2029"/>
                    <a:pt x="2562" y="2029"/>
                  </a:cubicBezTo>
                  <a:cubicBezTo>
                    <a:pt x="2562" y="2029"/>
                    <a:pt x="2603" y="2029"/>
                    <a:pt x="2623" y="2029"/>
                  </a:cubicBezTo>
                  <a:cubicBezTo>
                    <a:pt x="2644" y="2049"/>
                    <a:pt x="2664" y="2090"/>
                    <a:pt x="2684" y="2090"/>
                  </a:cubicBezTo>
                  <a:cubicBezTo>
                    <a:pt x="2684" y="2111"/>
                    <a:pt x="2726" y="2111"/>
                    <a:pt x="2726" y="2131"/>
                  </a:cubicBezTo>
                  <a:cubicBezTo>
                    <a:pt x="2746" y="2131"/>
                    <a:pt x="2766" y="2152"/>
                    <a:pt x="2787" y="2152"/>
                  </a:cubicBezTo>
                  <a:cubicBezTo>
                    <a:pt x="2787" y="2152"/>
                    <a:pt x="2828" y="2172"/>
                    <a:pt x="2848" y="2193"/>
                  </a:cubicBezTo>
                  <a:cubicBezTo>
                    <a:pt x="2848" y="2193"/>
                    <a:pt x="2848" y="2213"/>
                    <a:pt x="2869" y="2234"/>
                  </a:cubicBezTo>
                  <a:cubicBezTo>
                    <a:pt x="2869" y="2234"/>
                    <a:pt x="2890" y="2234"/>
                    <a:pt x="2910" y="2234"/>
                  </a:cubicBezTo>
                  <a:cubicBezTo>
                    <a:pt x="2930" y="2234"/>
                    <a:pt x="2951" y="2254"/>
                    <a:pt x="2951" y="2254"/>
                  </a:cubicBezTo>
                  <a:cubicBezTo>
                    <a:pt x="2972" y="2254"/>
                    <a:pt x="2992" y="2254"/>
                    <a:pt x="3012" y="2254"/>
                  </a:cubicBezTo>
                  <a:cubicBezTo>
                    <a:pt x="3012" y="2254"/>
                    <a:pt x="3053" y="2254"/>
                    <a:pt x="3073" y="2254"/>
                  </a:cubicBezTo>
                  <a:cubicBezTo>
                    <a:pt x="3093" y="2254"/>
                    <a:pt x="3155" y="2275"/>
                    <a:pt x="3175" y="2275"/>
                  </a:cubicBezTo>
                  <a:cubicBezTo>
                    <a:pt x="3175" y="2275"/>
                    <a:pt x="3196" y="2275"/>
                    <a:pt x="3196" y="2254"/>
                  </a:cubicBezTo>
                  <a:cubicBezTo>
                    <a:pt x="3217" y="2254"/>
                    <a:pt x="3217" y="2254"/>
                    <a:pt x="3217" y="2234"/>
                  </a:cubicBezTo>
                  <a:lnTo>
                    <a:pt x="3237" y="2234"/>
                  </a:lnTo>
                  <a:cubicBezTo>
                    <a:pt x="3257" y="2213"/>
                    <a:pt x="3237" y="2193"/>
                    <a:pt x="3237" y="2193"/>
                  </a:cubicBezTo>
                  <a:cubicBezTo>
                    <a:pt x="3237" y="2172"/>
                    <a:pt x="3217" y="2152"/>
                    <a:pt x="3217" y="2152"/>
                  </a:cubicBezTo>
                  <a:cubicBezTo>
                    <a:pt x="3196" y="2131"/>
                    <a:pt x="3196" y="2111"/>
                    <a:pt x="3217" y="2090"/>
                  </a:cubicBezTo>
                  <a:cubicBezTo>
                    <a:pt x="3217" y="2070"/>
                    <a:pt x="3217" y="2049"/>
                    <a:pt x="3217" y="2029"/>
                  </a:cubicBezTo>
                  <a:cubicBezTo>
                    <a:pt x="3217" y="2008"/>
                    <a:pt x="3217" y="1988"/>
                    <a:pt x="3217" y="1988"/>
                  </a:cubicBezTo>
                  <a:cubicBezTo>
                    <a:pt x="3217" y="1967"/>
                    <a:pt x="3217" y="1947"/>
                    <a:pt x="3217" y="1947"/>
                  </a:cubicBezTo>
                  <a:cubicBezTo>
                    <a:pt x="3217" y="1947"/>
                    <a:pt x="3217" y="1926"/>
                    <a:pt x="3217" y="1906"/>
                  </a:cubicBezTo>
                  <a:lnTo>
                    <a:pt x="3237" y="1906"/>
                  </a:lnTo>
                  <a:cubicBezTo>
                    <a:pt x="3257" y="1906"/>
                    <a:pt x="3278" y="1906"/>
                    <a:pt x="3299" y="1906"/>
                  </a:cubicBezTo>
                  <a:cubicBezTo>
                    <a:pt x="3319" y="1906"/>
                    <a:pt x="3339" y="1906"/>
                    <a:pt x="3339" y="1926"/>
                  </a:cubicBezTo>
                  <a:cubicBezTo>
                    <a:pt x="3360" y="1926"/>
                    <a:pt x="3339" y="1947"/>
                    <a:pt x="3339" y="1947"/>
                  </a:cubicBezTo>
                  <a:cubicBezTo>
                    <a:pt x="3319" y="1967"/>
                    <a:pt x="3339" y="1988"/>
                    <a:pt x="3339" y="1988"/>
                  </a:cubicBezTo>
                  <a:cubicBezTo>
                    <a:pt x="3339" y="1988"/>
                    <a:pt x="3339" y="2008"/>
                    <a:pt x="3339" y="2029"/>
                  </a:cubicBezTo>
                  <a:lnTo>
                    <a:pt x="3360" y="2029"/>
                  </a:lnTo>
                  <a:cubicBezTo>
                    <a:pt x="3360" y="2029"/>
                    <a:pt x="3360" y="2029"/>
                    <a:pt x="3360" y="2049"/>
                  </a:cubicBezTo>
                  <a:lnTo>
                    <a:pt x="3339" y="2070"/>
                  </a:lnTo>
                  <a:cubicBezTo>
                    <a:pt x="3339" y="2090"/>
                    <a:pt x="3360" y="2111"/>
                    <a:pt x="3360" y="2111"/>
                  </a:cubicBezTo>
                  <a:cubicBezTo>
                    <a:pt x="3360" y="2131"/>
                    <a:pt x="3381" y="2131"/>
                    <a:pt x="3381" y="2131"/>
                  </a:cubicBezTo>
                  <a:cubicBezTo>
                    <a:pt x="3401" y="2152"/>
                    <a:pt x="3401" y="2172"/>
                    <a:pt x="3421" y="2172"/>
                  </a:cubicBezTo>
                  <a:cubicBezTo>
                    <a:pt x="3421" y="2193"/>
                    <a:pt x="3483" y="2193"/>
                    <a:pt x="3503" y="2193"/>
                  </a:cubicBezTo>
                  <a:lnTo>
                    <a:pt x="3523" y="2172"/>
                  </a:lnTo>
                  <a:cubicBezTo>
                    <a:pt x="3544" y="2172"/>
                    <a:pt x="3565" y="2172"/>
                    <a:pt x="3565" y="2172"/>
                  </a:cubicBezTo>
                  <a:cubicBezTo>
                    <a:pt x="3585" y="2172"/>
                    <a:pt x="3626" y="2152"/>
                    <a:pt x="3647" y="2172"/>
                  </a:cubicBezTo>
                  <a:lnTo>
                    <a:pt x="3667" y="2172"/>
                  </a:lnTo>
                  <a:cubicBezTo>
                    <a:pt x="3687" y="2172"/>
                    <a:pt x="3687" y="2172"/>
                    <a:pt x="3687" y="2172"/>
                  </a:cubicBezTo>
                  <a:cubicBezTo>
                    <a:pt x="3708" y="2172"/>
                    <a:pt x="3729" y="2172"/>
                    <a:pt x="3749" y="2172"/>
                  </a:cubicBezTo>
                  <a:lnTo>
                    <a:pt x="3769" y="2152"/>
                  </a:lnTo>
                  <a:cubicBezTo>
                    <a:pt x="3790" y="2152"/>
                    <a:pt x="3811" y="2152"/>
                    <a:pt x="3811" y="2152"/>
                  </a:cubicBezTo>
                  <a:cubicBezTo>
                    <a:pt x="3831" y="2152"/>
                    <a:pt x="3872" y="2172"/>
                    <a:pt x="3872" y="2152"/>
                  </a:cubicBezTo>
                  <a:cubicBezTo>
                    <a:pt x="3893" y="2152"/>
                    <a:pt x="3893" y="2131"/>
                    <a:pt x="3893" y="2131"/>
                  </a:cubicBezTo>
                  <a:cubicBezTo>
                    <a:pt x="3893" y="2111"/>
                    <a:pt x="3893" y="2090"/>
                    <a:pt x="3893" y="2090"/>
                  </a:cubicBezTo>
                  <a:cubicBezTo>
                    <a:pt x="3893" y="2070"/>
                    <a:pt x="3893" y="2070"/>
                    <a:pt x="3893" y="2049"/>
                  </a:cubicBezTo>
                  <a:cubicBezTo>
                    <a:pt x="3872" y="2049"/>
                    <a:pt x="3851" y="2049"/>
                    <a:pt x="3851" y="2049"/>
                  </a:cubicBezTo>
                  <a:cubicBezTo>
                    <a:pt x="3831" y="2029"/>
                    <a:pt x="3811" y="2049"/>
                    <a:pt x="3811" y="2029"/>
                  </a:cubicBezTo>
                  <a:lnTo>
                    <a:pt x="3790" y="2029"/>
                  </a:lnTo>
                  <a:cubicBezTo>
                    <a:pt x="3790" y="2008"/>
                    <a:pt x="3790" y="1988"/>
                    <a:pt x="3790" y="1988"/>
                  </a:cubicBezTo>
                  <a:cubicBezTo>
                    <a:pt x="3790" y="1967"/>
                    <a:pt x="3790" y="1947"/>
                    <a:pt x="3811" y="1947"/>
                  </a:cubicBezTo>
                  <a:lnTo>
                    <a:pt x="3831" y="1967"/>
                  </a:lnTo>
                  <a:lnTo>
                    <a:pt x="3851" y="1967"/>
                  </a:lnTo>
                  <a:cubicBezTo>
                    <a:pt x="3851" y="1967"/>
                    <a:pt x="3872" y="1967"/>
                    <a:pt x="3872" y="1947"/>
                  </a:cubicBezTo>
                  <a:cubicBezTo>
                    <a:pt x="3872" y="1947"/>
                    <a:pt x="3872" y="1926"/>
                    <a:pt x="3872" y="1906"/>
                  </a:cubicBezTo>
                  <a:lnTo>
                    <a:pt x="3893" y="1906"/>
                  </a:lnTo>
                  <a:cubicBezTo>
                    <a:pt x="3893" y="1906"/>
                    <a:pt x="3933" y="1906"/>
                    <a:pt x="3933" y="1886"/>
                  </a:cubicBezTo>
                  <a:cubicBezTo>
                    <a:pt x="3954" y="1886"/>
                    <a:pt x="3954" y="1844"/>
                    <a:pt x="3975" y="1844"/>
                  </a:cubicBezTo>
                  <a:cubicBezTo>
                    <a:pt x="3975" y="1844"/>
                    <a:pt x="3995" y="1824"/>
                    <a:pt x="4015" y="1824"/>
                  </a:cubicBezTo>
                  <a:cubicBezTo>
                    <a:pt x="4015" y="1804"/>
                    <a:pt x="4015" y="1783"/>
                    <a:pt x="4015" y="1783"/>
                  </a:cubicBezTo>
                  <a:cubicBezTo>
                    <a:pt x="4015" y="1783"/>
                    <a:pt x="4036" y="1783"/>
                    <a:pt x="4057" y="1762"/>
                  </a:cubicBezTo>
                  <a:lnTo>
                    <a:pt x="4057" y="1742"/>
                  </a:lnTo>
                  <a:cubicBezTo>
                    <a:pt x="4057" y="1722"/>
                    <a:pt x="4077" y="1722"/>
                    <a:pt x="4077" y="1722"/>
                  </a:cubicBezTo>
                  <a:cubicBezTo>
                    <a:pt x="4097" y="1701"/>
                    <a:pt x="4118" y="1701"/>
                    <a:pt x="4118" y="1701"/>
                  </a:cubicBezTo>
                  <a:cubicBezTo>
                    <a:pt x="4139" y="1701"/>
                    <a:pt x="4139" y="1680"/>
                    <a:pt x="4159" y="1660"/>
                  </a:cubicBezTo>
                  <a:lnTo>
                    <a:pt x="4200" y="1640"/>
                  </a:lnTo>
                  <a:cubicBezTo>
                    <a:pt x="4220" y="1619"/>
                    <a:pt x="4241" y="1598"/>
                    <a:pt x="4241" y="1598"/>
                  </a:cubicBezTo>
                  <a:lnTo>
                    <a:pt x="4261" y="1598"/>
                  </a:lnTo>
                  <a:cubicBezTo>
                    <a:pt x="4282" y="1598"/>
                    <a:pt x="4261" y="1640"/>
                    <a:pt x="4282" y="1640"/>
                  </a:cubicBezTo>
                  <a:cubicBezTo>
                    <a:pt x="4282" y="1640"/>
                    <a:pt x="4323" y="1640"/>
                    <a:pt x="4343" y="1640"/>
                  </a:cubicBezTo>
                  <a:lnTo>
                    <a:pt x="4384" y="1640"/>
                  </a:lnTo>
                  <a:cubicBezTo>
                    <a:pt x="4405" y="1619"/>
                    <a:pt x="4405" y="1598"/>
                    <a:pt x="4425" y="1598"/>
                  </a:cubicBezTo>
                  <a:cubicBezTo>
                    <a:pt x="4425" y="1598"/>
                    <a:pt x="4446" y="1598"/>
                    <a:pt x="4466" y="1598"/>
                  </a:cubicBezTo>
                  <a:cubicBezTo>
                    <a:pt x="4466" y="1598"/>
                    <a:pt x="4487" y="1598"/>
                    <a:pt x="4487" y="1619"/>
                  </a:cubicBezTo>
                  <a:cubicBezTo>
                    <a:pt x="4507" y="1619"/>
                    <a:pt x="4507" y="1640"/>
                    <a:pt x="4507" y="1640"/>
                  </a:cubicBezTo>
                  <a:lnTo>
                    <a:pt x="4507" y="1660"/>
                  </a:lnTo>
                  <a:cubicBezTo>
                    <a:pt x="4507" y="1680"/>
                    <a:pt x="4528" y="1660"/>
                    <a:pt x="4528" y="1660"/>
                  </a:cubicBezTo>
                  <a:cubicBezTo>
                    <a:pt x="4548" y="1680"/>
                    <a:pt x="4569" y="1680"/>
                    <a:pt x="4589" y="1680"/>
                  </a:cubicBezTo>
                  <a:lnTo>
                    <a:pt x="4589" y="1701"/>
                  </a:lnTo>
                  <a:cubicBezTo>
                    <a:pt x="4589" y="1722"/>
                    <a:pt x="4589" y="1722"/>
                    <a:pt x="4569" y="1722"/>
                  </a:cubicBezTo>
                  <a:cubicBezTo>
                    <a:pt x="4569" y="1742"/>
                    <a:pt x="4569" y="1742"/>
                    <a:pt x="4548" y="1742"/>
                  </a:cubicBezTo>
                  <a:lnTo>
                    <a:pt x="4548" y="1762"/>
                  </a:lnTo>
                  <a:cubicBezTo>
                    <a:pt x="4569" y="1783"/>
                    <a:pt x="4569" y="1783"/>
                    <a:pt x="4589" y="1783"/>
                  </a:cubicBezTo>
                  <a:lnTo>
                    <a:pt x="4610" y="1762"/>
                  </a:lnTo>
                  <a:lnTo>
                    <a:pt x="4630" y="1783"/>
                  </a:lnTo>
                  <a:cubicBezTo>
                    <a:pt x="4651" y="1804"/>
                    <a:pt x="4651" y="1824"/>
                    <a:pt x="4671" y="1824"/>
                  </a:cubicBezTo>
                  <a:cubicBezTo>
                    <a:pt x="4671" y="1824"/>
                    <a:pt x="4692" y="1824"/>
                    <a:pt x="4712" y="1824"/>
                  </a:cubicBezTo>
                  <a:cubicBezTo>
                    <a:pt x="4712" y="1844"/>
                    <a:pt x="4712" y="1844"/>
                    <a:pt x="4712" y="1865"/>
                  </a:cubicBezTo>
                  <a:lnTo>
                    <a:pt x="4712" y="1886"/>
                  </a:lnTo>
                  <a:lnTo>
                    <a:pt x="4712" y="1906"/>
                  </a:lnTo>
                  <a:cubicBezTo>
                    <a:pt x="4692" y="1906"/>
                    <a:pt x="4692" y="1906"/>
                    <a:pt x="4671" y="1926"/>
                  </a:cubicBezTo>
                  <a:lnTo>
                    <a:pt x="4671" y="1947"/>
                  </a:lnTo>
                  <a:cubicBezTo>
                    <a:pt x="4671" y="1967"/>
                    <a:pt x="4671" y="1988"/>
                    <a:pt x="4692" y="1988"/>
                  </a:cubicBezTo>
                  <a:lnTo>
                    <a:pt x="4712" y="1988"/>
                  </a:lnTo>
                  <a:lnTo>
                    <a:pt x="4733" y="2008"/>
                  </a:lnTo>
                  <a:lnTo>
                    <a:pt x="4733" y="2029"/>
                  </a:lnTo>
                  <a:cubicBezTo>
                    <a:pt x="4733" y="2049"/>
                    <a:pt x="4733" y="2070"/>
                    <a:pt x="4712" y="2070"/>
                  </a:cubicBezTo>
                  <a:cubicBezTo>
                    <a:pt x="4712" y="2070"/>
                    <a:pt x="4712" y="2070"/>
                    <a:pt x="4692" y="2070"/>
                  </a:cubicBezTo>
                  <a:cubicBezTo>
                    <a:pt x="4692" y="2070"/>
                    <a:pt x="4692" y="2049"/>
                    <a:pt x="4671" y="2029"/>
                  </a:cubicBezTo>
                  <a:lnTo>
                    <a:pt x="4671" y="2029"/>
                  </a:lnTo>
                  <a:cubicBezTo>
                    <a:pt x="4651" y="2029"/>
                    <a:pt x="4630" y="2029"/>
                    <a:pt x="4630" y="2029"/>
                  </a:cubicBezTo>
                  <a:cubicBezTo>
                    <a:pt x="4610" y="2029"/>
                    <a:pt x="4610" y="2029"/>
                    <a:pt x="4589" y="2029"/>
                  </a:cubicBezTo>
                  <a:lnTo>
                    <a:pt x="4569" y="2049"/>
                  </a:lnTo>
                  <a:cubicBezTo>
                    <a:pt x="4548" y="2049"/>
                    <a:pt x="4528" y="2070"/>
                    <a:pt x="4528" y="2070"/>
                  </a:cubicBezTo>
                  <a:cubicBezTo>
                    <a:pt x="4507" y="2090"/>
                    <a:pt x="4507" y="2111"/>
                    <a:pt x="4507" y="2111"/>
                  </a:cubicBezTo>
                  <a:cubicBezTo>
                    <a:pt x="4507" y="2131"/>
                    <a:pt x="4487" y="2131"/>
                    <a:pt x="4466" y="2152"/>
                  </a:cubicBezTo>
                  <a:lnTo>
                    <a:pt x="4446" y="2172"/>
                  </a:lnTo>
                  <a:cubicBezTo>
                    <a:pt x="4446" y="2193"/>
                    <a:pt x="4446" y="2213"/>
                    <a:pt x="4425" y="2213"/>
                  </a:cubicBezTo>
                  <a:cubicBezTo>
                    <a:pt x="4425" y="2213"/>
                    <a:pt x="4405" y="2213"/>
                    <a:pt x="4405" y="2234"/>
                  </a:cubicBezTo>
                  <a:lnTo>
                    <a:pt x="4405" y="2254"/>
                  </a:lnTo>
                  <a:cubicBezTo>
                    <a:pt x="4405" y="2275"/>
                    <a:pt x="4425" y="2295"/>
                    <a:pt x="4425" y="2295"/>
                  </a:cubicBezTo>
                  <a:cubicBezTo>
                    <a:pt x="4425" y="2316"/>
                    <a:pt x="4425" y="2336"/>
                    <a:pt x="4425" y="2336"/>
                  </a:cubicBezTo>
                  <a:cubicBezTo>
                    <a:pt x="4425" y="2357"/>
                    <a:pt x="4425" y="2377"/>
                    <a:pt x="4425" y="2398"/>
                  </a:cubicBezTo>
                  <a:lnTo>
                    <a:pt x="4405" y="2418"/>
                  </a:lnTo>
                  <a:cubicBezTo>
                    <a:pt x="4384" y="2418"/>
                    <a:pt x="4384" y="2439"/>
                    <a:pt x="4384" y="2459"/>
                  </a:cubicBezTo>
                  <a:cubicBezTo>
                    <a:pt x="4384" y="2459"/>
                    <a:pt x="4405" y="2480"/>
                    <a:pt x="4405" y="2500"/>
                  </a:cubicBezTo>
                  <a:cubicBezTo>
                    <a:pt x="4405" y="2500"/>
                    <a:pt x="4405" y="2541"/>
                    <a:pt x="4384" y="2562"/>
                  </a:cubicBezTo>
                  <a:cubicBezTo>
                    <a:pt x="4384" y="2562"/>
                    <a:pt x="4384" y="2582"/>
                    <a:pt x="4384" y="2603"/>
                  </a:cubicBezTo>
                  <a:cubicBezTo>
                    <a:pt x="4364" y="2603"/>
                    <a:pt x="4364" y="2623"/>
                    <a:pt x="4364" y="2643"/>
                  </a:cubicBezTo>
                  <a:lnTo>
                    <a:pt x="4343" y="2685"/>
                  </a:lnTo>
                  <a:cubicBezTo>
                    <a:pt x="4343" y="2705"/>
                    <a:pt x="4343" y="2725"/>
                    <a:pt x="4343" y="2746"/>
                  </a:cubicBezTo>
                  <a:cubicBezTo>
                    <a:pt x="4343" y="2767"/>
                    <a:pt x="4343" y="2807"/>
                    <a:pt x="4323" y="2807"/>
                  </a:cubicBezTo>
                  <a:cubicBezTo>
                    <a:pt x="4323" y="2807"/>
                    <a:pt x="4302" y="2807"/>
                    <a:pt x="4282" y="2787"/>
                  </a:cubicBezTo>
                  <a:lnTo>
                    <a:pt x="4282" y="2787"/>
                  </a:lnTo>
                  <a:cubicBezTo>
                    <a:pt x="4261" y="2767"/>
                    <a:pt x="4241" y="2767"/>
                    <a:pt x="4241" y="2787"/>
                  </a:cubicBezTo>
                  <a:cubicBezTo>
                    <a:pt x="4220" y="2787"/>
                    <a:pt x="4220" y="2787"/>
                    <a:pt x="4220" y="2787"/>
                  </a:cubicBezTo>
                  <a:cubicBezTo>
                    <a:pt x="4200" y="2787"/>
                    <a:pt x="4220" y="2807"/>
                    <a:pt x="4220" y="2807"/>
                  </a:cubicBezTo>
                  <a:cubicBezTo>
                    <a:pt x="4220" y="2828"/>
                    <a:pt x="4241" y="2828"/>
                    <a:pt x="4241" y="2828"/>
                  </a:cubicBezTo>
                  <a:cubicBezTo>
                    <a:pt x="4241" y="2828"/>
                    <a:pt x="4241" y="2849"/>
                    <a:pt x="4241" y="2869"/>
                  </a:cubicBezTo>
                  <a:cubicBezTo>
                    <a:pt x="4241" y="2869"/>
                    <a:pt x="4220" y="2869"/>
                    <a:pt x="4220" y="2889"/>
                  </a:cubicBezTo>
                  <a:lnTo>
                    <a:pt x="4241" y="2910"/>
                  </a:lnTo>
                  <a:cubicBezTo>
                    <a:pt x="4241" y="2931"/>
                    <a:pt x="4241" y="2951"/>
                    <a:pt x="4241" y="2971"/>
                  </a:cubicBezTo>
                  <a:lnTo>
                    <a:pt x="4220" y="2992"/>
                  </a:lnTo>
                  <a:cubicBezTo>
                    <a:pt x="4220" y="3013"/>
                    <a:pt x="4220" y="3033"/>
                    <a:pt x="4220" y="3033"/>
                  </a:cubicBezTo>
                  <a:lnTo>
                    <a:pt x="4200" y="3033"/>
                  </a:lnTo>
                  <a:cubicBezTo>
                    <a:pt x="4200" y="3053"/>
                    <a:pt x="4200" y="3053"/>
                    <a:pt x="4200" y="3074"/>
                  </a:cubicBezTo>
                  <a:cubicBezTo>
                    <a:pt x="4220" y="3074"/>
                    <a:pt x="4220" y="3095"/>
                    <a:pt x="4220" y="3095"/>
                  </a:cubicBezTo>
                  <a:cubicBezTo>
                    <a:pt x="4220" y="3115"/>
                    <a:pt x="4220" y="3135"/>
                    <a:pt x="4220" y="3156"/>
                  </a:cubicBezTo>
                  <a:cubicBezTo>
                    <a:pt x="4220" y="3177"/>
                    <a:pt x="4220" y="3197"/>
                    <a:pt x="4220" y="3197"/>
                  </a:cubicBezTo>
                  <a:lnTo>
                    <a:pt x="4200" y="3217"/>
                  </a:lnTo>
                  <a:lnTo>
                    <a:pt x="4179" y="3197"/>
                  </a:lnTo>
                  <a:lnTo>
                    <a:pt x="4159" y="3197"/>
                  </a:lnTo>
                  <a:cubicBezTo>
                    <a:pt x="4159" y="3197"/>
                    <a:pt x="4159" y="3197"/>
                    <a:pt x="4159" y="3217"/>
                  </a:cubicBezTo>
                  <a:cubicBezTo>
                    <a:pt x="4139" y="3217"/>
                    <a:pt x="4139" y="3197"/>
                    <a:pt x="4139" y="3197"/>
                  </a:cubicBezTo>
                  <a:cubicBezTo>
                    <a:pt x="4139" y="3197"/>
                    <a:pt x="4139" y="3177"/>
                    <a:pt x="4118" y="3177"/>
                  </a:cubicBezTo>
                  <a:cubicBezTo>
                    <a:pt x="4118" y="3156"/>
                    <a:pt x="4097" y="3156"/>
                    <a:pt x="4097" y="3135"/>
                  </a:cubicBezTo>
                  <a:cubicBezTo>
                    <a:pt x="4097" y="3115"/>
                    <a:pt x="4097" y="3095"/>
                    <a:pt x="4097" y="3074"/>
                  </a:cubicBezTo>
                  <a:lnTo>
                    <a:pt x="4097" y="3033"/>
                  </a:lnTo>
                  <a:cubicBezTo>
                    <a:pt x="4097" y="3013"/>
                    <a:pt x="4097" y="2992"/>
                    <a:pt x="4097" y="2992"/>
                  </a:cubicBezTo>
                  <a:cubicBezTo>
                    <a:pt x="4097" y="2971"/>
                    <a:pt x="4077" y="2971"/>
                    <a:pt x="4077" y="2951"/>
                  </a:cubicBezTo>
                  <a:cubicBezTo>
                    <a:pt x="4077" y="2951"/>
                    <a:pt x="4077" y="2931"/>
                    <a:pt x="4057" y="2910"/>
                  </a:cubicBezTo>
                  <a:cubicBezTo>
                    <a:pt x="4057" y="2910"/>
                    <a:pt x="4057" y="2889"/>
                    <a:pt x="4057" y="2869"/>
                  </a:cubicBezTo>
                  <a:lnTo>
                    <a:pt x="4077" y="2849"/>
                  </a:lnTo>
                  <a:cubicBezTo>
                    <a:pt x="4077" y="2828"/>
                    <a:pt x="4057" y="2807"/>
                    <a:pt x="4057" y="2807"/>
                  </a:cubicBezTo>
                  <a:cubicBezTo>
                    <a:pt x="4057" y="2787"/>
                    <a:pt x="4057" y="2767"/>
                    <a:pt x="4057" y="2767"/>
                  </a:cubicBezTo>
                  <a:cubicBezTo>
                    <a:pt x="4036" y="2746"/>
                    <a:pt x="4036" y="2746"/>
                    <a:pt x="4036" y="2767"/>
                  </a:cubicBezTo>
                  <a:cubicBezTo>
                    <a:pt x="4015" y="2767"/>
                    <a:pt x="4015" y="2767"/>
                    <a:pt x="4015" y="2787"/>
                  </a:cubicBezTo>
                  <a:lnTo>
                    <a:pt x="4015" y="2807"/>
                  </a:lnTo>
                  <a:cubicBezTo>
                    <a:pt x="4015" y="2828"/>
                    <a:pt x="4015" y="2828"/>
                    <a:pt x="4015" y="2828"/>
                  </a:cubicBezTo>
                  <a:cubicBezTo>
                    <a:pt x="4015" y="2849"/>
                    <a:pt x="3995" y="2849"/>
                    <a:pt x="3995" y="2849"/>
                  </a:cubicBezTo>
                  <a:cubicBezTo>
                    <a:pt x="3975" y="2869"/>
                    <a:pt x="3995" y="2869"/>
                    <a:pt x="3995" y="2889"/>
                  </a:cubicBezTo>
                  <a:cubicBezTo>
                    <a:pt x="3995" y="2889"/>
                    <a:pt x="3995" y="2910"/>
                    <a:pt x="3995" y="2931"/>
                  </a:cubicBezTo>
                  <a:cubicBezTo>
                    <a:pt x="3975" y="2931"/>
                    <a:pt x="3954" y="2951"/>
                    <a:pt x="3954" y="2951"/>
                  </a:cubicBezTo>
                  <a:lnTo>
                    <a:pt x="3933" y="2971"/>
                  </a:lnTo>
                  <a:cubicBezTo>
                    <a:pt x="3913" y="2971"/>
                    <a:pt x="3893" y="2971"/>
                    <a:pt x="3893" y="2971"/>
                  </a:cubicBezTo>
                  <a:cubicBezTo>
                    <a:pt x="3872" y="2951"/>
                    <a:pt x="3851" y="2951"/>
                    <a:pt x="3851" y="2951"/>
                  </a:cubicBezTo>
                  <a:lnTo>
                    <a:pt x="3851" y="2931"/>
                  </a:lnTo>
                  <a:cubicBezTo>
                    <a:pt x="3831" y="2931"/>
                    <a:pt x="3811" y="2931"/>
                    <a:pt x="3811" y="2910"/>
                  </a:cubicBezTo>
                  <a:cubicBezTo>
                    <a:pt x="3790" y="2910"/>
                    <a:pt x="3790" y="2889"/>
                    <a:pt x="3790" y="2889"/>
                  </a:cubicBezTo>
                  <a:lnTo>
                    <a:pt x="3790" y="2869"/>
                  </a:lnTo>
                  <a:cubicBezTo>
                    <a:pt x="3811" y="2849"/>
                    <a:pt x="3811" y="2849"/>
                    <a:pt x="3831" y="2828"/>
                  </a:cubicBezTo>
                  <a:lnTo>
                    <a:pt x="3851" y="2828"/>
                  </a:lnTo>
                  <a:cubicBezTo>
                    <a:pt x="3851" y="2828"/>
                    <a:pt x="3851" y="2807"/>
                    <a:pt x="3872" y="2787"/>
                  </a:cubicBezTo>
                  <a:cubicBezTo>
                    <a:pt x="3872" y="2767"/>
                    <a:pt x="3893" y="2746"/>
                    <a:pt x="3893" y="2725"/>
                  </a:cubicBezTo>
                  <a:cubicBezTo>
                    <a:pt x="3913" y="2725"/>
                    <a:pt x="3933" y="2746"/>
                    <a:pt x="3933" y="2746"/>
                  </a:cubicBezTo>
                  <a:cubicBezTo>
                    <a:pt x="3954" y="2725"/>
                    <a:pt x="3975" y="2725"/>
                    <a:pt x="3995" y="2705"/>
                  </a:cubicBezTo>
                  <a:cubicBezTo>
                    <a:pt x="3995" y="2705"/>
                    <a:pt x="3995" y="2705"/>
                    <a:pt x="3995" y="2685"/>
                  </a:cubicBezTo>
                  <a:cubicBezTo>
                    <a:pt x="3995" y="2685"/>
                    <a:pt x="3995" y="2664"/>
                    <a:pt x="3995" y="2643"/>
                  </a:cubicBezTo>
                  <a:cubicBezTo>
                    <a:pt x="3995" y="2643"/>
                    <a:pt x="3995" y="2623"/>
                    <a:pt x="4015" y="2603"/>
                  </a:cubicBezTo>
                  <a:lnTo>
                    <a:pt x="4036" y="2603"/>
                  </a:lnTo>
                  <a:cubicBezTo>
                    <a:pt x="4036" y="2582"/>
                    <a:pt x="4036" y="2582"/>
                    <a:pt x="4036" y="2562"/>
                  </a:cubicBezTo>
                  <a:lnTo>
                    <a:pt x="4015" y="2541"/>
                  </a:lnTo>
                  <a:cubicBezTo>
                    <a:pt x="3995" y="2541"/>
                    <a:pt x="3995" y="2521"/>
                    <a:pt x="3975" y="2521"/>
                  </a:cubicBezTo>
                  <a:cubicBezTo>
                    <a:pt x="3954" y="2500"/>
                    <a:pt x="3913" y="2521"/>
                    <a:pt x="3913" y="2521"/>
                  </a:cubicBezTo>
                  <a:cubicBezTo>
                    <a:pt x="3872" y="2521"/>
                    <a:pt x="3831" y="2521"/>
                    <a:pt x="3811" y="2521"/>
                  </a:cubicBezTo>
                  <a:cubicBezTo>
                    <a:pt x="3790" y="2521"/>
                    <a:pt x="3749" y="2521"/>
                    <a:pt x="3729" y="2521"/>
                  </a:cubicBezTo>
                  <a:cubicBezTo>
                    <a:pt x="3729" y="2541"/>
                    <a:pt x="3708" y="2541"/>
                    <a:pt x="3687" y="2541"/>
                  </a:cubicBezTo>
                  <a:cubicBezTo>
                    <a:pt x="3687" y="2562"/>
                    <a:pt x="3667" y="2562"/>
                    <a:pt x="3647" y="2541"/>
                  </a:cubicBezTo>
                  <a:cubicBezTo>
                    <a:pt x="3647" y="2541"/>
                    <a:pt x="3626" y="2521"/>
                    <a:pt x="3626" y="2500"/>
                  </a:cubicBezTo>
                  <a:cubicBezTo>
                    <a:pt x="3605" y="2480"/>
                    <a:pt x="3626" y="2459"/>
                    <a:pt x="3626" y="2439"/>
                  </a:cubicBezTo>
                  <a:cubicBezTo>
                    <a:pt x="3605" y="2439"/>
                    <a:pt x="3605" y="2398"/>
                    <a:pt x="3605" y="2398"/>
                  </a:cubicBezTo>
                  <a:cubicBezTo>
                    <a:pt x="3585" y="2377"/>
                    <a:pt x="3565" y="2357"/>
                    <a:pt x="3565" y="2357"/>
                  </a:cubicBezTo>
                  <a:cubicBezTo>
                    <a:pt x="3544" y="2357"/>
                    <a:pt x="3523" y="2336"/>
                    <a:pt x="3523" y="2336"/>
                  </a:cubicBezTo>
                  <a:cubicBezTo>
                    <a:pt x="3503" y="2336"/>
                    <a:pt x="3483" y="2357"/>
                    <a:pt x="3483" y="2357"/>
                  </a:cubicBezTo>
                  <a:lnTo>
                    <a:pt x="3462" y="2336"/>
                  </a:lnTo>
                  <a:cubicBezTo>
                    <a:pt x="3441" y="2336"/>
                    <a:pt x="3441" y="2316"/>
                    <a:pt x="3441" y="2316"/>
                  </a:cubicBezTo>
                  <a:cubicBezTo>
                    <a:pt x="3421" y="2295"/>
                    <a:pt x="3421" y="2275"/>
                    <a:pt x="3421" y="2275"/>
                  </a:cubicBezTo>
                  <a:lnTo>
                    <a:pt x="3401" y="2254"/>
                  </a:lnTo>
                  <a:lnTo>
                    <a:pt x="3381" y="2275"/>
                  </a:lnTo>
                  <a:lnTo>
                    <a:pt x="3381" y="2275"/>
                  </a:lnTo>
                  <a:lnTo>
                    <a:pt x="3401" y="2295"/>
                  </a:lnTo>
                  <a:lnTo>
                    <a:pt x="3401" y="2316"/>
                  </a:lnTo>
                  <a:lnTo>
                    <a:pt x="3381" y="2336"/>
                  </a:lnTo>
                  <a:lnTo>
                    <a:pt x="3360" y="2316"/>
                  </a:lnTo>
                  <a:lnTo>
                    <a:pt x="3360" y="2295"/>
                  </a:lnTo>
                  <a:lnTo>
                    <a:pt x="3339" y="2275"/>
                  </a:lnTo>
                  <a:cubicBezTo>
                    <a:pt x="3339" y="2275"/>
                    <a:pt x="3319" y="2254"/>
                    <a:pt x="3299" y="2234"/>
                  </a:cubicBezTo>
                  <a:cubicBezTo>
                    <a:pt x="3299" y="2234"/>
                    <a:pt x="3299" y="2234"/>
                    <a:pt x="3278" y="2234"/>
                  </a:cubicBezTo>
                  <a:cubicBezTo>
                    <a:pt x="3278" y="2254"/>
                    <a:pt x="3278" y="2275"/>
                    <a:pt x="3278" y="2275"/>
                  </a:cubicBezTo>
                  <a:cubicBezTo>
                    <a:pt x="3278" y="2295"/>
                    <a:pt x="3278" y="2316"/>
                    <a:pt x="3278" y="2336"/>
                  </a:cubicBezTo>
                  <a:cubicBezTo>
                    <a:pt x="3278" y="2336"/>
                    <a:pt x="3278" y="2357"/>
                    <a:pt x="3278" y="2377"/>
                  </a:cubicBezTo>
                  <a:lnTo>
                    <a:pt x="3278" y="2398"/>
                  </a:lnTo>
                  <a:cubicBezTo>
                    <a:pt x="3278" y="2418"/>
                    <a:pt x="3299" y="2418"/>
                    <a:pt x="3319" y="2418"/>
                  </a:cubicBezTo>
                  <a:cubicBezTo>
                    <a:pt x="3319" y="2439"/>
                    <a:pt x="3339" y="2439"/>
                    <a:pt x="3339" y="2439"/>
                  </a:cubicBezTo>
                  <a:cubicBezTo>
                    <a:pt x="3360" y="2439"/>
                    <a:pt x="3381" y="2459"/>
                    <a:pt x="3381" y="2459"/>
                  </a:cubicBezTo>
                  <a:lnTo>
                    <a:pt x="3401" y="2459"/>
                  </a:lnTo>
                  <a:lnTo>
                    <a:pt x="3421" y="2480"/>
                  </a:lnTo>
                  <a:cubicBezTo>
                    <a:pt x="3421" y="2500"/>
                    <a:pt x="3401" y="2500"/>
                    <a:pt x="3401" y="2521"/>
                  </a:cubicBezTo>
                  <a:cubicBezTo>
                    <a:pt x="3401" y="2521"/>
                    <a:pt x="3401" y="2521"/>
                    <a:pt x="3381" y="2541"/>
                  </a:cubicBezTo>
                  <a:lnTo>
                    <a:pt x="3360" y="2541"/>
                  </a:lnTo>
                  <a:cubicBezTo>
                    <a:pt x="3360" y="2541"/>
                    <a:pt x="3360" y="2562"/>
                    <a:pt x="3339" y="2582"/>
                  </a:cubicBezTo>
                  <a:cubicBezTo>
                    <a:pt x="3339" y="2582"/>
                    <a:pt x="3319" y="2582"/>
                    <a:pt x="3299" y="2582"/>
                  </a:cubicBezTo>
                  <a:cubicBezTo>
                    <a:pt x="3299" y="2603"/>
                    <a:pt x="3299" y="2603"/>
                    <a:pt x="3278" y="2623"/>
                  </a:cubicBezTo>
                  <a:lnTo>
                    <a:pt x="3299" y="2664"/>
                  </a:lnTo>
                  <a:lnTo>
                    <a:pt x="3319" y="2685"/>
                  </a:lnTo>
                  <a:cubicBezTo>
                    <a:pt x="3339" y="2705"/>
                    <a:pt x="3360" y="2705"/>
                    <a:pt x="3360" y="2705"/>
                  </a:cubicBezTo>
                  <a:cubicBezTo>
                    <a:pt x="3381" y="2705"/>
                    <a:pt x="3401" y="2725"/>
                    <a:pt x="3401" y="2746"/>
                  </a:cubicBezTo>
                  <a:cubicBezTo>
                    <a:pt x="3421" y="2746"/>
                    <a:pt x="3421" y="2767"/>
                    <a:pt x="3421" y="2767"/>
                  </a:cubicBezTo>
                  <a:cubicBezTo>
                    <a:pt x="3441" y="2787"/>
                    <a:pt x="3462" y="2787"/>
                    <a:pt x="3462" y="2787"/>
                  </a:cubicBezTo>
                  <a:lnTo>
                    <a:pt x="3462" y="2807"/>
                  </a:lnTo>
                  <a:cubicBezTo>
                    <a:pt x="3462" y="2828"/>
                    <a:pt x="3462" y="2849"/>
                    <a:pt x="3462" y="2849"/>
                  </a:cubicBezTo>
                  <a:cubicBezTo>
                    <a:pt x="3441" y="2849"/>
                    <a:pt x="3421" y="2849"/>
                    <a:pt x="3421" y="2849"/>
                  </a:cubicBezTo>
                  <a:cubicBezTo>
                    <a:pt x="3421" y="2849"/>
                    <a:pt x="3421" y="2849"/>
                    <a:pt x="3421" y="2869"/>
                  </a:cubicBezTo>
                  <a:lnTo>
                    <a:pt x="3421" y="2889"/>
                  </a:lnTo>
                  <a:lnTo>
                    <a:pt x="3421" y="2910"/>
                  </a:lnTo>
                  <a:cubicBezTo>
                    <a:pt x="3421" y="2931"/>
                    <a:pt x="3441" y="2931"/>
                    <a:pt x="3462" y="2931"/>
                  </a:cubicBezTo>
                  <a:cubicBezTo>
                    <a:pt x="3462" y="2931"/>
                    <a:pt x="3462" y="2951"/>
                    <a:pt x="3483" y="2951"/>
                  </a:cubicBezTo>
                  <a:cubicBezTo>
                    <a:pt x="3483" y="2971"/>
                    <a:pt x="3483" y="2971"/>
                    <a:pt x="3483" y="2992"/>
                  </a:cubicBezTo>
                  <a:lnTo>
                    <a:pt x="3462" y="3013"/>
                  </a:lnTo>
                  <a:cubicBezTo>
                    <a:pt x="3462" y="3033"/>
                    <a:pt x="3483" y="3033"/>
                    <a:pt x="3483" y="3053"/>
                  </a:cubicBezTo>
                  <a:lnTo>
                    <a:pt x="3503" y="3053"/>
                  </a:lnTo>
                  <a:cubicBezTo>
                    <a:pt x="3523" y="3074"/>
                    <a:pt x="3523" y="3095"/>
                    <a:pt x="3523" y="3115"/>
                  </a:cubicBezTo>
                  <a:cubicBezTo>
                    <a:pt x="3523" y="3135"/>
                    <a:pt x="3523" y="3156"/>
                    <a:pt x="3523" y="3177"/>
                  </a:cubicBezTo>
                  <a:cubicBezTo>
                    <a:pt x="3523" y="3197"/>
                    <a:pt x="3544" y="3217"/>
                    <a:pt x="3544" y="3238"/>
                  </a:cubicBezTo>
                  <a:cubicBezTo>
                    <a:pt x="3565" y="3238"/>
                    <a:pt x="3585" y="3259"/>
                    <a:pt x="3585" y="3279"/>
                  </a:cubicBezTo>
                  <a:cubicBezTo>
                    <a:pt x="3605" y="3279"/>
                    <a:pt x="3605" y="3279"/>
                    <a:pt x="3605" y="3299"/>
                  </a:cubicBezTo>
                  <a:cubicBezTo>
                    <a:pt x="3605" y="3299"/>
                    <a:pt x="3585" y="3279"/>
                    <a:pt x="3585" y="3299"/>
                  </a:cubicBezTo>
                  <a:lnTo>
                    <a:pt x="3585" y="3319"/>
                  </a:lnTo>
                  <a:cubicBezTo>
                    <a:pt x="3565" y="3319"/>
                    <a:pt x="3565" y="3299"/>
                    <a:pt x="3565" y="3299"/>
                  </a:cubicBezTo>
                  <a:lnTo>
                    <a:pt x="3544" y="3299"/>
                  </a:lnTo>
                  <a:cubicBezTo>
                    <a:pt x="3544" y="3299"/>
                    <a:pt x="3544" y="3279"/>
                    <a:pt x="3544" y="3299"/>
                  </a:cubicBezTo>
                  <a:cubicBezTo>
                    <a:pt x="3523" y="3299"/>
                    <a:pt x="3523" y="3299"/>
                    <a:pt x="3523" y="3319"/>
                  </a:cubicBezTo>
                  <a:lnTo>
                    <a:pt x="3523" y="3319"/>
                  </a:lnTo>
                  <a:cubicBezTo>
                    <a:pt x="3523" y="3340"/>
                    <a:pt x="3523" y="3319"/>
                    <a:pt x="3503" y="3319"/>
                  </a:cubicBezTo>
                  <a:lnTo>
                    <a:pt x="3503" y="3299"/>
                  </a:lnTo>
                  <a:lnTo>
                    <a:pt x="3483" y="3299"/>
                  </a:lnTo>
                  <a:cubicBezTo>
                    <a:pt x="3462" y="3299"/>
                    <a:pt x="3462" y="3279"/>
                    <a:pt x="3462" y="3279"/>
                  </a:cubicBezTo>
                  <a:cubicBezTo>
                    <a:pt x="3441" y="3279"/>
                    <a:pt x="3441" y="3279"/>
                    <a:pt x="3441" y="3279"/>
                  </a:cubicBezTo>
                  <a:lnTo>
                    <a:pt x="3441" y="3299"/>
                  </a:lnTo>
                  <a:cubicBezTo>
                    <a:pt x="3441" y="3299"/>
                    <a:pt x="3441" y="3319"/>
                    <a:pt x="3421" y="3319"/>
                  </a:cubicBezTo>
                  <a:lnTo>
                    <a:pt x="3421" y="3340"/>
                  </a:lnTo>
                  <a:cubicBezTo>
                    <a:pt x="3401" y="3340"/>
                    <a:pt x="3401" y="3319"/>
                    <a:pt x="3401" y="3319"/>
                  </a:cubicBezTo>
                  <a:lnTo>
                    <a:pt x="3401" y="3299"/>
                  </a:lnTo>
                  <a:cubicBezTo>
                    <a:pt x="3401" y="3299"/>
                    <a:pt x="3401" y="3299"/>
                    <a:pt x="3401" y="3279"/>
                  </a:cubicBezTo>
                  <a:cubicBezTo>
                    <a:pt x="3401" y="3279"/>
                    <a:pt x="3401" y="3279"/>
                    <a:pt x="3381" y="3279"/>
                  </a:cubicBezTo>
                  <a:lnTo>
                    <a:pt x="3381" y="3279"/>
                  </a:lnTo>
                  <a:cubicBezTo>
                    <a:pt x="3360" y="3279"/>
                    <a:pt x="3360" y="3279"/>
                    <a:pt x="3360" y="3279"/>
                  </a:cubicBezTo>
                  <a:cubicBezTo>
                    <a:pt x="3339" y="3299"/>
                    <a:pt x="3339" y="3299"/>
                    <a:pt x="3319" y="3319"/>
                  </a:cubicBezTo>
                  <a:cubicBezTo>
                    <a:pt x="3319" y="3319"/>
                    <a:pt x="3299" y="3319"/>
                    <a:pt x="3299" y="3340"/>
                  </a:cubicBezTo>
                  <a:cubicBezTo>
                    <a:pt x="3278" y="3340"/>
                    <a:pt x="3257" y="3340"/>
                    <a:pt x="3257" y="3340"/>
                  </a:cubicBezTo>
                  <a:cubicBezTo>
                    <a:pt x="3237" y="3340"/>
                    <a:pt x="3217" y="3361"/>
                    <a:pt x="3217" y="3381"/>
                  </a:cubicBezTo>
                  <a:cubicBezTo>
                    <a:pt x="3196" y="3381"/>
                    <a:pt x="3196" y="3401"/>
                    <a:pt x="3196" y="3401"/>
                  </a:cubicBezTo>
                  <a:cubicBezTo>
                    <a:pt x="3196" y="3422"/>
                    <a:pt x="3196" y="3443"/>
                    <a:pt x="3196" y="3463"/>
                  </a:cubicBezTo>
                  <a:cubicBezTo>
                    <a:pt x="3196" y="3463"/>
                    <a:pt x="3196" y="3483"/>
                    <a:pt x="3196" y="3504"/>
                  </a:cubicBezTo>
                  <a:lnTo>
                    <a:pt x="3217" y="3525"/>
                  </a:lnTo>
                  <a:cubicBezTo>
                    <a:pt x="3217" y="3525"/>
                    <a:pt x="3217" y="3545"/>
                    <a:pt x="3196" y="3545"/>
                  </a:cubicBezTo>
                  <a:lnTo>
                    <a:pt x="3196" y="3565"/>
                  </a:lnTo>
                  <a:lnTo>
                    <a:pt x="3196" y="3586"/>
                  </a:lnTo>
                  <a:lnTo>
                    <a:pt x="3175" y="3607"/>
                  </a:lnTo>
                  <a:lnTo>
                    <a:pt x="3175" y="3627"/>
                  </a:lnTo>
                  <a:cubicBezTo>
                    <a:pt x="3155" y="3627"/>
                    <a:pt x="3155" y="3627"/>
                    <a:pt x="3155" y="3627"/>
                  </a:cubicBezTo>
                  <a:cubicBezTo>
                    <a:pt x="3155" y="3647"/>
                    <a:pt x="3155" y="3668"/>
                    <a:pt x="3135" y="3668"/>
                  </a:cubicBezTo>
                  <a:cubicBezTo>
                    <a:pt x="3135" y="3689"/>
                    <a:pt x="3114" y="3689"/>
                    <a:pt x="3114" y="3689"/>
                  </a:cubicBezTo>
                  <a:cubicBezTo>
                    <a:pt x="3114" y="3709"/>
                    <a:pt x="3093" y="3709"/>
                    <a:pt x="3093" y="3709"/>
                  </a:cubicBezTo>
                  <a:cubicBezTo>
                    <a:pt x="3073" y="3709"/>
                    <a:pt x="3053" y="3729"/>
                    <a:pt x="3053" y="3729"/>
                  </a:cubicBezTo>
                  <a:lnTo>
                    <a:pt x="3032" y="3729"/>
                  </a:lnTo>
                  <a:cubicBezTo>
                    <a:pt x="3012" y="3729"/>
                    <a:pt x="3012" y="3750"/>
                    <a:pt x="2992" y="3750"/>
                  </a:cubicBezTo>
                  <a:lnTo>
                    <a:pt x="2992" y="3750"/>
                  </a:lnTo>
                  <a:cubicBezTo>
                    <a:pt x="2972" y="3750"/>
                    <a:pt x="2972" y="3729"/>
                    <a:pt x="2972" y="3729"/>
                  </a:cubicBezTo>
                  <a:lnTo>
                    <a:pt x="2992" y="3709"/>
                  </a:lnTo>
                  <a:cubicBezTo>
                    <a:pt x="2992" y="3709"/>
                    <a:pt x="2992" y="3689"/>
                    <a:pt x="2972" y="3689"/>
                  </a:cubicBezTo>
                  <a:lnTo>
                    <a:pt x="2972" y="3689"/>
                  </a:lnTo>
                  <a:lnTo>
                    <a:pt x="2972" y="3709"/>
                  </a:lnTo>
                  <a:cubicBezTo>
                    <a:pt x="2951" y="3709"/>
                    <a:pt x="2951" y="3709"/>
                    <a:pt x="2951" y="3729"/>
                  </a:cubicBezTo>
                  <a:lnTo>
                    <a:pt x="2930" y="3729"/>
                  </a:lnTo>
                  <a:lnTo>
                    <a:pt x="2930" y="3750"/>
                  </a:lnTo>
                  <a:cubicBezTo>
                    <a:pt x="2930" y="3750"/>
                    <a:pt x="2930" y="3750"/>
                    <a:pt x="2930" y="3771"/>
                  </a:cubicBezTo>
                  <a:lnTo>
                    <a:pt x="2930" y="3771"/>
                  </a:lnTo>
                  <a:cubicBezTo>
                    <a:pt x="2951" y="3771"/>
                    <a:pt x="2951" y="3771"/>
                    <a:pt x="2951" y="3771"/>
                  </a:cubicBezTo>
                  <a:cubicBezTo>
                    <a:pt x="2951" y="3791"/>
                    <a:pt x="2951" y="3811"/>
                    <a:pt x="2951" y="3811"/>
                  </a:cubicBezTo>
                  <a:cubicBezTo>
                    <a:pt x="2930" y="3832"/>
                    <a:pt x="2910" y="3853"/>
                    <a:pt x="2890" y="3873"/>
                  </a:cubicBezTo>
                  <a:cubicBezTo>
                    <a:pt x="2890" y="3893"/>
                    <a:pt x="2869" y="3914"/>
                    <a:pt x="2869" y="3935"/>
                  </a:cubicBezTo>
                  <a:cubicBezTo>
                    <a:pt x="2848" y="3935"/>
                    <a:pt x="2848" y="3955"/>
                    <a:pt x="2848" y="3955"/>
                  </a:cubicBezTo>
                  <a:cubicBezTo>
                    <a:pt x="2828" y="3955"/>
                    <a:pt x="2828" y="3975"/>
                    <a:pt x="2828" y="3975"/>
                  </a:cubicBezTo>
                  <a:cubicBezTo>
                    <a:pt x="2808" y="3975"/>
                    <a:pt x="2808" y="3975"/>
                    <a:pt x="2808" y="3996"/>
                  </a:cubicBezTo>
                  <a:cubicBezTo>
                    <a:pt x="2808" y="3996"/>
                    <a:pt x="2808" y="3996"/>
                    <a:pt x="2828" y="3996"/>
                  </a:cubicBezTo>
                  <a:lnTo>
                    <a:pt x="2828" y="3996"/>
                  </a:lnTo>
                  <a:cubicBezTo>
                    <a:pt x="2828" y="4016"/>
                    <a:pt x="2828" y="4016"/>
                    <a:pt x="2828" y="4037"/>
                  </a:cubicBezTo>
                  <a:lnTo>
                    <a:pt x="2808" y="4057"/>
                  </a:lnTo>
                  <a:cubicBezTo>
                    <a:pt x="2787" y="4057"/>
                    <a:pt x="2766" y="4078"/>
                    <a:pt x="2766" y="4078"/>
                  </a:cubicBezTo>
                  <a:lnTo>
                    <a:pt x="2746" y="4078"/>
                  </a:lnTo>
                  <a:cubicBezTo>
                    <a:pt x="2726" y="4078"/>
                    <a:pt x="2726" y="4098"/>
                    <a:pt x="2726" y="4098"/>
                  </a:cubicBezTo>
                  <a:cubicBezTo>
                    <a:pt x="2705" y="4119"/>
                    <a:pt x="2684" y="4139"/>
                    <a:pt x="2684" y="4160"/>
                  </a:cubicBezTo>
                  <a:cubicBezTo>
                    <a:pt x="2664" y="4180"/>
                    <a:pt x="2644" y="4201"/>
                    <a:pt x="2644" y="4221"/>
                  </a:cubicBezTo>
                  <a:cubicBezTo>
                    <a:pt x="2623" y="4221"/>
                    <a:pt x="2603" y="4242"/>
                    <a:pt x="2603" y="4262"/>
                  </a:cubicBezTo>
                  <a:cubicBezTo>
                    <a:pt x="2603" y="4262"/>
                    <a:pt x="2582" y="4283"/>
                    <a:pt x="2562" y="4283"/>
                  </a:cubicBezTo>
                  <a:cubicBezTo>
                    <a:pt x="2562" y="4303"/>
                    <a:pt x="2541" y="4303"/>
                    <a:pt x="2541" y="4324"/>
                  </a:cubicBezTo>
                  <a:lnTo>
                    <a:pt x="2541" y="4344"/>
                  </a:lnTo>
                  <a:cubicBezTo>
                    <a:pt x="2541" y="4365"/>
                    <a:pt x="2541" y="4385"/>
                    <a:pt x="2521" y="4385"/>
                  </a:cubicBezTo>
                  <a:cubicBezTo>
                    <a:pt x="2521" y="4406"/>
                    <a:pt x="2500" y="4426"/>
                    <a:pt x="2480" y="4426"/>
                  </a:cubicBezTo>
                  <a:cubicBezTo>
                    <a:pt x="2480" y="4447"/>
                    <a:pt x="2459" y="4447"/>
                    <a:pt x="2459" y="4447"/>
                  </a:cubicBezTo>
                  <a:cubicBezTo>
                    <a:pt x="2439" y="4467"/>
                    <a:pt x="2418" y="4467"/>
                    <a:pt x="2418" y="4467"/>
                  </a:cubicBezTo>
                  <a:cubicBezTo>
                    <a:pt x="2398" y="4467"/>
                    <a:pt x="2377" y="4467"/>
                    <a:pt x="2377" y="4467"/>
                  </a:cubicBezTo>
                  <a:lnTo>
                    <a:pt x="2357" y="4467"/>
                  </a:lnTo>
                  <a:lnTo>
                    <a:pt x="2336" y="4488"/>
                  </a:lnTo>
                  <a:cubicBezTo>
                    <a:pt x="2336" y="4508"/>
                    <a:pt x="2336" y="4508"/>
                    <a:pt x="2336" y="4508"/>
                  </a:cubicBezTo>
                  <a:cubicBezTo>
                    <a:pt x="2336" y="4529"/>
                    <a:pt x="2316" y="4549"/>
                    <a:pt x="2316" y="4570"/>
                  </a:cubicBezTo>
                  <a:lnTo>
                    <a:pt x="2316" y="4590"/>
                  </a:lnTo>
                  <a:cubicBezTo>
                    <a:pt x="2295" y="4590"/>
                    <a:pt x="2295" y="4611"/>
                    <a:pt x="2295" y="4611"/>
                  </a:cubicBezTo>
                  <a:cubicBezTo>
                    <a:pt x="2275" y="4611"/>
                    <a:pt x="2275" y="4611"/>
                    <a:pt x="2275" y="4611"/>
                  </a:cubicBezTo>
                  <a:lnTo>
                    <a:pt x="2275" y="4590"/>
                  </a:lnTo>
                  <a:cubicBezTo>
                    <a:pt x="2275" y="4590"/>
                    <a:pt x="2275" y="4570"/>
                    <a:pt x="2254" y="4570"/>
                  </a:cubicBezTo>
                  <a:lnTo>
                    <a:pt x="2254" y="4570"/>
                  </a:lnTo>
                  <a:lnTo>
                    <a:pt x="2234" y="4570"/>
                  </a:lnTo>
                  <a:cubicBezTo>
                    <a:pt x="2234" y="4570"/>
                    <a:pt x="2234" y="4590"/>
                    <a:pt x="2213" y="4590"/>
                  </a:cubicBezTo>
                  <a:lnTo>
                    <a:pt x="2193" y="4611"/>
                  </a:lnTo>
                  <a:lnTo>
                    <a:pt x="2193" y="4631"/>
                  </a:lnTo>
                  <a:cubicBezTo>
                    <a:pt x="2172" y="4652"/>
                    <a:pt x="2172" y="4672"/>
                    <a:pt x="2172" y="4672"/>
                  </a:cubicBezTo>
                  <a:cubicBezTo>
                    <a:pt x="2172" y="4692"/>
                    <a:pt x="2172" y="4713"/>
                    <a:pt x="2172" y="4713"/>
                  </a:cubicBezTo>
                  <a:cubicBezTo>
                    <a:pt x="2152" y="4734"/>
                    <a:pt x="2152" y="4754"/>
                    <a:pt x="2152" y="4774"/>
                  </a:cubicBezTo>
                  <a:cubicBezTo>
                    <a:pt x="2172" y="4795"/>
                    <a:pt x="2172" y="4836"/>
                    <a:pt x="2172" y="4856"/>
                  </a:cubicBezTo>
                  <a:lnTo>
                    <a:pt x="2193" y="4898"/>
                  </a:lnTo>
                  <a:cubicBezTo>
                    <a:pt x="2193" y="4918"/>
                    <a:pt x="2172" y="4918"/>
                    <a:pt x="2172" y="4938"/>
                  </a:cubicBezTo>
                  <a:lnTo>
                    <a:pt x="2172" y="4938"/>
                  </a:lnTo>
                  <a:cubicBezTo>
                    <a:pt x="2172" y="4959"/>
                    <a:pt x="2193" y="4959"/>
                    <a:pt x="2193" y="4959"/>
                  </a:cubicBezTo>
                  <a:lnTo>
                    <a:pt x="2213" y="4980"/>
                  </a:lnTo>
                  <a:lnTo>
                    <a:pt x="2193" y="5000"/>
                  </a:lnTo>
                  <a:lnTo>
                    <a:pt x="2172" y="5000"/>
                  </a:lnTo>
                  <a:cubicBezTo>
                    <a:pt x="2172" y="5020"/>
                    <a:pt x="2172" y="5020"/>
                    <a:pt x="2172" y="5020"/>
                  </a:cubicBezTo>
                  <a:cubicBezTo>
                    <a:pt x="2172" y="5041"/>
                    <a:pt x="2172" y="5041"/>
                    <a:pt x="2172" y="5062"/>
                  </a:cubicBezTo>
                  <a:cubicBezTo>
                    <a:pt x="2172" y="5062"/>
                    <a:pt x="2193" y="5062"/>
                    <a:pt x="2193" y="5082"/>
                  </a:cubicBezTo>
                  <a:cubicBezTo>
                    <a:pt x="2213" y="5082"/>
                    <a:pt x="2213" y="5102"/>
                    <a:pt x="2213" y="5123"/>
                  </a:cubicBezTo>
                  <a:cubicBezTo>
                    <a:pt x="2234" y="5123"/>
                    <a:pt x="2213" y="5164"/>
                    <a:pt x="2213" y="5164"/>
                  </a:cubicBezTo>
                  <a:cubicBezTo>
                    <a:pt x="2213" y="5184"/>
                    <a:pt x="2234" y="5205"/>
                    <a:pt x="2213" y="5226"/>
                  </a:cubicBezTo>
                  <a:cubicBezTo>
                    <a:pt x="2213" y="5226"/>
                    <a:pt x="2213" y="5246"/>
                    <a:pt x="2213" y="5266"/>
                  </a:cubicBezTo>
                  <a:lnTo>
                    <a:pt x="2193" y="5287"/>
                  </a:lnTo>
                  <a:cubicBezTo>
                    <a:pt x="2193" y="5287"/>
                    <a:pt x="2213" y="5308"/>
                    <a:pt x="2213" y="5328"/>
                  </a:cubicBezTo>
                  <a:lnTo>
                    <a:pt x="2193" y="5348"/>
                  </a:lnTo>
                  <a:cubicBezTo>
                    <a:pt x="2193" y="5368"/>
                    <a:pt x="2172" y="5368"/>
                    <a:pt x="2172" y="5389"/>
                  </a:cubicBezTo>
                  <a:lnTo>
                    <a:pt x="2172" y="5430"/>
                  </a:lnTo>
                  <a:cubicBezTo>
                    <a:pt x="2172" y="5450"/>
                    <a:pt x="2172" y="5471"/>
                    <a:pt x="2172" y="5492"/>
                  </a:cubicBezTo>
                  <a:cubicBezTo>
                    <a:pt x="2172" y="5512"/>
                    <a:pt x="2172" y="5553"/>
                    <a:pt x="2172" y="5574"/>
                  </a:cubicBezTo>
                  <a:cubicBezTo>
                    <a:pt x="2172" y="5594"/>
                    <a:pt x="2172" y="5614"/>
                    <a:pt x="2172" y="5635"/>
                  </a:cubicBezTo>
                  <a:cubicBezTo>
                    <a:pt x="2172" y="5656"/>
                    <a:pt x="2172" y="5676"/>
                    <a:pt x="2172" y="5696"/>
                  </a:cubicBezTo>
                  <a:lnTo>
                    <a:pt x="2172" y="5717"/>
                  </a:lnTo>
                  <a:cubicBezTo>
                    <a:pt x="2193" y="5738"/>
                    <a:pt x="2193" y="5758"/>
                    <a:pt x="2193" y="5758"/>
                  </a:cubicBezTo>
                  <a:lnTo>
                    <a:pt x="2172" y="5778"/>
                  </a:lnTo>
                  <a:cubicBezTo>
                    <a:pt x="2172" y="5799"/>
                    <a:pt x="2152" y="5778"/>
                    <a:pt x="2131" y="5778"/>
                  </a:cubicBezTo>
                  <a:cubicBezTo>
                    <a:pt x="2131" y="5799"/>
                    <a:pt x="2111" y="5778"/>
                    <a:pt x="2090" y="5799"/>
                  </a:cubicBezTo>
                  <a:lnTo>
                    <a:pt x="2090" y="5820"/>
                  </a:lnTo>
                  <a:cubicBezTo>
                    <a:pt x="2090" y="5840"/>
                    <a:pt x="2090" y="5860"/>
                    <a:pt x="2070" y="5860"/>
                  </a:cubicBezTo>
                  <a:lnTo>
                    <a:pt x="2049" y="5881"/>
                  </a:lnTo>
                  <a:lnTo>
                    <a:pt x="2029" y="5902"/>
                  </a:lnTo>
                  <a:cubicBezTo>
                    <a:pt x="2029" y="5902"/>
                    <a:pt x="2029" y="5922"/>
                    <a:pt x="2029" y="5942"/>
                  </a:cubicBezTo>
                  <a:cubicBezTo>
                    <a:pt x="2029" y="5942"/>
                    <a:pt x="2029" y="5963"/>
                    <a:pt x="2049" y="5963"/>
                  </a:cubicBezTo>
                  <a:cubicBezTo>
                    <a:pt x="2049" y="5963"/>
                    <a:pt x="2049" y="5984"/>
                    <a:pt x="2070" y="5984"/>
                  </a:cubicBezTo>
                  <a:lnTo>
                    <a:pt x="2090" y="5984"/>
                  </a:lnTo>
                  <a:lnTo>
                    <a:pt x="2090" y="6004"/>
                  </a:lnTo>
                  <a:lnTo>
                    <a:pt x="2090" y="6024"/>
                  </a:lnTo>
                  <a:cubicBezTo>
                    <a:pt x="2070" y="6024"/>
                    <a:pt x="2049" y="6024"/>
                    <a:pt x="2049" y="6024"/>
                  </a:cubicBezTo>
                  <a:cubicBezTo>
                    <a:pt x="2029" y="6024"/>
                    <a:pt x="2008" y="6024"/>
                    <a:pt x="2008" y="6024"/>
                  </a:cubicBezTo>
                  <a:cubicBezTo>
                    <a:pt x="2008" y="6024"/>
                    <a:pt x="1988" y="6024"/>
                    <a:pt x="1967" y="6024"/>
                  </a:cubicBezTo>
                  <a:lnTo>
                    <a:pt x="1947" y="6024"/>
                  </a:lnTo>
                  <a:lnTo>
                    <a:pt x="1926" y="6045"/>
                  </a:lnTo>
                  <a:cubicBezTo>
                    <a:pt x="1926" y="6045"/>
                    <a:pt x="1926" y="6065"/>
                    <a:pt x="1926" y="6086"/>
                  </a:cubicBezTo>
                  <a:cubicBezTo>
                    <a:pt x="1906" y="6086"/>
                    <a:pt x="1926" y="6127"/>
                    <a:pt x="1906" y="6127"/>
                  </a:cubicBezTo>
                  <a:cubicBezTo>
                    <a:pt x="1906" y="6147"/>
                    <a:pt x="1906" y="6147"/>
                    <a:pt x="1885" y="6168"/>
                  </a:cubicBezTo>
                  <a:cubicBezTo>
                    <a:pt x="1885" y="6168"/>
                    <a:pt x="1885" y="6168"/>
                    <a:pt x="1865" y="6168"/>
                  </a:cubicBezTo>
                  <a:lnTo>
                    <a:pt x="1845" y="6188"/>
                  </a:lnTo>
                  <a:cubicBezTo>
                    <a:pt x="1845" y="6209"/>
                    <a:pt x="1845" y="6209"/>
                    <a:pt x="1824" y="6229"/>
                  </a:cubicBezTo>
                  <a:cubicBezTo>
                    <a:pt x="1824" y="6229"/>
                    <a:pt x="1824" y="6250"/>
                    <a:pt x="1803" y="6250"/>
                  </a:cubicBezTo>
                  <a:cubicBezTo>
                    <a:pt x="1803" y="6250"/>
                    <a:pt x="1803" y="6250"/>
                    <a:pt x="1783" y="6250"/>
                  </a:cubicBezTo>
                  <a:cubicBezTo>
                    <a:pt x="1783" y="6250"/>
                    <a:pt x="1783" y="6250"/>
                    <a:pt x="1783" y="6229"/>
                  </a:cubicBezTo>
                  <a:lnTo>
                    <a:pt x="1783" y="6229"/>
                  </a:lnTo>
                  <a:lnTo>
                    <a:pt x="1763" y="6229"/>
                  </a:lnTo>
                  <a:lnTo>
                    <a:pt x="1763" y="6250"/>
                  </a:lnTo>
                  <a:lnTo>
                    <a:pt x="1742" y="6250"/>
                  </a:lnTo>
                  <a:cubicBezTo>
                    <a:pt x="1721" y="6250"/>
                    <a:pt x="1721" y="6229"/>
                    <a:pt x="1701" y="6229"/>
                  </a:cubicBezTo>
                  <a:cubicBezTo>
                    <a:pt x="1701" y="6209"/>
                    <a:pt x="1681" y="6209"/>
                    <a:pt x="1681" y="6188"/>
                  </a:cubicBezTo>
                  <a:lnTo>
                    <a:pt x="1681" y="6168"/>
                  </a:lnTo>
                  <a:cubicBezTo>
                    <a:pt x="1681" y="6147"/>
                    <a:pt x="1660" y="6147"/>
                    <a:pt x="1660" y="6147"/>
                  </a:cubicBezTo>
                  <a:cubicBezTo>
                    <a:pt x="1639" y="6127"/>
                    <a:pt x="1639" y="6127"/>
                    <a:pt x="1639" y="6106"/>
                  </a:cubicBezTo>
                  <a:cubicBezTo>
                    <a:pt x="1619" y="6106"/>
                    <a:pt x="1619" y="6106"/>
                    <a:pt x="1619" y="6106"/>
                  </a:cubicBezTo>
                  <a:lnTo>
                    <a:pt x="1619" y="6086"/>
                  </a:lnTo>
                  <a:lnTo>
                    <a:pt x="1619" y="6065"/>
                  </a:lnTo>
                  <a:lnTo>
                    <a:pt x="1639" y="6065"/>
                  </a:lnTo>
                  <a:lnTo>
                    <a:pt x="1639" y="6045"/>
                  </a:lnTo>
                  <a:cubicBezTo>
                    <a:pt x="1639" y="6045"/>
                    <a:pt x="1619" y="6045"/>
                    <a:pt x="1599" y="6045"/>
                  </a:cubicBezTo>
                  <a:lnTo>
                    <a:pt x="1599" y="6045"/>
                  </a:lnTo>
                  <a:cubicBezTo>
                    <a:pt x="1578" y="6045"/>
                    <a:pt x="1578" y="6024"/>
                    <a:pt x="1578" y="6024"/>
                  </a:cubicBezTo>
                  <a:lnTo>
                    <a:pt x="1578" y="6004"/>
                  </a:lnTo>
                  <a:cubicBezTo>
                    <a:pt x="1578" y="5984"/>
                    <a:pt x="1578" y="5963"/>
                    <a:pt x="1578" y="5942"/>
                  </a:cubicBezTo>
                  <a:cubicBezTo>
                    <a:pt x="1557" y="5942"/>
                    <a:pt x="1537" y="5902"/>
                    <a:pt x="1537" y="5881"/>
                  </a:cubicBezTo>
                  <a:cubicBezTo>
                    <a:pt x="1537" y="5881"/>
                    <a:pt x="1537" y="5840"/>
                    <a:pt x="1537" y="5820"/>
                  </a:cubicBezTo>
                  <a:cubicBezTo>
                    <a:pt x="1537" y="5799"/>
                    <a:pt x="1517" y="5778"/>
                    <a:pt x="1517" y="5758"/>
                  </a:cubicBezTo>
                  <a:cubicBezTo>
                    <a:pt x="1517" y="5738"/>
                    <a:pt x="1517" y="5717"/>
                    <a:pt x="1496" y="5696"/>
                  </a:cubicBezTo>
                  <a:lnTo>
                    <a:pt x="1496" y="5676"/>
                  </a:lnTo>
                  <a:cubicBezTo>
                    <a:pt x="1475" y="5656"/>
                    <a:pt x="1475" y="5656"/>
                    <a:pt x="1475" y="5635"/>
                  </a:cubicBezTo>
                  <a:cubicBezTo>
                    <a:pt x="1455" y="5635"/>
                    <a:pt x="1475" y="5614"/>
                    <a:pt x="1475" y="5614"/>
                  </a:cubicBezTo>
                  <a:cubicBezTo>
                    <a:pt x="1475" y="5594"/>
                    <a:pt x="1455" y="5594"/>
                    <a:pt x="1455" y="5574"/>
                  </a:cubicBezTo>
                  <a:cubicBezTo>
                    <a:pt x="1455" y="5574"/>
                    <a:pt x="1455" y="5574"/>
                    <a:pt x="1435" y="5574"/>
                  </a:cubicBezTo>
                  <a:cubicBezTo>
                    <a:pt x="1435" y="5553"/>
                    <a:pt x="1435" y="5553"/>
                    <a:pt x="1435" y="5532"/>
                  </a:cubicBezTo>
                  <a:lnTo>
                    <a:pt x="1414" y="5512"/>
                  </a:lnTo>
                  <a:lnTo>
                    <a:pt x="1414" y="5492"/>
                  </a:lnTo>
                  <a:cubicBezTo>
                    <a:pt x="1393" y="5471"/>
                    <a:pt x="1373" y="5471"/>
                    <a:pt x="1373" y="5471"/>
                  </a:cubicBezTo>
                  <a:lnTo>
                    <a:pt x="1373" y="5430"/>
                  </a:lnTo>
                  <a:lnTo>
                    <a:pt x="1353" y="5430"/>
                  </a:lnTo>
                  <a:lnTo>
                    <a:pt x="1332" y="5430"/>
                  </a:lnTo>
                  <a:cubicBezTo>
                    <a:pt x="1332" y="5430"/>
                    <a:pt x="1332" y="5389"/>
                    <a:pt x="1311" y="5389"/>
                  </a:cubicBezTo>
                  <a:cubicBezTo>
                    <a:pt x="1311" y="5368"/>
                    <a:pt x="1291" y="5348"/>
                    <a:pt x="1291" y="5328"/>
                  </a:cubicBezTo>
                  <a:cubicBezTo>
                    <a:pt x="1291" y="5308"/>
                    <a:pt x="1291" y="5287"/>
                    <a:pt x="1291" y="5266"/>
                  </a:cubicBezTo>
                  <a:cubicBezTo>
                    <a:pt x="1271" y="5246"/>
                    <a:pt x="1271" y="5226"/>
                    <a:pt x="1250" y="5205"/>
                  </a:cubicBezTo>
                  <a:cubicBezTo>
                    <a:pt x="1250" y="5184"/>
                    <a:pt x="1250" y="5164"/>
                    <a:pt x="1250" y="5164"/>
                  </a:cubicBezTo>
                  <a:cubicBezTo>
                    <a:pt x="1250" y="5164"/>
                    <a:pt x="1250" y="5144"/>
                    <a:pt x="1250" y="5123"/>
                  </a:cubicBezTo>
                  <a:cubicBezTo>
                    <a:pt x="1229" y="5123"/>
                    <a:pt x="1250" y="5102"/>
                    <a:pt x="1250" y="5082"/>
                  </a:cubicBezTo>
                  <a:lnTo>
                    <a:pt x="1250" y="5062"/>
                  </a:lnTo>
                  <a:cubicBezTo>
                    <a:pt x="1250" y="5041"/>
                    <a:pt x="1229" y="5041"/>
                    <a:pt x="1229" y="5020"/>
                  </a:cubicBezTo>
                  <a:cubicBezTo>
                    <a:pt x="1209" y="5020"/>
                    <a:pt x="1209" y="5020"/>
                    <a:pt x="1209" y="5020"/>
                  </a:cubicBezTo>
                  <a:cubicBezTo>
                    <a:pt x="1209" y="5000"/>
                    <a:pt x="1209" y="5000"/>
                    <a:pt x="1209" y="4980"/>
                  </a:cubicBezTo>
                  <a:lnTo>
                    <a:pt x="1189" y="4959"/>
                  </a:lnTo>
                  <a:cubicBezTo>
                    <a:pt x="1189" y="4938"/>
                    <a:pt x="1189" y="4938"/>
                    <a:pt x="1189" y="4938"/>
                  </a:cubicBezTo>
                  <a:cubicBezTo>
                    <a:pt x="1189" y="4918"/>
                    <a:pt x="1189" y="4918"/>
                    <a:pt x="1189" y="4898"/>
                  </a:cubicBezTo>
                  <a:lnTo>
                    <a:pt x="1189" y="4877"/>
                  </a:lnTo>
                  <a:cubicBezTo>
                    <a:pt x="1189" y="4856"/>
                    <a:pt x="1168" y="4856"/>
                    <a:pt x="1168" y="4856"/>
                  </a:cubicBezTo>
                  <a:cubicBezTo>
                    <a:pt x="1168" y="4836"/>
                    <a:pt x="1168" y="4836"/>
                    <a:pt x="1148" y="4816"/>
                  </a:cubicBezTo>
                  <a:cubicBezTo>
                    <a:pt x="1148" y="4816"/>
                    <a:pt x="1148" y="4816"/>
                    <a:pt x="1127" y="4816"/>
                  </a:cubicBezTo>
                  <a:lnTo>
                    <a:pt x="1127" y="4795"/>
                  </a:lnTo>
                  <a:cubicBezTo>
                    <a:pt x="1107" y="4795"/>
                    <a:pt x="1107" y="4774"/>
                    <a:pt x="1107" y="4754"/>
                  </a:cubicBezTo>
                  <a:lnTo>
                    <a:pt x="1107" y="4734"/>
                  </a:lnTo>
                  <a:lnTo>
                    <a:pt x="1107" y="4734"/>
                  </a:lnTo>
                  <a:cubicBezTo>
                    <a:pt x="1087" y="4713"/>
                    <a:pt x="1087" y="4713"/>
                    <a:pt x="1087" y="4713"/>
                  </a:cubicBezTo>
                  <a:lnTo>
                    <a:pt x="1066" y="4713"/>
                  </a:lnTo>
                  <a:cubicBezTo>
                    <a:pt x="1066" y="4692"/>
                    <a:pt x="1066" y="4692"/>
                    <a:pt x="1066" y="4692"/>
                  </a:cubicBezTo>
                  <a:cubicBezTo>
                    <a:pt x="1066" y="4672"/>
                    <a:pt x="1066" y="4672"/>
                    <a:pt x="1066" y="4672"/>
                  </a:cubicBezTo>
                  <a:lnTo>
                    <a:pt x="1066" y="4652"/>
                  </a:lnTo>
                  <a:cubicBezTo>
                    <a:pt x="1066" y="4652"/>
                    <a:pt x="1045" y="4652"/>
                    <a:pt x="1045" y="4631"/>
                  </a:cubicBezTo>
                  <a:cubicBezTo>
                    <a:pt x="1045" y="4631"/>
                    <a:pt x="1025" y="4611"/>
                    <a:pt x="1025" y="4590"/>
                  </a:cubicBezTo>
                  <a:cubicBezTo>
                    <a:pt x="1025" y="4590"/>
                    <a:pt x="1025" y="4570"/>
                    <a:pt x="1025" y="4549"/>
                  </a:cubicBezTo>
                  <a:cubicBezTo>
                    <a:pt x="1025" y="4549"/>
                    <a:pt x="1025" y="4549"/>
                    <a:pt x="1025" y="4529"/>
                  </a:cubicBezTo>
                  <a:lnTo>
                    <a:pt x="1005" y="4529"/>
                  </a:lnTo>
                  <a:lnTo>
                    <a:pt x="984" y="4529"/>
                  </a:lnTo>
                  <a:lnTo>
                    <a:pt x="984" y="4508"/>
                  </a:lnTo>
                  <a:cubicBezTo>
                    <a:pt x="984" y="4508"/>
                    <a:pt x="984" y="4488"/>
                    <a:pt x="963" y="4488"/>
                  </a:cubicBezTo>
                  <a:cubicBezTo>
                    <a:pt x="963" y="4467"/>
                    <a:pt x="984" y="4447"/>
                    <a:pt x="984" y="4447"/>
                  </a:cubicBezTo>
                  <a:cubicBezTo>
                    <a:pt x="963" y="4426"/>
                    <a:pt x="963" y="4406"/>
                    <a:pt x="963" y="4406"/>
                  </a:cubicBezTo>
                  <a:cubicBezTo>
                    <a:pt x="963" y="4385"/>
                    <a:pt x="963" y="4365"/>
                    <a:pt x="943" y="4344"/>
                  </a:cubicBezTo>
                  <a:lnTo>
                    <a:pt x="943" y="4324"/>
                  </a:lnTo>
                  <a:cubicBezTo>
                    <a:pt x="943" y="4303"/>
                    <a:pt x="943" y="4303"/>
                    <a:pt x="943" y="4283"/>
                  </a:cubicBezTo>
                  <a:lnTo>
                    <a:pt x="943" y="4262"/>
                  </a:lnTo>
                  <a:cubicBezTo>
                    <a:pt x="943" y="4242"/>
                    <a:pt x="943" y="4242"/>
                    <a:pt x="943" y="4242"/>
                  </a:cubicBezTo>
                  <a:cubicBezTo>
                    <a:pt x="943" y="4221"/>
                    <a:pt x="923" y="4221"/>
                    <a:pt x="923" y="4221"/>
                  </a:cubicBezTo>
                  <a:cubicBezTo>
                    <a:pt x="923" y="4201"/>
                    <a:pt x="923" y="4180"/>
                    <a:pt x="902" y="4160"/>
                  </a:cubicBezTo>
                  <a:lnTo>
                    <a:pt x="902" y="4139"/>
                  </a:lnTo>
                  <a:cubicBezTo>
                    <a:pt x="902" y="4119"/>
                    <a:pt x="902" y="4119"/>
                    <a:pt x="902" y="4119"/>
                  </a:cubicBezTo>
                  <a:cubicBezTo>
                    <a:pt x="881" y="4119"/>
                    <a:pt x="881" y="4098"/>
                    <a:pt x="881" y="4098"/>
                  </a:cubicBezTo>
                  <a:cubicBezTo>
                    <a:pt x="902" y="4098"/>
                    <a:pt x="902" y="4098"/>
                    <a:pt x="902" y="4098"/>
                  </a:cubicBezTo>
                  <a:lnTo>
                    <a:pt x="923" y="4078"/>
                  </a:lnTo>
                  <a:lnTo>
                    <a:pt x="902" y="4057"/>
                  </a:lnTo>
                  <a:lnTo>
                    <a:pt x="902" y="4057"/>
                  </a:lnTo>
                  <a:cubicBezTo>
                    <a:pt x="881" y="4037"/>
                    <a:pt x="881" y="4037"/>
                    <a:pt x="881" y="4016"/>
                  </a:cubicBezTo>
                  <a:lnTo>
                    <a:pt x="881" y="3996"/>
                  </a:lnTo>
                  <a:lnTo>
                    <a:pt x="902" y="3975"/>
                  </a:lnTo>
                  <a:lnTo>
                    <a:pt x="881" y="3955"/>
                  </a:lnTo>
                  <a:cubicBezTo>
                    <a:pt x="881" y="3935"/>
                    <a:pt x="902" y="3935"/>
                    <a:pt x="881" y="3935"/>
                  </a:cubicBezTo>
                  <a:cubicBezTo>
                    <a:pt x="881" y="3914"/>
                    <a:pt x="881" y="3914"/>
                    <a:pt x="881" y="3914"/>
                  </a:cubicBezTo>
                  <a:cubicBezTo>
                    <a:pt x="861" y="3914"/>
                    <a:pt x="861" y="3914"/>
                    <a:pt x="841" y="3893"/>
                  </a:cubicBezTo>
                  <a:lnTo>
                    <a:pt x="841" y="3893"/>
                  </a:lnTo>
                  <a:cubicBezTo>
                    <a:pt x="820" y="3873"/>
                    <a:pt x="841" y="3853"/>
                    <a:pt x="841" y="3832"/>
                  </a:cubicBezTo>
                  <a:cubicBezTo>
                    <a:pt x="841" y="3811"/>
                    <a:pt x="841" y="3791"/>
                    <a:pt x="841" y="3791"/>
                  </a:cubicBezTo>
                  <a:lnTo>
                    <a:pt x="820" y="3771"/>
                  </a:lnTo>
                  <a:cubicBezTo>
                    <a:pt x="820" y="3771"/>
                    <a:pt x="820" y="3771"/>
                    <a:pt x="820" y="3750"/>
                  </a:cubicBezTo>
                  <a:lnTo>
                    <a:pt x="820" y="3729"/>
                  </a:lnTo>
                  <a:lnTo>
                    <a:pt x="841" y="3729"/>
                  </a:lnTo>
                  <a:lnTo>
                    <a:pt x="841" y="3709"/>
                  </a:lnTo>
                  <a:cubicBezTo>
                    <a:pt x="841" y="3689"/>
                    <a:pt x="841" y="3647"/>
                    <a:pt x="841" y="3627"/>
                  </a:cubicBezTo>
                  <a:cubicBezTo>
                    <a:pt x="841" y="3607"/>
                    <a:pt x="841" y="3565"/>
                    <a:pt x="841" y="3545"/>
                  </a:cubicBezTo>
                  <a:cubicBezTo>
                    <a:pt x="841" y="3545"/>
                    <a:pt x="841" y="3525"/>
                    <a:pt x="841" y="3504"/>
                  </a:cubicBezTo>
                  <a:lnTo>
                    <a:pt x="841" y="3483"/>
                  </a:lnTo>
                  <a:cubicBezTo>
                    <a:pt x="841" y="3483"/>
                    <a:pt x="841" y="3483"/>
                    <a:pt x="841" y="3463"/>
                  </a:cubicBezTo>
                  <a:lnTo>
                    <a:pt x="861" y="3463"/>
                  </a:lnTo>
                  <a:lnTo>
                    <a:pt x="881" y="3463"/>
                  </a:lnTo>
                  <a:cubicBezTo>
                    <a:pt x="902" y="3463"/>
                    <a:pt x="902" y="3443"/>
                    <a:pt x="902" y="3443"/>
                  </a:cubicBezTo>
                  <a:lnTo>
                    <a:pt x="923" y="3422"/>
                  </a:lnTo>
                  <a:lnTo>
                    <a:pt x="923" y="3422"/>
                  </a:lnTo>
                  <a:cubicBezTo>
                    <a:pt x="923" y="3401"/>
                    <a:pt x="902" y="3422"/>
                    <a:pt x="902" y="3422"/>
                  </a:cubicBezTo>
                  <a:lnTo>
                    <a:pt x="881" y="3422"/>
                  </a:lnTo>
                  <a:cubicBezTo>
                    <a:pt x="861" y="3422"/>
                    <a:pt x="861" y="3422"/>
                    <a:pt x="861" y="3422"/>
                  </a:cubicBezTo>
                  <a:cubicBezTo>
                    <a:pt x="841" y="3422"/>
                    <a:pt x="841" y="3443"/>
                    <a:pt x="841" y="3443"/>
                  </a:cubicBezTo>
                  <a:cubicBezTo>
                    <a:pt x="841" y="3443"/>
                    <a:pt x="820" y="3443"/>
                    <a:pt x="820" y="3463"/>
                  </a:cubicBezTo>
                  <a:lnTo>
                    <a:pt x="799" y="3463"/>
                  </a:lnTo>
                  <a:lnTo>
                    <a:pt x="779" y="3443"/>
                  </a:lnTo>
                  <a:lnTo>
                    <a:pt x="779" y="3422"/>
                  </a:lnTo>
                  <a:lnTo>
                    <a:pt x="779" y="3401"/>
                  </a:lnTo>
                  <a:cubicBezTo>
                    <a:pt x="779" y="3381"/>
                    <a:pt x="799" y="3381"/>
                    <a:pt x="799" y="3381"/>
                  </a:cubicBezTo>
                  <a:lnTo>
                    <a:pt x="820" y="3361"/>
                  </a:lnTo>
                  <a:cubicBezTo>
                    <a:pt x="820" y="3361"/>
                    <a:pt x="820" y="3361"/>
                    <a:pt x="841" y="3361"/>
                  </a:cubicBezTo>
                  <a:cubicBezTo>
                    <a:pt x="841" y="3340"/>
                    <a:pt x="841" y="3340"/>
                    <a:pt x="841" y="3340"/>
                  </a:cubicBezTo>
                  <a:lnTo>
                    <a:pt x="820" y="3340"/>
                  </a:lnTo>
                  <a:cubicBezTo>
                    <a:pt x="820" y="3319"/>
                    <a:pt x="799" y="3340"/>
                    <a:pt x="799" y="3340"/>
                  </a:cubicBezTo>
                  <a:lnTo>
                    <a:pt x="779" y="3340"/>
                  </a:lnTo>
                  <a:lnTo>
                    <a:pt x="779" y="3319"/>
                  </a:lnTo>
                  <a:cubicBezTo>
                    <a:pt x="779" y="3319"/>
                    <a:pt x="779" y="3319"/>
                    <a:pt x="779" y="3299"/>
                  </a:cubicBezTo>
                  <a:cubicBezTo>
                    <a:pt x="779" y="3299"/>
                    <a:pt x="779" y="3299"/>
                    <a:pt x="759" y="3299"/>
                  </a:cubicBezTo>
                  <a:lnTo>
                    <a:pt x="759" y="3279"/>
                  </a:lnTo>
                  <a:lnTo>
                    <a:pt x="759" y="3259"/>
                  </a:lnTo>
                  <a:lnTo>
                    <a:pt x="779" y="3259"/>
                  </a:lnTo>
                  <a:cubicBezTo>
                    <a:pt x="779" y="3238"/>
                    <a:pt x="779" y="3259"/>
                    <a:pt x="799" y="3259"/>
                  </a:cubicBezTo>
                  <a:lnTo>
                    <a:pt x="799" y="3259"/>
                  </a:lnTo>
                  <a:cubicBezTo>
                    <a:pt x="799" y="3238"/>
                    <a:pt x="820" y="3238"/>
                    <a:pt x="799" y="3238"/>
                  </a:cubicBezTo>
                  <a:lnTo>
                    <a:pt x="799" y="3217"/>
                  </a:lnTo>
                  <a:lnTo>
                    <a:pt x="779" y="3217"/>
                  </a:lnTo>
                  <a:cubicBezTo>
                    <a:pt x="759" y="3217"/>
                    <a:pt x="759" y="3217"/>
                    <a:pt x="759" y="3217"/>
                  </a:cubicBezTo>
                  <a:cubicBezTo>
                    <a:pt x="738" y="3238"/>
                    <a:pt x="717" y="3217"/>
                    <a:pt x="717" y="3238"/>
                  </a:cubicBezTo>
                  <a:lnTo>
                    <a:pt x="717" y="3259"/>
                  </a:lnTo>
                  <a:lnTo>
                    <a:pt x="717" y="3279"/>
                  </a:lnTo>
                  <a:cubicBezTo>
                    <a:pt x="717" y="3299"/>
                    <a:pt x="717" y="3299"/>
                    <a:pt x="717" y="3299"/>
                  </a:cubicBezTo>
                  <a:cubicBezTo>
                    <a:pt x="717" y="3319"/>
                    <a:pt x="717" y="3319"/>
                    <a:pt x="717" y="3340"/>
                  </a:cubicBezTo>
                  <a:lnTo>
                    <a:pt x="717" y="3361"/>
                  </a:lnTo>
                  <a:cubicBezTo>
                    <a:pt x="717" y="3381"/>
                    <a:pt x="717" y="3381"/>
                    <a:pt x="717" y="3401"/>
                  </a:cubicBezTo>
                  <a:lnTo>
                    <a:pt x="697" y="3422"/>
                  </a:lnTo>
                  <a:lnTo>
                    <a:pt x="697" y="3443"/>
                  </a:lnTo>
                  <a:lnTo>
                    <a:pt x="697" y="3463"/>
                  </a:lnTo>
                  <a:lnTo>
                    <a:pt x="677" y="3483"/>
                  </a:lnTo>
                  <a:cubicBezTo>
                    <a:pt x="656" y="3483"/>
                    <a:pt x="635" y="3504"/>
                    <a:pt x="635" y="3504"/>
                  </a:cubicBezTo>
                  <a:cubicBezTo>
                    <a:pt x="615" y="3504"/>
                    <a:pt x="595" y="3504"/>
                    <a:pt x="595" y="3525"/>
                  </a:cubicBezTo>
                  <a:cubicBezTo>
                    <a:pt x="574" y="3525"/>
                    <a:pt x="553" y="3545"/>
                    <a:pt x="553" y="3565"/>
                  </a:cubicBezTo>
                  <a:cubicBezTo>
                    <a:pt x="533" y="3565"/>
                    <a:pt x="533" y="3586"/>
                    <a:pt x="513" y="3586"/>
                  </a:cubicBezTo>
                  <a:cubicBezTo>
                    <a:pt x="513" y="3607"/>
                    <a:pt x="492" y="3607"/>
                    <a:pt x="492" y="3607"/>
                  </a:cubicBezTo>
                  <a:cubicBezTo>
                    <a:pt x="471" y="3586"/>
                    <a:pt x="451" y="3586"/>
                    <a:pt x="451" y="3565"/>
                  </a:cubicBezTo>
                  <a:cubicBezTo>
                    <a:pt x="431" y="3565"/>
                    <a:pt x="431" y="3545"/>
                    <a:pt x="410" y="3545"/>
                  </a:cubicBezTo>
                  <a:cubicBezTo>
                    <a:pt x="410" y="3545"/>
                    <a:pt x="410" y="3525"/>
                    <a:pt x="390" y="3525"/>
                  </a:cubicBezTo>
                  <a:cubicBezTo>
                    <a:pt x="390" y="3525"/>
                    <a:pt x="390" y="3504"/>
                    <a:pt x="369" y="3504"/>
                  </a:cubicBezTo>
                  <a:lnTo>
                    <a:pt x="349" y="3483"/>
                  </a:lnTo>
                  <a:lnTo>
                    <a:pt x="328" y="3463"/>
                  </a:lnTo>
                  <a:cubicBezTo>
                    <a:pt x="308" y="3463"/>
                    <a:pt x="308" y="3443"/>
                    <a:pt x="308" y="3443"/>
                  </a:cubicBezTo>
                  <a:cubicBezTo>
                    <a:pt x="287" y="3422"/>
                    <a:pt x="287" y="3422"/>
                    <a:pt x="287" y="3422"/>
                  </a:cubicBezTo>
                  <a:cubicBezTo>
                    <a:pt x="287" y="3401"/>
                    <a:pt x="267" y="3401"/>
                    <a:pt x="267" y="3381"/>
                  </a:cubicBezTo>
                  <a:cubicBezTo>
                    <a:pt x="246" y="3381"/>
                    <a:pt x="246" y="3361"/>
                    <a:pt x="246" y="3361"/>
                  </a:cubicBezTo>
                  <a:cubicBezTo>
                    <a:pt x="226" y="3361"/>
                    <a:pt x="226" y="3340"/>
                    <a:pt x="205" y="3340"/>
                  </a:cubicBezTo>
                  <a:lnTo>
                    <a:pt x="205" y="3319"/>
                  </a:lnTo>
                  <a:cubicBezTo>
                    <a:pt x="185" y="3319"/>
                    <a:pt x="185" y="3299"/>
                    <a:pt x="185" y="3299"/>
                  </a:cubicBezTo>
                  <a:lnTo>
                    <a:pt x="164" y="3299"/>
                  </a:lnTo>
                  <a:cubicBezTo>
                    <a:pt x="164" y="3279"/>
                    <a:pt x="144" y="3259"/>
                    <a:pt x="144" y="3259"/>
                  </a:cubicBezTo>
                  <a:lnTo>
                    <a:pt x="144" y="3238"/>
                  </a:lnTo>
                  <a:cubicBezTo>
                    <a:pt x="144" y="3217"/>
                    <a:pt x="144" y="3217"/>
                    <a:pt x="144" y="3217"/>
                  </a:cubicBezTo>
                  <a:cubicBezTo>
                    <a:pt x="164" y="3217"/>
                    <a:pt x="164" y="3197"/>
                    <a:pt x="164" y="3197"/>
                  </a:cubicBezTo>
                  <a:cubicBezTo>
                    <a:pt x="164" y="3197"/>
                    <a:pt x="164" y="3197"/>
                    <a:pt x="185" y="3197"/>
                  </a:cubicBezTo>
                  <a:cubicBezTo>
                    <a:pt x="185" y="3217"/>
                    <a:pt x="185" y="3217"/>
                    <a:pt x="185" y="3217"/>
                  </a:cubicBezTo>
                  <a:cubicBezTo>
                    <a:pt x="185" y="3238"/>
                    <a:pt x="185" y="3238"/>
                    <a:pt x="205" y="3238"/>
                  </a:cubicBezTo>
                  <a:cubicBezTo>
                    <a:pt x="205" y="3259"/>
                    <a:pt x="205" y="3259"/>
                    <a:pt x="226" y="3259"/>
                  </a:cubicBezTo>
                  <a:cubicBezTo>
                    <a:pt x="226" y="3259"/>
                    <a:pt x="226" y="3238"/>
                    <a:pt x="246" y="3238"/>
                  </a:cubicBezTo>
                  <a:cubicBezTo>
                    <a:pt x="246" y="3238"/>
                    <a:pt x="246" y="3238"/>
                    <a:pt x="267" y="3238"/>
                  </a:cubicBezTo>
                  <a:lnTo>
                    <a:pt x="287" y="3238"/>
                  </a:lnTo>
                  <a:cubicBezTo>
                    <a:pt x="287" y="3217"/>
                    <a:pt x="308" y="3217"/>
                    <a:pt x="308" y="3217"/>
                  </a:cubicBezTo>
                  <a:cubicBezTo>
                    <a:pt x="308" y="3217"/>
                    <a:pt x="308" y="3197"/>
                    <a:pt x="328" y="3197"/>
                  </a:cubicBezTo>
                  <a:lnTo>
                    <a:pt x="349" y="3177"/>
                  </a:lnTo>
                  <a:lnTo>
                    <a:pt x="349" y="3156"/>
                  </a:lnTo>
                  <a:cubicBezTo>
                    <a:pt x="349" y="3156"/>
                    <a:pt x="349" y="3135"/>
                    <a:pt x="369" y="3135"/>
                  </a:cubicBezTo>
                  <a:lnTo>
                    <a:pt x="369" y="3115"/>
                  </a:lnTo>
                  <a:lnTo>
                    <a:pt x="369" y="3095"/>
                  </a:lnTo>
                  <a:lnTo>
                    <a:pt x="369" y="3074"/>
                  </a:lnTo>
                  <a:cubicBezTo>
                    <a:pt x="369" y="3074"/>
                    <a:pt x="369" y="3074"/>
                    <a:pt x="349" y="3074"/>
                  </a:cubicBezTo>
                  <a:lnTo>
                    <a:pt x="349" y="3095"/>
                  </a:lnTo>
                  <a:cubicBezTo>
                    <a:pt x="328" y="3095"/>
                    <a:pt x="328" y="3095"/>
                    <a:pt x="328" y="3115"/>
                  </a:cubicBezTo>
                  <a:cubicBezTo>
                    <a:pt x="308" y="3115"/>
                    <a:pt x="287" y="3115"/>
                    <a:pt x="287" y="3115"/>
                  </a:cubicBezTo>
                  <a:cubicBezTo>
                    <a:pt x="267" y="3115"/>
                    <a:pt x="246" y="3135"/>
                    <a:pt x="246" y="3135"/>
                  </a:cubicBezTo>
                  <a:cubicBezTo>
                    <a:pt x="226" y="3135"/>
                    <a:pt x="205" y="3135"/>
                    <a:pt x="205" y="3135"/>
                  </a:cubicBezTo>
                  <a:cubicBezTo>
                    <a:pt x="185" y="3135"/>
                    <a:pt x="185" y="3135"/>
                    <a:pt x="164" y="3135"/>
                  </a:cubicBezTo>
                  <a:cubicBezTo>
                    <a:pt x="164" y="3135"/>
                    <a:pt x="164" y="3115"/>
                    <a:pt x="144" y="3115"/>
                  </a:cubicBezTo>
                  <a:cubicBezTo>
                    <a:pt x="144" y="3095"/>
                    <a:pt x="123" y="3095"/>
                    <a:pt x="123" y="3095"/>
                  </a:cubicBezTo>
                  <a:cubicBezTo>
                    <a:pt x="103" y="3095"/>
                    <a:pt x="103" y="3074"/>
                    <a:pt x="82" y="3074"/>
                  </a:cubicBezTo>
                  <a:cubicBezTo>
                    <a:pt x="82" y="3074"/>
                    <a:pt x="82" y="3053"/>
                    <a:pt x="82" y="3033"/>
                  </a:cubicBezTo>
                  <a:cubicBezTo>
                    <a:pt x="62" y="3033"/>
                    <a:pt x="62" y="3013"/>
                    <a:pt x="62" y="3013"/>
                  </a:cubicBezTo>
                  <a:lnTo>
                    <a:pt x="62" y="2992"/>
                  </a:lnTo>
                  <a:cubicBezTo>
                    <a:pt x="62" y="2971"/>
                    <a:pt x="62" y="2971"/>
                    <a:pt x="62" y="2971"/>
                  </a:cubicBezTo>
                  <a:cubicBezTo>
                    <a:pt x="62" y="2951"/>
                    <a:pt x="82" y="2951"/>
                    <a:pt x="82" y="2951"/>
                  </a:cubicBezTo>
                  <a:lnTo>
                    <a:pt x="82" y="2931"/>
                  </a:lnTo>
                  <a:cubicBezTo>
                    <a:pt x="82" y="2931"/>
                    <a:pt x="82" y="2931"/>
                    <a:pt x="82" y="2910"/>
                  </a:cubicBezTo>
                  <a:cubicBezTo>
                    <a:pt x="82" y="2910"/>
                    <a:pt x="62" y="2910"/>
                    <a:pt x="62" y="2931"/>
                  </a:cubicBezTo>
                  <a:cubicBezTo>
                    <a:pt x="62" y="2931"/>
                    <a:pt x="62" y="2931"/>
                    <a:pt x="41" y="2931"/>
                  </a:cubicBezTo>
                  <a:cubicBezTo>
                    <a:pt x="41" y="2931"/>
                    <a:pt x="41" y="2951"/>
                    <a:pt x="21" y="2951"/>
                  </a:cubicBezTo>
                  <a:lnTo>
                    <a:pt x="0" y="2951"/>
                  </a:lnTo>
                  <a:cubicBezTo>
                    <a:pt x="0" y="2931"/>
                    <a:pt x="0" y="2931"/>
                    <a:pt x="21" y="2931"/>
                  </a:cubicBezTo>
                  <a:cubicBezTo>
                    <a:pt x="21" y="2910"/>
                    <a:pt x="21" y="2910"/>
                    <a:pt x="21" y="2910"/>
                  </a:cubicBezTo>
                  <a:cubicBezTo>
                    <a:pt x="21" y="2910"/>
                    <a:pt x="21" y="2889"/>
                    <a:pt x="41" y="2889"/>
                  </a:cubicBezTo>
                  <a:lnTo>
                    <a:pt x="41" y="2889"/>
                  </a:lnTo>
                  <a:lnTo>
                    <a:pt x="41" y="2889"/>
                  </a:lnTo>
                  <a:cubicBezTo>
                    <a:pt x="62" y="2869"/>
                    <a:pt x="82" y="2869"/>
                    <a:pt x="82" y="2869"/>
                  </a:cubicBezTo>
                  <a:cubicBezTo>
                    <a:pt x="103" y="2849"/>
                    <a:pt x="103" y="2849"/>
                    <a:pt x="103" y="2849"/>
                  </a:cubicBezTo>
                  <a:cubicBezTo>
                    <a:pt x="103" y="2828"/>
                    <a:pt x="123" y="2828"/>
                    <a:pt x="123" y="2807"/>
                  </a:cubicBezTo>
                  <a:cubicBezTo>
                    <a:pt x="144" y="2807"/>
                    <a:pt x="164" y="2807"/>
                    <a:pt x="164" y="2807"/>
                  </a:cubicBezTo>
                  <a:cubicBezTo>
                    <a:pt x="185" y="2807"/>
                    <a:pt x="185" y="2828"/>
                    <a:pt x="205" y="2828"/>
                  </a:cubicBezTo>
                  <a:lnTo>
                    <a:pt x="226" y="2828"/>
                  </a:lnTo>
                  <a:cubicBezTo>
                    <a:pt x="246" y="2828"/>
                    <a:pt x="267" y="2849"/>
                    <a:pt x="267" y="2849"/>
                  </a:cubicBezTo>
                  <a:cubicBezTo>
                    <a:pt x="287" y="2849"/>
                    <a:pt x="308" y="2849"/>
                    <a:pt x="308" y="2849"/>
                  </a:cubicBezTo>
                  <a:cubicBezTo>
                    <a:pt x="328" y="2849"/>
                    <a:pt x="328" y="2828"/>
                    <a:pt x="328" y="2828"/>
                  </a:cubicBezTo>
                  <a:cubicBezTo>
                    <a:pt x="328" y="2828"/>
                    <a:pt x="328" y="2807"/>
                    <a:pt x="349" y="2807"/>
                  </a:cubicBezTo>
                  <a:lnTo>
                    <a:pt x="369" y="2807"/>
                  </a:lnTo>
                  <a:cubicBezTo>
                    <a:pt x="369" y="2807"/>
                    <a:pt x="369" y="2807"/>
                    <a:pt x="390" y="2807"/>
                  </a:cubicBezTo>
                  <a:cubicBezTo>
                    <a:pt x="390" y="2807"/>
                    <a:pt x="390" y="2807"/>
                    <a:pt x="410" y="2807"/>
                  </a:cubicBezTo>
                  <a:lnTo>
                    <a:pt x="410" y="2828"/>
                  </a:lnTo>
                  <a:lnTo>
                    <a:pt x="431" y="2828"/>
                  </a:lnTo>
                  <a:lnTo>
                    <a:pt x="451" y="2828"/>
                  </a:lnTo>
                  <a:cubicBezTo>
                    <a:pt x="451" y="2807"/>
                    <a:pt x="451" y="2807"/>
                    <a:pt x="451" y="2807"/>
                  </a:cubicBezTo>
                  <a:cubicBezTo>
                    <a:pt x="451" y="2787"/>
                    <a:pt x="451" y="2746"/>
                    <a:pt x="451" y="2746"/>
                  </a:cubicBezTo>
                  <a:cubicBezTo>
                    <a:pt x="451" y="2725"/>
                    <a:pt x="451" y="2705"/>
                    <a:pt x="451" y="2685"/>
                  </a:cubicBezTo>
                  <a:lnTo>
                    <a:pt x="431" y="2664"/>
                  </a:lnTo>
                  <a:cubicBezTo>
                    <a:pt x="410" y="2643"/>
                    <a:pt x="410" y="2623"/>
                    <a:pt x="410" y="2603"/>
                  </a:cubicBezTo>
                  <a:cubicBezTo>
                    <a:pt x="390" y="2603"/>
                    <a:pt x="390" y="2582"/>
                    <a:pt x="390" y="2562"/>
                  </a:cubicBezTo>
                  <a:lnTo>
                    <a:pt x="390" y="2541"/>
                  </a:lnTo>
                  <a:cubicBezTo>
                    <a:pt x="369" y="2521"/>
                    <a:pt x="369" y="2521"/>
                    <a:pt x="369" y="2500"/>
                  </a:cubicBezTo>
                  <a:cubicBezTo>
                    <a:pt x="349" y="2500"/>
                    <a:pt x="349" y="2500"/>
                    <a:pt x="349" y="2500"/>
                  </a:cubicBezTo>
                  <a:cubicBezTo>
                    <a:pt x="328" y="2500"/>
                    <a:pt x="328" y="2500"/>
                    <a:pt x="308" y="2500"/>
                  </a:cubicBezTo>
                  <a:lnTo>
                    <a:pt x="308" y="2480"/>
                  </a:lnTo>
                  <a:cubicBezTo>
                    <a:pt x="308" y="2459"/>
                    <a:pt x="308" y="2459"/>
                    <a:pt x="308" y="2459"/>
                  </a:cubicBezTo>
                  <a:cubicBezTo>
                    <a:pt x="287" y="2439"/>
                    <a:pt x="287" y="2439"/>
                    <a:pt x="287" y="2439"/>
                  </a:cubicBezTo>
                  <a:cubicBezTo>
                    <a:pt x="287" y="2418"/>
                    <a:pt x="267" y="2418"/>
                    <a:pt x="267" y="2398"/>
                  </a:cubicBezTo>
                  <a:cubicBezTo>
                    <a:pt x="267" y="2398"/>
                    <a:pt x="287" y="2377"/>
                    <a:pt x="287" y="2357"/>
                  </a:cubicBezTo>
                  <a:cubicBezTo>
                    <a:pt x="287" y="2357"/>
                    <a:pt x="267" y="2336"/>
                    <a:pt x="267" y="2316"/>
                  </a:cubicBezTo>
                  <a:cubicBezTo>
                    <a:pt x="267" y="2316"/>
                    <a:pt x="246" y="2316"/>
                    <a:pt x="226" y="2316"/>
                  </a:cubicBezTo>
                  <a:lnTo>
                    <a:pt x="205" y="2316"/>
                  </a:lnTo>
                  <a:cubicBezTo>
                    <a:pt x="185" y="2295"/>
                    <a:pt x="185" y="2275"/>
                    <a:pt x="185" y="2275"/>
                  </a:cubicBezTo>
                  <a:cubicBezTo>
                    <a:pt x="185" y="2254"/>
                    <a:pt x="185" y="2254"/>
                    <a:pt x="185" y="2234"/>
                  </a:cubicBezTo>
                  <a:cubicBezTo>
                    <a:pt x="185" y="2234"/>
                    <a:pt x="164" y="2213"/>
                    <a:pt x="185" y="2193"/>
                  </a:cubicBezTo>
                  <a:lnTo>
                    <a:pt x="185" y="2172"/>
                  </a:lnTo>
                  <a:cubicBezTo>
                    <a:pt x="205" y="2172"/>
                    <a:pt x="226" y="2152"/>
                    <a:pt x="226" y="2131"/>
                  </a:cubicBezTo>
                  <a:lnTo>
                    <a:pt x="246" y="2111"/>
                  </a:lnTo>
                  <a:cubicBezTo>
                    <a:pt x="246" y="2090"/>
                    <a:pt x="246" y="2070"/>
                    <a:pt x="246" y="2070"/>
                  </a:cubicBezTo>
                  <a:cubicBezTo>
                    <a:pt x="267" y="2049"/>
                    <a:pt x="267" y="2049"/>
                    <a:pt x="267" y="2029"/>
                  </a:cubicBezTo>
                  <a:cubicBezTo>
                    <a:pt x="267" y="2029"/>
                    <a:pt x="267" y="2008"/>
                    <a:pt x="287" y="1988"/>
                  </a:cubicBezTo>
                  <a:cubicBezTo>
                    <a:pt x="287" y="1988"/>
                    <a:pt x="308" y="1988"/>
                    <a:pt x="328" y="1988"/>
                  </a:cubicBezTo>
                  <a:lnTo>
                    <a:pt x="349" y="1988"/>
                  </a:lnTo>
                  <a:cubicBezTo>
                    <a:pt x="349" y="2008"/>
                    <a:pt x="349" y="2029"/>
                    <a:pt x="349" y="2029"/>
                  </a:cubicBezTo>
                  <a:lnTo>
                    <a:pt x="369" y="2049"/>
                  </a:lnTo>
                  <a:cubicBezTo>
                    <a:pt x="390" y="2049"/>
                    <a:pt x="410" y="2049"/>
                    <a:pt x="410" y="2049"/>
                  </a:cubicBezTo>
                  <a:lnTo>
                    <a:pt x="431" y="2029"/>
                  </a:lnTo>
                  <a:cubicBezTo>
                    <a:pt x="451" y="2029"/>
                    <a:pt x="451" y="2029"/>
                    <a:pt x="451" y="2029"/>
                  </a:cubicBezTo>
                  <a:cubicBezTo>
                    <a:pt x="471" y="2029"/>
                    <a:pt x="492" y="2029"/>
                    <a:pt x="492" y="2008"/>
                  </a:cubicBezTo>
                  <a:cubicBezTo>
                    <a:pt x="513" y="2008"/>
                    <a:pt x="513" y="2008"/>
                    <a:pt x="513" y="2008"/>
                  </a:cubicBezTo>
                  <a:cubicBezTo>
                    <a:pt x="533" y="2008"/>
                    <a:pt x="533" y="1988"/>
                    <a:pt x="533" y="1967"/>
                  </a:cubicBezTo>
                  <a:cubicBezTo>
                    <a:pt x="533" y="1967"/>
                    <a:pt x="553" y="1967"/>
                    <a:pt x="553" y="1947"/>
                  </a:cubicBezTo>
                  <a:lnTo>
                    <a:pt x="574" y="1947"/>
                  </a:lnTo>
                  <a:cubicBezTo>
                    <a:pt x="574" y="1926"/>
                    <a:pt x="574" y="1906"/>
                    <a:pt x="574" y="1906"/>
                  </a:cubicBezTo>
                  <a:cubicBezTo>
                    <a:pt x="574" y="1886"/>
                    <a:pt x="574" y="1865"/>
                    <a:pt x="574" y="1865"/>
                  </a:cubicBezTo>
                  <a:cubicBezTo>
                    <a:pt x="595" y="1844"/>
                    <a:pt x="615" y="1824"/>
                    <a:pt x="615" y="1824"/>
                  </a:cubicBezTo>
                  <a:lnTo>
                    <a:pt x="635" y="1804"/>
                  </a:lnTo>
                  <a:cubicBezTo>
                    <a:pt x="656" y="1804"/>
                    <a:pt x="656" y="1804"/>
                    <a:pt x="656" y="1804"/>
                  </a:cubicBezTo>
                  <a:cubicBezTo>
                    <a:pt x="677" y="1783"/>
                    <a:pt x="677" y="1783"/>
                    <a:pt x="677" y="1762"/>
                  </a:cubicBezTo>
                  <a:lnTo>
                    <a:pt x="697" y="1742"/>
                  </a:lnTo>
                  <a:cubicBezTo>
                    <a:pt x="697" y="1722"/>
                    <a:pt x="697" y="1701"/>
                    <a:pt x="697" y="1701"/>
                  </a:cubicBezTo>
                  <a:cubicBezTo>
                    <a:pt x="697" y="1701"/>
                    <a:pt x="717" y="1680"/>
                    <a:pt x="717" y="1660"/>
                  </a:cubicBezTo>
                  <a:lnTo>
                    <a:pt x="738" y="1640"/>
                  </a:lnTo>
                  <a:cubicBezTo>
                    <a:pt x="738" y="1619"/>
                    <a:pt x="759" y="1598"/>
                    <a:pt x="759" y="1578"/>
                  </a:cubicBezTo>
                  <a:cubicBezTo>
                    <a:pt x="759" y="1578"/>
                    <a:pt x="779" y="1558"/>
                    <a:pt x="779" y="1537"/>
                  </a:cubicBezTo>
                  <a:cubicBezTo>
                    <a:pt x="799" y="1537"/>
                    <a:pt x="799" y="1516"/>
                    <a:pt x="820" y="1516"/>
                  </a:cubicBezTo>
                  <a:cubicBezTo>
                    <a:pt x="820" y="1496"/>
                    <a:pt x="841" y="1455"/>
                    <a:pt x="841" y="1455"/>
                  </a:cubicBezTo>
                  <a:cubicBezTo>
                    <a:pt x="861" y="1434"/>
                    <a:pt x="881" y="1414"/>
                    <a:pt x="902" y="1394"/>
                  </a:cubicBezTo>
                  <a:cubicBezTo>
                    <a:pt x="902" y="1394"/>
                    <a:pt x="923" y="1352"/>
                    <a:pt x="943" y="1332"/>
                  </a:cubicBezTo>
                  <a:cubicBezTo>
                    <a:pt x="943" y="1332"/>
                    <a:pt x="963" y="1312"/>
                    <a:pt x="943" y="1312"/>
                  </a:cubicBezTo>
                  <a:cubicBezTo>
                    <a:pt x="943" y="1291"/>
                    <a:pt x="923" y="1291"/>
                    <a:pt x="923" y="1291"/>
                  </a:cubicBezTo>
                  <a:lnTo>
                    <a:pt x="923" y="1250"/>
                  </a:lnTo>
                  <a:cubicBezTo>
                    <a:pt x="902" y="1230"/>
                    <a:pt x="902" y="1210"/>
                    <a:pt x="902" y="1189"/>
                  </a:cubicBezTo>
                  <a:lnTo>
                    <a:pt x="902" y="1168"/>
                  </a:lnTo>
                  <a:cubicBezTo>
                    <a:pt x="902" y="1148"/>
                    <a:pt x="923" y="1148"/>
                    <a:pt x="943" y="1148"/>
                  </a:cubicBezTo>
                  <a:cubicBezTo>
                    <a:pt x="943" y="1128"/>
                    <a:pt x="963" y="1128"/>
                    <a:pt x="963" y="1128"/>
                  </a:cubicBezTo>
                  <a:cubicBezTo>
                    <a:pt x="984" y="1128"/>
                    <a:pt x="984" y="1107"/>
                    <a:pt x="1005" y="1107"/>
                  </a:cubicBezTo>
                  <a:cubicBezTo>
                    <a:pt x="1005" y="1086"/>
                    <a:pt x="1005" y="1066"/>
                    <a:pt x="1005" y="1066"/>
                  </a:cubicBezTo>
                  <a:lnTo>
                    <a:pt x="1025" y="1066"/>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631" name="Freeform 630">
              <a:extLst>
                <a:ext uri="{FF2B5EF4-FFF2-40B4-BE49-F238E27FC236}">
                  <a16:creationId xmlns:a16="http://schemas.microsoft.com/office/drawing/2014/main" id="{F9E85413-AD12-4AB6-8307-AB7F82E30DBD}"/>
                </a:ext>
              </a:extLst>
            </p:cNvPr>
            <p:cNvSpPr>
              <a:spLocks noChangeArrowheads="1"/>
            </p:cNvSpPr>
            <p:nvPr/>
          </p:nvSpPr>
          <p:spPr bwMode="auto">
            <a:xfrm>
              <a:off x="4387850" y="6861175"/>
              <a:ext cx="15875" cy="15875"/>
            </a:xfrm>
            <a:custGeom>
              <a:avLst/>
              <a:gdLst>
                <a:gd name="T0" fmla="*/ 20 w 42"/>
                <a:gd name="T1" fmla="*/ 42 h 43"/>
                <a:gd name="T2" fmla="*/ 20 w 42"/>
                <a:gd name="T3" fmla="*/ 42 h 43"/>
                <a:gd name="T4" fmla="*/ 41 w 42"/>
                <a:gd name="T5" fmla="*/ 21 h 43"/>
                <a:gd name="T6" fmla="*/ 41 w 42"/>
                <a:gd name="T7" fmla="*/ 0 h 43"/>
                <a:gd name="T8" fmla="*/ 20 w 42"/>
                <a:gd name="T9" fmla="*/ 0 h 43"/>
                <a:gd name="T10" fmla="*/ 0 w 42"/>
                <a:gd name="T11" fmla="*/ 21 h 43"/>
                <a:gd name="T12" fmla="*/ 20 w 42"/>
                <a:gd name="T13" fmla="*/ 21 h 43"/>
                <a:gd name="T14" fmla="*/ 20 w 42"/>
                <a:gd name="T15" fmla="*/ 42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43">
                  <a:moveTo>
                    <a:pt x="20" y="42"/>
                  </a:moveTo>
                  <a:lnTo>
                    <a:pt x="20" y="42"/>
                  </a:lnTo>
                  <a:cubicBezTo>
                    <a:pt x="41" y="21"/>
                    <a:pt x="41" y="21"/>
                    <a:pt x="41" y="21"/>
                  </a:cubicBezTo>
                  <a:lnTo>
                    <a:pt x="41" y="0"/>
                  </a:lnTo>
                  <a:lnTo>
                    <a:pt x="20" y="0"/>
                  </a:lnTo>
                  <a:lnTo>
                    <a:pt x="0" y="21"/>
                  </a:lnTo>
                  <a:lnTo>
                    <a:pt x="20" y="21"/>
                  </a:lnTo>
                  <a:lnTo>
                    <a:pt x="20" y="42"/>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632" name="Freeform 631">
              <a:extLst>
                <a:ext uri="{FF2B5EF4-FFF2-40B4-BE49-F238E27FC236}">
                  <a16:creationId xmlns:a16="http://schemas.microsoft.com/office/drawing/2014/main" id="{4A3E14ED-2BFB-4127-8DDA-0320FFF1F953}"/>
                </a:ext>
              </a:extLst>
            </p:cNvPr>
            <p:cNvSpPr>
              <a:spLocks noChangeArrowheads="1"/>
            </p:cNvSpPr>
            <p:nvPr/>
          </p:nvSpPr>
          <p:spPr bwMode="auto">
            <a:xfrm>
              <a:off x="4402138" y="6846888"/>
              <a:ext cx="15875" cy="14287"/>
            </a:xfrm>
            <a:custGeom>
              <a:avLst/>
              <a:gdLst>
                <a:gd name="T0" fmla="*/ 41 w 42"/>
                <a:gd name="T1" fmla="*/ 40 h 41"/>
                <a:gd name="T2" fmla="*/ 41 w 42"/>
                <a:gd name="T3" fmla="*/ 40 h 41"/>
                <a:gd name="T4" fmla="*/ 20 w 42"/>
                <a:gd name="T5" fmla="*/ 0 h 41"/>
                <a:gd name="T6" fmla="*/ 20 w 42"/>
                <a:gd name="T7" fmla="*/ 0 h 41"/>
                <a:gd name="T8" fmla="*/ 0 w 42"/>
                <a:gd name="T9" fmla="*/ 20 h 41"/>
                <a:gd name="T10" fmla="*/ 20 w 42"/>
                <a:gd name="T11" fmla="*/ 40 h 41"/>
                <a:gd name="T12" fmla="*/ 20 w 42"/>
                <a:gd name="T13" fmla="*/ 40 h 41"/>
                <a:gd name="T14" fmla="*/ 41 w 42"/>
                <a:gd name="T15" fmla="*/ 4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41">
                  <a:moveTo>
                    <a:pt x="41" y="40"/>
                  </a:moveTo>
                  <a:lnTo>
                    <a:pt x="41" y="40"/>
                  </a:lnTo>
                  <a:cubicBezTo>
                    <a:pt x="41" y="20"/>
                    <a:pt x="41" y="20"/>
                    <a:pt x="20" y="0"/>
                  </a:cubicBezTo>
                  <a:lnTo>
                    <a:pt x="20" y="0"/>
                  </a:lnTo>
                  <a:cubicBezTo>
                    <a:pt x="0" y="0"/>
                    <a:pt x="0" y="20"/>
                    <a:pt x="0" y="20"/>
                  </a:cubicBezTo>
                  <a:lnTo>
                    <a:pt x="20" y="40"/>
                  </a:lnTo>
                  <a:lnTo>
                    <a:pt x="20" y="40"/>
                  </a:lnTo>
                  <a:lnTo>
                    <a:pt x="41" y="4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633" name="Freeform 632">
              <a:extLst>
                <a:ext uri="{FF2B5EF4-FFF2-40B4-BE49-F238E27FC236}">
                  <a16:creationId xmlns:a16="http://schemas.microsoft.com/office/drawing/2014/main" id="{64B846DB-C90B-4D0F-A9E0-B995D728D116}"/>
                </a:ext>
              </a:extLst>
            </p:cNvPr>
            <p:cNvSpPr>
              <a:spLocks noChangeArrowheads="1"/>
            </p:cNvSpPr>
            <p:nvPr/>
          </p:nvSpPr>
          <p:spPr bwMode="auto">
            <a:xfrm>
              <a:off x="4373563" y="6899275"/>
              <a:ext cx="7937" cy="7938"/>
            </a:xfrm>
            <a:custGeom>
              <a:avLst/>
              <a:gdLst>
                <a:gd name="T0" fmla="*/ 20 w 21"/>
                <a:gd name="T1" fmla="*/ 21 h 22"/>
                <a:gd name="T2" fmla="*/ 20 w 21"/>
                <a:gd name="T3" fmla="*/ 21 h 22"/>
                <a:gd name="T4" fmla="*/ 20 w 21"/>
                <a:gd name="T5" fmla="*/ 0 h 22"/>
                <a:gd name="T6" fmla="*/ 0 w 21"/>
                <a:gd name="T7" fmla="*/ 0 h 22"/>
                <a:gd name="T8" fmla="*/ 0 w 21"/>
                <a:gd name="T9" fmla="*/ 21 h 22"/>
                <a:gd name="T10" fmla="*/ 0 w 21"/>
                <a:gd name="T11" fmla="*/ 21 h 22"/>
                <a:gd name="T12" fmla="*/ 20 w 21"/>
                <a:gd name="T13" fmla="*/ 21 h 22"/>
              </a:gdLst>
              <a:ahLst/>
              <a:cxnLst>
                <a:cxn ang="0">
                  <a:pos x="T0" y="T1"/>
                </a:cxn>
                <a:cxn ang="0">
                  <a:pos x="T2" y="T3"/>
                </a:cxn>
                <a:cxn ang="0">
                  <a:pos x="T4" y="T5"/>
                </a:cxn>
                <a:cxn ang="0">
                  <a:pos x="T6" y="T7"/>
                </a:cxn>
                <a:cxn ang="0">
                  <a:pos x="T8" y="T9"/>
                </a:cxn>
                <a:cxn ang="0">
                  <a:pos x="T10" y="T11"/>
                </a:cxn>
                <a:cxn ang="0">
                  <a:pos x="T12" y="T13"/>
                </a:cxn>
              </a:cxnLst>
              <a:rect l="0" t="0" r="r" b="b"/>
              <a:pathLst>
                <a:path w="21" h="22">
                  <a:moveTo>
                    <a:pt x="20" y="21"/>
                  </a:moveTo>
                  <a:lnTo>
                    <a:pt x="20" y="21"/>
                  </a:lnTo>
                  <a:lnTo>
                    <a:pt x="20" y="0"/>
                  </a:lnTo>
                  <a:lnTo>
                    <a:pt x="0" y="0"/>
                  </a:lnTo>
                  <a:lnTo>
                    <a:pt x="0" y="21"/>
                  </a:lnTo>
                  <a:lnTo>
                    <a:pt x="0" y="21"/>
                  </a:lnTo>
                  <a:lnTo>
                    <a:pt x="20" y="21"/>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634" name="Freeform 633">
              <a:extLst>
                <a:ext uri="{FF2B5EF4-FFF2-40B4-BE49-F238E27FC236}">
                  <a16:creationId xmlns:a16="http://schemas.microsoft.com/office/drawing/2014/main" id="{BB40233F-6D2D-4F1D-9423-02AB202B4647}"/>
                </a:ext>
              </a:extLst>
            </p:cNvPr>
            <p:cNvSpPr>
              <a:spLocks noChangeArrowheads="1"/>
            </p:cNvSpPr>
            <p:nvPr/>
          </p:nvSpPr>
          <p:spPr bwMode="auto">
            <a:xfrm>
              <a:off x="4373563" y="6913563"/>
              <a:ext cx="15875" cy="44450"/>
            </a:xfrm>
            <a:custGeom>
              <a:avLst/>
              <a:gdLst>
                <a:gd name="T0" fmla="*/ 20 w 42"/>
                <a:gd name="T1" fmla="*/ 123 h 124"/>
                <a:gd name="T2" fmla="*/ 20 w 42"/>
                <a:gd name="T3" fmla="*/ 123 h 124"/>
                <a:gd name="T4" fmla="*/ 20 w 42"/>
                <a:gd name="T5" fmla="*/ 123 h 124"/>
                <a:gd name="T6" fmla="*/ 41 w 42"/>
                <a:gd name="T7" fmla="*/ 82 h 124"/>
                <a:gd name="T8" fmla="*/ 20 w 42"/>
                <a:gd name="T9" fmla="*/ 62 h 124"/>
                <a:gd name="T10" fmla="*/ 20 w 42"/>
                <a:gd name="T11" fmla="*/ 41 h 124"/>
                <a:gd name="T12" fmla="*/ 20 w 42"/>
                <a:gd name="T13" fmla="*/ 20 h 124"/>
                <a:gd name="T14" fmla="*/ 20 w 42"/>
                <a:gd name="T15" fmla="*/ 0 h 124"/>
                <a:gd name="T16" fmla="*/ 20 w 42"/>
                <a:gd name="T17" fmla="*/ 0 h 124"/>
                <a:gd name="T18" fmla="*/ 0 w 42"/>
                <a:gd name="T19" fmla="*/ 20 h 124"/>
                <a:gd name="T20" fmla="*/ 0 w 42"/>
                <a:gd name="T21" fmla="*/ 41 h 124"/>
                <a:gd name="T22" fmla="*/ 0 w 42"/>
                <a:gd name="T23" fmla="*/ 62 h 124"/>
                <a:gd name="T24" fmla="*/ 0 w 42"/>
                <a:gd name="T25" fmla="*/ 62 h 124"/>
                <a:gd name="T26" fmla="*/ 0 w 42"/>
                <a:gd name="T27" fmla="*/ 82 h 124"/>
                <a:gd name="T28" fmla="*/ 0 w 42"/>
                <a:gd name="T29" fmla="*/ 102 h 124"/>
                <a:gd name="T30" fmla="*/ 20 w 42"/>
                <a:gd name="T31" fmla="*/ 12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 h="124">
                  <a:moveTo>
                    <a:pt x="20" y="123"/>
                  </a:moveTo>
                  <a:lnTo>
                    <a:pt x="20" y="123"/>
                  </a:lnTo>
                  <a:lnTo>
                    <a:pt x="20" y="123"/>
                  </a:lnTo>
                  <a:cubicBezTo>
                    <a:pt x="41" y="102"/>
                    <a:pt x="41" y="102"/>
                    <a:pt x="41" y="82"/>
                  </a:cubicBezTo>
                  <a:lnTo>
                    <a:pt x="20" y="62"/>
                  </a:lnTo>
                  <a:lnTo>
                    <a:pt x="20" y="41"/>
                  </a:lnTo>
                  <a:cubicBezTo>
                    <a:pt x="20" y="41"/>
                    <a:pt x="20" y="41"/>
                    <a:pt x="20" y="20"/>
                  </a:cubicBezTo>
                  <a:cubicBezTo>
                    <a:pt x="20" y="20"/>
                    <a:pt x="20" y="20"/>
                    <a:pt x="20" y="0"/>
                  </a:cubicBezTo>
                  <a:lnTo>
                    <a:pt x="20" y="0"/>
                  </a:lnTo>
                  <a:cubicBezTo>
                    <a:pt x="0" y="0"/>
                    <a:pt x="0" y="20"/>
                    <a:pt x="0" y="20"/>
                  </a:cubicBezTo>
                  <a:cubicBezTo>
                    <a:pt x="0" y="20"/>
                    <a:pt x="0" y="20"/>
                    <a:pt x="0" y="41"/>
                  </a:cubicBezTo>
                  <a:cubicBezTo>
                    <a:pt x="0" y="41"/>
                    <a:pt x="0" y="41"/>
                    <a:pt x="0" y="62"/>
                  </a:cubicBezTo>
                  <a:lnTo>
                    <a:pt x="0" y="62"/>
                  </a:lnTo>
                  <a:lnTo>
                    <a:pt x="0" y="82"/>
                  </a:lnTo>
                  <a:lnTo>
                    <a:pt x="0" y="102"/>
                  </a:lnTo>
                  <a:cubicBezTo>
                    <a:pt x="0" y="123"/>
                    <a:pt x="0" y="123"/>
                    <a:pt x="20" y="123"/>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635" name="Freeform 634">
              <a:extLst>
                <a:ext uri="{FF2B5EF4-FFF2-40B4-BE49-F238E27FC236}">
                  <a16:creationId xmlns:a16="http://schemas.microsoft.com/office/drawing/2014/main" id="{25C2637C-CE72-4E78-8AD3-D9F3CD17D40B}"/>
                </a:ext>
              </a:extLst>
            </p:cNvPr>
            <p:cNvSpPr>
              <a:spLocks noChangeArrowheads="1"/>
            </p:cNvSpPr>
            <p:nvPr/>
          </p:nvSpPr>
          <p:spPr bwMode="auto">
            <a:xfrm>
              <a:off x="4357688" y="6958013"/>
              <a:ext cx="7937" cy="15875"/>
            </a:xfrm>
            <a:custGeom>
              <a:avLst/>
              <a:gdLst>
                <a:gd name="T0" fmla="*/ 20 w 21"/>
                <a:gd name="T1" fmla="*/ 21 h 42"/>
                <a:gd name="T2" fmla="*/ 20 w 21"/>
                <a:gd name="T3" fmla="*/ 21 h 42"/>
                <a:gd name="T4" fmla="*/ 20 w 21"/>
                <a:gd name="T5" fmla="*/ 41 h 42"/>
                <a:gd name="T6" fmla="*/ 0 w 21"/>
                <a:gd name="T7" fmla="*/ 41 h 42"/>
                <a:gd name="T8" fmla="*/ 0 w 21"/>
                <a:gd name="T9" fmla="*/ 21 h 42"/>
                <a:gd name="T10" fmla="*/ 0 w 21"/>
                <a:gd name="T11" fmla="*/ 0 h 42"/>
                <a:gd name="T12" fmla="*/ 20 w 21"/>
                <a:gd name="T13" fmla="*/ 0 h 42"/>
                <a:gd name="T14" fmla="*/ 20 w 21"/>
                <a:gd name="T15" fmla="*/ 2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42">
                  <a:moveTo>
                    <a:pt x="20" y="21"/>
                  </a:moveTo>
                  <a:lnTo>
                    <a:pt x="20" y="21"/>
                  </a:lnTo>
                  <a:lnTo>
                    <a:pt x="20" y="41"/>
                  </a:lnTo>
                  <a:lnTo>
                    <a:pt x="0" y="41"/>
                  </a:lnTo>
                  <a:lnTo>
                    <a:pt x="0" y="21"/>
                  </a:lnTo>
                  <a:cubicBezTo>
                    <a:pt x="0" y="21"/>
                    <a:pt x="0" y="21"/>
                    <a:pt x="0" y="0"/>
                  </a:cubicBezTo>
                  <a:cubicBezTo>
                    <a:pt x="20" y="0"/>
                    <a:pt x="20" y="0"/>
                    <a:pt x="20" y="0"/>
                  </a:cubicBezTo>
                  <a:cubicBezTo>
                    <a:pt x="20" y="21"/>
                    <a:pt x="20" y="21"/>
                    <a:pt x="20" y="2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636" name="Freeform 635">
              <a:extLst>
                <a:ext uri="{FF2B5EF4-FFF2-40B4-BE49-F238E27FC236}">
                  <a16:creationId xmlns:a16="http://schemas.microsoft.com/office/drawing/2014/main" id="{6FE53FAB-6406-4873-BD59-F417A54ADFE7}"/>
                </a:ext>
              </a:extLst>
            </p:cNvPr>
            <p:cNvSpPr>
              <a:spLocks noChangeArrowheads="1"/>
            </p:cNvSpPr>
            <p:nvPr/>
          </p:nvSpPr>
          <p:spPr bwMode="auto">
            <a:xfrm>
              <a:off x="4365625" y="6972300"/>
              <a:ext cx="22225" cy="30163"/>
            </a:xfrm>
            <a:custGeom>
              <a:avLst/>
              <a:gdLst>
                <a:gd name="T0" fmla="*/ 41 w 63"/>
                <a:gd name="T1" fmla="*/ 62 h 83"/>
                <a:gd name="T2" fmla="*/ 41 w 63"/>
                <a:gd name="T3" fmla="*/ 62 h 83"/>
                <a:gd name="T4" fmla="*/ 62 w 63"/>
                <a:gd name="T5" fmla="*/ 41 h 83"/>
                <a:gd name="T6" fmla="*/ 62 w 63"/>
                <a:gd name="T7" fmla="*/ 0 h 83"/>
                <a:gd name="T8" fmla="*/ 41 w 63"/>
                <a:gd name="T9" fmla="*/ 0 h 83"/>
                <a:gd name="T10" fmla="*/ 21 w 63"/>
                <a:gd name="T11" fmla="*/ 0 h 83"/>
                <a:gd name="T12" fmla="*/ 21 w 63"/>
                <a:gd name="T13" fmla="*/ 20 h 83"/>
                <a:gd name="T14" fmla="*/ 0 w 63"/>
                <a:gd name="T15" fmla="*/ 41 h 83"/>
                <a:gd name="T16" fmla="*/ 0 w 63"/>
                <a:gd name="T17" fmla="*/ 41 h 83"/>
                <a:gd name="T18" fmla="*/ 0 w 63"/>
                <a:gd name="T19" fmla="*/ 62 h 83"/>
                <a:gd name="T20" fmla="*/ 0 w 63"/>
                <a:gd name="T21" fmla="*/ 82 h 83"/>
                <a:gd name="T22" fmla="*/ 21 w 63"/>
                <a:gd name="T23" fmla="*/ 82 h 83"/>
                <a:gd name="T24" fmla="*/ 41 w 63"/>
                <a:gd name="T25" fmla="*/ 6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 h="83">
                  <a:moveTo>
                    <a:pt x="41" y="62"/>
                  </a:moveTo>
                  <a:lnTo>
                    <a:pt x="41" y="62"/>
                  </a:lnTo>
                  <a:cubicBezTo>
                    <a:pt x="41" y="41"/>
                    <a:pt x="62" y="41"/>
                    <a:pt x="62" y="41"/>
                  </a:cubicBezTo>
                  <a:cubicBezTo>
                    <a:pt x="62" y="20"/>
                    <a:pt x="62" y="20"/>
                    <a:pt x="62" y="0"/>
                  </a:cubicBezTo>
                  <a:lnTo>
                    <a:pt x="41" y="0"/>
                  </a:lnTo>
                  <a:lnTo>
                    <a:pt x="21" y="0"/>
                  </a:lnTo>
                  <a:lnTo>
                    <a:pt x="21" y="20"/>
                  </a:lnTo>
                  <a:cubicBezTo>
                    <a:pt x="0" y="20"/>
                    <a:pt x="0" y="41"/>
                    <a:pt x="0" y="41"/>
                  </a:cubicBezTo>
                  <a:lnTo>
                    <a:pt x="0" y="41"/>
                  </a:lnTo>
                  <a:cubicBezTo>
                    <a:pt x="0" y="62"/>
                    <a:pt x="0" y="62"/>
                    <a:pt x="0" y="62"/>
                  </a:cubicBezTo>
                  <a:lnTo>
                    <a:pt x="0" y="82"/>
                  </a:lnTo>
                  <a:cubicBezTo>
                    <a:pt x="21" y="82"/>
                    <a:pt x="21" y="82"/>
                    <a:pt x="21" y="82"/>
                  </a:cubicBezTo>
                  <a:cubicBezTo>
                    <a:pt x="21" y="82"/>
                    <a:pt x="21" y="62"/>
                    <a:pt x="41" y="62"/>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637" name="Freeform 636">
              <a:extLst>
                <a:ext uri="{FF2B5EF4-FFF2-40B4-BE49-F238E27FC236}">
                  <a16:creationId xmlns:a16="http://schemas.microsoft.com/office/drawing/2014/main" id="{CD34AA6E-1495-4C3B-A0E2-8E5D2E3866B8}"/>
                </a:ext>
              </a:extLst>
            </p:cNvPr>
            <p:cNvSpPr>
              <a:spLocks noChangeArrowheads="1"/>
            </p:cNvSpPr>
            <p:nvPr/>
          </p:nvSpPr>
          <p:spPr bwMode="auto">
            <a:xfrm>
              <a:off x="4373563" y="7008813"/>
              <a:ext cx="15875" cy="7937"/>
            </a:xfrm>
            <a:custGeom>
              <a:avLst/>
              <a:gdLst>
                <a:gd name="T0" fmla="*/ 20 w 42"/>
                <a:gd name="T1" fmla="*/ 20 h 21"/>
                <a:gd name="T2" fmla="*/ 20 w 42"/>
                <a:gd name="T3" fmla="*/ 20 h 21"/>
                <a:gd name="T4" fmla="*/ 20 w 42"/>
                <a:gd name="T5" fmla="*/ 0 h 21"/>
                <a:gd name="T6" fmla="*/ 20 w 42"/>
                <a:gd name="T7" fmla="*/ 0 h 21"/>
                <a:gd name="T8" fmla="*/ 0 w 42"/>
                <a:gd name="T9" fmla="*/ 0 h 21"/>
                <a:gd name="T10" fmla="*/ 20 w 42"/>
                <a:gd name="T11" fmla="*/ 0 h 21"/>
                <a:gd name="T12" fmla="*/ 20 w 42"/>
                <a:gd name="T13" fmla="*/ 20 h 21"/>
              </a:gdLst>
              <a:ahLst/>
              <a:cxnLst>
                <a:cxn ang="0">
                  <a:pos x="T0" y="T1"/>
                </a:cxn>
                <a:cxn ang="0">
                  <a:pos x="T2" y="T3"/>
                </a:cxn>
                <a:cxn ang="0">
                  <a:pos x="T4" y="T5"/>
                </a:cxn>
                <a:cxn ang="0">
                  <a:pos x="T6" y="T7"/>
                </a:cxn>
                <a:cxn ang="0">
                  <a:pos x="T8" y="T9"/>
                </a:cxn>
                <a:cxn ang="0">
                  <a:pos x="T10" y="T11"/>
                </a:cxn>
                <a:cxn ang="0">
                  <a:pos x="T12" y="T13"/>
                </a:cxn>
              </a:cxnLst>
              <a:rect l="0" t="0" r="r" b="b"/>
              <a:pathLst>
                <a:path w="42" h="21">
                  <a:moveTo>
                    <a:pt x="20" y="20"/>
                  </a:moveTo>
                  <a:lnTo>
                    <a:pt x="20" y="20"/>
                  </a:lnTo>
                  <a:cubicBezTo>
                    <a:pt x="41" y="20"/>
                    <a:pt x="20" y="0"/>
                    <a:pt x="20" y="0"/>
                  </a:cubicBezTo>
                  <a:lnTo>
                    <a:pt x="20" y="0"/>
                  </a:lnTo>
                  <a:lnTo>
                    <a:pt x="0" y="0"/>
                  </a:lnTo>
                  <a:lnTo>
                    <a:pt x="20" y="0"/>
                  </a:lnTo>
                  <a:lnTo>
                    <a:pt x="20" y="2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638" name="Freeform 637">
              <a:extLst>
                <a:ext uri="{FF2B5EF4-FFF2-40B4-BE49-F238E27FC236}">
                  <a16:creationId xmlns:a16="http://schemas.microsoft.com/office/drawing/2014/main" id="{8F10EFFC-53BA-4642-B568-BA7A8E6DA39C}"/>
                </a:ext>
              </a:extLst>
            </p:cNvPr>
            <p:cNvSpPr>
              <a:spLocks noChangeArrowheads="1"/>
            </p:cNvSpPr>
            <p:nvPr/>
          </p:nvSpPr>
          <p:spPr bwMode="auto">
            <a:xfrm>
              <a:off x="4387850" y="7016750"/>
              <a:ext cx="7938" cy="15875"/>
            </a:xfrm>
            <a:custGeom>
              <a:avLst/>
              <a:gdLst>
                <a:gd name="T0" fmla="*/ 0 w 21"/>
                <a:gd name="T1" fmla="*/ 0 h 43"/>
                <a:gd name="T2" fmla="*/ 0 w 21"/>
                <a:gd name="T3" fmla="*/ 0 h 43"/>
                <a:gd name="T4" fmla="*/ 0 w 21"/>
                <a:gd name="T5" fmla="*/ 21 h 43"/>
                <a:gd name="T6" fmla="*/ 20 w 21"/>
                <a:gd name="T7" fmla="*/ 42 h 43"/>
                <a:gd name="T8" fmla="*/ 20 w 21"/>
                <a:gd name="T9" fmla="*/ 21 h 43"/>
                <a:gd name="T10" fmla="*/ 20 w 21"/>
                <a:gd name="T11" fmla="*/ 0 h 43"/>
                <a:gd name="T12" fmla="*/ 20 w 21"/>
                <a:gd name="T13" fmla="*/ 0 h 43"/>
                <a:gd name="T14" fmla="*/ 0 w 21"/>
                <a:gd name="T15" fmla="*/ 0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43">
                  <a:moveTo>
                    <a:pt x="0" y="0"/>
                  </a:moveTo>
                  <a:lnTo>
                    <a:pt x="0" y="0"/>
                  </a:lnTo>
                  <a:cubicBezTo>
                    <a:pt x="0" y="21"/>
                    <a:pt x="0" y="21"/>
                    <a:pt x="0" y="21"/>
                  </a:cubicBezTo>
                  <a:lnTo>
                    <a:pt x="20" y="42"/>
                  </a:lnTo>
                  <a:lnTo>
                    <a:pt x="20" y="21"/>
                  </a:lnTo>
                  <a:lnTo>
                    <a:pt x="20" y="0"/>
                  </a:lnTo>
                  <a:lnTo>
                    <a:pt x="20" y="0"/>
                  </a:lnTo>
                  <a:cubicBezTo>
                    <a:pt x="0" y="0"/>
                    <a:pt x="0" y="0"/>
                    <a:pt x="0" y="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639" name="Freeform 638">
              <a:extLst>
                <a:ext uri="{FF2B5EF4-FFF2-40B4-BE49-F238E27FC236}">
                  <a16:creationId xmlns:a16="http://schemas.microsoft.com/office/drawing/2014/main" id="{B95636DD-562B-4D27-9A21-E17E2A9230ED}"/>
                </a:ext>
              </a:extLst>
            </p:cNvPr>
            <p:cNvSpPr>
              <a:spLocks noChangeArrowheads="1"/>
            </p:cNvSpPr>
            <p:nvPr/>
          </p:nvSpPr>
          <p:spPr bwMode="auto">
            <a:xfrm>
              <a:off x="4365625" y="7016750"/>
              <a:ext cx="15875" cy="38100"/>
            </a:xfrm>
            <a:custGeom>
              <a:avLst/>
              <a:gdLst>
                <a:gd name="T0" fmla="*/ 41 w 42"/>
                <a:gd name="T1" fmla="*/ 62 h 104"/>
                <a:gd name="T2" fmla="*/ 41 w 42"/>
                <a:gd name="T3" fmla="*/ 62 h 104"/>
                <a:gd name="T4" fmla="*/ 41 w 42"/>
                <a:gd name="T5" fmla="*/ 42 h 104"/>
                <a:gd name="T6" fmla="*/ 41 w 42"/>
                <a:gd name="T7" fmla="*/ 21 h 104"/>
                <a:gd name="T8" fmla="*/ 21 w 42"/>
                <a:gd name="T9" fmla="*/ 0 h 104"/>
                <a:gd name="T10" fmla="*/ 0 w 42"/>
                <a:gd name="T11" fmla="*/ 21 h 104"/>
                <a:gd name="T12" fmla="*/ 0 w 42"/>
                <a:gd name="T13" fmla="*/ 21 h 104"/>
                <a:gd name="T14" fmla="*/ 0 w 42"/>
                <a:gd name="T15" fmla="*/ 42 h 104"/>
                <a:gd name="T16" fmla="*/ 0 w 42"/>
                <a:gd name="T17" fmla="*/ 62 h 104"/>
                <a:gd name="T18" fmla="*/ 21 w 42"/>
                <a:gd name="T19" fmla="*/ 103 h 104"/>
                <a:gd name="T20" fmla="*/ 41 w 42"/>
                <a:gd name="T21" fmla="*/ 103 h 104"/>
                <a:gd name="T22" fmla="*/ 41 w 42"/>
                <a:gd name="T23" fmla="*/ 82 h 104"/>
                <a:gd name="T24" fmla="*/ 41 w 42"/>
                <a:gd name="T25" fmla="*/ 6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 h="104">
                  <a:moveTo>
                    <a:pt x="41" y="62"/>
                  </a:moveTo>
                  <a:lnTo>
                    <a:pt x="41" y="62"/>
                  </a:lnTo>
                  <a:lnTo>
                    <a:pt x="41" y="42"/>
                  </a:lnTo>
                  <a:lnTo>
                    <a:pt x="41" y="21"/>
                  </a:lnTo>
                  <a:cubicBezTo>
                    <a:pt x="21" y="21"/>
                    <a:pt x="21" y="0"/>
                    <a:pt x="21" y="0"/>
                  </a:cubicBezTo>
                  <a:cubicBezTo>
                    <a:pt x="21" y="0"/>
                    <a:pt x="0" y="0"/>
                    <a:pt x="0" y="21"/>
                  </a:cubicBezTo>
                  <a:lnTo>
                    <a:pt x="0" y="21"/>
                  </a:lnTo>
                  <a:cubicBezTo>
                    <a:pt x="0" y="42"/>
                    <a:pt x="0" y="42"/>
                    <a:pt x="0" y="42"/>
                  </a:cubicBezTo>
                  <a:cubicBezTo>
                    <a:pt x="0" y="62"/>
                    <a:pt x="0" y="62"/>
                    <a:pt x="0" y="62"/>
                  </a:cubicBezTo>
                  <a:cubicBezTo>
                    <a:pt x="0" y="82"/>
                    <a:pt x="0" y="82"/>
                    <a:pt x="21" y="103"/>
                  </a:cubicBezTo>
                  <a:lnTo>
                    <a:pt x="41" y="103"/>
                  </a:lnTo>
                  <a:lnTo>
                    <a:pt x="41" y="82"/>
                  </a:lnTo>
                  <a:lnTo>
                    <a:pt x="41" y="62"/>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640" name="Freeform 639">
              <a:extLst>
                <a:ext uri="{FF2B5EF4-FFF2-40B4-BE49-F238E27FC236}">
                  <a16:creationId xmlns:a16="http://schemas.microsoft.com/office/drawing/2014/main" id="{40A6881F-03A9-40A4-B2A2-0F21F689E710}"/>
                </a:ext>
              </a:extLst>
            </p:cNvPr>
            <p:cNvSpPr>
              <a:spLocks noChangeArrowheads="1"/>
            </p:cNvSpPr>
            <p:nvPr/>
          </p:nvSpPr>
          <p:spPr bwMode="auto">
            <a:xfrm>
              <a:off x="4365625" y="7105650"/>
              <a:ext cx="15875" cy="30163"/>
            </a:xfrm>
            <a:custGeom>
              <a:avLst/>
              <a:gdLst>
                <a:gd name="T0" fmla="*/ 41 w 42"/>
                <a:gd name="T1" fmla="*/ 82 h 83"/>
                <a:gd name="T2" fmla="*/ 41 w 42"/>
                <a:gd name="T3" fmla="*/ 82 h 83"/>
                <a:gd name="T4" fmla="*/ 41 w 42"/>
                <a:gd name="T5" fmla="*/ 42 h 83"/>
                <a:gd name="T6" fmla="*/ 21 w 42"/>
                <a:gd name="T7" fmla="*/ 0 h 83"/>
                <a:gd name="T8" fmla="*/ 0 w 42"/>
                <a:gd name="T9" fmla="*/ 21 h 83"/>
                <a:gd name="T10" fmla="*/ 0 w 42"/>
                <a:gd name="T11" fmla="*/ 42 h 83"/>
                <a:gd name="T12" fmla="*/ 0 w 42"/>
                <a:gd name="T13" fmla="*/ 62 h 83"/>
                <a:gd name="T14" fmla="*/ 0 w 42"/>
                <a:gd name="T15" fmla="*/ 62 h 83"/>
                <a:gd name="T16" fmla="*/ 21 w 42"/>
                <a:gd name="T17" fmla="*/ 82 h 83"/>
                <a:gd name="T18" fmla="*/ 41 w 42"/>
                <a:gd name="T19" fmla="*/ 8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83">
                  <a:moveTo>
                    <a:pt x="41" y="82"/>
                  </a:moveTo>
                  <a:lnTo>
                    <a:pt x="41" y="82"/>
                  </a:lnTo>
                  <a:cubicBezTo>
                    <a:pt x="41" y="62"/>
                    <a:pt x="41" y="42"/>
                    <a:pt x="41" y="42"/>
                  </a:cubicBezTo>
                  <a:cubicBezTo>
                    <a:pt x="41" y="42"/>
                    <a:pt x="41" y="21"/>
                    <a:pt x="21" y="0"/>
                  </a:cubicBezTo>
                  <a:cubicBezTo>
                    <a:pt x="21" y="0"/>
                    <a:pt x="21" y="0"/>
                    <a:pt x="0" y="21"/>
                  </a:cubicBezTo>
                  <a:cubicBezTo>
                    <a:pt x="0" y="21"/>
                    <a:pt x="0" y="21"/>
                    <a:pt x="0" y="42"/>
                  </a:cubicBezTo>
                  <a:cubicBezTo>
                    <a:pt x="0" y="42"/>
                    <a:pt x="0" y="42"/>
                    <a:pt x="0" y="62"/>
                  </a:cubicBezTo>
                  <a:lnTo>
                    <a:pt x="0" y="62"/>
                  </a:lnTo>
                  <a:cubicBezTo>
                    <a:pt x="0" y="82"/>
                    <a:pt x="21" y="82"/>
                    <a:pt x="21" y="82"/>
                  </a:cubicBezTo>
                  <a:lnTo>
                    <a:pt x="41" y="82"/>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641" name="Freeform 640">
              <a:extLst>
                <a:ext uri="{FF2B5EF4-FFF2-40B4-BE49-F238E27FC236}">
                  <a16:creationId xmlns:a16="http://schemas.microsoft.com/office/drawing/2014/main" id="{BF1D6A9B-76DA-4591-BD3F-49DC70CDADD9}"/>
                </a:ext>
              </a:extLst>
            </p:cNvPr>
            <p:cNvSpPr>
              <a:spLocks noChangeArrowheads="1"/>
            </p:cNvSpPr>
            <p:nvPr/>
          </p:nvSpPr>
          <p:spPr bwMode="auto">
            <a:xfrm>
              <a:off x="4373563" y="7069138"/>
              <a:ext cx="7937" cy="7937"/>
            </a:xfrm>
            <a:custGeom>
              <a:avLst/>
              <a:gdLst>
                <a:gd name="T0" fmla="*/ 20 w 21"/>
                <a:gd name="T1" fmla="*/ 20 h 21"/>
                <a:gd name="T2" fmla="*/ 20 w 21"/>
                <a:gd name="T3" fmla="*/ 20 h 21"/>
                <a:gd name="T4" fmla="*/ 0 w 21"/>
                <a:gd name="T5" fmla="*/ 20 h 21"/>
                <a:gd name="T6" fmla="*/ 0 w 21"/>
                <a:gd name="T7" fmla="*/ 0 h 21"/>
                <a:gd name="T8" fmla="*/ 20 w 21"/>
                <a:gd name="T9" fmla="*/ 0 h 21"/>
                <a:gd name="T10" fmla="*/ 20 w 21"/>
                <a:gd name="T11" fmla="*/ 0 h 21"/>
                <a:gd name="T12" fmla="*/ 20 w 21"/>
                <a:gd name="T13" fmla="*/ 20 h 21"/>
              </a:gdLst>
              <a:ahLst/>
              <a:cxnLst>
                <a:cxn ang="0">
                  <a:pos x="T0" y="T1"/>
                </a:cxn>
                <a:cxn ang="0">
                  <a:pos x="T2" y="T3"/>
                </a:cxn>
                <a:cxn ang="0">
                  <a:pos x="T4" y="T5"/>
                </a:cxn>
                <a:cxn ang="0">
                  <a:pos x="T6" y="T7"/>
                </a:cxn>
                <a:cxn ang="0">
                  <a:pos x="T8" y="T9"/>
                </a:cxn>
                <a:cxn ang="0">
                  <a:pos x="T10" y="T11"/>
                </a:cxn>
                <a:cxn ang="0">
                  <a:pos x="T12" y="T13"/>
                </a:cxn>
              </a:cxnLst>
              <a:rect l="0" t="0" r="r" b="b"/>
              <a:pathLst>
                <a:path w="21" h="21">
                  <a:moveTo>
                    <a:pt x="20" y="20"/>
                  </a:moveTo>
                  <a:lnTo>
                    <a:pt x="20" y="20"/>
                  </a:lnTo>
                  <a:lnTo>
                    <a:pt x="0" y="20"/>
                  </a:lnTo>
                  <a:cubicBezTo>
                    <a:pt x="0" y="0"/>
                    <a:pt x="0" y="0"/>
                    <a:pt x="0" y="0"/>
                  </a:cubicBezTo>
                  <a:lnTo>
                    <a:pt x="20" y="0"/>
                  </a:lnTo>
                  <a:lnTo>
                    <a:pt x="20" y="0"/>
                  </a:lnTo>
                  <a:cubicBezTo>
                    <a:pt x="20" y="0"/>
                    <a:pt x="20" y="0"/>
                    <a:pt x="20" y="2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642" name="Freeform 641">
              <a:extLst>
                <a:ext uri="{FF2B5EF4-FFF2-40B4-BE49-F238E27FC236}">
                  <a16:creationId xmlns:a16="http://schemas.microsoft.com/office/drawing/2014/main" id="{9B1B5E4A-6DD8-4A11-82E7-F9E93F284736}"/>
                </a:ext>
              </a:extLst>
            </p:cNvPr>
            <p:cNvSpPr>
              <a:spLocks noChangeArrowheads="1"/>
            </p:cNvSpPr>
            <p:nvPr/>
          </p:nvSpPr>
          <p:spPr bwMode="auto">
            <a:xfrm>
              <a:off x="4343400" y="7053263"/>
              <a:ext cx="7938" cy="15875"/>
            </a:xfrm>
            <a:custGeom>
              <a:avLst/>
              <a:gdLst>
                <a:gd name="T0" fmla="*/ 20 w 21"/>
                <a:gd name="T1" fmla="*/ 41 h 42"/>
                <a:gd name="T2" fmla="*/ 20 w 21"/>
                <a:gd name="T3" fmla="*/ 41 h 42"/>
                <a:gd name="T4" fmla="*/ 20 w 21"/>
                <a:gd name="T5" fmla="*/ 0 h 42"/>
                <a:gd name="T6" fmla="*/ 0 w 21"/>
                <a:gd name="T7" fmla="*/ 0 h 42"/>
                <a:gd name="T8" fmla="*/ 0 w 21"/>
                <a:gd name="T9" fmla="*/ 21 h 42"/>
                <a:gd name="T10" fmla="*/ 0 w 21"/>
                <a:gd name="T11" fmla="*/ 41 h 42"/>
                <a:gd name="T12" fmla="*/ 20 w 21"/>
                <a:gd name="T13" fmla="*/ 41 h 42"/>
              </a:gdLst>
              <a:ahLst/>
              <a:cxnLst>
                <a:cxn ang="0">
                  <a:pos x="T0" y="T1"/>
                </a:cxn>
                <a:cxn ang="0">
                  <a:pos x="T2" y="T3"/>
                </a:cxn>
                <a:cxn ang="0">
                  <a:pos x="T4" y="T5"/>
                </a:cxn>
                <a:cxn ang="0">
                  <a:pos x="T6" y="T7"/>
                </a:cxn>
                <a:cxn ang="0">
                  <a:pos x="T8" y="T9"/>
                </a:cxn>
                <a:cxn ang="0">
                  <a:pos x="T10" y="T11"/>
                </a:cxn>
                <a:cxn ang="0">
                  <a:pos x="T12" y="T13"/>
                </a:cxn>
              </a:cxnLst>
              <a:rect l="0" t="0" r="r" b="b"/>
              <a:pathLst>
                <a:path w="21" h="42">
                  <a:moveTo>
                    <a:pt x="20" y="41"/>
                  </a:moveTo>
                  <a:lnTo>
                    <a:pt x="20" y="41"/>
                  </a:lnTo>
                  <a:cubicBezTo>
                    <a:pt x="20" y="21"/>
                    <a:pt x="20" y="21"/>
                    <a:pt x="20" y="0"/>
                  </a:cubicBezTo>
                  <a:cubicBezTo>
                    <a:pt x="20" y="0"/>
                    <a:pt x="20" y="0"/>
                    <a:pt x="0" y="0"/>
                  </a:cubicBezTo>
                  <a:cubicBezTo>
                    <a:pt x="0" y="21"/>
                    <a:pt x="0" y="21"/>
                    <a:pt x="0" y="21"/>
                  </a:cubicBezTo>
                  <a:lnTo>
                    <a:pt x="0" y="41"/>
                  </a:lnTo>
                  <a:lnTo>
                    <a:pt x="20" y="41"/>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643" name="Freeform 642">
              <a:extLst>
                <a:ext uri="{FF2B5EF4-FFF2-40B4-BE49-F238E27FC236}">
                  <a16:creationId xmlns:a16="http://schemas.microsoft.com/office/drawing/2014/main" id="{421DC335-A50B-48A1-B8DA-D9BA688FBF2B}"/>
                </a:ext>
              </a:extLst>
            </p:cNvPr>
            <p:cNvSpPr>
              <a:spLocks noChangeArrowheads="1"/>
            </p:cNvSpPr>
            <p:nvPr/>
          </p:nvSpPr>
          <p:spPr bwMode="auto">
            <a:xfrm>
              <a:off x="4351338" y="7097713"/>
              <a:ext cx="7937" cy="15875"/>
            </a:xfrm>
            <a:custGeom>
              <a:avLst/>
              <a:gdLst>
                <a:gd name="T0" fmla="*/ 21 w 22"/>
                <a:gd name="T1" fmla="*/ 20 h 42"/>
                <a:gd name="T2" fmla="*/ 21 w 22"/>
                <a:gd name="T3" fmla="*/ 20 h 42"/>
                <a:gd name="T4" fmla="*/ 0 w 22"/>
                <a:gd name="T5" fmla="*/ 20 h 42"/>
                <a:gd name="T6" fmla="*/ 0 w 22"/>
                <a:gd name="T7" fmla="*/ 20 h 42"/>
                <a:gd name="T8" fmla="*/ 0 w 22"/>
                <a:gd name="T9" fmla="*/ 41 h 42"/>
                <a:gd name="T10" fmla="*/ 21 w 22"/>
                <a:gd name="T11" fmla="*/ 20 h 42"/>
              </a:gdLst>
              <a:ahLst/>
              <a:cxnLst>
                <a:cxn ang="0">
                  <a:pos x="T0" y="T1"/>
                </a:cxn>
                <a:cxn ang="0">
                  <a:pos x="T2" y="T3"/>
                </a:cxn>
                <a:cxn ang="0">
                  <a:pos x="T4" y="T5"/>
                </a:cxn>
                <a:cxn ang="0">
                  <a:pos x="T6" y="T7"/>
                </a:cxn>
                <a:cxn ang="0">
                  <a:pos x="T8" y="T9"/>
                </a:cxn>
                <a:cxn ang="0">
                  <a:pos x="T10" y="T11"/>
                </a:cxn>
              </a:cxnLst>
              <a:rect l="0" t="0" r="r" b="b"/>
              <a:pathLst>
                <a:path w="22" h="42">
                  <a:moveTo>
                    <a:pt x="21" y="20"/>
                  </a:moveTo>
                  <a:lnTo>
                    <a:pt x="21" y="20"/>
                  </a:lnTo>
                  <a:cubicBezTo>
                    <a:pt x="21" y="0"/>
                    <a:pt x="0" y="0"/>
                    <a:pt x="0" y="20"/>
                  </a:cubicBezTo>
                  <a:lnTo>
                    <a:pt x="0" y="20"/>
                  </a:lnTo>
                  <a:cubicBezTo>
                    <a:pt x="0" y="41"/>
                    <a:pt x="0" y="41"/>
                    <a:pt x="0" y="41"/>
                  </a:cubicBezTo>
                  <a:cubicBezTo>
                    <a:pt x="21" y="41"/>
                    <a:pt x="21" y="41"/>
                    <a:pt x="21" y="2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644" name="Freeform 643">
              <a:extLst>
                <a:ext uri="{FF2B5EF4-FFF2-40B4-BE49-F238E27FC236}">
                  <a16:creationId xmlns:a16="http://schemas.microsoft.com/office/drawing/2014/main" id="{C6BF469E-803E-4645-A3E8-D834AC3A42D2}"/>
                </a:ext>
              </a:extLst>
            </p:cNvPr>
            <p:cNvSpPr>
              <a:spLocks noChangeArrowheads="1"/>
            </p:cNvSpPr>
            <p:nvPr/>
          </p:nvSpPr>
          <p:spPr bwMode="auto">
            <a:xfrm>
              <a:off x="4387850" y="7239000"/>
              <a:ext cx="15875" cy="14288"/>
            </a:xfrm>
            <a:custGeom>
              <a:avLst/>
              <a:gdLst>
                <a:gd name="T0" fmla="*/ 20 w 42"/>
                <a:gd name="T1" fmla="*/ 40 h 41"/>
                <a:gd name="T2" fmla="*/ 20 w 42"/>
                <a:gd name="T3" fmla="*/ 40 h 41"/>
                <a:gd name="T4" fmla="*/ 41 w 42"/>
                <a:gd name="T5" fmla="*/ 20 h 41"/>
                <a:gd name="T6" fmla="*/ 20 w 42"/>
                <a:gd name="T7" fmla="*/ 0 h 41"/>
                <a:gd name="T8" fmla="*/ 0 w 42"/>
                <a:gd name="T9" fmla="*/ 0 h 41"/>
                <a:gd name="T10" fmla="*/ 0 w 42"/>
                <a:gd name="T11" fmla="*/ 20 h 41"/>
                <a:gd name="T12" fmla="*/ 20 w 42"/>
                <a:gd name="T13" fmla="*/ 40 h 41"/>
              </a:gdLst>
              <a:ahLst/>
              <a:cxnLst>
                <a:cxn ang="0">
                  <a:pos x="T0" y="T1"/>
                </a:cxn>
                <a:cxn ang="0">
                  <a:pos x="T2" y="T3"/>
                </a:cxn>
                <a:cxn ang="0">
                  <a:pos x="T4" y="T5"/>
                </a:cxn>
                <a:cxn ang="0">
                  <a:pos x="T6" y="T7"/>
                </a:cxn>
                <a:cxn ang="0">
                  <a:pos x="T8" y="T9"/>
                </a:cxn>
                <a:cxn ang="0">
                  <a:pos x="T10" y="T11"/>
                </a:cxn>
                <a:cxn ang="0">
                  <a:pos x="T12" y="T13"/>
                </a:cxn>
              </a:cxnLst>
              <a:rect l="0" t="0" r="r" b="b"/>
              <a:pathLst>
                <a:path w="42" h="41">
                  <a:moveTo>
                    <a:pt x="20" y="40"/>
                  </a:moveTo>
                  <a:lnTo>
                    <a:pt x="20" y="40"/>
                  </a:lnTo>
                  <a:lnTo>
                    <a:pt x="41" y="20"/>
                  </a:lnTo>
                  <a:cubicBezTo>
                    <a:pt x="41" y="20"/>
                    <a:pt x="41" y="0"/>
                    <a:pt x="20" y="0"/>
                  </a:cubicBezTo>
                  <a:cubicBezTo>
                    <a:pt x="20" y="0"/>
                    <a:pt x="20" y="0"/>
                    <a:pt x="0" y="0"/>
                  </a:cubicBezTo>
                  <a:cubicBezTo>
                    <a:pt x="0" y="0"/>
                    <a:pt x="0" y="0"/>
                    <a:pt x="0" y="20"/>
                  </a:cubicBezTo>
                  <a:lnTo>
                    <a:pt x="20" y="4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645" name="Freeform 644">
              <a:extLst>
                <a:ext uri="{FF2B5EF4-FFF2-40B4-BE49-F238E27FC236}">
                  <a16:creationId xmlns:a16="http://schemas.microsoft.com/office/drawing/2014/main" id="{5268CADD-7DE8-451E-8CBE-301C8C37007B}"/>
                </a:ext>
              </a:extLst>
            </p:cNvPr>
            <p:cNvSpPr>
              <a:spLocks noChangeArrowheads="1"/>
            </p:cNvSpPr>
            <p:nvPr/>
          </p:nvSpPr>
          <p:spPr bwMode="auto">
            <a:xfrm>
              <a:off x="4432300" y="7319963"/>
              <a:ext cx="15875" cy="15875"/>
            </a:xfrm>
            <a:custGeom>
              <a:avLst/>
              <a:gdLst>
                <a:gd name="T0" fmla="*/ 41 w 42"/>
                <a:gd name="T1" fmla="*/ 41 h 42"/>
                <a:gd name="T2" fmla="*/ 41 w 42"/>
                <a:gd name="T3" fmla="*/ 41 h 42"/>
                <a:gd name="T4" fmla="*/ 41 w 42"/>
                <a:gd name="T5" fmla="*/ 0 h 42"/>
                <a:gd name="T6" fmla="*/ 20 w 42"/>
                <a:gd name="T7" fmla="*/ 0 h 42"/>
                <a:gd name="T8" fmla="*/ 0 w 42"/>
                <a:gd name="T9" fmla="*/ 20 h 42"/>
                <a:gd name="T10" fmla="*/ 0 w 42"/>
                <a:gd name="T11" fmla="*/ 20 h 42"/>
                <a:gd name="T12" fmla="*/ 20 w 42"/>
                <a:gd name="T13" fmla="*/ 41 h 42"/>
                <a:gd name="T14" fmla="*/ 41 w 42"/>
                <a:gd name="T15" fmla="*/ 4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42">
                  <a:moveTo>
                    <a:pt x="41" y="41"/>
                  </a:moveTo>
                  <a:lnTo>
                    <a:pt x="41" y="41"/>
                  </a:lnTo>
                  <a:cubicBezTo>
                    <a:pt x="41" y="20"/>
                    <a:pt x="41" y="20"/>
                    <a:pt x="41" y="0"/>
                  </a:cubicBezTo>
                  <a:lnTo>
                    <a:pt x="20" y="0"/>
                  </a:lnTo>
                  <a:cubicBezTo>
                    <a:pt x="20" y="0"/>
                    <a:pt x="20" y="20"/>
                    <a:pt x="0" y="20"/>
                  </a:cubicBezTo>
                  <a:lnTo>
                    <a:pt x="0" y="20"/>
                  </a:lnTo>
                  <a:lnTo>
                    <a:pt x="20" y="41"/>
                  </a:lnTo>
                  <a:cubicBezTo>
                    <a:pt x="20" y="41"/>
                    <a:pt x="20" y="41"/>
                    <a:pt x="41" y="4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646" name="Freeform 645">
              <a:extLst>
                <a:ext uri="{FF2B5EF4-FFF2-40B4-BE49-F238E27FC236}">
                  <a16:creationId xmlns:a16="http://schemas.microsoft.com/office/drawing/2014/main" id="{AF057E85-6599-4303-96C5-901A88E06D19}"/>
                </a:ext>
              </a:extLst>
            </p:cNvPr>
            <p:cNvSpPr>
              <a:spLocks noChangeArrowheads="1"/>
            </p:cNvSpPr>
            <p:nvPr/>
          </p:nvSpPr>
          <p:spPr bwMode="auto">
            <a:xfrm>
              <a:off x="4446588" y="7297738"/>
              <a:ext cx="7937" cy="15875"/>
            </a:xfrm>
            <a:custGeom>
              <a:avLst/>
              <a:gdLst>
                <a:gd name="T0" fmla="*/ 0 w 21"/>
                <a:gd name="T1" fmla="*/ 41 h 42"/>
                <a:gd name="T2" fmla="*/ 0 w 21"/>
                <a:gd name="T3" fmla="*/ 41 h 42"/>
                <a:gd name="T4" fmla="*/ 0 w 21"/>
                <a:gd name="T5" fmla="*/ 21 h 42"/>
                <a:gd name="T6" fmla="*/ 0 w 21"/>
                <a:gd name="T7" fmla="*/ 0 h 42"/>
                <a:gd name="T8" fmla="*/ 20 w 21"/>
                <a:gd name="T9" fmla="*/ 0 h 42"/>
                <a:gd name="T10" fmla="*/ 20 w 21"/>
                <a:gd name="T11" fmla="*/ 41 h 42"/>
                <a:gd name="T12" fmla="*/ 0 w 21"/>
                <a:gd name="T13" fmla="*/ 41 h 42"/>
              </a:gdLst>
              <a:ahLst/>
              <a:cxnLst>
                <a:cxn ang="0">
                  <a:pos x="T0" y="T1"/>
                </a:cxn>
                <a:cxn ang="0">
                  <a:pos x="T2" y="T3"/>
                </a:cxn>
                <a:cxn ang="0">
                  <a:pos x="T4" y="T5"/>
                </a:cxn>
                <a:cxn ang="0">
                  <a:pos x="T6" y="T7"/>
                </a:cxn>
                <a:cxn ang="0">
                  <a:pos x="T8" y="T9"/>
                </a:cxn>
                <a:cxn ang="0">
                  <a:pos x="T10" y="T11"/>
                </a:cxn>
                <a:cxn ang="0">
                  <a:pos x="T12" y="T13"/>
                </a:cxn>
              </a:cxnLst>
              <a:rect l="0" t="0" r="r" b="b"/>
              <a:pathLst>
                <a:path w="21" h="42">
                  <a:moveTo>
                    <a:pt x="0" y="41"/>
                  </a:moveTo>
                  <a:lnTo>
                    <a:pt x="0" y="41"/>
                  </a:lnTo>
                  <a:lnTo>
                    <a:pt x="0" y="21"/>
                  </a:lnTo>
                  <a:lnTo>
                    <a:pt x="0" y="0"/>
                  </a:lnTo>
                  <a:cubicBezTo>
                    <a:pt x="0" y="0"/>
                    <a:pt x="0" y="0"/>
                    <a:pt x="20" y="0"/>
                  </a:cubicBezTo>
                  <a:cubicBezTo>
                    <a:pt x="20" y="21"/>
                    <a:pt x="20" y="21"/>
                    <a:pt x="20" y="41"/>
                  </a:cubicBezTo>
                  <a:lnTo>
                    <a:pt x="0" y="41"/>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647" name="Freeform 646">
              <a:extLst>
                <a:ext uri="{FF2B5EF4-FFF2-40B4-BE49-F238E27FC236}">
                  <a16:creationId xmlns:a16="http://schemas.microsoft.com/office/drawing/2014/main" id="{3213A143-0387-428B-9260-446A23E6DEF6}"/>
                </a:ext>
              </a:extLst>
            </p:cNvPr>
            <p:cNvSpPr>
              <a:spLocks noChangeArrowheads="1"/>
            </p:cNvSpPr>
            <p:nvPr/>
          </p:nvSpPr>
          <p:spPr bwMode="auto">
            <a:xfrm>
              <a:off x="4446588" y="7334250"/>
              <a:ext cx="7937" cy="7938"/>
            </a:xfrm>
            <a:custGeom>
              <a:avLst/>
              <a:gdLst>
                <a:gd name="T0" fmla="*/ 20 w 21"/>
                <a:gd name="T1" fmla="*/ 0 h 21"/>
                <a:gd name="T2" fmla="*/ 20 w 21"/>
                <a:gd name="T3" fmla="*/ 0 h 21"/>
                <a:gd name="T4" fmla="*/ 0 w 21"/>
                <a:gd name="T5" fmla="*/ 20 h 21"/>
                <a:gd name="T6" fmla="*/ 0 w 21"/>
                <a:gd name="T7" fmla="*/ 20 h 21"/>
                <a:gd name="T8" fmla="*/ 20 w 21"/>
                <a:gd name="T9" fmla="*/ 20 h 21"/>
                <a:gd name="T10" fmla="*/ 20 w 21"/>
                <a:gd name="T11" fmla="*/ 0 h 21"/>
              </a:gdLst>
              <a:ahLst/>
              <a:cxnLst>
                <a:cxn ang="0">
                  <a:pos x="T0" y="T1"/>
                </a:cxn>
                <a:cxn ang="0">
                  <a:pos x="T2" y="T3"/>
                </a:cxn>
                <a:cxn ang="0">
                  <a:pos x="T4" y="T5"/>
                </a:cxn>
                <a:cxn ang="0">
                  <a:pos x="T6" y="T7"/>
                </a:cxn>
                <a:cxn ang="0">
                  <a:pos x="T8" y="T9"/>
                </a:cxn>
                <a:cxn ang="0">
                  <a:pos x="T10" y="T11"/>
                </a:cxn>
              </a:cxnLst>
              <a:rect l="0" t="0" r="r" b="b"/>
              <a:pathLst>
                <a:path w="21" h="21">
                  <a:moveTo>
                    <a:pt x="20" y="0"/>
                  </a:moveTo>
                  <a:lnTo>
                    <a:pt x="20" y="0"/>
                  </a:lnTo>
                  <a:cubicBezTo>
                    <a:pt x="20" y="0"/>
                    <a:pt x="0" y="0"/>
                    <a:pt x="0" y="20"/>
                  </a:cubicBezTo>
                  <a:lnTo>
                    <a:pt x="0" y="20"/>
                  </a:lnTo>
                  <a:lnTo>
                    <a:pt x="20" y="20"/>
                  </a:lnTo>
                  <a:cubicBezTo>
                    <a:pt x="20" y="20"/>
                    <a:pt x="20" y="20"/>
                    <a:pt x="20" y="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648" name="Freeform 647">
              <a:extLst>
                <a:ext uri="{FF2B5EF4-FFF2-40B4-BE49-F238E27FC236}">
                  <a16:creationId xmlns:a16="http://schemas.microsoft.com/office/drawing/2014/main" id="{2F60F803-65C5-433A-A7A0-BE5D9AD25510}"/>
                </a:ext>
              </a:extLst>
            </p:cNvPr>
            <p:cNvSpPr>
              <a:spLocks noChangeArrowheads="1"/>
            </p:cNvSpPr>
            <p:nvPr/>
          </p:nvSpPr>
          <p:spPr bwMode="auto">
            <a:xfrm>
              <a:off x="4416425" y="7312025"/>
              <a:ext cx="7938" cy="7938"/>
            </a:xfrm>
            <a:custGeom>
              <a:avLst/>
              <a:gdLst>
                <a:gd name="T0" fmla="*/ 20 w 21"/>
                <a:gd name="T1" fmla="*/ 21 h 22"/>
                <a:gd name="T2" fmla="*/ 20 w 21"/>
                <a:gd name="T3" fmla="*/ 21 h 22"/>
                <a:gd name="T4" fmla="*/ 20 w 21"/>
                <a:gd name="T5" fmla="*/ 21 h 22"/>
                <a:gd name="T6" fmla="*/ 20 w 21"/>
                <a:gd name="T7" fmla="*/ 0 h 22"/>
                <a:gd name="T8" fmla="*/ 0 w 21"/>
                <a:gd name="T9" fmla="*/ 0 h 22"/>
                <a:gd name="T10" fmla="*/ 0 w 21"/>
                <a:gd name="T11" fmla="*/ 21 h 22"/>
                <a:gd name="T12" fmla="*/ 20 w 21"/>
                <a:gd name="T13" fmla="*/ 21 h 22"/>
              </a:gdLst>
              <a:ahLst/>
              <a:cxnLst>
                <a:cxn ang="0">
                  <a:pos x="T0" y="T1"/>
                </a:cxn>
                <a:cxn ang="0">
                  <a:pos x="T2" y="T3"/>
                </a:cxn>
                <a:cxn ang="0">
                  <a:pos x="T4" y="T5"/>
                </a:cxn>
                <a:cxn ang="0">
                  <a:pos x="T6" y="T7"/>
                </a:cxn>
                <a:cxn ang="0">
                  <a:pos x="T8" y="T9"/>
                </a:cxn>
                <a:cxn ang="0">
                  <a:pos x="T10" y="T11"/>
                </a:cxn>
                <a:cxn ang="0">
                  <a:pos x="T12" y="T13"/>
                </a:cxn>
              </a:cxnLst>
              <a:rect l="0" t="0" r="r" b="b"/>
              <a:pathLst>
                <a:path w="21" h="22">
                  <a:moveTo>
                    <a:pt x="20" y="21"/>
                  </a:moveTo>
                  <a:lnTo>
                    <a:pt x="20" y="21"/>
                  </a:lnTo>
                  <a:lnTo>
                    <a:pt x="20" y="21"/>
                  </a:lnTo>
                  <a:cubicBezTo>
                    <a:pt x="20" y="0"/>
                    <a:pt x="20" y="0"/>
                    <a:pt x="20" y="0"/>
                  </a:cubicBezTo>
                  <a:lnTo>
                    <a:pt x="0" y="0"/>
                  </a:lnTo>
                  <a:lnTo>
                    <a:pt x="0" y="21"/>
                  </a:lnTo>
                  <a:cubicBezTo>
                    <a:pt x="0" y="21"/>
                    <a:pt x="0" y="21"/>
                    <a:pt x="20" y="2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649" name="Freeform 648">
              <a:extLst>
                <a:ext uri="{FF2B5EF4-FFF2-40B4-BE49-F238E27FC236}">
                  <a16:creationId xmlns:a16="http://schemas.microsoft.com/office/drawing/2014/main" id="{F8462AE3-9B44-4802-8CF8-8BF6803198A7}"/>
                </a:ext>
              </a:extLst>
            </p:cNvPr>
            <p:cNvSpPr>
              <a:spLocks noChangeArrowheads="1"/>
            </p:cNvSpPr>
            <p:nvPr/>
          </p:nvSpPr>
          <p:spPr bwMode="auto">
            <a:xfrm>
              <a:off x="4402138" y="7297738"/>
              <a:ext cx="15875" cy="7937"/>
            </a:xfrm>
            <a:custGeom>
              <a:avLst/>
              <a:gdLst>
                <a:gd name="T0" fmla="*/ 20 w 42"/>
                <a:gd name="T1" fmla="*/ 0 h 22"/>
                <a:gd name="T2" fmla="*/ 20 w 42"/>
                <a:gd name="T3" fmla="*/ 0 h 22"/>
                <a:gd name="T4" fmla="*/ 20 w 42"/>
                <a:gd name="T5" fmla="*/ 21 h 22"/>
                <a:gd name="T6" fmla="*/ 20 w 42"/>
                <a:gd name="T7" fmla="*/ 21 h 22"/>
                <a:gd name="T8" fmla="*/ 41 w 42"/>
                <a:gd name="T9" fmla="*/ 0 h 22"/>
                <a:gd name="T10" fmla="*/ 20 w 42"/>
                <a:gd name="T11" fmla="*/ 0 h 22"/>
              </a:gdLst>
              <a:ahLst/>
              <a:cxnLst>
                <a:cxn ang="0">
                  <a:pos x="T0" y="T1"/>
                </a:cxn>
                <a:cxn ang="0">
                  <a:pos x="T2" y="T3"/>
                </a:cxn>
                <a:cxn ang="0">
                  <a:pos x="T4" y="T5"/>
                </a:cxn>
                <a:cxn ang="0">
                  <a:pos x="T6" y="T7"/>
                </a:cxn>
                <a:cxn ang="0">
                  <a:pos x="T8" y="T9"/>
                </a:cxn>
                <a:cxn ang="0">
                  <a:pos x="T10" y="T11"/>
                </a:cxn>
              </a:cxnLst>
              <a:rect l="0" t="0" r="r" b="b"/>
              <a:pathLst>
                <a:path w="42" h="22">
                  <a:moveTo>
                    <a:pt x="20" y="0"/>
                  </a:moveTo>
                  <a:lnTo>
                    <a:pt x="20" y="0"/>
                  </a:lnTo>
                  <a:cubicBezTo>
                    <a:pt x="0" y="0"/>
                    <a:pt x="20" y="0"/>
                    <a:pt x="20" y="21"/>
                  </a:cubicBezTo>
                  <a:lnTo>
                    <a:pt x="20" y="21"/>
                  </a:lnTo>
                  <a:cubicBezTo>
                    <a:pt x="41" y="21"/>
                    <a:pt x="41" y="0"/>
                    <a:pt x="41" y="0"/>
                  </a:cubicBezTo>
                  <a:cubicBezTo>
                    <a:pt x="20" y="0"/>
                    <a:pt x="20" y="0"/>
                    <a:pt x="20" y="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650" name="Freeform 649">
              <a:extLst>
                <a:ext uri="{FF2B5EF4-FFF2-40B4-BE49-F238E27FC236}">
                  <a16:creationId xmlns:a16="http://schemas.microsoft.com/office/drawing/2014/main" id="{2552FB93-1B55-4A45-83E5-D7CD9F30B7B6}"/>
                </a:ext>
              </a:extLst>
            </p:cNvPr>
            <p:cNvSpPr>
              <a:spLocks noChangeArrowheads="1"/>
            </p:cNvSpPr>
            <p:nvPr/>
          </p:nvSpPr>
          <p:spPr bwMode="auto">
            <a:xfrm>
              <a:off x="4394200" y="7261225"/>
              <a:ext cx="7938" cy="15875"/>
            </a:xfrm>
            <a:custGeom>
              <a:avLst/>
              <a:gdLst>
                <a:gd name="T0" fmla="*/ 21 w 22"/>
                <a:gd name="T1" fmla="*/ 41 h 42"/>
                <a:gd name="T2" fmla="*/ 21 w 22"/>
                <a:gd name="T3" fmla="*/ 41 h 42"/>
                <a:gd name="T4" fmla="*/ 0 w 22"/>
                <a:gd name="T5" fmla="*/ 20 h 42"/>
                <a:gd name="T6" fmla="*/ 0 w 22"/>
                <a:gd name="T7" fmla="*/ 0 h 42"/>
                <a:gd name="T8" fmla="*/ 21 w 22"/>
                <a:gd name="T9" fmla="*/ 0 h 42"/>
                <a:gd name="T10" fmla="*/ 21 w 22"/>
                <a:gd name="T11" fmla="*/ 20 h 42"/>
                <a:gd name="T12" fmla="*/ 21 w 22"/>
                <a:gd name="T13" fmla="*/ 41 h 42"/>
              </a:gdLst>
              <a:ahLst/>
              <a:cxnLst>
                <a:cxn ang="0">
                  <a:pos x="T0" y="T1"/>
                </a:cxn>
                <a:cxn ang="0">
                  <a:pos x="T2" y="T3"/>
                </a:cxn>
                <a:cxn ang="0">
                  <a:pos x="T4" y="T5"/>
                </a:cxn>
                <a:cxn ang="0">
                  <a:pos x="T6" y="T7"/>
                </a:cxn>
                <a:cxn ang="0">
                  <a:pos x="T8" y="T9"/>
                </a:cxn>
                <a:cxn ang="0">
                  <a:pos x="T10" y="T11"/>
                </a:cxn>
                <a:cxn ang="0">
                  <a:pos x="T12" y="T13"/>
                </a:cxn>
              </a:cxnLst>
              <a:rect l="0" t="0" r="r" b="b"/>
              <a:pathLst>
                <a:path w="22" h="42">
                  <a:moveTo>
                    <a:pt x="21" y="41"/>
                  </a:moveTo>
                  <a:lnTo>
                    <a:pt x="21" y="41"/>
                  </a:lnTo>
                  <a:lnTo>
                    <a:pt x="0" y="20"/>
                  </a:lnTo>
                  <a:lnTo>
                    <a:pt x="0" y="0"/>
                  </a:lnTo>
                  <a:lnTo>
                    <a:pt x="21" y="0"/>
                  </a:lnTo>
                  <a:lnTo>
                    <a:pt x="21" y="20"/>
                  </a:lnTo>
                  <a:cubicBezTo>
                    <a:pt x="21" y="20"/>
                    <a:pt x="21" y="20"/>
                    <a:pt x="21" y="4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651" name="Freeform 650">
              <a:extLst>
                <a:ext uri="{FF2B5EF4-FFF2-40B4-BE49-F238E27FC236}">
                  <a16:creationId xmlns:a16="http://schemas.microsoft.com/office/drawing/2014/main" id="{01238C0F-7520-4FCE-A5E2-3AF722D680A7}"/>
                </a:ext>
              </a:extLst>
            </p:cNvPr>
            <p:cNvSpPr>
              <a:spLocks noChangeArrowheads="1"/>
            </p:cNvSpPr>
            <p:nvPr/>
          </p:nvSpPr>
          <p:spPr bwMode="auto">
            <a:xfrm>
              <a:off x="4446588" y="7370763"/>
              <a:ext cx="15875" cy="22225"/>
            </a:xfrm>
            <a:custGeom>
              <a:avLst/>
              <a:gdLst>
                <a:gd name="T0" fmla="*/ 41 w 42"/>
                <a:gd name="T1" fmla="*/ 62 h 63"/>
                <a:gd name="T2" fmla="*/ 41 w 42"/>
                <a:gd name="T3" fmla="*/ 62 h 63"/>
                <a:gd name="T4" fmla="*/ 41 w 42"/>
                <a:gd name="T5" fmla="*/ 41 h 63"/>
                <a:gd name="T6" fmla="*/ 41 w 42"/>
                <a:gd name="T7" fmla="*/ 21 h 63"/>
                <a:gd name="T8" fmla="*/ 20 w 42"/>
                <a:gd name="T9" fmla="*/ 21 h 63"/>
                <a:gd name="T10" fmla="*/ 0 w 42"/>
                <a:gd name="T11" fmla="*/ 21 h 63"/>
                <a:gd name="T12" fmla="*/ 0 w 42"/>
                <a:gd name="T13" fmla="*/ 62 h 63"/>
                <a:gd name="T14" fmla="*/ 20 w 42"/>
                <a:gd name="T15" fmla="*/ 62 h 63"/>
                <a:gd name="T16" fmla="*/ 41 w 42"/>
                <a:gd name="T17" fmla="*/ 6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63">
                  <a:moveTo>
                    <a:pt x="41" y="62"/>
                  </a:moveTo>
                  <a:lnTo>
                    <a:pt x="41" y="62"/>
                  </a:lnTo>
                  <a:lnTo>
                    <a:pt x="41" y="41"/>
                  </a:lnTo>
                  <a:cubicBezTo>
                    <a:pt x="41" y="21"/>
                    <a:pt x="41" y="21"/>
                    <a:pt x="41" y="21"/>
                  </a:cubicBezTo>
                  <a:cubicBezTo>
                    <a:pt x="20" y="0"/>
                    <a:pt x="20" y="21"/>
                    <a:pt x="20" y="21"/>
                  </a:cubicBezTo>
                  <a:cubicBezTo>
                    <a:pt x="0" y="21"/>
                    <a:pt x="0" y="21"/>
                    <a:pt x="0" y="21"/>
                  </a:cubicBezTo>
                  <a:cubicBezTo>
                    <a:pt x="0" y="41"/>
                    <a:pt x="0" y="41"/>
                    <a:pt x="0" y="62"/>
                  </a:cubicBezTo>
                  <a:lnTo>
                    <a:pt x="20" y="62"/>
                  </a:lnTo>
                  <a:cubicBezTo>
                    <a:pt x="20" y="62"/>
                    <a:pt x="20" y="62"/>
                    <a:pt x="41" y="62"/>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652" name="Freeform 651">
              <a:extLst>
                <a:ext uri="{FF2B5EF4-FFF2-40B4-BE49-F238E27FC236}">
                  <a16:creationId xmlns:a16="http://schemas.microsoft.com/office/drawing/2014/main" id="{9FEF5032-6A43-495B-836A-4D6B3E1C645F}"/>
                </a:ext>
              </a:extLst>
            </p:cNvPr>
            <p:cNvSpPr>
              <a:spLocks noChangeArrowheads="1"/>
            </p:cNvSpPr>
            <p:nvPr/>
          </p:nvSpPr>
          <p:spPr bwMode="auto">
            <a:xfrm>
              <a:off x="4460875" y="7392988"/>
              <a:ext cx="15875" cy="30162"/>
            </a:xfrm>
            <a:custGeom>
              <a:avLst/>
              <a:gdLst>
                <a:gd name="T0" fmla="*/ 41 w 42"/>
                <a:gd name="T1" fmla="*/ 82 h 83"/>
                <a:gd name="T2" fmla="*/ 41 w 42"/>
                <a:gd name="T3" fmla="*/ 82 h 83"/>
                <a:gd name="T4" fmla="*/ 41 w 42"/>
                <a:gd name="T5" fmla="*/ 61 h 83"/>
                <a:gd name="T6" fmla="*/ 41 w 42"/>
                <a:gd name="T7" fmla="*/ 20 h 83"/>
                <a:gd name="T8" fmla="*/ 20 w 42"/>
                <a:gd name="T9" fmla="*/ 0 h 83"/>
                <a:gd name="T10" fmla="*/ 0 w 42"/>
                <a:gd name="T11" fmla="*/ 20 h 83"/>
                <a:gd name="T12" fmla="*/ 0 w 42"/>
                <a:gd name="T13" fmla="*/ 20 h 83"/>
                <a:gd name="T14" fmla="*/ 0 w 42"/>
                <a:gd name="T15" fmla="*/ 61 h 83"/>
                <a:gd name="T16" fmla="*/ 20 w 42"/>
                <a:gd name="T17" fmla="*/ 82 h 83"/>
                <a:gd name="T18" fmla="*/ 41 w 42"/>
                <a:gd name="T19" fmla="*/ 8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83">
                  <a:moveTo>
                    <a:pt x="41" y="82"/>
                  </a:moveTo>
                  <a:lnTo>
                    <a:pt x="41" y="82"/>
                  </a:lnTo>
                  <a:lnTo>
                    <a:pt x="41" y="61"/>
                  </a:lnTo>
                  <a:cubicBezTo>
                    <a:pt x="41" y="41"/>
                    <a:pt x="41" y="20"/>
                    <a:pt x="41" y="20"/>
                  </a:cubicBezTo>
                  <a:cubicBezTo>
                    <a:pt x="41" y="20"/>
                    <a:pt x="41" y="0"/>
                    <a:pt x="20" y="0"/>
                  </a:cubicBezTo>
                  <a:cubicBezTo>
                    <a:pt x="20" y="0"/>
                    <a:pt x="0" y="0"/>
                    <a:pt x="0" y="20"/>
                  </a:cubicBezTo>
                  <a:lnTo>
                    <a:pt x="0" y="20"/>
                  </a:lnTo>
                  <a:cubicBezTo>
                    <a:pt x="0" y="41"/>
                    <a:pt x="0" y="41"/>
                    <a:pt x="0" y="61"/>
                  </a:cubicBezTo>
                  <a:cubicBezTo>
                    <a:pt x="0" y="61"/>
                    <a:pt x="0" y="61"/>
                    <a:pt x="20" y="82"/>
                  </a:cubicBezTo>
                  <a:cubicBezTo>
                    <a:pt x="20" y="82"/>
                    <a:pt x="20" y="82"/>
                    <a:pt x="41" y="82"/>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653" name="Freeform 652">
              <a:extLst>
                <a:ext uri="{FF2B5EF4-FFF2-40B4-BE49-F238E27FC236}">
                  <a16:creationId xmlns:a16="http://schemas.microsoft.com/office/drawing/2014/main" id="{7A6E4BF5-34AB-46A9-AF48-E4C429D48D64}"/>
                </a:ext>
              </a:extLst>
            </p:cNvPr>
            <p:cNvSpPr>
              <a:spLocks noChangeArrowheads="1"/>
            </p:cNvSpPr>
            <p:nvPr/>
          </p:nvSpPr>
          <p:spPr bwMode="auto">
            <a:xfrm>
              <a:off x="2300288" y="4973638"/>
              <a:ext cx="766762" cy="730250"/>
            </a:xfrm>
            <a:custGeom>
              <a:avLst/>
              <a:gdLst>
                <a:gd name="T0" fmla="*/ 922 w 2132"/>
                <a:gd name="T1" fmla="*/ 286 h 2029"/>
                <a:gd name="T2" fmla="*/ 1065 w 2132"/>
                <a:gd name="T3" fmla="*/ 286 h 2029"/>
                <a:gd name="T4" fmla="*/ 1127 w 2132"/>
                <a:gd name="T5" fmla="*/ 347 h 2029"/>
                <a:gd name="T6" fmla="*/ 1250 w 2132"/>
                <a:gd name="T7" fmla="*/ 286 h 2029"/>
                <a:gd name="T8" fmla="*/ 1352 w 2132"/>
                <a:gd name="T9" fmla="*/ 327 h 2029"/>
                <a:gd name="T10" fmla="*/ 1373 w 2132"/>
                <a:gd name="T11" fmla="*/ 204 h 2029"/>
                <a:gd name="T12" fmla="*/ 1455 w 2132"/>
                <a:gd name="T13" fmla="*/ 163 h 2029"/>
                <a:gd name="T14" fmla="*/ 1475 w 2132"/>
                <a:gd name="T15" fmla="*/ 20 h 2029"/>
                <a:gd name="T16" fmla="*/ 1598 w 2132"/>
                <a:gd name="T17" fmla="*/ 82 h 2029"/>
                <a:gd name="T18" fmla="*/ 1639 w 2132"/>
                <a:gd name="T19" fmla="*/ 183 h 2029"/>
                <a:gd name="T20" fmla="*/ 1639 w 2132"/>
                <a:gd name="T21" fmla="*/ 306 h 2029"/>
                <a:gd name="T22" fmla="*/ 1701 w 2132"/>
                <a:gd name="T23" fmla="*/ 388 h 2029"/>
                <a:gd name="T24" fmla="*/ 1844 w 2132"/>
                <a:gd name="T25" fmla="*/ 286 h 2029"/>
                <a:gd name="T26" fmla="*/ 1967 w 2132"/>
                <a:gd name="T27" fmla="*/ 204 h 2029"/>
                <a:gd name="T28" fmla="*/ 2028 w 2132"/>
                <a:gd name="T29" fmla="*/ 265 h 2029"/>
                <a:gd name="T30" fmla="*/ 2131 w 2132"/>
                <a:gd name="T31" fmla="*/ 224 h 2029"/>
                <a:gd name="T32" fmla="*/ 2090 w 2132"/>
                <a:gd name="T33" fmla="*/ 265 h 2029"/>
                <a:gd name="T34" fmla="*/ 2110 w 2132"/>
                <a:gd name="T35" fmla="*/ 368 h 2029"/>
                <a:gd name="T36" fmla="*/ 1988 w 2132"/>
                <a:gd name="T37" fmla="*/ 368 h 2029"/>
                <a:gd name="T38" fmla="*/ 1824 w 2132"/>
                <a:gd name="T39" fmla="*/ 388 h 2029"/>
                <a:gd name="T40" fmla="*/ 1721 w 2132"/>
                <a:gd name="T41" fmla="*/ 470 h 2029"/>
                <a:gd name="T42" fmla="*/ 1619 w 2132"/>
                <a:gd name="T43" fmla="*/ 552 h 2029"/>
                <a:gd name="T44" fmla="*/ 1660 w 2132"/>
                <a:gd name="T45" fmla="*/ 655 h 2029"/>
                <a:gd name="T46" fmla="*/ 1680 w 2132"/>
                <a:gd name="T47" fmla="*/ 819 h 2029"/>
                <a:gd name="T48" fmla="*/ 1660 w 2132"/>
                <a:gd name="T49" fmla="*/ 942 h 2029"/>
                <a:gd name="T50" fmla="*/ 1537 w 2132"/>
                <a:gd name="T51" fmla="*/ 1003 h 2029"/>
                <a:gd name="T52" fmla="*/ 1475 w 2132"/>
                <a:gd name="T53" fmla="*/ 1044 h 2029"/>
                <a:gd name="T54" fmla="*/ 1557 w 2132"/>
                <a:gd name="T55" fmla="*/ 1146 h 2029"/>
                <a:gd name="T56" fmla="*/ 1455 w 2132"/>
                <a:gd name="T57" fmla="*/ 1188 h 2029"/>
                <a:gd name="T58" fmla="*/ 1434 w 2132"/>
                <a:gd name="T59" fmla="*/ 1270 h 2029"/>
                <a:gd name="T60" fmla="*/ 1414 w 2132"/>
                <a:gd name="T61" fmla="*/ 1392 h 2029"/>
                <a:gd name="T62" fmla="*/ 1373 w 2132"/>
                <a:gd name="T63" fmla="*/ 1516 h 2029"/>
                <a:gd name="T64" fmla="*/ 1250 w 2132"/>
                <a:gd name="T65" fmla="*/ 1495 h 2029"/>
                <a:gd name="T66" fmla="*/ 1147 w 2132"/>
                <a:gd name="T67" fmla="*/ 1556 h 2029"/>
                <a:gd name="T68" fmla="*/ 1106 w 2132"/>
                <a:gd name="T69" fmla="*/ 1618 h 2029"/>
                <a:gd name="T70" fmla="*/ 1025 w 2132"/>
                <a:gd name="T71" fmla="*/ 1658 h 2029"/>
                <a:gd name="T72" fmla="*/ 963 w 2132"/>
                <a:gd name="T73" fmla="*/ 1761 h 2029"/>
                <a:gd name="T74" fmla="*/ 983 w 2132"/>
                <a:gd name="T75" fmla="*/ 1884 h 2029"/>
                <a:gd name="T76" fmla="*/ 819 w 2132"/>
                <a:gd name="T77" fmla="*/ 1966 h 2029"/>
                <a:gd name="T78" fmla="*/ 655 w 2132"/>
                <a:gd name="T79" fmla="*/ 2007 h 2029"/>
                <a:gd name="T80" fmla="*/ 491 w 2132"/>
                <a:gd name="T81" fmla="*/ 1986 h 2029"/>
                <a:gd name="T82" fmla="*/ 327 w 2132"/>
                <a:gd name="T83" fmla="*/ 2007 h 2029"/>
                <a:gd name="T84" fmla="*/ 143 w 2132"/>
                <a:gd name="T85" fmla="*/ 1946 h 2029"/>
                <a:gd name="T86" fmla="*/ 143 w 2132"/>
                <a:gd name="T87" fmla="*/ 1864 h 2029"/>
                <a:gd name="T88" fmla="*/ 267 w 2132"/>
                <a:gd name="T89" fmla="*/ 1638 h 2029"/>
                <a:gd name="T90" fmla="*/ 103 w 2132"/>
                <a:gd name="T91" fmla="*/ 1556 h 2029"/>
                <a:gd name="T92" fmla="*/ 41 w 2132"/>
                <a:gd name="T93" fmla="*/ 1310 h 2029"/>
                <a:gd name="T94" fmla="*/ 41 w 2132"/>
                <a:gd name="T95" fmla="*/ 1167 h 2029"/>
                <a:gd name="T96" fmla="*/ 21 w 2132"/>
                <a:gd name="T97" fmla="*/ 1085 h 2029"/>
                <a:gd name="T98" fmla="*/ 41 w 2132"/>
                <a:gd name="T99" fmla="*/ 921 h 2029"/>
                <a:gd name="T100" fmla="*/ 103 w 2132"/>
                <a:gd name="T101" fmla="*/ 839 h 2029"/>
                <a:gd name="T102" fmla="*/ 82 w 2132"/>
                <a:gd name="T103" fmla="*/ 655 h 2029"/>
                <a:gd name="T104" fmla="*/ 123 w 2132"/>
                <a:gd name="T105" fmla="*/ 696 h 2029"/>
                <a:gd name="T106" fmla="*/ 225 w 2132"/>
                <a:gd name="T107" fmla="*/ 737 h 2029"/>
                <a:gd name="T108" fmla="*/ 287 w 2132"/>
                <a:gd name="T109" fmla="*/ 757 h 2029"/>
                <a:gd name="T110" fmla="*/ 369 w 2132"/>
                <a:gd name="T111" fmla="*/ 675 h 2029"/>
                <a:gd name="T112" fmla="*/ 451 w 2132"/>
                <a:gd name="T113" fmla="*/ 593 h 2029"/>
                <a:gd name="T114" fmla="*/ 573 w 2132"/>
                <a:gd name="T115" fmla="*/ 532 h 2029"/>
                <a:gd name="T116" fmla="*/ 594 w 2132"/>
                <a:gd name="T117" fmla="*/ 409 h 2029"/>
                <a:gd name="T118" fmla="*/ 676 w 2132"/>
                <a:gd name="T119" fmla="*/ 306 h 2029"/>
                <a:gd name="T120" fmla="*/ 799 w 2132"/>
                <a:gd name="T121" fmla="*/ 245 h 2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32" h="2029">
                  <a:moveTo>
                    <a:pt x="861" y="245"/>
                  </a:moveTo>
                  <a:lnTo>
                    <a:pt x="861" y="245"/>
                  </a:lnTo>
                  <a:lnTo>
                    <a:pt x="881" y="265"/>
                  </a:lnTo>
                  <a:lnTo>
                    <a:pt x="922" y="286"/>
                  </a:lnTo>
                  <a:cubicBezTo>
                    <a:pt x="943" y="286"/>
                    <a:pt x="943" y="286"/>
                    <a:pt x="963" y="286"/>
                  </a:cubicBezTo>
                  <a:lnTo>
                    <a:pt x="983" y="306"/>
                  </a:lnTo>
                  <a:cubicBezTo>
                    <a:pt x="1004" y="306"/>
                    <a:pt x="1025" y="306"/>
                    <a:pt x="1025" y="306"/>
                  </a:cubicBezTo>
                  <a:cubicBezTo>
                    <a:pt x="1045" y="306"/>
                    <a:pt x="1065" y="286"/>
                    <a:pt x="1065" y="286"/>
                  </a:cubicBezTo>
                  <a:lnTo>
                    <a:pt x="1086" y="306"/>
                  </a:lnTo>
                  <a:lnTo>
                    <a:pt x="1086" y="306"/>
                  </a:lnTo>
                  <a:cubicBezTo>
                    <a:pt x="1086" y="327"/>
                    <a:pt x="1106" y="327"/>
                    <a:pt x="1106" y="327"/>
                  </a:cubicBezTo>
                  <a:cubicBezTo>
                    <a:pt x="1127" y="327"/>
                    <a:pt x="1127" y="347"/>
                    <a:pt x="1127" y="347"/>
                  </a:cubicBezTo>
                  <a:lnTo>
                    <a:pt x="1147" y="347"/>
                  </a:lnTo>
                  <a:cubicBezTo>
                    <a:pt x="1168" y="347"/>
                    <a:pt x="1188" y="347"/>
                    <a:pt x="1188" y="327"/>
                  </a:cubicBezTo>
                  <a:cubicBezTo>
                    <a:pt x="1188" y="327"/>
                    <a:pt x="1209" y="327"/>
                    <a:pt x="1209" y="306"/>
                  </a:cubicBezTo>
                  <a:cubicBezTo>
                    <a:pt x="1209" y="306"/>
                    <a:pt x="1229" y="286"/>
                    <a:pt x="1250" y="286"/>
                  </a:cubicBezTo>
                  <a:cubicBezTo>
                    <a:pt x="1250" y="286"/>
                    <a:pt x="1270" y="286"/>
                    <a:pt x="1291" y="306"/>
                  </a:cubicBezTo>
                  <a:lnTo>
                    <a:pt x="1291" y="327"/>
                  </a:lnTo>
                  <a:cubicBezTo>
                    <a:pt x="1311" y="327"/>
                    <a:pt x="1311" y="327"/>
                    <a:pt x="1332" y="327"/>
                  </a:cubicBezTo>
                  <a:lnTo>
                    <a:pt x="1352" y="327"/>
                  </a:lnTo>
                  <a:cubicBezTo>
                    <a:pt x="1352" y="306"/>
                    <a:pt x="1352" y="306"/>
                    <a:pt x="1352" y="286"/>
                  </a:cubicBezTo>
                  <a:cubicBezTo>
                    <a:pt x="1352" y="286"/>
                    <a:pt x="1352" y="265"/>
                    <a:pt x="1352" y="245"/>
                  </a:cubicBezTo>
                  <a:cubicBezTo>
                    <a:pt x="1352" y="245"/>
                    <a:pt x="1352" y="224"/>
                    <a:pt x="1352" y="204"/>
                  </a:cubicBezTo>
                  <a:lnTo>
                    <a:pt x="1373" y="204"/>
                  </a:lnTo>
                  <a:lnTo>
                    <a:pt x="1393" y="204"/>
                  </a:lnTo>
                  <a:cubicBezTo>
                    <a:pt x="1393" y="224"/>
                    <a:pt x="1414" y="224"/>
                    <a:pt x="1414" y="204"/>
                  </a:cubicBezTo>
                  <a:cubicBezTo>
                    <a:pt x="1434" y="204"/>
                    <a:pt x="1434" y="204"/>
                    <a:pt x="1434" y="183"/>
                  </a:cubicBezTo>
                  <a:lnTo>
                    <a:pt x="1455" y="163"/>
                  </a:lnTo>
                  <a:cubicBezTo>
                    <a:pt x="1455" y="144"/>
                    <a:pt x="1434" y="123"/>
                    <a:pt x="1434" y="102"/>
                  </a:cubicBezTo>
                  <a:lnTo>
                    <a:pt x="1434" y="62"/>
                  </a:lnTo>
                  <a:cubicBezTo>
                    <a:pt x="1434" y="62"/>
                    <a:pt x="1455" y="62"/>
                    <a:pt x="1455" y="41"/>
                  </a:cubicBezTo>
                  <a:cubicBezTo>
                    <a:pt x="1475" y="41"/>
                    <a:pt x="1475" y="20"/>
                    <a:pt x="1475" y="20"/>
                  </a:cubicBezTo>
                  <a:cubicBezTo>
                    <a:pt x="1496" y="0"/>
                    <a:pt x="1516" y="0"/>
                    <a:pt x="1537" y="0"/>
                  </a:cubicBezTo>
                  <a:cubicBezTo>
                    <a:pt x="1537" y="0"/>
                    <a:pt x="1557" y="20"/>
                    <a:pt x="1578" y="20"/>
                  </a:cubicBezTo>
                  <a:cubicBezTo>
                    <a:pt x="1578" y="20"/>
                    <a:pt x="1557" y="41"/>
                    <a:pt x="1578" y="62"/>
                  </a:cubicBezTo>
                  <a:cubicBezTo>
                    <a:pt x="1578" y="62"/>
                    <a:pt x="1598" y="62"/>
                    <a:pt x="1598" y="82"/>
                  </a:cubicBezTo>
                  <a:cubicBezTo>
                    <a:pt x="1598" y="82"/>
                    <a:pt x="1578" y="102"/>
                    <a:pt x="1598" y="123"/>
                  </a:cubicBezTo>
                  <a:lnTo>
                    <a:pt x="1619" y="123"/>
                  </a:lnTo>
                  <a:cubicBezTo>
                    <a:pt x="1619" y="144"/>
                    <a:pt x="1639" y="144"/>
                    <a:pt x="1639" y="163"/>
                  </a:cubicBezTo>
                  <a:lnTo>
                    <a:pt x="1639" y="183"/>
                  </a:lnTo>
                  <a:cubicBezTo>
                    <a:pt x="1639" y="204"/>
                    <a:pt x="1639" y="204"/>
                    <a:pt x="1639" y="224"/>
                  </a:cubicBezTo>
                  <a:lnTo>
                    <a:pt x="1619" y="245"/>
                  </a:lnTo>
                  <a:cubicBezTo>
                    <a:pt x="1619" y="245"/>
                    <a:pt x="1639" y="265"/>
                    <a:pt x="1639" y="286"/>
                  </a:cubicBezTo>
                  <a:lnTo>
                    <a:pt x="1639" y="306"/>
                  </a:lnTo>
                  <a:lnTo>
                    <a:pt x="1639" y="347"/>
                  </a:lnTo>
                  <a:cubicBezTo>
                    <a:pt x="1639" y="347"/>
                    <a:pt x="1639" y="368"/>
                    <a:pt x="1639" y="388"/>
                  </a:cubicBezTo>
                  <a:cubicBezTo>
                    <a:pt x="1639" y="388"/>
                    <a:pt x="1660" y="388"/>
                    <a:pt x="1660" y="409"/>
                  </a:cubicBezTo>
                  <a:cubicBezTo>
                    <a:pt x="1680" y="409"/>
                    <a:pt x="1701" y="388"/>
                    <a:pt x="1701" y="388"/>
                  </a:cubicBezTo>
                  <a:cubicBezTo>
                    <a:pt x="1721" y="388"/>
                    <a:pt x="1742" y="388"/>
                    <a:pt x="1742" y="368"/>
                  </a:cubicBezTo>
                  <a:cubicBezTo>
                    <a:pt x="1762" y="368"/>
                    <a:pt x="1783" y="368"/>
                    <a:pt x="1783" y="368"/>
                  </a:cubicBezTo>
                  <a:cubicBezTo>
                    <a:pt x="1803" y="347"/>
                    <a:pt x="1803" y="347"/>
                    <a:pt x="1824" y="327"/>
                  </a:cubicBezTo>
                  <a:cubicBezTo>
                    <a:pt x="1824" y="327"/>
                    <a:pt x="1844" y="306"/>
                    <a:pt x="1844" y="286"/>
                  </a:cubicBezTo>
                  <a:cubicBezTo>
                    <a:pt x="1864" y="286"/>
                    <a:pt x="1864" y="265"/>
                    <a:pt x="1864" y="245"/>
                  </a:cubicBezTo>
                  <a:cubicBezTo>
                    <a:pt x="1885" y="245"/>
                    <a:pt x="1885" y="224"/>
                    <a:pt x="1885" y="224"/>
                  </a:cubicBezTo>
                  <a:cubicBezTo>
                    <a:pt x="1906" y="204"/>
                    <a:pt x="1926" y="204"/>
                    <a:pt x="1946" y="204"/>
                  </a:cubicBezTo>
                  <a:lnTo>
                    <a:pt x="1967" y="204"/>
                  </a:lnTo>
                  <a:cubicBezTo>
                    <a:pt x="1967" y="204"/>
                    <a:pt x="1967" y="204"/>
                    <a:pt x="1967" y="224"/>
                  </a:cubicBezTo>
                  <a:cubicBezTo>
                    <a:pt x="1967" y="224"/>
                    <a:pt x="1967" y="224"/>
                    <a:pt x="1967" y="245"/>
                  </a:cubicBezTo>
                  <a:cubicBezTo>
                    <a:pt x="1967" y="245"/>
                    <a:pt x="1988" y="245"/>
                    <a:pt x="1988" y="265"/>
                  </a:cubicBezTo>
                  <a:cubicBezTo>
                    <a:pt x="2008" y="265"/>
                    <a:pt x="2028" y="265"/>
                    <a:pt x="2028" y="265"/>
                  </a:cubicBezTo>
                  <a:cubicBezTo>
                    <a:pt x="2049" y="265"/>
                    <a:pt x="2049" y="245"/>
                    <a:pt x="2070" y="245"/>
                  </a:cubicBezTo>
                  <a:cubicBezTo>
                    <a:pt x="2070" y="245"/>
                    <a:pt x="2070" y="224"/>
                    <a:pt x="2090" y="224"/>
                  </a:cubicBezTo>
                  <a:lnTo>
                    <a:pt x="2110" y="224"/>
                  </a:lnTo>
                  <a:cubicBezTo>
                    <a:pt x="2110" y="224"/>
                    <a:pt x="2110" y="224"/>
                    <a:pt x="2131" y="224"/>
                  </a:cubicBezTo>
                  <a:lnTo>
                    <a:pt x="2131" y="245"/>
                  </a:lnTo>
                  <a:lnTo>
                    <a:pt x="2131" y="245"/>
                  </a:lnTo>
                  <a:cubicBezTo>
                    <a:pt x="2131" y="245"/>
                    <a:pt x="2131" y="245"/>
                    <a:pt x="2110" y="245"/>
                  </a:cubicBezTo>
                  <a:lnTo>
                    <a:pt x="2090" y="265"/>
                  </a:lnTo>
                  <a:cubicBezTo>
                    <a:pt x="2090" y="265"/>
                    <a:pt x="2090" y="286"/>
                    <a:pt x="2090" y="306"/>
                  </a:cubicBezTo>
                  <a:cubicBezTo>
                    <a:pt x="2110" y="306"/>
                    <a:pt x="2110" y="306"/>
                    <a:pt x="2131" y="306"/>
                  </a:cubicBezTo>
                  <a:cubicBezTo>
                    <a:pt x="2131" y="327"/>
                    <a:pt x="2131" y="327"/>
                    <a:pt x="2131" y="327"/>
                  </a:cubicBezTo>
                  <a:cubicBezTo>
                    <a:pt x="2110" y="347"/>
                    <a:pt x="2110" y="347"/>
                    <a:pt x="2110" y="368"/>
                  </a:cubicBezTo>
                  <a:cubicBezTo>
                    <a:pt x="2090" y="368"/>
                    <a:pt x="2070" y="388"/>
                    <a:pt x="2070" y="388"/>
                  </a:cubicBezTo>
                  <a:cubicBezTo>
                    <a:pt x="2070" y="388"/>
                    <a:pt x="2049" y="368"/>
                    <a:pt x="2028" y="368"/>
                  </a:cubicBezTo>
                  <a:cubicBezTo>
                    <a:pt x="2028" y="368"/>
                    <a:pt x="2028" y="368"/>
                    <a:pt x="2008" y="368"/>
                  </a:cubicBezTo>
                  <a:lnTo>
                    <a:pt x="1988" y="368"/>
                  </a:lnTo>
                  <a:cubicBezTo>
                    <a:pt x="1967" y="368"/>
                    <a:pt x="1946" y="368"/>
                    <a:pt x="1926" y="368"/>
                  </a:cubicBezTo>
                  <a:cubicBezTo>
                    <a:pt x="1926" y="368"/>
                    <a:pt x="1906" y="368"/>
                    <a:pt x="1885" y="368"/>
                  </a:cubicBezTo>
                  <a:cubicBezTo>
                    <a:pt x="1885" y="368"/>
                    <a:pt x="1844" y="368"/>
                    <a:pt x="1844" y="388"/>
                  </a:cubicBezTo>
                  <a:lnTo>
                    <a:pt x="1824" y="388"/>
                  </a:lnTo>
                  <a:cubicBezTo>
                    <a:pt x="1803" y="388"/>
                    <a:pt x="1783" y="409"/>
                    <a:pt x="1783" y="409"/>
                  </a:cubicBezTo>
                  <a:cubicBezTo>
                    <a:pt x="1783" y="409"/>
                    <a:pt x="1762" y="409"/>
                    <a:pt x="1762" y="429"/>
                  </a:cubicBezTo>
                  <a:cubicBezTo>
                    <a:pt x="1742" y="429"/>
                    <a:pt x="1742" y="429"/>
                    <a:pt x="1742" y="450"/>
                  </a:cubicBezTo>
                  <a:lnTo>
                    <a:pt x="1721" y="470"/>
                  </a:lnTo>
                  <a:cubicBezTo>
                    <a:pt x="1701" y="491"/>
                    <a:pt x="1701" y="470"/>
                    <a:pt x="1680" y="470"/>
                  </a:cubicBezTo>
                  <a:cubicBezTo>
                    <a:pt x="1680" y="491"/>
                    <a:pt x="1660" y="491"/>
                    <a:pt x="1660" y="491"/>
                  </a:cubicBezTo>
                  <a:cubicBezTo>
                    <a:pt x="1660" y="511"/>
                    <a:pt x="1660" y="532"/>
                    <a:pt x="1660" y="532"/>
                  </a:cubicBezTo>
                  <a:cubicBezTo>
                    <a:pt x="1639" y="532"/>
                    <a:pt x="1619" y="532"/>
                    <a:pt x="1619" y="552"/>
                  </a:cubicBezTo>
                  <a:lnTo>
                    <a:pt x="1619" y="573"/>
                  </a:lnTo>
                  <a:lnTo>
                    <a:pt x="1639" y="593"/>
                  </a:lnTo>
                  <a:cubicBezTo>
                    <a:pt x="1660" y="593"/>
                    <a:pt x="1660" y="614"/>
                    <a:pt x="1660" y="614"/>
                  </a:cubicBezTo>
                  <a:cubicBezTo>
                    <a:pt x="1660" y="634"/>
                    <a:pt x="1660" y="655"/>
                    <a:pt x="1660" y="655"/>
                  </a:cubicBezTo>
                  <a:cubicBezTo>
                    <a:pt x="1680" y="675"/>
                    <a:pt x="1680" y="696"/>
                    <a:pt x="1701" y="696"/>
                  </a:cubicBezTo>
                  <a:cubicBezTo>
                    <a:pt x="1701" y="716"/>
                    <a:pt x="1701" y="737"/>
                    <a:pt x="1701" y="757"/>
                  </a:cubicBezTo>
                  <a:cubicBezTo>
                    <a:pt x="1701" y="778"/>
                    <a:pt x="1721" y="798"/>
                    <a:pt x="1701" y="798"/>
                  </a:cubicBezTo>
                  <a:cubicBezTo>
                    <a:pt x="1701" y="819"/>
                    <a:pt x="1680" y="819"/>
                    <a:pt x="1680" y="819"/>
                  </a:cubicBezTo>
                  <a:lnTo>
                    <a:pt x="1660" y="839"/>
                  </a:lnTo>
                  <a:cubicBezTo>
                    <a:pt x="1660" y="860"/>
                    <a:pt x="1639" y="880"/>
                    <a:pt x="1639" y="880"/>
                  </a:cubicBezTo>
                  <a:cubicBezTo>
                    <a:pt x="1639" y="900"/>
                    <a:pt x="1660" y="900"/>
                    <a:pt x="1660" y="921"/>
                  </a:cubicBezTo>
                  <a:lnTo>
                    <a:pt x="1660" y="942"/>
                  </a:lnTo>
                  <a:cubicBezTo>
                    <a:pt x="1660" y="962"/>
                    <a:pt x="1639" y="982"/>
                    <a:pt x="1639" y="1003"/>
                  </a:cubicBezTo>
                  <a:lnTo>
                    <a:pt x="1598" y="1024"/>
                  </a:lnTo>
                  <a:cubicBezTo>
                    <a:pt x="1578" y="1024"/>
                    <a:pt x="1578" y="1024"/>
                    <a:pt x="1557" y="1024"/>
                  </a:cubicBezTo>
                  <a:cubicBezTo>
                    <a:pt x="1557" y="1024"/>
                    <a:pt x="1557" y="1003"/>
                    <a:pt x="1537" y="1003"/>
                  </a:cubicBezTo>
                  <a:lnTo>
                    <a:pt x="1496" y="1003"/>
                  </a:lnTo>
                  <a:lnTo>
                    <a:pt x="1475" y="1003"/>
                  </a:lnTo>
                  <a:cubicBezTo>
                    <a:pt x="1475" y="1003"/>
                    <a:pt x="1455" y="1003"/>
                    <a:pt x="1455" y="1024"/>
                  </a:cubicBezTo>
                  <a:cubicBezTo>
                    <a:pt x="1455" y="1024"/>
                    <a:pt x="1455" y="1044"/>
                    <a:pt x="1475" y="1044"/>
                  </a:cubicBezTo>
                  <a:lnTo>
                    <a:pt x="1496" y="1064"/>
                  </a:lnTo>
                  <a:lnTo>
                    <a:pt x="1516" y="1085"/>
                  </a:lnTo>
                  <a:lnTo>
                    <a:pt x="1537" y="1106"/>
                  </a:lnTo>
                  <a:cubicBezTo>
                    <a:pt x="1557" y="1126"/>
                    <a:pt x="1557" y="1126"/>
                    <a:pt x="1557" y="1146"/>
                  </a:cubicBezTo>
                  <a:lnTo>
                    <a:pt x="1557" y="1167"/>
                  </a:lnTo>
                  <a:cubicBezTo>
                    <a:pt x="1557" y="1188"/>
                    <a:pt x="1537" y="1188"/>
                    <a:pt x="1537" y="1208"/>
                  </a:cubicBezTo>
                  <a:lnTo>
                    <a:pt x="1496" y="1208"/>
                  </a:lnTo>
                  <a:cubicBezTo>
                    <a:pt x="1475" y="1208"/>
                    <a:pt x="1475" y="1188"/>
                    <a:pt x="1455" y="1188"/>
                  </a:cubicBezTo>
                  <a:lnTo>
                    <a:pt x="1434" y="1188"/>
                  </a:lnTo>
                  <a:lnTo>
                    <a:pt x="1434" y="1208"/>
                  </a:lnTo>
                  <a:cubicBezTo>
                    <a:pt x="1414" y="1228"/>
                    <a:pt x="1414" y="1249"/>
                    <a:pt x="1434" y="1249"/>
                  </a:cubicBezTo>
                  <a:lnTo>
                    <a:pt x="1434" y="1270"/>
                  </a:lnTo>
                  <a:cubicBezTo>
                    <a:pt x="1434" y="1290"/>
                    <a:pt x="1434" y="1310"/>
                    <a:pt x="1434" y="1310"/>
                  </a:cubicBezTo>
                  <a:cubicBezTo>
                    <a:pt x="1434" y="1331"/>
                    <a:pt x="1434" y="1331"/>
                    <a:pt x="1414" y="1331"/>
                  </a:cubicBezTo>
                  <a:cubicBezTo>
                    <a:pt x="1414" y="1352"/>
                    <a:pt x="1414" y="1352"/>
                    <a:pt x="1414" y="1372"/>
                  </a:cubicBezTo>
                  <a:lnTo>
                    <a:pt x="1414" y="1392"/>
                  </a:lnTo>
                  <a:cubicBezTo>
                    <a:pt x="1414" y="1413"/>
                    <a:pt x="1414" y="1413"/>
                    <a:pt x="1414" y="1434"/>
                  </a:cubicBezTo>
                  <a:lnTo>
                    <a:pt x="1414" y="1454"/>
                  </a:lnTo>
                  <a:cubicBezTo>
                    <a:pt x="1414" y="1474"/>
                    <a:pt x="1414" y="1495"/>
                    <a:pt x="1414" y="1495"/>
                  </a:cubicBezTo>
                  <a:cubicBezTo>
                    <a:pt x="1393" y="1516"/>
                    <a:pt x="1393" y="1516"/>
                    <a:pt x="1373" y="1516"/>
                  </a:cubicBezTo>
                  <a:lnTo>
                    <a:pt x="1352" y="1516"/>
                  </a:lnTo>
                  <a:lnTo>
                    <a:pt x="1332" y="1495"/>
                  </a:lnTo>
                  <a:cubicBezTo>
                    <a:pt x="1311" y="1495"/>
                    <a:pt x="1311" y="1495"/>
                    <a:pt x="1311" y="1495"/>
                  </a:cubicBezTo>
                  <a:cubicBezTo>
                    <a:pt x="1291" y="1495"/>
                    <a:pt x="1270" y="1495"/>
                    <a:pt x="1250" y="1495"/>
                  </a:cubicBezTo>
                  <a:lnTo>
                    <a:pt x="1229" y="1495"/>
                  </a:lnTo>
                  <a:cubicBezTo>
                    <a:pt x="1209" y="1516"/>
                    <a:pt x="1209" y="1516"/>
                    <a:pt x="1209" y="1516"/>
                  </a:cubicBezTo>
                  <a:cubicBezTo>
                    <a:pt x="1188" y="1516"/>
                    <a:pt x="1168" y="1536"/>
                    <a:pt x="1168" y="1536"/>
                  </a:cubicBezTo>
                  <a:lnTo>
                    <a:pt x="1147" y="1556"/>
                  </a:lnTo>
                  <a:lnTo>
                    <a:pt x="1147" y="1576"/>
                  </a:lnTo>
                  <a:cubicBezTo>
                    <a:pt x="1168" y="1576"/>
                    <a:pt x="1168" y="1597"/>
                    <a:pt x="1168" y="1597"/>
                  </a:cubicBezTo>
                  <a:cubicBezTo>
                    <a:pt x="1168" y="1597"/>
                    <a:pt x="1168" y="1618"/>
                    <a:pt x="1147" y="1618"/>
                  </a:cubicBezTo>
                  <a:cubicBezTo>
                    <a:pt x="1147" y="1618"/>
                    <a:pt x="1127" y="1618"/>
                    <a:pt x="1106" y="1618"/>
                  </a:cubicBezTo>
                  <a:lnTo>
                    <a:pt x="1086" y="1618"/>
                  </a:lnTo>
                  <a:cubicBezTo>
                    <a:pt x="1065" y="1618"/>
                    <a:pt x="1045" y="1597"/>
                    <a:pt x="1045" y="1618"/>
                  </a:cubicBezTo>
                  <a:lnTo>
                    <a:pt x="1025" y="1618"/>
                  </a:lnTo>
                  <a:cubicBezTo>
                    <a:pt x="1025" y="1638"/>
                    <a:pt x="1025" y="1638"/>
                    <a:pt x="1025" y="1658"/>
                  </a:cubicBezTo>
                  <a:cubicBezTo>
                    <a:pt x="1025" y="1658"/>
                    <a:pt x="1004" y="1658"/>
                    <a:pt x="1004" y="1679"/>
                  </a:cubicBezTo>
                  <a:lnTo>
                    <a:pt x="983" y="1679"/>
                  </a:lnTo>
                  <a:lnTo>
                    <a:pt x="963" y="1700"/>
                  </a:lnTo>
                  <a:cubicBezTo>
                    <a:pt x="963" y="1720"/>
                    <a:pt x="963" y="1740"/>
                    <a:pt x="963" y="1761"/>
                  </a:cubicBezTo>
                  <a:lnTo>
                    <a:pt x="963" y="1782"/>
                  </a:lnTo>
                  <a:lnTo>
                    <a:pt x="983" y="1802"/>
                  </a:lnTo>
                  <a:cubicBezTo>
                    <a:pt x="983" y="1822"/>
                    <a:pt x="983" y="1843"/>
                    <a:pt x="983" y="1864"/>
                  </a:cubicBezTo>
                  <a:lnTo>
                    <a:pt x="983" y="1884"/>
                  </a:lnTo>
                  <a:cubicBezTo>
                    <a:pt x="963" y="1904"/>
                    <a:pt x="963" y="1925"/>
                    <a:pt x="963" y="1925"/>
                  </a:cubicBezTo>
                  <a:cubicBezTo>
                    <a:pt x="943" y="1925"/>
                    <a:pt x="943" y="1946"/>
                    <a:pt x="922" y="1946"/>
                  </a:cubicBezTo>
                  <a:cubicBezTo>
                    <a:pt x="922" y="1946"/>
                    <a:pt x="901" y="1946"/>
                    <a:pt x="881" y="1946"/>
                  </a:cubicBezTo>
                  <a:cubicBezTo>
                    <a:pt x="861" y="1946"/>
                    <a:pt x="840" y="1966"/>
                    <a:pt x="819" y="1966"/>
                  </a:cubicBezTo>
                  <a:cubicBezTo>
                    <a:pt x="799" y="1966"/>
                    <a:pt x="779" y="1986"/>
                    <a:pt x="758" y="1986"/>
                  </a:cubicBezTo>
                  <a:cubicBezTo>
                    <a:pt x="737" y="1986"/>
                    <a:pt x="717" y="1986"/>
                    <a:pt x="717" y="1986"/>
                  </a:cubicBezTo>
                  <a:cubicBezTo>
                    <a:pt x="697" y="1986"/>
                    <a:pt x="676" y="1966"/>
                    <a:pt x="676" y="1986"/>
                  </a:cubicBezTo>
                  <a:cubicBezTo>
                    <a:pt x="655" y="1986"/>
                    <a:pt x="655" y="2007"/>
                    <a:pt x="655" y="2007"/>
                  </a:cubicBezTo>
                  <a:cubicBezTo>
                    <a:pt x="635" y="2007"/>
                    <a:pt x="635" y="2028"/>
                    <a:pt x="635" y="2028"/>
                  </a:cubicBezTo>
                  <a:cubicBezTo>
                    <a:pt x="615" y="2028"/>
                    <a:pt x="594" y="2007"/>
                    <a:pt x="594" y="2007"/>
                  </a:cubicBezTo>
                  <a:cubicBezTo>
                    <a:pt x="573" y="2007"/>
                    <a:pt x="553" y="1986"/>
                    <a:pt x="533" y="1986"/>
                  </a:cubicBezTo>
                  <a:cubicBezTo>
                    <a:pt x="533" y="1986"/>
                    <a:pt x="512" y="1986"/>
                    <a:pt x="491" y="1986"/>
                  </a:cubicBezTo>
                  <a:cubicBezTo>
                    <a:pt x="491" y="1986"/>
                    <a:pt x="471" y="1986"/>
                    <a:pt x="451" y="2007"/>
                  </a:cubicBezTo>
                  <a:lnTo>
                    <a:pt x="430" y="2028"/>
                  </a:lnTo>
                  <a:cubicBezTo>
                    <a:pt x="409" y="2028"/>
                    <a:pt x="369" y="2028"/>
                    <a:pt x="369" y="2028"/>
                  </a:cubicBezTo>
                  <a:cubicBezTo>
                    <a:pt x="348" y="2028"/>
                    <a:pt x="327" y="2007"/>
                    <a:pt x="327" y="2007"/>
                  </a:cubicBezTo>
                  <a:cubicBezTo>
                    <a:pt x="307" y="2007"/>
                    <a:pt x="287" y="1986"/>
                    <a:pt x="287" y="1986"/>
                  </a:cubicBezTo>
                  <a:cubicBezTo>
                    <a:pt x="267" y="1966"/>
                    <a:pt x="246" y="1966"/>
                    <a:pt x="246" y="1966"/>
                  </a:cubicBezTo>
                  <a:cubicBezTo>
                    <a:pt x="225" y="1946"/>
                    <a:pt x="185" y="1946"/>
                    <a:pt x="164" y="1925"/>
                  </a:cubicBezTo>
                  <a:lnTo>
                    <a:pt x="143" y="1946"/>
                  </a:lnTo>
                  <a:lnTo>
                    <a:pt x="143" y="1946"/>
                  </a:lnTo>
                  <a:cubicBezTo>
                    <a:pt x="123" y="1925"/>
                    <a:pt x="123" y="1925"/>
                    <a:pt x="123" y="1904"/>
                  </a:cubicBezTo>
                  <a:cubicBezTo>
                    <a:pt x="123" y="1904"/>
                    <a:pt x="123" y="1904"/>
                    <a:pt x="123" y="1884"/>
                  </a:cubicBezTo>
                  <a:cubicBezTo>
                    <a:pt x="143" y="1884"/>
                    <a:pt x="143" y="1864"/>
                    <a:pt x="143" y="1864"/>
                  </a:cubicBezTo>
                  <a:cubicBezTo>
                    <a:pt x="164" y="1843"/>
                    <a:pt x="205" y="1822"/>
                    <a:pt x="205" y="1802"/>
                  </a:cubicBezTo>
                  <a:cubicBezTo>
                    <a:pt x="225" y="1802"/>
                    <a:pt x="246" y="1761"/>
                    <a:pt x="246" y="1740"/>
                  </a:cubicBezTo>
                  <a:cubicBezTo>
                    <a:pt x="246" y="1740"/>
                    <a:pt x="267" y="1720"/>
                    <a:pt x="267" y="1700"/>
                  </a:cubicBezTo>
                  <a:cubicBezTo>
                    <a:pt x="267" y="1679"/>
                    <a:pt x="267" y="1658"/>
                    <a:pt x="267" y="1638"/>
                  </a:cubicBezTo>
                  <a:lnTo>
                    <a:pt x="246" y="1597"/>
                  </a:lnTo>
                  <a:cubicBezTo>
                    <a:pt x="246" y="1597"/>
                    <a:pt x="225" y="1576"/>
                    <a:pt x="205" y="1576"/>
                  </a:cubicBezTo>
                  <a:cubicBezTo>
                    <a:pt x="185" y="1556"/>
                    <a:pt x="143" y="1556"/>
                    <a:pt x="143" y="1556"/>
                  </a:cubicBezTo>
                  <a:cubicBezTo>
                    <a:pt x="123" y="1556"/>
                    <a:pt x="103" y="1556"/>
                    <a:pt x="103" y="1556"/>
                  </a:cubicBezTo>
                  <a:cubicBezTo>
                    <a:pt x="103" y="1536"/>
                    <a:pt x="82" y="1516"/>
                    <a:pt x="82" y="1495"/>
                  </a:cubicBezTo>
                  <a:cubicBezTo>
                    <a:pt x="82" y="1495"/>
                    <a:pt x="61" y="1454"/>
                    <a:pt x="61" y="1434"/>
                  </a:cubicBezTo>
                  <a:cubicBezTo>
                    <a:pt x="61" y="1434"/>
                    <a:pt x="61" y="1392"/>
                    <a:pt x="61" y="1372"/>
                  </a:cubicBezTo>
                  <a:cubicBezTo>
                    <a:pt x="61" y="1352"/>
                    <a:pt x="61" y="1331"/>
                    <a:pt x="41" y="1310"/>
                  </a:cubicBezTo>
                  <a:cubicBezTo>
                    <a:pt x="41" y="1310"/>
                    <a:pt x="41" y="1290"/>
                    <a:pt x="21" y="1270"/>
                  </a:cubicBezTo>
                  <a:cubicBezTo>
                    <a:pt x="21" y="1249"/>
                    <a:pt x="21" y="1228"/>
                    <a:pt x="21" y="1228"/>
                  </a:cubicBezTo>
                  <a:cubicBezTo>
                    <a:pt x="21" y="1228"/>
                    <a:pt x="21" y="1208"/>
                    <a:pt x="21" y="1188"/>
                  </a:cubicBezTo>
                  <a:cubicBezTo>
                    <a:pt x="21" y="1188"/>
                    <a:pt x="41" y="1188"/>
                    <a:pt x="41" y="1167"/>
                  </a:cubicBezTo>
                  <a:lnTo>
                    <a:pt x="61" y="1146"/>
                  </a:lnTo>
                  <a:cubicBezTo>
                    <a:pt x="61" y="1146"/>
                    <a:pt x="61" y="1126"/>
                    <a:pt x="61" y="1106"/>
                  </a:cubicBezTo>
                  <a:lnTo>
                    <a:pt x="41" y="1106"/>
                  </a:lnTo>
                  <a:cubicBezTo>
                    <a:pt x="41" y="1085"/>
                    <a:pt x="21" y="1085"/>
                    <a:pt x="21" y="1085"/>
                  </a:cubicBezTo>
                  <a:cubicBezTo>
                    <a:pt x="21" y="1064"/>
                    <a:pt x="0" y="1024"/>
                    <a:pt x="0" y="1024"/>
                  </a:cubicBezTo>
                  <a:cubicBezTo>
                    <a:pt x="0" y="1003"/>
                    <a:pt x="0" y="982"/>
                    <a:pt x="21" y="962"/>
                  </a:cubicBezTo>
                  <a:cubicBezTo>
                    <a:pt x="21" y="962"/>
                    <a:pt x="41" y="962"/>
                    <a:pt x="41" y="942"/>
                  </a:cubicBezTo>
                  <a:lnTo>
                    <a:pt x="41" y="921"/>
                  </a:lnTo>
                  <a:cubicBezTo>
                    <a:pt x="41" y="900"/>
                    <a:pt x="41" y="900"/>
                    <a:pt x="61" y="900"/>
                  </a:cubicBezTo>
                  <a:cubicBezTo>
                    <a:pt x="61" y="900"/>
                    <a:pt x="82" y="900"/>
                    <a:pt x="82" y="880"/>
                  </a:cubicBezTo>
                  <a:lnTo>
                    <a:pt x="103" y="880"/>
                  </a:lnTo>
                  <a:cubicBezTo>
                    <a:pt x="103" y="860"/>
                    <a:pt x="103" y="839"/>
                    <a:pt x="103" y="839"/>
                  </a:cubicBezTo>
                  <a:cubicBezTo>
                    <a:pt x="103" y="819"/>
                    <a:pt x="103" y="798"/>
                    <a:pt x="82" y="798"/>
                  </a:cubicBezTo>
                  <a:cubicBezTo>
                    <a:pt x="82" y="778"/>
                    <a:pt x="82" y="757"/>
                    <a:pt x="82" y="757"/>
                  </a:cubicBezTo>
                  <a:cubicBezTo>
                    <a:pt x="82" y="737"/>
                    <a:pt x="61" y="716"/>
                    <a:pt x="61" y="696"/>
                  </a:cubicBezTo>
                  <a:lnTo>
                    <a:pt x="82" y="655"/>
                  </a:lnTo>
                  <a:lnTo>
                    <a:pt x="82" y="655"/>
                  </a:lnTo>
                  <a:lnTo>
                    <a:pt x="82" y="655"/>
                  </a:lnTo>
                  <a:cubicBezTo>
                    <a:pt x="103" y="655"/>
                    <a:pt x="103" y="675"/>
                    <a:pt x="103" y="696"/>
                  </a:cubicBezTo>
                  <a:lnTo>
                    <a:pt x="123" y="696"/>
                  </a:lnTo>
                  <a:cubicBezTo>
                    <a:pt x="143" y="696"/>
                    <a:pt x="143" y="716"/>
                    <a:pt x="164" y="716"/>
                  </a:cubicBezTo>
                  <a:lnTo>
                    <a:pt x="185" y="716"/>
                  </a:lnTo>
                  <a:lnTo>
                    <a:pt x="205" y="716"/>
                  </a:lnTo>
                  <a:lnTo>
                    <a:pt x="225" y="737"/>
                  </a:lnTo>
                  <a:lnTo>
                    <a:pt x="225" y="757"/>
                  </a:lnTo>
                  <a:cubicBezTo>
                    <a:pt x="225" y="778"/>
                    <a:pt x="246" y="778"/>
                    <a:pt x="246" y="778"/>
                  </a:cubicBezTo>
                  <a:lnTo>
                    <a:pt x="267" y="778"/>
                  </a:lnTo>
                  <a:cubicBezTo>
                    <a:pt x="287" y="778"/>
                    <a:pt x="287" y="757"/>
                    <a:pt x="287" y="757"/>
                  </a:cubicBezTo>
                  <a:lnTo>
                    <a:pt x="307" y="757"/>
                  </a:lnTo>
                  <a:lnTo>
                    <a:pt x="327" y="737"/>
                  </a:lnTo>
                  <a:cubicBezTo>
                    <a:pt x="348" y="737"/>
                    <a:pt x="348" y="716"/>
                    <a:pt x="348" y="716"/>
                  </a:cubicBezTo>
                  <a:cubicBezTo>
                    <a:pt x="348" y="716"/>
                    <a:pt x="348" y="696"/>
                    <a:pt x="369" y="675"/>
                  </a:cubicBezTo>
                  <a:cubicBezTo>
                    <a:pt x="369" y="675"/>
                    <a:pt x="348" y="655"/>
                    <a:pt x="369" y="655"/>
                  </a:cubicBezTo>
                  <a:cubicBezTo>
                    <a:pt x="369" y="634"/>
                    <a:pt x="369" y="614"/>
                    <a:pt x="389" y="614"/>
                  </a:cubicBezTo>
                  <a:cubicBezTo>
                    <a:pt x="389" y="614"/>
                    <a:pt x="389" y="614"/>
                    <a:pt x="409" y="614"/>
                  </a:cubicBezTo>
                  <a:cubicBezTo>
                    <a:pt x="409" y="614"/>
                    <a:pt x="430" y="593"/>
                    <a:pt x="451" y="593"/>
                  </a:cubicBezTo>
                  <a:lnTo>
                    <a:pt x="471" y="573"/>
                  </a:lnTo>
                  <a:cubicBezTo>
                    <a:pt x="491" y="573"/>
                    <a:pt x="512" y="573"/>
                    <a:pt x="512" y="573"/>
                  </a:cubicBezTo>
                  <a:cubicBezTo>
                    <a:pt x="533" y="573"/>
                    <a:pt x="553" y="552"/>
                    <a:pt x="553" y="552"/>
                  </a:cubicBezTo>
                  <a:cubicBezTo>
                    <a:pt x="553" y="532"/>
                    <a:pt x="573" y="532"/>
                    <a:pt x="573" y="532"/>
                  </a:cubicBezTo>
                  <a:cubicBezTo>
                    <a:pt x="573" y="511"/>
                    <a:pt x="573" y="511"/>
                    <a:pt x="573" y="511"/>
                  </a:cubicBezTo>
                  <a:cubicBezTo>
                    <a:pt x="573" y="491"/>
                    <a:pt x="573" y="491"/>
                    <a:pt x="594" y="470"/>
                  </a:cubicBezTo>
                  <a:cubicBezTo>
                    <a:pt x="594" y="470"/>
                    <a:pt x="594" y="450"/>
                    <a:pt x="594" y="429"/>
                  </a:cubicBezTo>
                  <a:lnTo>
                    <a:pt x="594" y="409"/>
                  </a:lnTo>
                  <a:cubicBezTo>
                    <a:pt x="594" y="388"/>
                    <a:pt x="615" y="368"/>
                    <a:pt x="615" y="368"/>
                  </a:cubicBezTo>
                  <a:cubicBezTo>
                    <a:pt x="615" y="347"/>
                    <a:pt x="615" y="327"/>
                    <a:pt x="615" y="327"/>
                  </a:cubicBezTo>
                  <a:cubicBezTo>
                    <a:pt x="615" y="327"/>
                    <a:pt x="635" y="327"/>
                    <a:pt x="635" y="306"/>
                  </a:cubicBezTo>
                  <a:cubicBezTo>
                    <a:pt x="655" y="306"/>
                    <a:pt x="676" y="327"/>
                    <a:pt x="676" y="306"/>
                  </a:cubicBezTo>
                  <a:cubicBezTo>
                    <a:pt x="697" y="306"/>
                    <a:pt x="697" y="306"/>
                    <a:pt x="717" y="306"/>
                  </a:cubicBezTo>
                  <a:cubicBezTo>
                    <a:pt x="717" y="286"/>
                    <a:pt x="737" y="286"/>
                    <a:pt x="737" y="265"/>
                  </a:cubicBezTo>
                  <a:lnTo>
                    <a:pt x="758" y="245"/>
                  </a:lnTo>
                  <a:cubicBezTo>
                    <a:pt x="779" y="245"/>
                    <a:pt x="779" y="245"/>
                    <a:pt x="799" y="245"/>
                  </a:cubicBezTo>
                  <a:lnTo>
                    <a:pt x="840" y="245"/>
                  </a:lnTo>
                  <a:lnTo>
                    <a:pt x="861" y="245"/>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654" name="Freeform 653">
              <a:extLst>
                <a:ext uri="{FF2B5EF4-FFF2-40B4-BE49-F238E27FC236}">
                  <a16:creationId xmlns:a16="http://schemas.microsoft.com/office/drawing/2014/main" id="{9FF0F89D-C3D6-4D45-B371-7B1718330487}"/>
                </a:ext>
              </a:extLst>
            </p:cNvPr>
            <p:cNvSpPr>
              <a:spLocks noChangeArrowheads="1"/>
            </p:cNvSpPr>
            <p:nvPr/>
          </p:nvSpPr>
          <p:spPr bwMode="auto">
            <a:xfrm>
              <a:off x="2351088" y="5106988"/>
              <a:ext cx="819150" cy="1033462"/>
            </a:xfrm>
            <a:custGeom>
              <a:avLst/>
              <a:gdLst>
                <a:gd name="T0" fmla="*/ 2213 w 2276"/>
                <a:gd name="T1" fmla="*/ 1066 h 2870"/>
                <a:gd name="T2" fmla="*/ 2173 w 2276"/>
                <a:gd name="T3" fmla="*/ 1229 h 2870"/>
                <a:gd name="T4" fmla="*/ 2070 w 2276"/>
                <a:gd name="T5" fmla="*/ 1454 h 2870"/>
                <a:gd name="T6" fmla="*/ 1947 w 2276"/>
                <a:gd name="T7" fmla="*/ 1639 h 2870"/>
                <a:gd name="T8" fmla="*/ 1865 w 2276"/>
                <a:gd name="T9" fmla="*/ 1762 h 2870"/>
                <a:gd name="T10" fmla="*/ 1783 w 2276"/>
                <a:gd name="T11" fmla="*/ 1905 h 2870"/>
                <a:gd name="T12" fmla="*/ 1660 w 2276"/>
                <a:gd name="T13" fmla="*/ 1987 h 2870"/>
                <a:gd name="T14" fmla="*/ 1537 w 2276"/>
                <a:gd name="T15" fmla="*/ 1926 h 2870"/>
                <a:gd name="T16" fmla="*/ 1435 w 2276"/>
                <a:gd name="T17" fmla="*/ 2110 h 2870"/>
                <a:gd name="T18" fmla="*/ 1476 w 2276"/>
                <a:gd name="T19" fmla="*/ 2254 h 2870"/>
                <a:gd name="T20" fmla="*/ 1558 w 2276"/>
                <a:gd name="T21" fmla="*/ 2397 h 2870"/>
                <a:gd name="T22" fmla="*/ 1640 w 2276"/>
                <a:gd name="T23" fmla="*/ 2479 h 2870"/>
                <a:gd name="T24" fmla="*/ 1701 w 2276"/>
                <a:gd name="T25" fmla="*/ 2684 h 2870"/>
                <a:gd name="T26" fmla="*/ 1660 w 2276"/>
                <a:gd name="T27" fmla="*/ 2745 h 2870"/>
                <a:gd name="T28" fmla="*/ 1558 w 2276"/>
                <a:gd name="T29" fmla="*/ 2787 h 2870"/>
                <a:gd name="T30" fmla="*/ 1373 w 2276"/>
                <a:gd name="T31" fmla="*/ 2745 h 2870"/>
                <a:gd name="T32" fmla="*/ 1291 w 2276"/>
                <a:gd name="T33" fmla="*/ 2827 h 2870"/>
                <a:gd name="T34" fmla="*/ 1189 w 2276"/>
                <a:gd name="T35" fmla="*/ 2848 h 2870"/>
                <a:gd name="T36" fmla="*/ 1107 w 2276"/>
                <a:gd name="T37" fmla="*/ 2705 h 2870"/>
                <a:gd name="T38" fmla="*/ 984 w 2276"/>
                <a:gd name="T39" fmla="*/ 2643 h 2870"/>
                <a:gd name="T40" fmla="*/ 963 w 2276"/>
                <a:gd name="T41" fmla="*/ 2520 h 2870"/>
                <a:gd name="T42" fmla="*/ 800 w 2276"/>
                <a:gd name="T43" fmla="*/ 2520 h 2870"/>
                <a:gd name="T44" fmla="*/ 656 w 2276"/>
                <a:gd name="T45" fmla="*/ 2561 h 2870"/>
                <a:gd name="T46" fmla="*/ 512 w 2276"/>
                <a:gd name="T47" fmla="*/ 2541 h 2870"/>
                <a:gd name="T48" fmla="*/ 369 w 2276"/>
                <a:gd name="T49" fmla="*/ 2581 h 2870"/>
                <a:gd name="T50" fmla="*/ 184 w 2276"/>
                <a:gd name="T51" fmla="*/ 2602 h 2870"/>
                <a:gd name="T52" fmla="*/ 164 w 2276"/>
                <a:gd name="T53" fmla="*/ 2581 h 2870"/>
                <a:gd name="T54" fmla="*/ 184 w 2276"/>
                <a:gd name="T55" fmla="*/ 2377 h 2870"/>
                <a:gd name="T56" fmla="*/ 266 w 2276"/>
                <a:gd name="T57" fmla="*/ 2295 h 2870"/>
                <a:gd name="T58" fmla="*/ 410 w 2276"/>
                <a:gd name="T59" fmla="*/ 2233 h 2870"/>
                <a:gd name="T60" fmla="*/ 348 w 2276"/>
                <a:gd name="T61" fmla="*/ 2131 h 2870"/>
                <a:gd name="T62" fmla="*/ 308 w 2276"/>
                <a:gd name="T63" fmla="*/ 2008 h 2870"/>
                <a:gd name="T64" fmla="*/ 205 w 2276"/>
                <a:gd name="T65" fmla="*/ 1885 h 2870"/>
                <a:gd name="T66" fmla="*/ 103 w 2276"/>
                <a:gd name="T67" fmla="*/ 1721 h 2870"/>
                <a:gd name="T68" fmla="*/ 0 w 2276"/>
                <a:gd name="T69" fmla="*/ 1578 h 2870"/>
                <a:gd name="T70" fmla="*/ 226 w 2276"/>
                <a:gd name="T71" fmla="*/ 1660 h 2870"/>
                <a:gd name="T72" fmla="*/ 451 w 2276"/>
                <a:gd name="T73" fmla="*/ 1639 h 2870"/>
                <a:gd name="T74" fmla="*/ 615 w 2276"/>
                <a:gd name="T75" fmla="*/ 1618 h 2870"/>
                <a:gd name="T76" fmla="*/ 840 w 2276"/>
                <a:gd name="T77" fmla="*/ 1516 h 2870"/>
                <a:gd name="T78" fmla="*/ 820 w 2276"/>
                <a:gd name="T79" fmla="*/ 1332 h 2870"/>
                <a:gd name="T80" fmla="*/ 902 w 2276"/>
                <a:gd name="T81" fmla="*/ 1250 h 2870"/>
                <a:gd name="T82" fmla="*/ 1004 w 2276"/>
                <a:gd name="T83" fmla="*/ 1208 h 2870"/>
                <a:gd name="T84" fmla="*/ 1107 w 2276"/>
                <a:gd name="T85" fmla="*/ 1127 h 2870"/>
                <a:gd name="T86" fmla="*/ 1271 w 2276"/>
                <a:gd name="T87" fmla="*/ 1127 h 2870"/>
                <a:gd name="T88" fmla="*/ 1271 w 2276"/>
                <a:gd name="T89" fmla="*/ 963 h 2870"/>
                <a:gd name="T90" fmla="*/ 1291 w 2276"/>
                <a:gd name="T91" fmla="*/ 820 h 2870"/>
                <a:gd name="T92" fmla="*/ 1414 w 2276"/>
                <a:gd name="T93" fmla="*/ 778 h 2870"/>
                <a:gd name="T94" fmla="*/ 1312 w 2276"/>
                <a:gd name="T95" fmla="*/ 656 h 2870"/>
                <a:gd name="T96" fmla="*/ 1455 w 2276"/>
                <a:gd name="T97" fmla="*/ 656 h 2870"/>
                <a:gd name="T98" fmla="*/ 1517 w 2276"/>
                <a:gd name="T99" fmla="*/ 471 h 2870"/>
                <a:gd name="T100" fmla="*/ 1517 w 2276"/>
                <a:gd name="T101" fmla="*/ 287 h 2870"/>
                <a:gd name="T102" fmla="*/ 1517 w 2276"/>
                <a:gd name="T103" fmla="*/ 164 h 2870"/>
                <a:gd name="T104" fmla="*/ 1619 w 2276"/>
                <a:gd name="T105" fmla="*/ 61 h 2870"/>
                <a:gd name="T106" fmla="*/ 1783 w 2276"/>
                <a:gd name="T107" fmla="*/ 0 h 2870"/>
                <a:gd name="T108" fmla="*/ 1885 w 2276"/>
                <a:gd name="T109" fmla="*/ 41 h 2870"/>
                <a:gd name="T110" fmla="*/ 1701 w 2276"/>
                <a:gd name="T111" fmla="*/ 143 h 2870"/>
                <a:gd name="T112" fmla="*/ 1803 w 2276"/>
                <a:gd name="T113" fmla="*/ 246 h 2870"/>
                <a:gd name="T114" fmla="*/ 1906 w 2276"/>
                <a:gd name="T115" fmla="*/ 369 h 2870"/>
                <a:gd name="T116" fmla="*/ 1865 w 2276"/>
                <a:gd name="T117" fmla="*/ 532 h 2870"/>
                <a:gd name="T118" fmla="*/ 1906 w 2276"/>
                <a:gd name="T119" fmla="*/ 778 h 2870"/>
                <a:gd name="T120" fmla="*/ 2193 w 2276"/>
                <a:gd name="T121" fmla="*/ 963 h 2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76" h="2870">
                  <a:moveTo>
                    <a:pt x="2275" y="1004"/>
                  </a:moveTo>
                  <a:lnTo>
                    <a:pt x="2275" y="1004"/>
                  </a:lnTo>
                  <a:lnTo>
                    <a:pt x="2255" y="1004"/>
                  </a:lnTo>
                  <a:cubicBezTo>
                    <a:pt x="2255" y="1004"/>
                    <a:pt x="2255" y="1024"/>
                    <a:pt x="2255" y="1045"/>
                  </a:cubicBezTo>
                  <a:cubicBezTo>
                    <a:pt x="2234" y="1045"/>
                    <a:pt x="2234" y="1066"/>
                    <a:pt x="2213" y="1066"/>
                  </a:cubicBezTo>
                  <a:cubicBezTo>
                    <a:pt x="2213" y="1066"/>
                    <a:pt x="2193" y="1066"/>
                    <a:pt x="2193" y="1086"/>
                  </a:cubicBezTo>
                  <a:cubicBezTo>
                    <a:pt x="2173" y="1086"/>
                    <a:pt x="2152" y="1086"/>
                    <a:pt x="2152" y="1106"/>
                  </a:cubicBezTo>
                  <a:lnTo>
                    <a:pt x="2152" y="1127"/>
                  </a:lnTo>
                  <a:cubicBezTo>
                    <a:pt x="2152" y="1148"/>
                    <a:pt x="2152" y="1168"/>
                    <a:pt x="2173" y="1188"/>
                  </a:cubicBezTo>
                  <a:lnTo>
                    <a:pt x="2173" y="1229"/>
                  </a:lnTo>
                  <a:cubicBezTo>
                    <a:pt x="2173" y="1229"/>
                    <a:pt x="2193" y="1229"/>
                    <a:pt x="2193" y="1250"/>
                  </a:cubicBezTo>
                  <a:cubicBezTo>
                    <a:pt x="2213" y="1250"/>
                    <a:pt x="2193" y="1270"/>
                    <a:pt x="2193" y="1270"/>
                  </a:cubicBezTo>
                  <a:cubicBezTo>
                    <a:pt x="2173" y="1290"/>
                    <a:pt x="2152" y="1332"/>
                    <a:pt x="2152" y="1332"/>
                  </a:cubicBezTo>
                  <a:cubicBezTo>
                    <a:pt x="2131" y="1352"/>
                    <a:pt x="2111" y="1372"/>
                    <a:pt x="2091" y="1393"/>
                  </a:cubicBezTo>
                  <a:cubicBezTo>
                    <a:pt x="2091" y="1393"/>
                    <a:pt x="2070" y="1434"/>
                    <a:pt x="2070" y="1454"/>
                  </a:cubicBezTo>
                  <a:cubicBezTo>
                    <a:pt x="2049" y="1454"/>
                    <a:pt x="2049" y="1475"/>
                    <a:pt x="2029" y="1475"/>
                  </a:cubicBezTo>
                  <a:cubicBezTo>
                    <a:pt x="2029" y="1496"/>
                    <a:pt x="2009" y="1516"/>
                    <a:pt x="2009" y="1516"/>
                  </a:cubicBezTo>
                  <a:cubicBezTo>
                    <a:pt x="2009" y="1536"/>
                    <a:pt x="1988" y="1557"/>
                    <a:pt x="1988" y="1578"/>
                  </a:cubicBezTo>
                  <a:lnTo>
                    <a:pt x="1967" y="1598"/>
                  </a:lnTo>
                  <a:cubicBezTo>
                    <a:pt x="1967" y="1618"/>
                    <a:pt x="1947" y="1639"/>
                    <a:pt x="1947" y="1639"/>
                  </a:cubicBezTo>
                  <a:cubicBezTo>
                    <a:pt x="1947" y="1639"/>
                    <a:pt x="1947" y="1660"/>
                    <a:pt x="1947" y="1680"/>
                  </a:cubicBezTo>
                  <a:lnTo>
                    <a:pt x="1927" y="1700"/>
                  </a:lnTo>
                  <a:cubicBezTo>
                    <a:pt x="1927" y="1721"/>
                    <a:pt x="1927" y="1721"/>
                    <a:pt x="1906" y="1742"/>
                  </a:cubicBezTo>
                  <a:cubicBezTo>
                    <a:pt x="1906" y="1742"/>
                    <a:pt x="1906" y="1742"/>
                    <a:pt x="1885" y="1742"/>
                  </a:cubicBezTo>
                  <a:lnTo>
                    <a:pt x="1865" y="1762"/>
                  </a:lnTo>
                  <a:cubicBezTo>
                    <a:pt x="1865" y="1762"/>
                    <a:pt x="1845" y="1782"/>
                    <a:pt x="1824" y="1803"/>
                  </a:cubicBezTo>
                  <a:cubicBezTo>
                    <a:pt x="1824" y="1803"/>
                    <a:pt x="1824" y="1824"/>
                    <a:pt x="1824" y="1844"/>
                  </a:cubicBezTo>
                  <a:cubicBezTo>
                    <a:pt x="1824" y="1844"/>
                    <a:pt x="1824" y="1864"/>
                    <a:pt x="1824" y="1885"/>
                  </a:cubicBezTo>
                  <a:lnTo>
                    <a:pt x="1803" y="1885"/>
                  </a:lnTo>
                  <a:cubicBezTo>
                    <a:pt x="1803" y="1905"/>
                    <a:pt x="1783" y="1905"/>
                    <a:pt x="1783" y="1905"/>
                  </a:cubicBezTo>
                  <a:cubicBezTo>
                    <a:pt x="1783" y="1926"/>
                    <a:pt x="1783" y="1946"/>
                    <a:pt x="1763" y="1946"/>
                  </a:cubicBezTo>
                  <a:cubicBezTo>
                    <a:pt x="1763" y="1946"/>
                    <a:pt x="1763" y="1946"/>
                    <a:pt x="1742" y="1946"/>
                  </a:cubicBezTo>
                  <a:cubicBezTo>
                    <a:pt x="1742" y="1967"/>
                    <a:pt x="1721" y="1967"/>
                    <a:pt x="1701" y="1967"/>
                  </a:cubicBezTo>
                  <a:cubicBezTo>
                    <a:pt x="1701" y="1967"/>
                    <a:pt x="1701" y="1967"/>
                    <a:pt x="1681" y="1967"/>
                  </a:cubicBezTo>
                  <a:lnTo>
                    <a:pt x="1660" y="1987"/>
                  </a:lnTo>
                  <a:cubicBezTo>
                    <a:pt x="1660" y="1987"/>
                    <a:pt x="1640" y="1987"/>
                    <a:pt x="1619" y="1987"/>
                  </a:cubicBezTo>
                  <a:lnTo>
                    <a:pt x="1599" y="1967"/>
                  </a:lnTo>
                  <a:cubicBezTo>
                    <a:pt x="1599" y="1967"/>
                    <a:pt x="1599" y="1946"/>
                    <a:pt x="1599" y="1926"/>
                  </a:cubicBezTo>
                  <a:lnTo>
                    <a:pt x="1578" y="1926"/>
                  </a:lnTo>
                  <a:cubicBezTo>
                    <a:pt x="1558" y="1926"/>
                    <a:pt x="1537" y="1926"/>
                    <a:pt x="1537" y="1926"/>
                  </a:cubicBezTo>
                  <a:cubicBezTo>
                    <a:pt x="1517" y="1946"/>
                    <a:pt x="1517" y="1967"/>
                    <a:pt x="1517" y="1967"/>
                  </a:cubicBezTo>
                  <a:cubicBezTo>
                    <a:pt x="1517" y="1987"/>
                    <a:pt x="1517" y="1987"/>
                    <a:pt x="1496" y="2008"/>
                  </a:cubicBezTo>
                  <a:cubicBezTo>
                    <a:pt x="1496" y="2008"/>
                    <a:pt x="1496" y="2028"/>
                    <a:pt x="1496" y="2049"/>
                  </a:cubicBezTo>
                  <a:lnTo>
                    <a:pt x="1476" y="2069"/>
                  </a:lnTo>
                  <a:cubicBezTo>
                    <a:pt x="1476" y="2090"/>
                    <a:pt x="1455" y="2110"/>
                    <a:pt x="1435" y="2110"/>
                  </a:cubicBezTo>
                  <a:lnTo>
                    <a:pt x="1435" y="2131"/>
                  </a:lnTo>
                  <a:cubicBezTo>
                    <a:pt x="1414" y="2151"/>
                    <a:pt x="1435" y="2172"/>
                    <a:pt x="1435" y="2172"/>
                  </a:cubicBezTo>
                  <a:cubicBezTo>
                    <a:pt x="1435" y="2192"/>
                    <a:pt x="1435" y="2192"/>
                    <a:pt x="1435" y="2213"/>
                  </a:cubicBezTo>
                  <a:cubicBezTo>
                    <a:pt x="1435" y="2213"/>
                    <a:pt x="1435" y="2233"/>
                    <a:pt x="1455" y="2254"/>
                  </a:cubicBezTo>
                  <a:lnTo>
                    <a:pt x="1476" y="2254"/>
                  </a:lnTo>
                  <a:cubicBezTo>
                    <a:pt x="1496" y="2254"/>
                    <a:pt x="1517" y="2254"/>
                    <a:pt x="1517" y="2254"/>
                  </a:cubicBezTo>
                  <a:cubicBezTo>
                    <a:pt x="1517" y="2274"/>
                    <a:pt x="1537" y="2295"/>
                    <a:pt x="1537" y="2295"/>
                  </a:cubicBezTo>
                  <a:cubicBezTo>
                    <a:pt x="1537" y="2315"/>
                    <a:pt x="1517" y="2336"/>
                    <a:pt x="1517" y="2336"/>
                  </a:cubicBezTo>
                  <a:cubicBezTo>
                    <a:pt x="1517" y="2356"/>
                    <a:pt x="1537" y="2356"/>
                    <a:pt x="1537" y="2377"/>
                  </a:cubicBezTo>
                  <a:cubicBezTo>
                    <a:pt x="1537" y="2377"/>
                    <a:pt x="1537" y="2377"/>
                    <a:pt x="1558" y="2397"/>
                  </a:cubicBezTo>
                  <a:cubicBezTo>
                    <a:pt x="1558" y="2397"/>
                    <a:pt x="1558" y="2397"/>
                    <a:pt x="1558" y="2418"/>
                  </a:cubicBezTo>
                  <a:lnTo>
                    <a:pt x="1558" y="2438"/>
                  </a:lnTo>
                  <a:cubicBezTo>
                    <a:pt x="1578" y="2438"/>
                    <a:pt x="1578" y="2438"/>
                    <a:pt x="1599" y="2438"/>
                  </a:cubicBezTo>
                  <a:cubicBezTo>
                    <a:pt x="1599" y="2438"/>
                    <a:pt x="1599" y="2438"/>
                    <a:pt x="1619" y="2438"/>
                  </a:cubicBezTo>
                  <a:cubicBezTo>
                    <a:pt x="1619" y="2459"/>
                    <a:pt x="1619" y="2459"/>
                    <a:pt x="1640" y="2479"/>
                  </a:cubicBezTo>
                  <a:lnTo>
                    <a:pt x="1640" y="2500"/>
                  </a:lnTo>
                  <a:cubicBezTo>
                    <a:pt x="1640" y="2520"/>
                    <a:pt x="1640" y="2541"/>
                    <a:pt x="1660" y="2541"/>
                  </a:cubicBezTo>
                  <a:cubicBezTo>
                    <a:pt x="1660" y="2561"/>
                    <a:pt x="1660" y="2581"/>
                    <a:pt x="1681" y="2602"/>
                  </a:cubicBezTo>
                  <a:lnTo>
                    <a:pt x="1701" y="2623"/>
                  </a:lnTo>
                  <a:cubicBezTo>
                    <a:pt x="1701" y="2643"/>
                    <a:pt x="1701" y="2663"/>
                    <a:pt x="1701" y="2684"/>
                  </a:cubicBezTo>
                  <a:cubicBezTo>
                    <a:pt x="1701" y="2684"/>
                    <a:pt x="1701" y="2725"/>
                    <a:pt x="1701" y="2745"/>
                  </a:cubicBezTo>
                  <a:cubicBezTo>
                    <a:pt x="1701" y="2745"/>
                    <a:pt x="1701" y="2745"/>
                    <a:pt x="1701" y="2766"/>
                  </a:cubicBezTo>
                  <a:lnTo>
                    <a:pt x="1681" y="2766"/>
                  </a:lnTo>
                  <a:lnTo>
                    <a:pt x="1660" y="2766"/>
                  </a:lnTo>
                  <a:lnTo>
                    <a:pt x="1660" y="2745"/>
                  </a:lnTo>
                  <a:cubicBezTo>
                    <a:pt x="1640" y="2745"/>
                    <a:pt x="1640" y="2745"/>
                    <a:pt x="1640" y="2745"/>
                  </a:cubicBezTo>
                  <a:cubicBezTo>
                    <a:pt x="1619" y="2745"/>
                    <a:pt x="1619" y="2745"/>
                    <a:pt x="1619" y="2745"/>
                  </a:cubicBezTo>
                  <a:lnTo>
                    <a:pt x="1599" y="2745"/>
                  </a:lnTo>
                  <a:cubicBezTo>
                    <a:pt x="1578" y="2745"/>
                    <a:pt x="1578" y="2766"/>
                    <a:pt x="1578" y="2766"/>
                  </a:cubicBezTo>
                  <a:cubicBezTo>
                    <a:pt x="1578" y="2766"/>
                    <a:pt x="1578" y="2787"/>
                    <a:pt x="1558" y="2787"/>
                  </a:cubicBezTo>
                  <a:cubicBezTo>
                    <a:pt x="1558" y="2787"/>
                    <a:pt x="1537" y="2787"/>
                    <a:pt x="1517" y="2787"/>
                  </a:cubicBezTo>
                  <a:cubicBezTo>
                    <a:pt x="1517" y="2787"/>
                    <a:pt x="1496" y="2766"/>
                    <a:pt x="1476" y="2766"/>
                  </a:cubicBezTo>
                  <a:lnTo>
                    <a:pt x="1455" y="2766"/>
                  </a:lnTo>
                  <a:cubicBezTo>
                    <a:pt x="1435" y="2766"/>
                    <a:pt x="1435" y="2745"/>
                    <a:pt x="1414" y="2745"/>
                  </a:cubicBezTo>
                  <a:cubicBezTo>
                    <a:pt x="1414" y="2745"/>
                    <a:pt x="1394" y="2745"/>
                    <a:pt x="1373" y="2745"/>
                  </a:cubicBezTo>
                  <a:cubicBezTo>
                    <a:pt x="1373" y="2766"/>
                    <a:pt x="1353" y="2766"/>
                    <a:pt x="1353" y="2787"/>
                  </a:cubicBezTo>
                  <a:cubicBezTo>
                    <a:pt x="1353" y="2787"/>
                    <a:pt x="1353" y="2787"/>
                    <a:pt x="1332" y="2807"/>
                  </a:cubicBezTo>
                  <a:cubicBezTo>
                    <a:pt x="1332" y="2807"/>
                    <a:pt x="1312" y="2807"/>
                    <a:pt x="1291" y="2827"/>
                  </a:cubicBezTo>
                  <a:lnTo>
                    <a:pt x="1291" y="2827"/>
                  </a:lnTo>
                  <a:lnTo>
                    <a:pt x="1291" y="2827"/>
                  </a:lnTo>
                  <a:cubicBezTo>
                    <a:pt x="1291" y="2807"/>
                    <a:pt x="1271" y="2807"/>
                    <a:pt x="1271" y="2827"/>
                  </a:cubicBezTo>
                  <a:cubicBezTo>
                    <a:pt x="1250" y="2827"/>
                    <a:pt x="1250" y="2827"/>
                    <a:pt x="1250" y="2827"/>
                  </a:cubicBezTo>
                  <a:cubicBezTo>
                    <a:pt x="1250" y="2827"/>
                    <a:pt x="1250" y="2848"/>
                    <a:pt x="1230" y="2848"/>
                  </a:cubicBezTo>
                  <a:cubicBezTo>
                    <a:pt x="1230" y="2848"/>
                    <a:pt x="1230" y="2869"/>
                    <a:pt x="1209" y="2869"/>
                  </a:cubicBezTo>
                  <a:lnTo>
                    <a:pt x="1189" y="2848"/>
                  </a:lnTo>
                  <a:lnTo>
                    <a:pt x="1168" y="2848"/>
                  </a:lnTo>
                  <a:cubicBezTo>
                    <a:pt x="1148" y="2848"/>
                    <a:pt x="1127" y="2848"/>
                    <a:pt x="1127" y="2848"/>
                  </a:cubicBezTo>
                  <a:cubicBezTo>
                    <a:pt x="1127" y="2827"/>
                    <a:pt x="1107" y="2807"/>
                    <a:pt x="1107" y="2807"/>
                  </a:cubicBezTo>
                  <a:cubicBezTo>
                    <a:pt x="1107" y="2787"/>
                    <a:pt x="1107" y="2766"/>
                    <a:pt x="1107" y="2745"/>
                  </a:cubicBezTo>
                  <a:cubicBezTo>
                    <a:pt x="1107" y="2745"/>
                    <a:pt x="1107" y="2725"/>
                    <a:pt x="1107" y="2705"/>
                  </a:cubicBezTo>
                  <a:cubicBezTo>
                    <a:pt x="1107" y="2684"/>
                    <a:pt x="1107" y="2663"/>
                    <a:pt x="1086" y="2663"/>
                  </a:cubicBezTo>
                  <a:cubicBezTo>
                    <a:pt x="1086" y="2663"/>
                    <a:pt x="1086" y="2643"/>
                    <a:pt x="1066" y="2643"/>
                  </a:cubicBezTo>
                  <a:lnTo>
                    <a:pt x="1045" y="2643"/>
                  </a:lnTo>
                  <a:lnTo>
                    <a:pt x="1004" y="2643"/>
                  </a:lnTo>
                  <a:lnTo>
                    <a:pt x="984" y="2643"/>
                  </a:lnTo>
                  <a:cubicBezTo>
                    <a:pt x="984" y="2643"/>
                    <a:pt x="984" y="2643"/>
                    <a:pt x="984" y="2623"/>
                  </a:cubicBezTo>
                  <a:lnTo>
                    <a:pt x="984" y="2602"/>
                  </a:lnTo>
                  <a:cubicBezTo>
                    <a:pt x="984" y="2581"/>
                    <a:pt x="984" y="2581"/>
                    <a:pt x="984" y="2561"/>
                  </a:cubicBezTo>
                  <a:lnTo>
                    <a:pt x="984" y="2541"/>
                  </a:lnTo>
                  <a:cubicBezTo>
                    <a:pt x="963" y="2520"/>
                    <a:pt x="963" y="2520"/>
                    <a:pt x="963" y="2520"/>
                  </a:cubicBezTo>
                  <a:cubicBezTo>
                    <a:pt x="963" y="2520"/>
                    <a:pt x="943" y="2520"/>
                    <a:pt x="922" y="2520"/>
                  </a:cubicBezTo>
                  <a:lnTo>
                    <a:pt x="902" y="2520"/>
                  </a:lnTo>
                  <a:cubicBezTo>
                    <a:pt x="882" y="2520"/>
                    <a:pt x="861" y="2520"/>
                    <a:pt x="861" y="2520"/>
                  </a:cubicBezTo>
                  <a:cubicBezTo>
                    <a:pt x="861" y="2520"/>
                    <a:pt x="840" y="2520"/>
                    <a:pt x="820" y="2520"/>
                  </a:cubicBezTo>
                  <a:lnTo>
                    <a:pt x="800" y="2520"/>
                  </a:lnTo>
                  <a:cubicBezTo>
                    <a:pt x="779" y="2520"/>
                    <a:pt x="758" y="2541"/>
                    <a:pt x="758" y="2541"/>
                  </a:cubicBezTo>
                  <a:cubicBezTo>
                    <a:pt x="738" y="2541"/>
                    <a:pt x="738" y="2541"/>
                    <a:pt x="718" y="2541"/>
                  </a:cubicBezTo>
                  <a:lnTo>
                    <a:pt x="697" y="2541"/>
                  </a:lnTo>
                  <a:lnTo>
                    <a:pt x="676" y="2541"/>
                  </a:lnTo>
                  <a:cubicBezTo>
                    <a:pt x="676" y="2541"/>
                    <a:pt x="656" y="2541"/>
                    <a:pt x="656" y="2561"/>
                  </a:cubicBezTo>
                  <a:cubicBezTo>
                    <a:pt x="636" y="2561"/>
                    <a:pt x="636" y="2561"/>
                    <a:pt x="615" y="2561"/>
                  </a:cubicBezTo>
                  <a:lnTo>
                    <a:pt x="594" y="2561"/>
                  </a:lnTo>
                  <a:cubicBezTo>
                    <a:pt x="574" y="2561"/>
                    <a:pt x="574" y="2541"/>
                    <a:pt x="574" y="2541"/>
                  </a:cubicBezTo>
                  <a:cubicBezTo>
                    <a:pt x="554" y="2541"/>
                    <a:pt x="554" y="2541"/>
                    <a:pt x="554" y="2520"/>
                  </a:cubicBezTo>
                  <a:cubicBezTo>
                    <a:pt x="533" y="2520"/>
                    <a:pt x="533" y="2541"/>
                    <a:pt x="512" y="2541"/>
                  </a:cubicBezTo>
                  <a:lnTo>
                    <a:pt x="492" y="2541"/>
                  </a:lnTo>
                  <a:lnTo>
                    <a:pt x="472" y="2541"/>
                  </a:lnTo>
                  <a:cubicBezTo>
                    <a:pt x="451" y="2561"/>
                    <a:pt x="451" y="2561"/>
                    <a:pt x="451" y="2561"/>
                  </a:cubicBezTo>
                  <a:cubicBezTo>
                    <a:pt x="451" y="2581"/>
                    <a:pt x="430" y="2581"/>
                    <a:pt x="410" y="2581"/>
                  </a:cubicBezTo>
                  <a:lnTo>
                    <a:pt x="369" y="2581"/>
                  </a:lnTo>
                  <a:cubicBezTo>
                    <a:pt x="369" y="2581"/>
                    <a:pt x="348" y="2581"/>
                    <a:pt x="328" y="2581"/>
                  </a:cubicBezTo>
                  <a:cubicBezTo>
                    <a:pt x="328" y="2581"/>
                    <a:pt x="308" y="2581"/>
                    <a:pt x="287" y="2561"/>
                  </a:cubicBezTo>
                  <a:cubicBezTo>
                    <a:pt x="287" y="2561"/>
                    <a:pt x="266" y="2561"/>
                    <a:pt x="246" y="2561"/>
                  </a:cubicBezTo>
                  <a:cubicBezTo>
                    <a:pt x="246" y="2581"/>
                    <a:pt x="226" y="2581"/>
                    <a:pt x="226" y="2581"/>
                  </a:cubicBezTo>
                  <a:cubicBezTo>
                    <a:pt x="226" y="2602"/>
                    <a:pt x="205" y="2602"/>
                    <a:pt x="184" y="2602"/>
                  </a:cubicBezTo>
                  <a:cubicBezTo>
                    <a:pt x="184" y="2602"/>
                    <a:pt x="184" y="2623"/>
                    <a:pt x="164" y="2623"/>
                  </a:cubicBezTo>
                  <a:cubicBezTo>
                    <a:pt x="164" y="2623"/>
                    <a:pt x="164" y="2623"/>
                    <a:pt x="144" y="2623"/>
                  </a:cubicBezTo>
                  <a:cubicBezTo>
                    <a:pt x="144" y="2602"/>
                    <a:pt x="164" y="2602"/>
                    <a:pt x="164" y="2602"/>
                  </a:cubicBezTo>
                  <a:cubicBezTo>
                    <a:pt x="164" y="2581"/>
                    <a:pt x="164" y="2581"/>
                    <a:pt x="164" y="2581"/>
                  </a:cubicBezTo>
                  <a:lnTo>
                    <a:pt x="164" y="2581"/>
                  </a:lnTo>
                  <a:cubicBezTo>
                    <a:pt x="164" y="2561"/>
                    <a:pt x="164" y="2561"/>
                    <a:pt x="164" y="2561"/>
                  </a:cubicBezTo>
                  <a:cubicBezTo>
                    <a:pt x="164" y="2541"/>
                    <a:pt x="164" y="2520"/>
                    <a:pt x="164" y="2500"/>
                  </a:cubicBezTo>
                  <a:cubicBezTo>
                    <a:pt x="164" y="2500"/>
                    <a:pt x="164" y="2479"/>
                    <a:pt x="164" y="2459"/>
                  </a:cubicBezTo>
                  <a:cubicBezTo>
                    <a:pt x="164" y="2459"/>
                    <a:pt x="164" y="2438"/>
                    <a:pt x="164" y="2418"/>
                  </a:cubicBezTo>
                  <a:cubicBezTo>
                    <a:pt x="164" y="2418"/>
                    <a:pt x="184" y="2397"/>
                    <a:pt x="184" y="2377"/>
                  </a:cubicBezTo>
                  <a:lnTo>
                    <a:pt x="184" y="2356"/>
                  </a:lnTo>
                  <a:cubicBezTo>
                    <a:pt x="184" y="2336"/>
                    <a:pt x="184" y="2336"/>
                    <a:pt x="205" y="2315"/>
                  </a:cubicBezTo>
                  <a:cubicBezTo>
                    <a:pt x="205" y="2315"/>
                    <a:pt x="205" y="2315"/>
                    <a:pt x="226" y="2315"/>
                  </a:cubicBezTo>
                  <a:lnTo>
                    <a:pt x="246" y="2315"/>
                  </a:lnTo>
                  <a:lnTo>
                    <a:pt x="266" y="2295"/>
                  </a:lnTo>
                  <a:cubicBezTo>
                    <a:pt x="266" y="2295"/>
                    <a:pt x="266" y="2295"/>
                    <a:pt x="287" y="2274"/>
                  </a:cubicBezTo>
                  <a:lnTo>
                    <a:pt x="308" y="2274"/>
                  </a:lnTo>
                  <a:cubicBezTo>
                    <a:pt x="328" y="2274"/>
                    <a:pt x="348" y="2274"/>
                    <a:pt x="348" y="2274"/>
                  </a:cubicBezTo>
                  <a:lnTo>
                    <a:pt x="369" y="2254"/>
                  </a:lnTo>
                  <a:cubicBezTo>
                    <a:pt x="390" y="2254"/>
                    <a:pt x="410" y="2254"/>
                    <a:pt x="410" y="2233"/>
                  </a:cubicBezTo>
                  <a:cubicBezTo>
                    <a:pt x="410" y="2233"/>
                    <a:pt x="410" y="2233"/>
                    <a:pt x="410" y="2213"/>
                  </a:cubicBezTo>
                  <a:lnTo>
                    <a:pt x="410" y="2192"/>
                  </a:lnTo>
                  <a:cubicBezTo>
                    <a:pt x="410" y="2192"/>
                    <a:pt x="410" y="2172"/>
                    <a:pt x="390" y="2172"/>
                  </a:cubicBezTo>
                  <a:cubicBezTo>
                    <a:pt x="390" y="2151"/>
                    <a:pt x="390" y="2131"/>
                    <a:pt x="390" y="2131"/>
                  </a:cubicBezTo>
                  <a:cubicBezTo>
                    <a:pt x="390" y="2131"/>
                    <a:pt x="369" y="2131"/>
                    <a:pt x="348" y="2131"/>
                  </a:cubicBezTo>
                  <a:lnTo>
                    <a:pt x="328" y="2131"/>
                  </a:lnTo>
                  <a:lnTo>
                    <a:pt x="308" y="2131"/>
                  </a:lnTo>
                  <a:cubicBezTo>
                    <a:pt x="308" y="2110"/>
                    <a:pt x="308" y="2090"/>
                    <a:pt x="308" y="2090"/>
                  </a:cubicBezTo>
                  <a:cubicBezTo>
                    <a:pt x="308" y="2090"/>
                    <a:pt x="308" y="2069"/>
                    <a:pt x="308" y="2049"/>
                  </a:cubicBezTo>
                  <a:cubicBezTo>
                    <a:pt x="308" y="2049"/>
                    <a:pt x="308" y="2028"/>
                    <a:pt x="308" y="2008"/>
                  </a:cubicBezTo>
                  <a:cubicBezTo>
                    <a:pt x="308" y="1987"/>
                    <a:pt x="308" y="1967"/>
                    <a:pt x="308" y="1946"/>
                  </a:cubicBezTo>
                  <a:cubicBezTo>
                    <a:pt x="308" y="1946"/>
                    <a:pt x="308" y="1926"/>
                    <a:pt x="308" y="1905"/>
                  </a:cubicBezTo>
                  <a:lnTo>
                    <a:pt x="287" y="1905"/>
                  </a:lnTo>
                  <a:cubicBezTo>
                    <a:pt x="266" y="1905"/>
                    <a:pt x="246" y="1905"/>
                    <a:pt x="226" y="1905"/>
                  </a:cubicBezTo>
                  <a:cubicBezTo>
                    <a:pt x="226" y="1905"/>
                    <a:pt x="226" y="1885"/>
                    <a:pt x="205" y="1885"/>
                  </a:cubicBezTo>
                  <a:cubicBezTo>
                    <a:pt x="205" y="1885"/>
                    <a:pt x="184" y="1864"/>
                    <a:pt x="184" y="1844"/>
                  </a:cubicBezTo>
                  <a:cubicBezTo>
                    <a:pt x="164" y="1844"/>
                    <a:pt x="144" y="1824"/>
                    <a:pt x="144" y="1803"/>
                  </a:cubicBezTo>
                  <a:cubicBezTo>
                    <a:pt x="124" y="1803"/>
                    <a:pt x="124" y="1803"/>
                    <a:pt x="124" y="1803"/>
                  </a:cubicBezTo>
                  <a:cubicBezTo>
                    <a:pt x="124" y="1782"/>
                    <a:pt x="103" y="1762"/>
                    <a:pt x="103" y="1762"/>
                  </a:cubicBezTo>
                  <a:cubicBezTo>
                    <a:pt x="103" y="1742"/>
                    <a:pt x="103" y="1721"/>
                    <a:pt x="103" y="1721"/>
                  </a:cubicBezTo>
                  <a:lnTo>
                    <a:pt x="103" y="1700"/>
                  </a:lnTo>
                  <a:cubicBezTo>
                    <a:pt x="82" y="1680"/>
                    <a:pt x="82" y="1680"/>
                    <a:pt x="82" y="1680"/>
                  </a:cubicBezTo>
                  <a:cubicBezTo>
                    <a:pt x="62" y="1660"/>
                    <a:pt x="42" y="1639"/>
                    <a:pt x="42" y="1639"/>
                  </a:cubicBezTo>
                  <a:cubicBezTo>
                    <a:pt x="21" y="1618"/>
                    <a:pt x="21" y="1618"/>
                    <a:pt x="0" y="1598"/>
                  </a:cubicBezTo>
                  <a:lnTo>
                    <a:pt x="0" y="1578"/>
                  </a:lnTo>
                  <a:lnTo>
                    <a:pt x="21" y="1557"/>
                  </a:lnTo>
                  <a:cubicBezTo>
                    <a:pt x="42" y="1578"/>
                    <a:pt x="82" y="1578"/>
                    <a:pt x="103" y="1598"/>
                  </a:cubicBezTo>
                  <a:cubicBezTo>
                    <a:pt x="103" y="1598"/>
                    <a:pt x="124" y="1598"/>
                    <a:pt x="144" y="1618"/>
                  </a:cubicBezTo>
                  <a:cubicBezTo>
                    <a:pt x="144" y="1618"/>
                    <a:pt x="164" y="1639"/>
                    <a:pt x="184" y="1639"/>
                  </a:cubicBezTo>
                  <a:cubicBezTo>
                    <a:pt x="184" y="1639"/>
                    <a:pt x="205" y="1660"/>
                    <a:pt x="226" y="1660"/>
                  </a:cubicBezTo>
                  <a:cubicBezTo>
                    <a:pt x="226" y="1660"/>
                    <a:pt x="266" y="1660"/>
                    <a:pt x="287" y="1660"/>
                  </a:cubicBezTo>
                  <a:lnTo>
                    <a:pt x="308" y="1639"/>
                  </a:lnTo>
                  <a:cubicBezTo>
                    <a:pt x="328" y="1618"/>
                    <a:pt x="348" y="1618"/>
                    <a:pt x="348" y="1618"/>
                  </a:cubicBezTo>
                  <a:cubicBezTo>
                    <a:pt x="369" y="1618"/>
                    <a:pt x="390" y="1618"/>
                    <a:pt x="390" y="1618"/>
                  </a:cubicBezTo>
                  <a:cubicBezTo>
                    <a:pt x="410" y="1618"/>
                    <a:pt x="430" y="1639"/>
                    <a:pt x="451" y="1639"/>
                  </a:cubicBezTo>
                  <a:cubicBezTo>
                    <a:pt x="451" y="1639"/>
                    <a:pt x="472" y="1660"/>
                    <a:pt x="492" y="1660"/>
                  </a:cubicBezTo>
                  <a:cubicBezTo>
                    <a:pt x="492" y="1660"/>
                    <a:pt x="492" y="1639"/>
                    <a:pt x="512" y="1639"/>
                  </a:cubicBezTo>
                  <a:cubicBezTo>
                    <a:pt x="512" y="1639"/>
                    <a:pt x="512" y="1618"/>
                    <a:pt x="533" y="1618"/>
                  </a:cubicBezTo>
                  <a:cubicBezTo>
                    <a:pt x="533" y="1598"/>
                    <a:pt x="554" y="1618"/>
                    <a:pt x="574" y="1618"/>
                  </a:cubicBezTo>
                  <a:cubicBezTo>
                    <a:pt x="574" y="1618"/>
                    <a:pt x="594" y="1618"/>
                    <a:pt x="615" y="1618"/>
                  </a:cubicBezTo>
                  <a:cubicBezTo>
                    <a:pt x="636" y="1618"/>
                    <a:pt x="656" y="1598"/>
                    <a:pt x="676" y="1598"/>
                  </a:cubicBezTo>
                  <a:cubicBezTo>
                    <a:pt x="697" y="1598"/>
                    <a:pt x="718" y="1578"/>
                    <a:pt x="738" y="1578"/>
                  </a:cubicBezTo>
                  <a:cubicBezTo>
                    <a:pt x="758" y="1578"/>
                    <a:pt x="779" y="1578"/>
                    <a:pt x="779" y="1578"/>
                  </a:cubicBezTo>
                  <a:cubicBezTo>
                    <a:pt x="800" y="1578"/>
                    <a:pt x="800" y="1557"/>
                    <a:pt x="820" y="1557"/>
                  </a:cubicBezTo>
                  <a:cubicBezTo>
                    <a:pt x="820" y="1557"/>
                    <a:pt x="820" y="1536"/>
                    <a:pt x="840" y="1516"/>
                  </a:cubicBezTo>
                  <a:lnTo>
                    <a:pt x="840" y="1496"/>
                  </a:lnTo>
                  <a:cubicBezTo>
                    <a:pt x="840" y="1475"/>
                    <a:pt x="840" y="1454"/>
                    <a:pt x="840" y="1434"/>
                  </a:cubicBezTo>
                  <a:lnTo>
                    <a:pt x="820" y="1414"/>
                  </a:lnTo>
                  <a:lnTo>
                    <a:pt x="820" y="1393"/>
                  </a:lnTo>
                  <a:cubicBezTo>
                    <a:pt x="820" y="1372"/>
                    <a:pt x="820" y="1352"/>
                    <a:pt x="820" y="1332"/>
                  </a:cubicBezTo>
                  <a:lnTo>
                    <a:pt x="840" y="1311"/>
                  </a:lnTo>
                  <a:lnTo>
                    <a:pt x="861" y="1311"/>
                  </a:lnTo>
                  <a:cubicBezTo>
                    <a:pt x="861" y="1290"/>
                    <a:pt x="882" y="1290"/>
                    <a:pt x="882" y="1290"/>
                  </a:cubicBezTo>
                  <a:cubicBezTo>
                    <a:pt x="882" y="1270"/>
                    <a:pt x="882" y="1270"/>
                    <a:pt x="882" y="1250"/>
                  </a:cubicBezTo>
                  <a:lnTo>
                    <a:pt x="902" y="1250"/>
                  </a:lnTo>
                  <a:cubicBezTo>
                    <a:pt x="902" y="1229"/>
                    <a:pt x="922" y="1250"/>
                    <a:pt x="943" y="1250"/>
                  </a:cubicBezTo>
                  <a:lnTo>
                    <a:pt x="963" y="1250"/>
                  </a:lnTo>
                  <a:cubicBezTo>
                    <a:pt x="984" y="1250"/>
                    <a:pt x="1004" y="1250"/>
                    <a:pt x="1004" y="1250"/>
                  </a:cubicBezTo>
                  <a:cubicBezTo>
                    <a:pt x="1025" y="1250"/>
                    <a:pt x="1025" y="1229"/>
                    <a:pt x="1025" y="1229"/>
                  </a:cubicBezTo>
                  <a:cubicBezTo>
                    <a:pt x="1025" y="1229"/>
                    <a:pt x="1025" y="1208"/>
                    <a:pt x="1004" y="1208"/>
                  </a:cubicBezTo>
                  <a:lnTo>
                    <a:pt x="1004" y="1188"/>
                  </a:lnTo>
                  <a:lnTo>
                    <a:pt x="1025" y="1168"/>
                  </a:lnTo>
                  <a:cubicBezTo>
                    <a:pt x="1025" y="1168"/>
                    <a:pt x="1045" y="1148"/>
                    <a:pt x="1066" y="1148"/>
                  </a:cubicBezTo>
                  <a:cubicBezTo>
                    <a:pt x="1066" y="1148"/>
                    <a:pt x="1066" y="1148"/>
                    <a:pt x="1086" y="1127"/>
                  </a:cubicBezTo>
                  <a:lnTo>
                    <a:pt x="1107" y="1127"/>
                  </a:lnTo>
                  <a:cubicBezTo>
                    <a:pt x="1127" y="1127"/>
                    <a:pt x="1148" y="1127"/>
                    <a:pt x="1168" y="1127"/>
                  </a:cubicBezTo>
                  <a:cubicBezTo>
                    <a:pt x="1168" y="1127"/>
                    <a:pt x="1168" y="1127"/>
                    <a:pt x="1189" y="1127"/>
                  </a:cubicBezTo>
                  <a:lnTo>
                    <a:pt x="1209" y="1148"/>
                  </a:lnTo>
                  <a:lnTo>
                    <a:pt x="1230" y="1148"/>
                  </a:lnTo>
                  <a:cubicBezTo>
                    <a:pt x="1250" y="1148"/>
                    <a:pt x="1250" y="1148"/>
                    <a:pt x="1271" y="1127"/>
                  </a:cubicBezTo>
                  <a:cubicBezTo>
                    <a:pt x="1271" y="1127"/>
                    <a:pt x="1271" y="1106"/>
                    <a:pt x="1271" y="1086"/>
                  </a:cubicBezTo>
                  <a:lnTo>
                    <a:pt x="1271" y="1066"/>
                  </a:lnTo>
                  <a:cubicBezTo>
                    <a:pt x="1271" y="1045"/>
                    <a:pt x="1271" y="1045"/>
                    <a:pt x="1271" y="1024"/>
                  </a:cubicBezTo>
                  <a:lnTo>
                    <a:pt x="1271" y="1004"/>
                  </a:lnTo>
                  <a:cubicBezTo>
                    <a:pt x="1271" y="984"/>
                    <a:pt x="1271" y="984"/>
                    <a:pt x="1271" y="963"/>
                  </a:cubicBezTo>
                  <a:cubicBezTo>
                    <a:pt x="1291" y="963"/>
                    <a:pt x="1291" y="963"/>
                    <a:pt x="1291" y="942"/>
                  </a:cubicBezTo>
                  <a:cubicBezTo>
                    <a:pt x="1291" y="942"/>
                    <a:pt x="1291" y="922"/>
                    <a:pt x="1291" y="902"/>
                  </a:cubicBezTo>
                  <a:lnTo>
                    <a:pt x="1291" y="881"/>
                  </a:lnTo>
                  <a:cubicBezTo>
                    <a:pt x="1271" y="881"/>
                    <a:pt x="1271" y="860"/>
                    <a:pt x="1291" y="840"/>
                  </a:cubicBezTo>
                  <a:lnTo>
                    <a:pt x="1291" y="820"/>
                  </a:lnTo>
                  <a:lnTo>
                    <a:pt x="1312" y="820"/>
                  </a:lnTo>
                  <a:cubicBezTo>
                    <a:pt x="1332" y="820"/>
                    <a:pt x="1332" y="840"/>
                    <a:pt x="1353" y="840"/>
                  </a:cubicBezTo>
                  <a:lnTo>
                    <a:pt x="1394" y="840"/>
                  </a:lnTo>
                  <a:cubicBezTo>
                    <a:pt x="1394" y="820"/>
                    <a:pt x="1414" y="820"/>
                    <a:pt x="1414" y="799"/>
                  </a:cubicBezTo>
                  <a:lnTo>
                    <a:pt x="1414" y="778"/>
                  </a:lnTo>
                  <a:cubicBezTo>
                    <a:pt x="1414" y="758"/>
                    <a:pt x="1414" y="758"/>
                    <a:pt x="1394" y="738"/>
                  </a:cubicBezTo>
                  <a:lnTo>
                    <a:pt x="1373" y="717"/>
                  </a:lnTo>
                  <a:lnTo>
                    <a:pt x="1353" y="696"/>
                  </a:lnTo>
                  <a:lnTo>
                    <a:pt x="1332" y="676"/>
                  </a:lnTo>
                  <a:cubicBezTo>
                    <a:pt x="1312" y="676"/>
                    <a:pt x="1312" y="656"/>
                    <a:pt x="1312" y="656"/>
                  </a:cubicBezTo>
                  <a:cubicBezTo>
                    <a:pt x="1312" y="635"/>
                    <a:pt x="1332" y="635"/>
                    <a:pt x="1332" y="635"/>
                  </a:cubicBezTo>
                  <a:lnTo>
                    <a:pt x="1353" y="635"/>
                  </a:lnTo>
                  <a:lnTo>
                    <a:pt x="1394" y="635"/>
                  </a:lnTo>
                  <a:cubicBezTo>
                    <a:pt x="1414" y="635"/>
                    <a:pt x="1414" y="656"/>
                    <a:pt x="1414" y="656"/>
                  </a:cubicBezTo>
                  <a:cubicBezTo>
                    <a:pt x="1435" y="656"/>
                    <a:pt x="1435" y="656"/>
                    <a:pt x="1455" y="656"/>
                  </a:cubicBezTo>
                  <a:lnTo>
                    <a:pt x="1496" y="635"/>
                  </a:lnTo>
                  <a:cubicBezTo>
                    <a:pt x="1496" y="614"/>
                    <a:pt x="1517" y="594"/>
                    <a:pt x="1517" y="574"/>
                  </a:cubicBezTo>
                  <a:lnTo>
                    <a:pt x="1517" y="553"/>
                  </a:lnTo>
                  <a:cubicBezTo>
                    <a:pt x="1517" y="532"/>
                    <a:pt x="1496" y="532"/>
                    <a:pt x="1496" y="512"/>
                  </a:cubicBezTo>
                  <a:cubicBezTo>
                    <a:pt x="1496" y="512"/>
                    <a:pt x="1517" y="492"/>
                    <a:pt x="1517" y="471"/>
                  </a:cubicBezTo>
                  <a:lnTo>
                    <a:pt x="1537" y="451"/>
                  </a:lnTo>
                  <a:cubicBezTo>
                    <a:pt x="1537" y="451"/>
                    <a:pt x="1558" y="451"/>
                    <a:pt x="1558" y="430"/>
                  </a:cubicBezTo>
                  <a:cubicBezTo>
                    <a:pt x="1578" y="430"/>
                    <a:pt x="1558" y="410"/>
                    <a:pt x="1558" y="389"/>
                  </a:cubicBezTo>
                  <a:cubicBezTo>
                    <a:pt x="1558" y="369"/>
                    <a:pt x="1558" y="348"/>
                    <a:pt x="1558" y="328"/>
                  </a:cubicBezTo>
                  <a:cubicBezTo>
                    <a:pt x="1537" y="328"/>
                    <a:pt x="1537" y="307"/>
                    <a:pt x="1517" y="287"/>
                  </a:cubicBezTo>
                  <a:cubicBezTo>
                    <a:pt x="1517" y="287"/>
                    <a:pt x="1517" y="266"/>
                    <a:pt x="1517" y="246"/>
                  </a:cubicBezTo>
                  <a:cubicBezTo>
                    <a:pt x="1517" y="246"/>
                    <a:pt x="1517" y="225"/>
                    <a:pt x="1496" y="225"/>
                  </a:cubicBezTo>
                  <a:lnTo>
                    <a:pt x="1476" y="205"/>
                  </a:lnTo>
                  <a:lnTo>
                    <a:pt x="1476" y="184"/>
                  </a:lnTo>
                  <a:cubicBezTo>
                    <a:pt x="1476" y="164"/>
                    <a:pt x="1496" y="164"/>
                    <a:pt x="1517" y="164"/>
                  </a:cubicBezTo>
                  <a:cubicBezTo>
                    <a:pt x="1517" y="164"/>
                    <a:pt x="1517" y="143"/>
                    <a:pt x="1517" y="123"/>
                  </a:cubicBezTo>
                  <a:cubicBezTo>
                    <a:pt x="1517" y="123"/>
                    <a:pt x="1537" y="123"/>
                    <a:pt x="1537" y="102"/>
                  </a:cubicBezTo>
                  <a:cubicBezTo>
                    <a:pt x="1558" y="102"/>
                    <a:pt x="1558" y="123"/>
                    <a:pt x="1578" y="102"/>
                  </a:cubicBezTo>
                  <a:lnTo>
                    <a:pt x="1599" y="82"/>
                  </a:lnTo>
                  <a:cubicBezTo>
                    <a:pt x="1599" y="61"/>
                    <a:pt x="1599" y="61"/>
                    <a:pt x="1619" y="61"/>
                  </a:cubicBezTo>
                  <a:cubicBezTo>
                    <a:pt x="1619" y="41"/>
                    <a:pt x="1640" y="41"/>
                    <a:pt x="1640" y="41"/>
                  </a:cubicBezTo>
                  <a:cubicBezTo>
                    <a:pt x="1640" y="41"/>
                    <a:pt x="1660" y="20"/>
                    <a:pt x="1681" y="20"/>
                  </a:cubicBezTo>
                  <a:lnTo>
                    <a:pt x="1701" y="20"/>
                  </a:lnTo>
                  <a:cubicBezTo>
                    <a:pt x="1701" y="0"/>
                    <a:pt x="1742" y="0"/>
                    <a:pt x="1742" y="0"/>
                  </a:cubicBezTo>
                  <a:cubicBezTo>
                    <a:pt x="1763" y="0"/>
                    <a:pt x="1783" y="0"/>
                    <a:pt x="1783" y="0"/>
                  </a:cubicBezTo>
                  <a:cubicBezTo>
                    <a:pt x="1803" y="0"/>
                    <a:pt x="1824" y="0"/>
                    <a:pt x="1845" y="0"/>
                  </a:cubicBezTo>
                  <a:lnTo>
                    <a:pt x="1865" y="0"/>
                  </a:lnTo>
                  <a:cubicBezTo>
                    <a:pt x="1885" y="0"/>
                    <a:pt x="1885" y="0"/>
                    <a:pt x="1885" y="0"/>
                  </a:cubicBezTo>
                  <a:cubicBezTo>
                    <a:pt x="1906" y="0"/>
                    <a:pt x="1927" y="20"/>
                    <a:pt x="1927" y="20"/>
                  </a:cubicBezTo>
                  <a:cubicBezTo>
                    <a:pt x="1927" y="20"/>
                    <a:pt x="1906" y="41"/>
                    <a:pt x="1885" y="41"/>
                  </a:cubicBezTo>
                  <a:cubicBezTo>
                    <a:pt x="1885" y="41"/>
                    <a:pt x="1865" y="41"/>
                    <a:pt x="1845" y="41"/>
                  </a:cubicBezTo>
                  <a:cubicBezTo>
                    <a:pt x="1824" y="61"/>
                    <a:pt x="1803" y="41"/>
                    <a:pt x="1783" y="41"/>
                  </a:cubicBezTo>
                  <a:cubicBezTo>
                    <a:pt x="1763" y="61"/>
                    <a:pt x="1742" y="82"/>
                    <a:pt x="1742" y="82"/>
                  </a:cubicBezTo>
                  <a:lnTo>
                    <a:pt x="1721" y="102"/>
                  </a:lnTo>
                  <a:cubicBezTo>
                    <a:pt x="1721" y="123"/>
                    <a:pt x="1701" y="123"/>
                    <a:pt x="1701" y="143"/>
                  </a:cubicBezTo>
                  <a:lnTo>
                    <a:pt x="1701" y="164"/>
                  </a:lnTo>
                  <a:cubicBezTo>
                    <a:pt x="1701" y="184"/>
                    <a:pt x="1681" y="205"/>
                    <a:pt x="1681" y="225"/>
                  </a:cubicBezTo>
                  <a:cubicBezTo>
                    <a:pt x="1701" y="225"/>
                    <a:pt x="1721" y="246"/>
                    <a:pt x="1721" y="246"/>
                  </a:cubicBezTo>
                  <a:cubicBezTo>
                    <a:pt x="1742" y="246"/>
                    <a:pt x="1742" y="225"/>
                    <a:pt x="1763" y="225"/>
                  </a:cubicBezTo>
                  <a:cubicBezTo>
                    <a:pt x="1763" y="225"/>
                    <a:pt x="1783" y="246"/>
                    <a:pt x="1803" y="246"/>
                  </a:cubicBezTo>
                  <a:cubicBezTo>
                    <a:pt x="1803" y="246"/>
                    <a:pt x="1803" y="266"/>
                    <a:pt x="1824" y="266"/>
                  </a:cubicBezTo>
                  <a:cubicBezTo>
                    <a:pt x="1824" y="287"/>
                    <a:pt x="1845" y="287"/>
                    <a:pt x="1865" y="287"/>
                  </a:cubicBezTo>
                  <a:cubicBezTo>
                    <a:pt x="1865" y="287"/>
                    <a:pt x="1845" y="307"/>
                    <a:pt x="1865" y="307"/>
                  </a:cubicBezTo>
                  <a:cubicBezTo>
                    <a:pt x="1865" y="328"/>
                    <a:pt x="1865" y="348"/>
                    <a:pt x="1865" y="348"/>
                  </a:cubicBezTo>
                  <a:cubicBezTo>
                    <a:pt x="1885" y="348"/>
                    <a:pt x="1906" y="348"/>
                    <a:pt x="1906" y="369"/>
                  </a:cubicBezTo>
                  <a:cubicBezTo>
                    <a:pt x="1927" y="369"/>
                    <a:pt x="1947" y="369"/>
                    <a:pt x="1947" y="369"/>
                  </a:cubicBezTo>
                  <a:cubicBezTo>
                    <a:pt x="1947" y="389"/>
                    <a:pt x="1947" y="389"/>
                    <a:pt x="1947" y="410"/>
                  </a:cubicBezTo>
                  <a:cubicBezTo>
                    <a:pt x="1947" y="410"/>
                    <a:pt x="1947" y="410"/>
                    <a:pt x="1927" y="430"/>
                  </a:cubicBezTo>
                  <a:cubicBezTo>
                    <a:pt x="1927" y="430"/>
                    <a:pt x="1885" y="451"/>
                    <a:pt x="1865" y="471"/>
                  </a:cubicBezTo>
                  <a:cubicBezTo>
                    <a:pt x="1865" y="492"/>
                    <a:pt x="1865" y="512"/>
                    <a:pt x="1865" y="532"/>
                  </a:cubicBezTo>
                  <a:cubicBezTo>
                    <a:pt x="1865" y="532"/>
                    <a:pt x="1845" y="574"/>
                    <a:pt x="1845" y="594"/>
                  </a:cubicBezTo>
                  <a:cubicBezTo>
                    <a:pt x="1845" y="594"/>
                    <a:pt x="1824" y="614"/>
                    <a:pt x="1824" y="635"/>
                  </a:cubicBezTo>
                  <a:cubicBezTo>
                    <a:pt x="1824" y="635"/>
                    <a:pt x="1845" y="656"/>
                    <a:pt x="1865" y="656"/>
                  </a:cubicBezTo>
                  <a:cubicBezTo>
                    <a:pt x="1865" y="676"/>
                    <a:pt x="1885" y="696"/>
                    <a:pt x="1885" y="717"/>
                  </a:cubicBezTo>
                  <a:cubicBezTo>
                    <a:pt x="1885" y="738"/>
                    <a:pt x="1885" y="758"/>
                    <a:pt x="1906" y="778"/>
                  </a:cubicBezTo>
                  <a:cubicBezTo>
                    <a:pt x="1906" y="799"/>
                    <a:pt x="1947" y="820"/>
                    <a:pt x="1967" y="840"/>
                  </a:cubicBezTo>
                  <a:cubicBezTo>
                    <a:pt x="1988" y="840"/>
                    <a:pt x="2029" y="840"/>
                    <a:pt x="2029" y="860"/>
                  </a:cubicBezTo>
                  <a:cubicBezTo>
                    <a:pt x="2049" y="860"/>
                    <a:pt x="2091" y="881"/>
                    <a:pt x="2111" y="902"/>
                  </a:cubicBezTo>
                  <a:cubicBezTo>
                    <a:pt x="2131" y="902"/>
                    <a:pt x="2131" y="922"/>
                    <a:pt x="2152" y="942"/>
                  </a:cubicBezTo>
                  <a:lnTo>
                    <a:pt x="2193" y="963"/>
                  </a:lnTo>
                  <a:cubicBezTo>
                    <a:pt x="2213" y="963"/>
                    <a:pt x="2255" y="984"/>
                    <a:pt x="2275" y="1004"/>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655" name="Freeform 654">
              <a:extLst>
                <a:ext uri="{FF2B5EF4-FFF2-40B4-BE49-F238E27FC236}">
                  <a16:creationId xmlns:a16="http://schemas.microsoft.com/office/drawing/2014/main" id="{DFA7727F-F1A2-4DCF-894F-8887AE360AE5}"/>
                </a:ext>
              </a:extLst>
            </p:cNvPr>
            <p:cNvSpPr>
              <a:spLocks noChangeArrowheads="1"/>
            </p:cNvSpPr>
            <p:nvPr/>
          </p:nvSpPr>
          <p:spPr bwMode="auto">
            <a:xfrm>
              <a:off x="4003675" y="5748338"/>
              <a:ext cx="200025" cy="125412"/>
            </a:xfrm>
            <a:custGeom>
              <a:avLst/>
              <a:gdLst>
                <a:gd name="T0" fmla="*/ 554 w 555"/>
                <a:gd name="T1" fmla="*/ 246 h 350"/>
                <a:gd name="T2" fmla="*/ 554 w 555"/>
                <a:gd name="T3" fmla="*/ 246 h 350"/>
                <a:gd name="T4" fmla="*/ 554 w 555"/>
                <a:gd name="T5" fmla="*/ 287 h 350"/>
                <a:gd name="T6" fmla="*/ 533 w 555"/>
                <a:gd name="T7" fmla="*/ 308 h 350"/>
                <a:gd name="T8" fmla="*/ 472 w 555"/>
                <a:gd name="T9" fmla="*/ 308 h 350"/>
                <a:gd name="T10" fmla="*/ 430 w 555"/>
                <a:gd name="T11" fmla="*/ 308 h 350"/>
                <a:gd name="T12" fmla="*/ 410 w 555"/>
                <a:gd name="T13" fmla="*/ 328 h 350"/>
                <a:gd name="T14" fmla="*/ 348 w 555"/>
                <a:gd name="T15" fmla="*/ 328 h 350"/>
                <a:gd name="T16" fmla="*/ 328 w 555"/>
                <a:gd name="T17" fmla="*/ 328 h 350"/>
                <a:gd name="T18" fmla="*/ 308 w 555"/>
                <a:gd name="T19" fmla="*/ 328 h 350"/>
                <a:gd name="T20" fmla="*/ 226 w 555"/>
                <a:gd name="T21" fmla="*/ 328 h 350"/>
                <a:gd name="T22" fmla="*/ 184 w 555"/>
                <a:gd name="T23" fmla="*/ 328 h 350"/>
                <a:gd name="T24" fmla="*/ 164 w 555"/>
                <a:gd name="T25" fmla="*/ 349 h 350"/>
                <a:gd name="T26" fmla="*/ 82 w 555"/>
                <a:gd name="T27" fmla="*/ 328 h 350"/>
                <a:gd name="T28" fmla="*/ 42 w 555"/>
                <a:gd name="T29" fmla="*/ 287 h 350"/>
                <a:gd name="T30" fmla="*/ 21 w 555"/>
                <a:gd name="T31" fmla="*/ 267 h 350"/>
                <a:gd name="T32" fmla="*/ 0 w 555"/>
                <a:gd name="T33" fmla="*/ 226 h 350"/>
                <a:gd name="T34" fmla="*/ 21 w 555"/>
                <a:gd name="T35" fmla="*/ 205 h 350"/>
                <a:gd name="T36" fmla="*/ 21 w 555"/>
                <a:gd name="T37" fmla="*/ 185 h 350"/>
                <a:gd name="T38" fmla="*/ 42 w 555"/>
                <a:gd name="T39" fmla="*/ 185 h 350"/>
                <a:gd name="T40" fmla="*/ 42 w 555"/>
                <a:gd name="T41" fmla="*/ 144 h 350"/>
                <a:gd name="T42" fmla="*/ 62 w 555"/>
                <a:gd name="T43" fmla="*/ 103 h 350"/>
                <a:gd name="T44" fmla="*/ 82 w 555"/>
                <a:gd name="T45" fmla="*/ 62 h 350"/>
                <a:gd name="T46" fmla="*/ 102 w 555"/>
                <a:gd name="T47" fmla="*/ 42 h 350"/>
                <a:gd name="T48" fmla="*/ 144 w 555"/>
                <a:gd name="T49" fmla="*/ 21 h 350"/>
                <a:gd name="T50" fmla="*/ 205 w 555"/>
                <a:gd name="T51" fmla="*/ 21 h 350"/>
                <a:gd name="T52" fmla="*/ 226 w 555"/>
                <a:gd name="T53" fmla="*/ 21 h 350"/>
                <a:gd name="T54" fmla="*/ 246 w 555"/>
                <a:gd name="T55" fmla="*/ 62 h 350"/>
                <a:gd name="T56" fmla="*/ 266 w 555"/>
                <a:gd name="T57" fmla="*/ 62 h 350"/>
                <a:gd name="T58" fmla="*/ 287 w 555"/>
                <a:gd name="T59" fmla="*/ 62 h 350"/>
                <a:gd name="T60" fmla="*/ 308 w 555"/>
                <a:gd name="T61" fmla="*/ 62 h 350"/>
                <a:gd name="T62" fmla="*/ 328 w 555"/>
                <a:gd name="T63" fmla="*/ 62 h 350"/>
                <a:gd name="T64" fmla="*/ 328 w 555"/>
                <a:gd name="T65" fmla="*/ 42 h 350"/>
                <a:gd name="T66" fmla="*/ 348 w 555"/>
                <a:gd name="T67" fmla="*/ 42 h 350"/>
                <a:gd name="T68" fmla="*/ 410 w 555"/>
                <a:gd name="T69" fmla="*/ 21 h 350"/>
                <a:gd name="T70" fmla="*/ 451 w 555"/>
                <a:gd name="T71" fmla="*/ 21 h 350"/>
                <a:gd name="T72" fmla="*/ 492 w 555"/>
                <a:gd name="T73" fmla="*/ 42 h 350"/>
                <a:gd name="T74" fmla="*/ 512 w 555"/>
                <a:gd name="T75" fmla="*/ 82 h 350"/>
                <a:gd name="T76" fmla="*/ 533 w 555"/>
                <a:gd name="T77" fmla="*/ 62 h 350"/>
                <a:gd name="T78" fmla="*/ 533 w 555"/>
                <a:gd name="T79" fmla="*/ 103 h 350"/>
                <a:gd name="T80" fmla="*/ 512 w 555"/>
                <a:gd name="T81" fmla="*/ 123 h 350"/>
                <a:gd name="T82" fmla="*/ 492 w 555"/>
                <a:gd name="T83" fmla="*/ 123 h 350"/>
                <a:gd name="T84" fmla="*/ 472 w 555"/>
                <a:gd name="T85" fmla="*/ 103 h 350"/>
                <a:gd name="T86" fmla="*/ 451 w 555"/>
                <a:gd name="T87" fmla="*/ 144 h 350"/>
                <a:gd name="T88" fmla="*/ 451 w 555"/>
                <a:gd name="T89" fmla="*/ 185 h 350"/>
                <a:gd name="T90" fmla="*/ 472 w 555"/>
                <a:gd name="T91" fmla="*/ 185 h 350"/>
                <a:gd name="T92" fmla="*/ 512 w 555"/>
                <a:gd name="T93" fmla="*/ 205 h 350"/>
                <a:gd name="T94" fmla="*/ 554 w 555"/>
                <a:gd name="T95" fmla="*/ 205 h 350"/>
                <a:gd name="T96" fmla="*/ 554 w 555"/>
                <a:gd name="T97" fmla="*/ 246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55" h="350">
                  <a:moveTo>
                    <a:pt x="554" y="246"/>
                  </a:moveTo>
                  <a:lnTo>
                    <a:pt x="554" y="246"/>
                  </a:lnTo>
                  <a:cubicBezTo>
                    <a:pt x="554" y="246"/>
                    <a:pt x="554" y="267"/>
                    <a:pt x="554" y="287"/>
                  </a:cubicBezTo>
                  <a:cubicBezTo>
                    <a:pt x="554" y="287"/>
                    <a:pt x="554" y="308"/>
                    <a:pt x="533" y="308"/>
                  </a:cubicBezTo>
                  <a:cubicBezTo>
                    <a:pt x="533" y="328"/>
                    <a:pt x="492" y="308"/>
                    <a:pt x="472" y="308"/>
                  </a:cubicBezTo>
                  <a:cubicBezTo>
                    <a:pt x="472" y="308"/>
                    <a:pt x="451" y="308"/>
                    <a:pt x="430" y="308"/>
                  </a:cubicBezTo>
                  <a:lnTo>
                    <a:pt x="410" y="328"/>
                  </a:lnTo>
                  <a:cubicBezTo>
                    <a:pt x="390" y="328"/>
                    <a:pt x="369" y="328"/>
                    <a:pt x="348" y="328"/>
                  </a:cubicBezTo>
                  <a:cubicBezTo>
                    <a:pt x="348" y="328"/>
                    <a:pt x="348" y="328"/>
                    <a:pt x="328" y="328"/>
                  </a:cubicBezTo>
                  <a:lnTo>
                    <a:pt x="308" y="328"/>
                  </a:lnTo>
                  <a:cubicBezTo>
                    <a:pt x="287" y="308"/>
                    <a:pt x="246" y="328"/>
                    <a:pt x="226" y="328"/>
                  </a:cubicBezTo>
                  <a:cubicBezTo>
                    <a:pt x="226" y="328"/>
                    <a:pt x="205" y="328"/>
                    <a:pt x="184" y="328"/>
                  </a:cubicBezTo>
                  <a:lnTo>
                    <a:pt x="164" y="349"/>
                  </a:lnTo>
                  <a:cubicBezTo>
                    <a:pt x="144" y="349"/>
                    <a:pt x="82" y="349"/>
                    <a:pt x="82" y="328"/>
                  </a:cubicBezTo>
                  <a:cubicBezTo>
                    <a:pt x="62" y="328"/>
                    <a:pt x="62" y="308"/>
                    <a:pt x="42" y="287"/>
                  </a:cubicBezTo>
                  <a:cubicBezTo>
                    <a:pt x="42" y="287"/>
                    <a:pt x="21" y="287"/>
                    <a:pt x="21" y="267"/>
                  </a:cubicBezTo>
                  <a:cubicBezTo>
                    <a:pt x="21" y="267"/>
                    <a:pt x="0" y="246"/>
                    <a:pt x="0" y="226"/>
                  </a:cubicBezTo>
                  <a:lnTo>
                    <a:pt x="21" y="205"/>
                  </a:lnTo>
                  <a:cubicBezTo>
                    <a:pt x="21" y="185"/>
                    <a:pt x="21" y="185"/>
                    <a:pt x="21" y="185"/>
                  </a:cubicBezTo>
                  <a:cubicBezTo>
                    <a:pt x="42" y="185"/>
                    <a:pt x="42" y="185"/>
                    <a:pt x="42" y="185"/>
                  </a:cubicBezTo>
                  <a:cubicBezTo>
                    <a:pt x="42" y="164"/>
                    <a:pt x="42" y="144"/>
                    <a:pt x="42" y="144"/>
                  </a:cubicBezTo>
                  <a:cubicBezTo>
                    <a:pt x="62" y="123"/>
                    <a:pt x="62" y="123"/>
                    <a:pt x="62" y="103"/>
                  </a:cubicBezTo>
                  <a:cubicBezTo>
                    <a:pt x="82" y="103"/>
                    <a:pt x="82" y="62"/>
                    <a:pt x="82" y="62"/>
                  </a:cubicBezTo>
                  <a:cubicBezTo>
                    <a:pt x="82" y="42"/>
                    <a:pt x="102" y="42"/>
                    <a:pt x="102" y="42"/>
                  </a:cubicBezTo>
                  <a:cubicBezTo>
                    <a:pt x="123" y="21"/>
                    <a:pt x="144" y="21"/>
                    <a:pt x="144" y="21"/>
                  </a:cubicBezTo>
                  <a:cubicBezTo>
                    <a:pt x="164" y="0"/>
                    <a:pt x="184" y="0"/>
                    <a:pt x="205" y="21"/>
                  </a:cubicBezTo>
                  <a:cubicBezTo>
                    <a:pt x="205" y="21"/>
                    <a:pt x="205" y="21"/>
                    <a:pt x="226" y="21"/>
                  </a:cubicBezTo>
                  <a:cubicBezTo>
                    <a:pt x="226" y="21"/>
                    <a:pt x="226" y="42"/>
                    <a:pt x="246" y="62"/>
                  </a:cubicBezTo>
                  <a:cubicBezTo>
                    <a:pt x="246" y="62"/>
                    <a:pt x="246" y="62"/>
                    <a:pt x="266" y="62"/>
                  </a:cubicBezTo>
                  <a:lnTo>
                    <a:pt x="287" y="62"/>
                  </a:lnTo>
                  <a:cubicBezTo>
                    <a:pt x="287" y="62"/>
                    <a:pt x="287" y="62"/>
                    <a:pt x="308" y="62"/>
                  </a:cubicBezTo>
                  <a:lnTo>
                    <a:pt x="328" y="62"/>
                  </a:lnTo>
                  <a:lnTo>
                    <a:pt x="328" y="42"/>
                  </a:lnTo>
                  <a:lnTo>
                    <a:pt x="348" y="42"/>
                  </a:lnTo>
                  <a:cubicBezTo>
                    <a:pt x="369" y="42"/>
                    <a:pt x="410" y="21"/>
                    <a:pt x="410" y="21"/>
                  </a:cubicBezTo>
                  <a:cubicBezTo>
                    <a:pt x="430" y="21"/>
                    <a:pt x="451" y="21"/>
                    <a:pt x="451" y="21"/>
                  </a:cubicBezTo>
                  <a:cubicBezTo>
                    <a:pt x="472" y="42"/>
                    <a:pt x="492" y="42"/>
                    <a:pt x="492" y="42"/>
                  </a:cubicBezTo>
                  <a:cubicBezTo>
                    <a:pt x="492" y="42"/>
                    <a:pt x="512" y="62"/>
                    <a:pt x="512" y="82"/>
                  </a:cubicBezTo>
                  <a:cubicBezTo>
                    <a:pt x="512" y="82"/>
                    <a:pt x="533" y="82"/>
                    <a:pt x="533" y="62"/>
                  </a:cubicBezTo>
                  <a:cubicBezTo>
                    <a:pt x="533" y="82"/>
                    <a:pt x="533" y="103"/>
                    <a:pt x="533" y="103"/>
                  </a:cubicBezTo>
                  <a:cubicBezTo>
                    <a:pt x="533" y="123"/>
                    <a:pt x="512" y="123"/>
                    <a:pt x="512" y="123"/>
                  </a:cubicBezTo>
                  <a:lnTo>
                    <a:pt x="492" y="123"/>
                  </a:lnTo>
                  <a:lnTo>
                    <a:pt x="472" y="103"/>
                  </a:lnTo>
                  <a:cubicBezTo>
                    <a:pt x="451" y="103"/>
                    <a:pt x="451" y="123"/>
                    <a:pt x="451" y="144"/>
                  </a:cubicBezTo>
                  <a:cubicBezTo>
                    <a:pt x="451" y="144"/>
                    <a:pt x="451" y="164"/>
                    <a:pt x="451" y="185"/>
                  </a:cubicBezTo>
                  <a:lnTo>
                    <a:pt x="472" y="185"/>
                  </a:lnTo>
                  <a:cubicBezTo>
                    <a:pt x="472" y="205"/>
                    <a:pt x="492" y="185"/>
                    <a:pt x="512" y="205"/>
                  </a:cubicBezTo>
                  <a:cubicBezTo>
                    <a:pt x="512" y="205"/>
                    <a:pt x="533" y="205"/>
                    <a:pt x="554" y="205"/>
                  </a:cubicBezTo>
                  <a:cubicBezTo>
                    <a:pt x="554" y="226"/>
                    <a:pt x="554" y="226"/>
                    <a:pt x="554" y="246"/>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656" name="Freeform 655">
              <a:extLst>
                <a:ext uri="{FF2B5EF4-FFF2-40B4-BE49-F238E27FC236}">
                  <a16:creationId xmlns:a16="http://schemas.microsoft.com/office/drawing/2014/main" id="{DD7EEAB2-F210-4D06-8F00-A5E30F26FD41}"/>
                </a:ext>
              </a:extLst>
            </p:cNvPr>
            <p:cNvSpPr>
              <a:spLocks noChangeArrowheads="1"/>
            </p:cNvSpPr>
            <p:nvPr/>
          </p:nvSpPr>
          <p:spPr bwMode="auto">
            <a:xfrm>
              <a:off x="4165600" y="6191250"/>
              <a:ext cx="15875" cy="30163"/>
            </a:xfrm>
            <a:custGeom>
              <a:avLst/>
              <a:gdLst>
                <a:gd name="T0" fmla="*/ 41 w 42"/>
                <a:gd name="T1" fmla="*/ 82 h 83"/>
                <a:gd name="T2" fmla="*/ 41 w 42"/>
                <a:gd name="T3" fmla="*/ 82 h 83"/>
                <a:gd name="T4" fmla="*/ 41 w 42"/>
                <a:gd name="T5" fmla="*/ 41 h 83"/>
                <a:gd name="T6" fmla="*/ 21 w 42"/>
                <a:gd name="T7" fmla="*/ 21 h 83"/>
                <a:gd name="T8" fmla="*/ 21 w 42"/>
                <a:gd name="T9" fmla="*/ 0 h 83"/>
                <a:gd name="T10" fmla="*/ 0 w 42"/>
                <a:gd name="T11" fmla="*/ 0 h 83"/>
                <a:gd name="T12" fmla="*/ 0 w 42"/>
                <a:gd name="T13" fmla="*/ 21 h 83"/>
                <a:gd name="T14" fmla="*/ 21 w 42"/>
                <a:gd name="T15" fmla="*/ 41 h 83"/>
                <a:gd name="T16" fmla="*/ 21 w 42"/>
                <a:gd name="T17" fmla="*/ 82 h 83"/>
                <a:gd name="T18" fmla="*/ 41 w 42"/>
                <a:gd name="T19" fmla="*/ 8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83">
                  <a:moveTo>
                    <a:pt x="41" y="82"/>
                  </a:moveTo>
                  <a:lnTo>
                    <a:pt x="41" y="82"/>
                  </a:lnTo>
                  <a:cubicBezTo>
                    <a:pt x="41" y="61"/>
                    <a:pt x="41" y="61"/>
                    <a:pt x="41" y="41"/>
                  </a:cubicBezTo>
                  <a:cubicBezTo>
                    <a:pt x="41" y="41"/>
                    <a:pt x="41" y="41"/>
                    <a:pt x="21" y="21"/>
                  </a:cubicBezTo>
                  <a:lnTo>
                    <a:pt x="21" y="0"/>
                  </a:lnTo>
                  <a:lnTo>
                    <a:pt x="0" y="0"/>
                  </a:lnTo>
                  <a:cubicBezTo>
                    <a:pt x="0" y="21"/>
                    <a:pt x="0" y="21"/>
                    <a:pt x="0" y="21"/>
                  </a:cubicBezTo>
                  <a:cubicBezTo>
                    <a:pt x="0" y="41"/>
                    <a:pt x="21" y="41"/>
                    <a:pt x="21" y="41"/>
                  </a:cubicBezTo>
                  <a:cubicBezTo>
                    <a:pt x="21" y="61"/>
                    <a:pt x="21" y="61"/>
                    <a:pt x="21" y="82"/>
                  </a:cubicBezTo>
                  <a:lnTo>
                    <a:pt x="41" y="82"/>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657" name="Freeform 656">
              <a:extLst>
                <a:ext uri="{FF2B5EF4-FFF2-40B4-BE49-F238E27FC236}">
                  <a16:creationId xmlns:a16="http://schemas.microsoft.com/office/drawing/2014/main" id="{820D5B4B-FAA3-477C-92B3-63D3E9C0AE41}"/>
                </a:ext>
              </a:extLst>
            </p:cNvPr>
            <p:cNvSpPr>
              <a:spLocks noChangeArrowheads="1"/>
            </p:cNvSpPr>
            <p:nvPr/>
          </p:nvSpPr>
          <p:spPr bwMode="auto">
            <a:xfrm>
              <a:off x="4203700" y="6205538"/>
              <a:ext cx="14288" cy="15875"/>
            </a:xfrm>
            <a:custGeom>
              <a:avLst/>
              <a:gdLst>
                <a:gd name="T0" fmla="*/ 0 w 41"/>
                <a:gd name="T1" fmla="*/ 20 h 42"/>
                <a:gd name="T2" fmla="*/ 0 w 41"/>
                <a:gd name="T3" fmla="*/ 20 h 42"/>
                <a:gd name="T4" fmla="*/ 20 w 41"/>
                <a:gd name="T5" fmla="*/ 20 h 42"/>
                <a:gd name="T6" fmla="*/ 20 w 41"/>
                <a:gd name="T7" fmla="*/ 20 h 42"/>
                <a:gd name="T8" fmla="*/ 40 w 41"/>
                <a:gd name="T9" fmla="*/ 20 h 42"/>
                <a:gd name="T10" fmla="*/ 40 w 41"/>
                <a:gd name="T11" fmla="*/ 41 h 42"/>
                <a:gd name="T12" fmla="*/ 20 w 41"/>
                <a:gd name="T13" fmla="*/ 41 h 42"/>
                <a:gd name="T14" fmla="*/ 0 w 41"/>
                <a:gd name="T15" fmla="*/ 20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42">
                  <a:moveTo>
                    <a:pt x="0" y="20"/>
                  </a:moveTo>
                  <a:lnTo>
                    <a:pt x="0" y="20"/>
                  </a:lnTo>
                  <a:cubicBezTo>
                    <a:pt x="0" y="20"/>
                    <a:pt x="0" y="20"/>
                    <a:pt x="20" y="20"/>
                  </a:cubicBezTo>
                  <a:cubicBezTo>
                    <a:pt x="20" y="0"/>
                    <a:pt x="20" y="0"/>
                    <a:pt x="20" y="20"/>
                  </a:cubicBezTo>
                  <a:lnTo>
                    <a:pt x="40" y="20"/>
                  </a:lnTo>
                  <a:lnTo>
                    <a:pt x="40" y="41"/>
                  </a:lnTo>
                  <a:lnTo>
                    <a:pt x="20" y="41"/>
                  </a:lnTo>
                  <a:cubicBezTo>
                    <a:pt x="20" y="41"/>
                    <a:pt x="0" y="41"/>
                    <a:pt x="0" y="2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658" name="Freeform 657">
              <a:extLst>
                <a:ext uri="{FF2B5EF4-FFF2-40B4-BE49-F238E27FC236}">
                  <a16:creationId xmlns:a16="http://schemas.microsoft.com/office/drawing/2014/main" id="{D327E525-6906-4197-9A7C-0C4559563DDF}"/>
                </a:ext>
              </a:extLst>
            </p:cNvPr>
            <p:cNvSpPr>
              <a:spLocks noChangeArrowheads="1"/>
            </p:cNvSpPr>
            <p:nvPr/>
          </p:nvSpPr>
          <p:spPr bwMode="auto">
            <a:xfrm>
              <a:off x="4195763" y="6205538"/>
              <a:ext cx="7937" cy="15875"/>
            </a:xfrm>
            <a:custGeom>
              <a:avLst/>
              <a:gdLst>
                <a:gd name="T0" fmla="*/ 0 w 22"/>
                <a:gd name="T1" fmla="*/ 41 h 42"/>
                <a:gd name="T2" fmla="*/ 0 w 22"/>
                <a:gd name="T3" fmla="*/ 41 h 42"/>
                <a:gd name="T4" fmla="*/ 0 w 22"/>
                <a:gd name="T5" fmla="*/ 20 h 42"/>
                <a:gd name="T6" fmla="*/ 0 w 22"/>
                <a:gd name="T7" fmla="*/ 0 h 42"/>
                <a:gd name="T8" fmla="*/ 0 w 22"/>
                <a:gd name="T9" fmla="*/ 0 h 42"/>
                <a:gd name="T10" fmla="*/ 21 w 22"/>
                <a:gd name="T11" fmla="*/ 20 h 42"/>
                <a:gd name="T12" fmla="*/ 0 w 22"/>
                <a:gd name="T13" fmla="*/ 20 h 42"/>
                <a:gd name="T14" fmla="*/ 21 w 22"/>
                <a:gd name="T15" fmla="*/ 41 h 42"/>
                <a:gd name="T16" fmla="*/ 0 w 22"/>
                <a:gd name="T17" fmla="*/ 4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42">
                  <a:moveTo>
                    <a:pt x="0" y="41"/>
                  </a:moveTo>
                  <a:lnTo>
                    <a:pt x="0" y="41"/>
                  </a:lnTo>
                  <a:cubicBezTo>
                    <a:pt x="0" y="41"/>
                    <a:pt x="0" y="41"/>
                    <a:pt x="0" y="20"/>
                  </a:cubicBezTo>
                  <a:lnTo>
                    <a:pt x="0" y="0"/>
                  </a:lnTo>
                  <a:lnTo>
                    <a:pt x="0" y="0"/>
                  </a:lnTo>
                  <a:cubicBezTo>
                    <a:pt x="0" y="0"/>
                    <a:pt x="21" y="0"/>
                    <a:pt x="21" y="20"/>
                  </a:cubicBezTo>
                  <a:lnTo>
                    <a:pt x="0" y="20"/>
                  </a:lnTo>
                  <a:cubicBezTo>
                    <a:pt x="21" y="20"/>
                    <a:pt x="21" y="41"/>
                    <a:pt x="21" y="41"/>
                  </a:cubicBezTo>
                  <a:lnTo>
                    <a:pt x="0" y="41"/>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659" name="Freeform 658">
              <a:extLst>
                <a:ext uri="{FF2B5EF4-FFF2-40B4-BE49-F238E27FC236}">
                  <a16:creationId xmlns:a16="http://schemas.microsoft.com/office/drawing/2014/main" id="{D518A370-8F51-4BCF-84B8-74EF16A10EA9}"/>
                </a:ext>
              </a:extLst>
            </p:cNvPr>
            <p:cNvSpPr>
              <a:spLocks noChangeArrowheads="1"/>
            </p:cNvSpPr>
            <p:nvPr/>
          </p:nvSpPr>
          <p:spPr bwMode="auto">
            <a:xfrm>
              <a:off x="4181475" y="6183313"/>
              <a:ext cx="7938" cy="15875"/>
            </a:xfrm>
            <a:custGeom>
              <a:avLst/>
              <a:gdLst>
                <a:gd name="T0" fmla="*/ 20 w 21"/>
                <a:gd name="T1" fmla="*/ 21 h 43"/>
                <a:gd name="T2" fmla="*/ 20 w 21"/>
                <a:gd name="T3" fmla="*/ 21 h 43"/>
                <a:gd name="T4" fmla="*/ 0 w 21"/>
                <a:gd name="T5" fmla="*/ 0 h 43"/>
                <a:gd name="T6" fmla="*/ 0 w 21"/>
                <a:gd name="T7" fmla="*/ 21 h 43"/>
                <a:gd name="T8" fmla="*/ 0 w 21"/>
                <a:gd name="T9" fmla="*/ 42 h 43"/>
                <a:gd name="T10" fmla="*/ 20 w 21"/>
                <a:gd name="T11" fmla="*/ 42 h 43"/>
                <a:gd name="T12" fmla="*/ 20 w 21"/>
                <a:gd name="T13" fmla="*/ 21 h 43"/>
              </a:gdLst>
              <a:ahLst/>
              <a:cxnLst>
                <a:cxn ang="0">
                  <a:pos x="T0" y="T1"/>
                </a:cxn>
                <a:cxn ang="0">
                  <a:pos x="T2" y="T3"/>
                </a:cxn>
                <a:cxn ang="0">
                  <a:pos x="T4" y="T5"/>
                </a:cxn>
                <a:cxn ang="0">
                  <a:pos x="T6" y="T7"/>
                </a:cxn>
                <a:cxn ang="0">
                  <a:pos x="T8" y="T9"/>
                </a:cxn>
                <a:cxn ang="0">
                  <a:pos x="T10" y="T11"/>
                </a:cxn>
                <a:cxn ang="0">
                  <a:pos x="T12" y="T13"/>
                </a:cxn>
              </a:cxnLst>
              <a:rect l="0" t="0" r="r" b="b"/>
              <a:pathLst>
                <a:path w="21" h="43">
                  <a:moveTo>
                    <a:pt x="20" y="21"/>
                  </a:moveTo>
                  <a:lnTo>
                    <a:pt x="20" y="21"/>
                  </a:lnTo>
                  <a:cubicBezTo>
                    <a:pt x="0" y="21"/>
                    <a:pt x="0" y="0"/>
                    <a:pt x="0" y="0"/>
                  </a:cubicBezTo>
                  <a:cubicBezTo>
                    <a:pt x="0" y="21"/>
                    <a:pt x="0" y="21"/>
                    <a:pt x="0" y="21"/>
                  </a:cubicBezTo>
                  <a:lnTo>
                    <a:pt x="0" y="42"/>
                  </a:lnTo>
                  <a:lnTo>
                    <a:pt x="20" y="42"/>
                  </a:lnTo>
                  <a:lnTo>
                    <a:pt x="20" y="21"/>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660" name="Freeform 659">
              <a:extLst>
                <a:ext uri="{FF2B5EF4-FFF2-40B4-BE49-F238E27FC236}">
                  <a16:creationId xmlns:a16="http://schemas.microsoft.com/office/drawing/2014/main" id="{4B0A3D78-6CC5-40C5-BA07-E6004349099E}"/>
                </a:ext>
              </a:extLst>
            </p:cNvPr>
            <p:cNvSpPr>
              <a:spLocks noChangeArrowheads="1"/>
            </p:cNvSpPr>
            <p:nvPr/>
          </p:nvSpPr>
          <p:spPr bwMode="auto">
            <a:xfrm>
              <a:off x="4203700" y="6191250"/>
              <a:ext cx="7938" cy="15875"/>
            </a:xfrm>
            <a:custGeom>
              <a:avLst/>
              <a:gdLst>
                <a:gd name="T0" fmla="*/ 20 w 21"/>
                <a:gd name="T1" fmla="*/ 21 h 42"/>
                <a:gd name="T2" fmla="*/ 20 w 21"/>
                <a:gd name="T3" fmla="*/ 21 h 42"/>
                <a:gd name="T4" fmla="*/ 0 w 21"/>
                <a:gd name="T5" fmla="*/ 21 h 42"/>
                <a:gd name="T6" fmla="*/ 0 w 21"/>
                <a:gd name="T7" fmla="*/ 21 h 42"/>
                <a:gd name="T8" fmla="*/ 20 w 21"/>
                <a:gd name="T9" fmla="*/ 41 h 42"/>
                <a:gd name="T10" fmla="*/ 20 w 21"/>
                <a:gd name="T11" fmla="*/ 21 h 42"/>
                <a:gd name="T12" fmla="*/ 20 w 21"/>
                <a:gd name="T13" fmla="*/ 0 h 42"/>
                <a:gd name="T14" fmla="*/ 20 w 21"/>
                <a:gd name="T15" fmla="*/ 2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42">
                  <a:moveTo>
                    <a:pt x="20" y="21"/>
                  </a:moveTo>
                  <a:lnTo>
                    <a:pt x="20" y="21"/>
                  </a:lnTo>
                  <a:cubicBezTo>
                    <a:pt x="0" y="21"/>
                    <a:pt x="0" y="21"/>
                    <a:pt x="0" y="21"/>
                  </a:cubicBezTo>
                  <a:lnTo>
                    <a:pt x="0" y="21"/>
                  </a:lnTo>
                  <a:cubicBezTo>
                    <a:pt x="0" y="41"/>
                    <a:pt x="20" y="41"/>
                    <a:pt x="20" y="41"/>
                  </a:cubicBezTo>
                  <a:lnTo>
                    <a:pt x="20" y="21"/>
                  </a:lnTo>
                  <a:cubicBezTo>
                    <a:pt x="20" y="21"/>
                    <a:pt x="20" y="21"/>
                    <a:pt x="20" y="0"/>
                  </a:cubicBezTo>
                  <a:lnTo>
                    <a:pt x="20" y="21"/>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661" name="Freeform 660">
              <a:extLst>
                <a:ext uri="{FF2B5EF4-FFF2-40B4-BE49-F238E27FC236}">
                  <a16:creationId xmlns:a16="http://schemas.microsoft.com/office/drawing/2014/main" id="{25FB8CA4-3A21-43A4-8BAF-A3109C30E6AC}"/>
                </a:ext>
              </a:extLst>
            </p:cNvPr>
            <p:cNvSpPr>
              <a:spLocks noChangeArrowheads="1"/>
            </p:cNvSpPr>
            <p:nvPr/>
          </p:nvSpPr>
          <p:spPr bwMode="auto">
            <a:xfrm>
              <a:off x="4246563" y="6272213"/>
              <a:ext cx="7937" cy="15875"/>
            </a:xfrm>
            <a:custGeom>
              <a:avLst/>
              <a:gdLst>
                <a:gd name="T0" fmla="*/ 21 w 22"/>
                <a:gd name="T1" fmla="*/ 41 h 42"/>
                <a:gd name="T2" fmla="*/ 21 w 22"/>
                <a:gd name="T3" fmla="*/ 41 h 42"/>
                <a:gd name="T4" fmla="*/ 21 w 22"/>
                <a:gd name="T5" fmla="*/ 41 h 42"/>
                <a:gd name="T6" fmla="*/ 0 w 22"/>
                <a:gd name="T7" fmla="*/ 41 h 42"/>
                <a:gd name="T8" fmla="*/ 0 w 22"/>
                <a:gd name="T9" fmla="*/ 20 h 42"/>
                <a:gd name="T10" fmla="*/ 0 w 22"/>
                <a:gd name="T11" fmla="*/ 0 h 42"/>
                <a:gd name="T12" fmla="*/ 21 w 22"/>
                <a:gd name="T13" fmla="*/ 20 h 42"/>
                <a:gd name="T14" fmla="*/ 21 w 22"/>
                <a:gd name="T15" fmla="*/ 4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42">
                  <a:moveTo>
                    <a:pt x="21" y="41"/>
                  </a:moveTo>
                  <a:lnTo>
                    <a:pt x="21" y="41"/>
                  </a:lnTo>
                  <a:lnTo>
                    <a:pt x="21" y="41"/>
                  </a:lnTo>
                  <a:cubicBezTo>
                    <a:pt x="0" y="41"/>
                    <a:pt x="0" y="41"/>
                    <a:pt x="0" y="41"/>
                  </a:cubicBezTo>
                  <a:lnTo>
                    <a:pt x="0" y="20"/>
                  </a:lnTo>
                  <a:lnTo>
                    <a:pt x="0" y="0"/>
                  </a:lnTo>
                  <a:lnTo>
                    <a:pt x="21" y="20"/>
                  </a:lnTo>
                  <a:cubicBezTo>
                    <a:pt x="21" y="20"/>
                    <a:pt x="21" y="20"/>
                    <a:pt x="21" y="4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662" name="Freeform 661">
              <a:extLst>
                <a:ext uri="{FF2B5EF4-FFF2-40B4-BE49-F238E27FC236}">
                  <a16:creationId xmlns:a16="http://schemas.microsoft.com/office/drawing/2014/main" id="{172B1DB9-1EDC-4453-A7EC-605355C4D0FF}"/>
                </a:ext>
              </a:extLst>
            </p:cNvPr>
            <p:cNvSpPr>
              <a:spLocks noChangeArrowheads="1"/>
            </p:cNvSpPr>
            <p:nvPr/>
          </p:nvSpPr>
          <p:spPr bwMode="auto">
            <a:xfrm>
              <a:off x="3981450" y="5888038"/>
              <a:ext cx="325438" cy="412750"/>
            </a:xfrm>
            <a:custGeom>
              <a:avLst/>
              <a:gdLst>
                <a:gd name="T0" fmla="*/ 881 w 902"/>
                <a:gd name="T1" fmla="*/ 1147 h 1148"/>
                <a:gd name="T2" fmla="*/ 819 w 902"/>
                <a:gd name="T3" fmla="*/ 1106 h 1148"/>
                <a:gd name="T4" fmla="*/ 779 w 902"/>
                <a:gd name="T5" fmla="*/ 1085 h 1148"/>
                <a:gd name="T6" fmla="*/ 737 w 902"/>
                <a:gd name="T7" fmla="*/ 1004 h 1148"/>
                <a:gd name="T8" fmla="*/ 717 w 902"/>
                <a:gd name="T9" fmla="*/ 943 h 1148"/>
                <a:gd name="T10" fmla="*/ 655 w 902"/>
                <a:gd name="T11" fmla="*/ 861 h 1148"/>
                <a:gd name="T12" fmla="*/ 573 w 902"/>
                <a:gd name="T13" fmla="*/ 799 h 1148"/>
                <a:gd name="T14" fmla="*/ 491 w 902"/>
                <a:gd name="T15" fmla="*/ 737 h 1148"/>
                <a:gd name="T16" fmla="*/ 491 w 902"/>
                <a:gd name="T17" fmla="*/ 655 h 1148"/>
                <a:gd name="T18" fmla="*/ 471 w 902"/>
                <a:gd name="T19" fmla="*/ 635 h 1148"/>
                <a:gd name="T20" fmla="*/ 471 w 902"/>
                <a:gd name="T21" fmla="*/ 717 h 1148"/>
                <a:gd name="T22" fmla="*/ 491 w 902"/>
                <a:gd name="T23" fmla="*/ 819 h 1148"/>
                <a:gd name="T24" fmla="*/ 512 w 902"/>
                <a:gd name="T25" fmla="*/ 922 h 1148"/>
                <a:gd name="T26" fmla="*/ 451 w 902"/>
                <a:gd name="T27" fmla="*/ 1004 h 1148"/>
                <a:gd name="T28" fmla="*/ 348 w 902"/>
                <a:gd name="T29" fmla="*/ 1045 h 1148"/>
                <a:gd name="T30" fmla="*/ 307 w 902"/>
                <a:gd name="T31" fmla="*/ 1045 h 1148"/>
                <a:gd name="T32" fmla="*/ 245 w 902"/>
                <a:gd name="T33" fmla="*/ 881 h 1148"/>
                <a:gd name="T34" fmla="*/ 184 w 902"/>
                <a:gd name="T35" fmla="*/ 779 h 1148"/>
                <a:gd name="T36" fmla="*/ 184 w 902"/>
                <a:gd name="T37" fmla="*/ 697 h 1148"/>
                <a:gd name="T38" fmla="*/ 143 w 902"/>
                <a:gd name="T39" fmla="*/ 635 h 1148"/>
                <a:gd name="T40" fmla="*/ 184 w 902"/>
                <a:gd name="T41" fmla="*/ 573 h 1148"/>
                <a:gd name="T42" fmla="*/ 123 w 902"/>
                <a:gd name="T43" fmla="*/ 512 h 1148"/>
                <a:gd name="T44" fmla="*/ 21 w 902"/>
                <a:gd name="T45" fmla="*/ 430 h 1148"/>
                <a:gd name="T46" fmla="*/ 61 w 902"/>
                <a:gd name="T47" fmla="*/ 348 h 1148"/>
                <a:gd name="T48" fmla="*/ 123 w 902"/>
                <a:gd name="T49" fmla="*/ 287 h 1148"/>
                <a:gd name="T50" fmla="*/ 103 w 902"/>
                <a:gd name="T51" fmla="*/ 225 h 1148"/>
                <a:gd name="T52" fmla="*/ 0 w 902"/>
                <a:gd name="T53" fmla="*/ 164 h 1148"/>
                <a:gd name="T54" fmla="*/ 0 w 902"/>
                <a:gd name="T55" fmla="*/ 41 h 1148"/>
                <a:gd name="T56" fmla="*/ 61 w 902"/>
                <a:gd name="T57" fmla="*/ 41 h 1148"/>
                <a:gd name="T58" fmla="*/ 103 w 902"/>
                <a:gd name="T59" fmla="*/ 102 h 1148"/>
                <a:gd name="T60" fmla="*/ 103 w 902"/>
                <a:gd name="T61" fmla="*/ 41 h 1148"/>
                <a:gd name="T62" fmla="*/ 143 w 902"/>
                <a:gd name="T63" fmla="*/ 41 h 1148"/>
                <a:gd name="T64" fmla="*/ 205 w 902"/>
                <a:gd name="T65" fmla="*/ 123 h 1148"/>
                <a:gd name="T66" fmla="*/ 327 w 902"/>
                <a:gd name="T67" fmla="*/ 164 h 1148"/>
                <a:gd name="T68" fmla="*/ 369 w 902"/>
                <a:gd name="T69" fmla="*/ 307 h 1148"/>
                <a:gd name="T70" fmla="*/ 533 w 902"/>
                <a:gd name="T71" fmla="*/ 287 h 1148"/>
                <a:gd name="T72" fmla="*/ 737 w 902"/>
                <a:gd name="T73" fmla="*/ 307 h 1148"/>
                <a:gd name="T74" fmla="*/ 737 w 902"/>
                <a:gd name="T75" fmla="*/ 369 h 1148"/>
                <a:gd name="T76" fmla="*/ 717 w 902"/>
                <a:gd name="T77" fmla="*/ 471 h 1148"/>
                <a:gd name="T78" fmla="*/ 594 w 902"/>
                <a:gd name="T79" fmla="*/ 553 h 1148"/>
                <a:gd name="T80" fmla="*/ 512 w 902"/>
                <a:gd name="T81" fmla="*/ 635 h 1148"/>
                <a:gd name="T82" fmla="*/ 573 w 902"/>
                <a:gd name="T83" fmla="*/ 697 h 1148"/>
                <a:gd name="T84" fmla="*/ 655 w 902"/>
                <a:gd name="T85" fmla="*/ 737 h 1148"/>
                <a:gd name="T86" fmla="*/ 717 w 902"/>
                <a:gd name="T87" fmla="*/ 655 h 1148"/>
                <a:gd name="T88" fmla="*/ 737 w 902"/>
                <a:gd name="T89" fmla="*/ 573 h 1148"/>
                <a:gd name="T90" fmla="*/ 779 w 902"/>
                <a:gd name="T91" fmla="*/ 533 h 1148"/>
                <a:gd name="T92" fmla="*/ 779 w 902"/>
                <a:gd name="T93" fmla="*/ 635 h 1148"/>
                <a:gd name="T94" fmla="*/ 819 w 902"/>
                <a:gd name="T95" fmla="*/ 758 h 1148"/>
                <a:gd name="T96" fmla="*/ 819 w 902"/>
                <a:gd name="T97" fmla="*/ 901 h 1148"/>
                <a:gd name="T98" fmla="*/ 881 w 902"/>
                <a:gd name="T99" fmla="*/ 983 h 1148"/>
                <a:gd name="T100" fmla="*/ 881 w 902"/>
                <a:gd name="T101" fmla="*/ 1085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02" h="1148">
                  <a:moveTo>
                    <a:pt x="881" y="1085"/>
                  </a:moveTo>
                  <a:lnTo>
                    <a:pt x="881" y="1085"/>
                  </a:lnTo>
                  <a:cubicBezTo>
                    <a:pt x="881" y="1106"/>
                    <a:pt x="901" y="1147"/>
                    <a:pt x="881" y="1147"/>
                  </a:cubicBezTo>
                  <a:lnTo>
                    <a:pt x="861" y="1147"/>
                  </a:lnTo>
                  <a:cubicBezTo>
                    <a:pt x="861" y="1127"/>
                    <a:pt x="861" y="1127"/>
                    <a:pt x="840" y="1127"/>
                  </a:cubicBezTo>
                  <a:cubicBezTo>
                    <a:pt x="840" y="1106"/>
                    <a:pt x="819" y="1106"/>
                    <a:pt x="819" y="1106"/>
                  </a:cubicBezTo>
                  <a:cubicBezTo>
                    <a:pt x="799" y="1106"/>
                    <a:pt x="779" y="1106"/>
                    <a:pt x="779" y="1127"/>
                  </a:cubicBezTo>
                  <a:lnTo>
                    <a:pt x="779" y="1106"/>
                  </a:lnTo>
                  <a:lnTo>
                    <a:pt x="779" y="1085"/>
                  </a:lnTo>
                  <a:cubicBezTo>
                    <a:pt x="758" y="1065"/>
                    <a:pt x="758" y="1065"/>
                    <a:pt x="758" y="1065"/>
                  </a:cubicBezTo>
                  <a:cubicBezTo>
                    <a:pt x="758" y="1045"/>
                    <a:pt x="758" y="1045"/>
                    <a:pt x="758" y="1025"/>
                  </a:cubicBezTo>
                  <a:cubicBezTo>
                    <a:pt x="737" y="1025"/>
                    <a:pt x="737" y="1004"/>
                    <a:pt x="737" y="1004"/>
                  </a:cubicBezTo>
                  <a:lnTo>
                    <a:pt x="737" y="983"/>
                  </a:lnTo>
                  <a:lnTo>
                    <a:pt x="737" y="963"/>
                  </a:lnTo>
                  <a:lnTo>
                    <a:pt x="717" y="943"/>
                  </a:lnTo>
                  <a:cubicBezTo>
                    <a:pt x="717" y="922"/>
                    <a:pt x="697" y="922"/>
                    <a:pt x="697" y="922"/>
                  </a:cubicBezTo>
                  <a:cubicBezTo>
                    <a:pt x="676" y="901"/>
                    <a:pt x="676" y="901"/>
                    <a:pt x="676" y="881"/>
                  </a:cubicBezTo>
                  <a:lnTo>
                    <a:pt x="655" y="861"/>
                  </a:lnTo>
                  <a:cubicBezTo>
                    <a:pt x="655" y="840"/>
                    <a:pt x="635" y="840"/>
                    <a:pt x="635" y="819"/>
                  </a:cubicBezTo>
                  <a:cubicBezTo>
                    <a:pt x="615" y="819"/>
                    <a:pt x="594" y="819"/>
                    <a:pt x="594" y="799"/>
                  </a:cubicBezTo>
                  <a:lnTo>
                    <a:pt x="573" y="799"/>
                  </a:lnTo>
                  <a:cubicBezTo>
                    <a:pt x="553" y="799"/>
                    <a:pt x="533" y="799"/>
                    <a:pt x="533" y="799"/>
                  </a:cubicBezTo>
                  <a:cubicBezTo>
                    <a:pt x="533" y="799"/>
                    <a:pt x="533" y="779"/>
                    <a:pt x="512" y="779"/>
                  </a:cubicBezTo>
                  <a:cubicBezTo>
                    <a:pt x="512" y="758"/>
                    <a:pt x="512" y="758"/>
                    <a:pt x="491" y="737"/>
                  </a:cubicBezTo>
                  <a:lnTo>
                    <a:pt x="491" y="717"/>
                  </a:lnTo>
                  <a:cubicBezTo>
                    <a:pt x="491" y="697"/>
                    <a:pt x="491" y="697"/>
                    <a:pt x="491" y="676"/>
                  </a:cubicBezTo>
                  <a:cubicBezTo>
                    <a:pt x="491" y="676"/>
                    <a:pt x="491" y="676"/>
                    <a:pt x="491" y="655"/>
                  </a:cubicBezTo>
                  <a:cubicBezTo>
                    <a:pt x="491" y="655"/>
                    <a:pt x="491" y="655"/>
                    <a:pt x="471" y="655"/>
                  </a:cubicBezTo>
                  <a:cubicBezTo>
                    <a:pt x="471" y="635"/>
                    <a:pt x="491" y="615"/>
                    <a:pt x="471" y="615"/>
                  </a:cubicBezTo>
                  <a:lnTo>
                    <a:pt x="471" y="635"/>
                  </a:lnTo>
                  <a:lnTo>
                    <a:pt x="471" y="655"/>
                  </a:lnTo>
                  <a:cubicBezTo>
                    <a:pt x="471" y="676"/>
                    <a:pt x="471" y="676"/>
                    <a:pt x="471" y="697"/>
                  </a:cubicBezTo>
                  <a:lnTo>
                    <a:pt x="471" y="717"/>
                  </a:lnTo>
                  <a:cubicBezTo>
                    <a:pt x="471" y="737"/>
                    <a:pt x="471" y="758"/>
                    <a:pt x="471" y="758"/>
                  </a:cubicBezTo>
                  <a:cubicBezTo>
                    <a:pt x="471" y="779"/>
                    <a:pt x="491" y="779"/>
                    <a:pt x="491" y="799"/>
                  </a:cubicBezTo>
                  <a:lnTo>
                    <a:pt x="491" y="819"/>
                  </a:lnTo>
                  <a:cubicBezTo>
                    <a:pt x="491" y="840"/>
                    <a:pt x="491" y="861"/>
                    <a:pt x="491" y="861"/>
                  </a:cubicBezTo>
                  <a:cubicBezTo>
                    <a:pt x="491" y="881"/>
                    <a:pt x="512" y="881"/>
                    <a:pt x="512" y="901"/>
                  </a:cubicBezTo>
                  <a:lnTo>
                    <a:pt x="512" y="922"/>
                  </a:lnTo>
                  <a:cubicBezTo>
                    <a:pt x="512" y="922"/>
                    <a:pt x="512" y="943"/>
                    <a:pt x="512" y="963"/>
                  </a:cubicBezTo>
                  <a:cubicBezTo>
                    <a:pt x="491" y="963"/>
                    <a:pt x="491" y="983"/>
                    <a:pt x="491" y="983"/>
                  </a:cubicBezTo>
                  <a:cubicBezTo>
                    <a:pt x="471" y="983"/>
                    <a:pt x="471" y="1004"/>
                    <a:pt x="451" y="1004"/>
                  </a:cubicBezTo>
                  <a:cubicBezTo>
                    <a:pt x="451" y="1025"/>
                    <a:pt x="430" y="1025"/>
                    <a:pt x="409" y="1025"/>
                  </a:cubicBezTo>
                  <a:lnTo>
                    <a:pt x="389" y="1025"/>
                  </a:lnTo>
                  <a:cubicBezTo>
                    <a:pt x="369" y="1045"/>
                    <a:pt x="369" y="1045"/>
                    <a:pt x="348" y="1045"/>
                  </a:cubicBezTo>
                  <a:lnTo>
                    <a:pt x="327" y="1065"/>
                  </a:lnTo>
                  <a:lnTo>
                    <a:pt x="327" y="1065"/>
                  </a:lnTo>
                  <a:cubicBezTo>
                    <a:pt x="327" y="1045"/>
                    <a:pt x="327" y="1045"/>
                    <a:pt x="307" y="1045"/>
                  </a:cubicBezTo>
                  <a:cubicBezTo>
                    <a:pt x="307" y="1025"/>
                    <a:pt x="287" y="1004"/>
                    <a:pt x="266" y="1004"/>
                  </a:cubicBezTo>
                  <a:cubicBezTo>
                    <a:pt x="266" y="983"/>
                    <a:pt x="245" y="963"/>
                    <a:pt x="245" y="943"/>
                  </a:cubicBezTo>
                  <a:cubicBezTo>
                    <a:pt x="245" y="922"/>
                    <a:pt x="245" y="901"/>
                    <a:pt x="245" y="881"/>
                  </a:cubicBezTo>
                  <a:cubicBezTo>
                    <a:pt x="245" y="861"/>
                    <a:pt x="245" y="840"/>
                    <a:pt x="225" y="819"/>
                  </a:cubicBezTo>
                  <a:lnTo>
                    <a:pt x="205" y="819"/>
                  </a:lnTo>
                  <a:cubicBezTo>
                    <a:pt x="205" y="799"/>
                    <a:pt x="184" y="799"/>
                    <a:pt x="184" y="779"/>
                  </a:cubicBezTo>
                  <a:lnTo>
                    <a:pt x="205" y="758"/>
                  </a:lnTo>
                  <a:cubicBezTo>
                    <a:pt x="205" y="737"/>
                    <a:pt x="205" y="737"/>
                    <a:pt x="205" y="717"/>
                  </a:cubicBezTo>
                  <a:cubicBezTo>
                    <a:pt x="184" y="717"/>
                    <a:pt x="184" y="697"/>
                    <a:pt x="184" y="697"/>
                  </a:cubicBezTo>
                  <a:cubicBezTo>
                    <a:pt x="163" y="697"/>
                    <a:pt x="143" y="697"/>
                    <a:pt x="143" y="676"/>
                  </a:cubicBezTo>
                  <a:lnTo>
                    <a:pt x="143" y="655"/>
                  </a:lnTo>
                  <a:lnTo>
                    <a:pt x="143" y="635"/>
                  </a:lnTo>
                  <a:cubicBezTo>
                    <a:pt x="143" y="615"/>
                    <a:pt x="143" y="615"/>
                    <a:pt x="143" y="615"/>
                  </a:cubicBezTo>
                  <a:cubicBezTo>
                    <a:pt x="143" y="615"/>
                    <a:pt x="163" y="615"/>
                    <a:pt x="184" y="615"/>
                  </a:cubicBezTo>
                  <a:cubicBezTo>
                    <a:pt x="184" y="615"/>
                    <a:pt x="184" y="594"/>
                    <a:pt x="184" y="573"/>
                  </a:cubicBezTo>
                  <a:lnTo>
                    <a:pt x="184" y="553"/>
                  </a:lnTo>
                  <a:cubicBezTo>
                    <a:pt x="184" y="553"/>
                    <a:pt x="163" y="553"/>
                    <a:pt x="143" y="533"/>
                  </a:cubicBezTo>
                  <a:cubicBezTo>
                    <a:pt x="143" y="533"/>
                    <a:pt x="143" y="512"/>
                    <a:pt x="123" y="512"/>
                  </a:cubicBezTo>
                  <a:cubicBezTo>
                    <a:pt x="123" y="491"/>
                    <a:pt x="103" y="471"/>
                    <a:pt x="82" y="471"/>
                  </a:cubicBezTo>
                  <a:cubicBezTo>
                    <a:pt x="82" y="471"/>
                    <a:pt x="61" y="471"/>
                    <a:pt x="41" y="451"/>
                  </a:cubicBezTo>
                  <a:lnTo>
                    <a:pt x="21" y="430"/>
                  </a:lnTo>
                  <a:lnTo>
                    <a:pt x="0" y="389"/>
                  </a:lnTo>
                  <a:cubicBezTo>
                    <a:pt x="21" y="369"/>
                    <a:pt x="21" y="369"/>
                    <a:pt x="21" y="348"/>
                  </a:cubicBezTo>
                  <a:cubicBezTo>
                    <a:pt x="41" y="348"/>
                    <a:pt x="61" y="348"/>
                    <a:pt x="61" y="348"/>
                  </a:cubicBezTo>
                  <a:cubicBezTo>
                    <a:pt x="82" y="328"/>
                    <a:pt x="82" y="307"/>
                    <a:pt x="82" y="307"/>
                  </a:cubicBezTo>
                  <a:lnTo>
                    <a:pt x="103" y="307"/>
                  </a:lnTo>
                  <a:cubicBezTo>
                    <a:pt x="123" y="287"/>
                    <a:pt x="123" y="287"/>
                    <a:pt x="123" y="287"/>
                  </a:cubicBezTo>
                  <a:cubicBezTo>
                    <a:pt x="123" y="266"/>
                    <a:pt x="143" y="266"/>
                    <a:pt x="143" y="246"/>
                  </a:cubicBezTo>
                  <a:lnTo>
                    <a:pt x="123" y="225"/>
                  </a:lnTo>
                  <a:lnTo>
                    <a:pt x="103" y="225"/>
                  </a:lnTo>
                  <a:cubicBezTo>
                    <a:pt x="103" y="225"/>
                    <a:pt x="82" y="205"/>
                    <a:pt x="61" y="205"/>
                  </a:cubicBezTo>
                  <a:cubicBezTo>
                    <a:pt x="61" y="205"/>
                    <a:pt x="41" y="205"/>
                    <a:pt x="41" y="184"/>
                  </a:cubicBezTo>
                  <a:cubicBezTo>
                    <a:pt x="21" y="184"/>
                    <a:pt x="0" y="184"/>
                    <a:pt x="0" y="164"/>
                  </a:cubicBezTo>
                  <a:lnTo>
                    <a:pt x="0" y="143"/>
                  </a:lnTo>
                  <a:cubicBezTo>
                    <a:pt x="0" y="123"/>
                    <a:pt x="0" y="102"/>
                    <a:pt x="0" y="102"/>
                  </a:cubicBezTo>
                  <a:cubicBezTo>
                    <a:pt x="0" y="82"/>
                    <a:pt x="0" y="61"/>
                    <a:pt x="0" y="41"/>
                  </a:cubicBezTo>
                  <a:cubicBezTo>
                    <a:pt x="0" y="41"/>
                    <a:pt x="0" y="20"/>
                    <a:pt x="0" y="0"/>
                  </a:cubicBezTo>
                  <a:cubicBezTo>
                    <a:pt x="21" y="0"/>
                    <a:pt x="21" y="0"/>
                    <a:pt x="21" y="0"/>
                  </a:cubicBezTo>
                  <a:cubicBezTo>
                    <a:pt x="41" y="20"/>
                    <a:pt x="61" y="41"/>
                    <a:pt x="61" y="41"/>
                  </a:cubicBezTo>
                  <a:lnTo>
                    <a:pt x="82" y="61"/>
                  </a:lnTo>
                  <a:lnTo>
                    <a:pt x="82" y="82"/>
                  </a:lnTo>
                  <a:lnTo>
                    <a:pt x="103" y="102"/>
                  </a:lnTo>
                  <a:lnTo>
                    <a:pt x="123" y="82"/>
                  </a:lnTo>
                  <a:lnTo>
                    <a:pt x="123" y="61"/>
                  </a:lnTo>
                  <a:lnTo>
                    <a:pt x="103" y="41"/>
                  </a:lnTo>
                  <a:lnTo>
                    <a:pt x="103" y="41"/>
                  </a:lnTo>
                  <a:lnTo>
                    <a:pt x="123" y="20"/>
                  </a:lnTo>
                  <a:lnTo>
                    <a:pt x="143" y="41"/>
                  </a:lnTo>
                  <a:cubicBezTo>
                    <a:pt x="143" y="41"/>
                    <a:pt x="143" y="61"/>
                    <a:pt x="163" y="82"/>
                  </a:cubicBezTo>
                  <a:cubicBezTo>
                    <a:pt x="163" y="82"/>
                    <a:pt x="163" y="102"/>
                    <a:pt x="184" y="102"/>
                  </a:cubicBezTo>
                  <a:lnTo>
                    <a:pt x="205" y="123"/>
                  </a:lnTo>
                  <a:cubicBezTo>
                    <a:pt x="205" y="123"/>
                    <a:pt x="225" y="102"/>
                    <a:pt x="245" y="102"/>
                  </a:cubicBezTo>
                  <a:cubicBezTo>
                    <a:pt x="245" y="102"/>
                    <a:pt x="266" y="123"/>
                    <a:pt x="287" y="123"/>
                  </a:cubicBezTo>
                  <a:cubicBezTo>
                    <a:pt x="287" y="123"/>
                    <a:pt x="307" y="143"/>
                    <a:pt x="327" y="164"/>
                  </a:cubicBezTo>
                  <a:cubicBezTo>
                    <a:pt x="327" y="164"/>
                    <a:pt x="327" y="205"/>
                    <a:pt x="348" y="205"/>
                  </a:cubicBezTo>
                  <a:cubicBezTo>
                    <a:pt x="348" y="225"/>
                    <a:pt x="327" y="246"/>
                    <a:pt x="348" y="266"/>
                  </a:cubicBezTo>
                  <a:cubicBezTo>
                    <a:pt x="348" y="287"/>
                    <a:pt x="369" y="307"/>
                    <a:pt x="369" y="307"/>
                  </a:cubicBezTo>
                  <a:cubicBezTo>
                    <a:pt x="389" y="328"/>
                    <a:pt x="409" y="328"/>
                    <a:pt x="409" y="307"/>
                  </a:cubicBezTo>
                  <a:cubicBezTo>
                    <a:pt x="430" y="307"/>
                    <a:pt x="451" y="307"/>
                    <a:pt x="451" y="287"/>
                  </a:cubicBezTo>
                  <a:cubicBezTo>
                    <a:pt x="471" y="287"/>
                    <a:pt x="512" y="287"/>
                    <a:pt x="533" y="287"/>
                  </a:cubicBezTo>
                  <a:cubicBezTo>
                    <a:pt x="553" y="287"/>
                    <a:pt x="594" y="287"/>
                    <a:pt x="635" y="287"/>
                  </a:cubicBezTo>
                  <a:cubicBezTo>
                    <a:pt x="635" y="287"/>
                    <a:pt x="676" y="266"/>
                    <a:pt x="697" y="287"/>
                  </a:cubicBezTo>
                  <a:cubicBezTo>
                    <a:pt x="717" y="287"/>
                    <a:pt x="717" y="307"/>
                    <a:pt x="737" y="307"/>
                  </a:cubicBezTo>
                  <a:lnTo>
                    <a:pt x="758" y="328"/>
                  </a:lnTo>
                  <a:cubicBezTo>
                    <a:pt x="758" y="348"/>
                    <a:pt x="758" y="348"/>
                    <a:pt x="758" y="369"/>
                  </a:cubicBezTo>
                  <a:lnTo>
                    <a:pt x="737" y="369"/>
                  </a:lnTo>
                  <a:cubicBezTo>
                    <a:pt x="717" y="389"/>
                    <a:pt x="717" y="409"/>
                    <a:pt x="717" y="409"/>
                  </a:cubicBezTo>
                  <a:cubicBezTo>
                    <a:pt x="717" y="430"/>
                    <a:pt x="717" y="451"/>
                    <a:pt x="717" y="451"/>
                  </a:cubicBezTo>
                  <a:cubicBezTo>
                    <a:pt x="717" y="471"/>
                    <a:pt x="717" y="471"/>
                    <a:pt x="717" y="471"/>
                  </a:cubicBezTo>
                  <a:cubicBezTo>
                    <a:pt x="697" y="491"/>
                    <a:pt x="676" y="491"/>
                    <a:pt x="655" y="512"/>
                  </a:cubicBezTo>
                  <a:cubicBezTo>
                    <a:pt x="655" y="512"/>
                    <a:pt x="635" y="491"/>
                    <a:pt x="615" y="491"/>
                  </a:cubicBezTo>
                  <a:cubicBezTo>
                    <a:pt x="615" y="512"/>
                    <a:pt x="594" y="533"/>
                    <a:pt x="594" y="553"/>
                  </a:cubicBezTo>
                  <a:cubicBezTo>
                    <a:pt x="573" y="573"/>
                    <a:pt x="573" y="594"/>
                    <a:pt x="573" y="594"/>
                  </a:cubicBezTo>
                  <a:lnTo>
                    <a:pt x="553" y="594"/>
                  </a:lnTo>
                  <a:cubicBezTo>
                    <a:pt x="533" y="615"/>
                    <a:pt x="533" y="615"/>
                    <a:pt x="512" y="635"/>
                  </a:cubicBezTo>
                  <a:lnTo>
                    <a:pt x="512" y="655"/>
                  </a:lnTo>
                  <a:cubicBezTo>
                    <a:pt x="512" y="655"/>
                    <a:pt x="512" y="676"/>
                    <a:pt x="533" y="676"/>
                  </a:cubicBezTo>
                  <a:cubicBezTo>
                    <a:pt x="533" y="697"/>
                    <a:pt x="553" y="697"/>
                    <a:pt x="573" y="697"/>
                  </a:cubicBezTo>
                  <a:lnTo>
                    <a:pt x="573" y="717"/>
                  </a:lnTo>
                  <a:cubicBezTo>
                    <a:pt x="573" y="717"/>
                    <a:pt x="594" y="717"/>
                    <a:pt x="615" y="737"/>
                  </a:cubicBezTo>
                  <a:cubicBezTo>
                    <a:pt x="615" y="737"/>
                    <a:pt x="635" y="737"/>
                    <a:pt x="655" y="737"/>
                  </a:cubicBezTo>
                  <a:lnTo>
                    <a:pt x="676" y="717"/>
                  </a:lnTo>
                  <a:cubicBezTo>
                    <a:pt x="676" y="717"/>
                    <a:pt x="697" y="697"/>
                    <a:pt x="717" y="697"/>
                  </a:cubicBezTo>
                  <a:cubicBezTo>
                    <a:pt x="717" y="676"/>
                    <a:pt x="717" y="655"/>
                    <a:pt x="717" y="655"/>
                  </a:cubicBezTo>
                  <a:cubicBezTo>
                    <a:pt x="717" y="635"/>
                    <a:pt x="697" y="635"/>
                    <a:pt x="717" y="615"/>
                  </a:cubicBezTo>
                  <a:cubicBezTo>
                    <a:pt x="717" y="615"/>
                    <a:pt x="737" y="615"/>
                    <a:pt x="737" y="594"/>
                  </a:cubicBezTo>
                  <a:cubicBezTo>
                    <a:pt x="737" y="594"/>
                    <a:pt x="737" y="594"/>
                    <a:pt x="737" y="573"/>
                  </a:cubicBezTo>
                  <a:lnTo>
                    <a:pt x="737" y="553"/>
                  </a:lnTo>
                  <a:cubicBezTo>
                    <a:pt x="737" y="533"/>
                    <a:pt x="737" y="533"/>
                    <a:pt x="758" y="533"/>
                  </a:cubicBezTo>
                  <a:cubicBezTo>
                    <a:pt x="758" y="512"/>
                    <a:pt x="758" y="512"/>
                    <a:pt x="779" y="533"/>
                  </a:cubicBezTo>
                  <a:cubicBezTo>
                    <a:pt x="779" y="533"/>
                    <a:pt x="779" y="553"/>
                    <a:pt x="779" y="573"/>
                  </a:cubicBezTo>
                  <a:cubicBezTo>
                    <a:pt x="779" y="573"/>
                    <a:pt x="799" y="594"/>
                    <a:pt x="799" y="615"/>
                  </a:cubicBezTo>
                  <a:lnTo>
                    <a:pt x="779" y="635"/>
                  </a:lnTo>
                  <a:cubicBezTo>
                    <a:pt x="779" y="655"/>
                    <a:pt x="779" y="676"/>
                    <a:pt x="779" y="676"/>
                  </a:cubicBezTo>
                  <a:cubicBezTo>
                    <a:pt x="799" y="697"/>
                    <a:pt x="799" y="717"/>
                    <a:pt x="799" y="717"/>
                  </a:cubicBezTo>
                  <a:cubicBezTo>
                    <a:pt x="799" y="737"/>
                    <a:pt x="819" y="737"/>
                    <a:pt x="819" y="758"/>
                  </a:cubicBezTo>
                  <a:cubicBezTo>
                    <a:pt x="819" y="758"/>
                    <a:pt x="819" y="779"/>
                    <a:pt x="819" y="799"/>
                  </a:cubicBezTo>
                  <a:lnTo>
                    <a:pt x="819" y="840"/>
                  </a:lnTo>
                  <a:cubicBezTo>
                    <a:pt x="819" y="861"/>
                    <a:pt x="819" y="881"/>
                    <a:pt x="819" y="901"/>
                  </a:cubicBezTo>
                  <a:cubicBezTo>
                    <a:pt x="819" y="922"/>
                    <a:pt x="840" y="922"/>
                    <a:pt x="840" y="943"/>
                  </a:cubicBezTo>
                  <a:cubicBezTo>
                    <a:pt x="861" y="943"/>
                    <a:pt x="861" y="963"/>
                    <a:pt x="861" y="963"/>
                  </a:cubicBezTo>
                  <a:cubicBezTo>
                    <a:pt x="861" y="963"/>
                    <a:pt x="861" y="983"/>
                    <a:pt x="881" y="983"/>
                  </a:cubicBezTo>
                  <a:cubicBezTo>
                    <a:pt x="861" y="983"/>
                    <a:pt x="861" y="983"/>
                    <a:pt x="861" y="1004"/>
                  </a:cubicBezTo>
                  <a:lnTo>
                    <a:pt x="881" y="1025"/>
                  </a:lnTo>
                  <a:cubicBezTo>
                    <a:pt x="881" y="1045"/>
                    <a:pt x="881" y="1085"/>
                    <a:pt x="881" y="1085"/>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663" name="Freeform 662">
              <a:extLst>
                <a:ext uri="{FF2B5EF4-FFF2-40B4-BE49-F238E27FC236}">
                  <a16:creationId xmlns:a16="http://schemas.microsoft.com/office/drawing/2014/main" id="{1FBC9380-E209-4F8C-ACFF-4EAE908C67C8}"/>
                </a:ext>
              </a:extLst>
            </p:cNvPr>
            <p:cNvSpPr>
              <a:spLocks noChangeArrowheads="1"/>
            </p:cNvSpPr>
            <p:nvPr/>
          </p:nvSpPr>
          <p:spPr bwMode="auto">
            <a:xfrm>
              <a:off x="4181475" y="6227763"/>
              <a:ext cx="15875" cy="7937"/>
            </a:xfrm>
            <a:custGeom>
              <a:avLst/>
              <a:gdLst>
                <a:gd name="T0" fmla="*/ 20 w 42"/>
                <a:gd name="T1" fmla="*/ 0 h 21"/>
                <a:gd name="T2" fmla="*/ 20 w 42"/>
                <a:gd name="T3" fmla="*/ 0 h 21"/>
                <a:gd name="T4" fmla="*/ 0 w 42"/>
                <a:gd name="T5" fmla="*/ 0 h 21"/>
                <a:gd name="T6" fmla="*/ 0 w 42"/>
                <a:gd name="T7" fmla="*/ 20 h 21"/>
                <a:gd name="T8" fmla="*/ 20 w 42"/>
                <a:gd name="T9" fmla="*/ 20 h 21"/>
                <a:gd name="T10" fmla="*/ 20 w 42"/>
                <a:gd name="T11" fmla="*/ 20 h 21"/>
                <a:gd name="T12" fmla="*/ 20 w 42"/>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42" h="21">
                  <a:moveTo>
                    <a:pt x="20" y="0"/>
                  </a:moveTo>
                  <a:lnTo>
                    <a:pt x="20" y="0"/>
                  </a:lnTo>
                  <a:lnTo>
                    <a:pt x="0" y="0"/>
                  </a:lnTo>
                  <a:cubicBezTo>
                    <a:pt x="0" y="0"/>
                    <a:pt x="0" y="0"/>
                    <a:pt x="0" y="20"/>
                  </a:cubicBezTo>
                  <a:cubicBezTo>
                    <a:pt x="0" y="20"/>
                    <a:pt x="0" y="20"/>
                    <a:pt x="20" y="20"/>
                  </a:cubicBezTo>
                  <a:lnTo>
                    <a:pt x="20" y="20"/>
                  </a:lnTo>
                  <a:cubicBezTo>
                    <a:pt x="20" y="20"/>
                    <a:pt x="41" y="0"/>
                    <a:pt x="20" y="0"/>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664" name="Freeform 663">
              <a:extLst>
                <a:ext uri="{FF2B5EF4-FFF2-40B4-BE49-F238E27FC236}">
                  <a16:creationId xmlns:a16="http://schemas.microsoft.com/office/drawing/2014/main" id="{2C5DAE80-5DBE-425B-A7F6-5B8F55582ACC}"/>
                </a:ext>
              </a:extLst>
            </p:cNvPr>
            <p:cNvSpPr>
              <a:spLocks noChangeArrowheads="1"/>
            </p:cNvSpPr>
            <p:nvPr/>
          </p:nvSpPr>
          <p:spPr bwMode="auto">
            <a:xfrm>
              <a:off x="3479800" y="5600700"/>
              <a:ext cx="493713" cy="303213"/>
            </a:xfrm>
            <a:custGeom>
              <a:avLst/>
              <a:gdLst>
                <a:gd name="T0" fmla="*/ 1352 w 1373"/>
                <a:gd name="T1" fmla="*/ 759 h 842"/>
                <a:gd name="T2" fmla="*/ 1332 w 1373"/>
                <a:gd name="T3" fmla="*/ 800 h 842"/>
                <a:gd name="T4" fmla="*/ 1290 w 1373"/>
                <a:gd name="T5" fmla="*/ 841 h 842"/>
                <a:gd name="T6" fmla="*/ 1127 w 1373"/>
                <a:gd name="T7" fmla="*/ 820 h 842"/>
                <a:gd name="T8" fmla="*/ 1025 w 1373"/>
                <a:gd name="T9" fmla="*/ 800 h 842"/>
                <a:gd name="T10" fmla="*/ 963 w 1373"/>
                <a:gd name="T11" fmla="*/ 759 h 842"/>
                <a:gd name="T12" fmla="*/ 841 w 1373"/>
                <a:gd name="T13" fmla="*/ 697 h 842"/>
                <a:gd name="T14" fmla="*/ 738 w 1373"/>
                <a:gd name="T15" fmla="*/ 595 h 842"/>
                <a:gd name="T16" fmla="*/ 615 w 1373"/>
                <a:gd name="T17" fmla="*/ 595 h 842"/>
                <a:gd name="T18" fmla="*/ 554 w 1373"/>
                <a:gd name="T19" fmla="*/ 615 h 842"/>
                <a:gd name="T20" fmla="*/ 472 w 1373"/>
                <a:gd name="T21" fmla="*/ 574 h 842"/>
                <a:gd name="T22" fmla="*/ 349 w 1373"/>
                <a:gd name="T23" fmla="*/ 554 h 842"/>
                <a:gd name="T24" fmla="*/ 246 w 1373"/>
                <a:gd name="T25" fmla="*/ 533 h 842"/>
                <a:gd name="T26" fmla="*/ 205 w 1373"/>
                <a:gd name="T27" fmla="*/ 452 h 842"/>
                <a:gd name="T28" fmla="*/ 123 w 1373"/>
                <a:gd name="T29" fmla="*/ 390 h 842"/>
                <a:gd name="T30" fmla="*/ 41 w 1373"/>
                <a:gd name="T31" fmla="*/ 370 h 842"/>
                <a:gd name="T32" fmla="*/ 0 w 1373"/>
                <a:gd name="T33" fmla="*/ 308 h 842"/>
                <a:gd name="T34" fmla="*/ 21 w 1373"/>
                <a:gd name="T35" fmla="*/ 226 h 842"/>
                <a:gd name="T36" fmla="*/ 21 w 1373"/>
                <a:gd name="T37" fmla="*/ 164 h 842"/>
                <a:gd name="T38" fmla="*/ 41 w 1373"/>
                <a:gd name="T39" fmla="*/ 103 h 842"/>
                <a:gd name="T40" fmla="*/ 62 w 1373"/>
                <a:gd name="T41" fmla="*/ 62 h 842"/>
                <a:gd name="T42" fmla="*/ 82 w 1373"/>
                <a:gd name="T43" fmla="*/ 42 h 842"/>
                <a:gd name="T44" fmla="*/ 144 w 1373"/>
                <a:gd name="T45" fmla="*/ 62 h 842"/>
                <a:gd name="T46" fmla="*/ 205 w 1373"/>
                <a:gd name="T47" fmla="*/ 0 h 842"/>
                <a:gd name="T48" fmla="*/ 246 w 1373"/>
                <a:gd name="T49" fmla="*/ 42 h 842"/>
                <a:gd name="T50" fmla="*/ 328 w 1373"/>
                <a:gd name="T51" fmla="*/ 82 h 842"/>
                <a:gd name="T52" fmla="*/ 390 w 1373"/>
                <a:gd name="T53" fmla="*/ 103 h 842"/>
                <a:gd name="T54" fmla="*/ 472 w 1373"/>
                <a:gd name="T55" fmla="*/ 164 h 842"/>
                <a:gd name="T56" fmla="*/ 533 w 1373"/>
                <a:gd name="T57" fmla="*/ 206 h 842"/>
                <a:gd name="T58" fmla="*/ 533 w 1373"/>
                <a:gd name="T59" fmla="*/ 246 h 842"/>
                <a:gd name="T60" fmla="*/ 574 w 1373"/>
                <a:gd name="T61" fmla="*/ 246 h 842"/>
                <a:gd name="T62" fmla="*/ 595 w 1373"/>
                <a:gd name="T63" fmla="*/ 206 h 842"/>
                <a:gd name="T64" fmla="*/ 636 w 1373"/>
                <a:gd name="T65" fmla="*/ 246 h 842"/>
                <a:gd name="T66" fmla="*/ 656 w 1373"/>
                <a:gd name="T67" fmla="*/ 328 h 842"/>
                <a:gd name="T68" fmla="*/ 718 w 1373"/>
                <a:gd name="T69" fmla="*/ 349 h 842"/>
                <a:gd name="T70" fmla="*/ 759 w 1373"/>
                <a:gd name="T71" fmla="*/ 328 h 842"/>
                <a:gd name="T72" fmla="*/ 820 w 1373"/>
                <a:gd name="T73" fmla="*/ 370 h 842"/>
                <a:gd name="T74" fmla="*/ 820 w 1373"/>
                <a:gd name="T75" fmla="*/ 452 h 842"/>
                <a:gd name="T76" fmla="*/ 923 w 1373"/>
                <a:gd name="T77" fmla="*/ 492 h 842"/>
                <a:gd name="T78" fmla="*/ 1087 w 1373"/>
                <a:gd name="T79" fmla="*/ 492 h 842"/>
                <a:gd name="T80" fmla="*/ 1188 w 1373"/>
                <a:gd name="T81" fmla="*/ 513 h 842"/>
                <a:gd name="T82" fmla="*/ 1270 w 1373"/>
                <a:gd name="T83" fmla="*/ 492 h 842"/>
                <a:gd name="T84" fmla="*/ 1332 w 1373"/>
                <a:gd name="T85" fmla="*/ 472 h 842"/>
                <a:gd name="T86" fmla="*/ 1332 w 1373"/>
                <a:gd name="T87" fmla="*/ 554 h 842"/>
                <a:gd name="T88" fmla="*/ 1332 w 1373"/>
                <a:gd name="T89" fmla="*/ 656 h 842"/>
                <a:gd name="T90" fmla="*/ 1352 w 1373"/>
                <a:gd name="T91" fmla="*/ 759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73" h="842">
                  <a:moveTo>
                    <a:pt x="1352" y="759"/>
                  </a:moveTo>
                  <a:lnTo>
                    <a:pt x="1352" y="759"/>
                  </a:lnTo>
                  <a:cubicBezTo>
                    <a:pt x="1352" y="759"/>
                    <a:pt x="1372" y="779"/>
                    <a:pt x="1352" y="800"/>
                  </a:cubicBezTo>
                  <a:lnTo>
                    <a:pt x="1332" y="800"/>
                  </a:lnTo>
                  <a:cubicBezTo>
                    <a:pt x="1332" y="820"/>
                    <a:pt x="1332" y="820"/>
                    <a:pt x="1311" y="820"/>
                  </a:cubicBezTo>
                  <a:cubicBezTo>
                    <a:pt x="1311" y="841"/>
                    <a:pt x="1290" y="841"/>
                    <a:pt x="1290" y="841"/>
                  </a:cubicBezTo>
                  <a:cubicBezTo>
                    <a:pt x="1270" y="841"/>
                    <a:pt x="1208" y="820"/>
                    <a:pt x="1188" y="820"/>
                  </a:cubicBezTo>
                  <a:cubicBezTo>
                    <a:pt x="1168" y="820"/>
                    <a:pt x="1127" y="820"/>
                    <a:pt x="1127" y="820"/>
                  </a:cubicBezTo>
                  <a:cubicBezTo>
                    <a:pt x="1107" y="820"/>
                    <a:pt x="1087" y="820"/>
                    <a:pt x="1066" y="820"/>
                  </a:cubicBezTo>
                  <a:cubicBezTo>
                    <a:pt x="1066" y="820"/>
                    <a:pt x="1045" y="800"/>
                    <a:pt x="1025" y="800"/>
                  </a:cubicBezTo>
                  <a:cubicBezTo>
                    <a:pt x="1005" y="800"/>
                    <a:pt x="984" y="800"/>
                    <a:pt x="984" y="800"/>
                  </a:cubicBezTo>
                  <a:cubicBezTo>
                    <a:pt x="963" y="779"/>
                    <a:pt x="963" y="759"/>
                    <a:pt x="963" y="759"/>
                  </a:cubicBezTo>
                  <a:cubicBezTo>
                    <a:pt x="943" y="738"/>
                    <a:pt x="902" y="718"/>
                    <a:pt x="902" y="718"/>
                  </a:cubicBezTo>
                  <a:cubicBezTo>
                    <a:pt x="881" y="718"/>
                    <a:pt x="861" y="697"/>
                    <a:pt x="841" y="697"/>
                  </a:cubicBezTo>
                  <a:cubicBezTo>
                    <a:pt x="841" y="677"/>
                    <a:pt x="799" y="677"/>
                    <a:pt x="799" y="656"/>
                  </a:cubicBezTo>
                  <a:cubicBezTo>
                    <a:pt x="779" y="656"/>
                    <a:pt x="759" y="615"/>
                    <a:pt x="738" y="595"/>
                  </a:cubicBezTo>
                  <a:cubicBezTo>
                    <a:pt x="718" y="595"/>
                    <a:pt x="677" y="595"/>
                    <a:pt x="677" y="595"/>
                  </a:cubicBezTo>
                  <a:cubicBezTo>
                    <a:pt x="656" y="595"/>
                    <a:pt x="636" y="595"/>
                    <a:pt x="615" y="595"/>
                  </a:cubicBezTo>
                  <a:cubicBezTo>
                    <a:pt x="615" y="595"/>
                    <a:pt x="595" y="595"/>
                    <a:pt x="574" y="595"/>
                  </a:cubicBezTo>
                  <a:lnTo>
                    <a:pt x="554" y="615"/>
                  </a:lnTo>
                  <a:cubicBezTo>
                    <a:pt x="533" y="615"/>
                    <a:pt x="533" y="595"/>
                    <a:pt x="513" y="574"/>
                  </a:cubicBezTo>
                  <a:lnTo>
                    <a:pt x="472" y="574"/>
                  </a:lnTo>
                  <a:cubicBezTo>
                    <a:pt x="451" y="574"/>
                    <a:pt x="431" y="574"/>
                    <a:pt x="410" y="574"/>
                  </a:cubicBezTo>
                  <a:cubicBezTo>
                    <a:pt x="390" y="574"/>
                    <a:pt x="369" y="554"/>
                    <a:pt x="349" y="554"/>
                  </a:cubicBezTo>
                  <a:cubicBezTo>
                    <a:pt x="328" y="554"/>
                    <a:pt x="328" y="533"/>
                    <a:pt x="308" y="533"/>
                  </a:cubicBezTo>
                  <a:cubicBezTo>
                    <a:pt x="287" y="533"/>
                    <a:pt x="267" y="533"/>
                    <a:pt x="246" y="533"/>
                  </a:cubicBezTo>
                  <a:cubicBezTo>
                    <a:pt x="246" y="513"/>
                    <a:pt x="226" y="492"/>
                    <a:pt x="226" y="492"/>
                  </a:cubicBezTo>
                  <a:cubicBezTo>
                    <a:pt x="226" y="472"/>
                    <a:pt x="205" y="472"/>
                    <a:pt x="205" y="452"/>
                  </a:cubicBezTo>
                  <a:lnTo>
                    <a:pt x="185" y="431"/>
                  </a:lnTo>
                  <a:cubicBezTo>
                    <a:pt x="164" y="431"/>
                    <a:pt x="123" y="410"/>
                    <a:pt x="123" y="390"/>
                  </a:cubicBezTo>
                  <a:cubicBezTo>
                    <a:pt x="103" y="390"/>
                    <a:pt x="82" y="390"/>
                    <a:pt x="62" y="390"/>
                  </a:cubicBezTo>
                  <a:lnTo>
                    <a:pt x="41" y="370"/>
                  </a:lnTo>
                  <a:cubicBezTo>
                    <a:pt x="21" y="370"/>
                    <a:pt x="0" y="328"/>
                    <a:pt x="0" y="328"/>
                  </a:cubicBezTo>
                  <a:cubicBezTo>
                    <a:pt x="0" y="308"/>
                    <a:pt x="0" y="308"/>
                    <a:pt x="0" y="308"/>
                  </a:cubicBezTo>
                  <a:cubicBezTo>
                    <a:pt x="0" y="288"/>
                    <a:pt x="0" y="288"/>
                    <a:pt x="0" y="288"/>
                  </a:cubicBezTo>
                  <a:cubicBezTo>
                    <a:pt x="0" y="267"/>
                    <a:pt x="21" y="246"/>
                    <a:pt x="21" y="226"/>
                  </a:cubicBezTo>
                  <a:cubicBezTo>
                    <a:pt x="21" y="226"/>
                    <a:pt x="21" y="206"/>
                    <a:pt x="21" y="185"/>
                  </a:cubicBezTo>
                  <a:lnTo>
                    <a:pt x="21" y="164"/>
                  </a:lnTo>
                  <a:cubicBezTo>
                    <a:pt x="21" y="144"/>
                    <a:pt x="41" y="144"/>
                    <a:pt x="41" y="124"/>
                  </a:cubicBezTo>
                  <a:lnTo>
                    <a:pt x="41" y="103"/>
                  </a:lnTo>
                  <a:cubicBezTo>
                    <a:pt x="41" y="82"/>
                    <a:pt x="41" y="62"/>
                    <a:pt x="62" y="62"/>
                  </a:cubicBezTo>
                  <a:lnTo>
                    <a:pt x="62" y="62"/>
                  </a:lnTo>
                  <a:cubicBezTo>
                    <a:pt x="62" y="42"/>
                    <a:pt x="62" y="42"/>
                    <a:pt x="82" y="42"/>
                  </a:cubicBezTo>
                  <a:lnTo>
                    <a:pt x="82" y="42"/>
                  </a:lnTo>
                  <a:lnTo>
                    <a:pt x="103" y="62"/>
                  </a:lnTo>
                  <a:cubicBezTo>
                    <a:pt x="123" y="62"/>
                    <a:pt x="144" y="62"/>
                    <a:pt x="144" y="62"/>
                  </a:cubicBezTo>
                  <a:cubicBezTo>
                    <a:pt x="164" y="42"/>
                    <a:pt x="164" y="21"/>
                    <a:pt x="164" y="21"/>
                  </a:cubicBezTo>
                  <a:cubicBezTo>
                    <a:pt x="164" y="21"/>
                    <a:pt x="185" y="0"/>
                    <a:pt x="205" y="0"/>
                  </a:cubicBezTo>
                  <a:lnTo>
                    <a:pt x="226" y="21"/>
                  </a:lnTo>
                  <a:lnTo>
                    <a:pt x="246" y="42"/>
                  </a:lnTo>
                  <a:cubicBezTo>
                    <a:pt x="267" y="62"/>
                    <a:pt x="287" y="62"/>
                    <a:pt x="287" y="62"/>
                  </a:cubicBezTo>
                  <a:cubicBezTo>
                    <a:pt x="287" y="62"/>
                    <a:pt x="308" y="82"/>
                    <a:pt x="328" y="82"/>
                  </a:cubicBezTo>
                  <a:cubicBezTo>
                    <a:pt x="328" y="82"/>
                    <a:pt x="349" y="82"/>
                    <a:pt x="369" y="103"/>
                  </a:cubicBezTo>
                  <a:lnTo>
                    <a:pt x="390" y="103"/>
                  </a:lnTo>
                  <a:cubicBezTo>
                    <a:pt x="410" y="103"/>
                    <a:pt x="431" y="124"/>
                    <a:pt x="431" y="124"/>
                  </a:cubicBezTo>
                  <a:cubicBezTo>
                    <a:pt x="431" y="144"/>
                    <a:pt x="472" y="144"/>
                    <a:pt x="472" y="164"/>
                  </a:cubicBezTo>
                  <a:cubicBezTo>
                    <a:pt x="472" y="164"/>
                    <a:pt x="492" y="164"/>
                    <a:pt x="492" y="185"/>
                  </a:cubicBezTo>
                  <a:cubicBezTo>
                    <a:pt x="513" y="185"/>
                    <a:pt x="533" y="185"/>
                    <a:pt x="533" y="206"/>
                  </a:cubicBezTo>
                  <a:lnTo>
                    <a:pt x="513" y="226"/>
                  </a:lnTo>
                  <a:lnTo>
                    <a:pt x="533" y="246"/>
                  </a:lnTo>
                  <a:lnTo>
                    <a:pt x="554" y="267"/>
                  </a:lnTo>
                  <a:lnTo>
                    <a:pt x="574" y="246"/>
                  </a:lnTo>
                  <a:lnTo>
                    <a:pt x="574" y="226"/>
                  </a:lnTo>
                  <a:cubicBezTo>
                    <a:pt x="574" y="226"/>
                    <a:pt x="574" y="206"/>
                    <a:pt x="595" y="206"/>
                  </a:cubicBezTo>
                  <a:cubicBezTo>
                    <a:pt x="595" y="206"/>
                    <a:pt x="595" y="226"/>
                    <a:pt x="615" y="226"/>
                  </a:cubicBezTo>
                  <a:lnTo>
                    <a:pt x="636" y="246"/>
                  </a:lnTo>
                  <a:cubicBezTo>
                    <a:pt x="636" y="267"/>
                    <a:pt x="636" y="288"/>
                    <a:pt x="636" y="288"/>
                  </a:cubicBezTo>
                  <a:cubicBezTo>
                    <a:pt x="636" y="288"/>
                    <a:pt x="656" y="308"/>
                    <a:pt x="656" y="328"/>
                  </a:cubicBezTo>
                  <a:lnTo>
                    <a:pt x="677" y="328"/>
                  </a:lnTo>
                  <a:cubicBezTo>
                    <a:pt x="697" y="349"/>
                    <a:pt x="718" y="349"/>
                    <a:pt x="718" y="349"/>
                  </a:cubicBezTo>
                  <a:cubicBezTo>
                    <a:pt x="718" y="349"/>
                    <a:pt x="718" y="328"/>
                    <a:pt x="738" y="328"/>
                  </a:cubicBezTo>
                  <a:lnTo>
                    <a:pt x="759" y="328"/>
                  </a:lnTo>
                  <a:lnTo>
                    <a:pt x="779" y="349"/>
                  </a:lnTo>
                  <a:cubicBezTo>
                    <a:pt x="799" y="349"/>
                    <a:pt x="820" y="370"/>
                    <a:pt x="820" y="370"/>
                  </a:cubicBezTo>
                  <a:cubicBezTo>
                    <a:pt x="820" y="390"/>
                    <a:pt x="820" y="410"/>
                    <a:pt x="820" y="410"/>
                  </a:cubicBezTo>
                  <a:cubicBezTo>
                    <a:pt x="820" y="410"/>
                    <a:pt x="820" y="431"/>
                    <a:pt x="820" y="452"/>
                  </a:cubicBezTo>
                  <a:cubicBezTo>
                    <a:pt x="841" y="452"/>
                    <a:pt x="841" y="472"/>
                    <a:pt x="841" y="492"/>
                  </a:cubicBezTo>
                  <a:cubicBezTo>
                    <a:pt x="861" y="492"/>
                    <a:pt x="902" y="492"/>
                    <a:pt x="923" y="492"/>
                  </a:cubicBezTo>
                  <a:cubicBezTo>
                    <a:pt x="963" y="492"/>
                    <a:pt x="1005" y="492"/>
                    <a:pt x="1025" y="492"/>
                  </a:cubicBezTo>
                  <a:cubicBezTo>
                    <a:pt x="1045" y="492"/>
                    <a:pt x="1066" y="492"/>
                    <a:pt x="1087" y="492"/>
                  </a:cubicBezTo>
                  <a:cubicBezTo>
                    <a:pt x="1107" y="492"/>
                    <a:pt x="1127" y="513"/>
                    <a:pt x="1147" y="513"/>
                  </a:cubicBezTo>
                  <a:cubicBezTo>
                    <a:pt x="1147" y="513"/>
                    <a:pt x="1168" y="513"/>
                    <a:pt x="1188" y="513"/>
                  </a:cubicBezTo>
                  <a:lnTo>
                    <a:pt x="1229" y="513"/>
                  </a:lnTo>
                  <a:cubicBezTo>
                    <a:pt x="1250" y="513"/>
                    <a:pt x="1270" y="492"/>
                    <a:pt x="1270" y="492"/>
                  </a:cubicBezTo>
                  <a:lnTo>
                    <a:pt x="1290" y="492"/>
                  </a:lnTo>
                  <a:cubicBezTo>
                    <a:pt x="1290" y="492"/>
                    <a:pt x="1311" y="492"/>
                    <a:pt x="1332" y="472"/>
                  </a:cubicBezTo>
                  <a:cubicBezTo>
                    <a:pt x="1332" y="492"/>
                    <a:pt x="1332" y="513"/>
                    <a:pt x="1332" y="513"/>
                  </a:cubicBezTo>
                  <a:cubicBezTo>
                    <a:pt x="1332" y="513"/>
                    <a:pt x="1332" y="533"/>
                    <a:pt x="1332" y="554"/>
                  </a:cubicBezTo>
                  <a:cubicBezTo>
                    <a:pt x="1332" y="554"/>
                    <a:pt x="1332" y="574"/>
                    <a:pt x="1332" y="595"/>
                  </a:cubicBezTo>
                  <a:cubicBezTo>
                    <a:pt x="1332" y="615"/>
                    <a:pt x="1332" y="636"/>
                    <a:pt x="1332" y="656"/>
                  </a:cubicBezTo>
                  <a:cubicBezTo>
                    <a:pt x="1311" y="677"/>
                    <a:pt x="1311" y="697"/>
                    <a:pt x="1332" y="718"/>
                  </a:cubicBezTo>
                  <a:cubicBezTo>
                    <a:pt x="1332" y="718"/>
                    <a:pt x="1352" y="738"/>
                    <a:pt x="1352" y="759"/>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665" name="Freeform 664">
              <a:extLst>
                <a:ext uri="{FF2B5EF4-FFF2-40B4-BE49-F238E27FC236}">
                  <a16:creationId xmlns:a16="http://schemas.microsoft.com/office/drawing/2014/main" id="{8DB784CA-B77F-4E5C-A595-E5F6F1D8B2D4}"/>
                </a:ext>
              </a:extLst>
            </p:cNvPr>
            <p:cNvSpPr>
              <a:spLocks noChangeArrowheads="1"/>
            </p:cNvSpPr>
            <p:nvPr/>
          </p:nvSpPr>
          <p:spPr bwMode="auto">
            <a:xfrm>
              <a:off x="3200400" y="7615238"/>
              <a:ext cx="22225" cy="22225"/>
            </a:xfrm>
            <a:custGeom>
              <a:avLst/>
              <a:gdLst>
                <a:gd name="T0" fmla="*/ 41 w 62"/>
                <a:gd name="T1" fmla="*/ 40 h 62"/>
                <a:gd name="T2" fmla="*/ 41 w 62"/>
                <a:gd name="T3" fmla="*/ 40 h 62"/>
                <a:gd name="T4" fmla="*/ 20 w 62"/>
                <a:gd name="T5" fmla="*/ 40 h 62"/>
                <a:gd name="T6" fmla="*/ 0 w 62"/>
                <a:gd name="T7" fmla="*/ 20 h 62"/>
                <a:gd name="T8" fmla="*/ 0 w 62"/>
                <a:gd name="T9" fmla="*/ 0 h 62"/>
                <a:gd name="T10" fmla="*/ 20 w 62"/>
                <a:gd name="T11" fmla="*/ 0 h 62"/>
                <a:gd name="T12" fmla="*/ 61 w 62"/>
                <a:gd name="T13" fmla="*/ 0 h 62"/>
                <a:gd name="T14" fmla="*/ 61 w 62"/>
                <a:gd name="T15" fmla="*/ 20 h 62"/>
                <a:gd name="T16" fmla="*/ 61 w 62"/>
                <a:gd name="T17" fmla="*/ 40 h 62"/>
                <a:gd name="T18" fmla="*/ 41 w 62"/>
                <a:gd name="T19" fmla="*/ 4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2">
                  <a:moveTo>
                    <a:pt x="41" y="40"/>
                  </a:moveTo>
                  <a:lnTo>
                    <a:pt x="41" y="40"/>
                  </a:lnTo>
                  <a:cubicBezTo>
                    <a:pt x="41" y="61"/>
                    <a:pt x="20" y="61"/>
                    <a:pt x="20" y="40"/>
                  </a:cubicBezTo>
                  <a:cubicBezTo>
                    <a:pt x="0" y="40"/>
                    <a:pt x="0" y="40"/>
                    <a:pt x="0" y="20"/>
                  </a:cubicBezTo>
                  <a:lnTo>
                    <a:pt x="0" y="0"/>
                  </a:lnTo>
                  <a:cubicBezTo>
                    <a:pt x="20" y="0"/>
                    <a:pt x="20" y="0"/>
                    <a:pt x="20" y="0"/>
                  </a:cubicBezTo>
                  <a:cubicBezTo>
                    <a:pt x="41" y="0"/>
                    <a:pt x="41" y="0"/>
                    <a:pt x="61" y="0"/>
                  </a:cubicBezTo>
                  <a:cubicBezTo>
                    <a:pt x="61" y="0"/>
                    <a:pt x="61" y="0"/>
                    <a:pt x="61" y="20"/>
                  </a:cubicBezTo>
                  <a:cubicBezTo>
                    <a:pt x="61" y="20"/>
                    <a:pt x="61" y="20"/>
                    <a:pt x="61" y="40"/>
                  </a:cubicBezTo>
                  <a:lnTo>
                    <a:pt x="41" y="4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666" name="Freeform 665">
              <a:extLst>
                <a:ext uri="{FF2B5EF4-FFF2-40B4-BE49-F238E27FC236}">
                  <a16:creationId xmlns:a16="http://schemas.microsoft.com/office/drawing/2014/main" id="{54B9950F-2AF0-4861-88FD-D3F71FBB8AC1}"/>
                </a:ext>
              </a:extLst>
            </p:cNvPr>
            <p:cNvSpPr>
              <a:spLocks noChangeArrowheads="1"/>
            </p:cNvSpPr>
            <p:nvPr/>
          </p:nvSpPr>
          <p:spPr bwMode="auto">
            <a:xfrm>
              <a:off x="3186113" y="7570788"/>
              <a:ext cx="15875" cy="15875"/>
            </a:xfrm>
            <a:custGeom>
              <a:avLst/>
              <a:gdLst>
                <a:gd name="T0" fmla="*/ 21 w 42"/>
                <a:gd name="T1" fmla="*/ 42 h 43"/>
                <a:gd name="T2" fmla="*/ 21 w 42"/>
                <a:gd name="T3" fmla="*/ 42 h 43"/>
                <a:gd name="T4" fmla="*/ 0 w 42"/>
                <a:gd name="T5" fmla="*/ 21 h 43"/>
                <a:gd name="T6" fmla="*/ 21 w 42"/>
                <a:gd name="T7" fmla="*/ 0 h 43"/>
                <a:gd name="T8" fmla="*/ 41 w 42"/>
                <a:gd name="T9" fmla="*/ 0 h 43"/>
                <a:gd name="T10" fmla="*/ 41 w 42"/>
                <a:gd name="T11" fmla="*/ 21 h 43"/>
                <a:gd name="T12" fmla="*/ 41 w 42"/>
                <a:gd name="T13" fmla="*/ 42 h 43"/>
                <a:gd name="T14" fmla="*/ 21 w 42"/>
                <a:gd name="T15" fmla="*/ 42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43">
                  <a:moveTo>
                    <a:pt x="21" y="42"/>
                  </a:moveTo>
                  <a:lnTo>
                    <a:pt x="21" y="42"/>
                  </a:lnTo>
                  <a:cubicBezTo>
                    <a:pt x="21" y="42"/>
                    <a:pt x="21" y="42"/>
                    <a:pt x="0" y="21"/>
                  </a:cubicBezTo>
                  <a:cubicBezTo>
                    <a:pt x="0" y="21"/>
                    <a:pt x="0" y="0"/>
                    <a:pt x="21" y="0"/>
                  </a:cubicBezTo>
                  <a:cubicBezTo>
                    <a:pt x="21" y="0"/>
                    <a:pt x="21" y="0"/>
                    <a:pt x="41" y="0"/>
                  </a:cubicBezTo>
                  <a:lnTo>
                    <a:pt x="41" y="21"/>
                  </a:lnTo>
                  <a:lnTo>
                    <a:pt x="41" y="42"/>
                  </a:lnTo>
                  <a:cubicBezTo>
                    <a:pt x="41" y="42"/>
                    <a:pt x="41" y="42"/>
                    <a:pt x="21" y="42"/>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667" name="Freeform 666">
              <a:extLst>
                <a:ext uri="{FF2B5EF4-FFF2-40B4-BE49-F238E27FC236}">
                  <a16:creationId xmlns:a16="http://schemas.microsoft.com/office/drawing/2014/main" id="{B173EE73-36EE-4046-AB00-AFAD4C77C093}"/>
                </a:ext>
              </a:extLst>
            </p:cNvPr>
            <p:cNvSpPr>
              <a:spLocks noChangeArrowheads="1"/>
            </p:cNvSpPr>
            <p:nvPr/>
          </p:nvSpPr>
          <p:spPr bwMode="auto">
            <a:xfrm>
              <a:off x="3208338" y="7532688"/>
              <a:ext cx="15875" cy="22225"/>
            </a:xfrm>
            <a:custGeom>
              <a:avLst/>
              <a:gdLst>
                <a:gd name="T0" fmla="*/ 21 w 42"/>
                <a:gd name="T1" fmla="*/ 41 h 63"/>
                <a:gd name="T2" fmla="*/ 21 w 42"/>
                <a:gd name="T3" fmla="*/ 41 h 63"/>
                <a:gd name="T4" fmla="*/ 0 w 42"/>
                <a:gd name="T5" fmla="*/ 20 h 63"/>
                <a:gd name="T6" fmla="*/ 21 w 42"/>
                <a:gd name="T7" fmla="*/ 0 h 63"/>
                <a:gd name="T8" fmla="*/ 41 w 42"/>
                <a:gd name="T9" fmla="*/ 20 h 63"/>
                <a:gd name="T10" fmla="*/ 41 w 42"/>
                <a:gd name="T11" fmla="*/ 41 h 63"/>
                <a:gd name="T12" fmla="*/ 21 w 42"/>
                <a:gd name="T13" fmla="*/ 62 h 63"/>
                <a:gd name="T14" fmla="*/ 21 w 42"/>
                <a:gd name="T15" fmla="*/ 41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63">
                  <a:moveTo>
                    <a:pt x="21" y="41"/>
                  </a:moveTo>
                  <a:lnTo>
                    <a:pt x="21" y="41"/>
                  </a:lnTo>
                  <a:cubicBezTo>
                    <a:pt x="0" y="41"/>
                    <a:pt x="0" y="20"/>
                    <a:pt x="0" y="20"/>
                  </a:cubicBezTo>
                  <a:lnTo>
                    <a:pt x="21" y="0"/>
                  </a:lnTo>
                  <a:lnTo>
                    <a:pt x="41" y="20"/>
                  </a:lnTo>
                  <a:lnTo>
                    <a:pt x="41" y="41"/>
                  </a:lnTo>
                  <a:lnTo>
                    <a:pt x="21" y="62"/>
                  </a:lnTo>
                  <a:cubicBezTo>
                    <a:pt x="21" y="62"/>
                    <a:pt x="21" y="62"/>
                    <a:pt x="21" y="4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668" name="Freeform 667">
              <a:extLst>
                <a:ext uri="{FF2B5EF4-FFF2-40B4-BE49-F238E27FC236}">
                  <a16:creationId xmlns:a16="http://schemas.microsoft.com/office/drawing/2014/main" id="{4E22352E-1306-4F52-881A-EC0199AF9108}"/>
                </a:ext>
              </a:extLst>
            </p:cNvPr>
            <p:cNvSpPr>
              <a:spLocks noChangeArrowheads="1"/>
            </p:cNvSpPr>
            <p:nvPr/>
          </p:nvSpPr>
          <p:spPr bwMode="auto">
            <a:xfrm>
              <a:off x="3192463" y="7481888"/>
              <a:ext cx="14287" cy="15875"/>
            </a:xfrm>
            <a:custGeom>
              <a:avLst/>
              <a:gdLst>
                <a:gd name="T0" fmla="*/ 20 w 41"/>
                <a:gd name="T1" fmla="*/ 41 h 42"/>
                <a:gd name="T2" fmla="*/ 20 w 41"/>
                <a:gd name="T3" fmla="*/ 41 h 42"/>
                <a:gd name="T4" fmla="*/ 0 w 41"/>
                <a:gd name="T5" fmla="*/ 20 h 42"/>
                <a:gd name="T6" fmla="*/ 0 w 41"/>
                <a:gd name="T7" fmla="*/ 0 h 42"/>
                <a:gd name="T8" fmla="*/ 20 w 41"/>
                <a:gd name="T9" fmla="*/ 0 h 42"/>
                <a:gd name="T10" fmla="*/ 20 w 41"/>
                <a:gd name="T11" fmla="*/ 20 h 42"/>
                <a:gd name="T12" fmla="*/ 20 w 41"/>
                <a:gd name="T13" fmla="*/ 41 h 42"/>
              </a:gdLst>
              <a:ahLst/>
              <a:cxnLst>
                <a:cxn ang="0">
                  <a:pos x="T0" y="T1"/>
                </a:cxn>
                <a:cxn ang="0">
                  <a:pos x="T2" y="T3"/>
                </a:cxn>
                <a:cxn ang="0">
                  <a:pos x="T4" y="T5"/>
                </a:cxn>
                <a:cxn ang="0">
                  <a:pos x="T6" y="T7"/>
                </a:cxn>
                <a:cxn ang="0">
                  <a:pos x="T8" y="T9"/>
                </a:cxn>
                <a:cxn ang="0">
                  <a:pos x="T10" y="T11"/>
                </a:cxn>
                <a:cxn ang="0">
                  <a:pos x="T12" y="T13"/>
                </a:cxn>
              </a:cxnLst>
              <a:rect l="0" t="0" r="r" b="b"/>
              <a:pathLst>
                <a:path w="41" h="42">
                  <a:moveTo>
                    <a:pt x="20" y="41"/>
                  </a:moveTo>
                  <a:lnTo>
                    <a:pt x="20" y="41"/>
                  </a:lnTo>
                  <a:lnTo>
                    <a:pt x="0" y="20"/>
                  </a:lnTo>
                  <a:lnTo>
                    <a:pt x="0" y="0"/>
                  </a:lnTo>
                  <a:lnTo>
                    <a:pt x="20" y="0"/>
                  </a:lnTo>
                  <a:lnTo>
                    <a:pt x="20" y="20"/>
                  </a:lnTo>
                  <a:cubicBezTo>
                    <a:pt x="20" y="20"/>
                    <a:pt x="40" y="41"/>
                    <a:pt x="20" y="41"/>
                  </a:cubicBez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669" name="Freeform 668">
              <a:extLst>
                <a:ext uri="{FF2B5EF4-FFF2-40B4-BE49-F238E27FC236}">
                  <a16:creationId xmlns:a16="http://schemas.microsoft.com/office/drawing/2014/main" id="{9A538EF5-2D9E-46A1-9406-0FCD90933546}"/>
                </a:ext>
              </a:extLst>
            </p:cNvPr>
            <p:cNvSpPr>
              <a:spLocks noChangeArrowheads="1"/>
            </p:cNvSpPr>
            <p:nvPr/>
          </p:nvSpPr>
          <p:spPr bwMode="auto">
            <a:xfrm>
              <a:off x="3178175" y="7451725"/>
              <a:ext cx="15875" cy="15875"/>
            </a:xfrm>
            <a:custGeom>
              <a:avLst/>
              <a:gdLst>
                <a:gd name="T0" fmla="*/ 21 w 43"/>
                <a:gd name="T1" fmla="*/ 20 h 42"/>
                <a:gd name="T2" fmla="*/ 21 w 43"/>
                <a:gd name="T3" fmla="*/ 20 h 42"/>
                <a:gd name="T4" fmla="*/ 0 w 43"/>
                <a:gd name="T5" fmla="*/ 0 h 42"/>
                <a:gd name="T6" fmla="*/ 42 w 43"/>
                <a:gd name="T7" fmla="*/ 0 h 42"/>
                <a:gd name="T8" fmla="*/ 42 w 43"/>
                <a:gd name="T9" fmla="*/ 20 h 42"/>
                <a:gd name="T10" fmla="*/ 21 w 43"/>
                <a:gd name="T11" fmla="*/ 41 h 42"/>
                <a:gd name="T12" fmla="*/ 21 w 43"/>
                <a:gd name="T13" fmla="*/ 20 h 42"/>
              </a:gdLst>
              <a:ahLst/>
              <a:cxnLst>
                <a:cxn ang="0">
                  <a:pos x="T0" y="T1"/>
                </a:cxn>
                <a:cxn ang="0">
                  <a:pos x="T2" y="T3"/>
                </a:cxn>
                <a:cxn ang="0">
                  <a:pos x="T4" y="T5"/>
                </a:cxn>
                <a:cxn ang="0">
                  <a:pos x="T6" y="T7"/>
                </a:cxn>
                <a:cxn ang="0">
                  <a:pos x="T8" y="T9"/>
                </a:cxn>
                <a:cxn ang="0">
                  <a:pos x="T10" y="T11"/>
                </a:cxn>
                <a:cxn ang="0">
                  <a:pos x="T12" y="T13"/>
                </a:cxn>
              </a:cxnLst>
              <a:rect l="0" t="0" r="r" b="b"/>
              <a:pathLst>
                <a:path w="43" h="42">
                  <a:moveTo>
                    <a:pt x="21" y="20"/>
                  </a:moveTo>
                  <a:lnTo>
                    <a:pt x="21" y="20"/>
                  </a:lnTo>
                  <a:lnTo>
                    <a:pt x="0" y="0"/>
                  </a:lnTo>
                  <a:cubicBezTo>
                    <a:pt x="21" y="0"/>
                    <a:pt x="21" y="0"/>
                    <a:pt x="42" y="0"/>
                  </a:cubicBezTo>
                  <a:lnTo>
                    <a:pt x="42" y="20"/>
                  </a:lnTo>
                  <a:cubicBezTo>
                    <a:pt x="42" y="20"/>
                    <a:pt x="42" y="41"/>
                    <a:pt x="21" y="41"/>
                  </a:cubicBezTo>
                  <a:lnTo>
                    <a:pt x="21" y="2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670" name="Freeform 669">
              <a:extLst>
                <a:ext uri="{FF2B5EF4-FFF2-40B4-BE49-F238E27FC236}">
                  <a16:creationId xmlns:a16="http://schemas.microsoft.com/office/drawing/2014/main" id="{CB9721C7-3BBA-4694-9F12-D295BC3F5FC6}"/>
                </a:ext>
              </a:extLst>
            </p:cNvPr>
            <p:cNvSpPr>
              <a:spLocks noChangeArrowheads="1"/>
            </p:cNvSpPr>
            <p:nvPr/>
          </p:nvSpPr>
          <p:spPr bwMode="auto">
            <a:xfrm>
              <a:off x="3163888" y="7540625"/>
              <a:ext cx="14287" cy="15875"/>
            </a:xfrm>
            <a:custGeom>
              <a:avLst/>
              <a:gdLst>
                <a:gd name="T0" fmla="*/ 20 w 41"/>
                <a:gd name="T1" fmla="*/ 0 h 43"/>
                <a:gd name="T2" fmla="*/ 20 w 41"/>
                <a:gd name="T3" fmla="*/ 0 h 43"/>
                <a:gd name="T4" fmla="*/ 0 w 41"/>
                <a:gd name="T5" fmla="*/ 21 h 43"/>
                <a:gd name="T6" fmla="*/ 40 w 41"/>
                <a:gd name="T7" fmla="*/ 42 h 43"/>
                <a:gd name="T8" fmla="*/ 40 w 41"/>
                <a:gd name="T9" fmla="*/ 0 h 43"/>
                <a:gd name="T10" fmla="*/ 20 w 41"/>
                <a:gd name="T11" fmla="*/ 0 h 43"/>
              </a:gdLst>
              <a:ahLst/>
              <a:cxnLst>
                <a:cxn ang="0">
                  <a:pos x="T0" y="T1"/>
                </a:cxn>
                <a:cxn ang="0">
                  <a:pos x="T2" y="T3"/>
                </a:cxn>
                <a:cxn ang="0">
                  <a:pos x="T4" y="T5"/>
                </a:cxn>
                <a:cxn ang="0">
                  <a:pos x="T6" y="T7"/>
                </a:cxn>
                <a:cxn ang="0">
                  <a:pos x="T8" y="T9"/>
                </a:cxn>
                <a:cxn ang="0">
                  <a:pos x="T10" y="T11"/>
                </a:cxn>
              </a:cxnLst>
              <a:rect l="0" t="0" r="r" b="b"/>
              <a:pathLst>
                <a:path w="41" h="43">
                  <a:moveTo>
                    <a:pt x="20" y="0"/>
                  </a:moveTo>
                  <a:lnTo>
                    <a:pt x="20" y="0"/>
                  </a:lnTo>
                  <a:cubicBezTo>
                    <a:pt x="20" y="0"/>
                    <a:pt x="0" y="0"/>
                    <a:pt x="0" y="21"/>
                  </a:cubicBezTo>
                  <a:cubicBezTo>
                    <a:pt x="0" y="21"/>
                    <a:pt x="20" y="42"/>
                    <a:pt x="40" y="42"/>
                  </a:cubicBezTo>
                  <a:cubicBezTo>
                    <a:pt x="40" y="21"/>
                    <a:pt x="40" y="21"/>
                    <a:pt x="40" y="0"/>
                  </a:cubicBezTo>
                  <a:lnTo>
                    <a:pt x="20" y="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671" name="Freeform 670">
              <a:extLst>
                <a:ext uri="{FF2B5EF4-FFF2-40B4-BE49-F238E27FC236}">
                  <a16:creationId xmlns:a16="http://schemas.microsoft.com/office/drawing/2014/main" id="{78EDB9E4-5A40-4CC0-8796-D8FBE73D8C83}"/>
                </a:ext>
              </a:extLst>
            </p:cNvPr>
            <p:cNvSpPr>
              <a:spLocks noChangeArrowheads="1"/>
            </p:cNvSpPr>
            <p:nvPr/>
          </p:nvSpPr>
          <p:spPr bwMode="auto">
            <a:xfrm>
              <a:off x="3192463" y="7710488"/>
              <a:ext cx="7937" cy="15875"/>
            </a:xfrm>
            <a:custGeom>
              <a:avLst/>
              <a:gdLst>
                <a:gd name="T0" fmla="*/ 20 w 21"/>
                <a:gd name="T1" fmla="*/ 0 h 42"/>
                <a:gd name="T2" fmla="*/ 20 w 21"/>
                <a:gd name="T3" fmla="*/ 0 h 42"/>
                <a:gd name="T4" fmla="*/ 0 w 21"/>
                <a:gd name="T5" fmla="*/ 20 h 42"/>
                <a:gd name="T6" fmla="*/ 20 w 21"/>
                <a:gd name="T7" fmla="*/ 41 h 42"/>
                <a:gd name="T8" fmla="*/ 20 w 21"/>
                <a:gd name="T9" fmla="*/ 20 h 42"/>
                <a:gd name="T10" fmla="*/ 20 w 21"/>
                <a:gd name="T11" fmla="*/ 0 h 42"/>
              </a:gdLst>
              <a:ahLst/>
              <a:cxnLst>
                <a:cxn ang="0">
                  <a:pos x="T0" y="T1"/>
                </a:cxn>
                <a:cxn ang="0">
                  <a:pos x="T2" y="T3"/>
                </a:cxn>
                <a:cxn ang="0">
                  <a:pos x="T4" y="T5"/>
                </a:cxn>
                <a:cxn ang="0">
                  <a:pos x="T6" y="T7"/>
                </a:cxn>
                <a:cxn ang="0">
                  <a:pos x="T8" y="T9"/>
                </a:cxn>
                <a:cxn ang="0">
                  <a:pos x="T10" y="T11"/>
                </a:cxn>
              </a:cxnLst>
              <a:rect l="0" t="0" r="r" b="b"/>
              <a:pathLst>
                <a:path w="21" h="42">
                  <a:moveTo>
                    <a:pt x="20" y="0"/>
                  </a:moveTo>
                  <a:lnTo>
                    <a:pt x="20" y="0"/>
                  </a:lnTo>
                  <a:cubicBezTo>
                    <a:pt x="0" y="0"/>
                    <a:pt x="0" y="20"/>
                    <a:pt x="0" y="20"/>
                  </a:cubicBezTo>
                  <a:lnTo>
                    <a:pt x="20" y="41"/>
                  </a:lnTo>
                  <a:lnTo>
                    <a:pt x="20" y="20"/>
                  </a:lnTo>
                  <a:lnTo>
                    <a:pt x="20" y="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672" name="Freeform 671">
              <a:extLst>
                <a:ext uri="{FF2B5EF4-FFF2-40B4-BE49-F238E27FC236}">
                  <a16:creationId xmlns:a16="http://schemas.microsoft.com/office/drawing/2014/main" id="{1759C8DD-F9AD-4427-A4F2-1BB9AC88E7F2}"/>
                </a:ext>
              </a:extLst>
            </p:cNvPr>
            <p:cNvSpPr>
              <a:spLocks noChangeArrowheads="1"/>
            </p:cNvSpPr>
            <p:nvPr/>
          </p:nvSpPr>
          <p:spPr bwMode="auto">
            <a:xfrm>
              <a:off x="3200400" y="7673975"/>
              <a:ext cx="22225" cy="14288"/>
            </a:xfrm>
            <a:custGeom>
              <a:avLst/>
              <a:gdLst>
                <a:gd name="T0" fmla="*/ 41 w 62"/>
                <a:gd name="T1" fmla="*/ 40 h 41"/>
                <a:gd name="T2" fmla="*/ 41 w 62"/>
                <a:gd name="T3" fmla="*/ 40 h 41"/>
                <a:gd name="T4" fmla="*/ 20 w 62"/>
                <a:gd name="T5" fmla="*/ 20 h 41"/>
                <a:gd name="T6" fmla="*/ 20 w 62"/>
                <a:gd name="T7" fmla="*/ 0 h 41"/>
                <a:gd name="T8" fmla="*/ 41 w 62"/>
                <a:gd name="T9" fmla="*/ 0 h 41"/>
                <a:gd name="T10" fmla="*/ 61 w 62"/>
                <a:gd name="T11" fmla="*/ 20 h 41"/>
                <a:gd name="T12" fmla="*/ 41 w 62"/>
                <a:gd name="T13" fmla="*/ 40 h 41"/>
              </a:gdLst>
              <a:ahLst/>
              <a:cxnLst>
                <a:cxn ang="0">
                  <a:pos x="T0" y="T1"/>
                </a:cxn>
                <a:cxn ang="0">
                  <a:pos x="T2" y="T3"/>
                </a:cxn>
                <a:cxn ang="0">
                  <a:pos x="T4" y="T5"/>
                </a:cxn>
                <a:cxn ang="0">
                  <a:pos x="T6" y="T7"/>
                </a:cxn>
                <a:cxn ang="0">
                  <a:pos x="T8" y="T9"/>
                </a:cxn>
                <a:cxn ang="0">
                  <a:pos x="T10" y="T11"/>
                </a:cxn>
                <a:cxn ang="0">
                  <a:pos x="T12" y="T13"/>
                </a:cxn>
              </a:cxnLst>
              <a:rect l="0" t="0" r="r" b="b"/>
              <a:pathLst>
                <a:path w="62" h="41">
                  <a:moveTo>
                    <a:pt x="41" y="40"/>
                  </a:moveTo>
                  <a:lnTo>
                    <a:pt x="41" y="40"/>
                  </a:lnTo>
                  <a:cubicBezTo>
                    <a:pt x="20" y="40"/>
                    <a:pt x="20" y="20"/>
                    <a:pt x="20" y="20"/>
                  </a:cubicBezTo>
                  <a:cubicBezTo>
                    <a:pt x="0" y="20"/>
                    <a:pt x="20" y="0"/>
                    <a:pt x="20" y="0"/>
                  </a:cubicBezTo>
                  <a:lnTo>
                    <a:pt x="41" y="0"/>
                  </a:lnTo>
                  <a:lnTo>
                    <a:pt x="61" y="20"/>
                  </a:lnTo>
                  <a:lnTo>
                    <a:pt x="41" y="4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673" name="Freeform 672">
              <a:extLst>
                <a:ext uri="{FF2B5EF4-FFF2-40B4-BE49-F238E27FC236}">
                  <a16:creationId xmlns:a16="http://schemas.microsoft.com/office/drawing/2014/main" id="{BBD55BCD-7E5F-468F-8362-B051A4737878}"/>
                </a:ext>
              </a:extLst>
            </p:cNvPr>
            <p:cNvSpPr>
              <a:spLocks noChangeArrowheads="1"/>
            </p:cNvSpPr>
            <p:nvPr/>
          </p:nvSpPr>
          <p:spPr bwMode="auto">
            <a:xfrm>
              <a:off x="3186113" y="7651750"/>
              <a:ext cx="7937" cy="15875"/>
            </a:xfrm>
            <a:custGeom>
              <a:avLst/>
              <a:gdLst>
                <a:gd name="T0" fmla="*/ 0 w 22"/>
                <a:gd name="T1" fmla="*/ 0 h 42"/>
                <a:gd name="T2" fmla="*/ 0 w 22"/>
                <a:gd name="T3" fmla="*/ 0 h 42"/>
                <a:gd name="T4" fmla="*/ 0 w 22"/>
                <a:gd name="T5" fmla="*/ 20 h 42"/>
                <a:gd name="T6" fmla="*/ 21 w 22"/>
                <a:gd name="T7" fmla="*/ 41 h 42"/>
                <a:gd name="T8" fmla="*/ 21 w 22"/>
                <a:gd name="T9" fmla="*/ 20 h 42"/>
                <a:gd name="T10" fmla="*/ 0 w 22"/>
                <a:gd name="T11" fmla="*/ 0 h 42"/>
              </a:gdLst>
              <a:ahLst/>
              <a:cxnLst>
                <a:cxn ang="0">
                  <a:pos x="T0" y="T1"/>
                </a:cxn>
                <a:cxn ang="0">
                  <a:pos x="T2" y="T3"/>
                </a:cxn>
                <a:cxn ang="0">
                  <a:pos x="T4" y="T5"/>
                </a:cxn>
                <a:cxn ang="0">
                  <a:pos x="T6" y="T7"/>
                </a:cxn>
                <a:cxn ang="0">
                  <a:pos x="T8" y="T9"/>
                </a:cxn>
                <a:cxn ang="0">
                  <a:pos x="T10" y="T11"/>
                </a:cxn>
              </a:cxnLst>
              <a:rect l="0" t="0" r="r" b="b"/>
              <a:pathLst>
                <a:path w="22" h="42">
                  <a:moveTo>
                    <a:pt x="0" y="0"/>
                  </a:moveTo>
                  <a:lnTo>
                    <a:pt x="0" y="0"/>
                  </a:lnTo>
                  <a:lnTo>
                    <a:pt x="0" y="20"/>
                  </a:lnTo>
                  <a:cubicBezTo>
                    <a:pt x="0" y="20"/>
                    <a:pt x="0" y="41"/>
                    <a:pt x="21" y="41"/>
                  </a:cubicBezTo>
                  <a:lnTo>
                    <a:pt x="21" y="20"/>
                  </a:lnTo>
                  <a:lnTo>
                    <a:pt x="0" y="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sp>
          <p:nvSpPr>
            <p:cNvPr id="2674" name="Freeform 673">
              <a:extLst>
                <a:ext uri="{FF2B5EF4-FFF2-40B4-BE49-F238E27FC236}">
                  <a16:creationId xmlns:a16="http://schemas.microsoft.com/office/drawing/2014/main" id="{C3A34F9D-DE3C-4B0E-8E33-A5826E31C8A9}"/>
                </a:ext>
              </a:extLst>
            </p:cNvPr>
            <p:cNvSpPr>
              <a:spLocks noChangeArrowheads="1"/>
            </p:cNvSpPr>
            <p:nvPr/>
          </p:nvSpPr>
          <p:spPr bwMode="auto">
            <a:xfrm>
              <a:off x="3178175" y="7615238"/>
              <a:ext cx="15875" cy="22225"/>
            </a:xfrm>
            <a:custGeom>
              <a:avLst/>
              <a:gdLst>
                <a:gd name="T0" fmla="*/ 21 w 43"/>
                <a:gd name="T1" fmla="*/ 20 h 62"/>
                <a:gd name="T2" fmla="*/ 21 w 43"/>
                <a:gd name="T3" fmla="*/ 20 h 62"/>
                <a:gd name="T4" fmla="*/ 0 w 43"/>
                <a:gd name="T5" fmla="*/ 40 h 62"/>
                <a:gd name="T6" fmla="*/ 42 w 43"/>
                <a:gd name="T7" fmla="*/ 61 h 62"/>
                <a:gd name="T8" fmla="*/ 42 w 43"/>
                <a:gd name="T9" fmla="*/ 20 h 62"/>
                <a:gd name="T10" fmla="*/ 21 w 43"/>
                <a:gd name="T11" fmla="*/ 0 h 62"/>
                <a:gd name="T12" fmla="*/ 21 w 43"/>
                <a:gd name="T13" fmla="*/ 20 h 62"/>
              </a:gdLst>
              <a:ahLst/>
              <a:cxnLst>
                <a:cxn ang="0">
                  <a:pos x="T0" y="T1"/>
                </a:cxn>
                <a:cxn ang="0">
                  <a:pos x="T2" y="T3"/>
                </a:cxn>
                <a:cxn ang="0">
                  <a:pos x="T4" y="T5"/>
                </a:cxn>
                <a:cxn ang="0">
                  <a:pos x="T6" y="T7"/>
                </a:cxn>
                <a:cxn ang="0">
                  <a:pos x="T8" y="T9"/>
                </a:cxn>
                <a:cxn ang="0">
                  <a:pos x="T10" y="T11"/>
                </a:cxn>
                <a:cxn ang="0">
                  <a:pos x="T12" y="T13"/>
                </a:cxn>
              </a:cxnLst>
              <a:rect l="0" t="0" r="r" b="b"/>
              <a:pathLst>
                <a:path w="43" h="62">
                  <a:moveTo>
                    <a:pt x="21" y="20"/>
                  </a:moveTo>
                  <a:lnTo>
                    <a:pt x="21" y="20"/>
                  </a:lnTo>
                  <a:cubicBezTo>
                    <a:pt x="0" y="20"/>
                    <a:pt x="0" y="40"/>
                    <a:pt x="0" y="40"/>
                  </a:cubicBezTo>
                  <a:cubicBezTo>
                    <a:pt x="0" y="61"/>
                    <a:pt x="21" y="61"/>
                    <a:pt x="42" y="61"/>
                  </a:cubicBezTo>
                  <a:cubicBezTo>
                    <a:pt x="42" y="61"/>
                    <a:pt x="42" y="40"/>
                    <a:pt x="42" y="20"/>
                  </a:cubicBezTo>
                  <a:lnTo>
                    <a:pt x="21" y="0"/>
                  </a:lnTo>
                  <a:lnTo>
                    <a:pt x="21" y="20"/>
                  </a:lnTo>
                </a:path>
              </a:pathLst>
            </a:custGeom>
            <a:grpFill/>
            <a:ln w="12700" cap="flat" cmpd="sng">
              <a:solidFill>
                <a:schemeClr val="bg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71463" eaLnBrk="0" fontAlgn="base" hangingPunct="0">
                <a:spcBef>
                  <a:spcPct val="0"/>
                </a:spcBef>
                <a:spcAft>
                  <a:spcPct val="0"/>
                </a:spcAft>
              </a:pPr>
              <a:endParaRPr lang="en-US" sz="1050">
                <a:solidFill>
                  <a:srgbClr val="0032A0">
                    <a:lumMod val="50000"/>
                  </a:srgbClr>
                </a:solidFill>
                <a:latin typeface="Verdana" panose="020B0604030504040204" pitchFamily="34" charset="0"/>
              </a:endParaRPr>
            </a:p>
          </p:txBody>
        </p:sp>
      </p:grpSp>
      <p:pic>
        <p:nvPicPr>
          <p:cNvPr id="3" name="Picture 2">
            <a:extLst>
              <a:ext uri="{FF2B5EF4-FFF2-40B4-BE49-F238E27FC236}">
                <a16:creationId xmlns:a16="http://schemas.microsoft.com/office/drawing/2014/main" id="{17771DC1-CEBF-49AC-B840-8FCF8C9F2FCB}"/>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flipH="1">
            <a:off x="1848959" y="3621744"/>
            <a:ext cx="147889" cy="147889"/>
          </a:xfrm>
          <a:prstGeom prst="rect">
            <a:avLst/>
          </a:prstGeom>
        </p:spPr>
      </p:pic>
      <p:pic>
        <p:nvPicPr>
          <p:cNvPr id="855" name="Picture 854">
            <a:extLst>
              <a:ext uri="{FF2B5EF4-FFF2-40B4-BE49-F238E27FC236}">
                <a16:creationId xmlns:a16="http://schemas.microsoft.com/office/drawing/2014/main" id="{D6460D6C-0848-4641-A5BD-C8D77A9460B7}"/>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flipH="1">
            <a:off x="2802087" y="3668795"/>
            <a:ext cx="147889" cy="147889"/>
          </a:xfrm>
          <a:prstGeom prst="rect">
            <a:avLst/>
          </a:prstGeom>
        </p:spPr>
      </p:pic>
      <p:pic>
        <p:nvPicPr>
          <p:cNvPr id="856" name="Picture 855">
            <a:extLst>
              <a:ext uri="{FF2B5EF4-FFF2-40B4-BE49-F238E27FC236}">
                <a16:creationId xmlns:a16="http://schemas.microsoft.com/office/drawing/2014/main" id="{ADB19B2D-C00A-4573-97DB-5CE557B902F6}"/>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flipH="1">
            <a:off x="2899143" y="3502977"/>
            <a:ext cx="147889" cy="147889"/>
          </a:xfrm>
          <a:prstGeom prst="rect">
            <a:avLst/>
          </a:prstGeom>
        </p:spPr>
      </p:pic>
      <p:pic>
        <p:nvPicPr>
          <p:cNvPr id="857" name="Picture 856">
            <a:extLst>
              <a:ext uri="{FF2B5EF4-FFF2-40B4-BE49-F238E27FC236}">
                <a16:creationId xmlns:a16="http://schemas.microsoft.com/office/drawing/2014/main" id="{71C73D92-B1E8-4FBC-9601-90BF9283AB17}"/>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flipH="1">
            <a:off x="2864511" y="3337159"/>
            <a:ext cx="147889" cy="147889"/>
          </a:xfrm>
          <a:prstGeom prst="rect">
            <a:avLst/>
          </a:prstGeom>
        </p:spPr>
      </p:pic>
      <p:pic>
        <p:nvPicPr>
          <p:cNvPr id="858" name="Picture 857">
            <a:extLst>
              <a:ext uri="{FF2B5EF4-FFF2-40B4-BE49-F238E27FC236}">
                <a16:creationId xmlns:a16="http://schemas.microsoft.com/office/drawing/2014/main" id="{5666F6F9-3407-4DE2-9FE4-9F5908CA71F4}"/>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flipH="1">
            <a:off x="5046190" y="3260986"/>
            <a:ext cx="147889" cy="147889"/>
          </a:xfrm>
          <a:prstGeom prst="rect">
            <a:avLst/>
          </a:prstGeom>
        </p:spPr>
      </p:pic>
      <p:pic>
        <p:nvPicPr>
          <p:cNvPr id="859" name="Picture 858">
            <a:extLst>
              <a:ext uri="{FF2B5EF4-FFF2-40B4-BE49-F238E27FC236}">
                <a16:creationId xmlns:a16="http://schemas.microsoft.com/office/drawing/2014/main" id="{64C19444-D5FE-40E7-BD70-81D5ECFC8702}"/>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flipH="1">
            <a:off x="4826585" y="3962409"/>
            <a:ext cx="147889" cy="147889"/>
          </a:xfrm>
          <a:prstGeom prst="rect">
            <a:avLst/>
          </a:prstGeom>
        </p:spPr>
      </p:pic>
      <p:pic>
        <p:nvPicPr>
          <p:cNvPr id="860" name="Picture 859">
            <a:extLst>
              <a:ext uri="{FF2B5EF4-FFF2-40B4-BE49-F238E27FC236}">
                <a16:creationId xmlns:a16="http://schemas.microsoft.com/office/drawing/2014/main" id="{9C2D1BFF-0AE1-411F-936A-CF3C32424CD0}"/>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flipH="1">
            <a:off x="5404723" y="3621744"/>
            <a:ext cx="147889" cy="147889"/>
          </a:xfrm>
          <a:prstGeom prst="rect">
            <a:avLst/>
          </a:prstGeom>
        </p:spPr>
      </p:pic>
      <p:pic>
        <p:nvPicPr>
          <p:cNvPr id="861" name="Picture 860">
            <a:extLst>
              <a:ext uri="{FF2B5EF4-FFF2-40B4-BE49-F238E27FC236}">
                <a16:creationId xmlns:a16="http://schemas.microsoft.com/office/drawing/2014/main" id="{B138ADD7-22AC-4F49-A163-0D563F939D8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flipH="1">
            <a:off x="5347567" y="3334931"/>
            <a:ext cx="147889" cy="147889"/>
          </a:xfrm>
          <a:prstGeom prst="rect">
            <a:avLst/>
          </a:prstGeom>
        </p:spPr>
      </p:pic>
      <p:pic>
        <p:nvPicPr>
          <p:cNvPr id="862" name="Picture 861">
            <a:extLst>
              <a:ext uri="{FF2B5EF4-FFF2-40B4-BE49-F238E27FC236}">
                <a16:creationId xmlns:a16="http://schemas.microsoft.com/office/drawing/2014/main" id="{D44F1818-F06F-44F4-A9E8-EF0F5F09D006}"/>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flipH="1">
            <a:off x="9999543" y="4190980"/>
            <a:ext cx="147889" cy="147889"/>
          </a:xfrm>
          <a:prstGeom prst="rect">
            <a:avLst/>
          </a:prstGeom>
        </p:spPr>
      </p:pic>
      <p:pic>
        <p:nvPicPr>
          <p:cNvPr id="863" name="Picture 862">
            <a:extLst>
              <a:ext uri="{FF2B5EF4-FFF2-40B4-BE49-F238E27FC236}">
                <a16:creationId xmlns:a16="http://schemas.microsoft.com/office/drawing/2014/main" id="{9D50709B-A2BC-425A-9D42-9508678D7B1B}"/>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flipH="1">
            <a:off x="2316953" y="4054283"/>
            <a:ext cx="147889" cy="147889"/>
          </a:xfrm>
          <a:prstGeom prst="rect">
            <a:avLst/>
          </a:prstGeom>
        </p:spPr>
      </p:pic>
    </p:spTree>
    <p:extLst>
      <p:ext uri="{BB962C8B-B14F-4D97-AF65-F5344CB8AC3E}">
        <p14:creationId xmlns:p14="http://schemas.microsoft.com/office/powerpoint/2010/main" val="26810420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8813D-4FA8-675C-6383-F61AC3A8DD36}"/>
              </a:ext>
            </a:extLst>
          </p:cNvPr>
          <p:cNvSpPr>
            <a:spLocks noGrp="1"/>
          </p:cNvSpPr>
          <p:nvPr>
            <p:ph type="title"/>
          </p:nvPr>
        </p:nvSpPr>
        <p:spPr/>
        <p:txBody>
          <a:bodyPr>
            <a:normAutofit/>
          </a:bodyPr>
          <a:lstStyle/>
          <a:p>
            <a:r>
              <a:rPr lang="en-US" sz="3800" dirty="0">
                <a:latin typeface="Raleway SemiBold" panose="020B0703030101060003" pitchFamily="34" charset="0"/>
              </a:rPr>
              <a:t>Confidence</a:t>
            </a:r>
          </a:p>
        </p:txBody>
      </p:sp>
      <p:pic>
        <p:nvPicPr>
          <p:cNvPr id="4" name="Picture 3">
            <a:extLst>
              <a:ext uri="{FF2B5EF4-FFF2-40B4-BE49-F238E27FC236}">
                <a16:creationId xmlns:a16="http://schemas.microsoft.com/office/drawing/2014/main" id="{E191DAA6-4A01-2D34-C32D-02C5273F5DA5}"/>
              </a:ext>
            </a:extLst>
          </p:cNvPr>
          <p:cNvPicPr>
            <a:picLocks noChangeAspect="1"/>
          </p:cNvPicPr>
          <p:nvPr/>
        </p:nvPicPr>
        <p:blipFill>
          <a:blip r:embed="rId3"/>
          <a:stretch>
            <a:fillRect/>
          </a:stretch>
        </p:blipFill>
        <p:spPr>
          <a:xfrm>
            <a:off x="695325" y="1326073"/>
            <a:ext cx="7677150" cy="5166802"/>
          </a:xfrm>
          <a:prstGeom prst="rect">
            <a:avLst/>
          </a:prstGeom>
        </p:spPr>
      </p:pic>
      <p:pic>
        <p:nvPicPr>
          <p:cNvPr id="4100" name="Picture 4" descr="India's consumer confidence recovering from historic mid-2021 low: RBI">
            <a:extLst>
              <a:ext uri="{FF2B5EF4-FFF2-40B4-BE49-F238E27FC236}">
                <a16:creationId xmlns:a16="http://schemas.microsoft.com/office/drawing/2014/main" id="{A150E22F-DCBD-E49A-0FAA-EF4B4874C7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68770" y="3323665"/>
            <a:ext cx="3768586" cy="2500312"/>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CC8A05D3-3955-F7AF-E28F-D3620C267D45}"/>
              </a:ext>
            </a:extLst>
          </p:cNvPr>
          <p:cNvSpPr/>
          <p:nvPr/>
        </p:nvSpPr>
        <p:spPr>
          <a:xfrm>
            <a:off x="6096000" y="2312969"/>
            <a:ext cx="2061439" cy="67733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B0F1019-F499-1C2F-2A94-19772285D9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46080" y="6304451"/>
            <a:ext cx="1650049" cy="614643"/>
          </a:xfrm>
          <a:prstGeom prst="rect">
            <a:avLst/>
          </a:prstGeom>
        </p:spPr>
      </p:pic>
    </p:spTree>
    <p:extLst>
      <p:ext uri="{BB962C8B-B14F-4D97-AF65-F5344CB8AC3E}">
        <p14:creationId xmlns:p14="http://schemas.microsoft.com/office/powerpoint/2010/main" val="14393578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8813D-4FA8-675C-6383-F61AC3A8DD36}"/>
              </a:ext>
            </a:extLst>
          </p:cNvPr>
          <p:cNvSpPr>
            <a:spLocks noGrp="1"/>
          </p:cNvSpPr>
          <p:nvPr>
            <p:ph type="title"/>
          </p:nvPr>
        </p:nvSpPr>
        <p:spPr/>
        <p:txBody>
          <a:bodyPr>
            <a:normAutofit/>
          </a:bodyPr>
          <a:lstStyle/>
          <a:p>
            <a:r>
              <a:rPr lang="en-US" sz="3800" dirty="0">
                <a:latin typeface="Raleway SemiBold" panose="020B0703030101060003" pitchFamily="34" charset="0"/>
              </a:rPr>
              <a:t>Expansion</a:t>
            </a:r>
          </a:p>
        </p:txBody>
      </p:sp>
      <p:pic>
        <p:nvPicPr>
          <p:cNvPr id="4" name="Picture 3">
            <a:extLst>
              <a:ext uri="{FF2B5EF4-FFF2-40B4-BE49-F238E27FC236}">
                <a16:creationId xmlns:a16="http://schemas.microsoft.com/office/drawing/2014/main" id="{5033B766-694D-1908-D75E-E8AC9517C7BF}"/>
              </a:ext>
            </a:extLst>
          </p:cNvPr>
          <p:cNvPicPr>
            <a:picLocks noChangeAspect="1"/>
          </p:cNvPicPr>
          <p:nvPr/>
        </p:nvPicPr>
        <p:blipFill>
          <a:blip r:embed="rId3"/>
          <a:stretch>
            <a:fillRect/>
          </a:stretch>
        </p:blipFill>
        <p:spPr>
          <a:xfrm>
            <a:off x="838200" y="1466850"/>
            <a:ext cx="6762044" cy="4519769"/>
          </a:xfrm>
          <a:prstGeom prst="rect">
            <a:avLst/>
          </a:prstGeom>
        </p:spPr>
      </p:pic>
      <p:pic>
        <p:nvPicPr>
          <p:cNvPr id="8" name="Picture 7">
            <a:extLst>
              <a:ext uri="{FF2B5EF4-FFF2-40B4-BE49-F238E27FC236}">
                <a16:creationId xmlns:a16="http://schemas.microsoft.com/office/drawing/2014/main" id="{50D87764-BE26-0328-2CCD-3CDB99E62CE4}"/>
              </a:ext>
            </a:extLst>
          </p:cNvPr>
          <p:cNvPicPr>
            <a:picLocks noChangeAspect="1"/>
          </p:cNvPicPr>
          <p:nvPr/>
        </p:nvPicPr>
        <p:blipFill>
          <a:blip r:embed="rId4"/>
          <a:stretch>
            <a:fillRect/>
          </a:stretch>
        </p:blipFill>
        <p:spPr>
          <a:xfrm>
            <a:off x="6994387" y="2717084"/>
            <a:ext cx="4695889" cy="2019300"/>
          </a:xfrm>
          <a:prstGeom prst="rect">
            <a:avLst/>
          </a:prstGeom>
        </p:spPr>
      </p:pic>
      <p:sp>
        <p:nvSpPr>
          <p:cNvPr id="9" name="Oval 8">
            <a:extLst>
              <a:ext uri="{FF2B5EF4-FFF2-40B4-BE49-F238E27FC236}">
                <a16:creationId xmlns:a16="http://schemas.microsoft.com/office/drawing/2014/main" id="{3CD49E95-F36A-65E7-E9F2-76A6E23DF360}"/>
              </a:ext>
            </a:extLst>
          </p:cNvPr>
          <p:cNvSpPr/>
          <p:nvPr/>
        </p:nvSpPr>
        <p:spPr>
          <a:xfrm>
            <a:off x="838200" y="5157788"/>
            <a:ext cx="1458039" cy="3886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ED8B660-00EB-918E-FA2A-46D7556E2F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46080" y="6304451"/>
            <a:ext cx="1650049" cy="614643"/>
          </a:xfrm>
          <a:prstGeom prst="rect">
            <a:avLst/>
          </a:prstGeom>
        </p:spPr>
      </p:pic>
    </p:spTree>
    <p:extLst>
      <p:ext uri="{BB962C8B-B14F-4D97-AF65-F5344CB8AC3E}">
        <p14:creationId xmlns:p14="http://schemas.microsoft.com/office/powerpoint/2010/main" val="220111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8813D-4FA8-675C-6383-F61AC3A8DD36}"/>
              </a:ext>
            </a:extLst>
          </p:cNvPr>
          <p:cNvSpPr>
            <a:spLocks noGrp="1"/>
          </p:cNvSpPr>
          <p:nvPr>
            <p:ph type="title"/>
          </p:nvPr>
        </p:nvSpPr>
        <p:spPr/>
        <p:txBody>
          <a:bodyPr/>
          <a:lstStyle/>
          <a:p>
            <a:r>
              <a:rPr lang="en-US" sz="3800" dirty="0">
                <a:latin typeface="Raleway SemiBold" panose="020B0703030101060003" pitchFamily="34" charset="0"/>
              </a:rPr>
              <a:t>Good</a:t>
            </a:r>
            <a:r>
              <a:rPr lang="en-US" dirty="0"/>
              <a:t> </a:t>
            </a:r>
            <a:r>
              <a:rPr lang="en-US" sz="3800" dirty="0">
                <a:latin typeface="Raleway SemiBold" panose="020B0703030101060003" pitchFamily="34" charset="0"/>
              </a:rPr>
              <a:t>Place</a:t>
            </a:r>
          </a:p>
        </p:txBody>
      </p:sp>
      <p:pic>
        <p:nvPicPr>
          <p:cNvPr id="5" name="Picture 4">
            <a:extLst>
              <a:ext uri="{FF2B5EF4-FFF2-40B4-BE49-F238E27FC236}">
                <a16:creationId xmlns:a16="http://schemas.microsoft.com/office/drawing/2014/main" id="{948134C1-213D-993F-B173-D29A1FA84648}"/>
              </a:ext>
            </a:extLst>
          </p:cNvPr>
          <p:cNvPicPr>
            <a:picLocks noChangeAspect="1"/>
          </p:cNvPicPr>
          <p:nvPr/>
        </p:nvPicPr>
        <p:blipFill>
          <a:blip r:embed="rId3"/>
          <a:stretch>
            <a:fillRect/>
          </a:stretch>
        </p:blipFill>
        <p:spPr>
          <a:xfrm>
            <a:off x="5059679" y="1086911"/>
            <a:ext cx="5997363" cy="5512961"/>
          </a:xfrm>
          <a:prstGeom prst="rect">
            <a:avLst/>
          </a:prstGeom>
        </p:spPr>
      </p:pic>
      <p:sp>
        <p:nvSpPr>
          <p:cNvPr id="9" name="Oval 8">
            <a:extLst>
              <a:ext uri="{FF2B5EF4-FFF2-40B4-BE49-F238E27FC236}">
                <a16:creationId xmlns:a16="http://schemas.microsoft.com/office/drawing/2014/main" id="{3CD49E95-F36A-65E7-E9F2-76A6E23DF360}"/>
              </a:ext>
            </a:extLst>
          </p:cNvPr>
          <p:cNvSpPr/>
          <p:nvPr/>
        </p:nvSpPr>
        <p:spPr>
          <a:xfrm>
            <a:off x="5059679" y="5892800"/>
            <a:ext cx="2451948" cy="70707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5 Questions for Tyler Cowen on 'Creative Spark' | American Enterprise  Institute - AEI">
            <a:extLst>
              <a:ext uri="{FF2B5EF4-FFF2-40B4-BE49-F238E27FC236}">
                <a16:creationId xmlns:a16="http://schemas.microsoft.com/office/drawing/2014/main" id="{2F4EB055-6E23-B5CE-6DA2-412355006F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1150" y="2147146"/>
            <a:ext cx="4238099" cy="282257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34E9ED0-7313-9EEA-8BD9-D9079F93EB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46080" y="6304451"/>
            <a:ext cx="1650049" cy="614643"/>
          </a:xfrm>
          <a:prstGeom prst="rect">
            <a:avLst/>
          </a:prstGeom>
        </p:spPr>
      </p:pic>
    </p:spTree>
    <p:extLst>
      <p:ext uri="{BB962C8B-B14F-4D97-AF65-F5344CB8AC3E}">
        <p14:creationId xmlns:p14="http://schemas.microsoft.com/office/powerpoint/2010/main" val="37289150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8813D-4FA8-675C-6383-F61AC3A8DD36}"/>
              </a:ext>
            </a:extLst>
          </p:cNvPr>
          <p:cNvSpPr>
            <a:spLocks noGrp="1"/>
          </p:cNvSpPr>
          <p:nvPr>
            <p:ph type="title"/>
          </p:nvPr>
        </p:nvSpPr>
        <p:spPr/>
        <p:txBody>
          <a:bodyPr/>
          <a:lstStyle/>
          <a:p>
            <a:r>
              <a:rPr lang="en-US" sz="3800" dirty="0">
                <a:latin typeface="Raleway SemiBold" panose="020B0703030101060003" pitchFamily="34" charset="0"/>
              </a:rPr>
              <a:t>But</a:t>
            </a:r>
            <a:r>
              <a:rPr lang="en-US" dirty="0"/>
              <a:t> </a:t>
            </a:r>
            <a:r>
              <a:rPr lang="en-US" sz="3800" dirty="0">
                <a:latin typeface="Raleway SemiBold" panose="020B0703030101060003" pitchFamily="34" charset="0"/>
              </a:rPr>
              <a:t>Worrisome</a:t>
            </a:r>
          </a:p>
        </p:txBody>
      </p:sp>
      <p:pic>
        <p:nvPicPr>
          <p:cNvPr id="3" name="Picture 2" descr="How to Read an FOMC Statement | St. Louis Fed">
            <a:extLst>
              <a:ext uri="{FF2B5EF4-FFF2-40B4-BE49-F238E27FC236}">
                <a16:creationId xmlns:a16="http://schemas.microsoft.com/office/drawing/2014/main" id="{5E5F4338-E4AA-3CD1-6B37-B3C059C0E2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2028" y="1490783"/>
            <a:ext cx="6827782" cy="500209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D727B3F-4563-DC0A-8A6A-39DBAFAA85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46080" y="6304451"/>
            <a:ext cx="1650049" cy="614643"/>
          </a:xfrm>
          <a:prstGeom prst="rect">
            <a:avLst/>
          </a:prstGeom>
        </p:spPr>
      </p:pic>
    </p:spTree>
    <p:extLst>
      <p:ext uri="{BB962C8B-B14F-4D97-AF65-F5344CB8AC3E}">
        <p14:creationId xmlns:p14="http://schemas.microsoft.com/office/powerpoint/2010/main" val="16664652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e Man Behind the Curtain">
            <a:extLst>
              <a:ext uri="{FF2B5EF4-FFF2-40B4-BE49-F238E27FC236}">
                <a16:creationId xmlns:a16="http://schemas.microsoft.com/office/drawing/2014/main" id="{F9A12CD4-3DC3-42FD-A6FF-3810A506ED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974" y="1690494"/>
            <a:ext cx="6096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9C86D26-B5B6-92EE-AA5C-DA9C24408936}"/>
              </a:ext>
            </a:extLst>
          </p:cNvPr>
          <p:cNvSpPr>
            <a:spLocks noGrp="1"/>
          </p:cNvSpPr>
          <p:nvPr>
            <p:ph type="title"/>
          </p:nvPr>
        </p:nvSpPr>
        <p:spPr>
          <a:xfrm>
            <a:off x="861225" y="364931"/>
            <a:ext cx="10515600" cy="1325563"/>
          </a:xfrm>
        </p:spPr>
        <p:txBody>
          <a:bodyPr/>
          <a:lstStyle/>
          <a:p>
            <a:r>
              <a:rPr lang="en-US" sz="3800" dirty="0">
                <a:latin typeface="Raleway SemiBold" panose="020B0703030101060003" pitchFamily="34" charset="0"/>
              </a:rPr>
              <a:t>Inflation</a:t>
            </a:r>
            <a:r>
              <a:rPr lang="en-US" dirty="0"/>
              <a:t> </a:t>
            </a:r>
            <a:r>
              <a:rPr lang="en-US" sz="3800" dirty="0">
                <a:latin typeface="Raleway SemiBold" panose="020B0703030101060003" pitchFamily="34" charset="0"/>
              </a:rPr>
              <a:t>Target</a:t>
            </a:r>
          </a:p>
        </p:txBody>
      </p:sp>
      <p:pic>
        <p:nvPicPr>
          <p:cNvPr id="7" name="Picture 6">
            <a:extLst>
              <a:ext uri="{FF2B5EF4-FFF2-40B4-BE49-F238E27FC236}">
                <a16:creationId xmlns:a16="http://schemas.microsoft.com/office/drawing/2014/main" id="{6E38A1C2-4F6E-0F8A-BBE3-07DC2E3DC43B}"/>
              </a:ext>
            </a:extLst>
          </p:cNvPr>
          <p:cNvPicPr>
            <a:picLocks noChangeAspect="1"/>
          </p:cNvPicPr>
          <p:nvPr/>
        </p:nvPicPr>
        <p:blipFill>
          <a:blip r:embed="rId3"/>
          <a:stretch>
            <a:fillRect/>
          </a:stretch>
        </p:blipFill>
        <p:spPr>
          <a:xfrm>
            <a:off x="7451350" y="1880209"/>
            <a:ext cx="3899431" cy="4192570"/>
          </a:xfrm>
          <a:prstGeom prst="rect">
            <a:avLst/>
          </a:prstGeom>
        </p:spPr>
      </p:pic>
      <p:sp>
        <p:nvSpPr>
          <p:cNvPr id="5" name="Oval 4">
            <a:extLst>
              <a:ext uri="{FF2B5EF4-FFF2-40B4-BE49-F238E27FC236}">
                <a16:creationId xmlns:a16="http://schemas.microsoft.com/office/drawing/2014/main" id="{B16D49AA-08EB-5874-460B-75914641B22F}"/>
              </a:ext>
            </a:extLst>
          </p:cNvPr>
          <p:cNvSpPr/>
          <p:nvPr/>
        </p:nvSpPr>
        <p:spPr>
          <a:xfrm>
            <a:off x="8473441" y="3776681"/>
            <a:ext cx="1788160" cy="173850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23601F6-8B15-005F-97EA-D35090A7F1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46080" y="6304451"/>
            <a:ext cx="1650049" cy="614643"/>
          </a:xfrm>
          <a:prstGeom prst="rect">
            <a:avLst/>
          </a:prstGeom>
        </p:spPr>
      </p:pic>
    </p:spTree>
    <p:extLst>
      <p:ext uri="{BB962C8B-B14F-4D97-AF65-F5344CB8AC3E}">
        <p14:creationId xmlns:p14="http://schemas.microsoft.com/office/powerpoint/2010/main" val="40235479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8813D-4FA8-675C-6383-F61AC3A8DD36}"/>
              </a:ext>
            </a:extLst>
          </p:cNvPr>
          <p:cNvSpPr>
            <a:spLocks noGrp="1"/>
          </p:cNvSpPr>
          <p:nvPr>
            <p:ph type="title"/>
          </p:nvPr>
        </p:nvSpPr>
        <p:spPr/>
        <p:txBody>
          <a:bodyPr>
            <a:normAutofit/>
          </a:bodyPr>
          <a:lstStyle/>
          <a:p>
            <a:r>
              <a:rPr lang="en-US" sz="3800" dirty="0">
                <a:latin typeface="Raleway SemiBold" panose="020B0703030101060003" pitchFamily="34" charset="0"/>
              </a:rPr>
              <a:t>Okun</a:t>
            </a:r>
          </a:p>
        </p:txBody>
      </p:sp>
      <p:pic>
        <p:nvPicPr>
          <p:cNvPr id="3" name="Picture 6" descr="The Phillips Curve: A Primer — Money, Banking and Financial Markets">
            <a:extLst>
              <a:ext uri="{FF2B5EF4-FFF2-40B4-BE49-F238E27FC236}">
                <a16:creationId xmlns:a16="http://schemas.microsoft.com/office/drawing/2014/main" id="{6F2B8743-717D-7EA5-475F-0A6A6171C5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9730" y="1275281"/>
            <a:ext cx="7672540" cy="521759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088020B-6300-5511-3251-BABE941E3C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46080" y="6304451"/>
            <a:ext cx="1650049" cy="614643"/>
          </a:xfrm>
          <a:prstGeom prst="rect">
            <a:avLst/>
          </a:prstGeom>
        </p:spPr>
      </p:pic>
    </p:spTree>
    <p:extLst>
      <p:ext uri="{BB962C8B-B14F-4D97-AF65-F5344CB8AC3E}">
        <p14:creationId xmlns:p14="http://schemas.microsoft.com/office/powerpoint/2010/main" val="36997884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2F731CF-9816-D785-2088-CBA144DD1F39}"/>
              </a:ext>
            </a:extLst>
          </p:cNvPr>
          <p:cNvPicPr>
            <a:picLocks noChangeAspect="1"/>
          </p:cNvPicPr>
          <p:nvPr/>
        </p:nvPicPr>
        <p:blipFill>
          <a:blip r:embed="rId2"/>
          <a:stretch>
            <a:fillRect/>
          </a:stretch>
        </p:blipFill>
        <p:spPr>
          <a:xfrm>
            <a:off x="5011243" y="1156394"/>
            <a:ext cx="6119037" cy="3939737"/>
          </a:xfrm>
          <a:prstGeom prst="rect">
            <a:avLst/>
          </a:prstGeom>
        </p:spPr>
      </p:pic>
      <p:pic>
        <p:nvPicPr>
          <p:cNvPr id="3" name="Picture 2">
            <a:extLst>
              <a:ext uri="{FF2B5EF4-FFF2-40B4-BE49-F238E27FC236}">
                <a16:creationId xmlns:a16="http://schemas.microsoft.com/office/drawing/2014/main" id="{EAD44082-36E9-DA08-0E6B-2FEB36E7C029}"/>
              </a:ext>
            </a:extLst>
          </p:cNvPr>
          <p:cNvPicPr>
            <a:picLocks noChangeAspect="1"/>
          </p:cNvPicPr>
          <p:nvPr/>
        </p:nvPicPr>
        <p:blipFill>
          <a:blip r:embed="rId3"/>
          <a:stretch>
            <a:fillRect/>
          </a:stretch>
        </p:blipFill>
        <p:spPr>
          <a:xfrm>
            <a:off x="838200" y="1629728"/>
            <a:ext cx="4073273" cy="4624461"/>
          </a:xfrm>
          <a:prstGeom prst="rect">
            <a:avLst/>
          </a:prstGeom>
        </p:spPr>
      </p:pic>
      <p:sp>
        <p:nvSpPr>
          <p:cNvPr id="5" name="Title 1">
            <a:extLst>
              <a:ext uri="{FF2B5EF4-FFF2-40B4-BE49-F238E27FC236}">
                <a16:creationId xmlns:a16="http://schemas.microsoft.com/office/drawing/2014/main" id="{0FF81A19-25F4-6D33-326F-DD928BF9F3A9}"/>
              </a:ext>
            </a:extLst>
          </p:cNvPr>
          <p:cNvSpPr>
            <a:spLocks noGrp="1"/>
          </p:cNvSpPr>
          <p:nvPr>
            <p:ph type="title"/>
          </p:nvPr>
        </p:nvSpPr>
        <p:spPr>
          <a:xfrm>
            <a:off x="838200" y="365125"/>
            <a:ext cx="10515600" cy="1325563"/>
          </a:xfrm>
        </p:spPr>
        <p:txBody>
          <a:bodyPr/>
          <a:lstStyle/>
          <a:p>
            <a:r>
              <a:rPr lang="en-US" sz="3800" dirty="0">
                <a:latin typeface="Raleway SemiBold" panose="020B0703030101060003" pitchFamily="34" charset="0"/>
              </a:rPr>
              <a:t>Next</a:t>
            </a:r>
            <a:r>
              <a:rPr lang="en-US" dirty="0"/>
              <a:t> </a:t>
            </a:r>
            <a:r>
              <a:rPr lang="en-US" sz="3800" dirty="0">
                <a:latin typeface="Raleway SemiBold" panose="020B0703030101060003" pitchFamily="34" charset="0"/>
              </a:rPr>
              <a:t>Move?</a:t>
            </a:r>
          </a:p>
        </p:txBody>
      </p:sp>
      <p:sp>
        <p:nvSpPr>
          <p:cNvPr id="8" name="Oval 7">
            <a:extLst>
              <a:ext uri="{FF2B5EF4-FFF2-40B4-BE49-F238E27FC236}">
                <a16:creationId xmlns:a16="http://schemas.microsoft.com/office/drawing/2014/main" id="{A5490807-D925-407E-4AA4-D2142DAFC3F6}"/>
              </a:ext>
            </a:extLst>
          </p:cNvPr>
          <p:cNvSpPr/>
          <p:nvPr/>
        </p:nvSpPr>
        <p:spPr>
          <a:xfrm>
            <a:off x="10363201" y="3335375"/>
            <a:ext cx="663787" cy="66754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The Taylor Rule and Sector Views – Global X ETFs">
            <a:extLst>
              <a:ext uri="{FF2B5EF4-FFF2-40B4-BE49-F238E27FC236}">
                <a16:creationId xmlns:a16="http://schemas.microsoft.com/office/drawing/2014/main" id="{6EDC0715-3EE3-198E-702E-790CB1562A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4281" y="4812968"/>
            <a:ext cx="762000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37368A8-4ABA-554E-EFA5-BFAAFFED0C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46080" y="6304451"/>
            <a:ext cx="1650049" cy="614643"/>
          </a:xfrm>
          <a:prstGeom prst="rect">
            <a:avLst/>
          </a:prstGeom>
        </p:spPr>
      </p:pic>
    </p:spTree>
    <p:extLst>
      <p:ext uri="{BB962C8B-B14F-4D97-AF65-F5344CB8AC3E}">
        <p14:creationId xmlns:p14="http://schemas.microsoft.com/office/powerpoint/2010/main" val="14189654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FF81A19-25F4-6D33-326F-DD928BF9F3A9}"/>
              </a:ext>
            </a:extLst>
          </p:cNvPr>
          <p:cNvSpPr>
            <a:spLocks noGrp="1"/>
          </p:cNvSpPr>
          <p:nvPr>
            <p:ph type="title"/>
          </p:nvPr>
        </p:nvSpPr>
        <p:spPr>
          <a:xfrm>
            <a:off x="838200" y="365125"/>
            <a:ext cx="10515600" cy="1325563"/>
          </a:xfrm>
        </p:spPr>
        <p:txBody>
          <a:bodyPr/>
          <a:lstStyle/>
          <a:p>
            <a:r>
              <a:rPr lang="en-US" sz="3800" dirty="0">
                <a:latin typeface="Raleway SemiBold" panose="020B0703030101060003" pitchFamily="34" charset="0"/>
              </a:rPr>
              <a:t>Next</a:t>
            </a:r>
            <a:r>
              <a:rPr lang="en-US" dirty="0"/>
              <a:t> </a:t>
            </a:r>
            <a:r>
              <a:rPr lang="en-US" sz="3800" dirty="0">
                <a:latin typeface="Raleway SemiBold" panose="020B0703030101060003" pitchFamily="34" charset="0"/>
              </a:rPr>
              <a:t>Move?</a:t>
            </a:r>
          </a:p>
        </p:txBody>
      </p:sp>
      <p:pic>
        <p:nvPicPr>
          <p:cNvPr id="4" name="Picture 3">
            <a:extLst>
              <a:ext uri="{FF2B5EF4-FFF2-40B4-BE49-F238E27FC236}">
                <a16:creationId xmlns:a16="http://schemas.microsoft.com/office/drawing/2014/main" id="{7D0DA826-7C36-C587-F9E0-6ADCDA5BFC6D}"/>
              </a:ext>
            </a:extLst>
          </p:cNvPr>
          <p:cNvPicPr>
            <a:picLocks noChangeAspect="1"/>
          </p:cNvPicPr>
          <p:nvPr/>
        </p:nvPicPr>
        <p:blipFill>
          <a:blip r:embed="rId2"/>
          <a:stretch>
            <a:fillRect/>
          </a:stretch>
        </p:blipFill>
        <p:spPr>
          <a:xfrm>
            <a:off x="838200" y="1544319"/>
            <a:ext cx="5272522" cy="4670213"/>
          </a:xfrm>
          <a:prstGeom prst="rect">
            <a:avLst/>
          </a:prstGeom>
        </p:spPr>
      </p:pic>
      <p:pic>
        <p:nvPicPr>
          <p:cNvPr id="7" name="Picture 6">
            <a:extLst>
              <a:ext uri="{FF2B5EF4-FFF2-40B4-BE49-F238E27FC236}">
                <a16:creationId xmlns:a16="http://schemas.microsoft.com/office/drawing/2014/main" id="{2ADEF18B-7D10-242C-52EE-C5742621B828}"/>
              </a:ext>
            </a:extLst>
          </p:cNvPr>
          <p:cNvPicPr>
            <a:picLocks noChangeAspect="1"/>
          </p:cNvPicPr>
          <p:nvPr/>
        </p:nvPicPr>
        <p:blipFill>
          <a:blip r:embed="rId3"/>
          <a:stretch>
            <a:fillRect/>
          </a:stretch>
        </p:blipFill>
        <p:spPr>
          <a:xfrm>
            <a:off x="5211794" y="2846740"/>
            <a:ext cx="6171450" cy="2065370"/>
          </a:xfrm>
          <a:prstGeom prst="rect">
            <a:avLst/>
          </a:prstGeom>
        </p:spPr>
      </p:pic>
      <p:sp>
        <p:nvSpPr>
          <p:cNvPr id="10" name="Oval 9">
            <a:extLst>
              <a:ext uri="{FF2B5EF4-FFF2-40B4-BE49-F238E27FC236}">
                <a16:creationId xmlns:a16="http://schemas.microsoft.com/office/drawing/2014/main" id="{72DC0664-231E-C99B-03C3-59A436FCE058}"/>
              </a:ext>
            </a:extLst>
          </p:cNvPr>
          <p:cNvSpPr/>
          <p:nvPr/>
        </p:nvSpPr>
        <p:spPr>
          <a:xfrm>
            <a:off x="6996843" y="3291855"/>
            <a:ext cx="2059103" cy="38606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B25048A-C940-9E75-60D1-F323F087E78C}"/>
              </a:ext>
            </a:extLst>
          </p:cNvPr>
          <p:cNvPicPr>
            <a:picLocks noChangeAspect="1"/>
          </p:cNvPicPr>
          <p:nvPr/>
        </p:nvPicPr>
        <p:blipFill>
          <a:blip r:embed="rId4"/>
          <a:stretch>
            <a:fillRect/>
          </a:stretch>
        </p:blipFill>
        <p:spPr>
          <a:xfrm>
            <a:off x="5211794" y="4917444"/>
            <a:ext cx="1553340" cy="1670112"/>
          </a:xfrm>
          <a:prstGeom prst="rect">
            <a:avLst/>
          </a:prstGeom>
        </p:spPr>
      </p:pic>
      <p:pic>
        <p:nvPicPr>
          <p:cNvPr id="3" name="Picture 2">
            <a:extLst>
              <a:ext uri="{FF2B5EF4-FFF2-40B4-BE49-F238E27FC236}">
                <a16:creationId xmlns:a16="http://schemas.microsoft.com/office/drawing/2014/main" id="{FCA53CF2-1649-6D1E-BA51-8E7E5155980B}"/>
              </a:ext>
            </a:extLst>
          </p:cNvPr>
          <p:cNvPicPr>
            <a:picLocks noChangeAspect="1"/>
          </p:cNvPicPr>
          <p:nvPr/>
        </p:nvPicPr>
        <p:blipFill>
          <a:blip r:embed="rId5"/>
          <a:stretch>
            <a:fillRect/>
          </a:stretch>
        </p:blipFill>
        <p:spPr>
          <a:xfrm>
            <a:off x="5554138" y="2075629"/>
            <a:ext cx="6435068" cy="965598"/>
          </a:xfrm>
          <a:prstGeom prst="rect">
            <a:avLst/>
          </a:prstGeom>
        </p:spPr>
      </p:pic>
      <p:pic>
        <p:nvPicPr>
          <p:cNvPr id="2" name="Picture 1">
            <a:extLst>
              <a:ext uri="{FF2B5EF4-FFF2-40B4-BE49-F238E27FC236}">
                <a16:creationId xmlns:a16="http://schemas.microsoft.com/office/drawing/2014/main" id="{C6E17579-0568-0869-A040-B35737530E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46080" y="6304451"/>
            <a:ext cx="1650049" cy="614643"/>
          </a:xfrm>
          <a:prstGeom prst="rect">
            <a:avLst/>
          </a:prstGeom>
        </p:spPr>
      </p:pic>
    </p:spTree>
    <p:extLst>
      <p:ext uri="{BB962C8B-B14F-4D97-AF65-F5344CB8AC3E}">
        <p14:creationId xmlns:p14="http://schemas.microsoft.com/office/powerpoint/2010/main" val="17338654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496040-88EA-5494-7884-4B4C309F5FC8}"/>
              </a:ext>
            </a:extLst>
          </p:cNvPr>
          <p:cNvPicPr>
            <a:picLocks noChangeAspect="1"/>
          </p:cNvPicPr>
          <p:nvPr/>
        </p:nvPicPr>
        <p:blipFill>
          <a:blip r:embed="rId2"/>
          <a:stretch>
            <a:fillRect/>
          </a:stretch>
        </p:blipFill>
        <p:spPr>
          <a:xfrm>
            <a:off x="5013982" y="329271"/>
            <a:ext cx="6130614" cy="6094920"/>
          </a:xfrm>
          <a:prstGeom prst="rect">
            <a:avLst/>
          </a:prstGeom>
        </p:spPr>
      </p:pic>
      <p:pic>
        <p:nvPicPr>
          <p:cNvPr id="3" name="Picture 2">
            <a:extLst>
              <a:ext uri="{FF2B5EF4-FFF2-40B4-BE49-F238E27FC236}">
                <a16:creationId xmlns:a16="http://schemas.microsoft.com/office/drawing/2014/main" id="{EAD44082-36E9-DA08-0E6B-2FEB36E7C029}"/>
              </a:ext>
            </a:extLst>
          </p:cNvPr>
          <p:cNvPicPr>
            <a:picLocks noChangeAspect="1"/>
          </p:cNvPicPr>
          <p:nvPr/>
        </p:nvPicPr>
        <p:blipFill>
          <a:blip r:embed="rId3"/>
          <a:stretch>
            <a:fillRect/>
          </a:stretch>
        </p:blipFill>
        <p:spPr>
          <a:xfrm>
            <a:off x="838200" y="1690688"/>
            <a:ext cx="4073273" cy="4624461"/>
          </a:xfrm>
          <a:prstGeom prst="rect">
            <a:avLst/>
          </a:prstGeom>
        </p:spPr>
      </p:pic>
      <p:sp>
        <p:nvSpPr>
          <p:cNvPr id="5" name="Title 1">
            <a:extLst>
              <a:ext uri="{FF2B5EF4-FFF2-40B4-BE49-F238E27FC236}">
                <a16:creationId xmlns:a16="http://schemas.microsoft.com/office/drawing/2014/main" id="{0FF81A19-25F4-6D33-326F-DD928BF9F3A9}"/>
              </a:ext>
            </a:extLst>
          </p:cNvPr>
          <p:cNvSpPr>
            <a:spLocks noGrp="1"/>
          </p:cNvSpPr>
          <p:nvPr>
            <p:ph type="title"/>
          </p:nvPr>
        </p:nvSpPr>
        <p:spPr>
          <a:xfrm>
            <a:off x="838200" y="365125"/>
            <a:ext cx="10515600" cy="1325563"/>
          </a:xfrm>
        </p:spPr>
        <p:txBody>
          <a:bodyPr/>
          <a:lstStyle/>
          <a:p>
            <a:r>
              <a:rPr lang="en-US" sz="3800" dirty="0">
                <a:latin typeface="Raleway SemiBold" panose="020B0703030101060003" pitchFamily="34" charset="0"/>
              </a:rPr>
              <a:t>Data</a:t>
            </a:r>
            <a:r>
              <a:rPr lang="en-US" dirty="0"/>
              <a:t> </a:t>
            </a:r>
            <a:r>
              <a:rPr lang="en-US" sz="3800" dirty="0">
                <a:latin typeface="Raleway SemiBold" panose="020B0703030101060003" pitchFamily="34" charset="0"/>
              </a:rPr>
              <a:t>Dependent</a:t>
            </a:r>
          </a:p>
        </p:txBody>
      </p:sp>
      <p:sp>
        <p:nvSpPr>
          <p:cNvPr id="8" name="Oval 7">
            <a:extLst>
              <a:ext uri="{FF2B5EF4-FFF2-40B4-BE49-F238E27FC236}">
                <a16:creationId xmlns:a16="http://schemas.microsoft.com/office/drawing/2014/main" id="{A5490807-D925-407E-4AA4-D2142DAFC3F6}"/>
              </a:ext>
            </a:extLst>
          </p:cNvPr>
          <p:cNvSpPr/>
          <p:nvPr/>
        </p:nvSpPr>
        <p:spPr>
          <a:xfrm>
            <a:off x="5039384" y="5209481"/>
            <a:ext cx="1571936" cy="39206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A4C9DCB-B506-E365-AB81-48E936FD80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46080" y="6304451"/>
            <a:ext cx="1650049" cy="614643"/>
          </a:xfrm>
          <a:prstGeom prst="rect">
            <a:avLst/>
          </a:prstGeom>
        </p:spPr>
      </p:pic>
    </p:spTree>
    <p:extLst>
      <p:ext uri="{BB962C8B-B14F-4D97-AF65-F5344CB8AC3E}">
        <p14:creationId xmlns:p14="http://schemas.microsoft.com/office/powerpoint/2010/main" val="23957791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8813D-4FA8-675C-6383-F61AC3A8DD36}"/>
              </a:ext>
            </a:extLst>
          </p:cNvPr>
          <p:cNvSpPr>
            <a:spLocks noGrp="1"/>
          </p:cNvSpPr>
          <p:nvPr>
            <p:ph type="title"/>
          </p:nvPr>
        </p:nvSpPr>
        <p:spPr/>
        <p:txBody>
          <a:bodyPr/>
          <a:lstStyle/>
          <a:p>
            <a:r>
              <a:rPr lang="en-US" sz="3800" dirty="0">
                <a:latin typeface="Raleway SemiBold" panose="020B0703030101060003" pitchFamily="34" charset="0"/>
              </a:rPr>
              <a:t>Meanwhile…</a:t>
            </a:r>
          </a:p>
        </p:txBody>
      </p:sp>
      <p:sp>
        <p:nvSpPr>
          <p:cNvPr id="4" name="AutoShape 2">
            <a:extLst>
              <a:ext uri="{FF2B5EF4-FFF2-40B4-BE49-F238E27FC236}">
                <a16:creationId xmlns:a16="http://schemas.microsoft.com/office/drawing/2014/main" id="{F9BA90EF-A12B-2379-4BEF-37CB56B31DF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AF667524-AA80-38D6-49AD-DBF6764C834B}"/>
              </a:ext>
            </a:extLst>
          </p:cNvPr>
          <p:cNvPicPr>
            <a:picLocks noChangeAspect="1"/>
          </p:cNvPicPr>
          <p:nvPr/>
        </p:nvPicPr>
        <p:blipFill>
          <a:blip r:embed="rId2"/>
          <a:stretch>
            <a:fillRect/>
          </a:stretch>
        </p:blipFill>
        <p:spPr>
          <a:xfrm>
            <a:off x="7339752" y="1228918"/>
            <a:ext cx="4340612" cy="4822747"/>
          </a:xfrm>
          <a:prstGeom prst="rect">
            <a:avLst/>
          </a:prstGeom>
        </p:spPr>
      </p:pic>
      <p:pic>
        <p:nvPicPr>
          <p:cNvPr id="9" name="Picture 8">
            <a:extLst>
              <a:ext uri="{FF2B5EF4-FFF2-40B4-BE49-F238E27FC236}">
                <a16:creationId xmlns:a16="http://schemas.microsoft.com/office/drawing/2014/main" id="{0586D4C5-AA63-2275-8A0F-7731C63CC532}"/>
              </a:ext>
            </a:extLst>
          </p:cNvPr>
          <p:cNvPicPr>
            <a:picLocks noChangeAspect="1"/>
          </p:cNvPicPr>
          <p:nvPr/>
        </p:nvPicPr>
        <p:blipFill>
          <a:blip r:embed="rId3"/>
          <a:stretch>
            <a:fillRect/>
          </a:stretch>
        </p:blipFill>
        <p:spPr>
          <a:xfrm>
            <a:off x="1292869" y="1977646"/>
            <a:ext cx="6046882" cy="3651436"/>
          </a:xfrm>
          <a:prstGeom prst="rect">
            <a:avLst/>
          </a:prstGeom>
        </p:spPr>
      </p:pic>
      <p:sp>
        <p:nvSpPr>
          <p:cNvPr id="10" name="TextBox 9">
            <a:extLst>
              <a:ext uri="{FF2B5EF4-FFF2-40B4-BE49-F238E27FC236}">
                <a16:creationId xmlns:a16="http://schemas.microsoft.com/office/drawing/2014/main" id="{1CB3F8A7-A85B-1CDE-DBDA-D295833F5474}"/>
              </a:ext>
            </a:extLst>
          </p:cNvPr>
          <p:cNvSpPr txBox="1"/>
          <p:nvPr/>
        </p:nvSpPr>
        <p:spPr>
          <a:xfrm>
            <a:off x="1137920" y="5219849"/>
            <a:ext cx="1703294" cy="609600"/>
          </a:xfrm>
          <a:prstGeom prst="rect">
            <a:avLst/>
          </a:prstGeom>
          <a:solidFill>
            <a:schemeClr val="bg1"/>
          </a:solidFill>
        </p:spPr>
        <p:txBody>
          <a:bodyPr wrap="square" rtlCol="0">
            <a:spAutoFit/>
          </a:bodyPr>
          <a:lstStyle/>
          <a:p>
            <a:endParaRPr lang="en-US" dirty="0"/>
          </a:p>
        </p:txBody>
      </p:sp>
      <p:sp>
        <p:nvSpPr>
          <p:cNvPr id="3" name="Oval 2">
            <a:extLst>
              <a:ext uri="{FF2B5EF4-FFF2-40B4-BE49-F238E27FC236}">
                <a16:creationId xmlns:a16="http://schemas.microsoft.com/office/drawing/2014/main" id="{4D2F1221-CC22-4724-CD62-C1DF74C0EE51}"/>
              </a:ext>
            </a:extLst>
          </p:cNvPr>
          <p:cNvSpPr/>
          <p:nvPr/>
        </p:nvSpPr>
        <p:spPr>
          <a:xfrm>
            <a:off x="1272866" y="3097107"/>
            <a:ext cx="2614506" cy="35898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9A62BF2-B4D7-1A03-AA29-00011B2B71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46080" y="6304451"/>
            <a:ext cx="1650049" cy="614643"/>
          </a:xfrm>
          <a:prstGeom prst="rect">
            <a:avLst/>
          </a:prstGeom>
        </p:spPr>
      </p:pic>
    </p:spTree>
    <p:extLst>
      <p:ext uri="{BB962C8B-B14F-4D97-AF65-F5344CB8AC3E}">
        <p14:creationId xmlns:p14="http://schemas.microsoft.com/office/powerpoint/2010/main" val="15328336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4206736" y="478303"/>
            <a:ext cx="3778599" cy="387798"/>
          </a:xfrm>
          <a:prstGeom prst="rect">
            <a:avLst/>
          </a:prstGeom>
          <a:noFill/>
        </p:spPr>
        <p:txBody>
          <a:bodyPr wrap="none" rtlCol="0">
            <a:spAutoFit/>
          </a:bodyPr>
          <a:lstStyle/>
          <a:p>
            <a:pPr algn="ctr" defTabSz="271463" eaLnBrk="0" fontAlgn="base" hangingPunct="0">
              <a:lnSpc>
                <a:spcPct val="80000"/>
              </a:lnSpc>
              <a:spcBef>
                <a:spcPct val="0"/>
              </a:spcBef>
              <a:spcAft>
                <a:spcPct val="0"/>
              </a:spcAft>
            </a:pPr>
            <a:r>
              <a:rPr lang="en-US" sz="2400" dirty="0">
                <a:solidFill>
                  <a:srgbClr val="0032A0">
                    <a:lumMod val="50000"/>
                  </a:srgbClr>
                </a:solidFill>
                <a:latin typeface="Lato Medium" panose="020F0502020204030203" pitchFamily="34" charset="0"/>
                <a:ea typeface="Lato Medium" panose="020F0502020204030203" pitchFamily="34" charset="0"/>
                <a:cs typeface="Lato Medium" panose="020F0502020204030203" pitchFamily="34" charset="0"/>
              </a:rPr>
              <a:t>Trusted Around the World</a:t>
            </a:r>
          </a:p>
        </p:txBody>
      </p:sp>
      <p:sp>
        <p:nvSpPr>
          <p:cNvPr id="21" name="Rectangle 20"/>
          <p:cNvSpPr/>
          <p:nvPr/>
        </p:nvSpPr>
        <p:spPr>
          <a:xfrm>
            <a:off x="5772296" y="1152174"/>
            <a:ext cx="665048" cy="35907"/>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271463" eaLnBrk="0" fontAlgn="base" hangingPunct="0">
              <a:spcBef>
                <a:spcPct val="0"/>
              </a:spcBef>
              <a:spcAft>
                <a:spcPct val="0"/>
              </a:spcAft>
            </a:pPr>
            <a:endParaRPr lang="en-US" sz="1050">
              <a:solidFill>
                <a:srgbClr val="FFFFFF"/>
              </a:solidFill>
              <a:latin typeface="Verdana"/>
            </a:endParaRPr>
          </a:p>
        </p:txBody>
      </p:sp>
      <p:sp>
        <p:nvSpPr>
          <p:cNvPr id="22" name="TextBox 21"/>
          <p:cNvSpPr txBox="1"/>
          <p:nvPr/>
        </p:nvSpPr>
        <p:spPr>
          <a:xfrm>
            <a:off x="3939005" y="831109"/>
            <a:ext cx="4314001" cy="264688"/>
          </a:xfrm>
          <a:prstGeom prst="rect">
            <a:avLst/>
          </a:prstGeom>
          <a:noFill/>
        </p:spPr>
        <p:txBody>
          <a:bodyPr wrap="none" rtlCol="0">
            <a:spAutoFit/>
          </a:bodyPr>
          <a:lstStyle/>
          <a:p>
            <a:pPr algn="ctr" defTabSz="271463" eaLnBrk="0" fontAlgn="base" hangingPunct="0">
              <a:lnSpc>
                <a:spcPct val="80000"/>
              </a:lnSpc>
              <a:spcBef>
                <a:spcPct val="0"/>
              </a:spcBef>
              <a:spcAft>
                <a:spcPct val="0"/>
              </a:spcAft>
            </a:pPr>
            <a:r>
              <a:rPr lang="en-US" sz="1400" dirty="0">
                <a:solidFill>
                  <a:srgbClr val="0032A0">
                    <a:lumMod val="50000"/>
                  </a:srgbClr>
                </a:solidFill>
                <a:latin typeface="Lato Light"/>
                <a:cs typeface="Lato Light"/>
              </a:rPr>
              <a:t>Keeping Your Funds, Beneficiaries, and Business Safe</a:t>
            </a:r>
          </a:p>
        </p:txBody>
      </p:sp>
      <p:cxnSp>
        <p:nvCxnSpPr>
          <p:cNvPr id="37" name="Straight Connector 36"/>
          <p:cNvCxnSpPr/>
          <p:nvPr/>
        </p:nvCxnSpPr>
        <p:spPr bwMode="auto">
          <a:xfrm>
            <a:off x="4265564" y="1750544"/>
            <a:ext cx="0" cy="3996691"/>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bwMode="auto">
          <a:xfrm>
            <a:off x="7816405" y="1750544"/>
            <a:ext cx="0" cy="3996691"/>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7" name="Oval 6"/>
          <p:cNvSpPr/>
          <p:nvPr/>
        </p:nvSpPr>
        <p:spPr bwMode="auto">
          <a:xfrm>
            <a:off x="1739003" y="1391636"/>
            <a:ext cx="1600200" cy="1600200"/>
          </a:xfrm>
          <a:prstGeom prst="ellipse">
            <a:avLst/>
          </a:prstGeom>
          <a:solidFill>
            <a:schemeClr val="accent1"/>
          </a:solidFill>
          <a:ln>
            <a:no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271463" eaLnBrk="0" fontAlgn="base" hangingPunct="0">
              <a:spcBef>
                <a:spcPct val="0"/>
              </a:spcBef>
              <a:spcAft>
                <a:spcPct val="0"/>
              </a:spcAft>
              <a:defRPr/>
            </a:pPr>
            <a:endParaRPr lang="en-US" sz="1050">
              <a:solidFill>
                <a:srgbClr val="FFFFFF"/>
              </a:solidFill>
              <a:latin typeface="Lato Light"/>
              <a:cs typeface="Lato Light"/>
            </a:endParaRPr>
          </a:p>
        </p:txBody>
      </p:sp>
      <p:sp>
        <p:nvSpPr>
          <p:cNvPr id="24" name="Oval 23"/>
          <p:cNvSpPr/>
          <p:nvPr/>
        </p:nvSpPr>
        <p:spPr bwMode="auto">
          <a:xfrm>
            <a:off x="5289442" y="1404432"/>
            <a:ext cx="1600200" cy="1600200"/>
          </a:xfrm>
          <a:prstGeom prst="ellipse">
            <a:avLst/>
          </a:prstGeom>
          <a:solidFill>
            <a:schemeClr val="accent2"/>
          </a:solidFill>
          <a:ln>
            <a:no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271463" eaLnBrk="0" fontAlgn="base" hangingPunct="0">
              <a:spcBef>
                <a:spcPct val="0"/>
              </a:spcBef>
              <a:spcAft>
                <a:spcPct val="0"/>
              </a:spcAft>
              <a:defRPr/>
            </a:pPr>
            <a:endParaRPr lang="en-US" sz="1050">
              <a:solidFill>
                <a:srgbClr val="FFFFFF"/>
              </a:solidFill>
              <a:latin typeface="Lato Light"/>
              <a:cs typeface="Lato Light"/>
            </a:endParaRPr>
          </a:p>
        </p:txBody>
      </p:sp>
      <p:sp>
        <p:nvSpPr>
          <p:cNvPr id="40" name="Oval 39"/>
          <p:cNvSpPr/>
          <p:nvPr/>
        </p:nvSpPr>
        <p:spPr bwMode="auto">
          <a:xfrm>
            <a:off x="8840283" y="1433992"/>
            <a:ext cx="1600200" cy="1600200"/>
          </a:xfrm>
          <a:prstGeom prst="ellipse">
            <a:avLst/>
          </a:prstGeom>
          <a:solidFill>
            <a:schemeClr val="accent3"/>
          </a:solidFill>
          <a:ln>
            <a:no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271463" eaLnBrk="0" fontAlgn="base" hangingPunct="0">
              <a:spcBef>
                <a:spcPct val="0"/>
              </a:spcBef>
              <a:spcAft>
                <a:spcPct val="0"/>
              </a:spcAft>
              <a:defRPr/>
            </a:pPr>
            <a:endParaRPr lang="en-US" sz="1050">
              <a:solidFill>
                <a:srgbClr val="FFFFFF"/>
              </a:solidFill>
              <a:latin typeface="Lato Light"/>
              <a:cs typeface="Lato Light"/>
            </a:endParaRPr>
          </a:p>
        </p:txBody>
      </p:sp>
      <p:sp>
        <p:nvSpPr>
          <p:cNvPr id="17" name="TextBox 16"/>
          <p:cNvSpPr txBox="1"/>
          <p:nvPr/>
        </p:nvSpPr>
        <p:spPr>
          <a:xfrm>
            <a:off x="883688" y="3203960"/>
            <a:ext cx="3182635" cy="2111073"/>
          </a:xfrm>
          <a:prstGeom prst="rect">
            <a:avLst/>
          </a:prstGeom>
          <a:noFill/>
        </p:spPr>
        <p:txBody>
          <a:bodyPr wrap="square" lIns="91422" tIns="45711" rIns="91422" bIns="45711" rtlCol="0">
            <a:spAutoFit/>
          </a:bodyPr>
          <a:lstStyle/>
          <a:p>
            <a:pPr algn="ctr" defTabSz="271463" eaLnBrk="0" fontAlgn="base" hangingPunct="0">
              <a:lnSpc>
                <a:spcPct val="110000"/>
              </a:lnSpc>
              <a:spcBef>
                <a:spcPct val="0"/>
              </a:spcBef>
              <a:spcAft>
                <a:spcPct val="0"/>
              </a:spcAft>
            </a:pPr>
            <a:r>
              <a:rPr lang="en-US" sz="2000" b="1" dirty="0">
                <a:solidFill>
                  <a:srgbClr val="0032A0">
                    <a:lumMod val="50000"/>
                  </a:srgbClr>
                </a:solidFill>
                <a:latin typeface="Lato Light"/>
                <a:cs typeface="Lato Light"/>
              </a:rPr>
              <a:t>Licensed Nationwide</a:t>
            </a:r>
          </a:p>
          <a:p>
            <a:pPr algn="ctr" defTabSz="271463" eaLnBrk="0" fontAlgn="base" hangingPunct="0">
              <a:lnSpc>
                <a:spcPct val="110000"/>
              </a:lnSpc>
              <a:spcBef>
                <a:spcPct val="0"/>
              </a:spcBef>
              <a:spcAft>
                <a:spcPct val="0"/>
              </a:spcAft>
            </a:pPr>
            <a:endParaRPr lang="en-US" sz="250" b="1" dirty="0">
              <a:solidFill>
                <a:srgbClr val="0032A0">
                  <a:lumMod val="50000"/>
                </a:srgbClr>
              </a:solidFill>
              <a:latin typeface="Lato Light"/>
              <a:cs typeface="Lato Light"/>
            </a:endParaRPr>
          </a:p>
          <a:p>
            <a:pPr algn="ctr" defTabSz="271463" eaLnBrk="0" fontAlgn="base" hangingPunct="0">
              <a:lnSpc>
                <a:spcPct val="110000"/>
              </a:lnSpc>
              <a:spcBef>
                <a:spcPct val="0"/>
              </a:spcBef>
              <a:spcAft>
                <a:spcPct val="0"/>
              </a:spcAft>
            </a:pPr>
            <a:r>
              <a:rPr lang="en-US" sz="1400" dirty="0">
                <a:solidFill>
                  <a:srgbClr val="0032A0">
                    <a:lumMod val="50000"/>
                  </a:srgbClr>
                </a:solidFill>
                <a:latin typeface="Lato Light" panose="020F0502020204030203" pitchFamily="34" charset="0"/>
                <a:ea typeface="Lato Light" panose="020F0502020204030203" pitchFamily="34" charset="0"/>
                <a:cs typeface="Lato Light" panose="020F0502020204030203" pitchFamily="34" charset="0"/>
              </a:rPr>
              <a:t>All your transactions are securely and seamlessly sent from one of the first Money Service Businesses (MSB) to be completely registered, licensed, and bonded in every U.S. state. We are committed to strict adherence with all applicable regulations and codes.</a:t>
            </a:r>
          </a:p>
        </p:txBody>
      </p:sp>
      <p:sp>
        <p:nvSpPr>
          <p:cNvPr id="18" name="TextBox 17"/>
          <p:cNvSpPr txBox="1"/>
          <p:nvPr/>
        </p:nvSpPr>
        <p:spPr>
          <a:xfrm>
            <a:off x="4556521" y="3200959"/>
            <a:ext cx="3061910" cy="1874085"/>
          </a:xfrm>
          <a:prstGeom prst="rect">
            <a:avLst/>
          </a:prstGeom>
          <a:noFill/>
        </p:spPr>
        <p:txBody>
          <a:bodyPr wrap="square" lIns="91422" tIns="45711" rIns="91422" bIns="45711" rtlCol="0">
            <a:spAutoFit/>
          </a:bodyPr>
          <a:lstStyle/>
          <a:p>
            <a:pPr algn="ctr" defTabSz="271463" eaLnBrk="0" fontAlgn="base" hangingPunct="0">
              <a:lnSpc>
                <a:spcPct val="110000"/>
              </a:lnSpc>
              <a:spcBef>
                <a:spcPct val="0"/>
              </a:spcBef>
              <a:spcAft>
                <a:spcPct val="0"/>
              </a:spcAft>
            </a:pPr>
            <a:r>
              <a:rPr lang="en-US" sz="2000" b="1" dirty="0">
                <a:solidFill>
                  <a:srgbClr val="0032A0">
                    <a:lumMod val="50000"/>
                  </a:srgbClr>
                </a:solidFill>
                <a:latin typeface="Lato Light"/>
                <a:cs typeface="Lato Light"/>
              </a:rPr>
              <a:t>Bonded  &amp; Insured</a:t>
            </a:r>
          </a:p>
          <a:p>
            <a:pPr algn="ctr" defTabSz="271463" eaLnBrk="0" fontAlgn="base" hangingPunct="0">
              <a:lnSpc>
                <a:spcPct val="110000"/>
              </a:lnSpc>
              <a:spcBef>
                <a:spcPct val="0"/>
              </a:spcBef>
              <a:spcAft>
                <a:spcPct val="0"/>
              </a:spcAft>
            </a:pPr>
            <a:endParaRPr lang="en-US" sz="250" b="1" dirty="0">
              <a:solidFill>
                <a:srgbClr val="0032A0">
                  <a:lumMod val="50000"/>
                </a:srgbClr>
              </a:solidFill>
              <a:latin typeface="Lato Light"/>
              <a:cs typeface="Lato Light"/>
            </a:endParaRPr>
          </a:p>
          <a:p>
            <a:pPr algn="ctr" defTabSz="271463" eaLnBrk="0" fontAlgn="base" hangingPunct="0">
              <a:lnSpc>
                <a:spcPct val="110000"/>
              </a:lnSpc>
              <a:spcBef>
                <a:spcPct val="0"/>
              </a:spcBef>
              <a:spcAft>
                <a:spcPct val="0"/>
              </a:spcAft>
            </a:pPr>
            <a:r>
              <a:rPr lang="en-US" sz="1400" dirty="0">
                <a:solidFill>
                  <a:srgbClr val="0032A0">
                    <a:lumMod val="50000"/>
                  </a:srgbClr>
                </a:solidFill>
                <a:latin typeface="Lato Light" panose="020F0502020204030203" pitchFamily="34" charset="0"/>
                <a:ea typeface="Lato Light" panose="020F0502020204030203" pitchFamily="34" charset="0"/>
                <a:cs typeface="Lato Light" panose="020F0502020204030203" pitchFamily="34" charset="0"/>
              </a:rPr>
              <a:t>Your funds are fully protected under our extensive insurance and surety bond coverage through Liberty Mutual and The Hartford. We are Registered with Dun and Bradstreet: </a:t>
            </a:r>
          </a:p>
          <a:p>
            <a:pPr algn="ctr" defTabSz="271463" eaLnBrk="0" fontAlgn="base" hangingPunct="0">
              <a:lnSpc>
                <a:spcPct val="110000"/>
              </a:lnSpc>
              <a:spcBef>
                <a:spcPct val="0"/>
              </a:spcBef>
              <a:spcAft>
                <a:spcPct val="0"/>
              </a:spcAft>
            </a:pPr>
            <a:r>
              <a:rPr lang="en-US" sz="1400" dirty="0">
                <a:solidFill>
                  <a:srgbClr val="0032A0">
                    <a:lumMod val="50000"/>
                  </a:srgbClr>
                </a:solidFill>
                <a:latin typeface="Lato" panose="020F0502020204030203" pitchFamily="34" charset="0"/>
                <a:ea typeface="Lato" panose="020F0502020204030203" pitchFamily="34" charset="0"/>
                <a:cs typeface="Lato" panose="020F0502020204030203" pitchFamily="34" charset="0"/>
              </a:rPr>
              <a:t>D-U-N-S #09-524-0136</a:t>
            </a:r>
          </a:p>
        </p:txBody>
      </p:sp>
      <p:sp>
        <p:nvSpPr>
          <p:cNvPr id="19" name="TextBox 18"/>
          <p:cNvSpPr txBox="1"/>
          <p:nvPr/>
        </p:nvSpPr>
        <p:spPr>
          <a:xfrm>
            <a:off x="8195628" y="3155776"/>
            <a:ext cx="3245485" cy="1874085"/>
          </a:xfrm>
          <a:prstGeom prst="rect">
            <a:avLst/>
          </a:prstGeom>
          <a:noFill/>
        </p:spPr>
        <p:txBody>
          <a:bodyPr wrap="square" lIns="91422" tIns="45711" rIns="91422" bIns="45711" rtlCol="0">
            <a:spAutoFit/>
          </a:bodyPr>
          <a:lstStyle/>
          <a:p>
            <a:pPr algn="ctr" defTabSz="271463" eaLnBrk="0" fontAlgn="base" hangingPunct="0">
              <a:lnSpc>
                <a:spcPct val="110000"/>
              </a:lnSpc>
              <a:spcBef>
                <a:spcPct val="0"/>
              </a:spcBef>
              <a:spcAft>
                <a:spcPct val="0"/>
              </a:spcAft>
            </a:pPr>
            <a:r>
              <a:rPr lang="en-US" sz="2000" b="1" dirty="0">
                <a:solidFill>
                  <a:srgbClr val="0032A0">
                    <a:lumMod val="50000"/>
                  </a:srgbClr>
                </a:solidFill>
                <a:latin typeface="Lato Light"/>
                <a:cs typeface="Lato Light"/>
              </a:rPr>
              <a:t>Dedicated Compliance</a:t>
            </a:r>
          </a:p>
          <a:p>
            <a:pPr algn="ctr" defTabSz="271463" eaLnBrk="0" fontAlgn="base" hangingPunct="0">
              <a:lnSpc>
                <a:spcPct val="110000"/>
              </a:lnSpc>
              <a:spcBef>
                <a:spcPct val="0"/>
              </a:spcBef>
              <a:spcAft>
                <a:spcPct val="0"/>
              </a:spcAft>
            </a:pPr>
            <a:endParaRPr lang="en-US" sz="250" b="1" dirty="0">
              <a:solidFill>
                <a:srgbClr val="0032A0">
                  <a:lumMod val="50000"/>
                </a:srgbClr>
              </a:solidFill>
              <a:latin typeface="Lato Light"/>
              <a:cs typeface="Lato Light"/>
            </a:endParaRPr>
          </a:p>
          <a:p>
            <a:pPr algn="ctr" defTabSz="271463" eaLnBrk="0" fontAlgn="base" hangingPunct="0">
              <a:lnSpc>
                <a:spcPct val="110000"/>
              </a:lnSpc>
              <a:spcBef>
                <a:spcPct val="0"/>
              </a:spcBef>
              <a:spcAft>
                <a:spcPct val="0"/>
              </a:spcAft>
            </a:pPr>
            <a:r>
              <a:rPr lang="en-US" sz="1400" dirty="0">
                <a:solidFill>
                  <a:srgbClr val="0032A0">
                    <a:lumMod val="50000"/>
                  </a:srgbClr>
                </a:solidFill>
                <a:latin typeface="Lato Light" panose="020F0502020204030203" pitchFamily="34" charset="0"/>
                <a:ea typeface="Lato Light" panose="020F0502020204030203" pitchFamily="34" charset="0"/>
                <a:cs typeface="Lato Light" panose="020F0502020204030203" pitchFamily="34" charset="0"/>
              </a:rPr>
              <a:t>In addition to your internal safeguards, you receive an added layer of protection with our team of Anti-Money Laundering (AML) compliance and legal professionals, dedicated to keeping your business and money safe. </a:t>
            </a:r>
          </a:p>
        </p:txBody>
      </p:sp>
      <p:pic>
        <p:nvPicPr>
          <p:cNvPr id="16" name="Picture 15">
            <a:extLst>
              <a:ext uri="{FF2B5EF4-FFF2-40B4-BE49-F238E27FC236}">
                <a16:creationId xmlns:a16="http://schemas.microsoft.com/office/drawing/2014/main" id="{3443CABF-FDB2-4DC7-AEEA-9A36C69D329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898633" y="1509418"/>
            <a:ext cx="1282915" cy="1282915"/>
          </a:xfrm>
          <a:prstGeom prst="rect">
            <a:avLst/>
          </a:prstGeom>
          <a:effectLst>
            <a:outerShdw blurRad="63500" sx="102000" sy="102000" algn="ctr" rotWithShape="0">
              <a:prstClr val="black">
                <a:alpha val="40000"/>
              </a:prstClr>
            </a:outerShdw>
          </a:effectLst>
        </p:spPr>
      </p:pic>
      <p:pic>
        <p:nvPicPr>
          <p:cNvPr id="23" name="Picture 22">
            <a:extLst>
              <a:ext uri="{FF2B5EF4-FFF2-40B4-BE49-F238E27FC236}">
                <a16:creationId xmlns:a16="http://schemas.microsoft.com/office/drawing/2014/main" id="{6ED54EE1-AD72-4829-B61E-0CF535910A34}"/>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386259" y="1517526"/>
            <a:ext cx="1402434" cy="1402434"/>
          </a:xfrm>
          <a:prstGeom prst="rect">
            <a:avLst/>
          </a:prstGeom>
          <a:effectLst>
            <a:outerShdw blurRad="63500" sx="102000" sy="102000" algn="ctr" rotWithShape="0">
              <a:prstClr val="black">
                <a:alpha val="40000"/>
              </a:prstClr>
            </a:outerShdw>
          </a:effectLst>
        </p:spPr>
      </p:pic>
      <p:pic>
        <p:nvPicPr>
          <p:cNvPr id="27" name="Picture 26">
            <a:extLst>
              <a:ext uri="{FF2B5EF4-FFF2-40B4-BE49-F238E27FC236}">
                <a16:creationId xmlns:a16="http://schemas.microsoft.com/office/drawing/2014/main" id="{86993DC2-6B53-49AA-8621-9F54C2E3591E}"/>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963318" y="1498476"/>
            <a:ext cx="1314376" cy="1314376"/>
          </a:xfrm>
          <a:prstGeom prst="rect">
            <a:avLst/>
          </a:prstGeom>
          <a:effectLst>
            <a:outerShdw blurRad="63500" sx="102000" sy="102000" algn="ctr" rotWithShape="0">
              <a:prstClr val="black">
                <a:alpha val="40000"/>
              </a:prstClr>
            </a:outerShdw>
          </a:effectLst>
        </p:spPr>
      </p:pic>
      <p:pic>
        <p:nvPicPr>
          <p:cNvPr id="30" name="Picture 3">
            <a:extLst>
              <a:ext uri="{FF2B5EF4-FFF2-40B4-BE49-F238E27FC236}">
                <a16:creationId xmlns:a16="http://schemas.microsoft.com/office/drawing/2014/main" id="{3EFDA82B-5CE0-43F5-8443-EC10002C80DA}"/>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l="2014" t="-2" r="-2" b="5923"/>
          <a:stretch>
            <a:fillRect/>
          </a:stretch>
        </p:blipFill>
        <p:spPr bwMode="auto">
          <a:xfrm>
            <a:off x="4940626" y="5392289"/>
            <a:ext cx="1643522" cy="465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5">
            <a:extLst>
              <a:ext uri="{FF2B5EF4-FFF2-40B4-BE49-F238E27FC236}">
                <a16:creationId xmlns:a16="http://schemas.microsoft.com/office/drawing/2014/main" id="{CC2C7B55-02D5-4B58-B6C5-E7E3086F870B}"/>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6578765" y="5215056"/>
            <a:ext cx="666613" cy="660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a:extLst>
              <a:ext uri="{FF2B5EF4-FFF2-40B4-BE49-F238E27FC236}">
                <a16:creationId xmlns:a16="http://schemas.microsoft.com/office/drawing/2014/main" id="{0A6F3E3E-D58E-47B2-A7FF-D7EAE8071872}"/>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980934" y="5495163"/>
            <a:ext cx="570290" cy="570290"/>
          </a:xfrm>
          <a:prstGeom prst="rect">
            <a:avLst/>
          </a:prstGeom>
        </p:spPr>
      </p:pic>
      <p:pic>
        <p:nvPicPr>
          <p:cNvPr id="33" name="Picture 4" descr="Image result for department of insurance, securities and banking logo transparent">
            <a:extLst>
              <a:ext uri="{FF2B5EF4-FFF2-40B4-BE49-F238E27FC236}">
                <a16:creationId xmlns:a16="http://schemas.microsoft.com/office/drawing/2014/main" id="{50F6CA25-7BA4-47FA-9FDC-77669E257E27}"/>
              </a:ext>
            </a:extLst>
          </p:cNvPr>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1349784" y="5444706"/>
            <a:ext cx="1405866" cy="70293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Image result for financial crimes enforcement network logo transparent">
            <a:extLst>
              <a:ext uri="{FF2B5EF4-FFF2-40B4-BE49-F238E27FC236}">
                <a16:creationId xmlns:a16="http://schemas.microsoft.com/office/drawing/2014/main" id="{BA686FD9-B922-44B4-B464-0A64F767F1A8}"/>
              </a:ext>
            </a:extLst>
          </p:cNvPr>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2571495" y="5491734"/>
            <a:ext cx="604655" cy="60465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2" descr="Image result for Certified Anti-Money Laundering Specialist (CAMS) transparent logo">
            <a:extLst>
              <a:ext uri="{FF2B5EF4-FFF2-40B4-BE49-F238E27FC236}">
                <a16:creationId xmlns:a16="http://schemas.microsoft.com/office/drawing/2014/main" id="{256408F9-02C9-4D43-9F5E-D363786C739E}"/>
              </a:ext>
            </a:extLst>
          </p:cNvPr>
          <p:cNvPicPr>
            <a:picLocks noChangeAspect="1" noChangeArrowheads="1"/>
          </p:cNvPicPr>
          <p:nvPr/>
        </p:nvPicPr>
        <p:blipFill rotWithShape="1">
          <a:blip r:embed="rId11" cstate="email">
            <a:extLst>
              <a:ext uri="{28A0092B-C50C-407E-A947-70E740481C1C}">
                <a14:useLocalDpi xmlns:a14="http://schemas.microsoft.com/office/drawing/2010/main" val="0"/>
              </a:ext>
            </a:extLst>
          </a:blip>
          <a:srcRect l="71264"/>
          <a:stretch/>
        </p:blipFill>
        <p:spPr bwMode="auto">
          <a:xfrm>
            <a:off x="9418305" y="5266756"/>
            <a:ext cx="761054" cy="62690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a:extLst>
              <a:ext uri="{FF2B5EF4-FFF2-40B4-BE49-F238E27FC236}">
                <a16:creationId xmlns:a16="http://schemas.microsoft.com/office/drawing/2014/main" id="{31BDD5A2-A13C-45CC-AF98-3E50E17BB725}"/>
              </a:ext>
            </a:extLst>
          </p:cNvPr>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8593379" y="5497555"/>
            <a:ext cx="580958" cy="226637"/>
          </a:xfrm>
          <a:prstGeom prst="rect">
            <a:avLst/>
          </a:prstGeom>
        </p:spPr>
      </p:pic>
      <p:pic>
        <p:nvPicPr>
          <p:cNvPr id="39" name="Picture 2" descr="Image result for MTRA money transmitter logo">
            <a:extLst>
              <a:ext uri="{FF2B5EF4-FFF2-40B4-BE49-F238E27FC236}">
                <a16:creationId xmlns:a16="http://schemas.microsoft.com/office/drawing/2014/main" id="{F5E6F449-F12A-4185-BEB5-37004B14B729}"/>
              </a:ext>
            </a:extLst>
          </p:cNvPr>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10341836" y="5472684"/>
            <a:ext cx="809579" cy="21504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image">
            <a:extLst>
              <a:ext uri="{FF2B5EF4-FFF2-40B4-BE49-F238E27FC236}">
                <a16:creationId xmlns:a16="http://schemas.microsoft.com/office/drawing/2014/main" id="{74131D18-2504-4AA3-B62B-FEA717AE068E}"/>
              </a:ext>
            </a:extLst>
          </p:cNvPr>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3289047" y="5472684"/>
            <a:ext cx="593032" cy="59303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Image result for d&amp;b transparent logo">
            <a:extLst>
              <a:ext uri="{FF2B5EF4-FFF2-40B4-BE49-F238E27FC236}">
                <a16:creationId xmlns:a16="http://schemas.microsoft.com/office/drawing/2014/main" id="{C1EB49AB-7D76-4861-B5C8-6226F5F0B95B}"/>
              </a:ext>
            </a:extLst>
          </p:cNvPr>
          <p:cNvPicPr>
            <a:picLocks noChangeAspect="1" noChangeArrowheads="1"/>
          </p:cNvPicPr>
          <p:nvPr/>
        </p:nvPicPr>
        <p:blipFill rotWithShape="1">
          <a:blip r:embed="rId15" cstate="email">
            <a:extLst>
              <a:ext uri="{28A0092B-C50C-407E-A947-70E740481C1C}">
                <a14:useLocalDpi xmlns:a14="http://schemas.microsoft.com/office/drawing/2010/main" val="0"/>
              </a:ext>
            </a:extLst>
          </a:blip>
          <a:srcRect b="30722"/>
          <a:stretch/>
        </p:blipFill>
        <p:spPr bwMode="auto">
          <a:xfrm>
            <a:off x="5330908" y="6003852"/>
            <a:ext cx="1319284" cy="193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01818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8813D-4FA8-675C-6383-F61AC3A8DD36}"/>
              </a:ext>
            </a:extLst>
          </p:cNvPr>
          <p:cNvSpPr>
            <a:spLocks noGrp="1"/>
          </p:cNvSpPr>
          <p:nvPr>
            <p:ph type="title"/>
          </p:nvPr>
        </p:nvSpPr>
        <p:spPr/>
        <p:txBody>
          <a:bodyPr>
            <a:normAutofit/>
          </a:bodyPr>
          <a:lstStyle/>
          <a:p>
            <a:r>
              <a:rPr lang="en-US" sz="3800" dirty="0">
                <a:latin typeface="Raleway SemiBold" panose="020B0703030101060003" pitchFamily="34" charset="0"/>
              </a:rPr>
              <a:t>Canaries</a:t>
            </a:r>
          </a:p>
        </p:txBody>
      </p:sp>
      <p:pic>
        <p:nvPicPr>
          <p:cNvPr id="6148" name="Picture 4" descr="Agreement on AGI canary signals? | dw2">
            <a:extLst>
              <a:ext uri="{FF2B5EF4-FFF2-40B4-BE49-F238E27FC236}">
                <a16:creationId xmlns:a16="http://schemas.microsoft.com/office/drawing/2014/main" id="{589F2515-A094-A52D-4E33-01493C9D7A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7360" y="1419143"/>
            <a:ext cx="8717280" cy="488530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12170B9-A109-50B8-FA77-EC92212E86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46080" y="6304451"/>
            <a:ext cx="1650049" cy="614643"/>
          </a:xfrm>
          <a:prstGeom prst="rect">
            <a:avLst/>
          </a:prstGeom>
        </p:spPr>
      </p:pic>
    </p:spTree>
    <p:extLst>
      <p:ext uri="{BB962C8B-B14F-4D97-AF65-F5344CB8AC3E}">
        <p14:creationId xmlns:p14="http://schemas.microsoft.com/office/powerpoint/2010/main" val="30232769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8813D-4FA8-675C-6383-F61AC3A8DD36}"/>
              </a:ext>
            </a:extLst>
          </p:cNvPr>
          <p:cNvSpPr>
            <a:spLocks noGrp="1"/>
          </p:cNvSpPr>
          <p:nvPr>
            <p:ph type="title"/>
          </p:nvPr>
        </p:nvSpPr>
        <p:spPr/>
        <p:txBody>
          <a:bodyPr>
            <a:normAutofit/>
          </a:bodyPr>
          <a:lstStyle/>
          <a:p>
            <a:r>
              <a:rPr lang="en-US" sz="3800" dirty="0">
                <a:latin typeface="Raleway SemiBold" panose="020B0703030101060003" pitchFamily="34" charset="0"/>
              </a:rPr>
              <a:t>Savings</a:t>
            </a:r>
          </a:p>
        </p:txBody>
      </p:sp>
      <p:pic>
        <p:nvPicPr>
          <p:cNvPr id="4" name="Picture 3">
            <a:extLst>
              <a:ext uri="{FF2B5EF4-FFF2-40B4-BE49-F238E27FC236}">
                <a16:creationId xmlns:a16="http://schemas.microsoft.com/office/drawing/2014/main" id="{A85AD810-D446-624B-035B-27DDE337DFAD}"/>
              </a:ext>
            </a:extLst>
          </p:cNvPr>
          <p:cNvPicPr>
            <a:picLocks noChangeAspect="1"/>
          </p:cNvPicPr>
          <p:nvPr/>
        </p:nvPicPr>
        <p:blipFill>
          <a:blip r:embed="rId2"/>
          <a:stretch>
            <a:fillRect/>
          </a:stretch>
        </p:blipFill>
        <p:spPr>
          <a:xfrm>
            <a:off x="510352" y="1971675"/>
            <a:ext cx="11531364" cy="4267200"/>
          </a:xfrm>
          <a:prstGeom prst="rect">
            <a:avLst/>
          </a:prstGeom>
        </p:spPr>
      </p:pic>
      <p:sp>
        <p:nvSpPr>
          <p:cNvPr id="6" name="Oval 5">
            <a:extLst>
              <a:ext uri="{FF2B5EF4-FFF2-40B4-BE49-F238E27FC236}">
                <a16:creationId xmlns:a16="http://schemas.microsoft.com/office/drawing/2014/main" id="{5BFB36AC-4152-FCD4-75FA-8EC6FA5FAFDC}"/>
              </a:ext>
            </a:extLst>
          </p:cNvPr>
          <p:cNvSpPr/>
          <p:nvPr/>
        </p:nvSpPr>
        <p:spPr>
          <a:xfrm>
            <a:off x="10717621" y="2235109"/>
            <a:ext cx="1609846" cy="362382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58DCE88B-3358-E8CC-F9C2-742125319CAC}"/>
              </a:ext>
            </a:extLst>
          </p:cNvPr>
          <p:cNvCxnSpPr>
            <a:cxnSpLocks/>
          </p:cNvCxnSpPr>
          <p:nvPr/>
        </p:nvCxnSpPr>
        <p:spPr>
          <a:xfrm flipH="1">
            <a:off x="9380483" y="4995333"/>
            <a:ext cx="2455917" cy="0"/>
          </a:xfrm>
          <a:prstGeom prst="line">
            <a:avLst/>
          </a:prstGeom>
          <a:ln w="28575">
            <a:prstDash val="sysDash"/>
          </a:ln>
        </p:spPr>
        <p:style>
          <a:lnRef idx="1">
            <a:schemeClr val="accent2"/>
          </a:lnRef>
          <a:fillRef idx="0">
            <a:schemeClr val="accent2"/>
          </a:fillRef>
          <a:effectRef idx="0">
            <a:schemeClr val="accent2"/>
          </a:effectRef>
          <a:fontRef idx="minor">
            <a:schemeClr val="tx1"/>
          </a:fontRef>
        </p:style>
      </p:cxnSp>
      <p:pic>
        <p:nvPicPr>
          <p:cNvPr id="1026" name="Picture 2" descr="American Consumers Thrive, Business Outlays Struggle | Financial Tribune">
            <a:extLst>
              <a:ext uri="{FF2B5EF4-FFF2-40B4-BE49-F238E27FC236}">
                <a16:creationId xmlns:a16="http://schemas.microsoft.com/office/drawing/2014/main" id="{815E5531-B0AC-CA6D-A463-DD98D323E7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0052" y="1570520"/>
            <a:ext cx="3429000" cy="24765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9820B50-B90D-1DA5-F119-7519F244E1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46080" y="6304451"/>
            <a:ext cx="1650049" cy="614643"/>
          </a:xfrm>
          <a:prstGeom prst="rect">
            <a:avLst/>
          </a:prstGeom>
        </p:spPr>
      </p:pic>
    </p:spTree>
    <p:extLst>
      <p:ext uri="{BB962C8B-B14F-4D97-AF65-F5344CB8AC3E}">
        <p14:creationId xmlns:p14="http://schemas.microsoft.com/office/powerpoint/2010/main" val="38646439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8813D-4FA8-675C-6383-F61AC3A8DD36}"/>
              </a:ext>
            </a:extLst>
          </p:cNvPr>
          <p:cNvSpPr>
            <a:spLocks noGrp="1"/>
          </p:cNvSpPr>
          <p:nvPr>
            <p:ph type="title"/>
          </p:nvPr>
        </p:nvSpPr>
        <p:spPr/>
        <p:txBody>
          <a:bodyPr>
            <a:normAutofit/>
          </a:bodyPr>
          <a:lstStyle/>
          <a:p>
            <a:r>
              <a:rPr lang="en-US" sz="3800" dirty="0">
                <a:latin typeface="Raleway SemiBold" panose="020B0703030101060003" pitchFamily="34" charset="0"/>
              </a:rPr>
              <a:t>Canaries</a:t>
            </a:r>
          </a:p>
        </p:txBody>
      </p:sp>
      <p:pic>
        <p:nvPicPr>
          <p:cNvPr id="8" name="Picture 7">
            <a:extLst>
              <a:ext uri="{FF2B5EF4-FFF2-40B4-BE49-F238E27FC236}">
                <a16:creationId xmlns:a16="http://schemas.microsoft.com/office/drawing/2014/main" id="{23EFE91C-086E-4F7A-2997-2E15A0EAEA40}"/>
              </a:ext>
            </a:extLst>
          </p:cNvPr>
          <p:cNvPicPr>
            <a:picLocks noChangeAspect="1"/>
          </p:cNvPicPr>
          <p:nvPr/>
        </p:nvPicPr>
        <p:blipFill>
          <a:blip r:embed="rId2"/>
          <a:stretch>
            <a:fillRect/>
          </a:stretch>
        </p:blipFill>
        <p:spPr>
          <a:xfrm>
            <a:off x="759859" y="1442433"/>
            <a:ext cx="5973527" cy="3863546"/>
          </a:xfrm>
          <a:prstGeom prst="rect">
            <a:avLst/>
          </a:prstGeom>
        </p:spPr>
      </p:pic>
      <p:pic>
        <p:nvPicPr>
          <p:cNvPr id="3" name="Picture 2">
            <a:extLst>
              <a:ext uri="{FF2B5EF4-FFF2-40B4-BE49-F238E27FC236}">
                <a16:creationId xmlns:a16="http://schemas.microsoft.com/office/drawing/2014/main" id="{0ADCE444-05B0-1D8F-471E-9848A050695A}"/>
              </a:ext>
            </a:extLst>
          </p:cNvPr>
          <p:cNvPicPr>
            <a:picLocks noChangeAspect="1"/>
          </p:cNvPicPr>
          <p:nvPr/>
        </p:nvPicPr>
        <p:blipFill>
          <a:blip r:embed="rId3"/>
          <a:stretch>
            <a:fillRect/>
          </a:stretch>
        </p:blipFill>
        <p:spPr>
          <a:xfrm>
            <a:off x="7021253" y="2074442"/>
            <a:ext cx="4332547" cy="2599528"/>
          </a:xfrm>
          <a:prstGeom prst="rect">
            <a:avLst/>
          </a:prstGeom>
        </p:spPr>
      </p:pic>
      <p:pic>
        <p:nvPicPr>
          <p:cNvPr id="4" name="Picture 2" descr="Yellow Canary (Serinus canaria) | Petco">
            <a:extLst>
              <a:ext uri="{FF2B5EF4-FFF2-40B4-BE49-F238E27FC236}">
                <a16:creationId xmlns:a16="http://schemas.microsoft.com/office/drawing/2014/main" id="{BB683593-A76E-1AEC-EE2C-0D4A4BA7DF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71276" y="4673970"/>
            <a:ext cx="1482524" cy="1482524"/>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AA97B63F-5527-F0DF-7C90-2500E98177DB}"/>
              </a:ext>
            </a:extLst>
          </p:cNvPr>
          <p:cNvSpPr/>
          <p:nvPr/>
        </p:nvSpPr>
        <p:spPr>
          <a:xfrm>
            <a:off x="10226878" y="2446907"/>
            <a:ext cx="1414789" cy="136596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731A143-0952-B794-A9C7-5E0DFF0FEC52}"/>
              </a:ext>
            </a:extLst>
          </p:cNvPr>
          <p:cNvSpPr/>
          <p:nvPr/>
        </p:nvSpPr>
        <p:spPr>
          <a:xfrm>
            <a:off x="4554207" y="2599307"/>
            <a:ext cx="2569082" cy="25995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348D106-38C3-7BD4-1370-67E30EA613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46080" y="6304451"/>
            <a:ext cx="1650049" cy="614643"/>
          </a:xfrm>
          <a:prstGeom prst="rect">
            <a:avLst/>
          </a:prstGeom>
        </p:spPr>
      </p:pic>
    </p:spTree>
    <p:extLst>
      <p:ext uri="{BB962C8B-B14F-4D97-AF65-F5344CB8AC3E}">
        <p14:creationId xmlns:p14="http://schemas.microsoft.com/office/powerpoint/2010/main" val="21105686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586FDD8-E6C6-23E4-3020-0D6250A5E758}"/>
              </a:ext>
            </a:extLst>
          </p:cNvPr>
          <p:cNvPicPr>
            <a:picLocks noChangeAspect="1"/>
          </p:cNvPicPr>
          <p:nvPr/>
        </p:nvPicPr>
        <p:blipFill>
          <a:blip r:embed="rId2"/>
          <a:stretch>
            <a:fillRect/>
          </a:stretch>
        </p:blipFill>
        <p:spPr>
          <a:xfrm>
            <a:off x="2804161" y="1121157"/>
            <a:ext cx="8925242" cy="4136267"/>
          </a:xfrm>
          <a:prstGeom prst="rect">
            <a:avLst/>
          </a:prstGeom>
        </p:spPr>
      </p:pic>
      <p:sp>
        <p:nvSpPr>
          <p:cNvPr id="2" name="Title 1">
            <a:extLst>
              <a:ext uri="{FF2B5EF4-FFF2-40B4-BE49-F238E27FC236}">
                <a16:creationId xmlns:a16="http://schemas.microsoft.com/office/drawing/2014/main" id="{24A8813D-4FA8-675C-6383-F61AC3A8DD36}"/>
              </a:ext>
            </a:extLst>
          </p:cNvPr>
          <p:cNvSpPr>
            <a:spLocks noGrp="1"/>
          </p:cNvSpPr>
          <p:nvPr>
            <p:ph type="title"/>
          </p:nvPr>
        </p:nvSpPr>
        <p:spPr/>
        <p:txBody>
          <a:bodyPr>
            <a:normAutofit/>
          </a:bodyPr>
          <a:lstStyle/>
          <a:p>
            <a:r>
              <a:rPr lang="en-US" sz="3800" dirty="0">
                <a:latin typeface="Raleway SemiBold" panose="020B0703030101060003" pitchFamily="34" charset="0"/>
              </a:rPr>
              <a:t>Canaries</a:t>
            </a:r>
          </a:p>
        </p:txBody>
      </p:sp>
      <p:pic>
        <p:nvPicPr>
          <p:cNvPr id="4" name="Picture 2" descr="Yellow Canary (Serinus canaria) | Petco">
            <a:extLst>
              <a:ext uri="{FF2B5EF4-FFF2-40B4-BE49-F238E27FC236}">
                <a16:creationId xmlns:a16="http://schemas.microsoft.com/office/drawing/2014/main" id="{BB683593-A76E-1AEC-EE2C-0D4A4BA7DF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71276" y="4673970"/>
            <a:ext cx="1482524" cy="1482524"/>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2731A143-0952-B794-A9C7-5E0DFF0FEC52}"/>
              </a:ext>
            </a:extLst>
          </p:cNvPr>
          <p:cNvSpPr/>
          <p:nvPr/>
        </p:nvSpPr>
        <p:spPr>
          <a:xfrm>
            <a:off x="6996977" y="2857584"/>
            <a:ext cx="539609" cy="66341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E81EA66-08C8-F351-DD53-B583373836A2}"/>
              </a:ext>
            </a:extLst>
          </p:cNvPr>
          <p:cNvPicPr>
            <a:picLocks noChangeAspect="1"/>
          </p:cNvPicPr>
          <p:nvPr/>
        </p:nvPicPr>
        <p:blipFill>
          <a:blip r:embed="rId4"/>
          <a:stretch>
            <a:fillRect/>
          </a:stretch>
        </p:blipFill>
        <p:spPr>
          <a:xfrm>
            <a:off x="1014306" y="4348481"/>
            <a:ext cx="5750617" cy="1664976"/>
          </a:xfrm>
          <a:prstGeom prst="rect">
            <a:avLst/>
          </a:prstGeom>
        </p:spPr>
      </p:pic>
      <p:pic>
        <p:nvPicPr>
          <p:cNvPr id="3074" name="Picture 2" descr="Warren Buffett dismisses Fitch downgrade: 'Some things you shouldn't worry  about' - MarketWatch">
            <a:extLst>
              <a:ext uri="{FF2B5EF4-FFF2-40B4-BE49-F238E27FC236}">
                <a16:creationId xmlns:a16="http://schemas.microsoft.com/office/drawing/2014/main" id="{22808EA9-6070-4DF7-E9F5-0EDA7B757D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6451" y="2389001"/>
            <a:ext cx="1600576" cy="16005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EE93195-D2C2-36A9-A636-18B5F16821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46080" y="6304451"/>
            <a:ext cx="1650049" cy="614643"/>
          </a:xfrm>
          <a:prstGeom prst="rect">
            <a:avLst/>
          </a:prstGeom>
        </p:spPr>
      </p:pic>
    </p:spTree>
    <p:extLst>
      <p:ext uri="{BB962C8B-B14F-4D97-AF65-F5344CB8AC3E}">
        <p14:creationId xmlns:p14="http://schemas.microsoft.com/office/powerpoint/2010/main" val="18736458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8813D-4FA8-675C-6383-F61AC3A8DD36}"/>
              </a:ext>
            </a:extLst>
          </p:cNvPr>
          <p:cNvSpPr>
            <a:spLocks noGrp="1"/>
          </p:cNvSpPr>
          <p:nvPr>
            <p:ph type="title"/>
          </p:nvPr>
        </p:nvSpPr>
        <p:spPr/>
        <p:txBody>
          <a:bodyPr>
            <a:normAutofit/>
          </a:bodyPr>
          <a:lstStyle/>
          <a:p>
            <a:r>
              <a:rPr lang="en-US" sz="3800" dirty="0">
                <a:latin typeface="Raleway SemiBold" panose="020B0703030101060003" pitchFamily="34" charset="0"/>
              </a:rPr>
              <a:t>Manufacturing</a:t>
            </a:r>
          </a:p>
        </p:txBody>
      </p:sp>
      <p:pic>
        <p:nvPicPr>
          <p:cNvPr id="6" name="Picture 2">
            <a:extLst>
              <a:ext uri="{FF2B5EF4-FFF2-40B4-BE49-F238E27FC236}">
                <a16:creationId xmlns:a16="http://schemas.microsoft.com/office/drawing/2014/main" id="{79B5E42D-5F07-2346-B2AF-F6373528F5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7270" y="1690688"/>
            <a:ext cx="7255829" cy="433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Industry 2050: How Clean Manufacturing Is A Win-Win Proposition">
            <a:extLst>
              <a:ext uri="{FF2B5EF4-FFF2-40B4-BE49-F238E27FC236}">
                <a16:creationId xmlns:a16="http://schemas.microsoft.com/office/drawing/2014/main" id="{90DC60F4-E715-6D19-1B9A-52FD64B44F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205" y="1926075"/>
            <a:ext cx="3483061" cy="2324911"/>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A30066DF-7AE0-B5CB-FD3F-7EB3CE5BCBE0}"/>
              </a:ext>
            </a:extLst>
          </p:cNvPr>
          <p:cNvSpPr/>
          <p:nvPr/>
        </p:nvSpPr>
        <p:spPr>
          <a:xfrm>
            <a:off x="10420708" y="3016251"/>
            <a:ext cx="1414789" cy="136596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DC57E28-685D-E5F4-6F9B-53D16A55F0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46080" y="6304451"/>
            <a:ext cx="1650049" cy="614643"/>
          </a:xfrm>
          <a:prstGeom prst="rect">
            <a:avLst/>
          </a:prstGeom>
        </p:spPr>
      </p:pic>
    </p:spTree>
    <p:extLst>
      <p:ext uri="{BB962C8B-B14F-4D97-AF65-F5344CB8AC3E}">
        <p14:creationId xmlns:p14="http://schemas.microsoft.com/office/powerpoint/2010/main" val="16501514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A193C9-CED6-DCE3-B8D4-B9B8AE8B0413}"/>
              </a:ext>
            </a:extLst>
          </p:cNvPr>
          <p:cNvPicPr>
            <a:picLocks noChangeAspect="1"/>
          </p:cNvPicPr>
          <p:nvPr/>
        </p:nvPicPr>
        <p:blipFill>
          <a:blip r:embed="rId2"/>
          <a:stretch>
            <a:fillRect/>
          </a:stretch>
        </p:blipFill>
        <p:spPr>
          <a:xfrm>
            <a:off x="2052320" y="1429583"/>
            <a:ext cx="8428097" cy="5259083"/>
          </a:xfrm>
          <a:prstGeom prst="rect">
            <a:avLst/>
          </a:prstGeom>
        </p:spPr>
      </p:pic>
      <p:sp>
        <p:nvSpPr>
          <p:cNvPr id="2" name="Title 1">
            <a:extLst>
              <a:ext uri="{FF2B5EF4-FFF2-40B4-BE49-F238E27FC236}">
                <a16:creationId xmlns:a16="http://schemas.microsoft.com/office/drawing/2014/main" id="{24A8813D-4FA8-675C-6383-F61AC3A8DD36}"/>
              </a:ext>
            </a:extLst>
          </p:cNvPr>
          <p:cNvSpPr>
            <a:spLocks noGrp="1"/>
          </p:cNvSpPr>
          <p:nvPr>
            <p:ph type="title"/>
          </p:nvPr>
        </p:nvSpPr>
        <p:spPr/>
        <p:txBody>
          <a:bodyPr/>
          <a:lstStyle/>
          <a:p>
            <a:r>
              <a:rPr lang="en-US" sz="3800" dirty="0">
                <a:latin typeface="Raleway SemiBold" panose="020B0703030101060003" pitchFamily="34" charset="0"/>
              </a:rPr>
              <a:t>Leading</a:t>
            </a:r>
            <a:r>
              <a:rPr lang="en-US" dirty="0"/>
              <a:t> </a:t>
            </a:r>
            <a:r>
              <a:rPr lang="en-US" sz="3800" dirty="0">
                <a:latin typeface="Raleway SemiBold" panose="020B0703030101060003" pitchFamily="34" charset="0"/>
              </a:rPr>
              <a:t>Index</a:t>
            </a:r>
          </a:p>
        </p:txBody>
      </p:sp>
      <p:sp>
        <p:nvSpPr>
          <p:cNvPr id="3" name="Oval 2">
            <a:extLst>
              <a:ext uri="{FF2B5EF4-FFF2-40B4-BE49-F238E27FC236}">
                <a16:creationId xmlns:a16="http://schemas.microsoft.com/office/drawing/2014/main" id="{089CACDB-4897-3299-1FD0-5A66DF781B4D}"/>
              </a:ext>
            </a:extLst>
          </p:cNvPr>
          <p:cNvSpPr/>
          <p:nvPr/>
        </p:nvSpPr>
        <p:spPr>
          <a:xfrm>
            <a:off x="9290969" y="4181307"/>
            <a:ext cx="1506465" cy="141346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E45F020-15BD-C462-91CD-24931252D5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6080" y="6304451"/>
            <a:ext cx="1650049" cy="614643"/>
          </a:xfrm>
          <a:prstGeom prst="rect">
            <a:avLst/>
          </a:prstGeom>
        </p:spPr>
      </p:pic>
    </p:spTree>
    <p:extLst>
      <p:ext uri="{BB962C8B-B14F-4D97-AF65-F5344CB8AC3E}">
        <p14:creationId xmlns:p14="http://schemas.microsoft.com/office/powerpoint/2010/main" val="34953684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8813D-4FA8-675C-6383-F61AC3A8DD36}"/>
              </a:ext>
            </a:extLst>
          </p:cNvPr>
          <p:cNvSpPr>
            <a:spLocks noGrp="1"/>
          </p:cNvSpPr>
          <p:nvPr>
            <p:ph type="title"/>
          </p:nvPr>
        </p:nvSpPr>
        <p:spPr/>
        <p:txBody>
          <a:bodyPr/>
          <a:lstStyle/>
          <a:p>
            <a:r>
              <a:rPr lang="en-US" sz="3800" dirty="0">
                <a:latin typeface="Raleway SemiBold" panose="020B0703030101060003" pitchFamily="34" charset="0"/>
              </a:rPr>
              <a:t>Fiscal</a:t>
            </a:r>
            <a:r>
              <a:rPr lang="en-US" dirty="0"/>
              <a:t> </a:t>
            </a:r>
            <a:r>
              <a:rPr lang="en-US" sz="3800" dirty="0">
                <a:latin typeface="Raleway SemiBold" panose="020B0703030101060003" pitchFamily="34" charset="0"/>
              </a:rPr>
              <a:t>Drag</a:t>
            </a:r>
          </a:p>
        </p:txBody>
      </p:sp>
      <p:pic>
        <p:nvPicPr>
          <p:cNvPr id="5" name="Picture 4">
            <a:extLst>
              <a:ext uri="{FF2B5EF4-FFF2-40B4-BE49-F238E27FC236}">
                <a16:creationId xmlns:a16="http://schemas.microsoft.com/office/drawing/2014/main" id="{7FACAA78-55C8-B66C-6FC7-A80A6743E753}"/>
              </a:ext>
            </a:extLst>
          </p:cNvPr>
          <p:cNvPicPr>
            <a:picLocks noChangeAspect="1"/>
          </p:cNvPicPr>
          <p:nvPr/>
        </p:nvPicPr>
        <p:blipFill>
          <a:blip r:embed="rId2"/>
          <a:stretch>
            <a:fillRect/>
          </a:stretch>
        </p:blipFill>
        <p:spPr>
          <a:xfrm>
            <a:off x="995679" y="1741695"/>
            <a:ext cx="6429163" cy="4893948"/>
          </a:xfrm>
          <a:prstGeom prst="rect">
            <a:avLst/>
          </a:prstGeom>
        </p:spPr>
      </p:pic>
      <p:pic>
        <p:nvPicPr>
          <p:cNvPr id="8" name="Picture 7">
            <a:extLst>
              <a:ext uri="{FF2B5EF4-FFF2-40B4-BE49-F238E27FC236}">
                <a16:creationId xmlns:a16="http://schemas.microsoft.com/office/drawing/2014/main" id="{E6CB5CD1-D016-9FDB-6919-D921A44BBFA7}"/>
              </a:ext>
            </a:extLst>
          </p:cNvPr>
          <p:cNvPicPr>
            <a:picLocks noChangeAspect="1"/>
          </p:cNvPicPr>
          <p:nvPr/>
        </p:nvPicPr>
        <p:blipFill>
          <a:blip r:embed="rId3"/>
          <a:stretch>
            <a:fillRect/>
          </a:stretch>
        </p:blipFill>
        <p:spPr>
          <a:xfrm>
            <a:off x="6700626" y="3234142"/>
            <a:ext cx="4981575" cy="2924175"/>
          </a:xfrm>
          <a:prstGeom prst="rect">
            <a:avLst/>
          </a:prstGeom>
        </p:spPr>
      </p:pic>
      <p:pic>
        <p:nvPicPr>
          <p:cNvPr id="3" name="Picture 2">
            <a:extLst>
              <a:ext uri="{FF2B5EF4-FFF2-40B4-BE49-F238E27FC236}">
                <a16:creationId xmlns:a16="http://schemas.microsoft.com/office/drawing/2014/main" id="{DE736D77-76B5-E262-6C12-18261A07CD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46080" y="6304451"/>
            <a:ext cx="1650049" cy="614643"/>
          </a:xfrm>
          <a:prstGeom prst="rect">
            <a:avLst/>
          </a:prstGeom>
        </p:spPr>
      </p:pic>
    </p:spTree>
    <p:extLst>
      <p:ext uri="{BB962C8B-B14F-4D97-AF65-F5344CB8AC3E}">
        <p14:creationId xmlns:p14="http://schemas.microsoft.com/office/powerpoint/2010/main" val="7408490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What is the Best Predictor of Landfalling Hurricane Damage? - Eos">
            <a:extLst>
              <a:ext uri="{FF2B5EF4-FFF2-40B4-BE49-F238E27FC236}">
                <a16:creationId xmlns:a16="http://schemas.microsoft.com/office/drawing/2014/main" id="{C16747C3-29AF-509A-3B93-44CB512B952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0" y="1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E98D7F4-CF07-DD15-44B5-7308B111A387}"/>
              </a:ext>
            </a:extLst>
          </p:cNvPr>
          <p:cNvSpPr>
            <a:spLocks noGrp="1"/>
          </p:cNvSpPr>
          <p:nvPr>
            <p:ph type="ctrTitle"/>
          </p:nvPr>
        </p:nvSpPr>
        <p:spPr>
          <a:xfrm>
            <a:off x="999406" y="-425292"/>
            <a:ext cx="10058400" cy="3574778"/>
          </a:xfrm>
          <a:effectLst>
            <a:outerShdw blurRad="50800" dist="38100" dir="2700000" algn="tl" rotWithShape="0">
              <a:prstClr val="black">
                <a:alpha val="40000"/>
              </a:prstClr>
            </a:outerShdw>
          </a:effectLst>
        </p:spPr>
        <p:txBody>
          <a:bodyPr>
            <a:normAutofit/>
          </a:bodyPr>
          <a:lstStyle/>
          <a:p>
            <a:br>
              <a:rPr lang="en-US" sz="4800" dirty="0">
                <a:solidFill>
                  <a:srgbClr val="FFFFFF"/>
                </a:solidFill>
              </a:rPr>
            </a:br>
            <a:br>
              <a:rPr lang="en-US" sz="4800" dirty="0">
                <a:solidFill>
                  <a:srgbClr val="FFFFFF"/>
                </a:solidFill>
              </a:rPr>
            </a:br>
            <a:r>
              <a:rPr lang="en-US" sz="5400" b="1" dirty="0">
                <a:solidFill>
                  <a:srgbClr val="FF0000"/>
                </a:solidFill>
                <a:latin typeface="Raleway SemiBold" panose="020B0703030101060003" pitchFamily="34" charset="0"/>
              </a:rPr>
              <a:t>Recession Is Coming!</a:t>
            </a:r>
            <a:br>
              <a:rPr lang="en-US" sz="5400" b="1" dirty="0">
                <a:solidFill>
                  <a:srgbClr val="FF0000"/>
                </a:solidFill>
                <a:latin typeface="Raleway SemiBold" panose="020B0703030101060003" pitchFamily="34" charset="0"/>
              </a:rPr>
            </a:br>
            <a:r>
              <a:rPr lang="en-US" sz="4800" dirty="0">
                <a:solidFill>
                  <a:srgbClr val="FFFFFF"/>
                </a:solidFill>
                <a:latin typeface="Raleway SemiBold" panose="020B0703030101060003" pitchFamily="34" charset="0"/>
              </a:rPr>
              <a:t>Get Ready</a:t>
            </a:r>
            <a:br>
              <a:rPr lang="en-US" sz="4800" dirty="0">
                <a:solidFill>
                  <a:srgbClr val="FFFFFF"/>
                </a:solidFill>
                <a:latin typeface="Raleway SemiBold" panose="020B0703030101060003" pitchFamily="34" charset="0"/>
              </a:rPr>
            </a:br>
            <a:endParaRPr lang="en-US" sz="4800" dirty="0">
              <a:solidFill>
                <a:srgbClr val="FFFFFF"/>
              </a:solidFill>
              <a:latin typeface="Raleway SemiBold" panose="020B0703030101060003" pitchFamily="34" charset="0"/>
            </a:endParaRPr>
          </a:p>
        </p:txBody>
      </p:sp>
    </p:spTree>
    <p:extLst>
      <p:ext uri="{BB962C8B-B14F-4D97-AF65-F5344CB8AC3E}">
        <p14:creationId xmlns:p14="http://schemas.microsoft.com/office/powerpoint/2010/main" val="16163011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86D26-B5B6-92EE-AA5C-DA9C24408936}"/>
              </a:ext>
            </a:extLst>
          </p:cNvPr>
          <p:cNvSpPr>
            <a:spLocks noGrp="1"/>
          </p:cNvSpPr>
          <p:nvPr>
            <p:ph type="title"/>
          </p:nvPr>
        </p:nvSpPr>
        <p:spPr>
          <a:xfrm>
            <a:off x="861225" y="364931"/>
            <a:ext cx="10515600" cy="1325563"/>
          </a:xfrm>
        </p:spPr>
        <p:txBody>
          <a:bodyPr>
            <a:normAutofit/>
          </a:bodyPr>
          <a:lstStyle/>
          <a:p>
            <a:r>
              <a:rPr lang="en-US" sz="3800" dirty="0">
                <a:latin typeface="Raleway SemiBold" panose="020B0703030101060003" pitchFamily="34" charset="0"/>
              </a:rPr>
              <a:t>Efficiency</a:t>
            </a:r>
          </a:p>
        </p:txBody>
      </p:sp>
      <p:pic>
        <p:nvPicPr>
          <p:cNvPr id="13314" name="Picture 2" descr="Meta plans more cuts as it moves to 'the year of efficiency'">
            <a:extLst>
              <a:ext uri="{FF2B5EF4-FFF2-40B4-BE49-F238E27FC236}">
                <a16:creationId xmlns:a16="http://schemas.microsoft.com/office/drawing/2014/main" id="{67FB3A01-E6C7-E114-1EA5-FEF9C3C63A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8160" y="1505213"/>
            <a:ext cx="8757920" cy="492633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E9E4067-5C7B-E633-CD82-5A349F3C64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6080" y="6304451"/>
            <a:ext cx="1650049" cy="614643"/>
          </a:xfrm>
          <a:prstGeom prst="rect">
            <a:avLst/>
          </a:prstGeom>
        </p:spPr>
      </p:pic>
    </p:spTree>
    <p:extLst>
      <p:ext uri="{BB962C8B-B14F-4D97-AF65-F5344CB8AC3E}">
        <p14:creationId xmlns:p14="http://schemas.microsoft.com/office/powerpoint/2010/main" val="3982248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Stickman Question Mark Thinking | Great PowerPoint ClipArt for  Presentations - PresenterMedia.com">
            <a:extLst>
              <a:ext uri="{FF2B5EF4-FFF2-40B4-BE49-F238E27FC236}">
                <a16:creationId xmlns:a16="http://schemas.microsoft.com/office/drawing/2014/main" id="{57F55BD8-B666-1A29-D4D3-8D4CE155CE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95707" y="3675950"/>
            <a:ext cx="1827007" cy="208800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8832CEA-6669-3CEF-4D82-D2FC0B14E0D5}"/>
              </a:ext>
            </a:extLst>
          </p:cNvPr>
          <p:cNvPicPr>
            <a:picLocks noChangeAspect="1"/>
          </p:cNvPicPr>
          <p:nvPr/>
        </p:nvPicPr>
        <p:blipFill>
          <a:blip r:embed="rId3"/>
          <a:stretch>
            <a:fillRect/>
          </a:stretch>
        </p:blipFill>
        <p:spPr>
          <a:xfrm>
            <a:off x="1127013" y="614116"/>
            <a:ext cx="8928843" cy="5476034"/>
          </a:xfrm>
          <a:prstGeom prst="rect">
            <a:avLst/>
          </a:prstGeom>
        </p:spPr>
      </p:pic>
      <p:sp>
        <p:nvSpPr>
          <p:cNvPr id="8" name="TextBox 7">
            <a:extLst>
              <a:ext uri="{FF2B5EF4-FFF2-40B4-BE49-F238E27FC236}">
                <a16:creationId xmlns:a16="http://schemas.microsoft.com/office/drawing/2014/main" id="{ABC455A7-176E-B353-AF4E-3C03BC925D67}"/>
              </a:ext>
            </a:extLst>
          </p:cNvPr>
          <p:cNvSpPr txBox="1"/>
          <p:nvPr/>
        </p:nvSpPr>
        <p:spPr>
          <a:xfrm>
            <a:off x="8852356" y="1960367"/>
            <a:ext cx="1469633" cy="369332"/>
          </a:xfrm>
          <a:prstGeom prst="rect">
            <a:avLst/>
          </a:prstGeom>
          <a:noFill/>
        </p:spPr>
        <p:txBody>
          <a:bodyPr wrap="none" rtlCol="0">
            <a:spAutoFit/>
          </a:bodyPr>
          <a:lstStyle/>
          <a:p>
            <a:r>
              <a:rPr lang="en-US" dirty="0"/>
              <a:t>October 2022</a:t>
            </a:r>
          </a:p>
        </p:txBody>
      </p:sp>
      <p:pic>
        <p:nvPicPr>
          <p:cNvPr id="2" name="Picture 1">
            <a:extLst>
              <a:ext uri="{FF2B5EF4-FFF2-40B4-BE49-F238E27FC236}">
                <a16:creationId xmlns:a16="http://schemas.microsoft.com/office/drawing/2014/main" id="{E3CAC46F-D552-A309-C753-8E2950992C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46080" y="6304451"/>
            <a:ext cx="1650049" cy="614643"/>
          </a:xfrm>
          <a:prstGeom prst="rect">
            <a:avLst/>
          </a:prstGeom>
        </p:spPr>
      </p:pic>
    </p:spTree>
    <p:extLst>
      <p:ext uri="{BB962C8B-B14F-4D97-AF65-F5344CB8AC3E}">
        <p14:creationId xmlns:p14="http://schemas.microsoft.com/office/powerpoint/2010/main" val="7794828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1" y="1"/>
            <a:ext cx="12190413" cy="4430889"/>
          </a:xfrm>
          <a:prstGeom prst="rect">
            <a:avLst/>
          </a:prstGeom>
          <a:gradFill flip="none" rotWithShape="1">
            <a:gsLst>
              <a:gs pos="0">
                <a:schemeClr val="accent1"/>
              </a:gs>
              <a:gs pos="100000">
                <a:schemeClr val="accent3"/>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271463" eaLnBrk="0" fontAlgn="base" hangingPunct="0">
              <a:spcBef>
                <a:spcPct val="0"/>
              </a:spcBef>
              <a:spcAft>
                <a:spcPct val="0"/>
              </a:spcAft>
            </a:pPr>
            <a:endParaRPr lang="en-US" sz="1050">
              <a:solidFill>
                <a:srgbClr val="FFFFFF"/>
              </a:solidFill>
              <a:latin typeface="Verdana"/>
            </a:endParaRPr>
          </a:p>
        </p:txBody>
      </p:sp>
      <p:sp>
        <p:nvSpPr>
          <p:cNvPr id="46" name="TextBox 45"/>
          <p:cNvSpPr txBox="1"/>
          <p:nvPr/>
        </p:nvSpPr>
        <p:spPr>
          <a:xfrm>
            <a:off x="3605618" y="253841"/>
            <a:ext cx="4980852" cy="387798"/>
          </a:xfrm>
          <a:prstGeom prst="rect">
            <a:avLst/>
          </a:prstGeom>
          <a:noFill/>
        </p:spPr>
        <p:txBody>
          <a:bodyPr wrap="none" rtlCol="0">
            <a:spAutoFit/>
          </a:bodyPr>
          <a:lstStyle/>
          <a:p>
            <a:pPr algn="ctr" defTabSz="271463" eaLnBrk="0" fontAlgn="base" hangingPunct="0">
              <a:lnSpc>
                <a:spcPct val="80000"/>
              </a:lnSpc>
              <a:spcBef>
                <a:spcPct val="0"/>
              </a:spcBef>
              <a:spcAft>
                <a:spcPct val="0"/>
              </a:spcAft>
            </a:pPr>
            <a:r>
              <a:rPr lang="en-US" sz="2400" dirty="0">
                <a:solidFill>
                  <a:srgbClr val="FFFFFF"/>
                </a:solidFill>
                <a:latin typeface="Lato Medium" panose="020F0502020204030203" pitchFamily="34" charset="0"/>
                <a:ea typeface="Lato Medium" panose="020F0502020204030203" pitchFamily="34" charset="0"/>
                <a:cs typeface="Lato Medium" panose="020F0502020204030203" pitchFamily="34" charset="0"/>
              </a:rPr>
              <a:t>Trusted by Leading Financial Media</a:t>
            </a:r>
          </a:p>
        </p:txBody>
      </p:sp>
      <p:sp>
        <p:nvSpPr>
          <p:cNvPr id="47" name="Rectangle 46"/>
          <p:cNvSpPr/>
          <p:nvPr/>
        </p:nvSpPr>
        <p:spPr>
          <a:xfrm>
            <a:off x="5772296" y="864961"/>
            <a:ext cx="665048" cy="35907"/>
          </a:xfrm>
          <a:prstGeom prst="rect">
            <a:avLst/>
          </a:prstGeom>
          <a:solidFill>
            <a:srgbClr val="76D6E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271463" eaLnBrk="0" fontAlgn="base" hangingPunct="0">
              <a:spcBef>
                <a:spcPct val="0"/>
              </a:spcBef>
              <a:spcAft>
                <a:spcPct val="0"/>
              </a:spcAft>
            </a:pPr>
            <a:endParaRPr lang="en-US" sz="1050">
              <a:solidFill>
                <a:srgbClr val="FFFFFF"/>
              </a:solidFill>
              <a:latin typeface="Verdana"/>
            </a:endParaRPr>
          </a:p>
        </p:txBody>
      </p:sp>
      <p:sp>
        <p:nvSpPr>
          <p:cNvPr id="48" name="TextBox 47"/>
          <p:cNvSpPr txBox="1"/>
          <p:nvPr/>
        </p:nvSpPr>
        <p:spPr>
          <a:xfrm>
            <a:off x="4389448" y="573548"/>
            <a:ext cx="3413115" cy="264688"/>
          </a:xfrm>
          <a:prstGeom prst="rect">
            <a:avLst/>
          </a:prstGeom>
          <a:noFill/>
        </p:spPr>
        <p:txBody>
          <a:bodyPr wrap="none" rtlCol="0">
            <a:spAutoFit/>
          </a:bodyPr>
          <a:lstStyle/>
          <a:p>
            <a:pPr algn="ctr" defTabSz="271463" eaLnBrk="0" fontAlgn="base" hangingPunct="0">
              <a:lnSpc>
                <a:spcPct val="80000"/>
              </a:lnSpc>
              <a:spcBef>
                <a:spcPct val="0"/>
              </a:spcBef>
              <a:spcAft>
                <a:spcPct val="0"/>
              </a:spcAft>
            </a:pPr>
            <a:r>
              <a:rPr lang="en-US" sz="1400" dirty="0">
                <a:solidFill>
                  <a:srgbClr val="FFFFFF"/>
                </a:solidFill>
                <a:latin typeface="Lato Light"/>
                <a:cs typeface="Lato Light"/>
              </a:rPr>
              <a:t>Most Quoted Global Payments Company </a:t>
            </a:r>
          </a:p>
        </p:txBody>
      </p:sp>
      <p:pic>
        <p:nvPicPr>
          <p:cNvPr id="9" name="Picture 8">
            <a:extLst>
              <a:ext uri="{FF2B5EF4-FFF2-40B4-BE49-F238E27FC236}">
                <a16:creationId xmlns:a16="http://schemas.microsoft.com/office/drawing/2014/main" id="{DC92A7D9-F8B2-4E86-8321-3A79E568F94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827105" y="5846258"/>
            <a:ext cx="794681" cy="596011"/>
          </a:xfrm>
          <a:prstGeom prst="rect">
            <a:avLst/>
          </a:prstGeom>
        </p:spPr>
      </p:pic>
      <p:pic>
        <p:nvPicPr>
          <p:cNvPr id="10" name="Picture 9">
            <a:extLst>
              <a:ext uri="{FF2B5EF4-FFF2-40B4-BE49-F238E27FC236}">
                <a16:creationId xmlns:a16="http://schemas.microsoft.com/office/drawing/2014/main" id="{5370D993-3C11-4733-AB08-115AAF5FD347}"/>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288543" y="5927903"/>
            <a:ext cx="1267372" cy="691294"/>
          </a:xfrm>
          <a:prstGeom prst="rect">
            <a:avLst/>
          </a:prstGeom>
        </p:spPr>
      </p:pic>
      <p:pic>
        <p:nvPicPr>
          <p:cNvPr id="11" name="Picture 10">
            <a:extLst>
              <a:ext uri="{FF2B5EF4-FFF2-40B4-BE49-F238E27FC236}">
                <a16:creationId xmlns:a16="http://schemas.microsoft.com/office/drawing/2014/main" id="{FD74169E-8457-4260-8257-CB93AF5FE416}"/>
              </a:ext>
            </a:extLst>
          </p:cNvPr>
          <p:cNvPicPr>
            <a:picLocks noChangeAspect="1"/>
          </p:cNvPicPr>
          <p:nvPr/>
        </p:nvPicPr>
        <p:blipFill rotWithShape="1">
          <a:blip r:embed="rId5">
            <a:extLst>
              <a:ext uri="{28A0092B-C50C-407E-A947-70E740481C1C}">
                <a14:useLocalDpi xmlns:a14="http://schemas.microsoft.com/office/drawing/2010/main" val="0"/>
              </a:ext>
            </a:extLst>
          </a:blip>
          <a:srcRect t="28487" b="25013"/>
          <a:stretch/>
        </p:blipFill>
        <p:spPr>
          <a:xfrm>
            <a:off x="550846" y="6190760"/>
            <a:ext cx="2037934" cy="631761"/>
          </a:xfrm>
          <a:prstGeom prst="rect">
            <a:avLst/>
          </a:prstGeom>
        </p:spPr>
      </p:pic>
      <p:pic>
        <p:nvPicPr>
          <p:cNvPr id="12" name="Picture 11">
            <a:extLst>
              <a:ext uri="{FF2B5EF4-FFF2-40B4-BE49-F238E27FC236}">
                <a16:creationId xmlns:a16="http://schemas.microsoft.com/office/drawing/2014/main" id="{7135142F-45F5-4BBA-8182-C50C00606228}"/>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576302" y="5961108"/>
            <a:ext cx="1070061" cy="277938"/>
          </a:xfrm>
          <a:prstGeom prst="rect">
            <a:avLst/>
          </a:prstGeom>
        </p:spPr>
      </p:pic>
      <p:pic>
        <p:nvPicPr>
          <p:cNvPr id="13" name="Picture 12">
            <a:extLst>
              <a:ext uri="{FF2B5EF4-FFF2-40B4-BE49-F238E27FC236}">
                <a16:creationId xmlns:a16="http://schemas.microsoft.com/office/drawing/2014/main" id="{3F0D5527-23FB-441B-81A0-F16AB560DA4A}"/>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t="35467" b="32266"/>
          <a:stretch/>
        </p:blipFill>
        <p:spPr>
          <a:xfrm>
            <a:off x="82661" y="5897999"/>
            <a:ext cx="2171054" cy="404157"/>
          </a:xfrm>
          <a:prstGeom prst="rect">
            <a:avLst/>
          </a:prstGeom>
        </p:spPr>
      </p:pic>
      <p:pic>
        <p:nvPicPr>
          <p:cNvPr id="15" name="Picture 4" descr="Image result for new york times gray logo">
            <a:extLst>
              <a:ext uri="{FF2B5EF4-FFF2-40B4-BE49-F238E27FC236}">
                <a16:creationId xmlns:a16="http://schemas.microsoft.com/office/drawing/2014/main" id="{20061BBA-AE1E-4484-89FF-F9BF2051A1BB}"/>
              </a:ext>
            </a:extLst>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8690016" y="5940095"/>
            <a:ext cx="836060" cy="8360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Image result for nasdaq gray logo">
            <a:extLst>
              <a:ext uri="{FF2B5EF4-FFF2-40B4-BE49-F238E27FC236}">
                <a16:creationId xmlns:a16="http://schemas.microsoft.com/office/drawing/2014/main" id="{6BD68402-3CA2-41CD-8393-D4874C3D599A}"/>
              </a:ext>
            </a:extLst>
          </p:cNvPr>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2808571" y="6336520"/>
            <a:ext cx="1400175" cy="34024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BBC6B49-C6AF-46D6-A65B-1D3ED4711D10}"/>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827114" y="993652"/>
            <a:ext cx="8555412" cy="4555294"/>
          </a:xfrm>
          <a:prstGeom prst="rect">
            <a:avLst/>
          </a:prstGeom>
          <a:ln>
            <a:noFill/>
          </a:ln>
          <a:effectLst>
            <a:outerShdw blurRad="292100" dist="139700" dir="2700000" algn="tl" rotWithShape="0">
              <a:srgbClr val="333333">
                <a:alpha val="65000"/>
              </a:srgbClr>
            </a:outerShdw>
          </a:effectLst>
        </p:spPr>
      </p:pic>
      <p:pic>
        <p:nvPicPr>
          <p:cNvPr id="4" name="Picture 3" descr="A close up of a logo&#10;&#10;Description automatically generated">
            <a:extLst>
              <a:ext uri="{FF2B5EF4-FFF2-40B4-BE49-F238E27FC236}">
                <a16:creationId xmlns:a16="http://schemas.microsoft.com/office/drawing/2014/main" id="{CFE32840-B4B4-4E1F-AA55-8A8ED7228EAE}"/>
              </a:ext>
            </a:extLst>
          </p:cNvPr>
          <p:cNvPicPr>
            <a:picLocks noChangeAspect="1"/>
          </p:cNvPicPr>
          <p:nvPr/>
        </p:nvPicPr>
        <p:blipFill rotWithShape="1">
          <a:blip r:embed="rId11" cstate="email">
            <a:extLst>
              <a:ext uri="{28A0092B-C50C-407E-A947-70E740481C1C}">
                <a14:useLocalDpi xmlns:a14="http://schemas.microsoft.com/office/drawing/2010/main" val="0"/>
              </a:ext>
            </a:extLst>
          </a:blip>
          <a:srcRect b="17972"/>
          <a:stretch/>
        </p:blipFill>
        <p:spPr>
          <a:xfrm>
            <a:off x="4273093" y="5769148"/>
            <a:ext cx="999549" cy="878939"/>
          </a:xfrm>
          <a:prstGeom prst="rect">
            <a:avLst/>
          </a:prstGeom>
        </p:spPr>
      </p:pic>
      <p:pic>
        <p:nvPicPr>
          <p:cNvPr id="17" name="Picture 2" descr="Le Fonti - Official Website">
            <a:extLst>
              <a:ext uri="{FF2B5EF4-FFF2-40B4-BE49-F238E27FC236}">
                <a16:creationId xmlns:a16="http://schemas.microsoft.com/office/drawing/2014/main" id="{8DDAA7FA-AB9B-4EFE-B946-F5CD7AC1555B}"/>
              </a:ext>
            </a:extLst>
          </p:cNvPr>
          <p:cNvPicPr>
            <a:picLocks noChangeAspect="1" noChangeArrowheads="1"/>
          </p:cNvPicPr>
          <p:nvPr/>
        </p:nvPicPr>
        <p:blipFill>
          <a:blip r:embed="rId12" cstate="email">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616229" y="6273550"/>
            <a:ext cx="1142647" cy="514192"/>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FF6B0015-A248-7655-BDB0-D6FFAD9F021B}"/>
              </a:ext>
            </a:extLst>
          </p:cNvPr>
          <p:cNvSpPr/>
          <p:nvPr/>
        </p:nvSpPr>
        <p:spPr>
          <a:xfrm>
            <a:off x="6095204" y="2011678"/>
            <a:ext cx="4269681" cy="92921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4019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8832CEA-6669-3CEF-4D82-D2FC0B14E0D5}"/>
              </a:ext>
            </a:extLst>
          </p:cNvPr>
          <p:cNvPicPr>
            <a:picLocks noChangeAspect="1"/>
          </p:cNvPicPr>
          <p:nvPr/>
        </p:nvPicPr>
        <p:blipFill>
          <a:blip r:embed="rId2"/>
          <a:stretch>
            <a:fillRect/>
          </a:stretch>
        </p:blipFill>
        <p:spPr>
          <a:xfrm>
            <a:off x="1580222" y="605214"/>
            <a:ext cx="9031555" cy="5539027"/>
          </a:xfrm>
          <a:prstGeom prst="rect">
            <a:avLst/>
          </a:prstGeom>
        </p:spPr>
      </p:pic>
      <p:sp>
        <p:nvSpPr>
          <p:cNvPr id="8" name="TextBox 7">
            <a:extLst>
              <a:ext uri="{FF2B5EF4-FFF2-40B4-BE49-F238E27FC236}">
                <a16:creationId xmlns:a16="http://schemas.microsoft.com/office/drawing/2014/main" id="{ABC455A7-176E-B353-AF4E-3C03BC925D67}"/>
              </a:ext>
            </a:extLst>
          </p:cNvPr>
          <p:cNvSpPr txBox="1"/>
          <p:nvPr/>
        </p:nvSpPr>
        <p:spPr>
          <a:xfrm>
            <a:off x="8852356" y="1960367"/>
            <a:ext cx="1469633" cy="369332"/>
          </a:xfrm>
          <a:prstGeom prst="rect">
            <a:avLst/>
          </a:prstGeom>
          <a:noFill/>
        </p:spPr>
        <p:txBody>
          <a:bodyPr wrap="none" rtlCol="0">
            <a:spAutoFit/>
          </a:bodyPr>
          <a:lstStyle/>
          <a:p>
            <a:r>
              <a:rPr lang="en-US" dirty="0"/>
              <a:t>October 2022</a:t>
            </a:r>
          </a:p>
        </p:txBody>
      </p:sp>
      <p:sp>
        <p:nvSpPr>
          <p:cNvPr id="2" name="Rectangle 1">
            <a:extLst>
              <a:ext uri="{FF2B5EF4-FFF2-40B4-BE49-F238E27FC236}">
                <a16:creationId xmlns:a16="http://schemas.microsoft.com/office/drawing/2014/main" id="{F4F98167-9417-51A8-FDC0-C657DB1A46F9}"/>
              </a:ext>
            </a:extLst>
          </p:cNvPr>
          <p:cNvSpPr/>
          <p:nvPr/>
        </p:nvSpPr>
        <p:spPr>
          <a:xfrm>
            <a:off x="1710388" y="2591896"/>
            <a:ext cx="9031555" cy="40457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488E1D4-BF2B-6079-97FA-BA631743045A}"/>
              </a:ext>
            </a:extLst>
          </p:cNvPr>
          <p:cNvSpPr txBox="1"/>
          <p:nvPr/>
        </p:nvSpPr>
        <p:spPr>
          <a:xfrm>
            <a:off x="2034376" y="2413337"/>
            <a:ext cx="6094902" cy="1015663"/>
          </a:xfrm>
          <a:prstGeom prst="rect">
            <a:avLst/>
          </a:prstGeom>
          <a:noFill/>
        </p:spPr>
        <p:txBody>
          <a:bodyPr wrap="square">
            <a:spAutoFit/>
          </a:bodyPr>
          <a:lstStyle/>
          <a:p>
            <a:r>
              <a:rPr lang="en-US" sz="2000" dirty="0"/>
              <a:t>What is embedded finance? Put simply, embedded finance is the </a:t>
            </a:r>
            <a:r>
              <a:rPr lang="en-US" sz="2000" b="1" dirty="0"/>
              <a:t>placing of a financial product in a nonfinancial customer experience</a:t>
            </a:r>
            <a:r>
              <a:rPr lang="en-US" sz="2000" dirty="0"/>
              <a:t>, journey, or platform.</a:t>
            </a:r>
          </a:p>
        </p:txBody>
      </p:sp>
      <p:pic>
        <p:nvPicPr>
          <p:cNvPr id="4102" name="Picture 6" descr="Embedded Finance &amp; the future of Digital Monetization">
            <a:extLst>
              <a:ext uri="{FF2B5EF4-FFF2-40B4-BE49-F238E27FC236}">
                <a16:creationId xmlns:a16="http://schemas.microsoft.com/office/drawing/2014/main" id="{B45F924F-156C-6DAA-C430-1B3C565E41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4652" y="3640057"/>
            <a:ext cx="5008368" cy="250418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D7E6DB9-791F-739C-25FD-B5654E50A1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46080" y="6304451"/>
            <a:ext cx="1650049" cy="614643"/>
          </a:xfrm>
          <a:prstGeom prst="rect">
            <a:avLst/>
          </a:prstGeom>
        </p:spPr>
      </p:pic>
    </p:spTree>
    <p:extLst>
      <p:ext uri="{BB962C8B-B14F-4D97-AF65-F5344CB8AC3E}">
        <p14:creationId xmlns:p14="http://schemas.microsoft.com/office/powerpoint/2010/main" val="19721820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CBD80-19D6-8628-D5F8-1B5B8B35CF2A}"/>
              </a:ext>
            </a:extLst>
          </p:cNvPr>
          <p:cNvSpPr>
            <a:spLocks noGrp="1"/>
          </p:cNvSpPr>
          <p:nvPr>
            <p:ph type="title"/>
          </p:nvPr>
        </p:nvSpPr>
        <p:spPr/>
        <p:txBody>
          <a:bodyPr>
            <a:normAutofit/>
          </a:bodyPr>
          <a:lstStyle/>
          <a:p>
            <a:r>
              <a:rPr lang="en-US" sz="3800" dirty="0">
                <a:latin typeface="Raleway SemiBold" panose="020B0703030101060003" pitchFamily="34" charset="0"/>
              </a:rPr>
              <a:t>Partnership</a:t>
            </a:r>
          </a:p>
        </p:txBody>
      </p:sp>
      <p:sp>
        <p:nvSpPr>
          <p:cNvPr id="3" name="Content Placeholder 2">
            <a:extLst>
              <a:ext uri="{FF2B5EF4-FFF2-40B4-BE49-F238E27FC236}">
                <a16:creationId xmlns:a16="http://schemas.microsoft.com/office/drawing/2014/main" id="{FED3A451-9757-1D16-3EB5-5B0DBBD50CAA}"/>
              </a:ext>
            </a:extLst>
          </p:cNvPr>
          <p:cNvSpPr>
            <a:spLocks noGrp="1"/>
          </p:cNvSpPr>
          <p:nvPr>
            <p:ph idx="1"/>
          </p:nvPr>
        </p:nvSpPr>
        <p:spPr/>
        <p:txBody>
          <a:bodyPr/>
          <a:lstStyle/>
          <a:p>
            <a:r>
              <a:rPr lang="en-US" b="1" dirty="0"/>
              <a:t>No Lift…</a:t>
            </a:r>
            <a:endParaRPr lang="en-US" dirty="0"/>
          </a:p>
          <a:p>
            <a:pPr lvl="1"/>
            <a:r>
              <a:rPr lang="en-US" dirty="0"/>
              <a:t>No costs (or obligation)</a:t>
            </a:r>
          </a:p>
          <a:p>
            <a:pPr lvl="2"/>
            <a:r>
              <a:rPr lang="en-US" b="1" dirty="0">
                <a:solidFill>
                  <a:srgbClr val="FF0000"/>
                </a:solidFill>
              </a:rPr>
              <a:t>No set up &amp; subscription fee</a:t>
            </a:r>
          </a:p>
          <a:p>
            <a:pPr lvl="2"/>
            <a:r>
              <a:rPr lang="en-US" b="1" dirty="0">
                <a:solidFill>
                  <a:srgbClr val="FF0000"/>
                </a:solidFill>
              </a:rPr>
              <a:t>Bank and credit relationships stay the same</a:t>
            </a:r>
          </a:p>
          <a:p>
            <a:pPr lvl="1"/>
            <a:r>
              <a:rPr lang="en-US" dirty="0"/>
              <a:t>Quantified annual savings</a:t>
            </a:r>
          </a:p>
          <a:p>
            <a:pPr lvl="2"/>
            <a:r>
              <a:rPr lang="en-US" b="1" dirty="0">
                <a:solidFill>
                  <a:srgbClr val="FF0000"/>
                </a:solidFill>
              </a:rPr>
              <a:t>Competitive FX rates &amp; no fees</a:t>
            </a:r>
          </a:p>
          <a:p>
            <a:pPr marL="914400" lvl="2" indent="0">
              <a:buNone/>
            </a:pPr>
            <a:endParaRPr lang="en-US" dirty="0"/>
          </a:p>
          <a:p>
            <a:pPr lvl="1"/>
            <a:endParaRPr lang="en-US" dirty="0"/>
          </a:p>
          <a:p>
            <a:endParaRPr lang="en-US" dirty="0"/>
          </a:p>
        </p:txBody>
      </p:sp>
      <p:pic>
        <p:nvPicPr>
          <p:cNvPr id="22530" name="Picture 2" descr="4 Reasons to Start Saving - Billings Federal Credit Union">
            <a:extLst>
              <a:ext uri="{FF2B5EF4-FFF2-40B4-BE49-F238E27FC236}">
                <a16:creationId xmlns:a16="http://schemas.microsoft.com/office/drawing/2014/main" id="{2FC6579A-6B1B-73E6-6D1D-CF4F58F7DB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8011" y="2589588"/>
            <a:ext cx="2643146" cy="1430274"/>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Cost Price Analysis: The Difference Between Cost and Price Analysis">
            <a:extLst>
              <a:ext uri="{FF2B5EF4-FFF2-40B4-BE49-F238E27FC236}">
                <a16:creationId xmlns:a16="http://schemas.microsoft.com/office/drawing/2014/main" id="{CE475742-5CCF-89D6-F457-AA0D64F20F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7890" y="646165"/>
            <a:ext cx="3066032" cy="1459117"/>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7A6B3360-BB8F-7E2F-404F-21B8D3E0921A}"/>
              </a:ext>
            </a:extLst>
          </p:cNvPr>
          <p:cNvGrpSpPr/>
          <p:nvPr/>
        </p:nvGrpSpPr>
        <p:grpSpPr>
          <a:xfrm>
            <a:off x="1885212" y="4312577"/>
            <a:ext cx="7889563" cy="2436576"/>
            <a:chOff x="1885212" y="4312577"/>
            <a:chExt cx="7889563" cy="2436576"/>
          </a:xfrm>
        </p:grpSpPr>
        <p:pic>
          <p:nvPicPr>
            <p:cNvPr id="4" name="Picture 3">
              <a:extLst>
                <a:ext uri="{FF2B5EF4-FFF2-40B4-BE49-F238E27FC236}">
                  <a16:creationId xmlns:a16="http://schemas.microsoft.com/office/drawing/2014/main" id="{49E2DB95-D043-044F-26E5-364025ED8AB0}"/>
                </a:ext>
              </a:extLst>
            </p:cNvPr>
            <p:cNvPicPr>
              <a:picLocks noChangeAspect="1"/>
            </p:cNvPicPr>
            <p:nvPr/>
          </p:nvPicPr>
          <p:blipFill>
            <a:blip r:embed="rId4"/>
            <a:stretch>
              <a:fillRect/>
            </a:stretch>
          </p:blipFill>
          <p:spPr>
            <a:xfrm>
              <a:off x="1885212" y="4312577"/>
              <a:ext cx="7738688" cy="2436576"/>
            </a:xfrm>
            <a:prstGeom prst="rect">
              <a:avLst/>
            </a:prstGeom>
          </p:spPr>
        </p:pic>
        <p:sp>
          <p:nvSpPr>
            <p:cNvPr id="6" name="Rectangle 5">
              <a:extLst>
                <a:ext uri="{FF2B5EF4-FFF2-40B4-BE49-F238E27FC236}">
                  <a16:creationId xmlns:a16="http://schemas.microsoft.com/office/drawing/2014/main" id="{2B2D920D-3F95-E020-9975-32DFC5FAC6D7}"/>
                </a:ext>
              </a:extLst>
            </p:cNvPr>
            <p:cNvSpPr/>
            <p:nvPr/>
          </p:nvSpPr>
          <p:spPr>
            <a:xfrm>
              <a:off x="8516413" y="4727171"/>
              <a:ext cx="1107487" cy="101277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52DA824-FCB0-4107-6372-E609C0857530}"/>
                </a:ext>
              </a:extLst>
            </p:cNvPr>
            <p:cNvPicPr>
              <a:picLocks noChangeAspect="1"/>
            </p:cNvPicPr>
            <p:nvPr/>
          </p:nvPicPr>
          <p:blipFill rotWithShape="1">
            <a:blip r:embed="rId5">
              <a:extLst>
                <a:ext uri="{28A0092B-C50C-407E-A947-70E740481C1C}">
                  <a14:useLocalDpi xmlns:a14="http://schemas.microsoft.com/office/drawing/2010/main" val="0"/>
                </a:ext>
              </a:extLst>
            </a:blip>
            <a:srcRect l="16003" t="12669" r="19034" b="8375"/>
            <a:stretch/>
          </p:blipFill>
          <p:spPr>
            <a:xfrm>
              <a:off x="8695769" y="5002262"/>
              <a:ext cx="1079006" cy="737688"/>
            </a:xfrm>
            <a:prstGeom prst="rect">
              <a:avLst/>
            </a:prstGeom>
            <a:ln w="38100">
              <a:solidFill>
                <a:srgbClr val="1C9CD6"/>
              </a:solidFill>
            </a:ln>
          </p:spPr>
        </p:pic>
      </p:grpSp>
      <p:pic>
        <p:nvPicPr>
          <p:cNvPr id="12" name="Picture 11">
            <a:extLst>
              <a:ext uri="{FF2B5EF4-FFF2-40B4-BE49-F238E27FC236}">
                <a16:creationId xmlns:a16="http://schemas.microsoft.com/office/drawing/2014/main" id="{B9E065D0-82BF-C247-19CC-5C205B748B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46080" y="6304451"/>
            <a:ext cx="1650049" cy="614643"/>
          </a:xfrm>
          <a:prstGeom prst="rect">
            <a:avLst/>
          </a:prstGeom>
        </p:spPr>
      </p:pic>
    </p:spTree>
    <p:extLst>
      <p:ext uri="{BB962C8B-B14F-4D97-AF65-F5344CB8AC3E}">
        <p14:creationId xmlns:p14="http://schemas.microsoft.com/office/powerpoint/2010/main" val="21701946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86D26-B5B6-92EE-AA5C-DA9C24408936}"/>
              </a:ext>
            </a:extLst>
          </p:cNvPr>
          <p:cNvSpPr>
            <a:spLocks noGrp="1"/>
          </p:cNvSpPr>
          <p:nvPr>
            <p:ph type="title"/>
          </p:nvPr>
        </p:nvSpPr>
        <p:spPr>
          <a:xfrm>
            <a:off x="861225" y="364931"/>
            <a:ext cx="10515600" cy="1325563"/>
          </a:xfrm>
        </p:spPr>
        <p:txBody>
          <a:bodyPr/>
          <a:lstStyle/>
          <a:p>
            <a:r>
              <a:rPr lang="en-US" sz="3800" dirty="0">
                <a:latin typeface="Raleway SemiBold" panose="020B0703030101060003" pitchFamily="34" charset="0"/>
              </a:rPr>
              <a:t>FX</a:t>
            </a:r>
            <a:r>
              <a:rPr lang="en-US" dirty="0"/>
              <a:t> </a:t>
            </a:r>
            <a:r>
              <a:rPr lang="en-US" sz="3800" dirty="0">
                <a:latin typeface="Raleway SemiBold" panose="020B0703030101060003" pitchFamily="34" charset="0"/>
              </a:rPr>
              <a:t>Market</a:t>
            </a:r>
          </a:p>
        </p:txBody>
      </p:sp>
      <p:pic>
        <p:nvPicPr>
          <p:cNvPr id="11268" name="Picture 4" descr="Forex Trading for Beginners / Axi">
            <a:extLst>
              <a:ext uri="{FF2B5EF4-FFF2-40B4-BE49-F238E27FC236}">
                <a16:creationId xmlns:a16="http://schemas.microsoft.com/office/drawing/2014/main" id="{715742B5-1285-CDF7-D735-A9692B8FC0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5020" y="1609811"/>
            <a:ext cx="7041960" cy="46946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9390755-8792-5F49-CD82-F715E77330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6080" y="6304451"/>
            <a:ext cx="1650049" cy="614643"/>
          </a:xfrm>
          <a:prstGeom prst="rect">
            <a:avLst/>
          </a:prstGeom>
        </p:spPr>
      </p:pic>
    </p:spTree>
    <p:extLst>
      <p:ext uri="{BB962C8B-B14F-4D97-AF65-F5344CB8AC3E}">
        <p14:creationId xmlns:p14="http://schemas.microsoft.com/office/powerpoint/2010/main" val="13458672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86D26-B5B6-92EE-AA5C-DA9C24408936}"/>
              </a:ext>
            </a:extLst>
          </p:cNvPr>
          <p:cNvSpPr>
            <a:spLocks noGrp="1"/>
          </p:cNvSpPr>
          <p:nvPr>
            <p:ph type="title"/>
          </p:nvPr>
        </p:nvSpPr>
        <p:spPr>
          <a:xfrm>
            <a:off x="861225" y="364931"/>
            <a:ext cx="10515600" cy="1325563"/>
          </a:xfrm>
        </p:spPr>
        <p:txBody>
          <a:bodyPr/>
          <a:lstStyle/>
          <a:p>
            <a:r>
              <a:rPr lang="en-US" sz="3800" dirty="0">
                <a:latin typeface="Raleway SemiBold" panose="020B0703030101060003" pitchFamily="34" charset="0"/>
              </a:rPr>
              <a:t>OTC</a:t>
            </a:r>
            <a:r>
              <a:rPr lang="en-US" dirty="0"/>
              <a:t> </a:t>
            </a:r>
            <a:r>
              <a:rPr lang="en-US" sz="3800" dirty="0">
                <a:latin typeface="Raleway SemiBold" panose="020B0703030101060003" pitchFamily="34" charset="0"/>
              </a:rPr>
              <a:t>Pricing</a:t>
            </a:r>
          </a:p>
        </p:txBody>
      </p:sp>
      <p:pic>
        <p:nvPicPr>
          <p:cNvPr id="7" name="Picture 6">
            <a:extLst>
              <a:ext uri="{FF2B5EF4-FFF2-40B4-BE49-F238E27FC236}">
                <a16:creationId xmlns:a16="http://schemas.microsoft.com/office/drawing/2014/main" id="{A2C2DEAE-58AE-D1B4-A878-16FCB5171DB6}"/>
              </a:ext>
            </a:extLst>
          </p:cNvPr>
          <p:cNvPicPr>
            <a:picLocks noChangeAspect="1"/>
          </p:cNvPicPr>
          <p:nvPr/>
        </p:nvPicPr>
        <p:blipFill>
          <a:blip r:embed="rId2"/>
          <a:stretch>
            <a:fillRect/>
          </a:stretch>
        </p:blipFill>
        <p:spPr>
          <a:xfrm>
            <a:off x="1051560" y="1552539"/>
            <a:ext cx="10156145" cy="4820552"/>
          </a:xfrm>
          <a:prstGeom prst="rect">
            <a:avLst/>
          </a:prstGeom>
        </p:spPr>
      </p:pic>
      <p:pic>
        <p:nvPicPr>
          <p:cNvPr id="3" name="Picture 2">
            <a:extLst>
              <a:ext uri="{FF2B5EF4-FFF2-40B4-BE49-F238E27FC236}">
                <a16:creationId xmlns:a16="http://schemas.microsoft.com/office/drawing/2014/main" id="{997EACD3-D76F-CA9D-9F50-C6D086CE35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6080" y="6304451"/>
            <a:ext cx="1650049" cy="614643"/>
          </a:xfrm>
          <a:prstGeom prst="rect">
            <a:avLst/>
          </a:prstGeom>
        </p:spPr>
      </p:pic>
    </p:spTree>
    <p:extLst>
      <p:ext uri="{BB962C8B-B14F-4D97-AF65-F5344CB8AC3E}">
        <p14:creationId xmlns:p14="http://schemas.microsoft.com/office/powerpoint/2010/main" val="18792889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86D26-B5B6-92EE-AA5C-DA9C24408936}"/>
              </a:ext>
            </a:extLst>
          </p:cNvPr>
          <p:cNvSpPr>
            <a:spLocks noGrp="1"/>
          </p:cNvSpPr>
          <p:nvPr>
            <p:ph type="title"/>
          </p:nvPr>
        </p:nvSpPr>
        <p:spPr>
          <a:xfrm>
            <a:off x="861225" y="364931"/>
            <a:ext cx="10515600" cy="1325563"/>
          </a:xfrm>
        </p:spPr>
        <p:txBody>
          <a:bodyPr>
            <a:normAutofit/>
          </a:bodyPr>
          <a:lstStyle/>
          <a:p>
            <a:r>
              <a:rPr lang="en-US" sz="3800" dirty="0">
                <a:latin typeface="Raleway SemiBold" panose="020B0703030101060003" pitchFamily="34" charset="0"/>
              </a:rPr>
              <a:t>Sell-side (&amp; Mark-up)</a:t>
            </a:r>
          </a:p>
        </p:txBody>
      </p:sp>
      <p:pic>
        <p:nvPicPr>
          <p:cNvPr id="5122" name="Picture 2" descr="$10,000 for a single phone call with a bank analyst | Financial Times">
            <a:extLst>
              <a:ext uri="{FF2B5EF4-FFF2-40B4-BE49-F238E27FC236}">
                <a16:creationId xmlns:a16="http://schemas.microsoft.com/office/drawing/2014/main" id="{290241F6-8154-D4C4-1E41-98AF334854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572" y="1739880"/>
            <a:ext cx="7666906" cy="431537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E7F4C71-8247-EDF5-50E1-8471B38469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6080" y="6304451"/>
            <a:ext cx="1650049" cy="614643"/>
          </a:xfrm>
          <a:prstGeom prst="rect">
            <a:avLst/>
          </a:prstGeom>
        </p:spPr>
      </p:pic>
    </p:spTree>
    <p:extLst>
      <p:ext uri="{BB962C8B-B14F-4D97-AF65-F5344CB8AC3E}">
        <p14:creationId xmlns:p14="http://schemas.microsoft.com/office/powerpoint/2010/main" val="38163685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FC88C-E694-712B-B6D1-00A92B971E7D}"/>
              </a:ext>
            </a:extLst>
          </p:cNvPr>
          <p:cNvSpPr>
            <a:spLocks noGrp="1"/>
          </p:cNvSpPr>
          <p:nvPr>
            <p:ph type="title"/>
          </p:nvPr>
        </p:nvSpPr>
        <p:spPr/>
        <p:txBody>
          <a:bodyPr>
            <a:normAutofit/>
          </a:bodyPr>
          <a:lstStyle/>
          <a:p>
            <a:r>
              <a:rPr lang="en-US" sz="3800" dirty="0">
                <a:latin typeface="Raleway SemiBold" panose="020B0703030101060003" pitchFamily="34" charset="0"/>
              </a:rPr>
              <a:t>Scandals</a:t>
            </a:r>
          </a:p>
        </p:txBody>
      </p:sp>
      <p:pic>
        <p:nvPicPr>
          <p:cNvPr id="7" name="Picture 6">
            <a:extLst>
              <a:ext uri="{FF2B5EF4-FFF2-40B4-BE49-F238E27FC236}">
                <a16:creationId xmlns:a16="http://schemas.microsoft.com/office/drawing/2014/main" id="{DDF8A859-D6BF-0ECD-E2D9-5B36D6C78D0A}"/>
              </a:ext>
            </a:extLst>
          </p:cNvPr>
          <p:cNvPicPr>
            <a:picLocks noChangeAspect="1"/>
          </p:cNvPicPr>
          <p:nvPr/>
        </p:nvPicPr>
        <p:blipFill>
          <a:blip r:embed="rId2"/>
          <a:stretch>
            <a:fillRect/>
          </a:stretch>
        </p:blipFill>
        <p:spPr>
          <a:xfrm>
            <a:off x="905530" y="1911731"/>
            <a:ext cx="7310963" cy="4581144"/>
          </a:xfrm>
          <a:prstGeom prst="rect">
            <a:avLst/>
          </a:prstGeom>
        </p:spPr>
      </p:pic>
      <p:pic>
        <p:nvPicPr>
          <p:cNvPr id="5" name="Picture 4">
            <a:extLst>
              <a:ext uri="{FF2B5EF4-FFF2-40B4-BE49-F238E27FC236}">
                <a16:creationId xmlns:a16="http://schemas.microsoft.com/office/drawing/2014/main" id="{4D4B0BFF-3974-22A9-8B39-4F501B9FE00B}"/>
              </a:ext>
            </a:extLst>
          </p:cNvPr>
          <p:cNvPicPr>
            <a:picLocks noChangeAspect="1"/>
          </p:cNvPicPr>
          <p:nvPr/>
        </p:nvPicPr>
        <p:blipFill>
          <a:blip r:embed="rId3"/>
          <a:stretch>
            <a:fillRect/>
          </a:stretch>
        </p:blipFill>
        <p:spPr>
          <a:xfrm>
            <a:off x="7390045" y="1815389"/>
            <a:ext cx="4129298" cy="4060477"/>
          </a:xfrm>
          <a:prstGeom prst="rect">
            <a:avLst/>
          </a:prstGeom>
        </p:spPr>
      </p:pic>
      <p:pic>
        <p:nvPicPr>
          <p:cNvPr id="3" name="Picture 2">
            <a:extLst>
              <a:ext uri="{FF2B5EF4-FFF2-40B4-BE49-F238E27FC236}">
                <a16:creationId xmlns:a16="http://schemas.microsoft.com/office/drawing/2014/main" id="{AD87B6B4-02F4-807A-5C6C-F1DBF49E4B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46080" y="6304451"/>
            <a:ext cx="1650049" cy="614643"/>
          </a:xfrm>
          <a:prstGeom prst="rect">
            <a:avLst/>
          </a:prstGeom>
        </p:spPr>
      </p:pic>
    </p:spTree>
    <p:extLst>
      <p:ext uri="{BB962C8B-B14F-4D97-AF65-F5344CB8AC3E}">
        <p14:creationId xmlns:p14="http://schemas.microsoft.com/office/powerpoint/2010/main" val="32568708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3A4562-CFAE-FE18-E621-7ADF2EB72EF0}"/>
              </a:ext>
            </a:extLst>
          </p:cNvPr>
          <p:cNvPicPr>
            <a:picLocks noChangeAspect="1"/>
          </p:cNvPicPr>
          <p:nvPr/>
        </p:nvPicPr>
        <p:blipFill>
          <a:blip r:embed="rId2"/>
          <a:stretch>
            <a:fillRect/>
          </a:stretch>
        </p:blipFill>
        <p:spPr>
          <a:xfrm>
            <a:off x="1403298" y="1577995"/>
            <a:ext cx="4449044" cy="2670838"/>
          </a:xfrm>
          <a:prstGeom prst="rect">
            <a:avLst/>
          </a:prstGeom>
        </p:spPr>
      </p:pic>
      <p:sp>
        <p:nvSpPr>
          <p:cNvPr id="2" name="Title 1">
            <a:extLst>
              <a:ext uri="{FF2B5EF4-FFF2-40B4-BE49-F238E27FC236}">
                <a16:creationId xmlns:a16="http://schemas.microsoft.com/office/drawing/2014/main" id="{110537C1-9BB5-C4BB-D173-543506FC2E36}"/>
              </a:ext>
            </a:extLst>
          </p:cNvPr>
          <p:cNvSpPr>
            <a:spLocks noGrp="1"/>
          </p:cNvSpPr>
          <p:nvPr>
            <p:ph type="title"/>
          </p:nvPr>
        </p:nvSpPr>
        <p:spPr/>
        <p:txBody>
          <a:bodyPr>
            <a:normAutofit/>
          </a:bodyPr>
          <a:lstStyle/>
          <a:p>
            <a:r>
              <a:rPr lang="en-US" sz="3800" dirty="0">
                <a:latin typeface="Raleway SemiBold" panose="020B0703030101060003" pitchFamily="34" charset="0"/>
              </a:rPr>
              <a:t>Study</a:t>
            </a:r>
          </a:p>
        </p:txBody>
      </p:sp>
      <p:pic>
        <p:nvPicPr>
          <p:cNvPr id="4" name="Picture 3">
            <a:extLst>
              <a:ext uri="{FF2B5EF4-FFF2-40B4-BE49-F238E27FC236}">
                <a16:creationId xmlns:a16="http://schemas.microsoft.com/office/drawing/2014/main" id="{39A8638E-DED9-41C9-E921-09BCA68F0903}"/>
              </a:ext>
            </a:extLst>
          </p:cNvPr>
          <p:cNvPicPr>
            <a:picLocks noChangeAspect="1"/>
          </p:cNvPicPr>
          <p:nvPr/>
        </p:nvPicPr>
        <p:blipFill>
          <a:blip r:embed="rId3"/>
          <a:stretch>
            <a:fillRect/>
          </a:stretch>
        </p:blipFill>
        <p:spPr>
          <a:xfrm>
            <a:off x="5985164" y="256810"/>
            <a:ext cx="5061853" cy="6047641"/>
          </a:xfrm>
          <a:prstGeom prst="rect">
            <a:avLst/>
          </a:prstGeom>
        </p:spPr>
      </p:pic>
      <p:sp>
        <p:nvSpPr>
          <p:cNvPr id="8" name="TextBox 7">
            <a:extLst>
              <a:ext uri="{FF2B5EF4-FFF2-40B4-BE49-F238E27FC236}">
                <a16:creationId xmlns:a16="http://schemas.microsoft.com/office/drawing/2014/main" id="{153C6185-3342-96E2-9E13-91C12E0038B9}"/>
              </a:ext>
            </a:extLst>
          </p:cNvPr>
          <p:cNvSpPr txBox="1"/>
          <p:nvPr/>
        </p:nvSpPr>
        <p:spPr>
          <a:xfrm>
            <a:off x="672646" y="4624632"/>
            <a:ext cx="6405731" cy="369332"/>
          </a:xfrm>
          <a:prstGeom prst="rect">
            <a:avLst/>
          </a:prstGeom>
          <a:noFill/>
        </p:spPr>
        <p:txBody>
          <a:bodyPr wrap="square">
            <a:spAutoFit/>
          </a:bodyPr>
          <a:lstStyle/>
          <a:p>
            <a:r>
              <a:rPr lang="en-US" b="1" dirty="0">
                <a:highlight>
                  <a:srgbClr val="FFFF00"/>
                </a:highlight>
              </a:rPr>
              <a:t>In our one-year sample, we have 10,087 clients and 204 dealers.</a:t>
            </a:r>
          </a:p>
        </p:txBody>
      </p:sp>
      <p:pic>
        <p:nvPicPr>
          <p:cNvPr id="3" name="Picture 2">
            <a:extLst>
              <a:ext uri="{FF2B5EF4-FFF2-40B4-BE49-F238E27FC236}">
                <a16:creationId xmlns:a16="http://schemas.microsoft.com/office/drawing/2014/main" id="{3EDA8DF5-E26E-3D2B-3D72-2CE7D47D1D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46080" y="6304451"/>
            <a:ext cx="1650049" cy="614643"/>
          </a:xfrm>
          <a:prstGeom prst="rect">
            <a:avLst/>
          </a:prstGeom>
        </p:spPr>
      </p:pic>
    </p:spTree>
    <p:extLst>
      <p:ext uri="{BB962C8B-B14F-4D97-AF65-F5344CB8AC3E}">
        <p14:creationId xmlns:p14="http://schemas.microsoft.com/office/powerpoint/2010/main" val="25241447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537C1-9BB5-C4BB-D173-543506FC2E36}"/>
              </a:ext>
            </a:extLst>
          </p:cNvPr>
          <p:cNvSpPr>
            <a:spLocks noGrp="1"/>
          </p:cNvSpPr>
          <p:nvPr>
            <p:ph type="title"/>
          </p:nvPr>
        </p:nvSpPr>
        <p:spPr/>
        <p:txBody>
          <a:bodyPr>
            <a:normAutofit/>
          </a:bodyPr>
          <a:lstStyle/>
          <a:p>
            <a:r>
              <a:rPr lang="en-US" sz="3800" dirty="0">
                <a:latin typeface="Raleway SemiBold" panose="020B0703030101060003" pitchFamily="34" charset="0"/>
              </a:rPr>
              <a:t>Competition</a:t>
            </a:r>
          </a:p>
        </p:txBody>
      </p:sp>
      <p:pic>
        <p:nvPicPr>
          <p:cNvPr id="8" name="Picture 7">
            <a:extLst>
              <a:ext uri="{FF2B5EF4-FFF2-40B4-BE49-F238E27FC236}">
                <a16:creationId xmlns:a16="http://schemas.microsoft.com/office/drawing/2014/main" id="{91143D97-D241-6D3F-7A76-85B938AFB1A9}"/>
              </a:ext>
            </a:extLst>
          </p:cNvPr>
          <p:cNvPicPr>
            <a:picLocks noChangeAspect="1"/>
          </p:cNvPicPr>
          <p:nvPr/>
        </p:nvPicPr>
        <p:blipFill>
          <a:blip r:embed="rId2"/>
          <a:stretch>
            <a:fillRect/>
          </a:stretch>
        </p:blipFill>
        <p:spPr>
          <a:xfrm>
            <a:off x="576756" y="1759784"/>
            <a:ext cx="4370213" cy="3527831"/>
          </a:xfrm>
          <a:prstGeom prst="rect">
            <a:avLst/>
          </a:prstGeom>
        </p:spPr>
      </p:pic>
      <p:pic>
        <p:nvPicPr>
          <p:cNvPr id="10" name="Picture 9">
            <a:extLst>
              <a:ext uri="{FF2B5EF4-FFF2-40B4-BE49-F238E27FC236}">
                <a16:creationId xmlns:a16="http://schemas.microsoft.com/office/drawing/2014/main" id="{0CBB6488-1758-0C74-BEC8-844B5701959D}"/>
              </a:ext>
            </a:extLst>
          </p:cNvPr>
          <p:cNvPicPr>
            <a:picLocks noChangeAspect="1"/>
          </p:cNvPicPr>
          <p:nvPr/>
        </p:nvPicPr>
        <p:blipFill>
          <a:blip r:embed="rId3"/>
          <a:stretch>
            <a:fillRect/>
          </a:stretch>
        </p:blipFill>
        <p:spPr>
          <a:xfrm>
            <a:off x="5069674" y="296028"/>
            <a:ext cx="6284126" cy="6196847"/>
          </a:xfrm>
          <a:prstGeom prst="rect">
            <a:avLst/>
          </a:prstGeom>
        </p:spPr>
      </p:pic>
      <p:pic>
        <p:nvPicPr>
          <p:cNvPr id="3" name="Picture 2">
            <a:extLst>
              <a:ext uri="{FF2B5EF4-FFF2-40B4-BE49-F238E27FC236}">
                <a16:creationId xmlns:a16="http://schemas.microsoft.com/office/drawing/2014/main" id="{D7CCAA2A-6C91-6E66-E010-A081BB3F9D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46080" y="6304451"/>
            <a:ext cx="1650049" cy="614643"/>
          </a:xfrm>
          <a:prstGeom prst="rect">
            <a:avLst/>
          </a:prstGeom>
        </p:spPr>
      </p:pic>
    </p:spTree>
    <p:extLst>
      <p:ext uri="{BB962C8B-B14F-4D97-AF65-F5344CB8AC3E}">
        <p14:creationId xmlns:p14="http://schemas.microsoft.com/office/powerpoint/2010/main" val="20952474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537C1-9BB5-C4BB-D173-543506FC2E36}"/>
              </a:ext>
            </a:extLst>
          </p:cNvPr>
          <p:cNvSpPr>
            <a:spLocks noGrp="1"/>
          </p:cNvSpPr>
          <p:nvPr>
            <p:ph type="title"/>
          </p:nvPr>
        </p:nvSpPr>
        <p:spPr/>
        <p:txBody>
          <a:bodyPr>
            <a:normAutofit/>
          </a:bodyPr>
          <a:lstStyle/>
          <a:p>
            <a:r>
              <a:rPr lang="en-US" sz="3800" dirty="0">
                <a:latin typeface="Raleway SemiBold" panose="020B0703030101060003" pitchFamily="34" charset="0"/>
              </a:rPr>
              <a:t>Auction</a:t>
            </a:r>
          </a:p>
        </p:txBody>
      </p:sp>
      <p:pic>
        <p:nvPicPr>
          <p:cNvPr id="16386" name="Picture 2" descr="FXall Electronic Trading Platform | Refinitiv">
            <a:extLst>
              <a:ext uri="{FF2B5EF4-FFF2-40B4-BE49-F238E27FC236}">
                <a16:creationId xmlns:a16="http://schemas.microsoft.com/office/drawing/2014/main" id="{2806623E-9403-A578-6B6E-6021B01509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5145" y="1556071"/>
            <a:ext cx="8541852" cy="480414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9B3697B-4BA2-A0BC-7C99-766CE7149FEE}"/>
              </a:ext>
            </a:extLst>
          </p:cNvPr>
          <p:cNvPicPr>
            <a:picLocks noChangeAspect="1"/>
          </p:cNvPicPr>
          <p:nvPr/>
        </p:nvPicPr>
        <p:blipFill>
          <a:blip r:embed="rId3"/>
          <a:stretch>
            <a:fillRect/>
          </a:stretch>
        </p:blipFill>
        <p:spPr>
          <a:xfrm>
            <a:off x="7120213" y="2329043"/>
            <a:ext cx="4673569" cy="3830218"/>
          </a:xfrm>
          <a:prstGeom prst="rect">
            <a:avLst/>
          </a:prstGeom>
        </p:spPr>
      </p:pic>
      <p:pic>
        <p:nvPicPr>
          <p:cNvPr id="3" name="Picture 2">
            <a:extLst>
              <a:ext uri="{FF2B5EF4-FFF2-40B4-BE49-F238E27FC236}">
                <a16:creationId xmlns:a16="http://schemas.microsoft.com/office/drawing/2014/main" id="{14DA67B8-A952-B567-7AF4-3F0C78AB24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46080" y="6304451"/>
            <a:ext cx="1650049" cy="614643"/>
          </a:xfrm>
          <a:prstGeom prst="rect">
            <a:avLst/>
          </a:prstGeom>
        </p:spPr>
      </p:pic>
    </p:spTree>
    <p:extLst>
      <p:ext uri="{BB962C8B-B14F-4D97-AF65-F5344CB8AC3E}">
        <p14:creationId xmlns:p14="http://schemas.microsoft.com/office/powerpoint/2010/main" val="9783104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AC592-CB8D-026D-AFDC-2C41E9F25E5D}"/>
              </a:ext>
            </a:extLst>
          </p:cNvPr>
          <p:cNvSpPr>
            <a:spLocks noGrp="1"/>
          </p:cNvSpPr>
          <p:nvPr>
            <p:ph type="title"/>
          </p:nvPr>
        </p:nvSpPr>
        <p:spPr/>
        <p:txBody>
          <a:bodyPr>
            <a:normAutofit/>
          </a:bodyPr>
          <a:lstStyle/>
          <a:p>
            <a:r>
              <a:rPr lang="en-US" sz="3800" dirty="0">
                <a:latin typeface="Raleway SemiBold" panose="020B0703030101060003" pitchFamily="34" charset="0"/>
              </a:rPr>
              <a:t>Nuisance</a:t>
            </a:r>
          </a:p>
        </p:txBody>
      </p:sp>
      <p:pic>
        <p:nvPicPr>
          <p:cNvPr id="5" name="Picture 4">
            <a:extLst>
              <a:ext uri="{FF2B5EF4-FFF2-40B4-BE49-F238E27FC236}">
                <a16:creationId xmlns:a16="http://schemas.microsoft.com/office/drawing/2014/main" id="{E9FA1D27-B57A-D34F-E346-F29A395EE434}"/>
              </a:ext>
            </a:extLst>
          </p:cNvPr>
          <p:cNvPicPr>
            <a:picLocks noChangeAspect="1"/>
          </p:cNvPicPr>
          <p:nvPr/>
        </p:nvPicPr>
        <p:blipFill>
          <a:blip r:embed="rId2"/>
          <a:stretch>
            <a:fillRect/>
          </a:stretch>
        </p:blipFill>
        <p:spPr>
          <a:xfrm>
            <a:off x="714375" y="1762057"/>
            <a:ext cx="10639425" cy="4610100"/>
          </a:xfrm>
          <a:prstGeom prst="rect">
            <a:avLst/>
          </a:prstGeom>
        </p:spPr>
      </p:pic>
      <p:pic>
        <p:nvPicPr>
          <p:cNvPr id="3" name="Picture 2">
            <a:extLst>
              <a:ext uri="{FF2B5EF4-FFF2-40B4-BE49-F238E27FC236}">
                <a16:creationId xmlns:a16="http://schemas.microsoft.com/office/drawing/2014/main" id="{A7045451-CD19-FC42-E914-6425E96F2A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6080" y="6304451"/>
            <a:ext cx="1650049" cy="614643"/>
          </a:xfrm>
          <a:prstGeom prst="rect">
            <a:avLst/>
          </a:prstGeom>
        </p:spPr>
      </p:pic>
    </p:spTree>
    <p:extLst>
      <p:ext uri="{BB962C8B-B14F-4D97-AF65-F5344CB8AC3E}">
        <p14:creationId xmlns:p14="http://schemas.microsoft.com/office/powerpoint/2010/main" val="38075152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8813D-4FA8-675C-6383-F61AC3A8DD36}"/>
              </a:ext>
            </a:extLst>
          </p:cNvPr>
          <p:cNvSpPr>
            <a:spLocks noGrp="1"/>
          </p:cNvSpPr>
          <p:nvPr>
            <p:ph type="title"/>
          </p:nvPr>
        </p:nvSpPr>
        <p:spPr/>
        <p:txBody>
          <a:bodyPr>
            <a:normAutofit/>
          </a:bodyPr>
          <a:lstStyle/>
          <a:p>
            <a:r>
              <a:rPr lang="en-US" sz="3800" dirty="0">
                <a:latin typeface="Raleway SemiBold" panose="020B0703030101060003" pitchFamily="34" charset="0"/>
              </a:rPr>
              <a:t>Market Wizards</a:t>
            </a:r>
          </a:p>
        </p:txBody>
      </p:sp>
      <p:pic>
        <p:nvPicPr>
          <p:cNvPr id="4" name="Picture 3">
            <a:extLst>
              <a:ext uri="{FF2B5EF4-FFF2-40B4-BE49-F238E27FC236}">
                <a16:creationId xmlns:a16="http://schemas.microsoft.com/office/drawing/2014/main" id="{8021736B-C99D-AEFC-425F-2087D53C2BBC}"/>
              </a:ext>
            </a:extLst>
          </p:cNvPr>
          <p:cNvPicPr>
            <a:picLocks noChangeAspect="1"/>
          </p:cNvPicPr>
          <p:nvPr/>
        </p:nvPicPr>
        <p:blipFill>
          <a:blip r:embed="rId2"/>
          <a:stretch>
            <a:fillRect/>
          </a:stretch>
        </p:blipFill>
        <p:spPr>
          <a:xfrm>
            <a:off x="2133600" y="1449400"/>
            <a:ext cx="7801037" cy="4981879"/>
          </a:xfrm>
          <a:prstGeom prst="rect">
            <a:avLst/>
          </a:prstGeom>
        </p:spPr>
      </p:pic>
      <p:pic>
        <p:nvPicPr>
          <p:cNvPr id="3" name="Picture 2">
            <a:extLst>
              <a:ext uri="{FF2B5EF4-FFF2-40B4-BE49-F238E27FC236}">
                <a16:creationId xmlns:a16="http://schemas.microsoft.com/office/drawing/2014/main" id="{BC550FFC-4995-C753-1B2F-9BF26D5B91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6080" y="6304451"/>
            <a:ext cx="1650049" cy="614643"/>
          </a:xfrm>
          <a:prstGeom prst="rect">
            <a:avLst/>
          </a:prstGeom>
        </p:spPr>
      </p:pic>
    </p:spTree>
    <p:extLst>
      <p:ext uri="{BB962C8B-B14F-4D97-AF65-F5344CB8AC3E}">
        <p14:creationId xmlns:p14="http://schemas.microsoft.com/office/powerpoint/2010/main" val="331036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86D26-B5B6-92EE-AA5C-DA9C24408936}"/>
              </a:ext>
            </a:extLst>
          </p:cNvPr>
          <p:cNvSpPr>
            <a:spLocks noGrp="1"/>
          </p:cNvSpPr>
          <p:nvPr>
            <p:ph type="title"/>
          </p:nvPr>
        </p:nvSpPr>
        <p:spPr/>
        <p:txBody>
          <a:bodyPr>
            <a:normAutofit/>
          </a:bodyPr>
          <a:lstStyle/>
          <a:p>
            <a:r>
              <a:rPr lang="en-US" sz="3800" dirty="0">
                <a:latin typeface="Raleway SemiBold" panose="020B0703030101060003" pitchFamily="34" charset="0"/>
              </a:rPr>
              <a:t>Savings</a:t>
            </a:r>
          </a:p>
        </p:txBody>
      </p:sp>
      <p:pic>
        <p:nvPicPr>
          <p:cNvPr id="8" name="Picture 7">
            <a:extLst>
              <a:ext uri="{FF2B5EF4-FFF2-40B4-BE49-F238E27FC236}">
                <a16:creationId xmlns:a16="http://schemas.microsoft.com/office/drawing/2014/main" id="{2D0F25DF-0F39-545C-B6C6-B90399D50B60}"/>
              </a:ext>
            </a:extLst>
          </p:cNvPr>
          <p:cNvPicPr>
            <a:picLocks noChangeAspect="1"/>
          </p:cNvPicPr>
          <p:nvPr/>
        </p:nvPicPr>
        <p:blipFill>
          <a:blip r:embed="rId2"/>
          <a:stretch>
            <a:fillRect/>
          </a:stretch>
        </p:blipFill>
        <p:spPr>
          <a:xfrm>
            <a:off x="1814379" y="1572689"/>
            <a:ext cx="8563242" cy="4920186"/>
          </a:xfrm>
          <a:prstGeom prst="rect">
            <a:avLst/>
          </a:prstGeom>
        </p:spPr>
      </p:pic>
      <p:pic>
        <p:nvPicPr>
          <p:cNvPr id="3" name="Picture 2">
            <a:extLst>
              <a:ext uri="{FF2B5EF4-FFF2-40B4-BE49-F238E27FC236}">
                <a16:creationId xmlns:a16="http://schemas.microsoft.com/office/drawing/2014/main" id="{371C1915-CBA3-3BD8-9F3C-28478F77C6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6080" y="6304451"/>
            <a:ext cx="1650049" cy="614643"/>
          </a:xfrm>
          <a:prstGeom prst="rect">
            <a:avLst/>
          </a:prstGeom>
        </p:spPr>
      </p:pic>
    </p:spTree>
    <p:extLst>
      <p:ext uri="{BB962C8B-B14F-4D97-AF65-F5344CB8AC3E}">
        <p14:creationId xmlns:p14="http://schemas.microsoft.com/office/powerpoint/2010/main" val="42597707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86D26-B5B6-92EE-AA5C-DA9C24408936}"/>
              </a:ext>
            </a:extLst>
          </p:cNvPr>
          <p:cNvSpPr>
            <a:spLocks noGrp="1"/>
          </p:cNvSpPr>
          <p:nvPr>
            <p:ph type="title"/>
          </p:nvPr>
        </p:nvSpPr>
        <p:spPr>
          <a:xfrm>
            <a:off x="861225" y="364931"/>
            <a:ext cx="10515600" cy="1325563"/>
          </a:xfrm>
        </p:spPr>
        <p:txBody>
          <a:bodyPr/>
          <a:lstStyle/>
          <a:p>
            <a:r>
              <a:rPr lang="en-US" sz="3800" dirty="0">
                <a:latin typeface="Raleway SemiBold" panose="020B0703030101060003" pitchFamily="34" charset="0"/>
              </a:rPr>
              <a:t>Pricing</a:t>
            </a:r>
            <a:r>
              <a:rPr lang="en-US" dirty="0"/>
              <a:t> </a:t>
            </a:r>
            <a:r>
              <a:rPr lang="en-US" sz="3800" dirty="0">
                <a:latin typeface="Raleway SemiBold" panose="020B0703030101060003" pitchFamily="34" charset="0"/>
              </a:rPr>
              <a:t>Analysis</a:t>
            </a:r>
          </a:p>
        </p:txBody>
      </p:sp>
      <p:pic>
        <p:nvPicPr>
          <p:cNvPr id="6" name="Picture 5">
            <a:extLst>
              <a:ext uri="{FF2B5EF4-FFF2-40B4-BE49-F238E27FC236}">
                <a16:creationId xmlns:a16="http://schemas.microsoft.com/office/drawing/2014/main" id="{E4B235DD-9A77-5F4A-2D6F-97CA6B1B68ED}"/>
              </a:ext>
            </a:extLst>
          </p:cNvPr>
          <p:cNvPicPr>
            <a:picLocks noChangeAspect="1"/>
          </p:cNvPicPr>
          <p:nvPr/>
        </p:nvPicPr>
        <p:blipFill>
          <a:blip r:embed="rId2"/>
          <a:stretch>
            <a:fillRect/>
          </a:stretch>
        </p:blipFill>
        <p:spPr>
          <a:xfrm>
            <a:off x="1799964" y="1320279"/>
            <a:ext cx="9072251" cy="5369192"/>
          </a:xfrm>
          <a:prstGeom prst="rect">
            <a:avLst/>
          </a:prstGeom>
        </p:spPr>
      </p:pic>
      <p:sp>
        <p:nvSpPr>
          <p:cNvPr id="8" name="TextBox 7">
            <a:extLst>
              <a:ext uri="{FF2B5EF4-FFF2-40B4-BE49-F238E27FC236}">
                <a16:creationId xmlns:a16="http://schemas.microsoft.com/office/drawing/2014/main" id="{9F5C6D2E-5913-2805-EC79-2206A6112FB2}"/>
              </a:ext>
            </a:extLst>
          </p:cNvPr>
          <p:cNvSpPr txBox="1"/>
          <p:nvPr/>
        </p:nvSpPr>
        <p:spPr>
          <a:xfrm>
            <a:off x="4242816" y="4544568"/>
            <a:ext cx="5266944" cy="923330"/>
          </a:xfrm>
          <a:prstGeom prst="rect">
            <a:avLst/>
          </a:prstGeom>
          <a:noFill/>
        </p:spPr>
        <p:txBody>
          <a:bodyPr wrap="square" rtlCol="0">
            <a:spAutoFit/>
          </a:bodyPr>
          <a:lstStyle/>
          <a:p>
            <a:r>
              <a:rPr lang="en-US" b="1" dirty="0">
                <a:solidFill>
                  <a:schemeClr val="bg1">
                    <a:lumMod val="95000"/>
                  </a:schemeClr>
                </a:solidFill>
              </a:rPr>
              <a:t>Date of Transaction (NOT Settlement Date)</a:t>
            </a:r>
          </a:p>
          <a:p>
            <a:r>
              <a:rPr lang="en-US" b="1" dirty="0">
                <a:solidFill>
                  <a:schemeClr val="bg1">
                    <a:lumMod val="95000"/>
                  </a:schemeClr>
                </a:solidFill>
              </a:rPr>
              <a:t>Foreign Currency &amp; Amount Bought</a:t>
            </a:r>
          </a:p>
          <a:p>
            <a:r>
              <a:rPr lang="en-US" b="1" dirty="0">
                <a:solidFill>
                  <a:schemeClr val="bg1">
                    <a:lumMod val="95000"/>
                  </a:schemeClr>
                </a:solidFill>
              </a:rPr>
              <a:t>US Dollar Amount Paid</a:t>
            </a:r>
          </a:p>
        </p:txBody>
      </p:sp>
      <p:pic>
        <p:nvPicPr>
          <p:cNvPr id="5122" name="Picture 2" descr="golden key - Google Images | Ключи, Винтаж ключи, Старинные ключи">
            <a:extLst>
              <a:ext uri="{FF2B5EF4-FFF2-40B4-BE49-F238E27FC236}">
                <a16:creationId xmlns:a16="http://schemas.microsoft.com/office/drawing/2014/main" id="{3818E22D-0343-640A-8D56-8C44E273A0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5904" y="4490381"/>
            <a:ext cx="2180745" cy="16355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BFA9FC4-7075-A8CD-1955-FAA8B9D69C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46080" y="6304451"/>
            <a:ext cx="1650049" cy="614643"/>
          </a:xfrm>
          <a:prstGeom prst="rect">
            <a:avLst/>
          </a:prstGeom>
        </p:spPr>
      </p:pic>
      <p:sp>
        <p:nvSpPr>
          <p:cNvPr id="4" name="Rectangle 3">
            <a:extLst>
              <a:ext uri="{FF2B5EF4-FFF2-40B4-BE49-F238E27FC236}">
                <a16:creationId xmlns:a16="http://schemas.microsoft.com/office/drawing/2014/main" id="{E66C009F-FF76-37FF-BAC3-FF29AF8D0834}"/>
              </a:ext>
            </a:extLst>
          </p:cNvPr>
          <p:cNvSpPr/>
          <p:nvPr/>
        </p:nvSpPr>
        <p:spPr>
          <a:xfrm>
            <a:off x="4854633" y="6493069"/>
            <a:ext cx="5841076" cy="196402"/>
          </a:xfrm>
          <a:prstGeom prst="rect">
            <a:avLst/>
          </a:prstGeom>
          <a:solidFill>
            <a:srgbClr val="F9F9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83423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1356D-598D-49C4-643F-FB1B99E69EE7}"/>
              </a:ext>
            </a:extLst>
          </p:cNvPr>
          <p:cNvSpPr>
            <a:spLocks noGrp="1"/>
          </p:cNvSpPr>
          <p:nvPr>
            <p:ph type="title"/>
          </p:nvPr>
        </p:nvSpPr>
        <p:spPr/>
        <p:txBody>
          <a:bodyPr/>
          <a:lstStyle/>
          <a:p>
            <a:r>
              <a:rPr lang="en-US" sz="3800" dirty="0">
                <a:latin typeface="Raleway SemiBold" panose="020B0703030101060003" pitchFamily="34" charset="0"/>
              </a:rPr>
              <a:t>Case</a:t>
            </a:r>
            <a:r>
              <a:rPr lang="en-US" dirty="0">
                <a:solidFill>
                  <a:schemeClr val="tx2"/>
                </a:solidFill>
              </a:rPr>
              <a:t> </a:t>
            </a:r>
            <a:r>
              <a:rPr lang="en-US" sz="3800" dirty="0">
                <a:latin typeface="Raleway SemiBold" panose="020B0703030101060003" pitchFamily="34" charset="0"/>
              </a:rPr>
              <a:t>Study</a:t>
            </a:r>
          </a:p>
        </p:txBody>
      </p:sp>
      <p:pic>
        <p:nvPicPr>
          <p:cNvPr id="4" name="Picture 3">
            <a:extLst>
              <a:ext uri="{FF2B5EF4-FFF2-40B4-BE49-F238E27FC236}">
                <a16:creationId xmlns:a16="http://schemas.microsoft.com/office/drawing/2014/main" id="{15F138E3-4F48-597A-37AC-F6EBEB1C83C0}"/>
              </a:ext>
            </a:extLst>
          </p:cNvPr>
          <p:cNvPicPr>
            <a:picLocks noChangeAspect="1"/>
          </p:cNvPicPr>
          <p:nvPr/>
        </p:nvPicPr>
        <p:blipFill>
          <a:blip r:embed="rId2"/>
          <a:stretch>
            <a:fillRect/>
          </a:stretch>
        </p:blipFill>
        <p:spPr>
          <a:xfrm>
            <a:off x="3790950" y="263562"/>
            <a:ext cx="6790325" cy="6330875"/>
          </a:xfrm>
          <a:prstGeom prst="rect">
            <a:avLst/>
          </a:prstGeom>
        </p:spPr>
      </p:pic>
      <p:pic>
        <p:nvPicPr>
          <p:cNvPr id="12292" name="Picture 4" descr="Chemours Launches School Partnership Program, ChemFEST">
            <a:extLst>
              <a:ext uri="{FF2B5EF4-FFF2-40B4-BE49-F238E27FC236}">
                <a16:creationId xmlns:a16="http://schemas.microsoft.com/office/drawing/2014/main" id="{AEBB3671-6D0E-E8B5-0C2C-F6647D051E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960" y="1365568"/>
            <a:ext cx="2952750" cy="15430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692AD43-066D-82B2-FE4A-87F94FD3F8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46080" y="6304451"/>
            <a:ext cx="1650049" cy="614643"/>
          </a:xfrm>
          <a:prstGeom prst="rect">
            <a:avLst/>
          </a:prstGeom>
        </p:spPr>
      </p:pic>
    </p:spTree>
    <p:extLst>
      <p:ext uri="{BB962C8B-B14F-4D97-AF65-F5344CB8AC3E}">
        <p14:creationId xmlns:p14="http://schemas.microsoft.com/office/powerpoint/2010/main" val="118530249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51F9986-9F6D-4EEF-0943-A654D63FD0B5}"/>
              </a:ext>
            </a:extLst>
          </p:cNvPr>
          <p:cNvSpPr>
            <a:spLocks noGrp="1"/>
          </p:cNvSpPr>
          <p:nvPr>
            <p:ph type="title"/>
          </p:nvPr>
        </p:nvSpPr>
        <p:spPr/>
        <p:txBody>
          <a:bodyPr/>
          <a:lstStyle/>
          <a:p>
            <a:r>
              <a:rPr lang="en-US" sz="3800" dirty="0">
                <a:latin typeface="Raleway SemiBold" panose="020B0703030101060003" pitchFamily="34" charset="0"/>
              </a:rPr>
              <a:t>Good</a:t>
            </a:r>
            <a:r>
              <a:rPr lang="en-US" dirty="0"/>
              <a:t> </a:t>
            </a:r>
            <a:r>
              <a:rPr lang="en-US" sz="3800" dirty="0">
                <a:latin typeface="Raleway SemiBold" panose="020B0703030101060003" pitchFamily="34" charset="0"/>
              </a:rPr>
              <a:t>Luck</a:t>
            </a:r>
            <a:r>
              <a:rPr lang="en-US" dirty="0"/>
              <a:t>!</a:t>
            </a:r>
          </a:p>
        </p:txBody>
      </p:sp>
      <p:pic>
        <p:nvPicPr>
          <p:cNvPr id="4098" name="Picture 2" descr="How to sail safely through a storm">
            <a:extLst>
              <a:ext uri="{FF2B5EF4-FFF2-40B4-BE49-F238E27FC236}">
                <a16:creationId xmlns:a16="http://schemas.microsoft.com/office/drawing/2014/main" id="{F203175D-A9F6-6246-90E7-E3FFB941944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20"/>
          <a:stretch/>
        </p:blipFill>
        <p:spPr bwMode="auto">
          <a:xfrm>
            <a:off x="947651" y="1584483"/>
            <a:ext cx="10408989" cy="368903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9256F68-F1CD-10BC-D109-35A2BEA494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7952" y="6029499"/>
            <a:ext cx="2388178" cy="889596"/>
          </a:xfrm>
          <a:prstGeom prst="rect">
            <a:avLst/>
          </a:prstGeom>
        </p:spPr>
      </p:pic>
    </p:spTree>
    <p:extLst>
      <p:ext uri="{BB962C8B-B14F-4D97-AF65-F5344CB8AC3E}">
        <p14:creationId xmlns:p14="http://schemas.microsoft.com/office/powerpoint/2010/main" val="331845930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6">
            <a:extLst>
              <a:ext uri="{FF2B5EF4-FFF2-40B4-BE49-F238E27FC236}">
                <a16:creationId xmlns:a16="http://schemas.microsoft.com/office/drawing/2014/main" id="{BBA238A1-9BD4-3AF8-C22E-4322A60AD431}"/>
              </a:ext>
            </a:extLst>
          </p:cNvPr>
          <p:cNvPicPr>
            <a:picLocks noChangeAspect="1"/>
          </p:cNvPicPr>
          <p:nvPr/>
        </p:nvPicPr>
        <p:blipFill>
          <a:blip r:embed="rId2" cstate="email">
            <a:extLst>
              <a:ext uri="{28A0092B-C50C-407E-A947-70E740481C1C}">
                <a14:useLocalDpi xmlns:a14="http://schemas.microsoft.com/office/drawing/2010/main" val="0"/>
              </a:ext>
            </a:extLst>
          </a:blip>
          <a:srcRect l="13" r="13"/>
          <a:stretch/>
        </p:blipFill>
        <p:spPr>
          <a:xfrm>
            <a:off x="9942750" y="2025208"/>
            <a:ext cx="2005410" cy="2005933"/>
          </a:xfrm>
          <a:prstGeom prst="ellipse">
            <a:avLst/>
          </a:prstGeom>
        </p:spPr>
      </p:pic>
      <p:sp>
        <p:nvSpPr>
          <p:cNvPr id="4" name="TextBox 3"/>
          <p:cNvSpPr txBox="1"/>
          <p:nvPr/>
        </p:nvSpPr>
        <p:spPr>
          <a:xfrm>
            <a:off x="169069" y="5891276"/>
            <a:ext cx="11853863" cy="954107"/>
          </a:xfrm>
          <a:prstGeom prst="rect">
            <a:avLst/>
          </a:prstGeom>
          <a:solidFill>
            <a:schemeClr val="bg1"/>
          </a:solidFill>
        </p:spPr>
        <p:txBody>
          <a:bodyPr wrap="square" rtlCol="0">
            <a:spAutoFit/>
          </a:bodyPr>
          <a:lstStyle/>
          <a:p>
            <a:pPr defTabSz="271463" eaLnBrk="0" fontAlgn="base" hangingPunct="0">
              <a:spcBef>
                <a:spcPct val="0"/>
              </a:spcBef>
              <a:spcAft>
                <a:spcPct val="0"/>
              </a:spcAft>
            </a:pPr>
            <a:r>
              <a:rPr lang="en-US" sz="600" b="1" i="1" dirty="0">
                <a:solidFill>
                  <a:srgbClr val="3F3F3F">
                    <a:lumMod val="50000"/>
                  </a:srgbClr>
                </a:solidFill>
                <a:latin typeface="Verdana" panose="020B0604030504040204" pitchFamily="34" charset="0"/>
              </a:rPr>
              <a:t>Disclaimer</a:t>
            </a:r>
            <a:r>
              <a:rPr lang="en-US" sz="600" dirty="0">
                <a:solidFill>
                  <a:srgbClr val="3F3F3F">
                    <a:lumMod val="50000"/>
                  </a:srgbClr>
                </a:solidFill>
                <a:latin typeface="Verdana" panose="020B0604030504040204" pitchFamily="34" charset="0"/>
              </a:rPr>
              <a:t>:  This presentation was prepared exclusively for the benefit and internal use of the Monex USA client to whom it is directly addressed and delivered (including such client's subsidiaries, the "Company'') in order to assist the Company in evaluating, on a preliminary basis, the feasibility of a possible transaction or transactions and does not carry any right of publication or disclosure, in whole or in part, to any other party. This presentation is for discussion purposes only and is incomplete without reference to, and should be viewed solely in conjunction with, an oral briefing provided by Monex USA. Neither this presentation nor any of its contents may be disclosed or used for any other purpose without the prior written consent of Monex USA.  The information in this presentation is based upon any forecasts supplied to us and reflects prevailing conditions and our views as of this date, all of which are accordingly subject to change. Monex USA’s opinions and estimates constitute Monex USA’s judgment and should be regarded as indicative, preliminary and for illustrative purposes only. In preparing this presentation, we have relied upon and assumed, without independent verification, the accuracy and completeness of all information available from public sources or which was provided to us by or on behalf of the Company or which was otherwise reviewed by us. In addition, our analyses are not and do not purport to be appraisals of the assets, stock, or business of the Company or any other entity. Monex USA makes no representations as to the actual value which may be received in connection with neither a transaction nor the legal, tax or accounting effects of consummating a transaction. Unless expressly contemplated hereby, the information in this presentation does not take into account the effects of a possible transaction or transactions involving an actual or potential change of control, which may have significant valuation and other effects.  Monex USA's policies on data privacy can be found at </a:t>
            </a:r>
            <a:r>
              <a:rPr lang="en-US" sz="600" u="sng" dirty="0">
                <a:solidFill>
                  <a:srgbClr val="3F3F3F">
                    <a:lumMod val="50000"/>
                  </a:srgbClr>
                </a:solidFill>
                <a:latin typeface="Verdana" panose="020B0604030504040204" pitchFamily="34" charset="0"/>
              </a:rPr>
              <a:t>https://www.monexusa.com/privacy-policy/.</a:t>
            </a:r>
            <a:r>
              <a:rPr lang="en-US" sz="600" dirty="0">
                <a:solidFill>
                  <a:srgbClr val="3F3F3F">
                    <a:lumMod val="50000"/>
                  </a:srgbClr>
                </a:solidFill>
                <a:latin typeface="Verdana" panose="020B0604030504040204" pitchFamily="34" charset="0"/>
              </a:rPr>
              <a:t> This presentation does not constitute a commitment by any Monex USA or related entity to extend or arrange credit or to provide any other services. This message has been prepared by personnel in the Sales and Trading Departments of Monex USA. It is not a research report and is not intended as such. </a:t>
            </a:r>
          </a:p>
          <a:p>
            <a:pPr defTabSz="271463" eaLnBrk="0" fontAlgn="base" hangingPunct="0">
              <a:spcBef>
                <a:spcPct val="0"/>
              </a:spcBef>
              <a:spcAft>
                <a:spcPct val="0"/>
              </a:spcAft>
            </a:pPr>
            <a:endParaRPr lang="en-US" sz="800" dirty="0">
              <a:solidFill>
                <a:srgbClr val="3F3F3F">
                  <a:lumMod val="50000"/>
                </a:srgbClr>
              </a:solidFill>
              <a:latin typeface="Verdana" panose="020B0604030504040204" pitchFamily="34" charset="0"/>
            </a:endParaRPr>
          </a:p>
        </p:txBody>
      </p:sp>
      <p:sp>
        <p:nvSpPr>
          <p:cNvPr id="14" name="TextBox 13"/>
          <p:cNvSpPr txBox="1"/>
          <p:nvPr/>
        </p:nvSpPr>
        <p:spPr>
          <a:xfrm>
            <a:off x="7412907" y="737620"/>
            <a:ext cx="3499524" cy="538589"/>
          </a:xfrm>
          <a:prstGeom prst="rect">
            <a:avLst/>
          </a:prstGeom>
          <a:noFill/>
        </p:spPr>
        <p:txBody>
          <a:bodyPr wrap="square" lIns="121899" tIns="60950" rIns="121899" bIns="60950" rtlCol="0">
            <a:spAutoFit/>
          </a:bodyPr>
          <a:lstStyle/>
          <a:p>
            <a:pPr defTabSz="271463" eaLnBrk="0" fontAlgn="base" hangingPunct="0">
              <a:spcBef>
                <a:spcPct val="0"/>
              </a:spcBef>
              <a:spcAft>
                <a:spcPct val="0"/>
              </a:spcAft>
            </a:pPr>
            <a:r>
              <a:rPr lang="en-US" sz="1350" dirty="0">
                <a:solidFill>
                  <a:srgbClr val="000000"/>
                </a:solidFill>
                <a:latin typeface="Lato Light"/>
                <a:ea typeface="Lato Light" charset="0"/>
                <a:cs typeface="Lato Light"/>
              </a:rPr>
              <a:t>1201 New York Ave NW, Suite 300</a:t>
            </a:r>
          </a:p>
          <a:p>
            <a:pPr defTabSz="271463" eaLnBrk="0" fontAlgn="base" hangingPunct="0">
              <a:spcBef>
                <a:spcPct val="0"/>
              </a:spcBef>
              <a:spcAft>
                <a:spcPct val="0"/>
              </a:spcAft>
            </a:pPr>
            <a:r>
              <a:rPr lang="en-US" sz="1350" dirty="0">
                <a:solidFill>
                  <a:srgbClr val="000000"/>
                </a:solidFill>
                <a:latin typeface="Lato Light"/>
                <a:ea typeface="Lato Light" charset="0"/>
                <a:cs typeface="Lato Light"/>
              </a:rPr>
              <a:t>Washington, DC  20005</a:t>
            </a:r>
          </a:p>
        </p:txBody>
      </p:sp>
      <p:sp>
        <p:nvSpPr>
          <p:cNvPr id="15" name="TextBox 14"/>
          <p:cNvSpPr txBox="1"/>
          <p:nvPr/>
        </p:nvSpPr>
        <p:spPr>
          <a:xfrm>
            <a:off x="7346207" y="1861196"/>
            <a:ext cx="3499524" cy="977170"/>
          </a:xfrm>
          <a:prstGeom prst="rect">
            <a:avLst/>
          </a:prstGeom>
          <a:noFill/>
        </p:spPr>
        <p:txBody>
          <a:bodyPr wrap="square" lIns="121899" tIns="60950" rIns="121899" bIns="60950" rtlCol="0">
            <a:spAutoFit/>
          </a:bodyPr>
          <a:lstStyle/>
          <a:p>
            <a:pPr defTabSz="271463" eaLnBrk="0" fontAlgn="base" hangingPunct="0">
              <a:spcBef>
                <a:spcPct val="0"/>
              </a:spcBef>
              <a:spcAft>
                <a:spcPts val="250"/>
              </a:spcAft>
            </a:pPr>
            <a:r>
              <a:rPr lang="en-US" sz="1200" dirty="0">
                <a:solidFill>
                  <a:srgbClr val="000000">
                    <a:lumMod val="75000"/>
                    <a:lumOff val="25000"/>
                  </a:srgbClr>
                </a:solidFill>
                <a:latin typeface="Raleway" panose="020B0503030101060003" pitchFamily="34" charset="0"/>
                <a:ea typeface="Lato Light" panose="020F0502020204030203" pitchFamily="34" charset="0"/>
                <a:cs typeface="Lato Light" panose="020F0502020204030203" pitchFamily="34" charset="0"/>
              </a:rPr>
              <a:t>Email: </a:t>
            </a:r>
            <a:r>
              <a:rPr lang="en-US" sz="1200" b="1" dirty="0">
                <a:solidFill>
                  <a:srgbClr val="000000">
                    <a:lumMod val="75000"/>
                    <a:lumOff val="25000"/>
                  </a:srgbClr>
                </a:solidFill>
                <a:latin typeface="Raleway" panose="020B0503030101060003" pitchFamily="34" charset="0"/>
                <a:ea typeface="Lato Light" panose="020F0502020204030203" pitchFamily="34" charset="0"/>
                <a:cs typeface="Lato Light" panose="020F0502020204030203" pitchFamily="34" charset="0"/>
                <a:hlinkClick r:id="rId3">
                  <a:extLst>
                    <a:ext uri="{A12FA001-AC4F-418D-AE19-62706E023703}">
                      <ahyp:hlinkClr xmlns:ahyp="http://schemas.microsoft.com/office/drawing/2018/hyperlinkcolor" val="tx"/>
                    </a:ext>
                  </a:extLst>
                </a:hlinkClick>
              </a:rPr>
              <a:t>jmin@monexusa.com</a:t>
            </a:r>
            <a:endParaRPr lang="en-US" sz="1200" b="1" dirty="0">
              <a:solidFill>
                <a:srgbClr val="000000">
                  <a:lumMod val="75000"/>
                  <a:lumOff val="25000"/>
                </a:srgbClr>
              </a:solidFill>
              <a:latin typeface="Raleway" panose="020B0503030101060003" pitchFamily="34" charset="0"/>
              <a:ea typeface="Lato Light" panose="020F0502020204030203" pitchFamily="34" charset="0"/>
              <a:cs typeface="Lato Light" panose="020F0502020204030203" pitchFamily="34" charset="0"/>
            </a:endParaRPr>
          </a:p>
          <a:p>
            <a:pPr defTabSz="271463" eaLnBrk="0" fontAlgn="base" hangingPunct="0">
              <a:spcBef>
                <a:spcPct val="0"/>
              </a:spcBef>
              <a:spcAft>
                <a:spcPts val="250"/>
              </a:spcAft>
            </a:pPr>
            <a:r>
              <a:rPr lang="en-US" sz="1200" dirty="0">
                <a:solidFill>
                  <a:srgbClr val="000000">
                    <a:lumMod val="75000"/>
                    <a:lumOff val="25000"/>
                  </a:srgbClr>
                </a:solidFill>
                <a:latin typeface="Raleway" panose="020B0503030101060003" pitchFamily="34" charset="0"/>
                <a:ea typeface="Lato Light" panose="020F0502020204030203" pitchFamily="34" charset="0"/>
                <a:cs typeface="Lato Light" panose="020F0502020204030203" pitchFamily="34" charset="0"/>
              </a:rPr>
              <a:t>Website</a:t>
            </a:r>
            <a:r>
              <a:rPr lang="en-US" sz="1200" dirty="0">
                <a:latin typeface="Raleway" panose="020B0503030101060003" pitchFamily="34" charset="0"/>
                <a:ea typeface="Lato Light" panose="020F0502020204030203" pitchFamily="34" charset="0"/>
                <a:cs typeface="Lato Light" panose="020F0502020204030203" pitchFamily="34" charset="0"/>
              </a:rPr>
              <a:t>: </a:t>
            </a:r>
            <a:r>
              <a:rPr lang="en-US" sz="1200" b="1" dirty="0">
                <a:latin typeface="Raleway" panose="020B0503030101060003" pitchFamily="34" charset="0"/>
                <a:ea typeface="Lato Light" panose="020F0502020204030203" pitchFamily="34" charset="0"/>
                <a:cs typeface="Lato Light" panose="020F0502020204030203" pitchFamily="34" charset="0"/>
                <a:hlinkClick r:id="rId4">
                  <a:extLst>
                    <a:ext uri="{A12FA001-AC4F-418D-AE19-62706E023703}">
                      <ahyp:hlinkClr xmlns:ahyp="http://schemas.microsoft.com/office/drawing/2018/hyperlinkcolor" val="tx"/>
                    </a:ext>
                  </a:extLst>
                </a:hlinkClick>
              </a:rPr>
              <a:t>MonexUSA.com/</a:t>
            </a:r>
            <a:r>
              <a:rPr lang="en-US" sz="1200" b="1" dirty="0" err="1">
                <a:latin typeface="Raleway" panose="020B0503030101060003" pitchFamily="34" charset="0"/>
                <a:ea typeface="Lato Light" panose="020F0502020204030203" pitchFamily="34" charset="0"/>
                <a:cs typeface="Lato Light" panose="020F0502020204030203" pitchFamily="34" charset="0"/>
                <a:hlinkClick r:id="rId4">
                  <a:extLst>
                    <a:ext uri="{A12FA001-AC4F-418D-AE19-62706E023703}">
                      <ahyp:hlinkClr xmlns:ahyp="http://schemas.microsoft.com/office/drawing/2018/hyperlinkcolor" val="tx"/>
                    </a:ext>
                  </a:extLst>
                </a:hlinkClick>
              </a:rPr>
              <a:t>Jmin</a:t>
            </a:r>
            <a:endParaRPr lang="en-US" sz="1200" b="1" dirty="0">
              <a:latin typeface="Raleway" panose="020B0503030101060003" pitchFamily="34" charset="0"/>
              <a:ea typeface="Lato Light" panose="020F0502020204030203" pitchFamily="34" charset="0"/>
              <a:cs typeface="Lato Light" panose="020F0502020204030203" pitchFamily="34" charset="0"/>
            </a:endParaRPr>
          </a:p>
          <a:p>
            <a:pPr defTabSz="271463" eaLnBrk="0" fontAlgn="base" hangingPunct="0">
              <a:spcBef>
                <a:spcPct val="0"/>
              </a:spcBef>
              <a:spcAft>
                <a:spcPts val="250"/>
              </a:spcAft>
            </a:pPr>
            <a:r>
              <a:rPr lang="en-US" sz="1200" dirty="0">
                <a:solidFill>
                  <a:srgbClr val="000000">
                    <a:lumMod val="75000"/>
                    <a:lumOff val="25000"/>
                  </a:srgbClr>
                </a:solidFill>
                <a:latin typeface="Raleway" panose="020B0503030101060003" pitchFamily="34" charset="0"/>
                <a:ea typeface="Lato Light" panose="020F0502020204030203" pitchFamily="34" charset="0"/>
                <a:cs typeface="Lato Light" panose="020F0502020204030203" pitchFamily="34" charset="0"/>
              </a:rPr>
              <a:t>LinkedIn: </a:t>
            </a:r>
            <a:r>
              <a:rPr lang="en-US" sz="1200" b="1" dirty="0" err="1">
                <a:solidFill>
                  <a:srgbClr val="000000">
                    <a:lumMod val="75000"/>
                    <a:lumOff val="25000"/>
                  </a:srgbClr>
                </a:solidFill>
                <a:latin typeface="Raleway" panose="020B0503030101060003" pitchFamily="34" charset="0"/>
                <a:ea typeface="Lato Light" panose="020F0502020204030203" pitchFamily="34" charset="0"/>
                <a:cs typeface="Lato Light" panose="020F0502020204030203" pitchFamily="34" charset="0"/>
                <a:hlinkClick r:id="rId5">
                  <a:extLst>
                    <a:ext uri="{A12FA001-AC4F-418D-AE19-62706E023703}">
                      <ahyp:hlinkClr xmlns:ahyp="http://schemas.microsoft.com/office/drawing/2018/hyperlinkcolor" val="tx"/>
                    </a:ext>
                  </a:extLst>
                </a:hlinkClick>
              </a:rPr>
              <a:t>MonexUSA</a:t>
            </a:r>
            <a:r>
              <a:rPr lang="en-US" sz="1200" dirty="0">
                <a:solidFill>
                  <a:srgbClr val="000000">
                    <a:lumMod val="75000"/>
                    <a:lumOff val="25000"/>
                  </a:srgbClr>
                </a:solidFill>
                <a:latin typeface="Raleway" panose="020B0503030101060003" pitchFamily="34" charset="0"/>
                <a:ea typeface="Lato Light" panose="020F0502020204030203" pitchFamily="34" charset="0"/>
                <a:cs typeface="Lato Light" panose="020F0502020204030203" pitchFamily="34" charset="0"/>
              </a:rPr>
              <a:t>  </a:t>
            </a:r>
          </a:p>
          <a:p>
            <a:pPr defTabSz="271463" eaLnBrk="0" fontAlgn="base" hangingPunct="0">
              <a:spcBef>
                <a:spcPct val="0"/>
              </a:spcBef>
              <a:spcAft>
                <a:spcPts val="250"/>
              </a:spcAft>
            </a:pPr>
            <a:r>
              <a:rPr lang="en-US" sz="1200" dirty="0">
                <a:solidFill>
                  <a:srgbClr val="000000">
                    <a:lumMod val="75000"/>
                    <a:lumOff val="25000"/>
                  </a:srgbClr>
                </a:solidFill>
                <a:latin typeface="Raleway" panose="020B0503030101060003" pitchFamily="34" charset="0"/>
                <a:ea typeface="Lato Light" panose="020F0502020204030203" pitchFamily="34" charset="0"/>
                <a:cs typeface="Lato Light" panose="020F0502020204030203" pitchFamily="34" charset="0"/>
              </a:rPr>
              <a:t>Twitter: </a:t>
            </a:r>
            <a:r>
              <a:rPr lang="en-US" sz="1200" b="1" dirty="0">
                <a:solidFill>
                  <a:srgbClr val="000000">
                    <a:lumMod val="75000"/>
                    <a:lumOff val="25000"/>
                  </a:srgbClr>
                </a:solidFill>
                <a:latin typeface="Raleway" panose="020B0503030101060003" pitchFamily="34" charset="0"/>
                <a:ea typeface="Lato Light" panose="020F0502020204030203" pitchFamily="34" charset="0"/>
                <a:cs typeface="Lato Light" panose="020F0502020204030203" pitchFamily="34" charset="0"/>
                <a:hlinkClick r:id="rId6">
                  <a:extLst>
                    <a:ext uri="{A12FA001-AC4F-418D-AE19-62706E023703}">
                      <ahyp:hlinkClr xmlns:ahyp="http://schemas.microsoft.com/office/drawing/2018/hyperlinkcolor" val="tx"/>
                    </a:ext>
                  </a:extLst>
                </a:hlinkClick>
              </a:rPr>
              <a:t>@Monex_USA</a:t>
            </a:r>
            <a:endParaRPr lang="en-US" sz="1200" b="1" dirty="0">
              <a:solidFill>
                <a:srgbClr val="000000">
                  <a:lumMod val="75000"/>
                  <a:lumOff val="25000"/>
                </a:srgbClr>
              </a:solidFill>
              <a:latin typeface="Raleway" panose="020B0503030101060003" pitchFamily="34" charset="0"/>
              <a:ea typeface="Lato Light" panose="020F0502020204030203" pitchFamily="34" charset="0"/>
              <a:cs typeface="Lato Light" panose="020F0502020204030203" pitchFamily="34" charset="0"/>
            </a:endParaRPr>
          </a:p>
        </p:txBody>
      </p:sp>
      <p:sp>
        <p:nvSpPr>
          <p:cNvPr id="16" name="TextBox 15"/>
          <p:cNvSpPr txBox="1"/>
          <p:nvPr/>
        </p:nvSpPr>
        <p:spPr>
          <a:xfrm>
            <a:off x="7396085" y="3369460"/>
            <a:ext cx="3499524" cy="538589"/>
          </a:xfrm>
          <a:prstGeom prst="rect">
            <a:avLst/>
          </a:prstGeom>
          <a:noFill/>
        </p:spPr>
        <p:txBody>
          <a:bodyPr wrap="square" lIns="121899" tIns="60950" rIns="121899" bIns="60950" rtlCol="0">
            <a:spAutoFit/>
          </a:bodyPr>
          <a:lstStyle/>
          <a:p>
            <a:pPr defTabSz="271463" eaLnBrk="0" fontAlgn="base" hangingPunct="0">
              <a:spcBef>
                <a:spcPct val="0"/>
              </a:spcBef>
              <a:spcAft>
                <a:spcPct val="0"/>
              </a:spcAft>
            </a:pPr>
            <a:r>
              <a:rPr lang="en-US" sz="1350" dirty="0">
                <a:solidFill>
                  <a:srgbClr val="000000"/>
                </a:solidFill>
                <a:latin typeface="Lato" panose="020F0502020204030203" pitchFamily="34" charset="0"/>
                <a:ea typeface="Lato" panose="020F0502020204030203" pitchFamily="34" charset="0"/>
                <a:cs typeface="Lato" panose="020F0502020204030203" pitchFamily="34" charset="0"/>
              </a:rPr>
              <a:t>+ 1 (800) 834-2497, </a:t>
            </a:r>
            <a:r>
              <a:rPr lang="en-US" sz="1350" dirty="0" err="1">
                <a:solidFill>
                  <a:srgbClr val="000000"/>
                </a:solidFill>
                <a:latin typeface="Lato" panose="020F0502020204030203" pitchFamily="34" charset="0"/>
                <a:ea typeface="Lato" panose="020F0502020204030203" pitchFamily="34" charset="0"/>
                <a:cs typeface="Lato" panose="020F0502020204030203" pitchFamily="34" charset="0"/>
              </a:rPr>
              <a:t>ext</a:t>
            </a:r>
            <a:r>
              <a:rPr lang="en-US" sz="1350" dirty="0">
                <a:solidFill>
                  <a:srgbClr val="000000"/>
                </a:solidFill>
                <a:latin typeface="Lato" panose="020F0502020204030203" pitchFamily="34" charset="0"/>
                <a:ea typeface="Lato" panose="020F0502020204030203" pitchFamily="34" charset="0"/>
                <a:cs typeface="Lato" panose="020F0502020204030203" pitchFamily="34" charset="0"/>
              </a:rPr>
              <a:t> 153</a:t>
            </a:r>
          </a:p>
          <a:p>
            <a:pPr defTabSz="271463" eaLnBrk="0" fontAlgn="base" hangingPunct="0">
              <a:spcBef>
                <a:spcPct val="0"/>
              </a:spcBef>
              <a:spcAft>
                <a:spcPct val="0"/>
              </a:spcAft>
            </a:pPr>
            <a:endParaRPr lang="en-US" sz="1350" dirty="0">
              <a:solidFill>
                <a:srgbClr val="000000"/>
              </a:solidFill>
              <a:latin typeface="Verdana" panose="020B0604030504040204" pitchFamily="34" charset="0"/>
              <a:ea typeface="Lato Light" charset="0"/>
              <a:cs typeface="Lato Light"/>
            </a:endParaRPr>
          </a:p>
        </p:txBody>
      </p:sp>
      <p:sp>
        <p:nvSpPr>
          <p:cNvPr id="17" name="Rectangle 16"/>
          <p:cNvSpPr/>
          <p:nvPr/>
        </p:nvSpPr>
        <p:spPr>
          <a:xfrm>
            <a:off x="7088823" y="481129"/>
            <a:ext cx="2859074" cy="353923"/>
          </a:xfrm>
          <a:prstGeom prst="rect">
            <a:avLst/>
          </a:prstGeom>
        </p:spPr>
        <p:txBody>
          <a:bodyPr wrap="none" lIns="121899" tIns="60950" rIns="121899" bIns="60950">
            <a:spAutoFit/>
          </a:bodyPr>
          <a:lstStyle/>
          <a:p>
            <a:pPr defTabSz="271463" eaLnBrk="0" fontAlgn="base" hangingPunct="0">
              <a:spcBef>
                <a:spcPct val="0"/>
              </a:spcBef>
              <a:spcAft>
                <a:spcPct val="0"/>
              </a:spcAft>
            </a:pPr>
            <a:r>
              <a:rPr lang="en-US" sz="1500" b="1" dirty="0">
                <a:solidFill>
                  <a:srgbClr val="000000"/>
                </a:solidFill>
                <a:latin typeface="Lato" panose="020F0502020204030203" pitchFamily="34" charset="0"/>
                <a:cs typeface="Lato Light"/>
              </a:rPr>
              <a:t>HQ Address – Washington DC</a:t>
            </a:r>
          </a:p>
        </p:txBody>
      </p:sp>
      <p:sp>
        <p:nvSpPr>
          <p:cNvPr id="18" name="Rectangle 17"/>
          <p:cNvSpPr/>
          <p:nvPr/>
        </p:nvSpPr>
        <p:spPr>
          <a:xfrm>
            <a:off x="7111112" y="1563687"/>
            <a:ext cx="4239260" cy="353923"/>
          </a:xfrm>
          <a:prstGeom prst="rect">
            <a:avLst/>
          </a:prstGeom>
        </p:spPr>
        <p:txBody>
          <a:bodyPr wrap="none" lIns="121899" tIns="60950" rIns="121899" bIns="60950">
            <a:spAutoFit/>
          </a:bodyPr>
          <a:lstStyle/>
          <a:p>
            <a:pPr defTabSz="271463" eaLnBrk="0" fontAlgn="base" hangingPunct="0">
              <a:spcBef>
                <a:spcPct val="0"/>
              </a:spcBef>
              <a:spcAft>
                <a:spcPct val="0"/>
              </a:spcAft>
            </a:pPr>
            <a:r>
              <a:rPr lang="en-US" sz="1500" b="1" dirty="0">
                <a:solidFill>
                  <a:srgbClr val="000000"/>
                </a:solidFill>
                <a:latin typeface="Lato" panose="020F0502020204030203" pitchFamily="34" charset="0"/>
                <a:cs typeface="Lato Light"/>
              </a:rPr>
              <a:t>Contact Info &gt;&gt; </a:t>
            </a:r>
            <a:r>
              <a:rPr lang="en-US" sz="1500" b="1" dirty="0">
                <a:solidFill>
                  <a:srgbClr val="114787"/>
                </a:solidFill>
                <a:latin typeface="Lato" panose="020F0502020204030203" pitchFamily="34" charset="0"/>
                <a:cs typeface="Lato Light"/>
              </a:rPr>
              <a:t>Dr. John Min, </a:t>
            </a:r>
            <a:r>
              <a:rPr lang="en-US" sz="1500" i="1" dirty="0">
                <a:solidFill>
                  <a:srgbClr val="114787"/>
                </a:solidFill>
                <a:latin typeface="Lato" panose="020F0502020204030203" pitchFamily="34" charset="0"/>
                <a:cs typeface="Lato Light"/>
              </a:rPr>
              <a:t>Chief Economist</a:t>
            </a:r>
          </a:p>
        </p:txBody>
      </p:sp>
      <p:sp>
        <p:nvSpPr>
          <p:cNvPr id="19" name="Rectangle 18"/>
          <p:cNvSpPr/>
          <p:nvPr/>
        </p:nvSpPr>
        <p:spPr>
          <a:xfrm>
            <a:off x="7073674" y="3100862"/>
            <a:ext cx="1155082" cy="353923"/>
          </a:xfrm>
          <a:prstGeom prst="rect">
            <a:avLst/>
          </a:prstGeom>
        </p:spPr>
        <p:txBody>
          <a:bodyPr wrap="none" lIns="121899" tIns="60950" rIns="121899" bIns="60950">
            <a:spAutoFit/>
          </a:bodyPr>
          <a:lstStyle/>
          <a:p>
            <a:pPr defTabSz="271463" eaLnBrk="0" fontAlgn="base" hangingPunct="0">
              <a:spcBef>
                <a:spcPct val="0"/>
              </a:spcBef>
              <a:spcAft>
                <a:spcPct val="0"/>
              </a:spcAft>
            </a:pPr>
            <a:r>
              <a:rPr lang="en-US" sz="1500" b="1" dirty="0">
                <a:solidFill>
                  <a:srgbClr val="000000"/>
                </a:solidFill>
                <a:latin typeface="Lato" panose="020F0502020204030203" pitchFamily="34" charset="0"/>
                <a:cs typeface="Lato Light"/>
              </a:rPr>
              <a:t>Telephone</a:t>
            </a:r>
          </a:p>
        </p:txBody>
      </p:sp>
      <p:sp>
        <p:nvSpPr>
          <p:cNvPr id="21" name="Freeform 161"/>
          <p:cNvSpPr>
            <a:spLocks noChangeArrowheads="1"/>
          </p:cNvSpPr>
          <p:nvPr/>
        </p:nvSpPr>
        <p:spPr bwMode="auto">
          <a:xfrm>
            <a:off x="6855136" y="509379"/>
            <a:ext cx="252583" cy="328944"/>
          </a:xfrm>
          <a:custGeom>
            <a:avLst/>
            <a:gdLst>
              <a:gd name="T0" fmla="*/ 236 w 472"/>
              <a:gd name="T1" fmla="*/ 0 h 619"/>
              <a:gd name="T2" fmla="*/ 236 w 472"/>
              <a:gd name="T3" fmla="*/ 0 h 619"/>
              <a:gd name="T4" fmla="*/ 0 w 472"/>
              <a:gd name="T5" fmla="*/ 235 h 619"/>
              <a:gd name="T6" fmla="*/ 236 w 472"/>
              <a:gd name="T7" fmla="*/ 618 h 619"/>
              <a:gd name="T8" fmla="*/ 471 w 472"/>
              <a:gd name="T9" fmla="*/ 235 h 619"/>
              <a:gd name="T10" fmla="*/ 236 w 472"/>
              <a:gd name="T11" fmla="*/ 0 h 619"/>
              <a:gd name="T12" fmla="*/ 236 w 472"/>
              <a:gd name="T13" fmla="*/ 559 h 619"/>
              <a:gd name="T14" fmla="*/ 236 w 472"/>
              <a:gd name="T15" fmla="*/ 559 h 619"/>
              <a:gd name="T16" fmla="*/ 45 w 472"/>
              <a:gd name="T17" fmla="*/ 235 h 619"/>
              <a:gd name="T18" fmla="*/ 236 w 472"/>
              <a:gd name="T19" fmla="*/ 29 h 619"/>
              <a:gd name="T20" fmla="*/ 427 w 472"/>
              <a:gd name="T21" fmla="*/ 235 h 619"/>
              <a:gd name="T22" fmla="*/ 236 w 472"/>
              <a:gd name="T23" fmla="*/ 559 h 619"/>
              <a:gd name="T24" fmla="*/ 236 w 472"/>
              <a:gd name="T25" fmla="*/ 132 h 619"/>
              <a:gd name="T26" fmla="*/ 236 w 472"/>
              <a:gd name="T27" fmla="*/ 132 h 619"/>
              <a:gd name="T28" fmla="*/ 133 w 472"/>
              <a:gd name="T29" fmla="*/ 235 h 619"/>
              <a:gd name="T30" fmla="*/ 236 w 472"/>
              <a:gd name="T31" fmla="*/ 323 h 619"/>
              <a:gd name="T32" fmla="*/ 339 w 472"/>
              <a:gd name="T33" fmla="*/ 235 h 619"/>
              <a:gd name="T34" fmla="*/ 236 w 472"/>
              <a:gd name="T35" fmla="*/ 132 h 619"/>
              <a:gd name="T36" fmla="*/ 236 w 472"/>
              <a:gd name="T37" fmla="*/ 294 h 619"/>
              <a:gd name="T38" fmla="*/ 236 w 472"/>
              <a:gd name="T39" fmla="*/ 294 h 619"/>
              <a:gd name="T40" fmla="*/ 177 w 472"/>
              <a:gd name="T41" fmla="*/ 235 h 619"/>
              <a:gd name="T42" fmla="*/ 236 w 472"/>
              <a:gd name="T43" fmla="*/ 176 h 619"/>
              <a:gd name="T44" fmla="*/ 295 w 472"/>
              <a:gd name="T45" fmla="*/ 235 h 619"/>
              <a:gd name="T46" fmla="*/ 236 w 472"/>
              <a:gd name="T47" fmla="*/ 294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2" h="619">
                <a:moveTo>
                  <a:pt x="236" y="0"/>
                </a:moveTo>
                <a:lnTo>
                  <a:pt x="236" y="0"/>
                </a:lnTo>
                <a:cubicBezTo>
                  <a:pt x="104" y="0"/>
                  <a:pt x="0" y="103"/>
                  <a:pt x="0" y="235"/>
                </a:cubicBezTo>
                <a:cubicBezTo>
                  <a:pt x="0" y="323"/>
                  <a:pt x="192" y="618"/>
                  <a:pt x="236" y="618"/>
                </a:cubicBezTo>
                <a:cubicBezTo>
                  <a:pt x="280" y="618"/>
                  <a:pt x="471" y="323"/>
                  <a:pt x="471" y="235"/>
                </a:cubicBezTo>
                <a:cubicBezTo>
                  <a:pt x="471" y="103"/>
                  <a:pt x="368" y="0"/>
                  <a:pt x="236" y="0"/>
                </a:cubicBezTo>
                <a:close/>
                <a:moveTo>
                  <a:pt x="236" y="559"/>
                </a:moveTo>
                <a:lnTo>
                  <a:pt x="236" y="559"/>
                </a:lnTo>
                <a:cubicBezTo>
                  <a:pt x="207" y="559"/>
                  <a:pt x="45" y="309"/>
                  <a:pt x="45" y="235"/>
                </a:cubicBezTo>
                <a:cubicBezTo>
                  <a:pt x="45" y="117"/>
                  <a:pt x="133" y="29"/>
                  <a:pt x="236" y="29"/>
                </a:cubicBezTo>
                <a:cubicBezTo>
                  <a:pt x="339" y="29"/>
                  <a:pt x="427" y="117"/>
                  <a:pt x="427" y="235"/>
                </a:cubicBezTo>
                <a:cubicBezTo>
                  <a:pt x="427" y="309"/>
                  <a:pt x="266" y="559"/>
                  <a:pt x="236" y="559"/>
                </a:cubicBezTo>
                <a:close/>
                <a:moveTo>
                  <a:pt x="236" y="132"/>
                </a:moveTo>
                <a:lnTo>
                  <a:pt x="236" y="132"/>
                </a:lnTo>
                <a:cubicBezTo>
                  <a:pt x="177" y="132"/>
                  <a:pt x="133" y="176"/>
                  <a:pt x="133" y="235"/>
                </a:cubicBezTo>
                <a:cubicBezTo>
                  <a:pt x="133" y="279"/>
                  <a:pt x="177" y="323"/>
                  <a:pt x="236" y="323"/>
                </a:cubicBezTo>
                <a:cubicBezTo>
                  <a:pt x="295" y="323"/>
                  <a:pt x="339" y="279"/>
                  <a:pt x="339" y="235"/>
                </a:cubicBezTo>
                <a:cubicBezTo>
                  <a:pt x="339" y="176"/>
                  <a:pt x="295" y="132"/>
                  <a:pt x="236" y="132"/>
                </a:cubicBezTo>
                <a:close/>
                <a:moveTo>
                  <a:pt x="236" y="294"/>
                </a:moveTo>
                <a:lnTo>
                  <a:pt x="236" y="294"/>
                </a:lnTo>
                <a:cubicBezTo>
                  <a:pt x="207" y="294"/>
                  <a:pt x="177" y="264"/>
                  <a:pt x="177" y="235"/>
                </a:cubicBezTo>
                <a:cubicBezTo>
                  <a:pt x="177" y="191"/>
                  <a:pt x="207" y="176"/>
                  <a:pt x="236" y="176"/>
                </a:cubicBezTo>
                <a:cubicBezTo>
                  <a:pt x="266" y="176"/>
                  <a:pt x="295" y="191"/>
                  <a:pt x="295" y="235"/>
                </a:cubicBezTo>
                <a:cubicBezTo>
                  <a:pt x="295" y="264"/>
                  <a:pt x="266" y="294"/>
                  <a:pt x="236" y="294"/>
                </a:cubicBezTo>
                <a:close/>
              </a:path>
            </a:pathLst>
          </a:custGeom>
          <a:solidFill>
            <a:schemeClr val="accent1"/>
          </a:solidFill>
          <a:ln>
            <a:noFill/>
          </a:ln>
          <a:effectLst/>
        </p:spPr>
        <p:txBody>
          <a:bodyPr wrap="none" anchor="ctr"/>
          <a:lstStyle/>
          <a:p>
            <a:pPr defTabSz="271463" eaLnBrk="0" hangingPunct="0">
              <a:defRPr/>
            </a:pPr>
            <a:endParaRPr lang="en-US" sz="1050">
              <a:solidFill>
                <a:srgbClr val="000000"/>
              </a:solidFill>
              <a:latin typeface="Verdana"/>
            </a:endParaRPr>
          </a:p>
        </p:txBody>
      </p:sp>
      <p:sp>
        <p:nvSpPr>
          <p:cNvPr id="22" name="Freeform 185"/>
          <p:cNvSpPr>
            <a:spLocks noChangeArrowheads="1"/>
          </p:cNvSpPr>
          <p:nvPr/>
        </p:nvSpPr>
        <p:spPr bwMode="auto">
          <a:xfrm>
            <a:off x="6827221" y="1639793"/>
            <a:ext cx="289432" cy="221403"/>
          </a:xfrm>
          <a:custGeom>
            <a:avLst/>
            <a:gdLst>
              <a:gd name="T0" fmla="*/ 545 w 619"/>
              <a:gd name="T1" fmla="*/ 0 h 472"/>
              <a:gd name="T2" fmla="*/ 545 w 619"/>
              <a:gd name="T3" fmla="*/ 0 h 472"/>
              <a:gd name="T4" fmla="*/ 73 w 619"/>
              <a:gd name="T5" fmla="*/ 0 h 472"/>
              <a:gd name="T6" fmla="*/ 0 w 619"/>
              <a:gd name="T7" fmla="*/ 73 h 472"/>
              <a:gd name="T8" fmla="*/ 0 w 619"/>
              <a:gd name="T9" fmla="*/ 397 h 472"/>
              <a:gd name="T10" fmla="*/ 73 w 619"/>
              <a:gd name="T11" fmla="*/ 471 h 472"/>
              <a:gd name="T12" fmla="*/ 545 w 619"/>
              <a:gd name="T13" fmla="*/ 471 h 472"/>
              <a:gd name="T14" fmla="*/ 618 w 619"/>
              <a:gd name="T15" fmla="*/ 397 h 472"/>
              <a:gd name="T16" fmla="*/ 618 w 619"/>
              <a:gd name="T17" fmla="*/ 73 h 472"/>
              <a:gd name="T18" fmla="*/ 545 w 619"/>
              <a:gd name="T19" fmla="*/ 0 h 472"/>
              <a:gd name="T20" fmla="*/ 559 w 619"/>
              <a:gd name="T21" fmla="*/ 44 h 472"/>
              <a:gd name="T22" fmla="*/ 559 w 619"/>
              <a:gd name="T23" fmla="*/ 44 h 472"/>
              <a:gd name="T24" fmla="*/ 309 w 619"/>
              <a:gd name="T25" fmla="*/ 235 h 472"/>
              <a:gd name="T26" fmla="*/ 59 w 619"/>
              <a:gd name="T27" fmla="*/ 44 h 472"/>
              <a:gd name="T28" fmla="*/ 559 w 619"/>
              <a:gd name="T29" fmla="*/ 44 h 472"/>
              <a:gd name="T30" fmla="*/ 29 w 619"/>
              <a:gd name="T31" fmla="*/ 397 h 472"/>
              <a:gd name="T32" fmla="*/ 29 w 619"/>
              <a:gd name="T33" fmla="*/ 397 h 472"/>
              <a:gd name="T34" fmla="*/ 29 w 619"/>
              <a:gd name="T35" fmla="*/ 73 h 472"/>
              <a:gd name="T36" fmla="*/ 206 w 619"/>
              <a:gd name="T37" fmla="*/ 221 h 472"/>
              <a:gd name="T38" fmla="*/ 29 w 619"/>
              <a:gd name="T39" fmla="*/ 397 h 472"/>
              <a:gd name="T40" fmla="*/ 59 w 619"/>
              <a:gd name="T41" fmla="*/ 427 h 472"/>
              <a:gd name="T42" fmla="*/ 59 w 619"/>
              <a:gd name="T43" fmla="*/ 427 h 472"/>
              <a:gd name="T44" fmla="*/ 236 w 619"/>
              <a:gd name="T45" fmla="*/ 235 h 472"/>
              <a:gd name="T46" fmla="*/ 309 w 619"/>
              <a:gd name="T47" fmla="*/ 294 h 472"/>
              <a:gd name="T48" fmla="*/ 368 w 619"/>
              <a:gd name="T49" fmla="*/ 235 h 472"/>
              <a:gd name="T50" fmla="*/ 559 w 619"/>
              <a:gd name="T51" fmla="*/ 427 h 472"/>
              <a:gd name="T52" fmla="*/ 59 w 619"/>
              <a:gd name="T53" fmla="*/ 427 h 472"/>
              <a:gd name="T54" fmla="*/ 589 w 619"/>
              <a:gd name="T55" fmla="*/ 397 h 472"/>
              <a:gd name="T56" fmla="*/ 589 w 619"/>
              <a:gd name="T57" fmla="*/ 397 h 472"/>
              <a:gd name="T58" fmla="*/ 589 w 619"/>
              <a:gd name="T59" fmla="*/ 397 h 472"/>
              <a:gd name="T60" fmla="*/ 412 w 619"/>
              <a:gd name="T61" fmla="*/ 221 h 472"/>
              <a:gd name="T62" fmla="*/ 589 w 619"/>
              <a:gd name="T63" fmla="*/ 73 h 472"/>
              <a:gd name="T64" fmla="*/ 589 w 619"/>
              <a:gd name="T65" fmla="*/ 397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19" h="472">
                <a:moveTo>
                  <a:pt x="545" y="0"/>
                </a:moveTo>
                <a:lnTo>
                  <a:pt x="545" y="0"/>
                </a:lnTo>
                <a:cubicBezTo>
                  <a:pt x="73" y="0"/>
                  <a:pt x="73" y="0"/>
                  <a:pt x="73" y="0"/>
                </a:cubicBezTo>
                <a:cubicBezTo>
                  <a:pt x="29" y="0"/>
                  <a:pt x="0" y="30"/>
                  <a:pt x="0" y="73"/>
                </a:cubicBezTo>
                <a:cubicBezTo>
                  <a:pt x="0" y="397"/>
                  <a:pt x="0" y="397"/>
                  <a:pt x="0" y="397"/>
                </a:cubicBezTo>
                <a:cubicBezTo>
                  <a:pt x="0" y="442"/>
                  <a:pt x="29" y="471"/>
                  <a:pt x="73" y="471"/>
                </a:cubicBezTo>
                <a:cubicBezTo>
                  <a:pt x="545" y="471"/>
                  <a:pt x="545" y="471"/>
                  <a:pt x="545" y="471"/>
                </a:cubicBezTo>
                <a:cubicBezTo>
                  <a:pt x="589" y="471"/>
                  <a:pt x="618" y="442"/>
                  <a:pt x="618" y="397"/>
                </a:cubicBezTo>
                <a:cubicBezTo>
                  <a:pt x="618" y="73"/>
                  <a:pt x="618" y="73"/>
                  <a:pt x="618" y="73"/>
                </a:cubicBezTo>
                <a:cubicBezTo>
                  <a:pt x="618" y="30"/>
                  <a:pt x="589" y="0"/>
                  <a:pt x="545" y="0"/>
                </a:cubicBezTo>
                <a:close/>
                <a:moveTo>
                  <a:pt x="559" y="44"/>
                </a:moveTo>
                <a:lnTo>
                  <a:pt x="559" y="44"/>
                </a:lnTo>
                <a:cubicBezTo>
                  <a:pt x="309" y="235"/>
                  <a:pt x="309" y="235"/>
                  <a:pt x="309" y="235"/>
                </a:cubicBezTo>
                <a:cubicBezTo>
                  <a:pt x="59" y="44"/>
                  <a:pt x="59" y="44"/>
                  <a:pt x="59" y="44"/>
                </a:cubicBezTo>
                <a:lnTo>
                  <a:pt x="559" y="44"/>
                </a:lnTo>
                <a:close/>
                <a:moveTo>
                  <a:pt x="29" y="397"/>
                </a:moveTo>
                <a:lnTo>
                  <a:pt x="29" y="397"/>
                </a:lnTo>
                <a:cubicBezTo>
                  <a:pt x="29" y="73"/>
                  <a:pt x="29" y="73"/>
                  <a:pt x="29" y="73"/>
                </a:cubicBezTo>
                <a:cubicBezTo>
                  <a:pt x="206" y="221"/>
                  <a:pt x="206" y="221"/>
                  <a:pt x="206" y="221"/>
                </a:cubicBezTo>
                <a:cubicBezTo>
                  <a:pt x="29" y="397"/>
                  <a:pt x="29" y="397"/>
                  <a:pt x="29" y="397"/>
                </a:cubicBezTo>
                <a:close/>
                <a:moveTo>
                  <a:pt x="59" y="427"/>
                </a:moveTo>
                <a:lnTo>
                  <a:pt x="59" y="427"/>
                </a:lnTo>
                <a:cubicBezTo>
                  <a:pt x="236" y="235"/>
                  <a:pt x="236" y="235"/>
                  <a:pt x="236" y="235"/>
                </a:cubicBezTo>
                <a:cubicBezTo>
                  <a:pt x="309" y="294"/>
                  <a:pt x="309" y="294"/>
                  <a:pt x="309" y="294"/>
                </a:cubicBezTo>
                <a:cubicBezTo>
                  <a:pt x="368" y="235"/>
                  <a:pt x="368" y="235"/>
                  <a:pt x="368" y="235"/>
                </a:cubicBezTo>
                <a:cubicBezTo>
                  <a:pt x="559" y="427"/>
                  <a:pt x="559" y="427"/>
                  <a:pt x="559" y="427"/>
                </a:cubicBezTo>
                <a:cubicBezTo>
                  <a:pt x="545" y="427"/>
                  <a:pt x="73" y="427"/>
                  <a:pt x="59" y="427"/>
                </a:cubicBezTo>
                <a:close/>
                <a:moveTo>
                  <a:pt x="589" y="397"/>
                </a:moveTo>
                <a:lnTo>
                  <a:pt x="589" y="397"/>
                </a:lnTo>
                <a:lnTo>
                  <a:pt x="589" y="397"/>
                </a:lnTo>
                <a:cubicBezTo>
                  <a:pt x="412" y="221"/>
                  <a:pt x="412" y="221"/>
                  <a:pt x="412" y="221"/>
                </a:cubicBezTo>
                <a:cubicBezTo>
                  <a:pt x="589" y="73"/>
                  <a:pt x="589" y="73"/>
                  <a:pt x="589" y="73"/>
                </a:cubicBezTo>
                <a:lnTo>
                  <a:pt x="589" y="397"/>
                </a:lnTo>
                <a:close/>
              </a:path>
            </a:pathLst>
          </a:custGeom>
          <a:solidFill>
            <a:schemeClr val="accent2"/>
          </a:solidFill>
          <a:ln>
            <a:noFill/>
          </a:ln>
          <a:effectLst/>
        </p:spPr>
        <p:txBody>
          <a:bodyPr wrap="none" lIns="45716" tIns="22858" rIns="45716" bIns="22858" anchor="ctr"/>
          <a:lstStyle/>
          <a:p>
            <a:pPr defTabSz="271463" eaLnBrk="0" hangingPunct="0">
              <a:defRPr/>
            </a:pPr>
            <a:endParaRPr lang="en-US" sz="1050">
              <a:solidFill>
                <a:srgbClr val="000000"/>
              </a:solidFill>
              <a:latin typeface="Verdana"/>
            </a:endParaRPr>
          </a:p>
        </p:txBody>
      </p:sp>
      <p:sp>
        <p:nvSpPr>
          <p:cNvPr id="23" name="Freeform 178"/>
          <p:cNvSpPr>
            <a:spLocks noChangeArrowheads="1"/>
          </p:cNvSpPr>
          <p:nvPr/>
        </p:nvSpPr>
        <p:spPr bwMode="auto">
          <a:xfrm>
            <a:off x="6824825" y="3167331"/>
            <a:ext cx="291827" cy="283351"/>
          </a:xfrm>
          <a:custGeom>
            <a:avLst/>
            <a:gdLst>
              <a:gd name="T0" fmla="*/ 603 w 634"/>
              <a:gd name="T1" fmla="*/ 74 h 619"/>
              <a:gd name="T2" fmla="*/ 603 w 634"/>
              <a:gd name="T3" fmla="*/ 74 h 619"/>
              <a:gd name="T4" fmla="*/ 545 w 634"/>
              <a:gd name="T5" fmla="*/ 15 h 619"/>
              <a:gd name="T6" fmla="*/ 486 w 634"/>
              <a:gd name="T7" fmla="*/ 15 h 619"/>
              <a:gd name="T8" fmla="*/ 412 w 634"/>
              <a:gd name="T9" fmla="*/ 133 h 619"/>
              <a:gd name="T10" fmla="*/ 412 w 634"/>
              <a:gd name="T11" fmla="*/ 191 h 619"/>
              <a:gd name="T12" fmla="*/ 441 w 634"/>
              <a:gd name="T13" fmla="*/ 221 h 619"/>
              <a:gd name="T14" fmla="*/ 353 w 634"/>
              <a:gd name="T15" fmla="*/ 324 h 619"/>
              <a:gd name="T16" fmla="*/ 235 w 634"/>
              <a:gd name="T17" fmla="*/ 427 h 619"/>
              <a:gd name="T18" fmla="*/ 191 w 634"/>
              <a:gd name="T19" fmla="*/ 397 h 619"/>
              <a:gd name="T20" fmla="*/ 132 w 634"/>
              <a:gd name="T21" fmla="*/ 397 h 619"/>
              <a:gd name="T22" fmla="*/ 29 w 634"/>
              <a:gd name="T23" fmla="*/ 486 h 619"/>
              <a:gd name="T24" fmla="*/ 29 w 634"/>
              <a:gd name="T25" fmla="*/ 530 h 619"/>
              <a:gd name="T26" fmla="*/ 88 w 634"/>
              <a:gd name="T27" fmla="*/ 589 h 619"/>
              <a:gd name="T28" fmla="*/ 191 w 634"/>
              <a:gd name="T29" fmla="*/ 589 h 619"/>
              <a:gd name="T30" fmla="*/ 427 w 634"/>
              <a:gd name="T31" fmla="*/ 412 h 619"/>
              <a:gd name="T32" fmla="*/ 603 w 634"/>
              <a:gd name="T33" fmla="*/ 191 h 619"/>
              <a:gd name="T34" fmla="*/ 603 w 634"/>
              <a:gd name="T35" fmla="*/ 74 h 619"/>
              <a:gd name="T36" fmla="*/ 574 w 634"/>
              <a:gd name="T37" fmla="*/ 162 h 619"/>
              <a:gd name="T38" fmla="*/ 574 w 634"/>
              <a:gd name="T39" fmla="*/ 162 h 619"/>
              <a:gd name="T40" fmla="*/ 412 w 634"/>
              <a:gd name="T41" fmla="*/ 383 h 619"/>
              <a:gd name="T42" fmla="*/ 162 w 634"/>
              <a:gd name="T43" fmla="*/ 559 h 619"/>
              <a:gd name="T44" fmla="*/ 103 w 634"/>
              <a:gd name="T45" fmla="*/ 559 h 619"/>
              <a:gd name="T46" fmla="*/ 73 w 634"/>
              <a:gd name="T47" fmla="*/ 530 h 619"/>
              <a:gd name="T48" fmla="*/ 73 w 634"/>
              <a:gd name="T49" fmla="*/ 486 h 619"/>
              <a:gd name="T50" fmla="*/ 147 w 634"/>
              <a:gd name="T51" fmla="*/ 442 h 619"/>
              <a:gd name="T52" fmla="*/ 177 w 634"/>
              <a:gd name="T53" fmla="*/ 442 h 619"/>
              <a:gd name="T54" fmla="*/ 221 w 634"/>
              <a:gd name="T55" fmla="*/ 486 h 619"/>
              <a:gd name="T56" fmla="*/ 500 w 634"/>
              <a:gd name="T57" fmla="*/ 221 h 619"/>
              <a:gd name="T58" fmla="*/ 441 w 634"/>
              <a:gd name="T59" fmla="*/ 176 h 619"/>
              <a:gd name="T60" fmla="*/ 441 w 634"/>
              <a:gd name="T61" fmla="*/ 133 h 619"/>
              <a:gd name="T62" fmla="*/ 500 w 634"/>
              <a:gd name="T63" fmla="*/ 59 h 619"/>
              <a:gd name="T64" fmla="*/ 545 w 634"/>
              <a:gd name="T65" fmla="*/ 59 h 619"/>
              <a:gd name="T66" fmla="*/ 574 w 634"/>
              <a:gd name="T67" fmla="*/ 103 h 619"/>
              <a:gd name="T68" fmla="*/ 574 w 634"/>
              <a:gd name="T69" fmla="*/ 16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34" h="619">
                <a:moveTo>
                  <a:pt x="603" y="74"/>
                </a:moveTo>
                <a:lnTo>
                  <a:pt x="603" y="74"/>
                </a:lnTo>
                <a:cubicBezTo>
                  <a:pt x="545" y="15"/>
                  <a:pt x="545" y="15"/>
                  <a:pt x="545" y="15"/>
                </a:cubicBezTo>
                <a:cubicBezTo>
                  <a:pt x="530" y="0"/>
                  <a:pt x="500" y="0"/>
                  <a:pt x="486" y="15"/>
                </a:cubicBezTo>
                <a:cubicBezTo>
                  <a:pt x="412" y="133"/>
                  <a:pt x="412" y="133"/>
                  <a:pt x="412" y="133"/>
                </a:cubicBezTo>
                <a:cubicBezTo>
                  <a:pt x="398" y="147"/>
                  <a:pt x="398" y="176"/>
                  <a:pt x="412" y="191"/>
                </a:cubicBezTo>
                <a:cubicBezTo>
                  <a:pt x="441" y="221"/>
                  <a:pt x="441" y="221"/>
                  <a:pt x="441" y="221"/>
                </a:cubicBezTo>
                <a:cubicBezTo>
                  <a:pt x="412" y="250"/>
                  <a:pt x="382" y="294"/>
                  <a:pt x="353" y="324"/>
                </a:cubicBezTo>
                <a:cubicBezTo>
                  <a:pt x="309" y="368"/>
                  <a:pt x="265" y="397"/>
                  <a:pt x="235" y="427"/>
                </a:cubicBezTo>
                <a:cubicBezTo>
                  <a:pt x="191" y="397"/>
                  <a:pt x="191" y="397"/>
                  <a:pt x="191" y="397"/>
                </a:cubicBezTo>
                <a:cubicBezTo>
                  <a:pt x="177" y="383"/>
                  <a:pt x="162" y="383"/>
                  <a:pt x="132" y="397"/>
                </a:cubicBezTo>
                <a:cubicBezTo>
                  <a:pt x="29" y="486"/>
                  <a:pt x="29" y="486"/>
                  <a:pt x="29" y="486"/>
                </a:cubicBezTo>
                <a:cubicBezTo>
                  <a:pt x="0" y="500"/>
                  <a:pt x="15" y="515"/>
                  <a:pt x="29" y="530"/>
                </a:cubicBezTo>
                <a:cubicBezTo>
                  <a:pt x="88" y="589"/>
                  <a:pt x="88" y="589"/>
                  <a:pt x="88" y="589"/>
                </a:cubicBezTo>
                <a:cubicBezTo>
                  <a:pt x="118" y="618"/>
                  <a:pt x="147" y="618"/>
                  <a:pt x="191" y="589"/>
                </a:cubicBezTo>
                <a:cubicBezTo>
                  <a:pt x="191" y="589"/>
                  <a:pt x="324" y="530"/>
                  <a:pt x="427" y="412"/>
                </a:cubicBezTo>
                <a:cubicBezTo>
                  <a:pt x="530" y="324"/>
                  <a:pt x="603" y="191"/>
                  <a:pt x="603" y="191"/>
                </a:cubicBezTo>
                <a:cubicBezTo>
                  <a:pt x="618" y="147"/>
                  <a:pt x="633" y="103"/>
                  <a:pt x="603" y="74"/>
                </a:cubicBezTo>
                <a:close/>
                <a:moveTo>
                  <a:pt x="574" y="162"/>
                </a:moveTo>
                <a:lnTo>
                  <a:pt x="574" y="162"/>
                </a:lnTo>
                <a:cubicBezTo>
                  <a:pt x="545" y="221"/>
                  <a:pt x="471" y="324"/>
                  <a:pt x="412" y="383"/>
                </a:cubicBezTo>
                <a:cubicBezTo>
                  <a:pt x="339" y="456"/>
                  <a:pt x="162" y="559"/>
                  <a:pt x="162" y="559"/>
                </a:cubicBezTo>
                <a:cubicBezTo>
                  <a:pt x="147" y="574"/>
                  <a:pt x="118" y="574"/>
                  <a:pt x="103" y="559"/>
                </a:cubicBezTo>
                <a:cubicBezTo>
                  <a:pt x="73" y="530"/>
                  <a:pt x="73" y="530"/>
                  <a:pt x="73" y="530"/>
                </a:cubicBezTo>
                <a:cubicBezTo>
                  <a:pt x="59" y="515"/>
                  <a:pt x="59" y="500"/>
                  <a:pt x="73" y="486"/>
                </a:cubicBezTo>
                <a:cubicBezTo>
                  <a:pt x="147" y="442"/>
                  <a:pt x="147" y="442"/>
                  <a:pt x="147" y="442"/>
                </a:cubicBezTo>
                <a:cubicBezTo>
                  <a:pt x="162" y="427"/>
                  <a:pt x="177" y="427"/>
                  <a:pt x="177" y="442"/>
                </a:cubicBezTo>
                <a:cubicBezTo>
                  <a:pt x="221" y="486"/>
                  <a:pt x="221" y="486"/>
                  <a:pt x="221" y="486"/>
                </a:cubicBezTo>
                <a:cubicBezTo>
                  <a:pt x="235" y="471"/>
                  <a:pt x="398" y="368"/>
                  <a:pt x="500" y="221"/>
                </a:cubicBezTo>
                <a:cubicBezTo>
                  <a:pt x="441" y="176"/>
                  <a:pt x="441" y="176"/>
                  <a:pt x="441" y="176"/>
                </a:cubicBezTo>
                <a:cubicBezTo>
                  <a:pt x="441" y="162"/>
                  <a:pt x="441" y="147"/>
                  <a:pt x="441" y="133"/>
                </a:cubicBezTo>
                <a:cubicBezTo>
                  <a:pt x="500" y="59"/>
                  <a:pt x="500" y="59"/>
                  <a:pt x="500" y="59"/>
                </a:cubicBezTo>
                <a:cubicBezTo>
                  <a:pt x="515" y="44"/>
                  <a:pt x="530" y="59"/>
                  <a:pt x="545" y="59"/>
                </a:cubicBezTo>
                <a:cubicBezTo>
                  <a:pt x="574" y="103"/>
                  <a:pt x="574" y="103"/>
                  <a:pt x="574" y="103"/>
                </a:cubicBezTo>
                <a:cubicBezTo>
                  <a:pt x="589" y="117"/>
                  <a:pt x="589" y="147"/>
                  <a:pt x="574" y="162"/>
                </a:cubicBezTo>
                <a:close/>
              </a:path>
            </a:pathLst>
          </a:custGeom>
          <a:solidFill>
            <a:schemeClr val="accent3"/>
          </a:solidFill>
          <a:ln>
            <a:noFill/>
          </a:ln>
          <a:effectLst/>
        </p:spPr>
        <p:txBody>
          <a:bodyPr wrap="none" lIns="45716" tIns="22858" rIns="45716" bIns="22858" anchor="ctr"/>
          <a:lstStyle/>
          <a:p>
            <a:pPr defTabSz="271463" eaLnBrk="0" hangingPunct="0">
              <a:defRPr/>
            </a:pPr>
            <a:endParaRPr lang="en-US" sz="1050">
              <a:solidFill>
                <a:srgbClr val="000000"/>
              </a:solidFill>
              <a:latin typeface="Verdana"/>
            </a:endParaRPr>
          </a:p>
        </p:txBody>
      </p:sp>
      <p:sp>
        <p:nvSpPr>
          <p:cNvPr id="25" name="Rectangle 24"/>
          <p:cNvSpPr/>
          <p:nvPr/>
        </p:nvSpPr>
        <p:spPr>
          <a:xfrm>
            <a:off x="-1" y="4141696"/>
            <a:ext cx="12213273" cy="1478055"/>
          </a:xfrm>
          <a:prstGeom prst="rect">
            <a:avLst/>
          </a:prstGeom>
          <a:gradFill flip="none" rotWithShape="1">
            <a:gsLst>
              <a:gs pos="0">
                <a:schemeClr val="accent1">
                  <a:alpha val="91000"/>
                </a:schemeClr>
              </a:gs>
              <a:gs pos="100000">
                <a:schemeClr val="accent3">
                  <a:alpha val="91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271463" eaLnBrk="0" fontAlgn="base" hangingPunct="0">
              <a:spcBef>
                <a:spcPct val="0"/>
              </a:spcBef>
              <a:spcAft>
                <a:spcPct val="0"/>
              </a:spcAft>
            </a:pPr>
            <a:endParaRPr lang="en-US" sz="1050" dirty="0">
              <a:solidFill>
                <a:srgbClr val="FFFFFF"/>
              </a:solidFill>
              <a:latin typeface="Verdana"/>
            </a:endParaRPr>
          </a:p>
        </p:txBody>
      </p:sp>
      <p:sp>
        <p:nvSpPr>
          <p:cNvPr id="26" name="TextBox 25"/>
          <p:cNvSpPr txBox="1"/>
          <p:nvPr/>
        </p:nvSpPr>
        <p:spPr>
          <a:xfrm>
            <a:off x="218985" y="4304109"/>
            <a:ext cx="8844088" cy="1090042"/>
          </a:xfrm>
          <a:prstGeom prst="rect">
            <a:avLst/>
          </a:prstGeom>
          <a:noFill/>
        </p:spPr>
        <p:txBody>
          <a:bodyPr wrap="none" rtlCol="0">
            <a:spAutoFit/>
          </a:bodyPr>
          <a:lstStyle/>
          <a:p>
            <a:pPr defTabSz="271463" eaLnBrk="0" fontAlgn="base" hangingPunct="0">
              <a:spcBef>
                <a:spcPct val="0"/>
              </a:spcBef>
              <a:spcAft>
                <a:spcPts val="100"/>
              </a:spcAft>
            </a:pPr>
            <a:r>
              <a:rPr lang="en-US" sz="4000" b="1" dirty="0">
                <a:solidFill>
                  <a:srgbClr val="FFFFFF"/>
                </a:solidFill>
                <a:latin typeface="Lato Bold" panose="020F0802020204030203" pitchFamily="34" charset="0"/>
                <a:cs typeface="Arvo"/>
              </a:rPr>
              <a:t>Stay Connected With Us</a:t>
            </a:r>
          </a:p>
          <a:p>
            <a:pPr defTabSz="271463" eaLnBrk="0" fontAlgn="base" hangingPunct="0">
              <a:spcBef>
                <a:spcPct val="0"/>
              </a:spcBef>
              <a:spcAft>
                <a:spcPts val="100"/>
              </a:spcAft>
            </a:pPr>
            <a:r>
              <a:rPr lang="en-US" sz="2400" i="1" dirty="0">
                <a:solidFill>
                  <a:srgbClr val="FFFFFF"/>
                </a:solidFill>
                <a:latin typeface="Lato Light"/>
                <a:cs typeface="Lato Light"/>
              </a:rPr>
              <a:t>Powered by Forex Experts to Grow and Protect Your Global Business </a:t>
            </a:r>
          </a:p>
        </p:txBody>
      </p:sp>
      <p:pic>
        <p:nvPicPr>
          <p:cNvPr id="3" name="Picture 2">
            <a:extLst>
              <a:ext uri="{FF2B5EF4-FFF2-40B4-BE49-F238E27FC236}">
                <a16:creationId xmlns:a16="http://schemas.microsoft.com/office/drawing/2014/main" id="{62CE580B-53E6-6EEA-7EA7-E906DEA93225}"/>
              </a:ext>
            </a:extLst>
          </p:cNvPr>
          <p:cNvPicPr>
            <a:picLocks noChangeAspect="1"/>
          </p:cNvPicPr>
          <p:nvPr/>
        </p:nvPicPr>
        <p:blipFill rotWithShape="1">
          <a:blip r:embed="rId7">
            <a:extLst>
              <a:ext uri="{28A0092B-C50C-407E-A947-70E740481C1C}">
                <a14:useLocalDpi xmlns:a14="http://schemas.microsoft.com/office/drawing/2010/main" val="0"/>
              </a:ext>
            </a:extLst>
          </a:blip>
          <a:srcRect l="19396" t="13369" r="4193"/>
          <a:stretch/>
        </p:blipFill>
        <p:spPr>
          <a:xfrm>
            <a:off x="0" y="0"/>
            <a:ext cx="6492061" cy="4140255"/>
          </a:xfrm>
          <a:prstGeom prst="rect">
            <a:avLst/>
          </a:prstGeom>
        </p:spPr>
      </p:pic>
    </p:spTree>
    <p:extLst>
      <p:ext uri="{BB962C8B-B14F-4D97-AF65-F5344CB8AC3E}">
        <p14:creationId xmlns:p14="http://schemas.microsoft.com/office/powerpoint/2010/main" val="42935227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e Man Behind the Curtain">
            <a:extLst>
              <a:ext uri="{FF2B5EF4-FFF2-40B4-BE49-F238E27FC236}">
                <a16:creationId xmlns:a16="http://schemas.microsoft.com/office/drawing/2014/main" id="{F9A12CD4-3DC3-42FD-A6FF-3810A506ED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1388" y="1535115"/>
            <a:ext cx="6096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9C86D26-B5B6-92EE-AA5C-DA9C24408936}"/>
              </a:ext>
            </a:extLst>
          </p:cNvPr>
          <p:cNvSpPr>
            <a:spLocks noGrp="1"/>
          </p:cNvSpPr>
          <p:nvPr>
            <p:ph type="title"/>
          </p:nvPr>
        </p:nvSpPr>
        <p:spPr>
          <a:xfrm>
            <a:off x="861225" y="364931"/>
            <a:ext cx="10515600" cy="1325563"/>
          </a:xfrm>
        </p:spPr>
        <p:txBody>
          <a:bodyPr/>
          <a:lstStyle/>
          <a:p>
            <a:r>
              <a:rPr lang="en-US" sz="3800" dirty="0">
                <a:latin typeface="Raleway SemiBold" panose="020B0703030101060003" pitchFamily="34" charset="0"/>
              </a:rPr>
              <a:t>Recession!</a:t>
            </a:r>
          </a:p>
        </p:txBody>
      </p:sp>
      <p:pic>
        <p:nvPicPr>
          <p:cNvPr id="4" name="Picture 3">
            <a:extLst>
              <a:ext uri="{FF2B5EF4-FFF2-40B4-BE49-F238E27FC236}">
                <a16:creationId xmlns:a16="http://schemas.microsoft.com/office/drawing/2014/main" id="{8B6CEEE9-3929-8902-C81A-0292EDD7A639}"/>
              </a:ext>
            </a:extLst>
          </p:cNvPr>
          <p:cNvPicPr>
            <a:picLocks noChangeAspect="1"/>
          </p:cNvPicPr>
          <p:nvPr/>
        </p:nvPicPr>
        <p:blipFill>
          <a:blip r:embed="rId3"/>
          <a:stretch>
            <a:fillRect/>
          </a:stretch>
        </p:blipFill>
        <p:spPr>
          <a:xfrm>
            <a:off x="4740651" y="1900044"/>
            <a:ext cx="6981825" cy="4362450"/>
          </a:xfrm>
          <a:prstGeom prst="rect">
            <a:avLst/>
          </a:prstGeom>
        </p:spPr>
      </p:pic>
      <p:sp>
        <p:nvSpPr>
          <p:cNvPr id="5" name="Oval 4">
            <a:extLst>
              <a:ext uri="{FF2B5EF4-FFF2-40B4-BE49-F238E27FC236}">
                <a16:creationId xmlns:a16="http://schemas.microsoft.com/office/drawing/2014/main" id="{B16D49AA-08EB-5874-460B-75914641B22F}"/>
              </a:ext>
            </a:extLst>
          </p:cNvPr>
          <p:cNvSpPr/>
          <p:nvPr/>
        </p:nvSpPr>
        <p:spPr>
          <a:xfrm>
            <a:off x="10836651" y="3821115"/>
            <a:ext cx="738232" cy="65434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8E7F83E-D019-6870-99EF-1BEA76A33E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46080" y="6304451"/>
            <a:ext cx="1650049" cy="614643"/>
          </a:xfrm>
          <a:prstGeom prst="rect">
            <a:avLst/>
          </a:prstGeom>
        </p:spPr>
      </p:pic>
    </p:spTree>
    <p:extLst>
      <p:ext uri="{BB962C8B-B14F-4D97-AF65-F5344CB8AC3E}">
        <p14:creationId xmlns:p14="http://schemas.microsoft.com/office/powerpoint/2010/main" val="40392618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86D26-B5B6-92EE-AA5C-DA9C24408936}"/>
              </a:ext>
            </a:extLst>
          </p:cNvPr>
          <p:cNvSpPr>
            <a:spLocks noGrp="1"/>
          </p:cNvSpPr>
          <p:nvPr>
            <p:ph type="title"/>
          </p:nvPr>
        </p:nvSpPr>
        <p:spPr>
          <a:xfrm>
            <a:off x="861225" y="364931"/>
            <a:ext cx="10515600" cy="1325563"/>
          </a:xfrm>
        </p:spPr>
        <p:txBody>
          <a:bodyPr/>
          <a:lstStyle/>
          <a:p>
            <a:r>
              <a:rPr lang="en-US" sz="3800" dirty="0">
                <a:latin typeface="Raleway SemiBold" panose="020B0703030101060003" pitchFamily="34" charset="0"/>
              </a:rPr>
              <a:t>Recession!</a:t>
            </a:r>
          </a:p>
        </p:txBody>
      </p:sp>
      <p:pic>
        <p:nvPicPr>
          <p:cNvPr id="4" name="Picture 3">
            <a:extLst>
              <a:ext uri="{FF2B5EF4-FFF2-40B4-BE49-F238E27FC236}">
                <a16:creationId xmlns:a16="http://schemas.microsoft.com/office/drawing/2014/main" id="{ADA8386C-1CFD-4455-1E3A-E662647C394B}"/>
              </a:ext>
            </a:extLst>
          </p:cNvPr>
          <p:cNvPicPr>
            <a:picLocks noChangeAspect="1"/>
          </p:cNvPicPr>
          <p:nvPr/>
        </p:nvPicPr>
        <p:blipFill>
          <a:blip r:embed="rId2"/>
          <a:stretch>
            <a:fillRect/>
          </a:stretch>
        </p:blipFill>
        <p:spPr>
          <a:xfrm>
            <a:off x="4943231" y="785706"/>
            <a:ext cx="6599834" cy="5534236"/>
          </a:xfrm>
          <a:prstGeom prst="rect">
            <a:avLst/>
          </a:prstGeom>
        </p:spPr>
      </p:pic>
      <p:sp>
        <p:nvSpPr>
          <p:cNvPr id="5" name="Oval 4">
            <a:extLst>
              <a:ext uri="{FF2B5EF4-FFF2-40B4-BE49-F238E27FC236}">
                <a16:creationId xmlns:a16="http://schemas.microsoft.com/office/drawing/2014/main" id="{B16D49AA-08EB-5874-460B-75914641B22F}"/>
              </a:ext>
            </a:extLst>
          </p:cNvPr>
          <p:cNvSpPr/>
          <p:nvPr/>
        </p:nvSpPr>
        <p:spPr>
          <a:xfrm>
            <a:off x="6882392" y="1015996"/>
            <a:ext cx="1360756" cy="68537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a:extLst>
              <a:ext uri="{FF2B5EF4-FFF2-40B4-BE49-F238E27FC236}">
                <a16:creationId xmlns:a16="http://schemas.microsoft.com/office/drawing/2014/main" id="{599A29D9-AB65-400D-9EB3-6FDCC81195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614" y="2499360"/>
            <a:ext cx="4797542" cy="2733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816404A6-2C87-1226-617B-CD5FB8561E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46080" y="6304451"/>
            <a:ext cx="1650049" cy="614643"/>
          </a:xfrm>
          <a:prstGeom prst="rect">
            <a:avLst/>
          </a:prstGeom>
        </p:spPr>
      </p:pic>
    </p:spTree>
    <p:extLst>
      <p:ext uri="{BB962C8B-B14F-4D97-AF65-F5344CB8AC3E}">
        <p14:creationId xmlns:p14="http://schemas.microsoft.com/office/powerpoint/2010/main" val="38709806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37">
      <a:dk1>
        <a:srgbClr val="3B5765"/>
      </a:dk1>
      <a:lt1>
        <a:srgbClr val="FFFFFF"/>
      </a:lt1>
      <a:dk2>
        <a:srgbClr val="3B5765"/>
      </a:dk2>
      <a:lt2>
        <a:srgbClr val="E7E6E6"/>
      </a:lt2>
      <a:accent1>
        <a:srgbClr val="011766"/>
      </a:accent1>
      <a:accent2>
        <a:srgbClr val="37B4DD"/>
      </a:accent2>
      <a:accent3>
        <a:srgbClr val="37B4DD"/>
      </a:accent3>
      <a:accent4>
        <a:srgbClr val="0732A1"/>
      </a:accent4>
      <a:accent5>
        <a:srgbClr val="636371"/>
      </a:accent5>
      <a:accent6>
        <a:srgbClr val="BDBDBD"/>
      </a:accent6>
      <a:hlink>
        <a:srgbClr val="191919"/>
      </a:hlink>
      <a:folHlink>
        <a:srgbClr val="F16523"/>
      </a:folHlink>
    </a:clrScheme>
    <a:fontScheme name="TBM New Brand">
      <a:majorFont>
        <a:latin typeface="Verdana"/>
        <a:ea typeface=""/>
        <a:cs typeface=""/>
      </a:majorFont>
      <a:minorFont>
        <a:latin typeface="Cambr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2"/>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400" dirty="0" err="1" smtClean="0">
            <a:solidFill>
              <a:schemeClr val="tx2"/>
            </a:solidFill>
            <a:latin typeface="Roboto" panose="02000000000000000000" pitchFamily="2" charset="0"/>
            <a:ea typeface="Roboto" panose="02000000000000000000" pitchFamily="2" charset="0"/>
            <a:cs typeface="Roboto" panose="02000000000000000000" pitchFamily="2" charset="0"/>
          </a:defRPr>
        </a:defPPr>
      </a:lstStyle>
    </a:txDef>
  </a:objectDefaults>
  <a:extraClrSchemeLst/>
  <a:extLst>
    <a:ext uri="{05A4C25C-085E-4340-85A3-A5531E510DB2}">
      <thm15:themeFamily xmlns:thm15="http://schemas.microsoft.com/office/thememl/2012/main" name="TBM 2022 PPT Template _" id="{14F56496-74BE-5748-9715-E62C9A808441}" vid="{0A053930-9E8E-D34E-ADAB-02F275F8FAF7}"/>
    </a:ext>
  </a:extLst>
</a:theme>
</file>

<file path=ppt/theme/theme3.xml><?xml version="1.0" encoding="utf-8"?>
<a:theme xmlns:a="http://schemas.openxmlformats.org/drawingml/2006/main" name="MonexUSA_theme">
  <a:themeElements>
    <a:clrScheme name="Monex">
      <a:dk1>
        <a:srgbClr val="000000"/>
      </a:dk1>
      <a:lt1>
        <a:srgbClr val="FFFFFF"/>
      </a:lt1>
      <a:dk2>
        <a:srgbClr val="000000"/>
      </a:dk2>
      <a:lt2>
        <a:srgbClr val="FFFFFF"/>
      </a:lt2>
      <a:accent1>
        <a:srgbClr val="009CDE"/>
      </a:accent1>
      <a:accent2>
        <a:srgbClr val="67D2E9"/>
      </a:accent2>
      <a:accent3>
        <a:srgbClr val="012169"/>
      </a:accent3>
      <a:accent4>
        <a:srgbClr val="0032A0"/>
      </a:accent4>
      <a:accent5>
        <a:srgbClr val="7F7F7F"/>
      </a:accent5>
      <a:accent6>
        <a:srgbClr val="3F3F3F"/>
      </a:accent6>
      <a:hlink>
        <a:srgbClr val="004E6F"/>
      </a:hlink>
      <a:folHlink>
        <a:srgbClr val="157C92"/>
      </a:folHlink>
    </a:clrScheme>
    <a:fontScheme name="Monex 2021 font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sz="1400" dirty="0">
            <a:latin typeface="Verdana" panose="020B0604030504040204" pitchFamily="34" charset="0"/>
            <a:ea typeface="Verdana" panose="020B0604030504040204" pitchFamily="34" charset="0"/>
          </a:defRPr>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lgn="l">
          <a:spcAft>
            <a:spcPts val="1200"/>
          </a:spcAft>
          <a:buClr>
            <a:srgbClr val="009CDE"/>
          </a:buClr>
          <a:defRPr sz="1400" dirty="0">
            <a:solidFill>
              <a:schemeClr val="bg2">
                <a:lumMod val="65000"/>
                <a:lumOff val="35000"/>
              </a:schemeClr>
            </a:solidFill>
            <a:latin typeface="Verdana" panose="020B0604030504040204" pitchFamily="34" charset="0"/>
            <a:ea typeface="Verdana" panose="020B0604030504040204" pitchFamily="34" charset="0"/>
          </a:defRPr>
        </a:defPPr>
      </a:lstStyle>
    </a:txDef>
  </a:objectDefaults>
  <a:extraClrSchemeLst/>
  <a:extLst>
    <a:ext uri="{05A4C25C-085E-4340-85A3-A5531E510DB2}">
      <thm15:themeFamily xmlns:thm15="http://schemas.microsoft.com/office/thememl/2012/main" name="MonexUSA_theme" id="{34BB1454-0501-4611-8B14-D460038DBB35}" vid="{B2E539E8-7980-4BDC-8C0C-294410EB8AE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B98A34465172542B8E489644521D98A" ma:contentTypeVersion="16" ma:contentTypeDescription="Create a new document." ma:contentTypeScope="" ma:versionID="e2ba72e5ea9e8b49b7d724b4c0321016">
  <xsd:schema xmlns:xsd="http://www.w3.org/2001/XMLSchema" xmlns:xs="http://www.w3.org/2001/XMLSchema" xmlns:p="http://schemas.microsoft.com/office/2006/metadata/properties" xmlns:ns3="338d0a94-9d1c-4eb9-8f09-040cf60ee863" xmlns:ns4="9d534ab8-6dfa-423f-9d87-6273f02eb03a" targetNamespace="http://schemas.microsoft.com/office/2006/metadata/properties" ma:root="true" ma:fieldsID="d3d78f4d2d1127e7abb8b6b42cfee730" ns3:_="" ns4:_="">
    <xsd:import namespace="338d0a94-9d1c-4eb9-8f09-040cf60ee863"/>
    <xsd:import namespace="9d534ab8-6dfa-423f-9d87-6273f02eb03a"/>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Location" minOccurs="0"/>
                <xsd:element ref="ns3:_activity"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8d0a94-9d1c-4eb9-8f09-040cf60ee86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d534ab8-6dfa-423f-9d87-6273f02eb03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338d0a94-9d1c-4eb9-8f09-040cf60ee863" xsi:nil="true"/>
  </documentManagement>
</p:properties>
</file>

<file path=customXml/itemProps1.xml><?xml version="1.0" encoding="utf-8"?>
<ds:datastoreItem xmlns:ds="http://schemas.openxmlformats.org/officeDocument/2006/customXml" ds:itemID="{3A98E825-9477-4231-86BA-2DCE891730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38d0a94-9d1c-4eb9-8f09-040cf60ee863"/>
    <ds:schemaRef ds:uri="9d534ab8-6dfa-423f-9d87-6273f02eb0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E60E4A7-1A59-4AF5-A630-19A4686DD8CA}">
  <ds:schemaRefs>
    <ds:schemaRef ds:uri="http://schemas.microsoft.com/sharepoint/v3/contenttype/forms"/>
  </ds:schemaRefs>
</ds:datastoreItem>
</file>

<file path=customXml/itemProps3.xml><?xml version="1.0" encoding="utf-8"?>
<ds:datastoreItem xmlns:ds="http://schemas.openxmlformats.org/officeDocument/2006/customXml" ds:itemID="{80B60B15-20B2-4D17-B870-23A21AB22E8D}">
  <ds:schemaRefs>
    <ds:schemaRef ds:uri="http://purl.org/dc/elements/1.1/"/>
    <ds:schemaRef ds:uri="338d0a94-9d1c-4eb9-8f09-040cf60ee863"/>
    <ds:schemaRef ds:uri="http://schemas.microsoft.com/office/2006/documentManagement/types"/>
    <ds:schemaRef ds:uri="http://purl.org/dc/terms/"/>
    <ds:schemaRef ds:uri="http://purl.org/dc/dcmitype/"/>
    <ds:schemaRef ds:uri="http://schemas.microsoft.com/office/infopath/2007/PartnerControls"/>
    <ds:schemaRef ds:uri="http://schemas.openxmlformats.org/package/2006/metadata/core-properties"/>
    <ds:schemaRef ds:uri="9d534ab8-6dfa-423f-9d87-6273f02eb03a"/>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1303</TotalTime>
  <Words>1057</Words>
  <Application>Microsoft Office PowerPoint</Application>
  <PresentationFormat>Widescreen</PresentationFormat>
  <Paragraphs>161</Paragraphs>
  <Slides>74</Slides>
  <Notes>15</Notes>
  <HiddenSlides>0</HiddenSlides>
  <MMClips>0</MMClips>
  <ScaleCrop>false</ScaleCrop>
  <HeadingPairs>
    <vt:vector size="4" baseType="variant">
      <vt:variant>
        <vt:lpstr>Theme</vt:lpstr>
      </vt:variant>
      <vt:variant>
        <vt:i4>3</vt:i4>
      </vt:variant>
      <vt:variant>
        <vt:lpstr>Slide Titles</vt:lpstr>
      </vt:variant>
      <vt:variant>
        <vt:i4>74</vt:i4>
      </vt:variant>
    </vt:vector>
  </HeadingPairs>
  <TitlesOfParts>
    <vt:vector size="77" baseType="lpstr">
      <vt:lpstr>Office Theme</vt:lpstr>
      <vt:lpstr>1_Office Theme</vt:lpstr>
      <vt:lpstr>MonexUSA_theme</vt:lpstr>
      <vt:lpstr>PowerPoint Presentation</vt:lpstr>
      <vt:lpstr>PowerPoint Presentation</vt:lpstr>
      <vt:lpstr>PowerPoint Presentation</vt:lpstr>
      <vt:lpstr>PowerPoint Presentation</vt:lpstr>
      <vt:lpstr>PowerPoint Presentation</vt:lpstr>
      <vt:lpstr>PowerPoint Presentation</vt:lpstr>
      <vt:lpstr>Market Wizards</vt:lpstr>
      <vt:lpstr>Recession!</vt:lpstr>
      <vt:lpstr>Recession!</vt:lpstr>
      <vt:lpstr>Not Prescient</vt:lpstr>
      <vt:lpstr>What Recession?</vt:lpstr>
      <vt:lpstr>Hogwarts</vt:lpstr>
      <vt:lpstr>Postmortem </vt:lpstr>
      <vt:lpstr>Market Wizards</vt:lpstr>
      <vt:lpstr>Did It Again!</vt:lpstr>
      <vt:lpstr>PowerPoint Presentation</vt:lpstr>
      <vt:lpstr>No Free-Lunch</vt:lpstr>
      <vt:lpstr>Fuel</vt:lpstr>
      <vt:lpstr>Balances</vt:lpstr>
      <vt:lpstr>Money Supply</vt:lpstr>
      <vt:lpstr>Shock</vt:lpstr>
      <vt:lpstr>Stress</vt:lpstr>
      <vt:lpstr>PowerPoint Presentation</vt:lpstr>
      <vt:lpstr>Inflation</vt:lpstr>
      <vt:lpstr>Transitory</vt:lpstr>
      <vt:lpstr>Conflict</vt:lpstr>
      <vt:lpstr>Spillover</vt:lpstr>
      <vt:lpstr>Labor</vt:lpstr>
      <vt:lpstr>Wage</vt:lpstr>
      <vt:lpstr>Resolve</vt:lpstr>
      <vt:lpstr>Fed Funds</vt:lpstr>
      <vt:lpstr>Lags</vt:lpstr>
      <vt:lpstr>Inflation</vt:lpstr>
      <vt:lpstr>Wages</vt:lpstr>
      <vt:lpstr>Driver</vt:lpstr>
      <vt:lpstr>Growth</vt:lpstr>
      <vt:lpstr>Employment</vt:lpstr>
      <vt:lpstr>Circular Flow</vt:lpstr>
      <vt:lpstr>What Hikes?</vt:lpstr>
      <vt:lpstr>Confidence</vt:lpstr>
      <vt:lpstr>Expansion</vt:lpstr>
      <vt:lpstr>Good Place</vt:lpstr>
      <vt:lpstr>But Worrisome</vt:lpstr>
      <vt:lpstr>Inflation Target</vt:lpstr>
      <vt:lpstr>Okun</vt:lpstr>
      <vt:lpstr>Next Move?</vt:lpstr>
      <vt:lpstr>Next Move?</vt:lpstr>
      <vt:lpstr>Data Dependent</vt:lpstr>
      <vt:lpstr>Meanwhile…</vt:lpstr>
      <vt:lpstr>Canaries</vt:lpstr>
      <vt:lpstr>Savings</vt:lpstr>
      <vt:lpstr>Canaries</vt:lpstr>
      <vt:lpstr>Canaries</vt:lpstr>
      <vt:lpstr>Manufacturing</vt:lpstr>
      <vt:lpstr>Leading Index</vt:lpstr>
      <vt:lpstr>Fiscal Drag</vt:lpstr>
      <vt:lpstr>  Recession Is Coming! Get Ready </vt:lpstr>
      <vt:lpstr>Efficiency</vt:lpstr>
      <vt:lpstr>PowerPoint Presentation</vt:lpstr>
      <vt:lpstr>PowerPoint Presentation</vt:lpstr>
      <vt:lpstr>Partnership</vt:lpstr>
      <vt:lpstr>FX Market</vt:lpstr>
      <vt:lpstr>OTC Pricing</vt:lpstr>
      <vt:lpstr>Sell-side (&amp; Mark-up)</vt:lpstr>
      <vt:lpstr>Scandals</vt:lpstr>
      <vt:lpstr>Study</vt:lpstr>
      <vt:lpstr>Competition</vt:lpstr>
      <vt:lpstr>Auction</vt:lpstr>
      <vt:lpstr>Nuisance</vt:lpstr>
      <vt:lpstr>Savings</vt:lpstr>
      <vt:lpstr>Pricing Analysis</vt:lpstr>
      <vt:lpstr>Case Study</vt:lpstr>
      <vt:lpstr>Good Luck!</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Economic Outlook 2023</dc:title>
  <dc:creator>John Min</dc:creator>
  <cp:lastModifiedBy>john min</cp:lastModifiedBy>
  <cp:revision>35</cp:revision>
  <cp:lastPrinted>2023-01-06T16:11:33Z</cp:lastPrinted>
  <dcterms:created xsi:type="dcterms:W3CDTF">2023-01-03T14:24:28Z</dcterms:created>
  <dcterms:modified xsi:type="dcterms:W3CDTF">2023-08-16T20:51:27Z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0x010100BB98A34465172542B8E489644521D98A</vt:lpwstr>
  </property>
</Properties>
</file>